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9" r:id="rId3"/>
    <p:sldId id="359" r:id="rId4"/>
    <p:sldId id="376" r:id="rId5"/>
    <p:sldId id="309" r:id="rId6"/>
  </p:sldIdLst>
  <p:sldSz cx="18288000" cy="1028700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80" y="-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0933"/>
          </a:xfrm>
          <a:prstGeom prst="rect">
            <a:avLst/>
          </a:prstGeom>
        </p:spPr>
        <p:txBody>
          <a:bodyPr vert="horz" lIns="53511" tIns="26755" rIns="53511" bIns="26755" rtlCol="0"/>
          <a:lstStyle>
            <a:lvl1pPr algn="l">
              <a:defRPr sz="7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10" y="0"/>
            <a:ext cx="4301543" cy="340933"/>
          </a:xfrm>
          <a:prstGeom prst="rect">
            <a:avLst/>
          </a:prstGeom>
        </p:spPr>
        <p:txBody>
          <a:bodyPr vert="horz" lIns="53511" tIns="26755" rIns="53511" bIns="26755" rtlCol="0"/>
          <a:lstStyle>
            <a:lvl1pPr algn="r">
              <a:defRPr sz="700"/>
            </a:lvl1pPr>
          </a:lstStyle>
          <a:p>
            <a:fld id="{5DDE6D8A-CA5C-4E75-AADC-542537D681F1}" type="datetimeFigureOut">
              <a:rPr lang="ru-RU" smtClean="0"/>
              <a:t>20.03.22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743"/>
            <a:ext cx="4301543" cy="340932"/>
          </a:xfrm>
          <a:prstGeom prst="rect">
            <a:avLst/>
          </a:prstGeom>
        </p:spPr>
        <p:txBody>
          <a:bodyPr vert="horz" lIns="53511" tIns="26755" rIns="53511" bIns="26755" rtlCol="0" anchor="b"/>
          <a:lstStyle>
            <a:lvl1pPr algn="l">
              <a:defRPr sz="7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10" y="6456743"/>
            <a:ext cx="4301543" cy="340932"/>
          </a:xfrm>
          <a:prstGeom prst="rect">
            <a:avLst/>
          </a:prstGeom>
        </p:spPr>
        <p:txBody>
          <a:bodyPr vert="horz" lIns="53511" tIns="26755" rIns="53511" bIns="26755" rtlCol="0" anchor="b"/>
          <a:lstStyle>
            <a:lvl1pPr algn="r">
              <a:defRPr sz="700"/>
            </a:lvl1pPr>
          </a:lstStyle>
          <a:p>
            <a:fld id="{9AED8E31-8877-41BA-9268-8DCBB5B605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06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0933"/>
          </a:xfrm>
          <a:prstGeom prst="rect">
            <a:avLst/>
          </a:prstGeom>
        </p:spPr>
        <p:txBody>
          <a:bodyPr vert="horz" lIns="53511" tIns="26755" rIns="53511" bIns="26755" rtlCol="0"/>
          <a:lstStyle>
            <a:lvl1pPr algn="l">
              <a:defRPr sz="7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10" y="0"/>
            <a:ext cx="4301543" cy="340933"/>
          </a:xfrm>
          <a:prstGeom prst="rect">
            <a:avLst/>
          </a:prstGeom>
        </p:spPr>
        <p:txBody>
          <a:bodyPr vert="horz" lIns="53511" tIns="26755" rIns="53511" bIns="26755" rtlCol="0"/>
          <a:lstStyle>
            <a:lvl1pPr algn="r">
              <a:defRPr sz="700"/>
            </a:lvl1pPr>
          </a:lstStyle>
          <a:p>
            <a:fld id="{3413DDBF-1540-42B3-BC8C-C8815125236D}" type="datetimeFigureOut">
              <a:rPr lang="ru-RU" smtClean="0"/>
              <a:t>20.03.22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5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3511" tIns="26755" rIns="53511" bIns="2675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71906"/>
            <a:ext cx="7941310" cy="2676060"/>
          </a:xfrm>
          <a:prstGeom prst="rect">
            <a:avLst/>
          </a:prstGeom>
        </p:spPr>
        <p:txBody>
          <a:bodyPr vert="horz" lIns="53511" tIns="26755" rIns="53511" bIns="2675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743"/>
            <a:ext cx="4301543" cy="340932"/>
          </a:xfrm>
          <a:prstGeom prst="rect">
            <a:avLst/>
          </a:prstGeom>
        </p:spPr>
        <p:txBody>
          <a:bodyPr vert="horz" lIns="53511" tIns="26755" rIns="53511" bIns="26755" rtlCol="0" anchor="b"/>
          <a:lstStyle>
            <a:lvl1pPr algn="l">
              <a:defRPr sz="7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10" y="6456743"/>
            <a:ext cx="4301543" cy="340932"/>
          </a:xfrm>
          <a:prstGeom prst="rect">
            <a:avLst/>
          </a:prstGeom>
        </p:spPr>
        <p:txBody>
          <a:bodyPr vert="horz" lIns="53511" tIns="26755" rIns="53511" bIns="26755" rtlCol="0" anchor="b"/>
          <a:lstStyle>
            <a:lvl1pPr algn="r">
              <a:defRPr sz="700"/>
            </a:lvl1pPr>
          </a:lstStyle>
          <a:p>
            <a:fld id="{12DF48B1-A575-4D95-B647-02D99607A4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16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33733" y="1548858"/>
            <a:ext cx="16420533" cy="1691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50" b="1" i="0">
                <a:solidFill>
                  <a:srgbClr val="C2FFF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20.03.22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D8D35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ECECF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20.03.22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D8D35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20.03.22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E1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D8D35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20.03.22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20.03.22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98042" y="494350"/>
            <a:ext cx="13136244" cy="1044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D8D354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31300" y="1992233"/>
            <a:ext cx="8543290" cy="47110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ECECF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20.03.22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hyperlink" Target="https://muusustar.ru" TargetMode="External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hyperlink" Target="https://muusustar.ru" TargetMode="External"/><Relationship Id="rId9" Type="http://schemas.openxmlformats.org/officeDocument/2006/relationships/hyperlink" Target="https://nauka.s-vfu.ru/offers/muusustar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hyperlink" Target="https://nauka.s-vfu.ru/offers/muusustar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hyperlink" Target="https://nauka.s-vfu.ru/offers/muusustar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E1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2272665" cy="2818130"/>
          </a:xfrm>
          <a:custGeom>
            <a:avLst/>
            <a:gdLst/>
            <a:ahLst/>
            <a:cxnLst/>
            <a:rect l="l" t="t" r="r" b="b"/>
            <a:pathLst>
              <a:path w="2272665" h="2818130">
                <a:moveTo>
                  <a:pt x="0" y="15131"/>
                </a:moveTo>
                <a:lnTo>
                  <a:pt x="0" y="0"/>
                </a:lnTo>
                <a:lnTo>
                  <a:pt x="15131" y="0"/>
                </a:lnTo>
                <a:lnTo>
                  <a:pt x="0" y="15131"/>
                </a:lnTo>
                <a:close/>
              </a:path>
              <a:path w="2272665" h="2818130">
                <a:moveTo>
                  <a:pt x="0" y="224967"/>
                </a:moveTo>
                <a:lnTo>
                  <a:pt x="0" y="119235"/>
                </a:lnTo>
                <a:lnTo>
                  <a:pt x="119235" y="0"/>
                </a:lnTo>
                <a:lnTo>
                  <a:pt x="224967" y="0"/>
                </a:lnTo>
                <a:lnTo>
                  <a:pt x="0" y="224967"/>
                </a:lnTo>
                <a:close/>
              </a:path>
              <a:path w="2272665" h="2818130">
                <a:moveTo>
                  <a:pt x="0" y="438056"/>
                </a:moveTo>
                <a:lnTo>
                  <a:pt x="0" y="332325"/>
                </a:lnTo>
                <a:lnTo>
                  <a:pt x="332325" y="0"/>
                </a:lnTo>
                <a:lnTo>
                  <a:pt x="438056" y="0"/>
                </a:lnTo>
                <a:lnTo>
                  <a:pt x="0" y="438056"/>
                </a:lnTo>
                <a:close/>
              </a:path>
              <a:path w="2272665" h="2818130">
                <a:moveTo>
                  <a:pt x="0" y="649518"/>
                </a:moveTo>
                <a:lnTo>
                  <a:pt x="0" y="543787"/>
                </a:lnTo>
                <a:lnTo>
                  <a:pt x="543787" y="0"/>
                </a:lnTo>
                <a:lnTo>
                  <a:pt x="649518" y="0"/>
                </a:lnTo>
                <a:lnTo>
                  <a:pt x="0" y="649518"/>
                </a:lnTo>
                <a:close/>
              </a:path>
              <a:path w="2272665" h="2818130">
                <a:moveTo>
                  <a:pt x="0" y="860981"/>
                </a:moveTo>
                <a:lnTo>
                  <a:pt x="0" y="755249"/>
                </a:lnTo>
                <a:lnTo>
                  <a:pt x="755249" y="0"/>
                </a:lnTo>
                <a:lnTo>
                  <a:pt x="860981" y="0"/>
                </a:lnTo>
                <a:lnTo>
                  <a:pt x="0" y="860981"/>
                </a:lnTo>
                <a:close/>
              </a:path>
              <a:path w="2272665" h="2818130">
                <a:moveTo>
                  <a:pt x="0" y="1072443"/>
                </a:moveTo>
                <a:lnTo>
                  <a:pt x="0" y="966712"/>
                </a:lnTo>
                <a:lnTo>
                  <a:pt x="966712" y="0"/>
                </a:lnTo>
                <a:lnTo>
                  <a:pt x="1072443" y="0"/>
                </a:lnTo>
                <a:lnTo>
                  <a:pt x="0" y="1072443"/>
                </a:lnTo>
                <a:close/>
              </a:path>
              <a:path w="2272665" h="2818130">
                <a:moveTo>
                  <a:pt x="0" y="1285533"/>
                </a:moveTo>
                <a:lnTo>
                  <a:pt x="0" y="1179801"/>
                </a:lnTo>
                <a:lnTo>
                  <a:pt x="1179801" y="0"/>
                </a:lnTo>
                <a:lnTo>
                  <a:pt x="1285533" y="0"/>
                </a:lnTo>
                <a:lnTo>
                  <a:pt x="0" y="1285533"/>
                </a:lnTo>
                <a:close/>
              </a:path>
              <a:path w="2272665" h="2818130">
                <a:moveTo>
                  <a:pt x="0" y="1495369"/>
                </a:moveTo>
                <a:lnTo>
                  <a:pt x="0" y="1389637"/>
                </a:lnTo>
                <a:lnTo>
                  <a:pt x="1389637" y="0"/>
                </a:lnTo>
                <a:lnTo>
                  <a:pt x="1495369" y="0"/>
                </a:lnTo>
                <a:lnTo>
                  <a:pt x="0" y="1495369"/>
                </a:lnTo>
                <a:close/>
              </a:path>
              <a:path w="2272665" h="2818130">
                <a:moveTo>
                  <a:pt x="0" y="1706831"/>
                </a:moveTo>
                <a:lnTo>
                  <a:pt x="0" y="1601100"/>
                </a:lnTo>
                <a:lnTo>
                  <a:pt x="1601100" y="0"/>
                </a:lnTo>
                <a:lnTo>
                  <a:pt x="1706831" y="0"/>
                </a:lnTo>
                <a:lnTo>
                  <a:pt x="0" y="1706831"/>
                </a:lnTo>
                <a:close/>
              </a:path>
              <a:path w="2272665" h="2818130">
                <a:moveTo>
                  <a:pt x="0" y="1918659"/>
                </a:moveTo>
                <a:lnTo>
                  <a:pt x="0" y="1812964"/>
                </a:lnTo>
                <a:lnTo>
                  <a:pt x="1814141" y="0"/>
                </a:lnTo>
                <a:lnTo>
                  <a:pt x="1919911" y="0"/>
                </a:lnTo>
                <a:lnTo>
                  <a:pt x="0" y="1918659"/>
                </a:lnTo>
                <a:close/>
              </a:path>
              <a:path w="2272665" h="2818130">
                <a:moveTo>
                  <a:pt x="0" y="2129756"/>
                </a:moveTo>
                <a:lnTo>
                  <a:pt x="0" y="2024025"/>
                </a:lnTo>
                <a:lnTo>
                  <a:pt x="1976195" y="47829"/>
                </a:lnTo>
                <a:lnTo>
                  <a:pt x="1986895" y="63943"/>
                </a:lnTo>
                <a:lnTo>
                  <a:pt x="1997138" y="80362"/>
                </a:lnTo>
                <a:lnTo>
                  <a:pt x="2016861" y="112895"/>
                </a:lnTo>
                <a:lnTo>
                  <a:pt x="0" y="2129756"/>
                </a:lnTo>
                <a:close/>
              </a:path>
              <a:path w="2272665" h="2818130">
                <a:moveTo>
                  <a:pt x="0" y="2342845"/>
                </a:moveTo>
                <a:lnTo>
                  <a:pt x="0" y="2237114"/>
                </a:lnTo>
                <a:lnTo>
                  <a:pt x="2055900" y="181213"/>
                </a:lnTo>
                <a:lnTo>
                  <a:pt x="2065381" y="198547"/>
                </a:lnTo>
                <a:lnTo>
                  <a:pt x="2074403" y="216186"/>
                </a:lnTo>
                <a:lnTo>
                  <a:pt x="2091686" y="251159"/>
                </a:lnTo>
                <a:lnTo>
                  <a:pt x="0" y="2342845"/>
                </a:lnTo>
                <a:close/>
              </a:path>
              <a:path w="2272665" h="2818130">
                <a:moveTo>
                  <a:pt x="0" y="2554308"/>
                </a:moveTo>
                <a:lnTo>
                  <a:pt x="0" y="2448577"/>
                </a:lnTo>
                <a:lnTo>
                  <a:pt x="2124219" y="324357"/>
                </a:lnTo>
                <a:lnTo>
                  <a:pt x="2132479" y="342682"/>
                </a:lnTo>
                <a:lnTo>
                  <a:pt x="2140282" y="361160"/>
                </a:lnTo>
                <a:lnTo>
                  <a:pt x="2147780" y="379942"/>
                </a:lnTo>
                <a:lnTo>
                  <a:pt x="2155125" y="399182"/>
                </a:lnTo>
                <a:lnTo>
                  <a:pt x="0" y="2554308"/>
                </a:lnTo>
                <a:close/>
              </a:path>
              <a:path w="2272665" h="2818130">
                <a:moveTo>
                  <a:pt x="12847" y="2752924"/>
                </a:moveTo>
                <a:lnTo>
                  <a:pt x="0" y="2749098"/>
                </a:lnTo>
                <a:lnTo>
                  <a:pt x="0" y="2660039"/>
                </a:lnTo>
                <a:lnTo>
                  <a:pt x="2182778" y="477261"/>
                </a:lnTo>
                <a:lnTo>
                  <a:pt x="2188878" y="497746"/>
                </a:lnTo>
                <a:lnTo>
                  <a:pt x="2201077" y="538107"/>
                </a:lnTo>
                <a:lnTo>
                  <a:pt x="2207177" y="558593"/>
                </a:lnTo>
                <a:lnTo>
                  <a:pt x="12847" y="2752924"/>
                </a:lnTo>
                <a:close/>
              </a:path>
              <a:path w="2272665" h="2818130">
                <a:moveTo>
                  <a:pt x="183643" y="2791963"/>
                </a:moveTo>
                <a:lnTo>
                  <a:pt x="161684" y="2788023"/>
                </a:lnTo>
                <a:lnTo>
                  <a:pt x="139724" y="2783626"/>
                </a:lnTo>
                <a:lnTo>
                  <a:pt x="95805" y="2774070"/>
                </a:lnTo>
                <a:lnTo>
                  <a:pt x="2228324" y="643178"/>
                </a:lnTo>
                <a:lnTo>
                  <a:pt x="2233178" y="665137"/>
                </a:lnTo>
                <a:lnTo>
                  <a:pt x="2237880" y="687097"/>
                </a:lnTo>
                <a:lnTo>
                  <a:pt x="2242277" y="709056"/>
                </a:lnTo>
                <a:lnTo>
                  <a:pt x="2246217" y="731016"/>
                </a:lnTo>
                <a:lnTo>
                  <a:pt x="183643" y="2791963"/>
                </a:lnTo>
                <a:close/>
              </a:path>
              <a:path w="2272665" h="2818130">
                <a:moveTo>
                  <a:pt x="375586" y="2813109"/>
                </a:moveTo>
                <a:lnTo>
                  <a:pt x="351187" y="2811609"/>
                </a:lnTo>
                <a:lnTo>
                  <a:pt x="326787" y="2809652"/>
                </a:lnTo>
                <a:lnTo>
                  <a:pt x="277988" y="2804976"/>
                </a:lnTo>
                <a:lnTo>
                  <a:pt x="2260856" y="823734"/>
                </a:lnTo>
                <a:lnTo>
                  <a:pt x="2263271" y="848134"/>
                </a:lnTo>
                <a:lnTo>
                  <a:pt x="2265533" y="872533"/>
                </a:lnTo>
                <a:lnTo>
                  <a:pt x="2267490" y="896933"/>
                </a:lnTo>
                <a:lnTo>
                  <a:pt x="2268989" y="921332"/>
                </a:lnTo>
                <a:lnTo>
                  <a:pt x="375586" y="2813109"/>
                </a:lnTo>
                <a:close/>
              </a:path>
              <a:path w="2272665" h="2818130">
                <a:moveTo>
                  <a:pt x="478064" y="2817989"/>
                </a:moveTo>
                <a:lnTo>
                  <a:pt x="2272243" y="1023810"/>
                </a:lnTo>
                <a:lnTo>
                  <a:pt x="2271963" y="1050904"/>
                </a:lnTo>
                <a:lnTo>
                  <a:pt x="2271226" y="1078303"/>
                </a:lnTo>
                <a:lnTo>
                  <a:pt x="2268989" y="1132795"/>
                </a:lnTo>
                <a:lnTo>
                  <a:pt x="587049" y="2814736"/>
                </a:lnTo>
                <a:lnTo>
                  <a:pt x="532556" y="2817582"/>
                </a:lnTo>
                <a:lnTo>
                  <a:pt x="478064" y="2817989"/>
                </a:lnTo>
                <a:close/>
              </a:path>
              <a:path w="2272665" h="2818130">
                <a:moveTo>
                  <a:pt x="702540" y="2804976"/>
                </a:moveTo>
                <a:lnTo>
                  <a:pt x="2259230" y="1248286"/>
                </a:lnTo>
                <a:lnTo>
                  <a:pt x="2255265" y="1279751"/>
                </a:lnTo>
                <a:lnTo>
                  <a:pt x="2250690" y="1310911"/>
                </a:lnTo>
                <a:lnTo>
                  <a:pt x="2239710" y="1373537"/>
                </a:lnTo>
                <a:lnTo>
                  <a:pt x="827791" y="2785456"/>
                </a:lnTo>
                <a:lnTo>
                  <a:pt x="765775" y="2796436"/>
                </a:lnTo>
                <a:lnTo>
                  <a:pt x="702540" y="2804976"/>
                </a:lnTo>
                <a:close/>
              </a:path>
              <a:path w="2272665" h="2818130">
                <a:moveTo>
                  <a:pt x="967681" y="2752924"/>
                </a:moveTo>
                <a:lnTo>
                  <a:pt x="2207177" y="1513428"/>
                </a:lnTo>
                <a:lnTo>
                  <a:pt x="2195613" y="1553407"/>
                </a:lnTo>
                <a:lnTo>
                  <a:pt x="2182981" y="1592929"/>
                </a:lnTo>
                <a:lnTo>
                  <a:pt x="2169434" y="1632147"/>
                </a:lnTo>
                <a:lnTo>
                  <a:pt x="2155125" y="1671211"/>
                </a:lnTo>
                <a:lnTo>
                  <a:pt x="1125465" y="2700871"/>
                </a:lnTo>
                <a:lnTo>
                  <a:pt x="1086400" y="2715181"/>
                </a:lnTo>
                <a:lnTo>
                  <a:pt x="1047183" y="2728727"/>
                </a:lnTo>
                <a:lnTo>
                  <a:pt x="1007661" y="2741359"/>
                </a:lnTo>
                <a:lnTo>
                  <a:pt x="967681" y="2752924"/>
                </a:lnTo>
                <a:close/>
              </a:path>
              <a:path w="2272665" h="2818130">
                <a:moveTo>
                  <a:pt x="1317408" y="2613033"/>
                </a:moveTo>
                <a:lnTo>
                  <a:pt x="2067287" y="1863154"/>
                </a:lnTo>
                <a:lnTo>
                  <a:pt x="2043494" y="1906768"/>
                </a:lnTo>
                <a:lnTo>
                  <a:pt x="2018462" y="1949772"/>
                </a:lnTo>
                <a:lnTo>
                  <a:pt x="1992172" y="1992167"/>
                </a:lnTo>
                <a:lnTo>
                  <a:pt x="1964605" y="2033951"/>
                </a:lnTo>
                <a:lnTo>
                  <a:pt x="1935742" y="2075125"/>
                </a:lnTo>
                <a:lnTo>
                  <a:pt x="1905564" y="2115689"/>
                </a:lnTo>
                <a:lnTo>
                  <a:pt x="1874051" y="2155643"/>
                </a:lnTo>
                <a:lnTo>
                  <a:pt x="1841184" y="2194988"/>
                </a:lnTo>
                <a:lnTo>
                  <a:pt x="1649241" y="2386931"/>
                </a:lnTo>
                <a:lnTo>
                  <a:pt x="1609897" y="2419797"/>
                </a:lnTo>
                <a:lnTo>
                  <a:pt x="1569943" y="2451310"/>
                </a:lnTo>
                <a:lnTo>
                  <a:pt x="1529379" y="2481488"/>
                </a:lnTo>
                <a:lnTo>
                  <a:pt x="1488204" y="2510351"/>
                </a:lnTo>
                <a:lnTo>
                  <a:pt x="1446420" y="2537918"/>
                </a:lnTo>
                <a:lnTo>
                  <a:pt x="1404026" y="2564208"/>
                </a:lnTo>
                <a:lnTo>
                  <a:pt x="1361022" y="2589240"/>
                </a:lnTo>
                <a:lnTo>
                  <a:pt x="1317408" y="2613033"/>
                </a:lnTo>
                <a:close/>
              </a:path>
            </a:pathLst>
          </a:custGeom>
          <a:solidFill>
            <a:srgbClr val="603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63882" y="8525899"/>
            <a:ext cx="1896110" cy="1761489"/>
          </a:xfrm>
          <a:custGeom>
            <a:avLst/>
            <a:gdLst/>
            <a:ahLst/>
            <a:cxnLst/>
            <a:rect l="l" t="t" r="r" b="b"/>
            <a:pathLst>
              <a:path w="1896109" h="1761490">
                <a:moveTo>
                  <a:pt x="1895803" y="134703"/>
                </a:moveTo>
                <a:lnTo>
                  <a:pt x="269407" y="1761099"/>
                </a:lnTo>
                <a:lnTo>
                  <a:pt x="0" y="1761099"/>
                </a:lnTo>
                <a:lnTo>
                  <a:pt x="1761100" y="0"/>
                </a:lnTo>
                <a:lnTo>
                  <a:pt x="1895803" y="134703"/>
                </a:lnTo>
                <a:close/>
              </a:path>
            </a:pathLst>
          </a:custGeom>
          <a:solidFill>
            <a:srgbClr val="DD7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890271" y="0"/>
            <a:ext cx="2362835" cy="2227580"/>
          </a:xfrm>
          <a:custGeom>
            <a:avLst/>
            <a:gdLst/>
            <a:ahLst/>
            <a:cxnLst/>
            <a:rect l="l" t="t" r="r" b="b"/>
            <a:pathLst>
              <a:path w="2362834" h="2227580">
                <a:moveTo>
                  <a:pt x="1299014" y="1063253"/>
                </a:moveTo>
                <a:lnTo>
                  <a:pt x="134704" y="2227564"/>
                </a:lnTo>
                <a:lnTo>
                  <a:pt x="0" y="2092860"/>
                </a:lnTo>
                <a:lnTo>
                  <a:pt x="2092860" y="0"/>
                </a:lnTo>
                <a:lnTo>
                  <a:pt x="2362267" y="0"/>
                </a:lnTo>
                <a:lnTo>
                  <a:pt x="1299014" y="1063253"/>
                </a:lnTo>
                <a:close/>
              </a:path>
            </a:pathLst>
          </a:custGeom>
          <a:solidFill>
            <a:srgbClr val="DD72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400400"/>
            <a:ext cx="8658860" cy="9886950"/>
            <a:chOff x="0" y="400400"/>
            <a:chExt cx="8658860" cy="9886950"/>
          </a:xfrm>
        </p:grpSpPr>
        <p:pic>
          <p:nvPicPr>
            <p:cNvPr id="7" name="object 7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064" y="400400"/>
              <a:ext cx="7867649" cy="425767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4658625"/>
              <a:ext cx="7708265" cy="5628640"/>
            </a:xfrm>
            <a:custGeom>
              <a:avLst/>
              <a:gdLst/>
              <a:ahLst/>
              <a:cxnLst/>
              <a:rect l="l" t="t" r="r" b="b"/>
              <a:pathLst>
                <a:path w="7708265" h="5628640">
                  <a:moveTo>
                    <a:pt x="0" y="3738022"/>
                  </a:moveTo>
                  <a:lnTo>
                    <a:pt x="0" y="3490180"/>
                  </a:lnTo>
                  <a:lnTo>
                    <a:pt x="3490180" y="0"/>
                  </a:lnTo>
                  <a:lnTo>
                    <a:pt x="3634839" y="812"/>
                  </a:lnTo>
                  <a:lnTo>
                    <a:pt x="3683179" y="1926"/>
                  </a:lnTo>
                  <a:lnTo>
                    <a:pt x="3730978" y="3762"/>
                  </a:lnTo>
                  <a:lnTo>
                    <a:pt x="0" y="3738022"/>
                  </a:lnTo>
                  <a:close/>
                </a:path>
                <a:path w="7708265" h="5628640">
                  <a:moveTo>
                    <a:pt x="0" y="3245619"/>
                  </a:moveTo>
                  <a:lnTo>
                    <a:pt x="0" y="3001058"/>
                  </a:lnTo>
                  <a:lnTo>
                    <a:pt x="2952146" y="48912"/>
                  </a:lnTo>
                  <a:lnTo>
                    <a:pt x="2998898" y="41700"/>
                  </a:lnTo>
                  <a:lnTo>
                    <a:pt x="3045232" y="35116"/>
                  </a:lnTo>
                  <a:lnTo>
                    <a:pt x="3091357" y="29159"/>
                  </a:lnTo>
                  <a:lnTo>
                    <a:pt x="3137482" y="23828"/>
                  </a:lnTo>
                  <a:lnTo>
                    <a:pt x="3183817" y="19125"/>
                  </a:lnTo>
                  <a:lnTo>
                    <a:pt x="3230569" y="15049"/>
                  </a:lnTo>
                  <a:lnTo>
                    <a:pt x="0" y="3245619"/>
                  </a:lnTo>
                  <a:close/>
                </a:path>
                <a:path w="7708265" h="5628640">
                  <a:moveTo>
                    <a:pt x="0" y="4227624"/>
                  </a:moveTo>
                  <a:lnTo>
                    <a:pt x="0" y="3983063"/>
                  </a:lnTo>
                  <a:lnTo>
                    <a:pt x="3964251" y="18812"/>
                  </a:lnTo>
                  <a:lnTo>
                    <a:pt x="4073363" y="30570"/>
                  </a:lnTo>
                  <a:lnTo>
                    <a:pt x="4128272" y="37330"/>
                  </a:lnTo>
                  <a:lnTo>
                    <a:pt x="4182475" y="45149"/>
                  </a:lnTo>
                  <a:lnTo>
                    <a:pt x="0" y="4227624"/>
                  </a:lnTo>
                  <a:close/>
                </a:path>
                <a:path w="7708265" h="5628640">
                  <a:moveTo>
                    <a:pt x="0" y="4712984"/>
                  </a:moveTo>
                  <a:lnTo>
                    <a:pt x="0" y="4468423"/>
                  </a:lnTo>
                  <a:lnTo>
                    <a:pt x="4389411" y="79011"/>
                  </a:lnTo>
                  <a:lnTo>
                    <a:pt x="4588822" y="124161"/>
                  </a:lnTo>
                  <a:lnTo>
                    <a:pt x="0" y="4712984"/>
                  </a:lnTo>
                  <a:close/>
                </a:path>
                <a:path w="7708265" h="5628640">
                  <a:moveTo>
                    <a:pt x="0" y="2753280"/>
                  </a:moveTo>
                  <a:lnTo>
                    <a:pt x="0" y="2508675"/>
                  </a:lnTo>
                  <a:lnTo>
                    <a:pt x="2312525" y="199411"/>
                  </a:lnTo>
                  <a:lnTo>
                    <a:pt x="2360900" y="183735"/>
                  </a:lnTo>
                  <a:lnTo>
                    <a:pt x="2409275" y="168916"/>
                  </a:lnTo>
                  <a:lnTo>
                    <a:pt x="2457649" y="154886"/>
                  </a:lnTo>
                  <a:lnTo>
                    <a:pt x="2506024" y="141580"/>
                  </a:lnTo>
                  <a:lnTo>
                    <a:pt x="2554399" y="128933"/>
                  </a:lnTo>
                  <a:lnTo>
                    <a:pt x="2602773" y="116877"/>
                  </a:lnTo>
                  <a:lnTo>
                    <a:pt x="2651148" y="105349"/>
                  </a:lnTo>
                  <a:lnTo>
                    <a:pt x="0" y="2753280"/>
                  </a:lnTo>
                  <a:close/>
                </a:path>
                <a:path w="7708265" h="5628640">
                  <a:moveTo>
                    <a:pt x="0" y="5205868"/>
                  </a:moveTo>
                  <a:lnTo>
                    <a:pt x="0" y="4961307"/>
                  </a:lnTo>
                  <a:lnTo>
                    <a:pt x="4784470" y="176836"/>
                  </a:lnTo>
                  <a:lnTo>
                    <a:pt x="4876651" y="205525"/>
                  </a:lnTo>
                  <a:lnTo>
                    <a:pt x="4923094" y="220751"/>
                  </a:lnTo>
                  <a:lnTo>
                    <a:pt x="4968831" y="237036"/>
                  </a:lnTo>
                  <a:lnTo>
                    <a:pt x="0" y="5205868"/>
                  </a:lnTo>
                  <a:close/>
                </a:path>
                <a:path w="7708265" h="5628640">
                  <a:moveTo>
                    <a:pt x="66614" y="5628374"/>
                  </a:moveTo>
                  <a:lnTo>
                    <a:pt x="0" y="5628374"/>
                  </a:lnTo>
                  <a:lnTo>
                    <a:pt x="0" y="5450428"/>
                  </a:lnTo>
                  <a:lnTo>
                    <a:pt x="5145667" y="304760"/>
                  </a:lnTo>
                  <a:lnTo>
                    <a:pt x="5187995" y="322338"/>
                  </a:lnTo>
                  <a:lnTo>
                    <a:pt x="5230323" y="340974"/>
                  </a:lnTo>
                  <a:lnTo>
                    <a:pt x="5314979" y="380009"/>
                  </a:lnTo>
                  <a:lnTo>
                    <a:pt x="66614" y="5628374"/>
                  </a:lnTo>
                  <a:close/>
                </a:path>
                <a:path w="7708265" h="5628640">
                  <a:moveTo>
                    <a:pt x="0" y="2267376"/>
                  </a:moveTo>
                  <a:lnTo>
                    <a:pt x="0" y="2065256"/>
                  </a:lnTo>
                  <a:lnTo>
                    <a:pt x="10358" y="2047509"/>
                  </a:lnTo>
                  <a:lnTo>
                    <a:pt x="38085" y="2001635"/>
                  </a:lnTo>
                  <a:lnTo>
                    <a:pt x="66329" y="1956486"/>
                  </a:lnTo>
                  <a:lnTo>
                    <a:pt x="1405769" y="617045"/>
                  </a:lnTo>
                  <a:lnTo>
                    <a:pt x="1451103" y="589619"/>
                  </a:lnTo>
                  <a:lnTo>
                    <a:pt x="1496792" y="562754"/>
                  </a:lnTo>
                  <a:lnTo>
                    <a:pt x="1542821" y="536447"/>
                  </a:lnTo>
                  <a:lnTo>
                    <a:pt x="1589172" y="510701"/>
                  </a:lnTo>
                  <a:lnTo>
                    <a:pt x="1635828" y="485514"/>
                  </a:lnTo>
                  <a:lnTo>
                    <a:pt x="1682773" y="460887"/>
                  </a:lnTo>
                  <a:lnTo>
                    <a:pt x="1729989" y="436820"/>
                  </a:lnTo>
                  <a:lnTo>
                    <a:pt x="1777460" y="413312"/>
                  </a:lnTo>
                  <a:lnTo>
                    <a:pt x="1825168" y="390364"/>
                  </a:lnTo>
                  <a:lnTo>
                    <a:pt x="1873096" y="367976"/>
                  </a:lnTo>
                  <a:lnTo>
                    <a:pt x="1921228" y="346147"/>
                  </a:lnTo>
                  <a:lnTo>
                    <a:pt x="0" y="2267376"/>
                  </a:lnTo>
                  <a:close/>
                </a:path>
                <a:path w="7708265" h="5628640">
                  <a:moveTo>
                    <a:pt x="555736" y="5628374"/>
                  </a:moveTo>
                  <a:lnTo>
                    <a:pt x="311175" y="5628374"/>
                  </a:lnTo>
                  <a:lnTo>
                    <a:pt x="5476765" y="462784"/>
                  </a:lnTo>
                  <a:lnTo>
                    <a:pt x="5516271" y="483183"/>
                  </a:lnTo>
                  <a:lnTo>
                    <a:pt x="5555777" y="504641"/>
                  </a:lnTo>
                  <a:lnTo>
                    <a:pt x="5634789" y="549321"/>
                  </a:lnTo>
                  <a:lnTo>
                    <a:pt x="555736" y="5628374"/>
                  </a:lnTo>
                  <a:close/>
                </a:path>
                <a:path w="7708265" h="5628640">
                  <a:moveTo>
                    <a:pt x="1044857" y="5628374"/>
                  </a:moveTo>
                  <a:lnTo>
                    <a:pt x="800297" y="5628374"/>
                  </a:lnTo>
                  <a:lnTo>
                    <a:pt x="5789051" y="639620"/>
                  </a:lnTo>
                  <a:lnTo>
                    <a:pt x="5825735" y="662841"/>
                  </a:lnTo>
                  <a:lnTo>
                    <a:pt x="5862419" y="687121"/>
                  </a:lnTo>
                  <a:lnTo>
                    <a:pt x="5935787" y="737444"/>
                  </a:lnTo>
                  <a:lnTo>
                    <a:pt x="1044857" y="5628374"/>
                  </a:lnTo>
                  <a:close/>
                </a:path>
                <a:path w="7708265" h="5628640">
                  <a:moveTo>
                    <a:pt x="1537741" y="5628374"/>
                  </a:moveTo>
                  <a:lnTo>
                    <a:pt x="1293181" y="5628374"/>
                  </a:lnTo>
                  <a:lnTo>
                    <a:pt x="6078761" y="842793"/>
                  </a:lnTo>
                  <a:lnTo>
                    <a:pt x="6112624" y="868837"/>
                  </a:lnTo>
                  <a:lnTo>
                    <a:pt x="6146486" y="895938"/>
                  </a:lnTo>
                  <a:lnTo>
                    <a:pt x="6180348" y="923745"/>
                  </a:lnTo>
                  <a:lnTo>
                    <a:pt x="6214210" y="951905"/>
                  </a:lnTo>
                  <a:lnTo>
                    <a:pt x="1537741" y="5628374"/>
                  </a:lnTo>
                  <a:close/>
                </a:path>
                <a:path w="7708265" h="5628640">
                  <a:moveTo>
                    <a:pt x="2023101" y="5628374"/>
                  </a:moveTo>
                  <a:lnTo>
                    <a:pt x="1778540" y="5628374"/>
                  </a:lnTo>
                  <a:lnTo>
                    <a:pt x="6345897" y="1061017"/>
                  </a:lnTo>
                  <a:lnTo>
                    <a:pt x="6376937" y="1091469"/>
                  </a:lnTo>
                  <a:lnTo>
                    <a:pt x="6439018" y="1150963"/>
                  </a:lnTo>
                  <a:lnTo>
                    <a:pt x="6470059" y="1181416"/>
                  </a:lnTo>
                  <a:lnTo>
                    <a:pt x="2023101" y="5628374"/>
                  </a:lnTo>
                  <a:close/>
                </a:path>
                <a:path w="7708265" h="5628640">
                  <a:moveTo>
                    <a:pt x="2512222" y="5628374"/>
                  </a:moveTo>
                  <a:lnTo>
                    <a:pt x="2267661" y="5628374"/>
                  </a:lnTo>
                  <a:lnTo>
                    <a:pt x="6590457" y="1305578"/>
                  </a:lnTo>
                  <a:lnTo>
                    <a:pt x="6620851" y="1336677"/>
                  </a:lnTo>
                  <a:lnTo>
                    <a:pt x="6650187" y="1368129"/>
                  </a:lnTo>
                  <a:lnTo>
                    <a:pt x="6678817" y="1400286"/>
                  </a:lnTo>
                  <a:lnTo>
                    <a:pt x="6707095" y="1433502"/>
                  </a:lnTo>
                  <a:lnTo>
                    <a:pt x="2512222" y="5628374"/>
                  </a:lnTo>
                  <a:close/>
                </a:path>
                <a:path w="7708265" h="5628640">
                  <a:moveTo>
                    <a:pt x="3002547" y="5628374"/>
                  </a:moveTo>
                  <a:lnTo>
                    <a:pt x="2757911" y="5628374"/>
                  </a:lnTo>
                  <a:lnTo>
                    <a:pt x="6819968" y="1568951"/>
                  </a:lnTo>
                  <a:lnTo>
                    <a:pt x="6847540" y="1603401"/>
                  </a:lnTo>
                  <a:lnTo>
                    <a:pt x="6874054" y="1638557"/>
                  </a:lnTo>
                  <a:lnTo>
                    <a:pt x="6925318" y="1708162"/>
                  </a:lnTo>
                  <a:lnTo>
                    <a:pt x="3002547" y="5628374"/>
                  </a:lnTo>
                  <a:close/>
                </a:path>
                <a:path w="7708265" h="5628640">
                  <a:moveTo>
                    <a:pt x="3490465" y="5628374"/>
                  </a:moveTo>
                  <a:lnTo>
                    <a:pt x="3245904" y="5628374"/>
                  </a:lnTo>
                  <a:lnTo>
                    <a:pt x="7023142" y="1851137"/>
                  </a:lnTo>
                  <a:lnTo>
                    <a:pt x="7047892" y="1888409"/>
                  </a:lnTo>
                  <a:lnTo>
                    <a:pt x="7071584" y="1926386"/>
                  </a:lnTo>
                  <a:lnTo>
                    <a:pt x="7117204" y="2001635"/>
                  </a:lnTo>
                  <a:lnTo>
                    <a:pt x="3490465" y="5628374"/>
                  </a:lnTo>
                  <a:close/>
                </a:path>
                <a:path w="7708265" h="5628640">
                  <a:moveTo>
                    <a:pt x="3983349" y="5628374"/>
                  </a:moveTo>
                  <a:lnTo>
                    <a:pt x="3738788" y="5628374"/>
                  </a:lnTo>
                  <a:lnTo>
                    <a:pt x="7207503" y="2159659"/>
                  </a:lnTo>
                  <a:lnTo>
                    <a:pt x="7229432" y="2199753"/>
                  </a:lnTo>
                  <a:lnTo>
                    <a:pt x="7250302" y="2240552"/>
                  </a:lnTo>
                  <a:lnTo>
                    <a:pt x="7290278" y="2321446"/>
                  </a:lnTo>
                  <a:lnTo>
                    <a:pt x="3983349" y="5628374"/>
                  </a:lnTo>
                  <a:close/>
                </a:path>
                <a:path w="7708265" h="5628640">
                  <a:moveTo>
                    <a:pt x="4472470" y="5628374"/>
                  </a:moveTo>
                  <a:lnTo>
                    <a:pt x="4227910" y="5628374"/>
                  </a:lnTo>
                  <a:lnTo>
                    <a:pt x="7365527" y="2490757"/>
                  </a:lnTo>
                  <a:lnTo>
                    <a:pt x="7384634" y="2533144"/>
                  </a:lnTo>
                  <a:lnTo>
                    <a:pt x="7402682" y="2575883"/>
                  </a:lnTo>
                  <a:lnTo>
                    <a:pt x="7420024" y="2619328"/>
                  </a:lnTo>
                  <a:lnTo>
                    <a:pt x="7437014" y="2663831"/>
                  </a:lnTo>
                  <a:lnTo>
                    <a:pt x="4472470" y="5628374"/>
                  </a:lnTo>
                  <a:close/>
                </a:path>
                <a:path w="7708265" h="5628640">
                  <a:moveTo>
                    <a:pt x="4961592" y="5628374"/>
                  </a:moveTo>
                  <a:lnTo>
                    <a:pt x="4717031" y="5628374"/>
                  </a:lnTo>
                  <a:lnTo>
                    <a:pt x="7500976" y="2844429"/>
                  </a:lnTo>
                  <a:lnTo>
                    <a:pt x="7515085" y="2891813"/>
                  </a:lnTo>
                  <a:lnTo>
                    <a:pt x="7543304" y="2985169"/>
                  </a:lnTo>
                  <a:lnTo>
                    <a:pt x="7557413" y="3032553"/>
                  </a:lnTo>
                  <a:lnTo>
                    <a:pt x="4961592" y="5628374"/>
                  </a:lnTo>
                  <a:close/>
                </a:path>
                <a:path w="7708265" h="5628640">
                  <a:moveTo>
                    <a:pt x="5448979" y="5628374"/>
                  </a:moveTo>
                  <a:lnTo>
                    <a:pt x="5204320" y="5628374"/>
                  </a:lnTo>
                  <a:lnTo>
                    <a:pt x="7606325" y="3228201"/>
                  </a:lnTo>
                  <a:lnTo>
                    <a:pt x="7617554" y="3278995"/>
                  </a:lnTo>
                  <a:lnTo>
                    <a:pt x="7628430" y="3329788"/>
                  </a:lnTo>
                  <a:lnTo>
                    <a:pt x="7638601" y="3380582"/>
                  </a:lnTo>
                  <a:lnTo>
                    <a:pt x="7647713" y="3431375"/>
                  </a:lnTo>
                  <a:lnTo>
                    <a:pt x="5448979" y="5628374"/>
                  </a:lnTo>
                  <a:close/>
                </a:path>
                <a:path w="7708265" h="5628640">
                  <a:moveTo>
                    <a:pt x="5942087" y="5628374"/>
                  </a:moveTo>
                  <a:lnTo>
                    <a:pt x="5697409" y="5628374"/>
                  </a:lnTo>
                  <a:lnTo>
                    <a:pt x="7681575" y="3645836"/>
                  </a:lnTo>
                  <a:lnTo>
                    <a:pt x="7687160" y="3702273"/>
                  </a:lnTo>
                  <a:lnTo>
                    <a:pt x="7692392" y="3758710"/>
                  </a:lnTo>
                  <a:lnTo>
                    <a:pt x="7696919" y="3815147"/>
                  </a:lnTo>
                  <a:lnTo>
                    <a:pt x="7700387" y="3871584"/>
                  </a:lnTo>
                  <a:lnTo>
                    <a:pt x="5942087" y="5628374"/>
                  </a:lnTo>
                  <a:close/>
                </a:path>
                <a:path w="7708265" h="5628640">
                  <a:moveTo>
                    <a:pt x="6432719" y="5628374"/>
                  </a:moveTo>
                  <a:lnTo>
                    <a:pt x="6188158" y="5628374"/>
                  </a:lnTo>
                  <a:lnTo>
                    <a:pt x="7707912" y="4108620"/>
                  </a:lnTo>
                  <a:lnTo>
                    <a:pt x="7707490" y="4158676"/>
                  </a:lnTo>
                  <a:lnTo>
                    <a:pt x="7706346" y="4209274"/>
                  </a:lnTo>
                  <a:lnTo>
                    <a:pt x="7704661" y="4260052"/>
                  </a:lnTo>
                  <a:lnTo>
                    <a:pt x="7702614" y="4310650"/>
                  </a:lnTo>
                  <a:lnTo>
                    <a:pt x="7700387" y="4360706"/>
                  </a:lnTo>
                  <a:lnTo>
                    <a:pt x="6432719" y="5628374"/>
                  </a:lnTo>
                  <a:close/>
                </a:path>
                <a:path w="7708265" h="5628640">
                  <a:moveTo>
                    <a:pt x="6921841" y="5628374"/>
                  </a:moveTo>
                  <a:lnTo>
                    <a:pt x="6677280" y="5628374"/>
                  </a:lnTo>
                  <a:lnTo>
                    <a:pt x="7677812" y="4627842"/>
                  </a:lnTo>
                  <a:lnTo>
                    <a:pt x="7671855" y="4676475"/>
                  </a:lnTo>
                  <a:lnTo>
                    <a:pt x="7665270" y="4724690"/>
                  </a:lnTo>
                  <a:lnTo>
                    <a:pt x="7658059" y="4772697"/>
                  </a:lnTo>
                  <a:lnTo>
                    <a:pt x="7650221" y="4820703"/>
                  </a:lnTo>
                  <a:lnTo>
                    <a:pt x="7641755" y="4868918"/>
                  </a:lnTo>
                  <a:lnTo>
                    <a:pt x="7632663" y="4917552"/>
                  </a:lnTo>
                  <a:lnTo>
                    <a:pt x="6921841" y="5628374"/>
                  </a:lnTo>
                  <a:close/>
                </a:path>
                <a:path w="7708265" h="5628640">
                  <a:moveTo>
                    <a:pt x="7414725" y="5628374"/>
                  </a:moveTo>
                  <a:lnTo>
                    <a:pt x="7170164" y="5628374"/>
                  </a:lnTo>
                  <a:lnTo>
                    <a:pt x="7557413" y="5241125"/>
                  </a:lnTo>
                  <a:lnTo>
                    <a:pt x="7544369" y="5287517"/>
                  </a:lnTo>
                  <a:lnTo>
                    <a:pt x="7530664" y="5333599"/>
                  </a:lnTo>
                  <a:lnTo>
                    <a:pt x="7516342" y="5379418"/>
                  </a:lnTo>
                  <a:lnTo>
                    <a:pt x="7501446" y="5425016"/>
                  </a:lnTo>
                  <a:lnTo>
                    <a:pt x="7486022" y="5470437"/>
                  </a:lnTo>
                  <a:lnTo>
                    <a:pt x="7470112" y="5515727"/>
                  </a:lnTo>
                  <a:lnTo>
                    <a:pt x="7453761" y="5560928"/>
                  </a:lnTo>
                  <a:lnTo>
                    <a:pt x="7437014" y="5606085"/>
                  </a:lnTo>
                  <a:lnTo>
                    <a:pt x="7414725" y="5628374"/>
                  </a:lnTo>
                  <a:close/>
                </a:path>
              </a:pathLst>
            </a:custGeom>
            <a:solidFill>
              <a:srgbClr val="603F8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11602493" y="0"/>
            <a:ext cx="6685915" cy="7468870"/>
          </a:xfrm>
          <a:custGeom>
            <a:avLst/>
            <a:gdLst/>
            <a:ahLst/>
            <a:cxnLst/>
            <a:rect l="l" t="t" r="r" b="b"/>
            <a:pathLst>
              <a:path w="6685915" h="7468870">
                <a:moveTo>
                  <a:pt x="337663" y="1823739"/>
                </a:moveTo>
                <a:lnTo>
                  <a:pt x="358046" y="1776787"/>
                </a:lnTo>
                <a:lnTo>
                  <a:pt x="379158" y="1730033"/>
                </a:lnTo>
                <a:lnTo>
                  <a:pt x="400997" y="1683495"/>
                </a:lnTo>
                <a:lnTo>
                  <a:pt x="423565" y="1637188"/>
                </a:lnTo>
                <a:lnTo>
                  <a:pt x="446860" y="1591129"/>
                </a:lnTo>
                <a:lnTo>
                  <a:pt x="470884" y="1545335"/>
                </a:lnTo>
                <a:lnTo>
                  <a:pt x="495635" y="1499822"/>
                </a:lnTo>
                <a:lnTo>
                  <a:pt x="521115" y="1454607"/>
                </a:lnTo>
                <a:lnTo>
                  <a:pt x="547322" y="1409707"/>
                </a:lnTo>
                <a:lnTo>
                  <a:pt x="574257" y="1365137"/>
                </a:lnTo>
                <a:lnTo>
                  <a:pt x="601921" y="1320915"/>
                </a:lnTo>
                <a:lnTo>
                  <a:pt x="1908531" y="14305"/>
                </a:lnTo>
                <a:lnTo>
                  <a:pt x="2161402" y="0"/>
                </a:lnTo>
                <a:lnTo>
                  <a:pt x="337663" y="1823739"/>
                </a:lnTo>
                <a:close/>
              </a:path>
              <a:path w="6685915" h="7468870">
                <a:moveTo>
                  <a:pt x="99096" y="2535768"/>
                </a:moveTo>
                <a:lnTo>
                  <a:pt x="110535" y="2487424"/>
                </a:lnTo>
                <a:lnTo>
                  <a:pt x="122744" y="2439785"/>
                </a:lnTo>
                <a:lnTo>
                  <a:pt x="135596" y="2392660"/>
                </a:lnTo>
                <a:lnTo>
                  <a:pt x="148960" y="2345857"/>
                </a:lnTo>
                <a:lnTo>
                  <a:pt x="162710" y="2299181"/>
                </a:lnTo>
                <a:lnTo>
                  <a:pt x="176717" y="2252442"/>
                </a:lnTo>
                <a:lnTo>
                  <a:pt x="190853" y="2205445"/>
                </a:lnTo>
                <a:lnTo>
                  <a:pt x="2399414" y="0"/>
                </a:lnTo>
                <a:lnTo>
                  <a:pt x="2637946" y="0"/>
                </a:lnTo>
                <a:lnTo>
                  <a:pt x="99096" y="2535768"/>
                </a:lnTo>
                <a:close/>
              </a:path>
              <a:path w="6685915" h="7468870">
                <a:moveTo>
                  <a:pt x="14681" y="3100987"/>
                </a:moveTo>
                <a:lnTo>
                  <a:pt x="19525" y="3046315"/>
                </a:lnTo>
                <a:lnTo>
                  <a:pt x="25251" y="2992171"/>
                </a:lnTo>
                <a:lnTo>
                  <a:pt x="31857" y="2938204"/>
                </a:lnTo>
                <a:lnTo>
                  <a:pt x="39345" y="2884060"/>
                </a:lnTo>
                <a:lnTo>
                  <a:pt x="47713" y="2829388"/>
                </a:lnTo>
                <a:lnTo>
                  <a:pt x="2877102" y="0"/>
                </a:lnTo>
                <a:lnTo>
                  <a:pt x="3115668" y="0"/>
                </a:lnTo>
                <a:lnTo>
                  <a:pt x="14681" y="3100987"/>
                </a:lnTo>
                <a:close/>
              </a:path>
              <a:path w="6685915" h="7468870">
                <a:moveTo>
                  <a:pt x="3670" y="3592801"/>
                </a:moveTo>
                <a:lnTo>
                  <a:pt x="1879" y="3544735"/>
                </a:lnTo>
                <a:lnTo>
                  <a:pt x="792" y="3497198"/>
                </a:lnTo>
                <a:lnTo>
                  <a:pt x="234" y="3449837"/>
                </a:lnTo>
                <a:lnTo>
                  <a:pt x="29" y="3402300"/>
                </a:lnTo>
                <a:lnTo>
                  <a:pt x="0" y="3354235"/>
                </a:lnTo>
                <a:lnTo>
                  <a:pt x="3354235" y="0"/>
                </a:lnTo>
                <a:lnTo>
                  <a:pt x="3593314" y="0"/>
                </a:lnTo>
                <a:lnTo>
                  <a:pt x="3670" y="3592801"/>
                </a:lnTo>
                <a:close/>
              </a:path>
              <a:path w="6685915" h="7468870">
                <a:moveTo>
                  <a:pt x="44043" y="4029561"/>
                </a:moveTo>
                <a:lnTo>
                  <a:pt x="36415" y="3976686"/>
                </a:lnTo>
                <a:lnTo>
                  <a:pt x="29820" y="3923124"/>
                </a:lnTo>
                <a:lnTo>
                  <a:pt x="23913" y="3869561"/>
                </a:lnTo>
                <a:lnTo>
                  <a:pt x="18351" y="3816686"/>
                </a:lnTo>
                <a:lnTo>
                  <a:pt x="3835038" y="0"/>
                </a:lnTo>
                <a:lnTo>
                  <a:pt x="4073604" y="0"/>
                </a:lnTo>
                <a:lnTo>
                  <a:pt x="44043" y="4029561"/>
                </a:lnTo>
                <a:close/>
              </a:path>
              <a:path w="6685915" h="7468870">
                <a:moveTo>
                  <a:pt x="121118" y="4425948"/>
                </a:moveTo>
                <a:lnTo>
                  <a:pt x="110107" y="4376973"/>
                </a:lnTo>
                <a:lnTo>
                  <a:pt x="88086" y="4280400"/>
                </a:lnTo>
                <a:lnTo>
                  <a:pt x="77075" y="4231425"/>
                </a:lnTo>
                <a:lnTo>
                  <a:pt x="4308500" y="0"/>
                </a:lnTo>
                <a:lnTo>
                  <a:pt x="4547067" y="0"/>
                </a:lnTo>
                <a:lnTo>
                  <a:pt x="121118" y="4425948"/>
                </a:lnTo>
                <a:close/>
              </a:path>
              <a:path w="6685915" h="7468870">
                <a:moveTo>
                  <a:pt x="234896" y="4792974"/>
                </a:moveTo>
                <a:lnTo>
                  <a:pt x="219010" y="4748357"/>
                </a:lnTo>
                <a:lnTo>
                  <a:pt x="204157" y="4703052"/>
                </a:lnTo>
                <a:lnTo>
                  <a:pt x="189992" y="4657748"/>
                </a:lnTo>
                <a:lnTo>
                  <a:pt x="176172" y="4613131"/>
                </a:lnTo>
                <a:lnTo>
                  <a:pt x="4789304" y="0"/>
                </a:lnTo>
                <a:lnTo>
                  <a:pt x="5027870" y="0"/>
                </a:lnTo>
                <a:lnTo>
                  <a:pt x="234896" y="4792974"/>
                </a:lnTo>
                <a:close/>
              </a:path>
              <a:path w="6685915" h="7468870">
                <a:moveTo>
                  <a:pt x="374365" y="5130637"/>
                </a:moveTo>
                <a:lnTo>
                  <a:pt x="355154" y="5089346"/>
                </a:lnTo>
                <a:lnTo>
                  <a:pt x="336286" y="5048056"/>
                </a:lnTo>
                <a:lnTo>
                  <a:pt x="318107" y="5006766"/>
                </a:lnTo>
                <a:lnTo>
                  <a:pt x="300960" y="4965475"/>
                </a:lnTo>
                <a:lnTo>
                  <a:pt x="5266436" y="0"/>
                </a:lnTo>
                <a:lnTo>
                  <a:pt x="5505002" y="0"/>
                </a:lnTo>
                <a:lnTo>
                  <a:pt x="374365" y="5130637"/>
                </a:lnTo>
                <a:close/>
              </a:path>
              <a:path w="6685915" h="7468870">
                <a:moveTo>
                  <a:pt x="532186" y="5449949"/>
                </a:moveTo>
                <a:lnTo>
                  <a:pt x="510222" y="5411411"/>
                </a:lnTo>
                <a:lnTo>
                  <a:pt x="488602" y="5372873"/>
                </a:lnTo>
                <a:lnTo>
                  <a:pt x="467670" y="5334336"/>
                </a:lnTo>
                <a:lnTo>
                  <a:pt x="447770" y="5295798"/>
                </a:lnTo>
                <a:lnTo>
                  <a:pt x="5743569" y="0"/>
                </a:lnTo>
                <a:lnTo>
                  <a:pt x="5982135" y="0"/>
                </a:lnTo>
                <a:lnTo>
                  <a:pt x="532186" y="5449949"/>
                </a:lnTo>
                <a:close/>
              </a:path>
              <a:path w="6685915" h="7468870">
                <a:moveTo>
                  <a:pt x="719369" y="5739898"/>
                </a:moveTo>
                <a:lnTo>
                  <a:pt x="694652" y="5704113"/>
                </a:lnTo>
                <a:lnTo>
                  <a:pt x="670279" y="5668329"/>
                </a:lnTo>
                <a:lnTo>
                  <a:pt x="646595" y="5632544"/>
                </a:lnTo>
                <a:lnTo>
                  <a:pt x="623942" y="5596759"/>
                </a:lnTo>
                <a:lnTo>
                  <a:pt x="6184375" y="36326"/>
                </a:lnTo>
                <a:lnTo>
                  <a:pt x="6220159" y="58979"/>
                </a:lnTo>
                <a:lnTo>
                  <a:pt x="6255944" y="82663"/>
                </a:lnTo>
                <a:lnTo>
                  <a:pt x="6327514" y="131753"/>
                </a:lnTo>
                <a:lnTo>
                  <a:pt x="719369" y="5739898"/>
                </a:lnTo>
                <a:close/>
              </a:path>
              <a:path w="6685915" h="7468870">
                <a:moveTo>
                  <a:pt x="928573" y="6011497"/>
                </a:moveTo>
                <a:lnTo>
                  <a:pt x="901104" y="5978465"/>
                </a:lnTo>
                <a:lnTo>
                  <a:pt x="873978" y="5945432"/>
                </a:lnTo>
                <a:lnTo>
                  <a:pt x="847541" y="5912400"/>
                </a:lnTo>
                <a:lnTo>
                  <a:pt x="822136" y="5879368"/>
                </a:lnTo>
                <a:lnTo>
                  <a:pt x="6466984" y="234520"/>
                </a:lnTo>
                <a:lnTo>
                  <a:pt x="6500017" y="259925"/>
                </a:lnTo>
                <a:lnTo>
                  <a:pt x="6533049" y="286362"/>
                </a:lnTo>
                <a:lnTo>
                  <a:pt x="6566081" y="313488"/>
                </a:lnTo>
                <a:lnTo>
                  <a:pt x="6599113" y="340957"/>
                </a:lnTo>
                <a:lnTo>
                  <a:pt x="928573" y="6011497"/>
                </a:lnTo>
                <a:close/>
              </a:path>
              <a:path w="6685915" h="7468870">
                <a:moveTo>
                  <a:pt x="1156129" y="6257404"/>
                </a:moveTo>
                <a:lnTo>
                  <a:pt x="1125907" y="6227124"/>
                </a:lnTo>
                <a:lnTo>
                  <a:pt x="1096029" y="6196845"/>
                </a:lnTo>
                <a:lnTo>
                  <a:pt x="1066839" y="6166565"/>
                </a:lnTo>
                <a:lnTo>
                  <a:pt x="1038681" y="6136286"/>
                </a:lnTo>
                <a:lnTo>
                  <a:pt x="6685506" y="489460"/>
                </a:lnTo>
                <a:lnTo>
                  <a:pt x="6685506" y="728027"/>
                </a:lnTo>
                <a:lnTo>
                  <a:pt x="1156129" y="6257404"/>
                </a:lnTo>
                <a:close/>
              </a:path>
              <a:path w="6685915" h="7468870">
                <a:moveTo>
                  <a:pt x="1398366" y="6492301"/>
                </a:moveTo>
                <a:lnTo>
                  <a:pt x="1335971" y="6436788"/>
                </a:lnTo>
                <a:lnTo>
                  <a:pt x="1304430" y="6408171"/>
                </a:lnTo>
                <a:lnTo>
                  <a:pt x="1273577" y="6378522"/>
                </a:lnTo>
                <a:lnTo>
                  <a:pt x="6685506" y="966593"/>
                </a:lnTo>
                <a:lnTo>
                  <a:pt x="6685506" y="1205159"/>
                </a:lnTo>
                <a:lnTo>
                  <a:pt x="1398366" y="6492301"/>
                </a:lnTo>
                <a:close/>
              </a:path>
              <a:path w="6685915" h="7468870">
                <a:moveTo>
                  <a:pt x="1666294" y="6701505"/>
                </a:moveTo>
                <a:lnTo>
                  <a:pt x="1598394" y="6651497"/>
                </a:lnTo>
                <a:lnTo>
                  <a:pt x="1564101" y="6625634"/>
                </a:lnTo>
                <a:lnTo>
                  <a:pt x="1530495" y="6598737"/>
                </a:lnTo>
                <a:lnTo>
                  <a:pt x="6685506" y="1447069"/>
                </a:lnTo>
                <a:lnTo>
                  <a:pt x="6685506" y="1685567"/>
                </a:lnTo>
                <a:lnTo>
                  <a:pt x="1666294" y="6701505"/>
                </a:lnTo>
                <a:close/>
              </a:path>
              <a:path w="6685915" h="7468870">
                <a:moveTo>
                  <a:pt x="1952574" y="6892358"/>
                </a:moveTo>
                <a:lnTo>
                  <a:pt x="1914667" y="6870279"/>
                </a:lnTo>
                <a:lnTo>
                  <a:pt x="1877792" y="6847856"/>
                </a:lnTo>
                <a:lnTo>
                  <a:pt x="1841606" y="6824745"/>
                </a:lnTo>
                <a:lnTo>
                  <a:pt x="1805764" y="6800601"/>
                </a:lnTo>
                <a:lnTo>
                  <a:pt x="6685506" y="1920859"/>
                </a:lnTo>
                <a:lnTo>
                  <a:pt x="6685506" y="2159425"/>
                </a:lnTo>
                <a:lnTo>
                  <a:pt x="1952574" y="6892358"/>
                </a:lnTo>
                <a:close/>
              </a:path>
              <a:path w="6685915" h="7468870">
                <a:moveTo>
                  <a:pt x="2264545" y="7061189"/>
                </a:moveTo>
                <a:lnTo>
                  <a:pt x="2223886" y="7041863"/>
                </a:lnTo>
                <a:lnTo>
                  <a:pt x="2184258" y="7022193"/>
                </a:lnTo>
                <a:lnTo>
                  <a:pt x="2145319" y="7001834"/>
                </a:lnTo>
                <a:lnTo>
                  <a:pt x="2106724" y="6980444"/>
                </a:lnTo>
                <a:lnTo>
                  <a:pt x="6685506" y="2401662"/>
                </a:lnTo>
                <a:lnTo>
                  <a:pt x="6685506" y="2640228"/>
                </a:lnTo>
                <a:lnTo>
                  <a:pt x="2264545" y="7061189"/>
                </a:lnTo>
                <a:close/>
              </a:path>
              <a:path w="6685915" h="7468870">
                <a:moveTo>
                  <a:pt x="2594868" y="7207999"/>
                </a:moveTo>
                <a:lnTo>
                  <a:pt x="2510452" y="7174508"/>
                </a:lnTo>
                <a:lnTo>
                  <a:pt x="2467900" y="7156903"/>
                </a:lnTo>
                <a:lnTo>
                  <a:pt x="2426036" y="7138265"/>
                </a:lnTo>
                <a:lnTo>
                  <a:pt x="6685506" y="2878795"/>
                </a:lnTo>
                <a:lnTo>
                  <a:pt x="6685506" y="3117361"/>
                </a:lnTo>
                <a:lnTo>
                  <a:pt x="2594868" y="7207999"/>
                </a:lnTo>
                <a:close/>
              </a:path>
              <a:path w="6685915" h="7468870">
                <a:moveTo>
                  <a:pt x="2958223" y="7321777"/>
                </a:moveTo>
                <a:lnTo>
                  <a:pt x="2774710" y="7266723"/>
                </a:lnTo>
                <a:lnTo>
                  <a:pt x="6685506" y="3355927"/>
                </a:lnTo>
                <a:lnTo>
                  <a:pt x="6685506" y="3594494"/>
                </a:lnTo>
                <a:lnTo>
                  <a:pt x="2958223" y="7321777"/>
                </a:lnTo>
                <a:close/>
              </a:path>
              <a:path w="6685915" h="7468870">
                <a:moveTo>
                  <a:pt x="3343599" y="7409863"/>
                </a:moveTo>
                <a:lnTo>
                  <a:pt x="3294051" y="7400974"/>
                </a:lnTo>
                <a:lnTo>
                  <a:pt x="3244502" y="7391053"/>
                </a:lnTo>
                <a:lnTo>
                  <a:pt x="3145406" y="7369490"/>
                </a:lnTo>
                <a:lnTo>
                  <a:pt x="6685506" y="3832090"/>
                </a:lnTo>
                <a:lnTo>
                  <a:pt x="6685506" y="4070592"/>
                </a:lnTo>
                <a:lnTo>
                  <a:pt x="3343599" y="7409863"/>
                </a:lnTo>
                <a:close/>
              </a:path>
              <a:path w="6685915" h="7468870">
                <a:moveTo>
                  <a:pt x="3776689" y="7457577"/>
                </a:moveTo>
                <a:lnTo>
                  <a:pt x="3721635" y="7454193"/>
                </a:lnTo>
                <a:lnTo>
                  <a:pt x="3666582" y="7449777"/>
                </a:lnTo>
                <a:lnTo>
                  <a:pt x="3556474" y="7439225"/>
                </a:lnTo>
                <a:lnTo>
                  <a:pt x="6685506" y="4312760"/>
                </a:lnTo>
                <a:lnTo>
                  <a:pt x="6685506" y="4551258"/>
                </a:lnTo>
                <a:lnTo>
                  <a:pt x="3776689" y="7457577"/>
                </a:lnTo>
                <a:close/>
              </a:path>
              <a:path w="6685915" h="7468870">
                <a:moveTo>
                  <a:pt x="4007915" y="7468587"/>
                </a:moveTo>
                <a:lnTo>
                  <a:pt x="6685506" y="4790996"/>
                </a:lnTo>
                <a:lnTo>
                  <a:pt x="6685506" y="5029562"/>
                </a:lnTo>
                <a:lnTo>
                  <a:pt x="4253822" y="7461247"/>
                </a:lnTo>
                <a:lnTo>
                  <a:pt x="4204993" y="7464829"/>
                </a:lnTo>
                <a:lnTo>
                  <a:pt x="4155635" y="7467002"/>
                </a:lnTo>
                <a:lnTo>
                  <a:pt x="4106101" y="7468117"/>
                </a:lnTo>
                <a:lnTo>
                  <a:pt x="4007915" y="7468587"/>
                </a:lnTo>
                <a:close/>
              </a:path>
              <a:path w="6685915" h="7468870">
                <a:moveTo>
                  <a:pt x="4514410" y="7439225"/>
                </a:moveTo>
                <a:lnTo>
                  <a:pt x="6685506" y="5268129"/>
                </a:lnTo>
                <a:lnTo>
                  <a:pt x="6685506" y="5506695"/>
                </a:lnTo>
                <a:lnTo>
                  <a:pt x="4797019" y="7395182"/>
                </a:lnTo>
                <a:lnTo>
                  <a:pt x="4750852" y="7404052"/>
                </a:lnTo>
                <a:lnTo>
                  <a:pt x="4704175" y="7412310"/>
                </a:lnTo>
                <a:lnTo>
                  <a:pt x="4657091" y="7419956"/>
                </a:lnTo>
                <a:lnTo>
                  <a:pt x="4609700" y="7426991"/>
                </a:lnTo>
                <a:lnTo>
                  <a:pt x="4562106" y="7433414"/>
                </a:lnTo>
                <a:lnTo>
                  <a:pt x="4514410" y="7439225"/>
                </a:lnTo>
                <a:close/>
              </a:path>
              <a:path w="6685915" h="7468870">
                <a:moveTo>
                  <a:pt x="5112661" y="7321777"/>
                </a:moveTo>
                <a:lnTo>
                  <a:pt x="6685506" y="5748932"/>
                </a:lnTo>
                <a:lnTo>
                  <a:pt x="6685506" y="5987498"/>
                </a:lnTo>
                <a:lnTo>
                  <a:pt x="5468675" y="7204329"/>
                </a:lnTo>
                <a:lnTo>
                  <a:pt x="5418330" y="7222969"/>
                </a:lnTo>
                <a:lnTo>
                  <a:pt x="5367920" y="7241096"/>
                </a:lnTo>
                <a:lnTo>
                  <a:pt x="5317382" y="7258645"/>
                </a:lnTo>
                <a:lnTo>
                  <a:pt x="5266651" y="7275551"/>
                </a:lnTo>
                <a:lnTo>
                  <a:pt x="5215664" y="7291752"/>
                </a:lnTo>
                <a:lnTo>
                  <a:pt x="5164355" y="7307182"/>
                </a:lnTo>
                <a:lnTo>
                  <a:pt x="5112661" y="7321777"/>
                </a:lnTo>
                <a:close/>
              </a:path>
              <a:path w="6685915" h="7468870">
                <a:moveTo>
                  <a:pt x="5901765" y="7006135"/>
                </a:moveTo>
                <a:lnTo>
                  <a:pt x="6685506" y="6222394"/>
                </a:lnTo>
                <a:lnTo>
                  <a:pt x="6685506" y="6460960"/>
                </a:lnTo>
                <a:lnTo>
                  <a:pt x="6650496" y="6495970"/>
                </a:lnTo>
                <a:lnTo>
                  <a:pt x="6611211" y="6529309"/>
                </a:lnTo>
                <a:lnTo>
                  <a:pt x="6571654" y="6562040"/>
                </a:lnTo>
                <a:lnTo>
                  <a:pt x="6531825" y="6594167"/>
                </a:lnTo>
                <a:lnTo>
                  <a:pt x="6491724" y="6625693"/>
                </a:lnTo>
                <a:lnTo>
                  <a:pt x="6451351" y="6656623"/>
                </a:lnTo>
                <a:lnTo>
                  <a:pt x="6410706" y="6686959"/>
                </a:lnTo>
                <a:lnTo>
                  <a:pt x="6369790" y="6716707"/>
                </a:lnTo>
                <a:lnTo>
                  <a:pt x="6328601" y="6745870"/>
                </a:lnTo>
                <a:lnTo>
                  <a:pt x="6287141" y="6774451"/>
                </a:lnTo>
                <a:lnTo>
                  <a:pt x="6245409" y="6802454"/>
                </a:lnTo>
                <a:lnTo>
                  <a:pt x="6203405" y="6829883"/>
                </a:lnTo>
                <a:lnTo>
                  <a:pt x="6161129" y="6856742"/>
                </a:lnTo>
                <a:lnTo>
                  <a:pt x="6118581" y="6883035"/>
                </a:lnTo>
                <a:lnTo>
                  <a:pt x="6075762" y="6908765"/>
                </a:lnTo>
                <a:lnTo>
                  <a:pt x="6032670" y="6933937"/>
                </a:lnTo>
                <a:lnTo>
                  <a:pt x="5989307" y="6958553"/>
                </a:lnTo>
                <a:lnTo>
                  <a:pt x="5945672" y="6982618"/>
                </a:lnTo>
                <a:lnTo>
                  <a:pt x="5901765" y="7006135"/>
                </a:lnTo>
                <a:close/>
              </a:path>
            </a:pathLst>
          </a:custGeom>
          <a:solidFill>
            <a:srgbClr val="603F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372600" y="342900"/>
            <a:ext cx="6522720" cy="3090545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563245" marR="5080" indent="-551180">
              <a:lnSpc>
                <a:spcPts val="11240"/>
              </a:lnSpc>
              <a:spcBef>
                <a:spcPts val="1850"/>
              </a:spcBef>
            </a:pPr>
            <a:r>
              <a:rPr sz="10750" b="1" spc="-459" dirty="0">
                <a:solidFill>
                  <a:srgbClr val="F5F5EF"/>
                </a:solidFill>
                <a:latin typeface="Malgun Gothic"/>
                <a:cs typeface="Malgun Gothic"/>
              </a:rPr>
              <a:t>М</a:t>
            </a:r>
            <a:r>
              <a:rPr sz="10750" b="1" spc="-65" dirty="0">
                <a:solidFill>
                  <a:srgbClr val="F5F5EF"/>
                </a:solidFill>
                <a:latin typeface="Malgun Gothic"/>
                <a:cs typeface="Malgun Gothic"/>
              </a:rPr>
              <a:t>о</a:t>
            </a:r>
            <a:r>
              <a:rPr sz="10750" b="1" spc="310" dirty="0">
                <a:solidFill>
                  <a:srgbClr val="F5F5EF"/>
                </a:solidFill>
                <a:latin typeface="Malgun Gothic"/>
                <a:cs typeface="Malgun Gothic"/>
              </a:rPr>
              <a:t>л</a:t>
            </a:r>
            <a:r>
              <a:rPr sz="10750" b="1" spc="-65" dirty="0">
                <a:solidFill>
                  <a:srgbClr val="F5F5EF"/>
                </a:solidFill>
                <a:latin typeface="Malgun Gothic"/>
                <a:cs typeface="Malgun Gothic"/>
              </a:rPr>
              <a:t>о</a:t>
            </a:r>
            <a:r>
              <a:rPr sz="10750" b="1" spc="495" dirty="0">
                <a:solidFill>
                  <a:srgbClr val="F5F5EF"/>
                </a:solidFill>
                <a:latin typeface="Malgun Gothic"/>
                <a:cs typeface="Malgun Gothic"/>
              </a:rPr>
              <a:t>д</a:t>
            </a:r>
            <a:r>
              <a:rPr sz="10750" b="1" spc="-65" dirty="0">
                <a:solidFill>
                  <a:srgbClr val="F5F5EF"/>
                </a:solidFill>
                <a:latin typeface="Malgun Gothic"/>
                <a:cs typeface="Malgun Gothic"/>
              </a:rPr>
              <a:t>о</a:t>
            </a:r>
            <a:r>
              <a:rPr sz="10750" b="1" spc="600" dirty="0">
                <a:solidFill>
                  <a:srgbClr val="F5F5EF"/>
                </a:solidFill>
                <a:latin typeface="Malgun Gothic"/>
                <a:cs typeface="Malgun Gothic"/>
              </a:rPr>
              <a:t>й  </a:t>
            </a:r>
            <a:r>
              <a:rPr sz="10750" b="1" spc="370" dirty="0">
                <a:solidFill>
                  <a:srgbClr val="F5F5EF"/>
                </a:solidFill>
                <a:latin typeface="Malgun Gothic"/>
                <a:cs typeface="Malgun Gothic"/>
              </a:rPr>
              <a:t>ученый</a:t>
            </a:r>
            <a:endParaRPr sz="10750" dirty="0">
              <a:latin typeface="Malgun Gothic"/>
              <a:cs typeface="Malgun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296400" y="3771900"/>
            <a:ext cx="5645785" cy="1921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5200" b="1" spc="785" dirty="0">
                <a:solidFill>
                  <a:srgbClr val="DD72A6"/>
                </a:solidFill>
                <a:latin typeface="Malgun Gothic"/>
                <a:cs typeface="Malgun Gothic"/>
              </a:rPr>
              <a:t>ТРЕК</a:t>
            </a:r>
            <a:endParaRPr sz="52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4665"/>
              </a:spcBef>
            </a:pPr>
            <a:r>
              <a:rPr lang="ru-RU" sz="3350" spc="-40" dirty="0">
                <a:solidFill>
                  <a:srgbClr val="603F8B"/>
                </a:solidFill>
                <a:latin typeface="Calibri"/>
                <a:cs typeface="Calibri"/>
              </a:rPr>
              <a:t> </a:t>
            </a:r>
            <a:r>
              <a:rPr lang="ru-RU" sz="3350" spc="-40" dirty="0" smtClean="0">
                <a:solidFill>
                  <a:srgbClr val="603F8B"/>
                </a:solidFill>
                <a:latin typeface="Calibri"/>
                <a:cs typeface="Calibri"/>
              </a:rPr>
              <a:t>    </a:t>
            </a:r>
            <a:r>
              <a:rPr sz="3350" spc="-40" dirty="0" smtClean="0">
                <a:solidFill>
                  <a:srgbClr val="F5F5EF"/>
                </a:solidFill>
                <a:latin typeface="Calibri"/>
                <a:cs typeface="Calibri"/>
              </a:rPr>
              <a:t>21</a:t>
            </a:r>
            <a:r>
              <a:rPr sz="3350" spc="215" dirty="0" smtClean="0">
                <a:solidFill>
                  <a:srgbClr val="F5F5EF"/>
                </a:solidFill>
                <a:latin typeface="Calibri"/>
                <a:cs typeface="Calibri"/>
              </a:rPr>
              <a:t> </a:t>
            </a:r>
            <a:r>
              <a:rPr sz="3350" spc="254" dirty="0">
                <a:solidFill>
                  <a:srgbClr val="F5F5EF"/>
                </a:solidFill>
                <a:latin typeface="Calibri"/>
                <a:cs typeface="Calibri"/>
              </a:rPr>
              <a:t>-</a:t>
            </a:r>
            <a:r>
              <a:rPr sz="3350" spc="215" dirty="0">
                <a:solidFill>
                  <a:srgbClr val="F5F5EF"/>
                </a:solidFill>
                <a:latin typeface="Calibri"/>
                <a:cs typeface="Calibri"/>
              </a:rPr>
              <a:t> </a:t>
            </a:r>
            <a:r>
              <a:rPr sz="3350" spc="275" dirty="0">
                <a:solidFill>
                  <a:srgbClr val="F5F5EF"/>
                </a:solidFill>
                <a:latin typeface="Calibri"/>
                <a:cs typeface="Calibri"/>
              </a:rPr>
              <a:t>26</a:t>
            </a:r>
            <a:r>
              <a:rPr sz="3350" spc="215" dirty="0">
                <a:solidFill>
                  <a:srgbClr val="F5F5EF"/>
                </a:solidFill>
                <a:latin typeface="Calibri"/>
                <a:cs typeface="Calibri"/>
              </a:rPr>
              <a:t> </a:t>
            </a:r>
            <a:r>
              <a:rPr sz="3350" spc="395" dirty="0">
                <a:solidFill>
                  <a:srgbClr val="F5F5EF"/>
                </a:solidFill>
                <a:latin typeface="Calibri"/>
                <a:cs typeface="Calibri"/>
              </a:rPr>
              <a:t>марта</a:t>
            </a:r>
            <a:r>
              <a:rPr sz="3350" spc="215" dirty="0">
                <a:solidFill>
                  <a:srgbClr val="F5F5EF"/>
                </a:solidFill>
                <a:latin typeface="Calibri"/>
                <a:cs typeface="Calibri"/>
              </a:rPr>
              <a:t> </a:t>
            </a:r>
            <a:r>
              <a:rPr sz="3350" spc="305" dirty="0">
                <a:solidFill>
                  <a:srgbClr val="F5F5EF"/>
                </a:solidFill>
                <a:latin typeface="Calibri"/>
                <a:cs typeface="Calibri"/>
              </a:rPr>
              <a:t>2022</a:t>
            </a:r>
            <a:r>
              <a:rPr sz="3350" spc="215" dirty="0">
                <a:solidFill>
                  <a:srgbClr val="F5F5EF"/>
                </a:solidFill>
                <a:latin typeface="Calibri"/>
                <a:cs typeface="Calibri"/>
              </a:rPr>
              <a:t> </a:t>
            </a:r>
            <a:r>
              <a:rPr sz="3350" spc="370" dirty="0">
                <a:solidFill>
                  <a:srgbClr val="F5F5EF"/>
                </a:solidFill>
                <a:latin typeface="Calibri"/>
                <a:cs typeface="Calibri"/>
              </a:rPr>
              <a:t>года</a:t>
            </a:r>
            <a:endParaRPr sz="3350" dirty="0">
              <a:latin typeface="Calibri"/>
              <a:cs typeface="Calibri"/>
            </a:endParaRPr>
          </a:p>
        </p:txBody>
      </p:sp>
      <p:pic>
        <p:nvPicPr>
          <p:cNvPr id="12" name="Изображение 11" descr="Трек Молодой ученый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7000" y="6134100"/>
            <a:ext cx="6540875" cy="2590800"/>
          </a:xfrm>
          <a:prstGeom prst="rect">
            <a:avLst/>
          </a:prstGeom>
        </p:spPr>
      </p:pic>
      <p:pic>
        <p:nvPicPr>
          <p:cNvPr id="13" name="Изображение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991100"/>
            <a:ext cx="2895600" cy="42082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81400" y="4381500"/>
            <a:ext cx="5867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FFFF"/>
                </a:solidFill>
              </a:rPr>
              <a:t>Ларионов Владимир Петрович, </a:t>
            </a:r>
          </a:p>
          <a:p>
            <a:r>
              <a:rPr lang="ru-RU" sz="3200" dirty="0" smtClean="0">
                <a:solidFill>
                  <a:srgbClr val="FFFFFF"/>
                </a:solidFill>
              </a:rPr>
              <a:t>российский </a:t>
            </a:r>
            <a:r>
              <a:rPr lang="ru-RU" sz="3200" dirty="0">
                <a:solidFill>
                  <a:srgbClr val="FFFFFF"/>
                </a:solidFill>
              </a:rPr>
              <a:t>учёный, </a:t>
            </a:r>
            <a:endParaRPr lang="ru-RU" sz="3200" dirty="0" smtClean="0">
              <a:solidFill>
                <a:srgbClr val="FFFFFF"/>
              </a:solidFill>
            </a:endParaRPr>
          </a:p>
          <a:p>
            <a:r>
              <a:rPr lang="ru-RU" sz="3200" dirty="0" smtClean="0">
                <a:solidFill>
                  <a:srgbClr val="FFFFFF"/>
                </a:solidFill>
              </a:rPr>
              <a:t>специалист </a:t>
            </a:r>
            <a:r>
              <a:rPr lang="ru-RU" sz="3200" dirty="0">
                <a:solidFill>
                  <a:srgbClr val="FFFFFF"/>
                </a:solidFill>
              </a:rPr>
              <a:t>в области машиностроения, первый </a:t>
            </a:r>
            <a:r>
              <a:rPr lang="ru-RU" sz="3200" dirty="0" smtClean="0">
                <a:solidFill>
                  <a:srgbClr val="FFFFFF"/>
                </a:solidFill>
              </a:rPr>
              <a:t>академик Российской Академии наук</a:t>
            </a:r>
            <a:r>
              <a:rPr lang="ru-RU" sz="3200" dirty="0">
                <a:solidFill>
                  <a:srgbClr val="FFFFFF"/>
                </a:solidFill>
              </a:rPr>
              <a:t> из </a:t>
            </a:r>
            <a:r>
              <a:rPr lang="ru-RU" sz="3200" dirty="0" smtClean="0">
                <a:solidFill>
                  <a:srgbClr val="FFFFFF"/>
                </a:solidFill>
              </a:rPr>
              <a:t>народа </a:t>
            </a:r>
            <a:r>
              <a:rPr lang="ru-RU" sz="3200" dirty="0" err="1" smtClean="0">
                <a:solidFill>
                  <a:srgbClr val="FFFFFF"/>
                </a:solidFill>
              </a:rPr>
              <a:t>саха</a:t>
            </a:r>
            <a:r>
              <a:rPr lang="ru-RU" sz="3200" dirty="0" smtClean="0">
                <a:solidFill>
                  <a:srgbClr val="FFFFFF"/>
                </a:solidFill>
              </a:rPr>
              <a:t>, </a:t>
            </a:r>
          </a:p>
          <a:p>
            <a:r>
              <a:rPr lang="ru-RU" sz="3200" dirty="0" smtClean="0">
                <a:solidFill>
                  <a:srgbClr val="FFFFFF"/>
                </a:solidFill>
              </a:rPr>
              <a:t>дважды лауреат Государственной премии РФ в области науки и техники</a:t>
            </a:r>
            <a:endParaRPr lang="ru-RU" sz="320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277600" y="9029700"/>
            <a:ext cx="4648200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4000" u="sng" dirty="0">
                <a:solidFill>
                  <a:srgbClr val="FFFFFF"/>
                </a:solidFill>
                <a:hlinkClick r:id="rId5"/>
              </a:rPr>
              <a:t>https://</a:t>
            </a:r>
            <a:r>
              <a:rPr lang="ru-RU" sz="4000" u="sng" dirty="0" smtClean="0">
                <a:solidFill>
                  <a:srgbClr val="FFFFFF"/>
                </a:solidFill>
                <a:hlinkClick r:id="rId5"/>
              </a:rPr>
              <a:t>muusustar.ru</a:t>
            </a:r>
            <a:endParaRPr lang="ru-RU" sz="4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4092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20503"/>
            <a:ext cx="18285504" cy="716649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59664" y="667227"/>
            <a:ext cx="10029825" cy="1339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175"/>
              </a:lnSpc>
              <a:spcBef>
                <a:spcPts val="100"/>
              </a:spcBef>
              <a:tabLst>
                <a:tab pos="605790" algn="l"/>
              </a:tabLst>
            </a:pPr>
            <a:r>
              <a:rPr sz="4500" spc="375" dirty="0">
                <a:latin typeface="Calibri"/>
                <a:cs typeface="Calibri"/>
              </a:rPr>
              <a:t>I.	</a:t>
            </a:r>
            <a:r>
              <a:rPr sz="4500" spc="125" dirty="0"/>
              <a:t>ОБРАЗОВАТЕЛЬНЫЙ</a:t>
            </a:r>
            <a:r>
              <a:rPr sz="4500" spc="295" dirty="0"/>
              <a:t> </a:t>
            </a:r>
            <a:r>
              <a:rPr sz="4500" spc="70" dirty="0"/>
              <a:t>КЛАСТЕР</a:t>
            </a:r>
            <a:endParaRPr sz="4500" dirty="0">
              <a:latin typeface="Calibri"/>
              <a:cs typeface="Calibri"/>
            </a:endParaRPr>
          </a:p>
          <a:p>
            <a:pPr algn="ctr">
              <a:lnSpc>
                <a:spcPts val="5175"/>
              </a:lnSpc>
            </a:pPr>
            <a:r>
              <a:rPr sz="4500" spc="340" dirty="0">
                <a:latin typeface="Calibri"/>
                <a:cs typeface="Calibri"/>
              </a:rPr>
              <a:t>"</a:t>
            </a:r>
            <a:r>
              <a:rPr sz="4500" spc="340" dirty="0"/>
              <a:t>О</a:t>
            </a:r>
            <a:r>
              <a:rPr sz="4500" spc="355" dirty="0"/>
              <a:t> </a:t>
            </a:r>
            <a:r>
              <a:rPr sz="4500" spc="250" dirty="0"/>
              <a:t>БОЛЬШОЙ</a:t>
            </a:r>
            <a:r>
              <a:rPr sz="4500" spc="355" dirty="0"/>
              <a:t> </a:t>
            </a:r>
            <a:r>
              <a:rPr sz="4500" spc="185" dirty="0"/>
              <a:t>НАУКЕ</a:t>
            </a:r>
            <a:r>
              <a:rPr sz="4500" spc="355" dirty="0"/>
              <a:t> </a:t>
            </a:r>
            <a:r>
              <a:rPr sz="4500" spc="130" dirty="0"/>
              <a:t>ПРОСТО</a:t>
            </a:r>
            <a:r>
              <a:rPr sz="4500" spc="130" dirty="0">
                <a:latin typeface="Calibri"/>
                <a:cs typeface="Calibri"/>
              </a:rPr>
              <a:t>»</a:t>
            </a:r>
            <a:endParaRPr sz="45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2505" y="2136544"/>
            <a:ext cx="13122910" cy="43072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096010" algn="ctr">
              <a:lnSpc>
                <a:spcPct val="100000"/>
              </a:lnSpc>
              <a:spcBef>
                <a:spcPts val="120"/>
              </a:spcBef>
              <a:tabLst>
                <a:tab pos="2638425" algn="l"/>
                <a:tab pos="5450840" algn="l"/>
              </a:tabLst>
            </a:pPr>
            <a:r>
              <a:rPr sz="3150" b="1" spc="440" dirty="0">
                <a:solidFill>
                  <a:srgbClr val="FFFFFF"/>
                </a:solidFill>
                <a:latin typeface="Calibri"/>
                <a:cs typeface="Calibri"/>
              </a:rPr>
              <a:t>(21-26	</a:t>
            </a:r>
            <a:r>
              <a:rPr sz="3150" b="1" spc="120" dirty="0">
                <a:solidFill>
                  <a:srgbClr val="FFFFFF"/>
                </a:solidFill>
                <a:latin typeface="Arial"/>
                <a:cs typeface="Arial"/>
              </a:rPr>
              <a:t>МАРТА</a:t>
            </a:r>
            <a:r>
              <a:rPr sz="3150" b="1" spc="2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150" b="1" spc="409" dirty="0">
                <a:solidFill>
                  <a:srgbClr val="FFFFFF"/>
                </a:solidFill>
                <a:latin typeface="Calibri"/>
                <a:cs typeface="Calibri"/>
              </a:rPr>
              <a:t>2022	</a:t>
            </a:r>
            <a:r>
              <a:rPr sz="3150" b="1" spc="190" dirty="0">
                <a:solidFill>
                  <a:srgbClr val="FFFFFF"/>
                </a:solidFill>
                <a:latin typeface="Arial"/>
                <a:cs typeface="Arial"/>
              </a:rPr>
              <a:t>Г</a:t>
            </a:r>
            <a:r>
              <a:rPr sz="3150" b="1" spc="190" dirty="0">
                <a:solidFill>
                  <a:srgbClr val="FFFFFF"/>
                </a:solidFill>
                <a:latin typeface="Calibri"/>
                <a:cs typeface="Calibri"/>
              </a:rPr>
              <a:t>.)</a:t>
            </a:r>
            <a:endParaRPr sz="31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5000" dirty="0">
              <a:latin typeface="Calibri"/>
              <a:cs typeface="Calibri"/>
            </a:endParaRPr>
          </a:p>
          <a:p>
            <a:pPr marL="3881120" marR="3873500" indent="-635" algn="ctr">
              <a:lnSpc>
                <a:spcPts val="3979"/>
              </a:lnSpc>
            </a:pPr>
            <a:r>
              <a:rPr sz="3600" spc="-475" dirty="0">
                <a:solidFill>
                  <a:srgbClr val="8BB9C3"/>
                </a:solidFill>
                <a:latin typeface="Arial Black"/>
                <a:cs typeface="Arial Black"/>
              </a:rPr>
              <a:t>Ц</a:t>
            </a:r>
            <a:r>
              <a:rPr sz="3600" spc="-385" dirty="0">
                <a:solidFill>
                  <a:srgbClr val="8BB9C3"/>
                </a:solidFill>
                <a:latin typeface="Arial Black"/>
                <a:cs typeface="Arial Black"/>
              </a:rPr>
              <a:t>Е</a:t>
            </a:r>
            <a:r>
              <a:rPr sz="3600" spc="-250" dirty="0">
                <a:solidFill>
                  <a:srgbClr val="8BB9C3"/>
                </a:solidFill>
                <a:latin typeface="Arial Black"/>
                <a:cs typeface="Arial Black"/>
              </a:rPr>
              <a:t>Л</a:t>
            </a:r>
            <a:r>
              <a:rPr sz="3600" spc="-385" dirty="0">
                <a:solidFill>
                  <a:srgbClr val="8BB9C3"/>
                </a:solidFill>
                <a:latin typeface="Arial Black"/>
                <a:cs typeface="Arial Black"/>
              </a:rPr>
              <a:t>Е</a:t>
            </a:r>
            <a:r>
              <a:rPr sz="3600" spc="-350" dirty="0">
                <a:solidFill>
                  <a:srgbClr val="8BB9C3"/>
                </a:solidFill>
                <a:latin typeface="Arial Black"/>
                <a:cs typeface="Arial Black"/>
              </a:rPr>
              <a:t>В</a:t>
            </a:r>
            <a:r>
              <a:rPr sz="3600" spc="-300" dirty="0">
                <a:solidFill>
                  <a:srgbClr val="8BB9C3"/>
                </a:solidFill>
                <a:latin typeface="Arial Black"/>
                <a:cs typeface="Arial Black"/>
              </a:rPr>
              <a:t>А</a:t>
            </a:r>
            <a:r>
              <a:rPr sz="3600" spc="-580" dirty="0">
                <a:solidFill>
                  <a:srgbClr val="8BB9C3"/>
                </a:solidFill>
                <a:latin typeface="Arial Black"/>
                <a:cs typeface="Arial Black"/>
              </a:rPr>
              <a:t>Я</a:t>
            </a:r>
            <a:r>
              <a:rPr sz="3600" spc="85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300" dirty="0">
                <a:solidFill>
                  <a:srgbClr val="8BB9C3"/>
                </a:solidFill>
                <a:latin typeface="Arial Black"/>
                <a:cs typeface="Arial Black"/>
              </a:rPr>
              <a:t>А</a:t>
            </a:r>
            <a:r>
              <a:rPr sz="3600" spc="-65" dirty="0">
                <a:solidFill>
                  <a:srgbClr val="8BB9C3"/>
                </a:solidFill>
                <a:latin typeface="Arial Black"/>
                <a:cs typeface="Arial Black"/>
              </a:rPr>
              <a:t>У</a:t>
            </a:r>
            <a:r>
              <a:rPr sz="3600" spc="-475" dirty="0">
                <a:solidFill>
                  <a:srgbClr val="8BB9C3"/>
                </a:solidFill>
                <a:latin typeface="Arial Black"/>
                <a:cs typeface="Arial Black"/>
              </a:rPr>
              <a:t>Д</a:t>
            </a:r>
            <a:r>
              <a:rPr sz="3600" spc="-350" dirty="0">
                <a:solidFill>
                  <a:srgbClr val="8BB9C3"/>
                </a:solidFill>
                <a:latin typeface="Arial Black"/>
                <a:cs typeface="Arial Black"/>
              </a:rPr>
              <a:t>И</a:t>
            </a:r>
            <a:r>
              <a:rPr sz="3600" spc="-310" dirty="0">
                <a:solidFill>
                  <a:srgbClr val="8BB9C3"/>
                </a:solidFill>
                <a:latin typeface="Arial Black"/>
                <a:cs typeface="Arial Black"/>
              </a:rPr>
              <a:t>Т</a:t>
            </a:r>
            <a:r>
              <a:rPr sz="3600" spc="-409" dirty="0">
                <a:solidFill>
                  <a:srgbClr val="8BB9C3"/>
                </a:solidFill>
                <a:latin typeface="Arial Black"/>
                <a:cs typeface="Arial Black"/>
              </a:rPr>
              <a:t>О</a:t>
            </a:r>
            <a:r>
              <a:rPr sz="3600" spc="-280" dirty="0">
                <a:solidFill>
                  <a:srgbClr val="8BB9C3"/>
                </a:solidFill>
                <a:latin typeface="Arial Black"/>
                <a:cs typeface="Arial Black"/>
              </a:rPr>
              <a:t>Р</a:t>
            </a:r>
            <a:r>
              <a:rPr sz="3600" spc="-350" dirty="0">
                <a:solidFill>
                  <a:srgbClr val="8BB9C3"/>
                </a:solidFill>
                <a:latin typeface="Arial Black"/>
                <a:cs typeface="Arial Black"/>
              </a:rPr>
              <a:t>И</a:t>
            </a:r>
            <a:r>
              <a:rPr sz="3600" spc="-400" dirty="0">
                <a:solidFill>
                  <a:srgbClr val="8BB9C3"/>
                </a:solidFill>
                <a:latin typeface="Arial Black"/>
                <a:cs typeface="Arial Black"/>
              </a:rPr>
              <a:t>Я</a:t>
            </a:r>
            <a:r>
              <a:rPr sz="3600" spc="-195" dirty="0">
                <a:solidFill>
                  <a:srgbClr val="8BB9C3"/>
                </a:solidFill>
                <a:latin typeface="Arial Black"/>
                <a:cs typeface="Arial Black"/>
              </a:rPr>
              <a:t>:  </a:t>
            </a:r>
            <a:r>
              <a:rPr sz="3600" spc="-475" dirty="0">
                <a:solidFill>
                  <a:srgbClr val="D9D9D9"/>
                </a:solidFill>
                <a:latin typeface="Arial Black"/>
                <a:cs typeface="Arial Black"/>
              </a:rPr>
              <a:t>Д</a:t>
            </a:r>
            <a:r>
              <a:rPr sz="3600" spc="-250" dirty="0">
                <a:solidFill>
                  <a:srgbClr val="D9D9D9"/>
                </a:solidFill>
                <a:latin typeface="Arial Black"/>
                <a:cs typeface="Arial Black"/>
              </a:rPr>
              <a:t>Л</a:t>
            </a:r>
            <a:r>
              <a:rPr sz="3600" spc="-580" dirty="0">
                <a:solidFill>
                  <a:srgbClr val="D9D9D9"/>
                </a:solidFill>
                <a:latin typeface="Arial Black"/>
                <a:cs typeface="Arial Black"/>
              </a:rPr>
              <a:t>Я</a:t>
            </a:r>
            <a:r>
              <a:rPr sz="3600" spc="85" dirty="0">
                <a:solidFill>
                  <a:srgbClr val="D9D9D9"/>
                </a:solidFill>
                <a:latin typeface="Arial Black"/>
                <a:cs typeface="Arial Black"/>
              </a:rPr>
              <a:t> </a:t>
            </a:r>
            <a:r>
              <a:rPr sz="3600" spc="-350" dirty="0">
                <a:solidFill>
                  <a:srgbClr val="D9D9D9"/>
                </a:solidFill>
                <a:latin typeface="Arial Black"/>
                <a:cs typeface="Arial Black"/>
              </a:rPr>
              <a:t>В</a:t>
            </a:r>
            <a:r>
              <a:rPr sz="3600" spc="-275" dirty="0">
                <a:solidFill>
                  <a:srgbClr val="D9D9D9"/>
                </a:solidFill>
                <a:latin typeface="Arial Black"/>
                <a:cs typeface="Arial Black"/>
              </a:rPr>
              <a:t>С</a:t>
            </a:r>
            <a:r>
              <a:rPr sz="3600" spc="-385" dirty="0">
                <a:solidFill>
                  <a:srgbClr val="D9D9D9"/>
                </a:solidFill>
                <a:latin typeface="Arial Black"/>
                <a:cs typeface="Arial Black"/>
              </a:rPr>
              <a:t>Е</a:t>
            </a:r>
            <a:r>
              <a:rPr sz="3600" spc="-595" dirty="0">
                <a:solidFill>
                  <a:srgbClr val="D9D9D9"/>
                </a:solidFill>
                <a:latin typeface="Arial Black"/>
                <a:cs typeface="Arial Black"/>
              </a:rPr>
              <a:t>Х</a:t>
            </a:r>
            <a:r>
              <a:rPr sz="3600" spc="85" dirty="0">
                <a:solidFill>
                  <a:srgbClr val="D9D9D9"/>
                </a:solidFill>
                <a:latin typeface="Arial Black"/>
                <a:cs typeface="Arial Black"/>
              </a:rPr>
              <a:t> </a:t>
            </a:r>
            <a:r>
              <a:rPr sz="3600" spc="-470" dirty="0">
                <a:solidFill>
                  <a:srgbClr val="D9D9D9"/>
                </a:solidFill>
                <a:latin typeface="Arial Black"/>
                <a:cs typeface="Arial Black"/>
              </a:rPr>
              <a:t>Ж</a:t>
            </a:r>
            <a:r>
              <a:rPr sz="3600" spc="-385" dirty="0">
                <a:solidFill>
                  <a:srgbClr val="D9D9D9"/>
                </a:solidFill>
                <a:latin typeface="Arial Black"/>
                <a:cs typeface="Arial Black"/>
              </a:rPr>
              <a:t>Е</a:t>
            </a:r>
            <a:r>
              <a:rPr sz="3600" spc="-250" dirty="0">
                <a:solidFill>
                  <a:srgbClr val="D9D9D9"/>
                </a:solidFill>
                <a:latin typeface="Arial Black"/>
                <a:cs typeface="Arial Black"/>
              </a:rPr>
              <a:t>Л</a:t>
            </a:r>
            <a:r>
              <a:rPr sz="3600" spc="-300" dirty="0">
                <a:solidFill>
                  <a:srgbClr val="D9D9D9"/>
                </a:solidFill>
                <a:latin typeface="Arial Black"/>
                <a:cs typeface="Arial Black"/>
              </a:rPr>
              <a:t>А</a:t>
            </a:r>
            <a:r>
              <a:rPr sz="3600" spc="-600" dirty="0">
                <a:solidFill>
                  <a:srgbClr val="D9D9D9"/>
                </a:solidFill>
                <a:latin typeface="Arial Black"/>
                <a:cs typeface="Arial Black"/>
              </a:rPr>
              <a:t>Ю</a:t>
            </a:r>
            <a:r>
              <a:rPr sz="3600" spc="-445" dirty="0">
                <a:solidFill>
                  <a:srgbClr val="D9D9D9"/>
                </a:solidFill>
                <a:latin typeface="Arial Black"/>
                <a:cs typeface="Arial Black"/>
              </a:rPr>
              <a:t>ЩИ</a:t>
            </a:r>
            <a:r>
              <a:rPr sz="3600" spc="-595" dirty="0">
                <a:solidFill>
                  <a:srgbClr val="D9D9D9"/>
                </a:solidFill>
                <a:latin typeface="Arial Black"/>
                <a:cs typeface="Arial Black"/>
              </a:rPr>
              <a:t>Х</a:t>
            </a:r>
            <a:endParaRPr sz="3600" dirty="0">
              <a:latin typeface="Arial Black"/>
              <a:cs typeface="Arial Black"/>
            </a:endParaRPr>
          </a:p>
          <a:p>
            <a:pPr marL="12065" marR="5080" algn="ctr">
              <a:lnSpc>
                <a:spcPts val="3970"/>
              </a:lnSpc>
              <a:spcBef>
                <a:spcPts val="3975"/>
              </a:spcBef>
            </a:pPr>
            <a:r>
              <a:rPr sz="3600" spc="-345" dirty="0">
                <a:solidFill>
                  <a:srgbClr val="8BB9C3"/>
                </a:solidFill>
                <a:latin typeface="Arial Black"/>
                <a:cs typeface="Arial Black"/>
              </a:rPr>
              <a:t>АКТИВНАЯ</a:t>
            </a:r>
            <a:r>
              <a:rPr sz="3600" spc="80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265" dirty="0">
                <a:solidFill>
                  <a:srgbClr val="8BB9C3"/>
                </a:solidFill>
                <a:latin typeface="Arial Black"/>
                <a:cs typeface="Arial Black"/>
              </a:rPr>
              <a:t>(ЛЕКТОРЫ,</a:t>
            </a:r>
            <a:r>
              <a:rPr sz="3600" spc="85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320" dirty="0">
                <a:solidFill>
                  <a:srgbClr val="8BB9C3"/>
                </a:solidFill>
                <a:latin typeface="Arial Black"/>
                <a:cs typeface="Arial Black"/>
              </a:rPr>
              <a:t>УЧАСТНИКИ</a:t>
            </a:r>
            <a:r>
              <a:rPr sz="3600" spc="80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375" dirty="0">
                <a:solidFill>
                  <a:srgbClr val="8BB9C3"/>
                </a:solidFill>
                <a:latin typeface="Arial Black"/>
                <a:cs typeface="Arial Black"/>
              </a:rPr>
              <a:t>НЕПОСРЕДСТВЕННО </a:t>
            </a:r>
            <a:r>
              <a:rPr sz="3600" spc="-1185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335" dirty="0">
                <a:solidFill>
                  <a:srgbClr val="8BB9C3"/>
                </a:solidFill>
                <a:latin typeface="Arial Black"/>
                <a:cs typeface="Arial Black"/>
              </a:rPr>
              <a:t>М</a:t>
            </a:r>
            <a:r>
              <a:rPr sz="3600" spc="-385" dirty="0">
                <a:solidFill>
                  <a:srgbClr val="8BB9C3"/>
                </a:solidFill>
                <a:latin typeface="Arial Black"/>
                <a:cs typeface="Arial Black"/>
              </a:rPr>
              <a:t>Е</a:t>
            </a:r>
            <a:r>
              <a:rPr sz="3600" spc="-280" dirty="0">
                <a:solidFill>
                  <a:srgbClr val="8BB9C3"/>
                </a:solidFill>
                <a:latin typeface="Arial Black"/>
                <a:cs typeface="Arial Black"/>
              </a:rPr>
              <a:t>Р</a:t>
            </a:r>
            <a:r>
              <a:rPr sz="3600" spc="-409" dirty="0">
                <a:solidFill>
                  <a:srgbClr val="8BB9C3"/>
                </a:solidFill>
                <a:latin typeface="Arial Black"/>
                <a:cs typeface="Arial Black"/>
              </a:rPr>
              <a:t>О</a:t>
            </a:r>
            <a:r>
              <a:rPr sz="3600" spc="-395" dirty="0">
                <a:solidFill>
                  <a:srgbClr val="8BB9C3"/>
                </a:solidFill>
                <a:latin typeface="Arial Black"/>
                <a:cs typeface="Arial Black"/>
              </a:rPr>
              <a:t>П</a:t>
            </a:r>
            <a:r>
              <a:rPr sz="3600" spc="-280" dirty="0">
                <a:solidFill>
                  <a:srgbClr val="8BB9C3"/>
                </a:solidFill>
                <a:latin typeface="Arial Black"/>
                <a:cs typeface="Arial Black"/>
              </a:rPr>
              <a:t>Р</a:t>
            </a:r>
            <a:r>
              <a:rPr sz="3600" spc="-350" dirty="0">
                <a:solidFill>
                  <a:srgbClr val="8BB9C3"/>
                </a:solidFill>
                <a:latin typeface="Arial Black"/>
                <a:cs typeface="Arial Black"/>
              </a:rPr>
              <a:t>И</a:t>
            </a:r>
            <a:r>
              <a:rPr sz="3600" spc="-400" dirty="0">
                <a:solidFill>
                  <a:srgbClr val="8BB9C3"/>
                </a:solidFill>
                <a:latin typeface="Arial Black"/>
                <a:cs typeface="Arial Black"/>
              </a:rPr>
              <a:t>Я</a:t>
            </a:r>
            <a:r>
              <a:rPr sz="3600" spc="-310" dirty="0">
                <a:solidFill>
                  <a:srgbClr val="8BB9C3"/>
                </a:solidFill>
                <a:latin typeface="Arial Black"/>
                <a:cs typeface="Arial Black"/>
              </a:rPr>
              <a:t>Т</a:t>
            </a:r>
            <a:r>
              <a:rPr sz="3600" spc="-350" dirty="0">
                <a:solidFill>
                  <a:srgbClr val="8BB9C3"/>
                </a:solidFill>
                <a:latin typeface="Arial Black"/>
                <a:cs typeface="Arial Black"/>
              </a:rPr>
              <a:t>ИЙ</a:t>
            </a:r>
            <a:r>
              <a:rPr sz="3600" spc="55" dirty="0">
                <a:solidFill>
                  <a:srgbClr val="8BB9C3"/>
                </a:solidFill>
                <a:latin typeface="Arial Black"/>
                <a:cs typeface="Arial Black"/>
              </a:rPr>
              <a:t>)</a:t>
            </a:r>
            <a:r>
              <a:rPr sz="3600" spc="85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80" dirty="0">
                <a:solidFill>
                  <a:srgbClr val="8BB9C3"/>
                </a:solidFill>
                <a:latin typeface="Arial Black"/>
                <a:cs typeface="Arial Black"/>
              </a:rPr>
              <a:t>–</a:t>
            </a:r>
            <a:r>
              <a:rPr sz="3600" spc="85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335" dirty="0">
                <a:solidFill>
                  <a:srgbClr val="8BB9C3"/>
                </a:solidFill>
                <a:latin typeface="Arial Black"/>
                <a:cs typeface="Arial Black"/>
              </a:rPr>
              <a:t>М</a:t>
            </a:r>
            <a:r>
              <a:rPr sz="3600" spc="-409" dirty="0">
                <a:solidFill>
                  <a:srgbClr val="8BB9C3"/>
                </a:solidFill>
                <a:latin typeface="Arial Black"/>
                <a:cs typeface="Arial Black"/>
              </a:rPr>
              <a:t>О</a:t>
            </a:r>
            <a:r>
              <a:rPr sz="3600" spc="-250" dirty="0">
                <a:solidFill>
                  <a:srgbClr val="8BB9C3"/>
                </a:solidFill>
                <a:latin typeface="Arial Black"/>
                <a:cs typeface="Arial Black"/>
              </a:rPr>
              <a:t>Л</a:t>
            </a:r>
            <a:r>
              <a:rPr sz="3600" spc="-409" dirty="0">
                <a:solidFill>
                  <a:srgbClr val="8BB9C3"/>
                </a:solidFill>
                <a:latin typeface="Arial Black"/>
                <a:cs typeface="Arial Black"/>
              </a:rPr>
              <a:t>О</a:t>
            </a:r>
            <a:r>
              <a:rPr sz="3600" spc="-475" dirty="0">
                <a:solidFill>
                  <a:srgbClr val="8BB9C3"/>
                </a:solidFill>
                <a:latin typeface="Arial Black"/>
                <a:cs typeface="Arial Black"/>
              </a:rPr>
              <a:t>Д</a:t>
            </a:r>
            <a:r>
              <a:rPr sz="3600" spc="-600" dirty="0">
                <a:solidFill>
                  <a:srgbClr val="8BB9C3"/>
                </a:solidFill>
                <a:latin typeface="Arial Black"/>
                <a:cs typeface="Arial Black"/>
              </a:rPr>
              <a:t>Ы</a:t>
            </a:r>
            <a:r>
              <a:rPr sz="3600" spc="-565" dirty="0">
                <a:solidFill>
                  <a:srgbClr val="8BB9C3"/>
                </a:solidFill>
                <a:latin typeface="Arial Black"/>
                <a:cs typeface="Arial Black"/>
              </a:rPr>
              <a:t>Е</a:t>
            </a:r>
            <a:r>
              <a:rPr sz="3600" spc="85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65" dirty="0">
                <a:solidFill>
                  <a:srgbClr val="8BB9C3"/>
                </a:solidFill>
                <a:latin typeface="Arial Black"/>
                <a:cs typeface="Arial Black"/>
              </a:rPr>
              <a:t>У</a:t>
            </a:r>
            <a:r>
              <a:rPr sz="3600" spc="-470" dirty="0">
                <a:solidFill>
                  <a:srgbClr val="8BB9C3"/>
                </a:solidFill>
                <a:latin typeface="Arial Black"/>
                <a:cs typeface="Arial Black"/>
              </a:rPr>
              <a:t>Ч</a:t>
            </a:r>
            <a:r>
              <a:rPr sz="3600" spc="-385" dirty="0">
                <a:solidFill>
                  <a:srgbClr val="8BB9C3"/>
                </a:solidFill>
                <a:latin typeface="Arial Black"/>
                <a:cs typeface="Arial Black"/>
              </a:rPr>
              <a:t>Е</a:t>
            </a:r>
            <a:r>
              <a:rPr sz="3600" spc="-370" dirty="0">
                <a:solidFill>
                  <a:srgbClr val="8BB9C3"/>
                </a:solidFill>
                <a:latin typeface="Arial Black"/>
                <a:cs typeface="Arial Black"/>
              </a:rPr>
              <a:t>Н</a:t>
            </a:r>
            <a:r>
              <a:rPr sz="3600" spc="-600" dirty="0">
                <a:solidFill>
                  <a:srgbClr val="8BB9C3"/>
                </a:solidFill>
                <a:latin typeface="Arial Black"/>
                <a:cs typeface="Arial Black"/>
              </a:rPr>
              <a:t>Ы</a:t>
            </a:r>
            <a:r>
              <a:rPr sz="3600" spc="-565" dirty="0">
                <a:solidFill>
                  <a:srgbClr val="8BB9C3"/>
                </a:solidFill>
                <a:latin typeface="Arial Black"/>
                <a:cs typeface="Arial Black"/>
              </a:rPr>
              <a:t>Е</a:t>
            </a:r>
            <a:r>
              <a:rPr sz="3600" spc="85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370" dirty="0">
                <a:solidFill>
                  <a:srgbClr val="8BB9C3"/>
                </a:solidFill>
                <a:latin typeface="Arial Black"/>
                <a:cs typeface="Arial Black"/>
              </a:rPr>
              <a:t>Н</a:t>
            </a:r>
            <a:r>
              <a:rPr sz="3600" spc="-350" dirty="0">
                <a:solidFill>
                  <a:srgbClr val="8BB9C3"/>
                </a:solidFill>
                <a:latin typeface="Arial Black"/>
                <a:cs typeface="Arial Black"/>
              </a:rPr>
              <a:t>И</a:t>
            </a:r>
            <a:r>
              <a:rPr sz="3600" spc="-530" dirty="0">
                <a:solidFill>
                  <a:srgbClr val="8BB9C3"/>
                </a:solidFill>
                <a:latin typeface="Arial Black"/>
                <a:cs typeface="Arial Black"/>
              </a:rPr>
              <a:t>И</a:t>
            </a:r>
            <a:r>
              <a:rPr sz="3600" spc="85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530" dirty="0">
                <a:solidFill>
                  <a:srgbClr val="8BB9C3"/>
                </a:solidFill>
                <a:latin typeface="Arial Black"/>
                <a:cs typeface="Arial Black"/>
              </a:rPr>
              <a:t>И</a:t>
            </a:r>
            <a:r>
              <a:rPr sz="3600" spc="85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350" dirty="0">
                <a:solidFill>
                  <a:srgbClr val="8BB9C3"/>
                </a:solidFill>
                <a:latin typeface="Arial Black"/>
                <a:cs typeface="Arial Black"/>
              </a:rPr>
              <a:t>В</a:t>
            </a:r>
            <a:r>
              <a:rPr sz="3600" spc="-65" dirty="0">
                <a:solidFill>
                  <a:srgbClr val="8BB9C3"/>
                </a:solidFill>
                <a:latin typeface="Arial Black"/>
                <a:cs typeface="Arial Black"/>
              </a:rPr>
              <a:t>У</a:t>
            </a:r>
            <a:r>
              <a:rPr sz="3600" spc="-190" dirty="0">
                <a:solidFill>
                  <a:srgbClr val="8BB9C3"/>
                </a:solidFill>
                <a:latin typeface="Arial Black"/>
                <a:cs typeface="Arial Black"/>
              </a:rPr>
              <a:t>З</a:t>
            </a:r>
            <a:r>
              <a:rPr sz="3600" spc="-409" dirty="0">
                <a:solidFill>
                  <a:srgbClr val="8BB9C3"/>
                </a:solidFill>
                <a:latin typeface="Arial Black"/>
                <a:cs typeface="Arial Black"/>
              </a:rPr>
              <a:t>О</a:t>
            </a:r>
            <a:r>
              <a:rPr sz="3600" spc="-350" dirty="0">
                <a:solidFill>
                  <a:srgbClr val="8BB9C3"/>
                </a:solidFill>
                <a:latin typeface="Arial Black"/>
                <a:cs typeface="Arial Black"/>
              </a:rPr>
              <a:t>В</a:t>
            </a:r>
            <a:r>
              <a:rPr sz="3600" spc="-195" dirty="0">
                <a:solidFill>
                  <a:srgbClr val="8BB9C3"/>
                </a:solidFill>
                <a:latin typeface="Arial Black"/>
                <a:cs typeface="Arial Black"/>
              </a:rPr>
              <a:t>,</a:t>
            </a:r>
            <a:endParaRPr sz="3600" dirty="0">
              <a:latin typeface="Arial Black"/>
              <a:cs typeface="Arial Black"/>
            </a:endParaRPr>
          </a:p>
          <a:p>
            <a:pPr algn="ctr">
              <a:lnSpc>
                <a:spcPts val="3904"/>
              </a:lnSpc>
            </a:pPr>
            <a:r>
              <a:rPr sz="3600" spc="-395" dirty="0">
                <a:solidFill>
                  <a:srgbClr val="8BB9C3"/>
                </a:solidFill>
                <a:latin typeface="Arial Black"/>
                <a:cs typeface="Arial Black"/>
              </a:rPr>
              <a:t>П</a:t>
            </a:r>
            <a:r>
              <a:rPr sz="3600" spc="-280" dirty="0">
                <a:solidFill>
                  <a:srgbClr val="8BB9C3"/>
                </a:solidFill>
                <a:latin typeface="Arial Black"/>
                <a:cs typeface="Arial Black"/>
              </a:rPr>
              <a:t>Р</a:t>
            </a:r>
            <a:r>
              <a:rPr sz="3600" spc="-350" dirty="0">
                <a:solidFill>
                  <a:srgbClr val="8BB9C3"/>
                </a:solidFill>
                <a:latin typeface="Arial Black"/>
                <a:cs typeface="Arial Black"/>
              </a:rPr>
              <a:t>И</a:t>
            </a:r>
            <a:r>
              <a:rPr sz="3600" spc="-340" dirty="0">
                <a:solidFill>
                  <a:srgbClr val="8BB9C3"/>
                </a:solidFill>
                <a:latin typeface="Arial Black"/>
                <a:cs typeface="Arial Black"/>
              </a:rPr>
              <a:t>Г</a:t>
            </a:r>
            <a:r>
              <a:rPr sz="3600" spc="-250" dirty="0">
                <a:solidFill>
                  <a:srgbClr val="8BB9C3"/>
                </a:solidFill>
                <a:latin typeface="Arial Black"/>
                <a:cs typeface="Arial Black"/>
              </a:rPr>
              <a:t>Л</a:t>
            </a:r>
            <a:r>
              <a:rPr sz="3600" spc="-300" dirty="0">
                <a:solidFill>
                  <a:srgbClr val="8BB9C3"/>
                </a:solidFill>
                <a:latin typeface="Arial Black"/>
                <a:cs typeface="Arial Black"/>
              </a:rPr>
              <a:t>А</a:t>
            </a:r>
            <a:r>
              <a:rPr sz="3600" spc="-484" dirty="0">
                <a:solidFill>
                  <a:srgbClr val="8BB9C3"/>
                </a:solidFill>
                <a:latin typeface="Arial Black"/>
                <a:cs typeface="Arial Black"/>
              </a:rPr>
              <a:t>Ш</a:t>
            </a:r>
            <a:r>
              <a:rPr sz="3600" spc="-385" dirty="0">
                <a:solidFill>
                  <a:srgbClr val="8BB9C3"/>
                </a:solidFill>
                <a:latin typeface="Arial Black"/>
                <a:cs typeface="Arial Black"/>
              </a:rPr>
              <a:t>Е</a:t>
            </a:r>
            <a:r>
              <a:rPr sz="3600" spc="-370" dirty="0">
                <a:solidFill>
                  <a:srgbClr val="8BB9C3"/>
                </a:solidFill>
                <a:latin typeface="Arial Black"/>
                <a:cs typeface="Arial Black"/>
              </a:rPr>
              <a:t>НН</a:t>
            </a:r>
            <a:r>
              <a:rPr sz="3600" spc="-600" dirty="0">
                <a:solidFill>
                  <a:srgbClr val="8BB9C3"/>
                </a:solidFill>
                <a:latin typeface="Arial Black"/>
                <a:cs typeface="Arial Black"/>
              </a:rPr>
              <a:t>Ы</a:t>
            </a:r>
            <a:r>
              <a:rPr sz="3600" spc="-565" dirty="0">
                <a:solidFill>
                  <a:srgbClr val="8BB9C3"/>
                </a:solidFill>
                <a:latin typeface="Arial Black"/>
                <a:cs typeface="Arial Black"/>
              </a:rPr>
              <a:t>Е</a:t>
            </a:r>
            <a:r>
              <a:rPr sz="3600" spc="85" dirty="0">
                <a:solidFill>
                  <a:srgbClr val="8BB9C3"/>
                </a:solidFill>
                <a:latin typeface="Arial Black"/>
                <a:cs typeface="Arial Black"/>
              </a:rPr>
              <a:t> </a:t>
            </a:r>
            <a:r>
              <a:rPr sz="3600" spc="-250" dirty="0">
                <a:solidFill>
                  <a:srgbClr val="8BB9C3"/>
                </a:solidFill>
                <a:latin typeface="Arial Black"/>
                <a:cs typeface="Arial Black"/>
              </a:rPr>
              <a:t>Л</a:t>
            </a:r>
            <a:r>
              <a:rPr sz="3600" spc="-385" dirty="0">
                <a:solidFill>
                  <a:srgbClr val="8BB9C3"/>
                </a:solidFill>
                <a:latin typeface="Arial Black"/>
                <a:cs typeface="Arial Black"/>
              </a:rPr>
              <a:t>Е</a:t>
            </a:r>
            <a:r>
              <a:rPr sz="3600" spc="-210" dirty="0">
                <a:solidFill>
                  <a:srgbClr val="8BB9C3"/>
                </a:solidFill>
                <a:latin typeface="Arial Black"/>
                <a:cs typeface="Arial Black"/>
              </a:rPr>
              <a:t>К</a:t>
            </a:r>
            <a:r>
              <a:rPr sz="3600" spc="-310" dirty="0">
                <a:solidFill>
                  <a:srgbClr val="8BB9C3"/>
                </a:solidFill>
                <a:latin typeface="Arial Black"/>
                <a:cs typeface="Arial Black"/>
              </a:rPr>
              <a:t>Т</a:t>
            </a:r>
            <a:r>
              <a:rPr sz="3600" spc="-409" dirty="0">
                <a:solidFill>
                  <a:srgbClr val="8BB9C3"/>
                </a:solidFill>
                <a:latin typeface="Arial Black"/>
                <a:cs typeface="Arial Black"/>
              </a:rPr>
              <a:t>О</a:t>
            </a:r>
            <a:r>
              <a:rPr sz="3600" spc="-280" dirty="0">
                <a:solidFill>
                  <a:srgbClr val="8BB9C3"/>
                </a:solidFill>
                <a:latin typeface="Arial Black"/>
                <a:cs typeface="Arial Black"/>
              </a:rPr>
              <a:t>Р</a:t>
            </a:r>
            <a:r>
              <a:rPr sz="3600" spc="-780" dirty="0">
                <a:solidFill>
                  <a:srgbClr val="8BB9C3"/>
                </a:solidFill>
                <a:latin typeface="Arial Black"/>
                <a:cs typeface="Arial Black"/>
              </a:rPr>
              <a:t>Ы</a:t>
            </a:r>
            <a:endParaRPr sz="3600" dirty="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735201" y="1913266"/>
            <a:ext cx="381635" cy="5063490"/>
          </a:xfrm>
          <a:prstGeom prst="rect">
            <a:avLst/>
          </a:prstGeom>
        </p:spPr>
        <p:txBody>
          <a:bodyPr vert="vert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1050925" algn="l"/>
                <a:tab pos="3308985" algn="l"/>
              </a:tabLst>
            </a:pPr>
            <a:r>
              <a:rPr sz="2300" b="1" spc="560" dirty="0">
                <a:solidFill>
                  <a:srgbClr val="F7F2DE"/>
                </a:solidFill>
                <a:latin typeface="Calibri"/>
                <a:cs typeface="Calibri"/>
              </a:rPr>
              <a:t>ТРЕК	</a:t>
            </a:r>
            <a:r>
              <a:rPr sz="2300" b="1" spc="-10" dirty="0">
                <a:solidFill>
                  <a:srgbClr val="F7F2DE"/>
                </a:solidFill>
                <a:latin typeface="Calibri"/>
                <a:cs typeface="Calibri"/>
              </a:rPr>
              <a:t>«</a:t>
            </a:r>
            <a:r>
              <a:rPr sz="2300" b="1" spc="-270" dirty="0">
                <a:solidFill>
                  <a:srgbClr val="F7F2DE"/>
                </a:solidFill>
                <a:latin typeface="Calibri"/>
                <a:cs typeface="Calibri"/>
              </a:rPr>
              <a:t> </a:t>
            </a:r>
            <a:r>
              <a:rPr sz="2300" b="1" spc="565" dirty="0">
                <a:solidFill>
                  <a:srgbClr val="F7F2DE"/>
                </a:solidFill>
                <a:latin typeface="Calibri"/>
                <a:cs typeface="Calibri"/>
              </a:rPr>
              <a:t>МОЛОДОЙ	УЧЕНЫЙ»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2392045" cy="1479550"/>
            <a:chOff x="0" y="0"/>
            <a:chExt cx="2392045" cy="1479550"/>
          </a:xfrm>
        </p:grpSpPr>
        <p:pic>
          <p:nvPicPr>
            <p:cNvPr id="8" name="object 8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4620" y="1162304"/>
              <a:ext cx="317238" cy="31714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2184286" cy="1303521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2492" y="0"/>
            <a:ext cx="266171" cy="68508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0" y="2194010"/>
            <a:ext cx="1608455" cy="1945005"/>
            <a:chOff x="0" y="2194010"/>
            <a:chExt cx="1608455" cy="1945005"/>
          </a:xfrm>
        </p:grpSpPr>
        <p:pic>
          <p:nvPicPr>
            <p:cNvPr id="12" name="object 12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194010"/>
              <a:ext cx="656620" cy="153011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9393" y="3347583"/>
              <a:ext cx="1088614" cy="791295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609600" y="8343900"/>
            <a:ext cx="4648200" cy="70788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ru-RU" sz="4000" u="sng" dirty="0">
                <a:solidFill>
                  <a:srgbClr val="FFFFFF"/>
                </a:solidFill>
                <a:hlinkClick r:id="rId8"/>
              </a:rPr>
              <a:t>https://</a:t>
            </a:r>
            <a:r>
              <a:rPr lang="ru-RU" sz="4000" u="sng" dirty="0" smtClean="0">
                <a:solidFill>
                  <a:srgbClr val="FFFFFF"/>
                </a:solidFill>
                <a:hlinkClick r:id="rId8"/>
              </a:rPr>
              <a:t>muusustar.ru</a:t>
            </a:r>
            <a:endParaRPr lang="ru-RU" sz="4000" dirty="0">
              <a:solidFill>
                <a:srgbClr val="FFFF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81800" y="9258300"/>
            <a:ext cx="111252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  <a:hlinkClick r:id="rId9"/>
              </a:rPr>
              <a:t>https://nauka.s-vfu.ru/offers/muusustar/</a:t>
            </a:r>
            <a:endParaRPr lang="ru-RU" sz="4000" dirty="0"/>
          </a:p>
        </p:txBody>
      </p:sp>
      <p:sp>
        <p:nvSpPr>
          <p:cNvPr id="16" name="TextBox 15"/>
          <p:cNvSpPr txBox="1"/>
          <p:nvPr/>
        </p:nvSpPr>
        <p:spPr>
          <a:xfrm>
            <a:off x="8229600" y="7734300"/>
            <a:ext cx="78486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Регистрация участников и финальная программа мероприятий трека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Изображение 3" descr="Образовательный кластер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321372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67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E1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39957" y="9016600"/>
            <a:ext cx="1304290" cy="921385"/>
            <a:chOff x="539957" y="9016600"/>
            <a:chExt cx="1304290" cy="921385"/>
          </a:xfrm>
        </p:grpSpPr>
        <p:sp>
          <p:nvSpPr>
            <p:cNvPr id="4" name="object 4"/>
            <p:cNvSpPr/>
            <p:nvPr/>
          </p:nvSpPr>
          <p:spPr>
            <a:xfrm>
              <a:off x="557481" y="9034534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4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4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8BB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957" y="9016600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89" h="921384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89" h="921384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89" h="921384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89" h="921384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13408" y="9016600"/>
            <a:ext cx="1304290" cy="921385"/>
            <a:chOff x="2013408" y="9016600"/>
            <a:chExt cx="1304290" cy="921385"/>
          </a:xfrm>
        </p:grpSpPr>
        <p:sp>
          <p:nvSpPr>
            <p:cNvPr id="7" name="object 7"/>
            <p:cNvSpPr/>
            <p:nvPr/>
          </p:nvSpPr>
          <p:spPr>
            <a:xfrm>
              <a:off x="2030933" y="9034534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4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4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41B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13408" y="9016600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89" h="921384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89" h="921384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89" h="921384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89" h="921384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486860" y="9016600"/>
            <a:ext cx="1304290" cy="921385"/>
            <a:chOff x="3486860" y="9016600"/>
            <a:chExt cx="1304290" cy="921385"/>
          </a:xfrm>
        </p:grpSpPr>
        <p:sp>
          <p:nvSpPr>
            <p:cNvPr id="10" name="object 10"/>
            <p:cNvSpPr/>
            <p:nvPr/>
          </p:nvSpPr>
          <p:spPr>
            <a:xfrm>
              <a:off x="3504384" y="9034534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4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4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F5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86860" y="9016600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89" h="921384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89" h="921384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89" h="921384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89" h="921384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60311" y="9016600"/>
            <a:ext cx="1304290" cy="921385"/>
            <a:chOff x="4960311" y="9016600"/>
            <a:chExt cx="1304290" cy="921385"/>
          </a:xfrm>
        </p:grpSpPr>
        <p:sp>
          <p:nvSpPr>
            <p:cNvPr id="13" name="object 13"/>
            <p:cNvSpPr/>
            <p:nvPr/>
          </p:nvSpPr>
          <p:spPr>
            <a:xfrm>
              <a:off x="4977836" y="9034534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4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4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2962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60311" y="9016600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89" h="921384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89" h="921384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89" h="921384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89" h="921384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2023223" y="568943"/>
            <a:ext cx="1304290" cy="921385"/>
            <a:chOff x="12023223" y="568943"/>
            <a:chExt cx="1304290" cy="921385"/>
          </a:xfrm>
        </p:grpSpPr>
        <p:sp>
          <p:nvSpPr>
            <p:cNvPr id="16" name="object 16"/>
            <p:cNvSpPr/>
            <p:nvPr/>
          </p:nvSpPr>
          <p:spPr>
            <a:xfrm>
              <a:off x="12040748" y="586878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5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5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8BB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23223" y="568943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90" h="921385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90" h="921385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90" h="921385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90" h="921385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3496675" y="568943"/>
            <a:ext cx="1304290" cy="921385"/>
            <a:chOff x="13496675" y="568943"/>
            <a:chExt cx="1304290" cy="921385"/>
          </a:xfrm>
        </p:grpSpPr>
        <p:sp>
          <p:nvSpPr>
            <p:cNvPr id="19" name="object 19"/>
            <p:cNvSpPr/>
            <p:nvPr/>
          </p:nvSpPr>
          <p:spPr>
            <a:xfrm>
              <a:off x="13514200" y="586878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5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5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41B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496675" y="568943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90" h="921385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90" h="921385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90" h="921385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90" h="921385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4970128" y="568943"/>
            <a:ext cx="1304290" cy="921385"/>
            <a:chOff x="14970128" y="568943"/>
            <a:chExt cx="1304290" cy="921385"/>
          </a:xfrm>
        </p:grpSpPr>
        <p:sp>
          <p:nvSpPr>
            <p:cNvPr id="22" name="object 22"/>
            <p:cNvSpPr/>
            <p:nvPr/>
          </p:nvSpPr>
          <p:spPr>
            <a:xfrm>
              <a:off x="14987652" y="586878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5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5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F5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970128" y="568943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90" h="921385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90" h="921385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90" h="921385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90" h="921385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6443577" y="568943"/>
            <a:ext cx="1304290" cy="921385"/>
            <a:chOff x="16443577" y="568943"/>
            <a:chExt cx="1304290" cy="921385"/>
          </a:xfrm>
        </p:grpSpPr>
        <p:sp>
          <p:nvSpPr>
            <p:cNvPr id="25" name="object 25"/>
            <p:cNvSpPr/>
            <p:nvPr/>
          </p:nvSpPr>
          <p:spPr>
            <a:xfrm>
              <a:off x="16461102" y="586878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5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5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2962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443577" y="568943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90" h="921385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90" h="921385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90" h="921385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90" h="921385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297" y="3040435"/>
            <a:ext cx="966133" cy="971553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6781800" y="2933700"/>
            <a:ext cx="10421561" cy="100529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3815"/>
              </a:lnSpc>
              <a:spcBef>
                <a:spcPts val="110"/>
              </a:spcBef>
              <a:tabLst>
                <a:tab pos="1000125" algn="l"/>
              </a:tabLst>
            </a:pPr>
            <a:r>
              <a:rPr lang="ru-RU" sz="3600" spc="365" dirty="0">
                <a:solidFill>
                  <a:srgbClr val="FFFFFF"/>
                </a:solidFill>
                <a:cs typeface="Calibri"/>
              </a:rPr>
              <a:t>1.1.	</a:t>
            </a:r>
            <a:r>
              <a:rPr lang="ru-RU" sz="3600" spc="215" dirty="0">
                <a:solidFill>
                  <a:srgbClr val="FFFFFF"/>
                </a:solidFill>
              </a:rPr>
              <a:t>ЛЕКТОРИЙ</a:t>
            </a:r>
            <a:r>
              <a:rPr lang="ru-RU" sz="3600" spc="254" dirty="0">
                <a:solidFill>
                  <a:srgbClr val="FFFFFF"/>
                </a:solidFill>
              </a:rPr>
              <a:t> </a:t>
            </a:r>
            <a:r>
              <a:rPr lang="ru-RU" sz="3600" spc="350" dirty="0">
                <a:solidFill>
                  <a:srgbClr val="FFFFFF"/>
                </a:solidFill>
              </a:rPr>
              <a:t>И</a:t>
            </a:r>
            <a:r>
              <a:rPr lang="ru-RU" sz="3600" spc="260" dirty="0">
                <a:solidFill>
                  <a:srgbClr val="FFFFFF"/>
                </a:solidFill>
              </a:rPr>
              <a:t> </a:t>
            </a:r>
            <a:r>
              <a:rPr lang="ru-RU" sz="3600" spc="60" dirty="0">
                <a:solidFill>
                  <a:srgbClr val="FFFFFF"/>
                </a:solidFill>
              </a:rPr>
              <a:t>ВСТРЕЧИ</a:t>
            </a:r>
            <a:r>
              <a:rPr lang="ru-RU" sz="3600" spc="260" dirty="0">
                <a:solidFill>
                  <a:srgbClr val="FFFFFF"/>
                </a:solidFill>
              </a:rPr>
              <a:t> </a:t>
            </a:r>
            <a:r>
              <a:rPr lang="ru-RU" sz="3600" spc="-275" dirty="0">
                <a:solidFill>
                  <a:srgbClr val="FFFFFF"/>
                </a:solidFill>
              </a:rPr>
              <a:t>С</a:t>
            </a:r>
            <a:r>
              <a:rPr lang="ru-RU" sz="3600" spc="260" dirty="0">
                <a:solidFill>
                  <a:srgbClr val="FFFFFF"/>
                </a:solidFill>
              </a:rPr>
              <a:t> </a:t>
            </a:r>
            <a:r>
              <a:rPr lang="ru-RU" sz="3600" spc="215" dirty="0" smtClean="0">
                <a:solidFill>
                  <a:srgbClr val="FFFFFF"/>
                </a:solidFill>
              </a:rPr>
              <a:t>УЧЕНЫМИ</a:t>
            </a:r>
            <a:r>
              <a:rPr lang="ru-RU" sz="3600" dirty="0" smtClean="0">
                <a:cs typeface="Calibri"/>
              </a:rPr>
              <a:t> </a:t>
            </a:r>
            <a:r>
              <a:rPr lang="ru-RU" sz="3600" spc="120" dirty="0" smtClean="0">
                <a:solidFill>
                  <a:srgbClr val="FFFFFF"/>
                </a:solidFill>
                <a:cs typeface="Calibri"/>
              </a:rPr>
              <a:t>«</a:t>
            </a:r>
            <a:r>
              <a:rPr lang="ru-RU" sz="3600" spc="120" dirty="0">
                <a:solidFill>
                  <a:srgbClr val="FFFFFF"/>
                </a:solidFill>
              </a:rPr>
              <a:t>О</a:t>
            </a:r>
            <a:r>
              <a:rPr lang="ru-RU" sz="3600" spc="245" dirty="0">
                <a:solidFill>
                  <a:srgbClr val="FFFFFF"/>
                </a:solidFill>
              </a:rPr>
              <a:t> </a:t>
            </a:r>
            <a:r>
              <a:rPr lang="ru-RU" sz="3600" spc="140" dirty="0">
                <a:solidFill>
                  <a:srgbClr val="FFFFFF"/>
                </a:solidFill>
              </a:rPr>
              <a:t>НАУКЕ</a:t>
            </a:r>
            <a:r>
              <a:rPr lang="ru-RU" sz="3600" spc="245" dirty="0">
                <a:solidFill>
                  <a:srgbClr val="FFFFFF"/>
                </a:solidFill>
              </a:rPr>
              <a:t> </a:t>
            </a:r>
            <a:r>
              <a:rPr lang="ru-RU" sz="3600" spc="105" dirty="0">
                <a:solidFill>
                  <a:srgbClr val="FFFFFF"/>
                </a:solidFill>
              </a:rPr>
              <a:t>ПРОСТО</a:t>
            </a:r>
            <a:r>
              <a:rPr lang="ru-RU" sz="3600" spc="105" dirty="0">
                <a:solidFill>
                  <a:srgbClr val="FFFFFF"/>
                </a:solidFill>
                <a:cs typeface="Calibri"/>
              </a:rPr>
              <a:t>»</a:t>
            </a:r>
            <a:endParaRPr sz="3600" dirty="0"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505200" y="4686300"/>
            <a:ext cx="13498195" cy="2035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24455">
              <a:lnSpc>
                <a:spcPts val="3985"/>
              </a:lnSpc>
              <a:spcBef>
                <a:spcPts val="130"/>
              </a:spcBef>
            </a:pPr>
            <a:r>
              <a:rPr lang="ru-RU" sz="3600" spc="190" dirty="0">
                <a:solidFill>
                  <a:srgbClr val="FFFFFF"/>
                </a:solidFill>
                <a:cs typeface="Trebuchet MS"/>
              </a:rPr>
              <a:t>1</a:t>
            </a:r>
            <a:r>
              <a:rPr lang="ru-RU" sz="3600" spc="190" dirty="0" smtClean="0">
                <a:solidFill>
                  <a:srgbClr val="FFFFFF"/>
                </a:solidFill>
                <a:cs typeface="Trebuchet MS"/>
              </a:rPr>
              <a:t>.2</a:t>
            </a:r>
            <a:r>
              <a:rPr lang="ru-RU" sz="3600" spc="190" dirty="0">
                <a:solidFill>
                  <a:srgbClr val="FFFFFF"/>
                </a:solidFill>
                <a:cs typeface="Trebuchet MS"/>
              </a:rPr>
              <a:t>.</a:t>
            </a:r>
            <a:r>
              <a:rPr lang="ru-RU" sz="3600" spc="215" dirty="0">
                <a:solidFill>
                  <a:srgbClr val="FFFFFF"/>
                </a:solidFill>
                <a:cs typeface="Trebuchet MS"/>
              </a:rPr>
              <a:t> </a:t>
            </a:r>
            <a:r>
              <a:rPr lang="ru-RU" sz="3600" spc="434" dirty="0" smtClean="0">
                <a:solidFill>
                  <a:srgbClr val="FFFFFF"/>
                </a:solidFill>
                <a:cs typeface="Trebuchet MS"/>
              </a:rPr>
              <a:t>КЛАСТЕР</a:t>
            </a:r>
            <a:r>
              <a:rPr lang="en-US" sz="3600" dirty="0" smtClean="0">
                <a:solidFill>
                  <a:srgbClr val="FFFFFF"/>
                </a:solidFill>
                <a:cs typeface="Trebuchet MS"/>
              </a:rPr>
              <a:t> </a:t>
            </a:r>
            <a:r>
              <a:rPr lang="ru-RU" sz="3600" spc="509" dirty="0" smtClean="0">
                <a:solidFill>
                  <a:srgbClr val="FFFFFF"/>
                </a:solidFill>
                <a:cs typeface="Trebuchet MS"/>
              </a:rPr>
              <a:t>ПОЗНАВАТЕЛЬНЫХ</a:t>
            </a:r>
            <a:r>
              <a:rPr lang="en-US" sz="3600" spc="210" dirty="0">
                <a:solidFill>
                  <a:srgbClr val="FFFFFF"/>
                </a:solidFill>
                <a:cs typeface="Trebuchet MS"/>
              </a:rPr>
              <a:t> </a:t>
            </a:r>
            <a:r>
              <a:rPr lang="ru-RU" sz="3600" spc="434" dirty="0" smtClean="0">
                <a:solidFill>
                  <a:srgbClr val="FFFFFF"/>
                </a:solidFill>
                <a:cs typeface="Trebuchet MS"/>
              </a:rPr>
              <a:t>МЕРОПРИЯТИЙ </a:t>
            </a:r>
            <a:r>
              <a:rPr lang="ru-RU" sz="3600" spc="450" dirty="0">
                <a:solidFill>
                  <a:srgbClr val="FFFFFF"/>
                </a:solidFill>
                <a:cs typeface="Trebuchet MS"/>
              </a:rPr>
              <a:t>«ПОПУЛЯРНО</a:t>
            </a:r>
            <a:r>
              <a:rPr lang="ru-RU" sz="3600" spc="240" dirty="0">
                <a:solidFill>
                  <a:srgbClr val="FFFFFF"/>
                </a:solidFill>
                <a:cs typeface="Trebuchet MS"/>
              </a:rPr>
              <a:t> </a:t>
            </a:r>
            <a:r>
              <a:rPr lang="ru-RU" sz="3600" spc="465" dirty="0" smtClean="0">
                <a:solidFill>
                  <a:srgbClr val="FFFFFF"/>
                </a:solidFill>
                <a:cs typeface="Trebuchet MS"/>
              </a:rPr>
              <a:t>О</a:t>
            </a:r>
            <a:r>
              <a:rPr lang="en-US" sz="3600" spc="245" dirty="0" smtClean="0">
                <a:solidFill>
                  <a:srgbClr val="FFFFFF"/>
                </a:solidFill>
                <a:cs typeface="Trebuchet MS"/>
              </a:rPr>
              <a:t> </a:t>
            </a:r>
            <a:r>
              <a:rPr lang="ru-RU" sz="3600" spc="445" dirty="0" smtClean="0">
                <a:solidFill>
                  <a:srgbClr val="FFFFFF"/>
                </a:solidFill>
                <a:cs typeface="Trebuchet MS"/>
              </a:rPr>
              <a:t>НАУКЕ</a:t>
            </a:r>
            <a:r>
              <a:rPr lang="ru-RU" sz="3600" spc="245" dirty="0" smtClean="0">
                <a:solidFill>
                  <a:srgbClr val="FFFFFF"/>
                </a:solidFill>
                <a:cs typeface="Trebuchet MS"/>
              </a:rPr>
              <a:t> </a:t>
            </a:r>
            <a:r>
              <a:rPr lang="ru-RU" sz="3600" spc="440" dirty="0">
                <a:solidFill>
                  <a:srgbClr val="FFFFFF"/>
                </a:solidFill>
                <a:cs typeface="Trebuchet MS"/>
              </a:rPr>
              <a:t>ЗА</a:t>
            </a:r>
            <a:r>
              <a:rPr lang="ru-RU" sz="3600" spc="245" dirty="0">
                <a:solidFill>
                  <a:srgbClr val="FFFFFF"/>
                </a:solidFill>
                <a:cs typeface="Trebuchet MS"/>
              </a:rPr>
              <a:t> </a:t>
            </a:r>
            <a:r>
              <a:rPr lang="ru-RU" sz="3600" spc="195" dirty="0">
                <a:solidFill>
                  <a:srgbClr val="FFFFFF"/>
                </a:solidFill>
                <a:cs typeface="Trebuchet MS"/>
              </a:rPr>
              <a:t>3</a:t>
            </a:r>
            <a:r>
              <a:rPr lang="ru-RU" sz="3600" spc="245" dirty="0">
                <a:solidFill>
                  <a:srgbClr val="FFFFFF"/>
                </a:solidFill>
                <a:cs typeface="Trebuchet MS"/>
              </a:rPr>
              <a:t> </a:t>
            </a:r>
            <a:r>
              <a:rPr lang="ru-RU" sz="3600" spc="409" dirty="0">
                <a:solidFill>
                  <a:srgbClr val="FFFFFF"/>
                </a:solidFill>
                <a:cs typeface="Trebuchet MS"/>
              </a:rPr>
              <a:t>МИНУТЫ. </a:t>
            </a:r>
            <a:r>
              <a:rPr lang="ru-RU" sz="3600" spc="-1025" dirty="0">
                <a:solidFill>
                  <a:srgbClr val="FFFFFF"/>
                </a:solidFill>
                <a:cs typeface="Trebuchet MS"/>
              </a:rPr>
              <a:t> </a:t>
            </a:r>
            <a:r>
              <a:rPr lang="ru-RU" sz="3600" spc="270" dirty="0" smtClean="0">
                <a:solidFill>
                  <a:srgbClr val="FFFFFF"/>
                </a:solidFill>
                <a:cs typeface="Trebuchet MS"/>
              </a:rPr>
              <a:t>TED</a:t>
            </a:r>
            <a:r>
              <a:rPr lang="en-US" sz="3600" spc="270" dirty="0" smtClean="0">
                <a:solidFill>
                  <a:srgbClr val="FFFFFF"/>
                </a:solidFill>
                <a:cs typeface="Trebuchet MS"/>
              </a:rPr>
              <a:t>x</a:t>
            </a:r>
            <a:r>
              <a:rPr lang="ru-RU" sz="3600" spc="270" dirty="0" smtClean="0">
                <a:solidFill>
                  <a:srgbClr val="FFFFFF"/>
                </a:solidFill>
                <a:cs typeface="Trebuchet MS"/>
              </a:rPr>
              <a:t>»</a:t>
            </a:r>
            <a:endParaRPr lang="ru-RU" sz="3600" dirty="0">
              <a:solidFill>
                <a:srgbClr val="FFFFFF"/>
              </a:solidFill>
              <a:cs typeface="Trebuchet MS"/>
            </a:endParaRPr>
          </a:p>
          <a:p>
            <a:pPr marL="12700">
              <a:lnSpc>
                <a:spcPts val="3979"/>
              </a:lnSpc>
            </a:pPr>
            <a:endParaRPr sz="25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95600" y="2857500"/>
            <a:ext cx="3348981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spc="20" dirty="0" smtClean="0">
                <a:solidFill>
                  <a:srgbClr val="8BB9C3"/>
                </a:solidFill>
                <a:latin typeface="Arial"/>
                <a:cs typeface="Arial"/>
              </a:rPr>
              <a:t>Группа активностей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819400" y="4914900"/>
            <a:ext cx="35052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spc="20" dirty="0">
                <a:solidFill>
                  <a:srgbClr val="8BB9C3"/>
                </a:solidFill>
                <a:latin typeface="Arial"/>
                <a:cs typeface="Arial"/>
              </a:rPr>
              <a:t>Группа активностей</a:t>
            </a:r>
            <a:endParaRPr lang="ru-RU" sz="3600" dirty="0">
              <a:cs typeface="Calibri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1340991" y="157791"/>
            <a:ext cx="9211310" cy="13231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ts val="5175"/>
              </a:lnSpc>
              <a:spcBef>
                <a:spcPts val="100"/>
              </a:spcBef>
              <a:tabLst>
                <a:tab pos="605790" algn="l"/>
              </a:tabLst>
            </a:pPr>
            <a:r>
              <a:rPr lang="ru-RU" sz="3600" spc="125" dirty="0"/>
              <a:t>ОБРАЗОВАТЕЛЬНЫЙ</a:t>
            </a:r>
            <a:r>
              <a:rPr lang="ru-RU" sz="3600" spc="295" dirty="0"/>
              <a:t> </a:t>
            </a:r>
            <a:r>
              <a:rPr lang="ru-RU" sz="3600" spc="70" dirty="0"/>
              <a:t>КЛАСТЕР</a:t>
            </a:r>
            <a:r>
              <a:rPr lang="ru-RU" sz="3600" dirty="0">
                <a:latin typeface="Calibri"/>
                <a:cs typeface="Calibri"/>
              </a:rPr>
              <a:t/>
            </a:r>
            <a:br>
              <a:rPr lang="ru-RU" sz="3600" dirty="0">
                <a:latin typeface="Calibri"/>
                <a:cs typeface="Calibri"/>
              </a:rPr>
            </a:br>
            <a:r>
              <a:rPr lang="ru-RU" sz="3600" spc="340" dirty="0">
                <a:latin typeface="Calibri"/>
                <a:cs typeface="Calibri"/>
              </a:rPr>
              <a:t>"</a:t>
            </a:r>
            <a:r>
              <a:rPr lang="ru-RU" sz="3600" spc="340" dirty="0"/>
              <a:t>О</a:t>
            </a:r>
            <a:r>
              <a:rPr lang="ru-RU" sz="3600" spc="355" dirty="0"/>
              <a:t> </a:t>
            </a:r>
            <a:r>
              <a:rPr lang="ru-RU" sz="3600" spc="250" dirty="0"/>
              <a:t>БОЛЬШОЙ</a:t>
            </a:r>
            <a:r>
              <a:rPr lang="ru-RU" sz="3600" spc="355" dirty="0"/>
              <a:t> </a:t>
            </a:r>
            <a:r>
              <a:rPr lang="ru-RU" sz="3600" spc="185" dirty="0"/>
              <a:t>НАУКЕ</a:t>
            </a:r>
            <a:r>
              <a:rPr lang="ru-RU" sz="3600" spc="355" dirty="0"/>
              <a:t> </a:t>
            </a:r>
            <a:r>
              <a:rPr lang="ru-RU" sz="3600" spc="130" dirty="0"/>
              <a:t>ПРОСТО</a:t>
            </a:r>
            <a:r>
              <a:rPr lang="ru-RU" sz="3600" spc="130" dirty="0">
                <a:latin typeface="Calibri"/>
                <a:cs typeface="Calibri"/>
              </a:rPr>
              <a:t>»</a:t>
            </a:r>
            <a:endParaRPr sz="3300" dirty="0"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600" y="4686300"/>
            <a:ext cx="966133" cy="971553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7735201" y="3160529"/>
            <a:ext cx="381635" cy="5063490"/>
          </a:xfrm>
          <a:prstGeom prst="rect">
            <a:avLst/>
          </a:prstGeom>
        </p:spPr>
        <p:txBody>
          <a:bodyPr vert="vert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1050925" algn="l"/>
                <a:tab pos="3308985" algn="l"/>
              </a:tabLst>
            </a:pPr>
            <a:r>
              <a:rPr sz="2300" b="1" spc="560" dirty="0">
                <a:solidFill>
                  <a:srgbClr val="F7F2DE"/>
                </a:solidFill>
                <a:latin typeface="Calibri"/>
                <a:cs typeface="Calibri"/>
              </a:rPr>
              <a:t>ТРЕК	</a:t>
            </a:r>
            <a:r>
              <a:rPr sz="2300" b="1" spc="-10" dirty="0">
                <a:solidFill>
                  <a:srgbClr val="F7F2DE"/>
                </a:solidFill>
                <a:latin typeface="Calibri"/>
                <a:cs typeface="Calibri"/>
              </a:rPr>
              <a:t>«</a:t>
            </a:r>
            <a:r>
              <a:rPr sz="2300" b="1" spc="-270" dirty="0">
                <a:solidFill>
                  <a:srgbClr val="F7F2DE"/>
                </a:solidFill>
                <a:latin typeface="Calibri"/>
                <a:cs typeface="Calibri"/>
              </a:rPr>
              <a:t> </a:t>
            </a:r>
            <a:r>
              <a:rPr sz="2300" b="1" spc="565" dirty="0">
                <a:solidFill>
                  <a:srgbClr val="F7F2DE"/>
                </a:solidFill>
                <a:latin typeface="Calibri"/>
                <a:cs typeface="Calibri"/>
              </a:rPr>
              <a:t>МОЛОДОЙ	УЧЕНЫЙ»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6" name="object 33"/>
          <p:cNvSpPr txBox="1"/>
          <p:nvPr/>
        </p:nvSpPr>
        <p:spPr>
          <a:xfrm>
            <a:off x="2971800" y="6438900"/>
            <a:ext cx="35814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spc="20" dirty="0">
                <a:solidFill>
                  <a:srgbClr val="8BB9C3"/>
                </a:solidFill>
                <a:latin typeface="Arial"/>
                <a:cs typeface="Arial"/>
              </a:rPr>
              <a:t>Группа активностей</a:t>
            </a:r>
            <a:endParaRPr lang="ru-RU" sz="3600" dirty="0">
              <a:cs typeface="Calibri"/>
            </a:endParaRPr>
          </a:p>
        </p:txBody>
      </p:sp>
      <p:pic>
        <p:nvPicPr>
          <p:cNvPr id="39" name="object 3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6515100"/>
            <a:ext cx="966133" cy="971553"/>
          </a:xfrm>
          <a:prstGeom prst="rect">
            <a:avLst/>
          </a:prstGeom>
        </p:spPr>
      </p:pic>
      <p:sp>
        <p:nvSpPr>
          <p:cNvPr id="40" name="object 28"/>
          <p:cNvSpPr txBox="1"/>
          <p:nvPr/>
        </p:nvSpPr>
        <p:spPr>
          <a:xfrm>
            <a:off x="6553200" y="6591300"/>
            <a:ext cx="10421561" cy="100529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3815"/>
              </a:lnSpc>
              <a:spcBef>
                <a:spcPts val="110"/>
              </a:spcBef>
              <a:tabLst>
                <a:tab pos="1000125" algn="l"/>
              </a:tabLst>
            </a:pPr>
            <a:r>
              <a:rPr lang="ru-RU" sz="3600" spc="445" dirty="0">
                <a:solidFill>
                  <a:srgbClr val="FFFFFF"/>
                </a:solidFill>
                <a:cs typeface="Calibri"/>
              </a:rPr>
              <a:t>1.3.	</a:t>
            </a:r>
            <a:r>
              <a:rPr lang="ru-RU" sz="3600" dirty="0">
                <a:solidFill>
                  <a:srgbClr val="FFFFFF"/>
                </a:solidFill>
                <a:cs typeface="Calibri"/>
              </a:rPr>
              <a:t>«</a:t>
            </a:r>
            <a:r>
              <a:rPr lang="ru-RU" sz="3600" dirty="0">
                <a:solidFill>
                  <a:srgbClr val="FFFFFF"/>
                </a:solidFill>
              </a:rPr>
              <a:t>В</a:t>
            </a:r>
            <a:r>
              <a:rPr lang="ru-RU" sz="3600" spc="320" dirty="0">
                <a:solidFill>
                  <a:srgbClr val="FFFFFF"/>
                </a:solidFill>
              </a:rPr>
              <a:t> </a:t>
            </a:r>
            <a:r>
              <a:rPr lang="ru-RU" sz="3600" spc="295" dirty="0">
                <a:solidFill>
                  <a:srgbClr val="FFFFFF"/>
                </a:solidFill>
              </a:rPr>
              <a:t>ПОМОЩЬ</a:t>
            </a:r>
            <a:r>
              <a:rPr lang="ru-RU" sz="3600" spc="320" dirty="0">
                <a:solidFill>
                  <a:srgbClr val="FFFFFF"/>
                </a:solidFill>
              </a:rPr>
              <a:t> </a:t>
            </a:r>
            <a:r>
              <a:rPr lang="ru-RU" sz="3600" spc="335" dirty="0">
                <a:solidFill>
                  <a:srgbClr val="FFFFFF"/>
                </a:solidFill>
              </a:rPr>
              <a:t>МОЛОДЫМ</a:t>
            </a:r>
            <a:r>
              <a:rPr lang="ru-RU" sz="3600" spc="320" dirty="0">
                <a:solidFill>
                  <a:srgbClr val="FFFFFF"/>
                </a:solidFill>
              </a:rPr>
              <a:t> </a:t>
            </a:r>
            <a:r>
              <a:rPr lang="ru-RU" sz="3600" spc="195" dirty="0">
                <a:solidFill>
                  <a:srgbClr val="FFFFFF"/>
                </a:solidFill>
              </a:rPr>
              <a:t>УЧЕНЫМ</a:t>
            </a:r>
            <a:r>
              <a:rPr lang="ru-RU" sz="3600" spc="195" dirty="0" smtClean="0">
                <a:solidFill>
                  <a:srgbClr val="FFFFFF"/>
                </a:solidFill>
                <a:cs typeface="Calibri"/>
              </a:rPr>
              <a:t>»</a:t>
            </a:r>
            <a:r>
              <a:rPr lang="en-US" sz="3600" spc="195" dirty="0" smtClean="0">
                <a:solidFill>
                  <a:srgbClr val="FFFFFF"/>
                </a:solidFill>
                <a:cs typeface="Calibri"/>
              </a:rPr>
              <a:t> </a:t>
            </a:r>
            <a:r>
              <a:rPr lang="ru-RU" sz="3600" spc="-25" dirty="0">
                <a:solidFill>
                  <a:srgbClr val="FFFFFF"/>
                </a:solidFill>
                <a:cs typeface="Arial"/>
              </a:rPr>
              <a:t>МАСТЕР</a:t>
            </a:r>
            <a:r>
              <a:rPr lang="ru-RU" sz="3600" spc="275" dirty="0">
                <a:solidFill>
                  <a:srgbClr val="FFFFFF"/>
                </a:solidFill>
                <a:cs typeface="Arial"/>
              </a:rPr>
              <a:t> </a:t>
            </a:r>
            <a:r>
              <a:rPr lang="ru-RU" sz="3600" spc="565" dirty="0" smtClean="0">
                <a:solidFill>
                  <a:srgbClr val="FFFFFF"/>
                </a:solidFill>
                <a:cs typeface="Calibri"/>
              </a:rPr>
              <a:t>–</a:t>
            </a:r>
            <a:r>
              <a:rPr lang="ru-RU" sz="3600" spc="45" dirty="0" smtClean="0">
                <a:solidFill>
                  <a:srgbClr val="FFFFFF"/>
                </a:solidFill>
                <a:cs typeface="Arial"/>
              </a:rPr>
              <a:t>КЛАССЫ</a:t>
            </a:r>
            <a:endParaRPr lang="ru-RU" sz="3600" dirty="0">
              <a:cs typeface="Arial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781800" y="9258300"/>
            <a:ext cx="111252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  <a:hlinkClick r:id="rId4"/>
              </a:rPr>
              <a:t>https://nauka.s-vfu.ru/offers/muusustar/</a:t>
            </a:r>
            <a:endParaRPr lang="ru-RU" sz="4000" dirty="0"/>
          </a:p>
        </p:txBody>
      </p:sp>
      <p:sp>
        <p:nvSpPr>
          <p:cNvPr id="42" name="TextBox 41"/>
          <p:cNvSpPr txBox="1"/>
          <p:nvPr/>
        </p:nvSpPr>
        <p:spPr>
          <a:xfrm>
            <a:off x="8229600" y="7734300"/>
            <a:ext cx="78486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Регистрация участников и финальная программа мероприятий трека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268368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4E186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539957" y="9016600"/>
            <a:ext cx="1304290" cy="921385"/>
            <a:chOff x="539957" y="9016600"/>
            <a:chExt cx="1304290" cy="921385"/>
          </a:xfrm>
        </p:grpSpPr>
        <p:sp>
          <p:nvSpPr>
            <p:cNvPr id="4" name="object 4"/>
            <p:cNvSpPr/>
            <p:nvPr/>
          </p:nvSpPr>
          <p:spPr>
            <a:xfrm>
              <a:off x="557481" y="9034534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4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4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8BB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9957" y="9016600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89" h="921384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89" h="921384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89" h="921384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89" h="921384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013408" y="9016600"/>
            <a:ext cx="1304290" cy="921385"/>
            <a:chOff x="2013408" y="9016600"/>
            <a:chExt cx="1304290" cy="921385"/>
          </a:xfrm>
        </p:grpSpPr>
        <p:sp>
          <p:nvSpPr>
            <p:cNvPr id="7" name="object 7"/>
            <p:cNvSpPr/>
            <p:nvPr/>
          </p:nvSpPr>
          <p:spPr>
            <a:xfrm>
              <a:off x="2030933" y="9034534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4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4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41B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13408" y="9016600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89" h="921384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89" h="921384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89" h="921384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89" h="921384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3486860" y="9016600"/>
            <a:ext cx="1304290" cy="921385"/>
            <a:chOff x="3486860" y="9016600"/>
            <a:chExt cx="1304290" cy="921385"/>
          </a:xfrm>
        </p:grpSpPr>
        <p:sp>
          <p:nvSpPr>
            <p:cNvPr id="10" name="object 10"/>
            <p:cNvSpPr/>
            <p:nvPr/>
          </p:nvSpPr>
          <p:spPr>
            <a:xfrm>
              <a:off x="3504384" y="9034534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4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4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F5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486860" y="9016600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89" h="921384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89" h="921384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89" h="921384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89" h="921384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4960311" y="9016600"/>
            <a:ext cx="1304290" cy="921385"/>
            <a:chOff x="4960311" y="9016600"/>
            <a:chExt cx="1304290" cy="921385"/>
          </a:xfrm>
        </p:grpSpPr>
        <p:sp>
          <p:nvSpPr>
            <p:cNvPr id="13" name="object 13"/>
            <p:cNvSpPr/>
            <p:nvPr/>
          </p:nvSpPr>
          <p:spPr>
            <a:xfrm>
              <a:off x="4977836" y="9034534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4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4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2962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60311" y="9016600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89" h="921384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89" h="921384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89" h="921384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89" h="921384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2023223" y="568943"/>
            <a:ext cx="1304290" cy="921385"/>
            <a:chOff x="12023223" y="568943"/>
            <a:chExt cx="1304290" cy="921385"/>
          </a:xfrm>
        </p:grpSpPr>
        <p:sp>
          <p:nvSpPr>
            <p:cNvPr id="16" name="object 16"/>
            <p:cNvSpPr/>
            <p:nvPr/>
          </p:nvSpPr>
          <p:spPr>
            <a:xfrm>
              <a:off x="12040748" y="586878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5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5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8BB9C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23223" y="568943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90" h="921385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90" h="921385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90" h="921385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90" h="921385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3496675" y="568943"/>
            <a:ext cx="1304290" cy="921385"/>
            <a:chOff x="13496675" y="568943"/>
            <a:chExt cx="1304290" cy="921385"/>
          </a:xfrm>
        </p:grpSpPr>
        <p:sp>
          <p:nvSpPr>
            <p:cNvPr id="19" name="object 19"/>
            <p:cNvSpPr/>
            <p:nvPr/>
          </p:nvSpPr>
          <p:spPr>
            <a:xfrm>
              <a:off x="13514200" y="586878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5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5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41B9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3496675" y="568943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90" h="921385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90" h="921385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90" h="921385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90" h="921385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14970128" y="568943"/>
            <a:ext cx="1304290" cy="921385"/>
            <a:chOff x="14970128" y="568943"/>
            <a:chExt cx="1304290" cy="921385"/>
          </a:xfrm>
        </p:grpSpPr>
        <p:sp>
          <p:nvSpPr>
            <p:cNvPr id="22" name="object 22"/>
            <p:cNvSpPr/>
            <p:nvPr/>
          </p:nvSpPr>
          <p:spPr>
            <a:xfrm>
              <a:off x="14987652" y="586878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5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5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F5F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4970128" y="568943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90" h="921385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90" h="921385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90" h="921385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90" h="921385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6443577" y="568943"/>
            <a:ext cx="1304290" cy="921385"/>
            <a:chOff x="16443577" y="568943"/>
            <a:chExt cx="1304290" cy="921385"/>
          </a:xfrm>
        </p:grpSpPr>
        <p:sp>
          <p:nvSpPr>
            <p:cNvPr id="25" name="object 25"/>
            <p:cNvSpPr/>
            <p:nvPr/>
          </p:nvSpPr>
          <p:spPr>
            <a:xfrm>
              <a:off x="16461102" y="586878"/>
              <a:ext cx="1269365" cy="885190"/>
            </a:xfrm>
            <a:custGeom>
              <a:avLst/>
              <a:gdLst/>
              <a:ahLst/>
              <a:cxnLst/>
              <a:rect l="l" t="t" r="r" b="b"/>
              <a:pathLst>
                <a:path w="1269365" h="885190">
                  <a:moveTo>
                    <a:pt x="101845" y="884752"/>
                  </a:moveTo>
                  <a:lnTo>
                    <a:pt x="62994" y="872706"/>
                  </a:lnTo>
                  <a:lnTo>
                    <a:pt x="30534" y="848223"/>
                  </a:lnTo>
                  <a:lnTo>
                    <a:pt x="8267" y="813250"/>
                  </a:lnTo>
                  <a:lnTo>
                    <a:pt x="0" y="769738"/>
                  </a:lnTo>
                  <a:lnTo>
                    <a:pt x="3400" y="741904"/>
                  </a:lnTo>
                  <a:lnTo>
                    <a:pt x="13225" y="716052"/>
                  </a:lnTo>
                  <a:lnTo>
                    <a:pt x="28907" y="693264"/>
                  </a:lnTo>
                  <a:lnTo>
                    <a:pt x="49880" y="674618"/>
                  </a:lnTo>
                  <a:lnTo>
                    <a:pt x="385501" y="442373"/>
                  </a:lnTo>
                  <a:lnTo>
                    <a:pt x="49880" y="210133"/>
                  </a:lnTo>
                  <a:lnTo>
                    <a:pt x="28907" y="191487"/>
                  </a:lnTo>
                  <a:lnTo>
                    <a:pt x="13225" y="168699"/>
                  </a:lnTo>
                  <a:lnTo>
                    <a:pt x="3400" y="142848"/>
                  </a:lnTo>
                  <a:lnTo>
                    <a:pt x="0" y="115013"/>
                  </a:lnTo>
                  <a:lnTo>
                    <a:pt x="8267" y="71501"/>
                  </a:lnTo>
                  <a:lnTo>
                    <a:pt x="30534" y="36529"/>
                  </a:lnTo>
                  <a:lnTo>
                    <a:pt x="62994" y="12045"/>
                  </a:lnTo>
                  <a:lnTo>
                    <a:pt x="101845" y="0"/>
                  </a:lnTo>
                  <a:lnTo>
                    <a:pt x="143279" y="2341"/>
                  </a:lnTo>
                  <a:lnTo>
                    <a:pt x="183494" y="21018"/>
                  </a:lnTo>
                  <a:lnTo>
                    <a:pt x="622972" y="336213"/>
                  </a:lnTo>
                  <a:lnTo>
                    <a:pt x="653271" y="366427"/>
                  </a:lnTo>
                  <a:lnTo>
                    <a:pt x="671451" y="402849"/>
                  </a:lnTo>
                  <a:lnTo>
                    <a:pt x="677510" y="442378"/>
                  </a:lnTo>
                  <a:lnTo>
                    <a:pt x="671450" y="481904"/>
                  </a:lnTo>
                  <a:lnTo>
                    <a:pt x="653268" y="518327"/>
                  </a:lnTo>
                  <a:lnTo>
                    <a:pt x="622965" y="548543"/>
                  </a:lnTo>
                  <a:lnTo>
                    <a:pt x="183484" y="863738"/>
                  </a:lnTo>
                  <a:lnTo>
                    <a:pt x="143279" y="882410"/>
                  </a:lnTo>
                  <a:lnTo>
                    <a:pt x="101845" y="884752"/>
                  </a:lnTo>
                  <a:close/>
                </a:path>
                <a:path w="1269365" h="885190">
                  <a:moveTo>
                    <a:pt x="693223" y="884757"/>
                  </a:moveTo>
                  <a:lnTo>
                    <a:pt x="654366" y="872706"/>
                  </a:lnTo>
                  <a:lnTo>
                    <a:pt x="621908" y="848223"/>
                  </a:lnTo>
                  <a:lnTo>
                    <a:pt x="599644" y="813250"/>
                  </a:lnTo>
                  <a:lnTo>
                    <a:pt x="591378" y="769738"/>
                  </a:lnTo>
                  <a:lnTo>
                    <a:pt x="594779" y="741904"/>
                  </a:lnTo>
                  <a:lnTo>
                    <a:pt x="604603" y="716052"/>
                  </a:lnTo>
                  <a:lnTo>
                    <a:pt x="620288" y="693264"/>
                  </a:lnTo>
                  <a:lnTo>
                    <a:pt x="641265" y="674618"/>
                  </a:lnTo>
                  <a:lnTo>
                    <a:pt x="976879" y="442378"/>
                  </a:lnTo>
                  <a:lnTo>
                    <a:pt x="641258" y="210133"/>
                  </a:lnTo>
                  <a:lnTo>
                    <a:pt x="620285" y="191487"/>
                  </a:lnTo>
                  <a:lnTo>
                    <a:pt x="604603" y="168699"/>
                  </a:lnTo>
                  <a:lnTo>
                    <a:pt x="594778" y="142848"/>
                  </a:lnTo>
                  <a:lnTo>
                    <a:pt x="591377" y="115013"/>
                  </a:lnTo>
                  <a:lnTo>
                    <a:pt x="599645" y="71501"/>
                  </a:lnTo>
                  <a:lnTo>
                    <a:pt x="621912" y="36529"/>
                  </a:lnTo>
                  <a:lnTo>
                    <a:pt x="654372" y="12045"/>
                  </a:lnTo>
                  <a:lnTo>
                    <a:pt x="693223" y="0"/>
                  </a:lnTo>
                  <a:lnTo>
                    <a:pt x="734657" y="2341"/>
                  </a:lnTo>
                  <a:lnTo>
                    <a:pt x="774872" y="21018"/>
                  </a:lnTo>
                  <a:lnTo>
                    <a:pt x="1214350" y="336213"/>
                  </a:lnTo>
                  <a:lnTo>
                    <a:pt x="1244649" y="366427"/>
                  </a:lnTo>
                  <a:lnTo>
                    <a:pt x="1262829" y="402849"/>
                  </a:lnTo>
                  <a:lnTo>
                    <a:pt x="1268888" y="442378"/>
                  </a:lnTo>
                  <a:lnTo>
                    <a:pt x="1262829" y="481904"/>
                  </a:lnTo>
                  <a:lnTo>
                    <a:pt x="1244649" y="518327"/>
                  </a:lnTo>
                  <a:lnTo>
                    <a:pt x="1214350" y="548543"/>
                  </a:lnTo>
                  <a:lnTo>
                    <a:pt x="774872" y="863738"/>
                  </a:lnTo>
                  <a:lnTo>
                    <a:pt x="734657" y="882415"/>
                  </a:lnTo>
                  <a:lnTo>
                    <a:pt x="693223" y="884757"/>
                  </a:lnTo>
                  <a:close/>
                </a:path>
              </a:pathLst>
            </a:custGeom>
            <a:solidFill>
              <a:srgbClr val="2962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443577" y="568943"/>
              <a:ext cx="1304290" cy="921385"/>
            </a:xfrm>
            <a:custGeom>
              <a:avLst/>
              <a:gdLst/>
              <a:ahLst/>
              <a:cxnLst/>
              <a:rect l="l" t="t" r="r" b="b"/>
              <a:pathLst>
                <a:path w="1304290" h="921385">
                  <a:moveTo>
                    <a:pt x="133494" y="920987"/>
                  </a:moveTo>
                  <a:lnTo>
                    <a:pt x="87260" y="912690"/>
                  </a:lnTo>
                  <a:lnTo>
                    <a:pt x="42315" y="885078"/>
                  </a:lnTo>
                  <a:lnTo>
                    <a:pt x="5040" y="824147"/>
                  </a:lnTo>
                  <a:lnTo>
                    <a:pt x="0" y="787667"/>
                  </a:lnTo>
                  <a:lnTo>
                    <a:pt x="3917" y="755630"/>
                  </a:lnTo>
                  <a:lnTo>
                    <a:pt x="15230" y="725869"/>
                  </a:lnTo>
                  <a:lnTo>
                    <a:pt x="33283" y="699633"/>
                  </a:lnTo>
                  <a:lnTo>
                    <a:pt x="57421" y="678168"/>
                  </a:lnTo>
                  <a:lnTo>
                    <a:pt x="372252" y="460308"/>
                  </a:lnTo>
                  <a:lnTo>
                    <a:pt x="57421" y="242448"/>
                  </a:lnTo>
                  <a:lnTo>
                    <a:pt x="33280" y="220985"/>
                  </a:lnTo>
                  <a:lnTo>
                    <a:pt x="15227" y="194749"/>
                  </a:lnTo>
                  <a:lnTo>
                    <a:pt x="3915" y="164988"/>
                  </a:lnTo>
                  <a:lnTo>
                    <a:pt x="0" y="132948"/>
                  </a:lnTo>
                  <a:lnTo>
                    <a:pt x="5041" y="96468"/>
                  </a:lnTo>
                  <a:lnTo>
                    <a:pt x="42318" y="35537"/>
                  </a:lnTo>
                  <a:lnTo>
                    <a:pt x="107319" y="2236"/>
                  </a:lnTo>
                  <a:lnTo>
                    <a:pt x="143353" y="0"/>
                  </a:lnTo>
                  <a:lnTo>
                    <a:pt x="178628" y="7547"/>
                  </a:lnTo>
                  <a:lnTo>
                    <a:pt x="211239" y="24738"/>
                  </a:lnTo>
                  <a:lnTo>
                    <a:pt x="224778" y="34448"/>
                  </a:lnTo>
                  <a:lnTo>
                    <a:pt x="133606" y="34453"/>
                  </a:lnTo>
                  <a:lnTo>
                    <a:pt x="122198" y="35143"/>
                  </a:lnTo>
                  <a:lnTo>
                    <a:pt x="66036" y="61164"/>
                  </a:lnTo>
                  <a:lnTo>
                    <a:pt x="38695" y="105857"/>
                  </a:lnTo>
                  <a:lnTo>
                    <a:pt x="35050" y="132953"/>
                  </a:lnTo>
                  <a:lnTo>
                    <a:pt x="37937" y="156573"/>
                  </a:lnTo>
                  <a:lnTo>
                    <a:pt x="46277" y="178515"/>
                  </a:lnTo>
                  <a:lnTo>
                    <a:pt x="59589" y="197858"/>
                  </a:lnTo>
                  <a:lnTo>
                    <a:pt x="77389" y="213683"/>
                  </a:lnTo>
                  <a:lnTo>
                    <a:pt x="417731" y="449198"/>
                  </a:lnTo>
                  <a:lnTo>
                    <a:pt x="420550" y="454573"/>
                  </a:lnTo>
                  <a:lnTo>
                    <a:pt x="420550" y="466053"/>
                  </a:lnTo>
                  <a:lnTo>
                    <a:pt x="417731" y="471428"/>
                  </a:lnTo>
                  <a:lnTo>
                    <a:pt x="77389" y="706943"/>
                  </a:lnTo>
                  <a:lnTo>
                    <a:pt x="59589" y="722765"/>
                  </a:lnTo>
                  <a:lnTo>
                    <a:pt x="46277" y="742108"/>
                  </a:lnTo>
                  <a:lnTo>
                    <a:pt x="37936" y="764051"/>
                  </a:lnTo>
                  <a:lnTo>
                    <a:pt x="35049" y="787673"/>
                  </a:lnTo>
                  <a:lnTo>
                    <a:pt x="38695" y="814771"/>
                  </a:lnTo>
                  <a:lnTo>
                    <a:pt x="66038" y="859464"/>
                  </a:lnTo>
                  <a:lnTo>
                    <a:pt x="114332" y="884193"/>
                  </a:lnTo>
                  <a:lnTo>
                    <a:pt x="140745" y="885908"/>
                  </a:lnTo>
                  <a:lnTo>
                    <a:pt x="225147" y="885908"/>
                  </a:lnTo>
                  <a:lnTo>
                    <a:pt x="211239" y="895882"/>
                  </a:lnTo>
                  <a:lnTo>
                    <a:pt x="193150" y="906827"/>
                  </a:lnTo>
                  <a:lnTo>
                    <a:pt x="173925" y="914677"/>
                  </a:lnTo>
                  <a:lnTo>
                    <a:pt x="153920" y="919406"/>
                  </a:lnTo>
                  <a:lnTo>
                    <a:pt x="133494" y="920987"/>
                  </a:lnTo>
                  <a:close/>
                </a:path>
                <a:path w="1304290" h="921385">
                  <a:moveTo>
                    <a:pt x="724872" y="920982"/>
                  </a:moveTo>
                  <a:lnTo>
                    <a:pt x="678647" y="912690"/>
                  </a:lnTo>
                  <a:lnTo>
                    <a:pt x="633694" y="885078"/>
                  </a:lnTo>
                  <a:lnTo>
                    <a:pt x="596418" y="824147"/>
                  </a:lnTo>
                  <a:lnTo>
                    <a:pt x="591377" y="787667"/>
                  </a:lnTo>
                  <a:lnTo>
                    <a:pt x="595294" y="755630"/>
                  </a:lnTo>
                  <a:lnTo>
                    <a:pt x="606607" y="725869"/>
                  </a:lnTo>
                  <a:lnTo>
                    <a:pt x="624662" y="699633"/>
                  </a:lnTo>
                  <a:lnTo>
                    <a:pt x="648804" y="678168"/>
                  </a:lnTo>
                  <a:lnTo>
                    <a:pt x="963635" y="460308"/>
                  </a:lnTo>
                  <a:lnTo>
                    <a:pt x="648804" y="242448"/>
                  </a:lnTo>
                  <a:lnTo>
                    <a:pt x="624662" y="220985"/>
                  </a:lnTo>
                  <a:lnTo>
                    <a:pt x="606607" y="194749"/>
                  </a:lnTo>
                  <a:lnTo>
                    <a:pt x="595294" y="164988"/>
                  </a:lnTo>
                  <a:lnTo>
                    <a:pt x="591377" y="132948"/>
                  </a:lnTo>
                  <a:lnTo>
                    <a:pt x="596418" y="96468"/>
                  </a:lnTo>
                  <a:lnTo>
                    <a:pt x="633695" y="35537"/>
                  </a:lnTo>
                  <a:lnTo>
                    <a:pt x="698751" y="2236"/>
                  </a:lnTo>
                  <a:lnTo>
                    <a:pt x="734727" y="0"/>
                  </a:lnTo>
                  <a:lnTo>
                    <a:pt x="770013" y="7547"/>
                  </a:lnTo>
                  <a:lnTo>
                    <a:pt x="802622" y="24738"/>
                  </a:lnTo>
                  <a:lnTo>
                    <a:pt x="816167" y="34453"/>
                  </a:lnTo>
                  <a:lnTo>
                    <a:pt x="725062" y="34453"/>
                  </a:lnTo>
                  <a:lnTo>
                    <a:pt x="713600" y="35143"/>
                  </a:lnTo>
                  <a:lnTo>
                    <a:pt x="657415" y="61164"/>
                  </a:lnTo>
                  <a:lnTo>
                    <a:pt x="630073" y="105857"/>
                  </a:lnTo>
                  <a:lnTo>
                    <a:pt x="626427" y="132953"/>
                  </a:lnTo>
                  <a:lnTo>
                    <a:pt x="629315" y="156573"/>
                  </a:lnTo>
                  <a:lnTo>
                    <a:pt x="637657" y="178515"/>
                  </a:lnTo>
                  <a:lnTo>
                    <a:pt x="650968" y="197858"/>
                  </a:lnTo>
                  <a:lnTo>
                    <a:pt x="668767" y="213683"/>
                  </a:lnTo>
                  <a:lnTo>
                    <a:pt x="1009114" y="449198"/>
                  </a:lnTo>
                  <a:lnTo>
                    <a:pt x="1011928" y="454573"/>
                  </a:lnTo>
                  <a:lnTo>
                    <a:pt x="1011928" y="466053"/>
                  </a:lnTo>
                  <a:lnTo>
                    <a:pt x="1009109" y="471428"/>
                  </a:lnTo>
                  <a:lnTo>
                    <a:pt x="668767" y="706943"/>
                  </a:lnTo>
                  <a:lnTo>
                    <a:pt x="650966" y="722765"/>
                  </a:lnTo>
                  <a:lnTo>
                    <a:pt x="637655" y="742108"/>
                  </a:lnTo>
                  <a:lnTo>
                    <a:pt x="629314" y="764051"/>
                  </a:lnTo>
                  <a:lnTo>
                    <a:pt x="626427" y="787673"/>
                  </a:lnTo>
                  <a:lnTo>
                    <a:pt x="630075" y="814771"/>
                  </a:lnTo>
                  <a:lnTo>
                    <a:pt x="657418" y="859464"/>
                  </a:lnTo>
                  <a:lnTo>
                    <a:pt x="705700" y="884193"/>
                  </a:lnTo>
                  <a:lnTo>
                    <a:pt x="732127" y="885909"/>
                  </a:lnTo>
                  <a:lnTo>
                    <a:pt x="816520" y="885909"/>
                  </a:lnTo>
                  <a:lnTo>
                    <a:pt x="802613" y="895882"/>
                  </a:lnTo>
                  <a:lnTo>
                    <a:pt x="784514" y="906827"/>
                  </a:lnTo>
                  <a:lnTo>
                    <a:pt x="765274" y="914677"/>
                  </a:lnTo>
                  <a:lnTo>
                    <a:pt x="745223" y="919406"/>
                  </a:lnTo>
                  <a:lnTo>
                    <a:pt x="724872" y="920982"/>
                  </a:lnTo>
                  <a:close/>
                </a:path>
                <a:path w="1304290" h="921385">
                  <a:moveTo>
                    <a:pt x="225147" y="885908"/>
                  </a:moveTo>
                  <a:lnTo>
                    <a:pt x="140745" y="885908"/>
                  </a:lnTo>
                  <a:lnTo>
                    <a:pt x="166623" y="880299"/>
                  </a:lnTo>
                  <a:lnTo>
                    <a:pt x="190790" y="867453"/>
                  </a:lnTo>
                  <a:lnTo>
                    <a:pt x="630273" y="552263"/>
                  </a:lnTo>
                  <a:lnTo>
                    <a:pt x="665147" y="512054"/>
                  </a:lnTo>
                  <a:lnTo>
                    <a:pt x="677503" y="460308"/>
                  </a:lnTo>
                  <a:lnTo>
                    <a:pt x="674346" y="433407"/>
                  </a:lnTo>
                  <a:lnTo>
                    <a:pt x="650316" y="386627"/>
                  </a:lnTo>
                  <a:lnTo>
                    <a:pt x="190795" y="53173"/>
                  </a:lnTo>
                  <a:lnTo>
                    <a:pt x="148608" y="35626"/>
                  </a:lnTo>
                  <a:lnTo>
                    <a:pt x="133689" y="34448"/>
                  </a:lnTo>
                  <a:lnTo>
                    <a:pt x="224785" y="34453"/>
                  </a:lnTo>
                  <a:lnTo>
                    <a:pt x="650722" y="339933"/>
                  </a:lnTo>
                  <a:lnTo>
                    <a:pt x="696378" y="392571"/>
                  </a:lnTo>
                  <a:lnTo>
                    <a:pt x="712557" y="460323"/>
                  </a:lnTo>
                  <a:lnTo>
                    <a:pt x="708424" y="495536"/>
                  </a:lnTo>
                  <a:lnTo>
                    <a:pt x="696378" y="528047"/>
                  </a:lnTo>
                  <a:lnTo>
                    <a:pt x="676964" y="556784"/>
                  </a:lnTo>
                  <a:lnTo>
                    <a:pt x="650722" y="580693"/>
                  </a:lnTo>
                  <a:lnTo>
                    <a:pt x="225147" y="885908"/>
                  </a:lnTo>
                  <a:close/>
                </a:path>
                <a:path w="1304290" h="921385">
                  <a:moveTo>
                    <a:pt x="816520" y="885909"/>
                  </a:moveTo>
                  <a:lnTo>
                    <a:pt x="732127" y="885909"/>
                  </a:lnTo>
                  <a:lnTo>
                    <a:pt x="758011" y="880299"/>
                  </a:lnTo>
                  <a:lnTo>
                    <a:pt x="782173" y="867453"/>
                  </a:lnTo>
                  <a:lnTo>
                    <a:pt x="1221650" y="552263"/>
                  </a:lnTo>
                  <a:lnTo>
                    <a:pt x="1256525" y="512054"/>
                  </a:lnTo>
                  <a:lnTo>
                    <a:pt x="1268881" y="460308"/>
                  </a:lnTo>
                  <a:lnTo>
                    <a:pt x="1265721" y="433407"/>
                  </a:lnTo>
                  <a:lnTo>
                    <a:pt x="1241684" y="386627"/>
                  </a:lnTo>
                  <a:lnTo>
                    <a:pt x="782159" y="53173"/>
                  </a:lnTo>
                  <a:lnTo>
                    <a:pt x="739920" y="35626"/>
                  </a:lnTo>
                  <a:lnTo>
                    <a:pt x="725062" y="34453"/>
                  </a:lnTo>
                  <a:lnTo>
                    <a:pt x="816167" y="34453"/>
                  </a:lnTo>
                  <a:lnTo>
                    <a:pt x="1242099" y="339933"/>
                  </a:lnTo>
                  <a:lnTo>
                    <a:pt x="1287756" y="392571"/>
                  </a:lnTo>
                  <a:lnTo>
                    <a:pt x="1303935" y="460323"/>
                  </a:lnTo>
                  <a:lnTo>
                    <a:pt x="1299801" y="495536"/>
                  </a:lnTo>
                  <a:lnTo>
                    <a:pt x="1287754" y="528047"/>
                  </a:lnTo>
                  <a:lnTo>
                    <a:pt x="1268337" y="556784"/>
                  </a:lnTo>
                  <a:lnTo>
                    <a:pt x="1242092" y="580693"/>
                  </a:lnTo>
                  <a:lnTo>
                    <a:pt x="816520" y="885909"/>
                  </a:lnTo>
                  <a:close/>
                </a:path>
              </a:pathLst>
            </a:custGeom>
            <a:solidFill>
              <a:srgbClr val="1C242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7" name="object 27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297" y="3040435"/>
            <a:ext cx="966133" cy="971553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1752600" y="1104900"/>
            <a:ext cx="10515600" cy="203421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379730">
              <a:lnSpc>
                <a:spcPct val="132500"/>
              </a:lnSpc>
              <a:spcBef>
                <a:spcPts val="100"/>
              </a:spcBef>
            </a:pPr>
            <a:r>
              <a:rPr lang="ru-RU" sz="2500" spc="175" dirty="0">
                <a:solidFill>
                  <a:srgbClr val="F5F5EF"/>
                </a:solidFill>
                <a:cs typeface="Calibri"/>
              </a:rPr>
              <a:t>-</a:t>
            </a:r>
            <a:r>
              <a:rPr lang="ru-RU" sz="2500" spc="175" dirty="0">
                <a:solidFill>
                  <a:srgbClr val="F5F5EF"/>
                </a:solidFill>
                <a:latin typeface="Arial"/>
                <a:cs typeface="Arial"/>
              </a:rPr>
              <a:t>Круглые</a:t>
            </a:r>
            <a:r>
              <a:rPr lang="ru-RU" sz="2500" spc="45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85" dirty="0">
                <a:solidFill>
                  <a:srgbClr val="F5F5EF"/>
                </a:solidFill>
                <a:latin typeface="Arial"/>
                <a:cs typeface="Arial"/>
              </a:rPr>
              <a:t>столы</a:t>
            </a:r>
            <a:r>
              <a:rPr lang="ru-RU" sz="2500" spc="45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210" dirty="0">
                <a:solidFill>
                  <a:srgbClr val="F5F5EF"/>
                </a:solidFill>
                <a:latin typeface="Arial"/>
                <a:cs typeface="Arial"/>
              </a:rPr>
              <a:t>и</a:t>
            </a:r>
            <a:r>
              <a:rPr lang="ru-RU" sz="2500" spc="45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140" dirty="0">
                <a:solidFill>
                  <a:srgbClr val="F5F5EF"/>
                </a:solidFill>
                <a:latin typeface="Arial"/>
                <a:cs typeface="Arial"/>
              </a:rPr>
              <a:t>встречи</a:t>
            </a:r>
            <a:r>
              <a:rPr lang="ru-RU" sz="2500" spc="45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-50" dirty="0">
                <a:solidFill>
                  <a:srgbClr val="F5F5EF"/>
                </a:solidFill>
                <a:latin typeface="Arial"/>
                <a:cs typeface="Arial"/>
              </a:rPr>
              <a:t>с</a:t>
            </a:r>
            <a:r>
              <a:rPr lang="ru-RU" sz="2500" spc="45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180" dirty="0">
                <a:solidFill>
                  <a:srgbClr val="F5F5EF"/>
                </a:solidFill>
                <a:latin typeface="Arial"/>
                <a:cs typeface="Arial"/>
              </a:rPr>
              <a:t>учеными</a:t>
            </a:r>
            <a:r>
              <a:rPr lang="ru-RU" sz="2500" spc="45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185" dirty="0">
                <a:solidFill>
                  <a:srgbClr val="F5F5EF"/>
                </a:solidFill>
                <a:latin typeface="Arial"/>
                <a:cs typeface="Arial"/>
              </a:rPr>
              <a:t>по</a:t>
            </a:r>
            <a:r>
              <a:rPr lang="ru-RU" sz="2500" spc="45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200" dirty="0">
                <a:solidFill>
                  <a:srgbClr val="F5F5EF"/>
                </a:solidFill>
                <a:latin typeface="Arial"/>
                <a:cs typeface="Arial"/>
              </a:rPr>
              <a:t>инновационным </a:t>
            </a:r>
            <a:r>
              <a:rPr lang="ru-RU" sz="2500" spc="-680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210" dirty="0">
                <a:solidFill>
                  <a:srgbClr val="F5F5EF"/>
                </a:solidFill>
                <a:latin typeface="Arial"/>
                <a:cs typeface="Arial"/>
              </a:rPr>
              <a:t>и</a:t>
            </a:r>
            <a:r>
              <a:rPr lang="ru-RU" sz="2500" spc="45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195" dirty="0">
                <a:solidFill>
                  <a:srgbClr val="F5F5EF"/>
                </a:solidFill>
                <a:latin typeface="Arial"/>
                <a:cs typeface="Arial"/>
              </a:rPr>
              <a:t>новейшим</a:t>
            </a:r>
            <a:r>
              <a:rPr lang="ru-RU" sz="2500" spc="50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150" dirty="0">
                <a:solidFill>
                  <a:srgbClr val="F5F5EF"/>
                </a:solidFill>
                <a:latin typeface="Arial"/>
                <a:cs typeface="Arial"/>
              </a:rPr>
              <a:t>направлениям</a:t>
            </a:r>
            <a:r>
              <a:rPr lang="ru-RU" sz="2500" spc="50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170" dirty="0">
                <a:solidFill>
                  <a:srgbClr val="F5F5EF"/>
                </a:solidFill>
                <a:latin typeface="Arial"/>
                <a:cs typeface="Arial"/>
              </a:rPr>
              <a:t>науки</a:t>
            </a:r>
            <a:r>
              <a:rPr lang="ru-RU" sz="2500" spc="50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210" dirty="0">
                <a:solidFill>
                  <a:srgbClr val="F5F5EF"/>
                </a:solidFill>
                <a:latin typeface="Arial"/>
                <a:cs typeface="Arial"/>
              </a:rPr>
              <a:t>и</a:t>
            </a:r>
            <a:r>
              <a:rPr lang="ru-RU" sz="2500" spc="50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155" dirty="0">
                <a:solidFill>
                  <a:srgbClr val="F5F5EF"/>
                </a:solidFill>
                <a:latin typeface="Arial"/>
                <a:cs typeface="Arial"/>
              </a:rPr>
              <a:t>технологии</a:t>
            </a:r>
            <a:endParaRPr lang="ru-RU" sz="2500" dirty="0">
              <a:latin typeface="Arial"/>
              <a:cs typeface="Arial"/>
            </a:endParaRPr>
          </a:p>
          <a:p>
            <a:pPr marL="12700" marR="5080">
              <a:lnSpc>
                <a:spcPct val="132500"/>
              </a:lnSpc>
              <a:tabLst>
                <a:tab pos="3204210" algn="l"/>
                <a:tab pos="3776979" algn="l"/>
                <a:tab pos="5466080" algn="l"/>
                <a:tab pos="6160135" algn="l"/>
                <a:tab pos="7863840" algn="l"/>
                <a:tab pos="9354185" algn="l"/>
              </a:tabLst>
            </a:pPr>
            <a:r>
              <a:rPr lang="ru-RU" sz="2500" spc="-20" dirty="0">
                <a:solidFill>
                  <a:srgbClr val="F5F5EF"/>
                </a:solidFill>
                <a:cs typeface="Calibri"/>
              </a:rPr>
              <a:t>«</a:t>
            </a:r>
            <a:r>
              <a:rPr lang="ru-RU" sz="2500" spc="75" dirty="0">
                <a:solidFill>
                  <a:srgbClr val="F5F5EF"/>
                </a:solidFill>
                <a:latin typeface="Arial"/>
                <a:cs typeface="Arial"/>
              </a:rPr>
              <a:t>П</a:t>
            </a:r>
            <a:r>
              <a:rPr lang="ru-RU" sz="2500" spc="190" dirty="0">
                <a:solidFill>
                  <a:srgbClr val="F5F5EF"/>
                </a:solidFill>
                <a:latin typeface="Arial"/>
                <a:cs typeface="Arial"/>
              </a:rPr>
              <a:t>р</a:t>
            </a:r>
            <a:r>
              <a:rPr lang="ru-RU" sz="2500" spc="254" dirty="0">
                <a:solidFill>
                  <a:srgbClr val="F5F5EF"/>
                </a:solidFill>
                <a:latin typeface="Arial"/>
                <a:cs typeface="Arial"/>
              </a:rPr>
              <a:t>и</a:t>
            </a:r>
            <a:r>
              <a:rPr lang="ru-RU" sz="2500" spc="190" dirty="0">
                <a:solidFill>
                  <a:srgbClr val="F5F5EF"/>
                </a:solidFill>
                <a:latin typeface="Arial"/>
                <a:cs typeface="Arial"/>
              </a:rPr>
              <a:t>м</a:t>
            </a:r>
            <a:r>
              <a:rPr lang="ru-RU" sz="2500" spc="60" dirty="0">
                <a:solidFill>
                  <a:srgbClr val="F5F5EF"/>
                </a:solidFill>
                <a:latin typeface="Arial"/>
                <a:cs typeface="Arial"/>
              </a:rPr>
              <a:t>е</a:t>
            </a:r>
            <a:r>
              <a:rPr lang="ru-RU" sz="2500" spc="254" dirty="0">
                <a:solidFill>
                  <a:srgbClr val="F5F5EF"/>
                </a:solidFill>
                <a:latin typeface="Arial"/>
                <a:cs typeface="Arial"/>
              </a:rPr>
              <a:t>ни</a:t>
            </a:r>
            <a:r>
              <a:rPr lang="ru-RU" sz="2500" spc="90" dirty="0">
                <a:solidFill>
                  <a:srgbClr val="F5F5EF"/>
                </a:solidFill>
                <a:latin typeface="Arial"/>
                <a:cs typeface="Arial"/>
              </a:rPr>
              <a:t>т</a:t>
            </a:r>
            <a:r>
              <a:rPr lang="ru-RU" sz="2500" spc="60" dirty="0">
                <a:solidFill>
                  <a:srgbClr val="F5F5EF"/>
                </a:solidFill>
                <a:latin typeface="Arial"/>
                <a:cs typeface="Arial"/>
              </a:rPr>
              <a:t>е</a:t>
            </a:r>
            <a:r>
              <a:rPr lang="ru-RU" sz="2500" spc="30" dirty="0">
                <a:solidFill>
                  <a:srgbClr val="F5F5EF"/>
                </a:solidFill>
                <a:latin typeface="Arial"/>
                <a:cs typeface="Arial"/>
              </a:rPr>
              <a:t>л</a:t>
            </a:r>
            <a:r>
              <a:rPr lang="ru-RU" sz="2500" spc="225" dirty="0">
                <a:solidFill>
                  <a:srgbClr val="F5F5EF"/>
                </a:solidFill>
                <a:latin typeface="Arial"/>
                <a:cs typeface="Arial"/>
              </a:rPr>
              <a:t>ь</a:t>
            </a:r>
            <a:r>
              <a:rPr lang="ru-RU" sz="2500" spc="254" dirty="0">
                <a:solidFill>
                  <a:srgbClr val="F5F5EF"/>
                </a:solidFill>
                <a:latin typeface="Arial"/>
                <a:cs typeface="Arial"/>
              </a:rPr>
              <a:t>н</a:t>
            </a:r>
            <a:r>
              <a:rPr lang="ru-RU" sz="2500" spc="120" dirty="0">
                <a:solidFill>
                  <a:srgbClr val="F5F5EF"/>
                </a:solidFill>
                <a:latin typeface="Arial"/>
                <a:cs typeface="Arial"/>
              </a:rPr>
              <a:t>о</a:t>
            </a:r>
            <a:r>
              <a:rPr lang="ru-RU" sz="2500" dirty="0">
                <a:solidFill>
                  <a:srgbClr val="F5F5EF"/>
                </a:solidFill>
                <a:latin typeface="Arial"/>
                <a:cs typeface="Arial"/>
              </a:rPr>
              <a:t>	</a:t>
            </a:r>
            <a:r>
              <a:rPr lang="ru-RU" sz="2500" spc="225" dirty="0">
                <a:solidFill>
                  <a:srgbClr val="F5F5EF"/>
                </a:solidFill>
                <a:latin typeface="Arial"/>
                <a:cs typeface="Arial"/>
              </a:rPr>
              <a:t>к</a:t>
            </a:r>
            <a:r>
              <a:rPr lang="ru-RU" sz="2500" dirty="0">
                <a:solidFill>
                  <a:srgbClr val="F5F5EF"/>
                </a:solidFill>
                <a:latin typeface="Arial"/>
                <a:cs typeface="Arial"/>
              </a:rPr>
              <a:t>	</a:t>
            </a:r>
            <a:r>
              <a:rPr lang="ru-RU" sz="2500" spc="-165" dirty="0">
                <a:solidFill>
                  <a:srgbClr val="F5F5EF"/>
                </a:solidFill>
                <a:latin typeface="Arial"/>
                <a:cs typeface="Arial"/>
              </a:rPr>
              <a:t>Я</a:t>
            </a:r>
            <a:r>
              <a:rPr lang="ru-RU" sz="2500" spc="270" dirty="0">
                <a:solidFill>
                  <a:srgbClr val="F5F5EF"/>
                </a:solidFill>
                <a:latin typeface="Arial"/>
                <a:cs typeface="Arial"/>
              </a:rPr>
              <a:t>к</a:t>
            </a:r>
            <a:r>
              <a:rPr lang="ru-RU" sz="2500" spc="70" dirty="0">
                <a:solidFill>
                  <a:srgbClr val="F5F5EF"/>
                </a:solidFill>
                <a:latin typeface="Arial"/>
                <a:cs typeface="Arial"/>
              </a:rPr>
              <a:t>у</a:t>
            </a:r>
            <a:r>
              <a:rPr lang="ru-RU" sz="2500" spc="90" dirty="0">
                <a:solidFill>
                  <a:srgbClr val="F5F5EF"/>
                </a:solidFill>
                <a:latin typeface="Arial"/>
                <a:cs typeface="Arial"/>
              </a:rPr>
              <a:t>т</a:t>
            </a:r>
            <a:r>
              <a:rPr lang="ru-RU" sz="2500" spc="254" dirty="0">
                <a:solidFill>
                  <a:srgbClr val="F5F5EF"/>
                </a:solidFill>
                <a:latin typeface="Arial"/>
                <a:cs typeface="Arial"/>
              </a:rPr>
              <a:t>ии</a:t>
            </a:r>
            <a:r>
              <a:rPr lang="ru-RU" sz="2500" spc="-65" dirty="0">
                <a:solidFill>
                  <a:srgbClr val="F5F5EF"/>
                </a:solidFill>
                <a:cs typeface="Calibri"/>
              </a:rPr>
              <a:t>»</a:t>
            </a:r>
            <a:r>
              <a:rPr lang="ru-RU" sz="2500" dirty="0">
                <a:solidFill>
                  <a:srgbClr val="F5F5EF"/>
                </a:solidFill>
                <a:cs typeface="Calibri"/>
              </a:rPr>
              <a:t>	</a:t>
            </a:r>
            <a:r>
              <a:rPr lang="ru-RU" sz="2500" spc="110" dirty="0" smtClean="0">
                <a:solidFill>
                  <a:srgbClr val="F5F5EF"/>
                </a:solidFill>
                <a:cs typeface="Calibri"/>
              </a:rPr>
              <a:t>(</a:t>
            </a:r>
            <a:r>
              <a:rPr lang="ru-RU" sz="2500" spc="140" dirty="0">
                <a:solidFill>
                  <a:srgbClr val="F5F5EF"/>
                </a:solidFill>
                <a:cs typeface="Calibri"/>
              </a:rPr>
              <a:t>2</a:t>
            </a:r>
            <a:r>
              <a:rPr lang="ru-RU" sz="2500" dirty="0">
                <a:solidFill>
                  <a:srgbClr val="F5F5EF"/>
                </a:solidFill>
                <a:cs typeface="Calibri"/>
              </a:rPr>
              <a:t>	</a:t>
            </a:r>
            <a:r>
              <a:rPr lang="ru-RU" sz="2500" spc="270" dirty="0">
                <a:solidFill>
                  <a:srgbClr val="F5F5EF"/>
                </a:solidFill>
                <a:latin typeface="Arial"/>
                <a:cs typeface="Arial"/>
              </a:rPr>
              <a:t>к</a:t>
            </a:r>
            <a:r>
              <a:rPr lang="ru-RU" sz="2500" spc="190" dirty="0">
                <a:solidFill>
                  <a:srgbClr val="F5F5EF"/>
                </a:solidFill>
                <a:latin typeface="Arial"/>
                <a:cs typeface="Arial"/>
              </a:rPr>
              <a:t>р</a:t>
            </a:r>
            <a:r>
              <a:rPr lang="ru-RU" sz="2500" spc="70" dirty="0">
                <a:solidFill>
                  <a:srgbClr val="F5F5EF"/>
                </a:solidFill>
                <a:latin typeface="Arial"/>
                <a:cs typeface="Arial"/>
              </a:rPr>
              <a:t>у</a:t>
            </a:r>
            <a:r>
              <a:rPr lang="ru-RU" sz="2500" spc="215" dirty="0">
                <a:solidFill>
                  <a:srgbClr val="F5F5EF"/>
                </a:solidFill>
                <a:latin typeface="Arial"/>
                <a:cs typeface="Arial"/>
              </a:rPr>
              <a:t>г</a:t>
            </a:r>
            <a:r>
              <a:rPr lang="ru-RU" sz="2500" spc="30" dirty="0">
                <a:solidFill>
                  <a:srgbClr val="F5F5EF"/>
                </a:solidFill>
                <a:latin typeface="Arial"/>
                <a:cs typeface="Arial"/>
              </a:rPr>
              <a:t>л</a:t>
            </a:r>
            <a:r>
              <a:rPr lang="ru-RU" sz="2500" spc="190" dirty="0">
                <a:solidFill>
                  <a:srgbClr val="F5F5EF"/>
                </a:solidFill>
                <a:latin typeface="Arial"/>
                <a:cs typeface="Arial"/>
              </a:rPr>
              <a:t>ы</a:t>
            </a:r>
            <a:r>
              <a:rPr lang="ru-RU" sz="2500" spc="70" dirty="0">
                <a:solidFill>
                  <a:srgbClr val="F5F5EF"/>
                </a:solidFill>
                <a:latin typeface="Arial"/>
                <a:cs typeface="Arial"/>
              </a:rPr>
              <a:t>х</a:t>
            </a:r>
            <a:r>
              <a:rPr lang="ru-RU" sz="2500" dirty="0">
                <a:solidFill>
                  <a:srgbClr val="F5F5EF"/>
                </a:solidFill>
                <a:latin typeface="Arial"/>
                <a:cs typeface="Arial"/>
              </a:rPr>
              <a:t>	</a:t>
            </a:r>
            <a:r>
              <a:rPr lang="ru-RU" sz="2500" spc="-5" dirty="0">
                <a:solidFill>
                  <a:srgbClr val="F5F5EF"/>
                </a:solidFill>
                <a:latin typeface="Arial"/>
                <a:cs typeface="Arial"/>
              </a:rPr>
              <a:t>с</a:t>
            </a:r>
            <a:r>
              <a:rPr lang="ru-RU" sz="2500" spc="90" dirty="0">
                <a:solidFill>
                  <a:srgbClr val="F5F5EF"/>
                </a:solidFill>
                <a:latin typeface="Arial"/>
                <a:cs typeface="Arial"/>
              </a:rPr>
              <a:t>т</a:t>
            </a:r>
            <a:r>
              <a:rPr lang="ru-RU" sz="2500" spc="165" dirty="0">
                <a:solidFill>
                  <a:srgbClr val="F5F5EF"/>
                </a:solidFill>
                <a:latin typeface="Arial"/>
                <a:cs typeface="Arial"/>
              </a:rPr>
              <a:t>о</a:t>
            </a:r>
            <a:r>
              <a:rPr lang="ru-RU" sz="2500" spc="30" dirty="0">
                <a:solidFill>
                  <a:srgbClr val="F5F5EF"/>
                </a:solidFill>
                <a:latin typeface="Arial"/>
                <a:cs typeface="Arial"/>
              </a:rPr>
              <a:t>л</a:t>
            </a:r>
            <a:r>
              <a:rPr lang="ru-RU" sz="2500" spc="165" dirty="0">
                <a:solidFill>
                  <a:srgbClr val="F5F5EF"/>
                </a:solidFill>
                <a:latin typeface="Arial"/>
                <a:cs typeface="Arial"/>
              </a:rPr>
              <a:t>о</a:t>
            </a:r>
            <a:r>
              <a:rPr lang="ru-RU" sz="2500" spc="110" dirty="0">
                <a:solidFill>
                  <a:srgbClr val="F5F5EF"/>
                </a:solidFill>
                <a:latin typeface="Arial"/>
                <a:cs typeface="Arial"/>
              </a:rPr>
              <a:t>в</a:t>
            </a:r>
            <a:r>
              <a:rPr lang="ru-RU" sz="2500" dirty="0">
                <a:solidFill>
                  <a:srgbClr val="F5F5EF"/>
                </a:solidFill>
                <a:latin typeface="Arial"/>
                <a:cs typeface="Arial"/>
              </a:rPr>
              <a:t>	</a:t>
            </a:r>
            <a:r>
              <a:rPr lang="ru-RU" sz="2500" spc="250" dirty="0">
                <a:solidFill>
                  <a:srgbClr val="F5F5EF"/>
                </a:solidFill>
                <a:latin typeface="Arial"/>
                <a:cs typeface="Arial"/>
              </a:rPr>
              <a:t>п</a:t>
            </a:r>
            <a:r>
              <a:rPr lang="ru-RU" sz="2500" spc="80" dirty="0">
                <a:solidFill>
                  <a:srgbClr val="F5F5EF"/>
                </a:solidFill>
                <a:latin typeface="Arial"/>
                <a:cs typeface="Arial"/>
              </a:rPr>
              <a:t>о  </a:t>
            </a:r>
            <a:r>
              <a:rPr lang="ru-RU" sz="2500" spc="150" dirty="0">
                <a:solidFill>
                  <a:srgbClr val="F5F5EF"/>
                </a:solidFill>
                <a:latin typeface="Arial"/>
                <a:cs typeface="Arial"/>
              </a:rPr>
              <a:t>направлениям</a:t>
            </a:r>
            <a:r>
              <a:rPr lang="ru-RU" sz="2500" spc="45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170" dirty="0">
                <a:solidFill>
                  <a:srgbClr val="F5F5EF"/>
                </a:solidFill>
                <a:latin typeface="Arial"/>
                <a:cs typeface="Arial"/>
              </a:rPr>
              <a:t>науки</a:t>
            </a:r>
            <a:r>
              <a:rPr lang="ru-RU" sz="2500" spc="50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210" dirty="0">
                <a:solidFill>
                  <a:srgbClr val="F5F5EF"/>
                </a:solidFill>
                <a:latin typeface="Arial"/>
                <a:cs typeface="Arial"/>
              </a:rPr>
              <a:t>и</a:t>
            </a:r>
            <a:r>
              <a:rPr lang="ru-RU" sz="2500" spc="50" dirty="0">
                <a:solidFill>
                  <a:srgbClr val="F5F5EF"/>
                </a:solidFill>
                <a:latin typeface="Arial"/>
                <a:cs typeface="Arial"/>
              </a:rPr>
              <a:t> </a:t>
            </a:r>
            <a:r>
              <a:rPr lang="ru-RU" sz="2500" spc="150" dirty="0">
                <a:solidFill>
                  <a:srgbClr val="F5F5EF"/>
                </a:solidFill>
                <a:latin typeface="Arial"/>
                <a:cs typeface="Arial"/>
              </a:rPr>
              <a:t>технологий</a:t>
            </a:r>
            <a:r>
              <a:rPr lang="ru-RU" sz="2500" spc="150" dirty="0">
                <a:solidFill>
                  <a:srgbClr val="F5F5EF"/>
                </a:solidFill>
                <a:cs typeface="Calibri"/>
              </a:rPr>
              <a:t>)</a:t>
            </a:r>
            <a:endParaRPr lang="ru-RU" sz="2500" dirty="0"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638800" y="3162300"/>
            <a:ext cx="9363710" cy="14502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95"/>
              </a:spcBef>
              <a:tabLst>
                <a:tab pos="1835150" algn="l"/>
                <a:tab pos="4739005" algn="l"/>
                <a:tab pos="6373495" algn="l"/>
                <a:tab pos="7264400" algn="l"/>
              </a:tabLst>
            </a:pPr>
            <a:r>
              <a:rPr lang="ru-RU" sz="36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Научный туризм в Якутии: перспективы и пути развития</a:t>
            </a:r>
            <a:endParaRPr lang="ru-RU" sz="36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899419" y="3313852"/>
            <a:ext cx="264287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600" b="1" spc="20" dirty="0" smtClean="0">
                <a:solidFill>
                  <a:srgbClr val="8BB9C3"/>
                </a:solidFill>
                <a:latin typeface="Arial"/>
                <a:cs typeface="Arial"/>
              </a:rPr>
              <a:t>Круглый стол 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899419" y="5139003"/>
            <a:ext cx="2642870" cy="4129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2600" b="1" spc="20" dirty="0" smtClean="0">
                <a:solidFill>
                  <a:srgbClr val="8BB9C3"/>
                </a:solidFill>
                <a:latin typeface="Arial"/>
                <a:cs typeface="Arial"/>
              </a:rPr>
              <a:t>Круглый стол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1340991" y="157791"/>
            <a:ext cx="9211310" cy="996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3815"/>
              </a:lnSpc>
              <a:spcBef>
                <a:spcPts val="110"/>
              </a:spcBef>
              <a:tabLst>
                <a:tab pos="1000125" algn="l"/>
              </a:tabLst>
            </a:pPr>
            <a:r>
              <a:rPr sz="3300" spc="365" dirty="0">
                <a:solidFill>
                  <a:srgbClr val="FFFFFF"/>
                </a:solidFill>
                <a:latin typeface="Calibri"/>
                <a:cs typeface="Calibri"/>
              </a:rPr>
              <a:t>1.1.	</a:t>
            </a:r>
            <a:r>
              <a:rPr sz="3300" spc="215" dirty="0">
                <a:solidFill>
                  <a:srgbClr val="FFFFFF"/>
                </a:solidFill>
              </a:rPr>
              <a:t>ЛЕКТОРИЙ</a:t>
            </a:r>
            <a:r>
              <a:rPr sz="3300" spc="254" dirty="0">
                <a:solidFill>
                  <a:srgbClr val="FFFFFF"/>
                </a:solidFill>
              </a:rPr>
              <a:t> </a:t>
            </a:r>
            <a:r>
              <a:rPr sz="3300" spc="350" dirty="0">
                <a:solidFill>
                  <a:srgbClr val="FFFFFF"/>
                </a:solidFill>
              </a:rPr>
              <a:t>И</a:t>
            </a:r>
            <a:r>
              <a:rPr sz="3300" spc="260" dirty="0">
                <a:solidFill>
                  <a:srgbClr val="FFFFFF"/>
                </a:solidFill>
              </a:rPr>
              <a:t> </a:t>
            </a:r>
            <a:r>
              <a:rPr sz="3300" spc="60" dirty="0">
                <a:solidFill>
                  <a:srgbClr val="FFFFFF"/>
                </a:solidFill>
              </a:rPr>
              <a:t>ВСТРЕЧИ</a:t>
            </a:r>
            <a:r>
              <a:rPr sz="3300" spc="260" dirty="0">
                <a:solidFill>
                  <a:srgbClr val="FFFFFF"/>
                </a:solidFill>
              </a:rPr>
              <a:t> </a:t>
            </a:r>
            <a:r>
              <a:rPr sz="3300" spc="-275" dirty="0">
                <a:solidFill>
                  <a:srgbClr val="FFFFFF"/>
                </a:solidFill>
              </a:rPr>
              <a:t>С</a:t>
            </a:r>
            <a:r>
              <a:rPr sz="3300" spc="260" dirty="0">
                <a:solidFill>
                  <a:srgbClr val="FFFFFF"/>
                </a:solidFill>
              </a:rPr>
              <a:t> </a:t>
            </a:r>
            <a:r>
              <a:rPr sz="3300" spc="215" dirty="0">
                <a:solidFill>
                  <a:srgbClr val="FFFFFF"/>
                </a:solidFill>
              </a:rPr>
              <a:t>УЧЕНЫМИ</a:t>
            </a:r>
            <a:endParaRPr sz="3300">
              <a:latin typeface="Calibri"/>
              <a:cs typeface="Calibri"/>
            </a:endParaRPr>
          </a:p>
          <a:p>
            <a:pPr marL="2425065">
              <a:lnSpc>
                <a:spcPts val="3820"/>
              </a:lnSpc>
            </a:pPr>
            <a:r>
              <a:rPr sz="3300" spc="120" dirty="0">
                <a:solidFill>
                  <a:srgbClr val="FFFFFF"/>
                </a:solidFill>
                <a:latin typeface="Calibri"/>
                <a:cs typeface="Calibri"/>
              </a:rPr>
              <a:t>«</a:t>
            </a:r>
            <a:r>
              <a:rPr sz="3300" spc="120" dirty="0">
                <a:solidFill>
                  <a:srgbClr val="FFFFFF"/>
                </a:solidFill>
              </a:rPr>
              <a:t>О</a:t>
            </a:r>
            <a:r>
              <a:rPr sz="3300" spc="245" dirty="0">
                <a:solidFill>
                  <a:srgbClr val="FFFFFF"/>
                </a:solidFill>
              </a:rPr>
              <a:t> </a:t>
            </a:r>
            <a:r>
              <a:rPr sz="3300" spc="140" dirty="0">
                <a:solidFill>
                  <a:srgbClr val="FFFFFF"/>
                </a:solidFill>
              </a:rPr>
              <a:t>НАУКЕ</a:t>
            </a:r>
            <a:r>
              <a:rPr sz="3300" spc="245" dirty="0">
                <a:solidFill>
                  <a:srgbClr val="FFFFFF"/>
                </a:solidFill>
              </a:rPr>
              <a:t> </a:t>
            </a:r>
            <a:r>
              <a:rPr sz="3300" spc="105" dirty="0">
                <a:solidFill>
                  <a:srgbClr val="FFFFFF"/>
                </a:solidFill>
              </a:rPr>
              <a:t>ПРОСТО</a:t>
            </a:r>
            <a:r>
              <a:rPr sz="3300" spc="105" dirty="0">
                <a:solidFill>
                  <a:srgbClr val="FFFFFF"/>
                </a:solidFill>
                <a:latin typeface="Calibri"/>
                <a:cs typeface="Calibri"/>
              </a:rPr>
              <a:t>»</a:t>
            </a:r>
            <a:endParaRPr sz="3300">
              <a:latin typeface="Calibri"/>
              <a:cs typeface="Calibri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297" y="4874991"/>
            <a:ext cx="966133" cy="971553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7735201" y="3160529"/>
            <a:ext cx="381635" cy="5063490"/>
          </a:xfrm>
          <a:prstGeom prst="rect">
            <a:avLst/>
          </a:prstGeom>
        </p:spPr>
        <p:txBody>
          <a:bodyPr vert="vert" wrap="square" lIns="0" tIns="31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1050925" algn="l"/>
                <a:tab pos="3308985" algn="l"/>
              </a:tabLst>
            </a:pPr>
            <a:r>
              <a:rPr sz="2300" b="1" spc="560" dirty="0">
                <a:solidFill>
                  <a:srgbClr val="F7F2DE"/>
                </a:solidFill>
                <a:latin typeface="Calibri"/>
                <a:cs typeface="Calibri"/>
              </a:rPr>
              <a:t>ТРЕК	</a:t>
            </a:r>
            <a:r>
              <a:rPr sz="2300" b="1" spc="-10" dirty="0">
                <a:solidFill>
                  <a:srgbClr val="F7F2DE"/>
                </a:solidFill>
                <a:latin typeface="Calibri"/>
                <a:cs typeface="Calibri"/>
              </a:rPr>
              <a:t>«</a:t>
            </a:r>
            <a:r>
              <a:rPr sz="2300" b="1" spc="-270" dirty="0">
                <a:solidFill>
                  <a:srgbClr val="F7F2DE"/>
                </a:solidFill>
                <a:latin typeface="Calibri"/>
                <a:cs typeface="Calibri"/>
              </a:rPr>
              <a:t> </a:t>
            </a:r>
            <a:r>
              <a:rPr sz="2300" b="1" spc="565" dirty="0">
                <a:solidFill>
                  <a:srgbClr val="F7F2DE"/>
                </a:solidFill>
                <a:latin typeface="Calibri"/>
                <a:cs typeface="Calibri"/>
              </a:rPr>
              <a:t>МОЛОДОЙ	УЧЕНЫЙ»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9" name="object 29"/>
          <p:cNvSpPr txBox="1"/>
          <p:nvPr/>
        </p:nvSpPr>
        <p:spPr>
          <a:xfrm>
            <a:off x="5715000" y="4991100"/>
            <a:ext cx="8839200" cy="145026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32500"/>
              </a:lnSpc>
              <a:spcBef>
                <a:spcPts val="95"/>
              </a:spcBef>
              <a:tabLst>
                <a:tab pos="1835150" algn="l"/>
                <a:tab pos="4739005" algn="l"/>
                <a:tab pos="6373495" algn="l"/>
                <a:tab pos="7264400" algn="l"/>
              </a:tabLst>
            </a:pPr>
            <a:r>
              <a:rPr lang="ru-RU" sz="3600" dirty="0" smtClean="0">
                <a:solidFill>
                  <a:schemeClr val="bg1"/>
                </a:solidFill>
                <a:latin typeface="Times New Roman"/>
                <a:cs typeface="Times New Roman"/>
              </a:rPr>
              <a:t>Популяризация науки и техники среди молодежи и населения</a:t>
            </a:r>
            <a:endParaRPr lang="ru-RU" sz="36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781800" y="9258300"/>
            <a:ext cx="11125200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Lucida Sans Unicode" panose="020B0602030504020204" pitchFamily="34" charset="0"/>
                <a:cs typeface="Lucida Sans Unicode" panose="020B0602030504020204" pitchFamily="34" charset="0"/>
                <a:hlinkClick r:id="rId4"/>
              </a:rPr>
              <a:t>https://nauka.s-vfu.ru/offers/muusustar/</a:t>
            </a:r>
            <a:endParaRPr lang="ru-RU" sz="4000" dirty="0"/>
          </a:p>
        </p:txBody>
      </p:sp>
      <p:sp>
        <p:nvSpPr>
          <p:cNvPr id="40" name="TextBox 39"/>
          <p:cNvSpPr txBox="1"/>
          <p:nvPr/>
        </p:nvSpPr>
        <p:spPr>
          <a:xfrm>
            <a:off x="8229600" y="7734300"/>
            <a:ext cx="7848600" cy="120032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Регистрация участников и финальная программа мероприятий трека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295607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2563</TotalTime>
  <Words>166</Words>
  <Application>Microsoft Macintosh PowerPoint</Application>
  <PresentationFormat>Другой</PresentationFormat>
  <Paragraphs>40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I. ОБРАЗОВАТЕЛЬНЫЙ КЛАСТЕР "О БОЛЬШОЙ НАУКЕ ПРОСТО»</vt:lpstr>
      <vt:lpstr>Презентация PowerPoint</vt:lpstr>
      <vt:lpstr>ОБРАЗОВАТЕЛЬНЫЙ КЛАСТЕР "О БОЛЬШОЙ НАУКЕ ПРОСТО»</vt:lpstr>
      <vt:lpstr>1.1. ЛЕКТОРИЙ И ВСТРЕЧИ С УЧЕНЫМИ «О НАУКЕ ПРОСТО»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Молодой ученый</dc:title>
  <dc:creator>Sargylana Petrova</dc:creator>
  <cp:keywords>DAE4VeYYcsU,BAEEwxMDEUE</cp:keywords>
  <cp:lastModifiedBy>Cherosov Mikhail</cp:lastModifiedBy>
  <cp:revision>84</cp:revision>
  <cp:lastPrinted>2022-02-16T06:20:06Z</cp:lastPrinted>
  <dcterms:created xsi:type="dcterms:W3CDTF">2022-02-16T00:24:49Z</dcterms:created>
  <dcterms:modified xsi:type="dcterms:W3CDTF">2022-03-20T11:18:25Z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2022-02-15T00:00:00Z</vt:filetime>
  </property>
  <property fmtid="{D5CDD505-2E9C-101B-9397-08002B2CF9AE}" pid="3" name="Creator">
    <vt:lpwstr>Canva</vt:lpwstr>
  </property>
  <property fmtid="{D5CDD505-2E9C-101B-9397-08002B2CF9AE}" pid="4" name="LastSaved">
    <vt:filetime>2022-02-15T00:00:00Z</vt:filetime>
  </property>
</Properties>
</file>