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6858000" cx="12192000"/>
  <p:notesSz cx="6858000" cy="9144000"/>
  <p:embeddedFontLst>
    <p:embeddedFont>
      <p:font typeface="Quattrocento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16" roundtripDataSignature="AMtx7mjeqbfZoaedA1NR1L/3Lfg30vJJ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QuattrocentoSans-bold.fntdata"/><Relationship Id="rId12" Type="http://schemas.openxmlformats.org/officeDocument/2006/relationships/font" Target="fonts/QuattrocentoSans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QuattrocentoSans-boldItalic.fntdata"/><Relationship Id="rId14" Type="http://schemas.openxmlformats.org/officeDocument/2006/relationships/font" Target="fonts/QuattrocentoSans-italic.fntdata"/><Relationship Id="rId16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Титульный слайд">
  <p:cSld name="5_Титульный слайд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7"/>
          <p:cNvSpPr txBox="1"/>
          <p:nvPr>
            <p:ph type="ctrTitle"/>
          </p:nvPr>
        </p:nvSpPr>
        <p:spPr>
          <a:xfrm>
            <a:off x="5476612" y="1371600"/>
            <a:ext cx="6019264" cy="24976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Quattrocento Sans"/>
              <a:buNone/>
              <a:defRPr b="0" i="0" sz="48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5550538" y="4221862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pic>
        <p:nvPicPr>
          <p:cNvPr id="15" name="Google Shape;1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7"/>
          <p:cNvSpPr/>
          <p:nvPr>
            <p:ph idx="3" type="pic"/>
          </p:nvPr>
        </p:nvSpPr>
        <p:spPr>
          <a:xfrm>
            <a:off x="247650" y="1655763"/>
            <a:ext cx="5229225" cy="4943475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7" name="Google Shape;17;p7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18" name="Google Shape;18;p7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19;p7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" name="Google Shape;20;p7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" name="Google Shape;21;p7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" name="Google Shape;22;p7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" name="Google Shape;23;p7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" name="Google Shape;24;p7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" name="Google Shape;25;p7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6" name="Google Shape;26;p7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27" name="Google Shape;27;p7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" name="Google Shape;28;p7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9" name="Google Shape;29;p7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" name="Google Shape;30;p7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1" name="Google Shape;31;p7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" name="Google Shape;32;p7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" name="Google Shape;33;p7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4" name="Google Shape;34;p7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" name="Google Shape;35;p7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" name="Google Shape;36;p7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7" name="Google Shape;37;p7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8" name="Google Shape;38;p7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" name="Google Shape;39;p7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0" name="Google Shape;40;p7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1" name="Google Shape;41;p7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solidFill>
          <a:schemeClr val="dk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8F4AE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rgbClr val="C8F4AE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4" name="Google Shape;4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8F4AE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C8F4AE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6" name="Google Shape;46;p11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pic>
        <p:nvPicPr>
          <p:cNvPr id="47" name="Google Shape;4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" name="Google Shape;48;p11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49" name="Google Shape;49;p11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" name="Google Shape;50;p11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1" name="Google Shape;51;p11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2" name="Google Shape;52;p11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" name="Google Shape;53;p11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4" name="Google Shape;54;p11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5" name="Google Shape;55;p11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6" name="Google Shape;56;p11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57" name="Google Shape;57;p11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58" name="Google Shape;58;p11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9" name="Google Shape;59;p11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0" name="Google Shape;60;p11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1" name="Google Shape;61;p11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2" name="Google Shape;62;p11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3" name="Google Shape;63;p11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4" name="Google Shape;64;p11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5" name="Google Shape;65;p11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6" name="Google Shape;66;p11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7" name="Google Shape;67;p11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8" name="Google Shape;68;p11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9" name="Google Shape;69;p11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70" name="Google Shape;70;p11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71" name="Google Shape;71;p11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72" name="Google Shape;72;p11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8F4AE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rgbClr val="C8F4AE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75" name="Google Shape;75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2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pic>
        <p:nvPicPr>
          <p:cNvPr id="78" name="Google Shape;7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Google Shape;79;p12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80" name="Google Shape;80;p12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1" name="Google Shape;81;p12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2" name="Google Shape;82;p12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3" name="Google Shape;83;p12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4" name="Google Shape;84;p12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5" name="Google Shape;85;p12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6" name="Google Shape;86;p12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7" name="Google Shape;87;p12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88" name="Google Shape;88;p12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89" name="Google Shape;89;p12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0" name="Google Shape;90;p12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1" name="Google Shape;91;p12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2" name="Google Shape;92;p12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3" name="Google Shape;93;p12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4" name="Google Shape;94;p12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5" name="Google Shape;95;p12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6" name="Google Shape;96;p12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7" name="Google Shape;97;p12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8" name="Google Shape;98;p12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9" name="Google Shape;99;p12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00" name="Google Shape;100;p12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01" name="Google Shape;101;p12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02" name="Google Shape;102;p12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03" name="Google Shape;103;p12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solidFill>
          <a:schemeClr val="lt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06" name="Google Shape;106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3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08" name="Google Shape;108;p13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13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111" name="Google Shape;111;p13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19" name="Google Shape;119;p13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120" name="Google Shape;120;p13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2" name="Google Shape;122;p13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3" name="Google Shape;123;p13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4" name="Google Shape;124;p13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5" name="Google Shape;125;p13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6" name="Google Shape;126;p13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7" name="Google Shape;127;p13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8" name="Google Shape;128;p13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9" name="Google Shape;129;p13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" name="Google Shape;130;p13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1" name="Google Shape;131;p13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2" name="Google Shape;132;p13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3" name="Google Shape;133;p13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4" name="Google Shape;134;p13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solidFill>
          <a:schemeClr val="lt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"/>
          <p:cNvSpPr txBox="1"/>
          <p:nvPr>
            <p:ph type="ctrTitle"/>
          </p:nvPr>
        </p:nvSpPr>
        <p:spPr>
          <a:xfrm>
            <a:off x="122869" y="25603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37" name="Google Shape;13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4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9" name="Google Shape;139;p14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pic>
        <p:nvPicPr>
          <p:cNvPr id="140" name="Google Shape;14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4"/>
          <p:cNvSpPr/>
          <p:nvPr>
            <p:ph idx="3" type="pic"/>
          </p:nvPr>
        </p:nvSpPr>
        <p:spPr>
          <a:xfrm>
            <a:off x="247650" y="1651000"/>
            <a:ext cx="11690350" cy="2311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42" name="Google Shape;142;p14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143" name="Google Shape;143;p14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4" name="Google Shape;144;p14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" name="Google Shape;145;p14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7" name="Google Shape;147;p14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" name="Google Shape;148;p14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51" name="Google Shape;151;p14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152" name="Google Shape;152;p14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3" name="Google Shape;153;p14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4" name="Google Shape;154;p14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5" name="Google Shape;155;p14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6" name="Google Shape;156;p14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7" name="Google Shape;157;p14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8" name="Google Shape;158;p14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0" name="Google Shape;160;p14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1" name="Google Shape;161;p14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2" name="Google Shape;162;p14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3" name="Google Shape;163;p14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4" name="Google Shape;164;p14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5" name="Google Shape;165;p14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6" name="Google Shape;166;p14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Титульный слайд">
  <p:cSld name="6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5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0" name="Google Shape;170;p15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71" name="Google Shape;171;p15"/>
          <p:cNvSpPr txBox="1"/>
          <p:nvPr>
            <p:ph idx="2" type="body"/>
          </p:nvPr>
        </p:nvSpPr>
        <p:spPr>
          <a:xfrm>
            <a:off x="10077189" y="5469785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pic>
        <p:nvPicPr>
          <p:cNvPr id="172" name="Google Shape;17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p15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174" name="Google Shape;174;p15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82" name="Google Shape;182;p15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183" name="Google Shape;183;p15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4" name="Google Shape;184;p15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5" name="Google Shape;185;p15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6" name="Google Shape;186;p15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7" name="Google Shape;187;p15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8" name="Google Shape;188;p15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9" name="Google Shape;189;p15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0" name="Google Shape;190;p15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1" name="Google Shape;191;p15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2" name="Google Shape;192;p15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3" name="Google Shape;193;p15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4" name="Google Shape;194;p15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5" name="Google Shape;195;p15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6" name="Google Shape;196;p15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7" name="Google Shape;197;p15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Контакты">
  <p:cSld name="1_Контакты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6"/>
          <p:cNvSpPr txBox="1"/>
          <p:nvPr>
            <p:ph type="ctrTitle"/>
          </p:nvPr>
        </p:nvSpPr>
        <p:spPr>
          <a:xfrm>
            <a:off x="174205" y="560432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201" name="Google Shape;201;p16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202" name="Google Shape;202;p16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3" name="Google Shape;203;p16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4" name="Google Shape;204;p16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5" name="Google Shape;205;p16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6" name="Google Shape;206;p16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7" name="Google Shape;207;p16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8" name="Google Shape;208;p16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10" name="Google Shape;210;p16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211" name="Google Shape;211;p16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2" name="Google Shape;212;p16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3" name="Google Shape;213;p16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4" name="Google Shape;214;p16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5" name="Google Shape;215;p16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6" name="Google Shape;216;p16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7" name="Google Shape;217;p16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8" name="Google Shape;218;p16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9" name="Google Shape;219;p16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0" name="Google Shape;220;p16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1" name="Google Shape;221;p16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2" name="Google Shape;222;p16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3" name="Google Shape;223;p16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4" name="Google Shape;224;p16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5" name="Google Shape;225;p16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Контакты">
  <p:cSld name="2_Контакты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rgbClr val="006E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8" name="Google Shape;228;p17"/>
          <p:cNvSpPr txBox="1"/>
          <p:nvPr>
            <p:ph type="ctrTitle"/>
          </p:nvPr>
        </p:nvSpPr>
        <p:spPr>
          <a:xfrm>
            <a:off x="174205" y="181305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229" name="Google Shape;229;p17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230" name="Google Shape;230;p1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7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32" name="Google Shape;232;p17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233" name="Google Shape;233;p17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4" name="Google Shape;234;p17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5" name="Google Shape;235;p17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6" name="Google Shape;236;p17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7" name="Google Shape;237;p17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8" name="Google Shape;238;p17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9" name="Google Shape;239;p17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0" name="Google Shape;240;p17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241" name="Google Shape;241;p17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242" name="Google Shape;242;p17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43" name="Google Shape;243;p17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44" name="Google Shape;244;p17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45" name="Google Shape;245;p17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46" name="Google Shape;246;p17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47" name="Google Shape;247;p17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48" name="Google Shape;248;p17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49" name="Google Shape;249;p17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50" name="Google Shape;250;p17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51" name="Google Shape;251;p17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52" name="Google Shape;252;p17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53" name="Google Shape;253;p17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54" name="Google Shape;254;p17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55" name="Google Shape;255;p17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56" name="Google Shape;256;p17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Контакты">
  <p:cSld name="3_Контакты">
    <p:bg>
      <p:bgPr>
        <a:solidFill>
          <a:schemeClr val="dk1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8"/>
          <p:cNvSpPr txBox="1"/>
          <p:nvPr>
            <p:ph type="ctrTitle"/>
          </p:nvPr>
        </p:nvSpPr>
        <p:spPr>
          <a:xfrm>
            <a:off x="5461122" y="5664147"/>
            <a:ext cx="6452204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260" name="Google Shape;260;p18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261" name="Google Shape;261;p18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2" name="Google Shape;262;p18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3" name="Google Shape;263;p18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4" name="Google Shape;264;p18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5" name="Google Shape;265;p18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6" name="Google Shape;266;p18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7" name="Google Shape;267;p18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8" name="Google Shape;268;p18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69" name="Google Shape;269;p18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270" name="Google Shape;270;p18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1" name="Google Shape;271;p18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2" name="Google Shape;272;p18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3" name="Google Shape;273;p18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4" name="Google Shape;274;p18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5" name="Google Shape;275;p18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6" name="Google Shape;276;p18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7" name="Google Shape;277;p18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8" name="Google Shape;278;p18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9" name="Google Shape;279;p18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0" name="Google Shape;280;p18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1" name="Google Shape;281;p18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2" name="Google Shape;282;p18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3" name="Google Shape;283;p18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4" name="Google Shape;284;p18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фон">
  <p:cSld name="Фотофон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bg>
      <p:bgPr>
        <a:solidFill>
          <a:schemeClr val="lt1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Слайд с фото">
  <p:cSld name="7_Слайд с фото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9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9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92" name="Google Shape;292;p9"/>
          <p:cNvSpPr/>
          <p:nvPr>
            <p:ph idx="2" type="pic"/>
          </p:nvPr>
        </p:nvSpPr>
        <p:spPr>
          <a:xfrm>
            <a:off x="6007693" y="0"/>
            <a:ext cx="6184307" cy="6030646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93" name="Google Shape;293;p9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294" name="Google Shape;294;p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9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96" name="Google Shape;296;p9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297" name="Google Shape;297;p9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98" name="Google Shape;298;p9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99" name="Google Shape;299;p9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0" name="Google Shape;300;p9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1" name="Google Shape;301;p9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2" name="Google Shape;302;p9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3" name="Google Shape;303;p9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4" name="Google Shape;304;p9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305" name="Google Shape;305;p9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306" name="Google Shape;306;p9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7" name="Google Shape;307;p9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8" name="Google Shape;308;p9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9" name="Google Shape;309;p9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0" name="Google Shape;310;p9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1" name="Google Shape;311;p9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2" name="Google Shape;312;p9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3" name="Google Shape;313;p9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4" name="Google Shape;314;p9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5" name="Google Shape;315;p9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6" name="Google Shape;316;p9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7" name="Google Shape;317;p9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8" name="Google Shape;318;p9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9" name="Google Shape;319;p9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20" name="Google Shape;320;p9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лайд с заголовком и названием раздела">
  <p:cSld name="Слайд с заголовком и названием раздела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0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p10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324" name="Google Shape;324;p10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325" name="Google Shape;325;p1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10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27" name="Google Shape;327;p10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328" name="Google Shape;328;p10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9" name="Google Shape;329;p10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0" name="Google Shape;330;p10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1" name="Google Shape;331;p10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2" name="Google Shape;332;p10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3" name="Google Shape;333;p10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4" name="Google Shape;334;p10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5" name="Google Shape;335;p10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336" name="Google Shape;336;p10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337" name="Google Shape;337;p10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8" name="Google Shape;338;p10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9" name="Google Shape;339;p10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0" name="Google Shape;340;p10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1" name="Google Shape;341;p10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2" name="Google Shape;342;p10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3" name="Google Shape;343;p10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4" name="Google Shape;344;p10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5" name="Google Shape;345;p10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6" name="Google Shape;346;p10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7" name="Google Shape;347;p10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8" name="Google Shape;348;p10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9" name="Google Shape;349;p10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0" name="Google Shape;350;p10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1" name="Google Shape;351;p10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Слайд с фото">
  <p:cSld name="1_Слайд с фото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1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21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355" name="Google Shape;355;p21"/>
          <p:cNvSpPr/>
          <p:nvPr>
            <p:ph idx="2" type="pic"/>
          </p:nvPr>
        </p:nvSpPr>
        <p:spPr>
          <a:xfrm>
            <a:off x="6007693" y="1236396"/>
            <a:ext cx="5793857" cy="479425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356" name="Google Shape;356;p21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357" name="Google Shape;357;p2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8" name="Google Shape;358;p21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59" name="Google Shape;359;p21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360" name="Google Shape;360;p21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1" name="Google Shape;361;p21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2" name="Google Shape;362;p21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3" name="Google Shape;363;p21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4" name="Google Shape;364;p21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5" name="Google Shape;365;p21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6" name="Google Shape;366;p21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7" name="Google Shape;367;p21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368" name="Google Shape;368;p21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369" name="Google Shape;369;p21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70" name="Google Shape;370;p21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71" name="Google Shape;371;p21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72" name="Google Shape;372;p21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73" name="Google Shape;373;p21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74" name="Google Shape;374;p21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75" name="Google Shape;375;p21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76" name="Google Shape;376;p21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77" name="Google Shape;377;p21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78" name="Google Shape;378;p21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79" name="Google Shape;379;p21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80" name="Google Shape;380;p21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81" name="Google Shape;381;p21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82" name="Google Shape;382;p21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83" name="Google Shape;383;p21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Слайд с фото">
  <p:cSld name="2_Слайд с фото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2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22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387" name="Google Shape;387;p22"/>
          <p:cNvSpPr/>
          <p:nvPr>
            <p:ph idx="2" type="pic"/>
          </p:nvPr>
        </p:nvSpPr>
        <p:spPr>
          <a:xfrm>
            <a:off x="0" y="1440111"/>
            <a:ext cx="6176513" cy="4313708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388" name="Google Shape;388;p22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389" name="Google Shape;389;p2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0" name="Google Shape;390;p22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91" name="Google Shape;391;p22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392" name="Google Shape;392;p22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3" name="Google Shape;393;p22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4" name="Google Shape;394;p22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5" name="Google Shape;395;p22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6" name="Google Shape;396;p22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7" name="Google Shape;397;p22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8" name="Google Shape;398;p22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9" name="Google Shape;399;p22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400" name="Google Shape;400;p22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401" name="Google Shape;401;p22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02" name="Google Shape;402;p22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03" name="Google Shape;403;p22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04" name="Google Shape;404;p22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05" name="Google Shape;405;p22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06" name="Google Shape;406;p22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07" name="Google Shape;407;p22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08" name="Google Shape;408;p22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09" name="Google Shape;409;p22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10" name="Google Shape;410;p22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11" name="Google Shape;411;p22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12" name="Google Shape;412;p22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13" name="Google Shape;413;p22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14" name="Google Shape;414;p22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15" name="Google Shape;415;p22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Слайд с фото">
  <p:cSld name="3_Слайд с фото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3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" name="Google Shape;418;p23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19" name="Google Shape;419;p23"/>
          <p:cNvSpPr/>
          <p:nvPr>
            <p:ph idx="2" type="pic"/>
          </p:nvPr>
        </p:nvSpPr>
        <p:spPr>
          <a:xfrm>
            <a:off x="376015" y="1508479"/>
            <a:ext cx="3520867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420" name="Google Shape;420;p23"/>
          <p:cNvSpPr/>
          <p:nvPr>
            <p:ph idx="3" type="pic"/>
          </p:nvPr>
        </p:nvSpPr>
        <p:spPr>
          <a:xfrm>
            <a:off x="4329756" y="1508479"/>
            <a:ext cx="3531786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421" name="Google Shape;421;p23"/>
          <p:cNvSpPr/>
          <p:nvPr>
            <p:ph idx="4" type="pic"/>
          </p:nvPr>
        </p:nvSpPr>
        <p:spPr>
          <a:xfrm>
            <a:off x="8294416" y="1508479"/>
            <a:ext cx="3531786" cy="2157668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422" name="Google Shape;422;p23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423" name="Google Shape;423;p2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23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425" name="Google Shape;425;p23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426" name="Google Shape;426;p23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27" name="Google Shape;427;p23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28" name="Google Shape;428;p23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29" name="Google Shape;429;p23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30" name="Google Shape;430;p23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31" name="Google Shape;431;p23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32" name="Google Shape;432;p23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33" name="Google Shape;433;p23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434" name="Google Shape;434;p23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435" name="Google Shape;435;p23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6" name="Google Shape;436;p23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7" name="Google Shape;437;p23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8" name="Google Shape;438;p23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9" name="Google Shape;439;p23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0" name="Google Shape;440;p23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1" name="Google Shape;441;p23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2" name="Google Shape;442;p23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3" name="Google Shape;443;p23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4" name="Google Shape;444;p23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5" name="Google Shape;445;p23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6" name="Google Shape;446;p23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7" name="Google Shape;447;p23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8" name="Google Shape;448;p23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9" name="Google Shape;449;p23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Слайд с фото">
  <p:cSld name="4_Слайд с фото"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4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2" name="Google Shape;452;p24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53" name="Google Shape;453;p24"/>
          <p:cNvSpPr/>
          <p:nvPr>
            <p:ph idx="2" type="pic"/>
          </p:nvPr>
        </p:nvSpPr>
        <p:spPr>
          <a:xfrm>
            <a:off x="0" y="1354650"/>
            <a:ext cx="6176513" cy="4600519"/>
          </a:xfrm>
          <a:prstGeom prst="rect">
            <a:avLst/>
          </a:prstGeom>
          <a:noFill/>
          <a:ln>
            <a:noFill/>
          </a:ln>
        </p:spPr>
      </p:sp>
      <p:sp>
        <p:nvSpPr>
          <p:cNvPr id="454" name="Google Shape;454;p24"/>
          <p:cNvSpPr/>
          <p:nvPr>
            <p:ph idx="3" type="pic"/>
          </p:nvPr>
        </p:nvSpPr>
        <p:spPr>
          <a:xfrm>
            <a:off x="6418844" y="1353837"/>
            <a:ext cx="2955892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455" name="Google Shape;455;p24"/>
          <p:cNvSpPr/>
          <p:nvPr>
            <p:ph idx="4" type="pic"/>
          </p:nvPr>
        </p:nvSpPr>
        <p:spPr>
          <a:xfrm>
            <a:off x="6418844" y="3797502"/>
            <a:ext cx="2955892" cy="2157668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456" name="Google Shape;456;p24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457" name="Google Shape;457;p2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8" name="Google Shape;458;p24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459" name="Google Shape;459;p24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460" name="Google Shape;460;p24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61" name="Google Shape;461;p24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62" name="Google Shape;462;p24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63" name="Google Shape;463;p24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64" name="Google Shape;464;p24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65" name="Google Shape;465;p24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66" name="Google Shape;466;p24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67" name="Google Shape;467;p24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468" name="Google Shape;468;p24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469" name="Google Shape;469;p24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0" name="Google Shape;470;p24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1" name="Google Shape;471;p24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2" name="Google Shape;472;p24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3" name="Google Shape;473;p24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4" name="Google Shape;474;p24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5" name="Google Shape;475;p24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6" name="Google Shape;476;p24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7" name="Google Shape;477;p24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8" name="Google Shape;478;p24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9" name="Google Shape;479;p24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0" name="Google Shape;480;p24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1" name="Google Shape;481;p24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2" name="Google Shape;482;p24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3" name="Google Shape;483;p24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Слайд с фото">
  <p:cSld name="5_Слайд с фото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5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6" name="Google Shape;486;p25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487" name="Google Shape;487;p25"/>
          <p:cNvSpPr/>
          <p:nvPr>
            <p:ph idx="2" type="pic"/>
          </p:nvPr>
        </p:nvSpPr>
        <p:spPr>
          <a:xfrm>
            <a:off x="0" y="1354650"/>
            <a:ext cx="6176513" cy="4600519"/>
          </a:xfrm>
          <a:prstGeom prst="rect">
            <a:avLst/>
          </a:prstGeom>
          <a:noFill/>
          <a:ln>
            <a:noFill/>
          </a:ln>
        </p:spPr>
      </p:sp>
      <p:sp>
        <p:nvSpPr>
          <p:cNvPr id="488" name="Google Shape;488;p25"/>
          <p:cNvSpPr/>
          <p:nvPr>
            <p:ph idx="3" type="pic"/>
          </p:nvPr>
        </p:nvSpPr>
        <p:spPr>
          <a:xfrm>
            <a:off x="6418844" y="1353837"/>
            <a:ext cx="2955892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489" name="Google Shape;489;p25"/>
          <p:cNvSpPr/>
          <p:nvPr>
            <p:ph idx="4" type="pic"/>
          </p:nvPr>
        </p:nvSpPr>
        <p:spPr>
          <a:xfrm>
            <a:off x="6418844" y="3797502"/>
            <a:ext cx="2955892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490" name="Google Shape;490;p25"/>
          <p:cNvSpPr/>
          <p:nvPr>
            <p:ph idx="5" type="pic"/>
          </p:nvPr>
        </p:nvSpPr>
        <p:spPr>
          <a:xfrm>
            <a:off x="9617067" y="1354650"/>
            <a:ext cx="2574933" cy="4600519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491" name="Google Shape;491;p25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492" name="Google Shape;492;p2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3" name="Google Shape;493;p25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494" name="Google Shape;494;p25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495" name="Google Shape;495;p25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6" name="Google Shape;496;p25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7" name="Google Shape;497;p25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8" name="Google Shape;498;p25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9" name="Google Shape;499;p25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0" name="Google Shape;500;p25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1" name="Google Shape;501;p25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2" name="Google Shape;502;p25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503" name="Google Shape;503;p25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504" name="Google Shape;504;p25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05" name="Google Shape;505;p25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06" name="Google Shape;506;p25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07" name="Google Shape;507;p25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08" name="Google Shape;508;p25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09" name="Google Shape;509;p25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10" name="Google Shape;510;p25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11" name="Google Shape;511;p25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12" name="Google Shape;512;p25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13" name="Google Shape;513;p25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14" name="Google Shape;514;p25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15" name="Google Shape;515;p25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16" name="Google Shape;516;p25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17" name="Google Shape;517;p25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18" name="Google Shape;518;p25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Слайд с фото">
  <p:cSld name="6_Слайд с фото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6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1" name="Google Shape;521;p26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22" name="Google Shape;522;p26"/>
          <p:cNvSpPr/>
          <p:nvPr>
            <p:ph idx="2" type="pic"/>
          </p:nvPr>
        </p:nvSpPr>
        <p:spPr>
          <a:xfrm>
            <a:off x="0" y="1354650"/>
            <a:ext cx="4794191" cy="4600519"/>
          </a:xfrm>
          <a:prstGeom prst="rect">
            <a:avLst/>
          </a:prstGeom>
          <a:noFill/>
          <a:ln>
            <a:noFill/>
          </a:ln>
        </p:spPr>
      </p:sp>
      <p:sp>
        <p:nvSpPr>
          <p:cNvPr id="523" name="Google Shape;523;p26"/>
          <p:cNvSpPr/>
          <p:nvPr>
            <p:ph idx="3" type="pic"/>
          </p:nvPr>
        </p:nvSpPr>
        <p:spPr>
          <a:xfrm>
            <a:off x="5042970" y="1353837"/>
            <a:ext cx="3460095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524" name="Google Shape;524;p26"/>
          <p:cNvSpPr/>
          <p:nvPr>
            <p:ph idx="4" type="pic"/>
          </p:nvPr>
        </p:nvSpPr>
        <p:spPr>
          <a:xfrm>
            <a:off x="5042970" y="3797502"/>
            <a:ext cx="3460095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525" name="Google Shape;525;p26"/>
          <p:cNvSpPr/>
          <p:nvPr>
            <p:ph idx="5" type="pic"/>
          </p:nvPr>
        </p:nvSpPr>
        <p:spPr>
          <a:xfrm>
            <a:off x="8731905" y="1353837"/>
            <a:ext cx="3460095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526" name="Google Shape;526;p26"/>
          <p:cNvSpPr/>
          <p:nvPr>
            <p:ph idx="6" type="pic"/>
          </p:nvPr>
        </p:nvSpPr>
        <p:spPr>
          <a:xfrm>
            <a:off x="8731905" y="3797502"/>
            <a:ext cx="3460095" cy="2157668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27" name="Google Shape;527;p26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528" name="Google Shape;528;p2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9" name="Google Shape;529;p26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530" name="Google Shape;530;p26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531" name="Google Shape;531;p26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2" name="Google Shape;532;p26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3" name="Google Shape;533;p26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4" name="Google Shape;534;p26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5" name="Google Shape;535;p26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6" name="Google Shape;536;p26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7" name="Google Shape;537;p26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8" name="Google Shape;538;p26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539" name="Google Shape;539;p26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540" name="Google Shape;540;p26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1" name="Google Shape;541;p26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2" name="Google Shape;542;p26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3" name="Google Shape;543;p26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4" name="Google Shape;544;p26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5" name="Google Shape;545;p26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6" name="Google Shape;546;p26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7" name="Google Shape;547;p26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8" name="Google Shape;548;p26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9" name="Google Shape;549;p26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0" name="Google Shape;550;p26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1" name="Google Shape;551;p26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2" name="Google Shape;552;p26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3" name="Google Shape;553;p26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4" name="Google Shape;554;p26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Слайд с командой">
  <p:cSld name="7_Слайд с командой"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7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7" name="Google Shape;557;p27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58" name="Google Shape;558;p27"/>
          <p:cNvSpPr/>
          <p:nvPr>
            <p:ph idx="2" type="pic"/>
          </p:nvPr>
        </p:nvSpPr>
        <p:spPr>
          <a:xfrm>
            <a:off x="356832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sp>
        <p:nvSpPr>
          <p:cNvPr id="559" name="Google Shape;559;p27"/>
          <p:cNvSpPr/>
          <p:nvPr>
            <p:ph idx="3" type="pic"/>
          </p:nvPr>
        </p:nvSpPr>
        <p:spPr>
          <a:xfrm>
            <a:off x="3380886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sp>
        <p:nvSpPr>
          <p:cNvPr id="560" name="Google Shape;560;p27"/>
          <p:cNvSpPr/>
          <p:nvPr>
            <p:ph idx="4" type="pic"/>
          </p:nvPr>
        </p:nvSpPr>
        <p:spPr>
          <a:xfrm>
            <a:off x="6404940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sp>
        <p:nvSpPr>
          <p:cNvPr id="561" name="Google Shape;561;p27"/>
          <p:cNvSpPr/>
          <p:nvPr>
            <p:ph idx="5" type="pic"/>
          </p:nvPr>
        </p:nvSpPr>
        <p:spPr>
          <a:xfrm>
            <a:off x="9428994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62" name="Google Shape;562;p27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563" name="Google Shape;563;p2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4" name="Google Shape;564;p27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565" name="Google Shape;565;p27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566" name="Google Shape;566;p27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7" name="Google Shape;567;p27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8" name="Google Shape;568;p27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9" name="Google Shape;569;p27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70" name="Google Shape;570;p27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71" name="Google Shape;571;p27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72" name="Google Shape;572;p27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73" name="Google Shape;573;p27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574" name="Google Shape;574;p27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575" name="Google Shape;575;p27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76" name="Google Shape;576;p27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77" name="Google Shape;577;p27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78" name="Google Shape;578;p27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79" name="Google Shape;579;p27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80" name="Google Shape;580;p27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81" name="Google Shape;581;p27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82" name="Google Shape;582;p27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83" name="Google Shape;583;p27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84" name="Google Shape;584;p27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85" name="Google Shape;585;p27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86" name="Google Shape;586;p27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87" name="Google Shape;587;p27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88" name="Google Shape;588;p27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89" name="Google Shape;589;p27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Слайд с командой">
  <p:cSld name="8_Слайд с командой"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8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2" name="Google Shape;592;p28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593" name="Google Shape;593;p28"/>
          <p:cNvSpPr/>
          <p:nvPr>
            <p:ph idx="2" type="pic"/>
          </p:nvPr>
        </p:nvSpPr>
        <p:spPr>
          <a:xfrm>
            <a:off x="356832" y="184156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594" name="Google Shape;594;p28"/>
          <p:cNvSpPr/>
          <p:nvPr>
            <p:ph idx="3" type="pic"/>
          </p:nvPr>
        </p:nvSpPr>
        <p:spPr>
          <a:xfrm>
            <a:off x="356832" y="396018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595" name="Google Shape;595;p28"/>
          <p:cNvSpPr/>
          <p:nvPr>
            <p:ph idx="4" type="pic"/>
          </p:nvPr>
        </p:nvSpPr>
        <p:spPr>
          <a:xfrm>
            <a:off x="4184925" y="184156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596" name="Google Shape;596;p28"/>
          <p:cNvSpPr/>
          <p:nvPr>
            <p:ph idx="5" type="pic"/>
          </p:nvPr>
        </p:nvSpPr>
        <p:spPr>
          <a:xfrm>
            <a:off x="4184925" y="396018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597" name="Google Shape;597;p28"/>
          <p:cNvSpPr/>
          <p:nvPr>
            <p:ph idx="6" type="pic"/>
          </p:nvPr>
        </p:nvSpPr>
        <p:spPr>
          <a:xfrm>
            <a:off x="8013018" y="184156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598" name="Google Shape;598;p28"/>
          <p:cNvSpPr/>
          <p:nvPr>
            <p:ph idx="7" type="pic"/>
          </p:nvPr>
        </p:nvSpPr>
        <p:spPr>
          <a:xfrm>
            <a:off x="8013018" y="3960185"/>
            <a:ext cx="1633990" cy="1635353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99" name="Google Shape;599;p28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600" name="Google Shape;600;p2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28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602" name="Google Shape;602;p28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603" name="Google Shape;603;p28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04" name="Google Shape;604;p28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05" name="Google Shape;605;p28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06" name="Google Shape;606;p28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07" name="Google Shape;607;p28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08" name="Google Shape;608;p28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09" name="Google Shape;609;p28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10" name="Google Shape;610;p28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611" name="Google Shape;611;p28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612" name="Google Shape;612;p28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13" name="Google Shape;613;p28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14" name="Google Shape;614;p28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15" name="Google Shape;615;p28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16" name="Google Shape;616;p28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17" name="Google Shape;617;p28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18" name="Google Shape;618;p28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19" name="Google Shape;619;p28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20" name="Google Shape;620;p28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21" name="Google Shape;621;p28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22" name="Google Shape;622;p28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23" name="Google Shape;623;p28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24" name="Google Shape;624;p28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25" name="Google Shape;625;p28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26" name="Google Shape;626;p28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Логотипы компаний">
  <p:cSld name="9_Логотипы компаний"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9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9" name="Google Shape;629;p29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630" name="Google Shape;630;p29"/>
          <p:cNvSpPr/>
          <p:nvPr>
            <p:ph idx="2" type="pic"/>
          </p:nvPr>
        </p:nvSpPr>
        <p:spPr>
          <a:xfrm>
            <a:off x="55061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1" name="Google Shape;631;p29"/>
          <p:cNvSpPr/>
          <p:nvPr>
            <p:ph idx="3" type="pic"/>
          </p:nvPr>
        </p:nvSpPr>
        <p:spPr>
          <a:xfrm>
            <a:off x="55061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2" name="Google Shape;632;p29"/>
          <p:cNvSpPr/>
          <p:nvPr>
            <p:ph idx="4" type="pic"/>
          </p:nvPr>
        </p:nvSpPr>
        <p:spPr>
          <a:xfrm>
            <a:off x="55061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3" name="Google Shape;633;p29"/>
          <p:cNvSpPr/>
          <p:nvPr>
            <p:ph idx="5" type="pic"/>
          </p:nvPr>
        </p:nvSpPr>
        <p:spPr>
          <a:xfrm>
            <a:off x="55061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4" name="Google Shape;634;p29"/>
          <p:cNvSpPr/>
          <p:nvPr>
            <p:ph idx="6" type="pic"/>
          </p:nvPr>
        </p:nvSpPr>
        <p:spPr>
          <a:xfrm>
            <a:off x="280034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5" name="Google Shape;635;p29"/>
          <p:cNvSpPr/>
          <p:nvPr>
            <p:ph idx="7" type="pic"/>
          </p:nvPr>
        </p:nvSpPr>
        <p:spPr>
          <a:xfrm>
            <a:off x="280034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6" name="Google Shape;636;p29"/>
          <p:cNvSpPr/>
          <p:nvPr>
            <p:ph idx="8" type="pic"/>
          </p:nvPr>
        </p:nvSpPr>
        <p:spPr>
          <a:xfrm>
            <a:off x="280034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7" name="Google Shape;637;p29"/>
          <p:cNvSpPr/>
          <p:nvPr>
            <p:ph idx="9" type="pic"/>
          </p:nvPr>
        </p:nvSpPr>
        <p:spPr>
          <a:xfrm>
            <a:off x="280034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8" name="Google Shape;638;p29"/>
          <p:cNvSpPr/>
          <p:nvPr>
            <p:ph idx="13" type="pic"/>
          </p:nvPr>
        </p:nvSpPr>
        <p:spPr>
          <a:xfrm>
            <a:off x="505007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9" name="Google Shape;639;p29"/>
          <p:cNvSpPr/>
          <p:nvPr>
            <p:ph idx="14" type="pic"/>
          </p:nvPr>
        </p:nvSpPr>
        <p:spPr>
          <a:xfrm>
            <a:off x="505007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0" name="Google Shape;640;p29"/>
          <p:cNvSpPr/>
          <p:nvPr>
            <p:ph idx="15" type="pic"/>
          </p:nvPr>
        </p:nvSpPr>
        <p:spPr>
          <a:xfrm>
            <a:off x="505007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1" name="Google Shape;641;p29"/>
          <p:cNvSpPr/>
          <p:nvPr>
            <p:ph idx="16" type="pic"/>
          </p:nvPr>
        </p:nvSpPr>
        <p:spPr>
          <a:xfrm>
            <a:off x="505007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2" name="Google Shape;642;p29"/>
          <p:cNvSpPr/>
          <p:nvPr>
            <p:ph idx="17" type="pic"/>
          </p:nvPr>
        </p:nvSpPr>
        <p:spPr>
          <a:xfrm>
            <a:off x="729980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3" name="Google Shape;643;p29"/>
          <p:cNvSpPr/>
          <p:nvPr>
            <p:ph idx="18" type="pic"/>
          </p:nvPr>
        </p:nvSpPr>
        <p:spPr>
          <a:xfrm>
            <a:off x="729980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4" name="Google Shape;644;p29"/>
          <p:cNvSpPr/>
          <p:nvPr>
            <p:ph idx="19" type="pic"/>
          </p:nvPr>
        </p:nvSpPr>
        <p:spPr>
          <a:xfrm>
            <a:off x="729980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5" name="Google Shape;645;p29"/>
          <p:cNvSpPr/>
          <p:nvPr>
            <p:ph idx="20" type="pic"/>
          </p:nvPr>
        </p:nvSpPr>
        <p:spPr>
          <a:xfrm>
            <a:off x="729980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6" name="Google Shape;646;p29"/>
          <p:cNvSpPr/>
          <p:nvPr>
            <p:ph idx="21" type="pic"/>
          </p:nvPr>
        </p:nvSpPr>
        <p:spPr>
          <a:xfrm>
            <a:off x="954953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7" name="Google Shape;647;p29"/>
          <p:cNvSpPr/>
          <p:nvPr>
            <p:ph idx="22" type="pic"/>
          </p:nvPr>
        </p:nvSpPr>
        <p:spPr>
          <a:xfrm>
            <a:off x="954953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8" name="Google Shape;648;p29"/>
          <p:cNvSpPr/>
          <p:nvPr>
            <p:ph idx="23" type="pic"/>
          </p:nvPr>
        </p:nvSpPr>
        <p:spPr>
          <a:xfrm>
            <a:off x="954953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9" name="Google Shape;649;p29"/>
          <p:cNvSpPr/>
          <p:nvPr>
            <p:ph idx="24" type="pic"/>
          </p:nvPr>
        </p:nvSpPr>
        <p:spPr>
          <a:xfrm>
            <a:off x="954953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650" name="Google Shape;650;p29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651" name="Google Shape;651;p2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2" name="Google Shape;652;p29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653" name="Google Shape;653;p29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654" name="Google Shape;654;p29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55" name="Google Shape;655;p29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56" name="Google Shape;656;p29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57" name="Google Shape;657;p29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58" name="Google Shape;658;p29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59" name="Google Shape;659;p29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60" name="Google Shape;660;p29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61" name="Google Shape;661;p29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662" name="Google Shape;662;p29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663" name="Google Shape;663;p29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64" name="Google Shape;664;p29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65" name="Google Shape;665;p29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66" name="Google Shape;666;p29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67" name="Google Shape;667;p29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68" name="Google Shape;668;p29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69" name="Google Shape;669;p29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70" name="Google Shape;670;p29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71" name="Google Shape;671;p29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72" name="Google Shape;672;p29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73" name="Google Shape;673;p29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74" name="Google Shape;674;p29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75" name="Google Shape;675;p29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76" name="Google Shape;676;p29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77" name="Google Shape;677;p29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">
  <p:cSld name="Цитата"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0"/>
          <p:cNvSpPr/>
          <p:nvPr>
            <p:ph idx="2" type="pic"/>
          </p:nvPr>
        </p:nvSpPr>
        <p:spPr>
          <a:xfrm>
            <a:off x="6400800" y="0"/>
            <a:ext cx="5791201" cy="6093151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680" name="Google Shape;680;p30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681" name="Google Shape;681;p3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2" name="Google Shape;682;p30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683" name="Google Shape;683;p30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684" name="Google Shape;684;p30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85" name="Google Shape;685;p30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86" name="Google Shape;686;p30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87" name="Google Shape;687;p30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88" name="Google Shape;688;p30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89" name="Google Shape;689;p30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90" name="Google Shape;690;p30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691" name="Google Shape;691;p30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692" name="Google Shape;692;p30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693" name="Google Shape;693;p30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94" name="Google Shape;694;p30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95" name="Google Shape;695;p30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96" name="Google Shape;696;p30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97" name="Google Shape;697;p30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98" name="Google Shape;698;p30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99" name="Google Shape;699;p30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700" name="Google Shape;700;p30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701" name="Google Shape;701;p30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702" name="Google Shape;702;p30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703" name="Google Shape;703;p30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704" name="Google Shape;704;p30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705" name="Google Shape;705;p30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706" name="Google Shape;706;p30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707" name="Google Shape;707;p30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"/>
          <p:cNvSpPr/>
          <p:nvPr/>
        </p:nvSpPr>
        <p:spPr>
          <a:xfrm>
            <a:off x="5588947" y="4221862"/>
            <a:ext cx="2416365" cy="3161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13" name="Google Shape;713;p1"/>
          <p:cNvSpPr txBox="1"/>
          <p:nvPr>
            <p:ph type="ctrTitle"/>
          </p:nvPr>
        </p:nvSpPr>
        <p:spPr>
          <a:xfrm>
            <a:off x="5476612" y="1371600"/>
            <a:ext cx="6019264" cy="24976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Quattrocento Sans"/>
              <a:buNone/>
            </a:pPr>
            <a:r>
              <a:rPr lang="ru-RU"/>
              <a:t>Тренинг «Азбука предпринимателя»</a:t>
            </a:r>
            <a:endParaRPr/>
          </a:p>
        </p:txBody>
      </p:sp>
      <p:sp>
        <p:nvSpPr>
          <p:cNvPr id="714" name="Google Shape;714;p1"/>
          <p:cNvSpPr txBox="1"/>
          <p:nvPr>
            <p:ph idx="1" type="subTitle"/>
          </p:nvPr>
        </p:nvSpPr>
        <p:spPr>
          <a:xfrm>
            <a:off x="5550538" y="4221862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/>
              <a:t>день 1 — знакомство</a:t>
            </a:r>
            <a:endParaRPr/>
          </a:p>
        </p:txBody>
      </p:sp>
      <p:sp>
        <p:nvSpPr>
          <p:cNvPr id="715" name="Google Shape;715;p1"/>
          <p:cNvSpPr txBox="1"/>
          <p:nvPr>
            <p:ph idx="2" type="body"/>
          </p:nvPr>
        </p:nvSpPr>
        <p:spPr>
          <a:xfrm>
            <a:off x="10077189" y="544383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ru-RU"/>
              <a:t>дд/мм/гг</a:t>
            </a:r>
            <a:endParaRPr/>
          </a:p>
        </p:txBody>
      </p:sp>
      <p:pic>
        <p:nvPicPr>
          <p:cNvPr id="716" name="Google Shape;716;p1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18686" l="0" r="0" t="18687"/>
          <a:stretch/>
        </p:blipFill>
        <p:spPr>
          <a:xfrm>
            <a:off x="247650" y="1655763"/>
            <a:ext cx="5229225" cy="494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2"/>
          <p:cNvSpPr/>
          <p:nvPr/>
        </p:nvSpPr>
        <p:spPr>
          <a:xfrm>
            <a:off x="234599" y="609656"/>
            <a:ext cx="3539905" cy="2507810"/>
          </a:xfrm>
          <a:custGeom>
            <a:rect b="b" l="l" r="r" t="t"/>
            <a:pathLst>
              <a:path extrusionOk="0" h="2507810" w="3539905">
                <a:moveTo>
                  <a:pt x="3539905" y="2448963"/>
                </a:moveTo>
                <a:lnTo>
                  <a:pt x="0" y="2448963"/>
                </a:lnTo>
                <a:lnTo>
                  <a:pt x="0" y="2507810"/>
                </a:lnTo>
                <a:lnTo>
                  <a:pt x="0" y="0"/>
                </a:lnTo>
                <a:lnTo>
                  <a:pt x="235390" y="0"/>
                </a:lnTo>
                <a:lnTo>
                  <a:pt x="235390" y="0"/>
                </a:lnTo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2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</a:pPr>
            <a:r>
              <a:rPr lang="ru-RU"/>
              <a:t>Тренер</a:t>
            </a:r>
            <a:endParaRPr/>
          </a:p>
        </p:txBody>
      </p:sp>
      <p:sp>
        <p:nvSpPr>
          <p:cNvPr id="723" name="Google Shape;723;p2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ru-RU"/>
              <a:t>день 1                         знакомство</a:t>
            </a:r>
            <a:endParaRPr/>
          </a:p>
        </p:txBody>
      </p:sp>
      <p:pic>
        <p:nvPicPr>
          <p:cNvPr id="724" name="Google Shape;724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7497" l="0" r="0" t="17497"/>
          <a:stretch/>
        </p:blipFill>
        <p:spPr>
          <a:xfrm>
            <a:off x="6007693" y="0"/>
            <a:ext cx="6184307" cy="60306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5" name="Google Shape;725;p2"/>
          <p:cNvCxnSpPr/>
          <p:nvPr/>
        </p:nvCxnSpPr>
        <p:spPr>
          <a:xfrm>
            <a:off x="1054828" y="304800"/>
            <a:ext cx="118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26" name="Google Shape;726;p2"/>
          <p:cNvSpPr/>
          <p:nvPr/>
        </p:nvSpPr>
        <p:spPr>
          <a:xfrm>
            <a:off x="376443" y="1146018"/>
            <a:ext cx="5437761" cy="2314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Проводник в клиентские сегменты </a:t>
            </a:r>
            <a:br>
              <a:rPr lang="ru-RU"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 бизнес-метрики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Консультант с опытом работы с начинающими </a:t>
            </a:r>
            <a:b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 действующими предпринимателями, опыт в оказании финансовой и консультационной поддержки. 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Тренер работает с группой на протяжении всей программы ежедневно.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27" name="Google Shape;727;p2"/>
          <p:cNvSpPr txBox="1"/>
          <p:nvPr/>
        </p:nvSpPr>
        <p:spPr>
          <a:xfrm>
            <a:off x="178100" y="3602771"/>
            <a:ext cx="51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01</a:t>
            </a:r>
            <a:endParaRPr sz="24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28" name="Google Shape;728;p2"/>
          <p:cNvSpPr/>
          <p:nvPr/>
        </p:nvSpPr>
        <p:spPr>
          <a:xfrm>
            <a:off x="870838" y="3572540"/>
            <a:ext cx="3770177" cy="7820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формирование</a:t>
            </a:r>
            <a:endParaRPr/>
          </a:p>
          <a:p>
            <a:pPr indent="0" lvl="0" marL="0" marR="0" rtl="0" algn="l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Помощь в формировании бизнес-гипотез на основе имеющихся навыков участников</a:t>
            </a:r>
            <a:endParaRPr/>
          </a:p>
        </p:txBody>
      </p:sp>
      <p:sp>
        <p:nvSpPr>
          <p:cNvPr id="729" name="Google Shape;729;p2"/>
          <p:cNvSpPr txBox="1"/>
          <p:nvPr/>
        </p:nvSpPr>
        <p:spPr>
          <a:xfrm>
            <a:off x="178100" y="4469425"/>
            <a:ext cx="57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02</a:t>
            </a:r>
            <a:endParaRPr sz="24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0" name="Google Shape;730;p2"/>
          <p:cNvSpPr/>
          <p:nvPr/>
        </p:nvSpPr>
        <p:spPr>
          <a:xfrm>
            <a:off x="870838" y="4405419"/>
            <a:ext cx="4581058" cy="7820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проверка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Обучение по использованию инструментов для проверки и оценки сформированных гипотез, расчета экономики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1" name="Google Shape;731;p2"/>
          <p:cNvSpPr txBox="1"/>
          <p:nvPr/>
        </p:nvSpPr>
        <p:spPr>
          <a:xfrm>
            <a:off x="178100" y="5260475"/>
            <a:ext cx="64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03</a:t>
            </a:r>
            <a:endParaRPr sz="24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2" name="Google Shape;732;p2"/>
          <p:cNvSpPr/>
          <p:nvPr/>
        </p:nvSpPr>
        <p:spPr>
          <a:xfrm>
            <a:off x="870838" y="5198291"/>
            <a:ext cx="4028967" cy="7820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поддержка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На протяжении всей программы индивидуальная помощью в наполнении инструментов программы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3" name="Google Shape;733;p2"/>
          <p:cNvSpPr txBox="1"/>
          <p:nvPr/>
        </p:nvSpPr>
        <p:spPr>
          <a:xfrm>
            <a:off x="6680927" y="4064436"/>
            <a:ext cx="5043443" cy="6971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Clr>
                <a:srgbClr val="95A369"/>
              </a:buClr>
              <a:buSzPts val="4800"/>
              <a:buFont typeface="Quattrocento Sans"/>
              <a:buNone/>
            </a:pPr>
            <a:r>
              <a:rPr lang="ru-RU" sz="4800">
                <a:solidFill>
                  <a:srgbClr val="95A369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фото тренера</a:t>
            </a:r>
            <a:endParaRPr sz="4800">
              <a:solidFill>
                <a:srgbClr val="95A36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</a:pPr>
            <a:r>
              <a:rPr lang="ru-RU"/>
              <a:t>План программы</a:t>
            </a:r>
            <a:endParaRPr/>
          </a:p>
        </p:txBody>
      </p:sp>
      <p:sp>
        <p:nvSpPr>
          <p:cNvPr id="739" name="Google Shape;739;p3"/>
          <p:cNvSpPr/>
          <p:nvPr/>
        </p:nvSpPr>
        <p:spPr>
          <a:xfrm>
            <a:off x="356253" y="3310755"/>
            <a:ext cx="3068100" cy="23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-180975" lvl="0" marL="180975" marR="0" rtl="0" algn="l">
              <a:spcBef>
                <a:spcPts val="36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знакомство</a:t>
            </a:r>
            <a:endParaRPr/>
          </a:p>
          <a:p>
            <a:pPr indent="-180975" lvl="0" marL="180975" marR="0" rtl="0" algn="l">
              <a:spcBef>
                <a:spcPts val="96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оценка предпринимательских компетенций</a:t>
            </a:r>
            <a:endParaRPr/>
          </a:p>
          <a:p>
            <a:pPr indent="-180975" lvl="0" marL="180975" marR="0" rtl="0" algn="l">
              <a:spcBef>
                <a:spcPts val="96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генерация идей</a:t>
            </a:r>
            <a:endParaRPr/>
          </a:p>
          <a:p>
            <a:pPr indent="-180975" lvl="0" marL="180975" marR="0" rtl="0" algn="l">
              <a:spcBef>
                <a:spcPts val="969"/>
              </a:spcBef>
              <a:spcAft>
                <a:spcPts val="600"/>
              </a:spcAft>
              <a:buClr>
                <a:schemeClr val="accen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формирование прибыльных гипотез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740" name="Google Shape;740;p3"/>
          <p:cNvCxnSpPr/>
          <p:nvPr/>
        </p:nvCxnSpPr>
        <p:spPr>
          <a:xfrm>
            <a:off x="752771" y="2781773"/>
            <a:ext cx="9107098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41" name="Google Shape;741;p3"/>
          <p:cNvSpPr/>
          <p:nvPr/>
        </p:nvSpPr>
        <p:spPr>
          <a:xfrm>
            <a:off x="3845260" y="3310755"/>
            <a:ext cx="2451900" cy="22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-180975" lvl="0" marL="180975" marR="0" rtl="0" algn="l">
              <a:spcBef>
                <a:spcPts val="36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определение целевой аудитории</a:t>
            </a:r>
            <a:endParaRPr/>
          </a:p>
          <a:p>
            <a:pPr indent="-180975" lvl="0" marL="180975" marR="0" rtl="0" algn="l">
              <a:spcBef>
                <a:spcPts val="96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изучение клиентов </a:t>
            </a:r>
            <a:b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 их сегментация</a:t>
            </a:r>
            <a:endParaRPr/>
          </a:p>
          <a:p>
            <a:pPr indent="-180975" lvl="0" marL="180975" marR="0" rtl="0" algn="l">
              <a:spcBef>
                <a:spcPts val="969"/>
              </a:spcBef>
              <a:spcAft>
                <a:spcPts val="600"/>
              </a:spcAft>
              <a:buClr>
                <a:schemeClr val="accen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формирование ценностного предложения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42" name="Google Shape;742;p3"/>
          <p:cNvSpPr/>
          <p:nvPr/>
        </p:nvSpPr>
        <p:spPr>
          <a:xfrm>
            <a:off x="6820188" y="3310755"/>
            <a:ext cx="2244900" cy="14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-180975" lvl="0" marL="180975" marR="0" rtl="0" algn="l">
              <a:spcBef>
                <a:spcPts val="36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маркетинг 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180975" lvl="0" marL="180975" marR="0" rtl="0" algn="l">
              <a:spcBef>
                <a:spcPts val="96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формы регистрации бизнеса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180975" lvl="0" marL="180975" marR="0" rtl="0" algn="l">
              <a:spcBef>
                <a:spcPts val="969"/>
              </a:spcBef>
              <a:spcAft>
                <a:spcPts val="600"/>
              </a:spcAft>
              <a:buClr>
                <a:schemeClr val="accen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меры поддержки</a:t>
            </a:r>
            <a:endParaRPr/>
          </a:p>
        </p:txBody>
      </p:sp>
      <p:sp>
        <p:nvSpPr>
          <p:cNvPr id="743" name="Google Shape;743;p3"/>
          <p:cNvSpPr/>
          <p:nvPr/>
        </p:nvSpPr>
        <p:spPr>
          <a:xfrm>
            <a:off x="9588084" y="3310755"/>
            <a:ext cx="2244900" cy="13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-180975" lvl="0" marL="180975" marR="0" rtl="0" algn="l">
              <a:spcBef>
                <a:spcPts val="369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экономика бизнеса и продукта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180975" lvl="0" marL="180975" marR="0" rtl="0" algn="l">
              <a:spcBef>
                <a:spcPts val="369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attrocento San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дорожная карта бизнеса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180975" lvl="0" marL="180975" marR="0" rtl="0" algn="l">
              <a:spcBef>
                <a:spcPts val="969"/>
              </a:spcBef>
              <a:spcAft>
                <a:spcPts val="600"/>
              </a:spcAft>
              <a:buClr>
                <a:schemeClr val="accent1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подведение итогов программы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744" name="Google Shape;744;p3"/>
          <p:cNvGrpSpPr/>
          <p:nvPr/>
        </p:nvGrpSpPr>
        <p:grpSpPr>
          <a:xfrm>
            <a:off x="330375" y="2471515"/>
            <a:ext cx="793035" cy="793035"/>
            <a:chOff x="451565" y="2332067"/>
            <a:chExt cx="793035" cy="793035"/>
          </a:xfrm>
        </p:grpSpPr>
        <p:sp>
          <p:nvSpPr>
            <p:cNvPr id="745" name="Google Shape;745;p3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46" name="Google Shape;746;p3"/>
            <p:cNvSpPr txBox="1"/>
            <p:nvPr/>
          </p:nvSpPr>
          <p:spPr>
            <a:xfrm>
              <a:off x="571785" y="2374641"/>
              <a:ext cx="518091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chemeClr val="dk2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01</a:t>
              </a:r>
              <a:endParaRPr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47" name="Google Shape;747;p3"/>
          <p:cNvGrpSpPr/>
          <p:nvPr/>
        </p:nvGrpSpPr>
        <p:grpSpPr>
          <a:xfrm>
            <a:off x="3819259" y="2471515"/>
            <a:ext cx="793035" cy="793035"/>
            <a:chOff x="451565" y="2332067"/>
            <a:chExt cx="793035" cy="793035"/>
          </a:xfrm>
        </p:grpSpPr>
        <p:sp>
          <p:nvSpPr>
            <p:cNvPr id="748" name="Google Shape;748;p3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49" name="Google Shape;749;p3"/>
            <p:cNvSpPr txBox="1"/>
            <p:nvPr/>
          </p:nvSpPr>
          <p:spPr>
            <a:xfrm>
              <a:off x="477556" y="2374652"/>
              <a:ext cx="733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chemeClr val="dk2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02</a:t>
              </a:r>
              <a:endParaRPr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50" name="Google Shape;750;p3"/>
          <p:cNvGrpSpPr/>
          <p:nvPr/>
        </p:nvGrpSpPr>
        <p:grpSpPr>
          <a:xfrm>
            <a:off x="6751057" y="2471515"/>
            <a:ext cx="803745" cy="793035"/>
            <a:chOff x="451565" y="2332067"/>
            <a:chExt cx="803745" cy="793035"/>
          </a:xfrm>
        </p:grpSpPr>
        <p:sp>
          <p:nvSpPr>
            <p:cNvPr id="751" name="Google Shape;751;p3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52" name="Google Shape;752;p3"/>
            <p:cNvSpPr txBox="1"/>
            <p:nvPr/>
          </p:nvSpPr>
          <p:spPr>
            <a:xfrm>
              <a:off x="465110" y="2374652"/>
              <a:ext cx="79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chemeClr val="dk2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03</a:t>
              </a:r>
              <a:endParaRPr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53" name="Google Shape;753;p3"/>
          <p:cNvGrpSpPr/>
          <p:nvPr/>
        </p:nvGrpSpPr>
        <p:grpSpPr>
          <a:xfrm>
            <a:off x="9536205" y="2471515"/>
            <a:ext cx="793035" cy="793035"/>
            <a:chOff x="451565" y="2332067"/>
            <a:chExt cx="793035" cy="793035"/>
          </a:xfrm>
        </p:grpSpPr>
        <p:sp>
          <p:nvSpPr>
            <p:cNvPr id="754" name="Google Shape;754;p3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55" name="Google Shape;755;p3"/>
            <p:cNvSpPr txBox="1"/>
            <p:nvPr/>
          </p:nvSpPr>
          <p:spPr>
            <a:xfrm>
              <a:off x="503435" y="2374652"/>
              <a:ext cx="662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chemeClr val="dk2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04</a:t>
              </a:r>
              <a:endParaRPr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56" name="Google Shape;756;p3"/>
          <p:cNvGrpSpPr/>
          <p:nvPr/>
        </p:nvGrpSpPr>
        <p:grpSpPr>
          <a:xfrm>
            <a:off x="356081" y="1686843"/>
            <a:ext cx="733819" cy="724005"/>
            <a:chOff x="-27868563" y="3298825"/>
            <a:chExt cx="3086100" cy="3044826"/>
          </a:xfrm>
        </p:grpSpPr>
        <p:sp>
          <p:nvSpPr>
            <p:cNvPr id="757" name="Google Shape;757;p3"/>
            <p:cNvSpPr/>
            <p:nvPr/>
          </p:nvSpPr>
          <p:spPr>
            <a:xfrm>
              <a:off x="-27211338" y="4005263"/>
              <a:ext cx="1768475" cy="2338388"/>
            </a:xfrm>
            <a:custGeom>
              <a:rect b="b" l="l" r="r" t="t"/>
              <a:pathLst>
                <a:path extrusionOk="0" h="619" w="468">
                  <a:moveTo>
                    <a:pt x="234" y="0"/>
                  </a:moveTo>
                  <a:cubicBezTo>
                    <a:pt x="105" y="0"/>
                    <a:pt x="0" y="105"/>
                    <a:pt x="0" y="234"/>
                  </a:cubicBezTo>
                  <a:cubicBezTo>
                    <a:pt x="0" y="317"/>
                    <a:pt x="43" y="392"/>
                    <a:pt x="114" y="434"/>
                  </a:cubicBezTo>
                  <a:cubicBezTo>
                    <a:pt x="114" y="469"/>
                    <a:pt x="114" y="469"/>
                    <a:pt x="114" y="469"/>
                  </a:cubicBezTo>
                  <a:cubicBezTo>
                    <a:pt x="71" y="469"/>
                    <a:pt x="71" y="469"/>
                    <a:pt x="71" y="469"/>
                  </a:cubicBezTo>
                  <a:cubicBezTo>
                    <a:pt x="71" y="533"/>
                    <a:pt x="71" y="533"/>
                    <a:pt x="71" y="533"/>
                  </a:cubicBezTo>
                  <a:cubicBezTo>
                    <a:pt x="114" y="533"/>
                    <a:pt x="114" y="533"/>
                    <a:pt x="114" y="533"/>
                  </a:cubicBezTo>
                  <a:cubicBezTo>
                    <a:pt x="114" y="619"/>
                    <a:pt x="114" y="619"/>
                    <a:pt x="114" y="619"/>
                  </a:cubicBezTo>
                  <a:cubicBezTo>
                    <a:pt x="354" y="619"/>
                    <a:pt x="354" y="619"/>
                    <a:pt x="354" y="619"/>
                  </a:cubicBezTo>
                  <a:cubicBezTo>
                    <a:pt x="354" y="533"/>
                    <a:pt x="354" y="533"/>
                    <a:pt x="354" y="533"/>
                  </a:cubicBezTo>
                  <a:cubicBezTo>
                    <a:pt x="398" y="533"/>
                    <a:pt x="398" y="533"/>
                    <a:pt x="398" y="533"/>
                  </a:cubicBezTo>
                  <a:cubicBezTo>
                    <a:pt x="398" y="469"/>
                    <a:pt x="398" y="469"/>
                    <a:pt x="398" y="469"/>
                  </a:cubicBezTo>
                  <a:cubicBezTo>
                    <a:pt x="354" y="469"/>
                    <a:pt x="354" y="469"/>
                    <a:pt x="354" y="469"/>
                  </a:cubicBezTo>
                  <a:cubicBezTo>
                    <a:pt x="354" y="434"/>
                    <a:pt x="354" y="434"/>
                    <a:pt x="354" y="434"/>
                  </a:cubicBezTo>
                  <a:cubicBezTo>
                    <a:pt x="425" y="392"/>
                    <a:pt x="468" y="317"/>
                    <a:pt x="468" y="234"/>
                  </a:cubicBezTo>
                  <a:cubicBezTo>
                    <a:pt x="468" y="105"/>
                    <a:pt x="363" y="0"/>
                    <a:pt x="234" y="0"/>
                  </a:cubicBezTo>
                  <a:close/>
                  <a:moveTo>
                    <a:pt x="290" y="555"/>
                  </a:moveTo>
                  <a:cubicBezTo>
                    <a:pt x="178" y="555"/>
                    <a:pt x="178" y="555"/>
                    <a:pt x="178" y="555"/>
                  </a:cubicBezTo>
                  <a:cubicBezTo>
                    <a:pt x="178" y="533"/>
                    <a:pt x="178" y="533"/>
                    <a:pt x="178" y="533"/>
                  </a:cubicBezTo>
                  <a:cubicBezTo>
                    <a:pt x="290" y="533"/>
                    <a:pt x="290" y="533"/>
                    <a:pt x="290" y="533"/>
                  </a:cubicBezTo>
                  <a:lnTo>
                    <a:pt x="290" y="555"/>
                  </a:lnTo>
                  <a:close/>
                  <a:moveTo>
                    <a:pt x="308" y="386"/>
                  </a:moveTo>
                  <a:cubicBezTo>
                    <a:pt x="290" y="395"/>
                    <a:pt x="290" y="395"/>
                    <a:pt x="290" y="395"/>
                  </a:cubicBezTo>
                  <a:cubicBezTo>
                    <a:pt x="290" y="469"/>
                    <a:pt x="290" y="469"/>
                    <a:pt x="290" y="469"/>
                  </a:cubicBezTo>
                  <a:cubicBezTo>
                    <a:pt x="266" y="469"/>
                    <a:pt x="266" y="469"/>
                    <a:pt x="266" y="469"/>
                  </a:cubicBezTo>
                  <a:cubicBezTo>
                    <a:pt x="266" y="263"/>
                    <a:pt x="266" y="263"/>
                    <a:pt x="266" y="263"/>
                  </a:cubicBezTo>
                  <a:cubicBezTo>
                    <a:pt x="337" y="263"/>
                    <a:pt x="337" y="263"/>
                    <a:pt x="337" y="263"/>
                  </a:cubicBezTo>
                  <a:cubicBezTo>
                    <a:pt x="337" y="199"/>
                    <a:pt x="337" y="199"/>
                    <a:pt x="337" y="199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1" y="263"/>
                    <a:pt x="131" y="263"/>
                    <a:pt x="131" y="263"/>
                  </a:cubicBezTo>
                  <a:cubicBezTo>
                    <a:pt x="202" y="263"/>
                    <a:pt x="202" y="263"/>
                    <a:pt x="202" y="263"/>
                  </a:cubicBezTo>
                  <a:cubicBezTo>
                    <a:pt x="202" y="469"/>
                    <a:pt x="202" y="469"/>
                    <a:pt x="202" y="469"/>
                  </a:cubicBezTo>
                  <a:cubicBezTo>
                    <a:pt x="178" y="469"/>
                    <a:pt x="178" y="469"/>
                    <a:pt x="178" y="469"/>
                  </a:cubicBezTo>
                  <a:cubicBezTo>
                    <a:pt x="178" y="395"/>
                    <a:pt x="178" y="395"/>
                    <a:pt x="178" y="395"/>
                  </a:cubicBezTo>
                  <a:cubicBezTo>
                    <a:pt x="160" y="386"/>
                    <a:pt x="160" y="386"/>
                    <a:pt x="160" y="386"/>
                  </a:cubicBezTo>
                  <a:cubicBezTo>
                    <a:pt x="101" y="358"/>
                    <a:pt x="64" y="299"/>
                    <a:pt x="64" y="234"/>
                  </a:cubicBezTo>
                  <a:cubicBezTo>
                    <a:pt x="64" y="140"/>
                    <a:pt x="140" y="64"/>
                    <a:pt x="234" y="64"/>
                  </a:cubicBezTo>
                  <a:cubicBezTo>
                    <a:pt x="328" y="64"/>
                    <a:pt x="404" y="140"/>
                    <a:pt x="404" y="234"/>
                  </a:cubicBezTo>
                  <a:cubicBezTo>
                    <a:pt x="404" y="299"/>
                    <a:pt x="367" y="358"/>
                    <a:pt x="308" y="38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58" name="Google Shape;758;p3"/>
            <p:cNvSpPr/>
            <p:nvPr/>
          </p:nvSpPr>
          <p:spPr>
            <a:xfrm>
              <a:off x="-26449338" y="3298825"/>
              <a:ext cx="242888" cy="547688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59" name="Google Shape;759;p3"/>
            <p:cNvSpPr/>
            <p:nvPr/>
          </p:nvSpPr>
          <p:spPr>
            <a:xfrm>
              <a:off x="-27454226" y="3609975"/>
              <a:ext cx="555625" cy="573088"/>
            </a:xfrm>
            <a:custGeom>
              <a:rect b="b" l="l" r="r" t="t"/>
              <a:pathLst>
                <a:path extrusionOk="0" h="361" w="350">
                  <a:moveTo>
                    <a:pt x="350" y="259"/>
                  </a:moveTo>
                  <a:lnTo>
                    <a:pt x="112" y="0"/>
                  </a:lnTo>
                  <a:lnTo>
                    <a:pt x="0" y="102"/>
                  </a:lnTo>
                  <a:lnTo>
                    <a:pt x="236" y="361"/>
                  </a:lnTo>
                  <a:lnTo>
                    <a:pt x="350" y="25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0" name="Google Shape;760;p3"/>
            <p:cNvSpPr/>
            <p:nvPr/>
          </p:nvSpPr>
          <p:spPr>
            <a:xfrm>
              <a:off x="-27868563" y="4557713"/>
              <a:ext cx="512763" cy="241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1" name="Google Shape;761;p3"/>
            <p:cNvSpPr/>
            <p:nvPr/>
          </p:nvSpPr>
          <p:spPr>
            <a:xfrm>
              <a:off x="-25741313" y="3609975"/>
              <a:ext cx="554038" cy="573088"/>
            </a:xfrm>
            <a:custGeom>
              <a:rect b="b" l="l" r="r" t="t"/>
              <a:pathLst>
                <a:path extrusionOk="0" h="361" w="349">
                  <a:moveTo>
                    <a:pt x="349" y="102"/>
                  </a:moveTo>
                  <a:lnTo>
                    <a:pt x="235" y="0"/>
                  </a:lnTo>
                  <a:lnTo>
                    <a:pt x="0" y="259"/>
                  </a:lnTo>
                  <a:lnTo>
                    <a:pt x="111" y="361"/>
                  </a:lnTo>
                  <a:lnTo>
                    <a:pt x="349" y="10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2" name="Google Shape;762;p3"/>
            <p:cNvSpPr/>
            <p:nvPr/>
          </p:nvSpPr>
          <p:spPr>
            <a:xfrm>
              <a:off x="-25296813" y="4557713"/>
              <a:ext cx="514350" cy="241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63" name="Google Shape;763;p3"/>
          <p:cNvGrpSpPr/>
          <p:nvPr/>
        </p:nvGrpSpPr>
        <p:grpSpPr>
          <a:xfrm>
            <a:off x="4062195" y="1769961"/>
            <a:ext cx="790260" cy="557768"/>
            <a:chOff x="-25123775" y="-3608388"/>
            <a:chExt cx="3556000" cy="2509838"/>
          </a:xfrm>
        </p:grpSpPr>
        <p:sp>
          <p:nvSpPr>
            <p:cNvPr id="764" name="Google Shape;764;p3"/>
            <p:cNvSpPr/>
            <p:nvPr/>
          </p:nvSpPr>
          <p:spPr>
            <a:xfrm>
              <a:off x="-25123775" y="-2205038"/>
              <a:ext cx="1993900" cy="1106488"/>
            </a:xfrm>
            <a:custGeom>
              <a:rect b="b" l="l" r="r" t="t"/>
              <a:pathLst>
                <a:path extrusionOk="0" h="293" w="528">
                  <a:moveTo>
                    <a:pt x="312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97" y="0"/>
                    <a:pt x="0" y="97"/>
                    <a:pt x="0" y="217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64" y="293"/>
                    <a:pt x="64" y="293"/>
                    <a:pt x="64" y="293"/>
                  </a:cubicBezTo>
                  <a:cubicBezTo>
                    <a:pt x="64" y="217"/>
                    <a:pt x="64" y="217"/>
                    <a:pt x="64" y="217"/>
                  </a:cubicBezTo>
                  <a:cubicBezTo>
                    <a:pt x="64" y="133"/>
                    <a:pt x="132" y="64"/>
                    <a:pt x="216" y="64"/>
                  </a:cubicBezTo>
                  <a:cubicBezTo>
                    <a:pt x="312" y="64"/>
                    <a:pt x="312" y="64"/>
                    <a:pt x="312" y="64"/>
                  </a:cubicBezTo>
                  <a:cubicBezTo>
                    <a:pt x="395" y="64"/>
                    <a:pt x="464" y="133"/>
                    <a:pt x="464" y="217"/>
                  </a:cubicBezTo>
                  <a:cubicBezTo>
                    <a:pt x="464" y="293"/>
                    <a:pt x="464" y="293"/>
                    <a:pt x="464" y="293"/>
                  </a:cubicBezTo>
                  <a:cubicBezTo>
                    <a:pt x="528" y="293"/>
                    <a:pt x="528" y="293"/>
                    <a:pt x="528" y="293"/>
                  </a:cubicBezTo>
                  <a:cubicBezTo>
                    <a:pt x="528" y="217"/>
                    <a:pt x="528" y="217"/>
                    <a:pt x="528" y="217"/>
                  </a:cubicBezTo>
                  <a:cubicBezTo>
                    <a:pt x="528" y="97"/>
                    <a:pt x="431" y="0"/>
                    <a:pt x="3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5" name="Google Shape;765;p3"/>
            <p:cNvSpPr/>
            <p:nvPr/>
          </p:nvSpPr>
          <p:spPr>
            <a:xfrm>
              <a:off x="-24707850" y="-3608388"/>
              <a:ext cx="1162050" cy="1165225"/>
            </a:xfrm>
            <a:custGeom>
              <a:rect b="b" l="l" r="r" t="t"/>
              <a:pathLst>
                <a:path extrusionOk="0" h="308" w="308">
                  <a:moveTo>
                    <a:pt x="154" y="308"/>
                  </a:moveTo>
                  <a:cubicBezTo>
                    <a:pt x="239" y="308"/>
                    <a:pt x="308" y="239"/>
                    <a:pt x="308" y="154"/>
                  </a:cubicBezTo>
                  <a:cubicBezTo>
                    <a:pt x="308" y="69"/>
                    <a:pt x="239" y="0"/>
                    <a:pt x="154" y="0"/>
                  </a:cubicBezTo>
                  <a:cubicBezTo>
                    <a:pt x="69" y="0"/>
                    <a:pt x="0" y="69"/>
                    <a:pt x="0" y="154"/>
                  </a:cubicBezTo>
                  <a:cubicBezTo>
                    <a:pt x="0" y="239"/>
                    <a:pt x="69" y="308"/>
                    <a:pt x="154" y="308"/>
                  </a:cubicBezTo>
                  <a:close/>
                  <a:moveTo>
                    <a:pt x="154" y="64"/>
                  </a:moveTo>
                  <a:cubicBezTo>
                    <a:pt x="203" y="64"/>
                    <a:pt x="244" y="104"/>
                    <a:pt x="244" y="154"/>
                  </a:cubicBezTo>
                  <a:cubicBezTo>
                    <a:pt x="244" y="204"/>
                    <a:pt x="203" y="244"/>
                    <a:pt x="154" y="244"/>
                  </a:cubicBezTo>
                  <a:cubicBezTo>
                    <a:pt x="104" y="244"/>
                    <a:pt x="64" y="204"/>
                    <a:pt x="64" y="154"/>
                  </a:cubicBezTo>
                  <a:cubicBezTo>
                    <a:pt x="64" y="104"/>
                    <a:pt x="104" y="64"/>
                    <a:pt x="154" y="6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6" name="Google Shape;766;p3"/>
            <p:cNvSpPr/>
            <p:nvPr/>
          </p:nvSpPr>
          <p:spPr>
            <a:xfrm>
              <a:off x="-23133050" y="-2144713"/>
              <a:ext cx="1565275" cy="1046163"/>
            </a:xfrm>
            <a:custGeom>
              <a:rect b="b" l="l" r="r" t="t"/>
              <a:pathLst>
                <a:path extrusionOk="0" h="277" w="415">
                  <a:moveTo>
                    <a:pt x="19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29" y="64"/>
                    <a:pt x="64" y="64"/>
                  </a:cubicBezTo>
                  <a:cubicBezTo>
                    <a:pt x="199" y="64"/>
                    <a:pt x="199" y="64"/>
                    <a:pt x="199" y="64"/>
                  </a:cubicBezTo>
                  <a:cubicBezTo>
                    <a:pt x="283" y="64"/>
                    <a:pt x="351" y="132"/>
                    <a:pt x="351" y="217"/>
                  </a:cubicBezTo>
                  <a:cubicBezTo>
                    <a:pt x="351" y="277"/>
                    <a:pt x="351" y="277"/>
                    <a:pt x="351" y="277"/>
                  </a:cubicBezTo>
                  <a:cubicBezTo>
                    <a:pt x="415" y="277"/>
                    <a:pt x="415" y="277"/>
                    <a:pt x="415" y="277"/>
                  </a:cubicBezTo>
                  <a:cubicBezTo>
                    <a:pt x="415" y="217"/>
                    <a:pt x="415" y="217"/>
                    <a:pt x="415" y="217"/>
                  </a:cubicBezTo>
                  <a:cubicBezTo>
                    <a:pt x="415" y="97"/>
                    <a:pt x="319" y="0"/>
                    <a:pt x="1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7" name="Google Shape;767;p3"/>
            <p:cNvSpPr/>
            <p:nvPr/>
          </p:nvSpPr>
          <p:spPr>
            <a:xfrm>
              <a:off x="-23398163" y="-3592513"/>
              <a:ext cx="1725613" cy="1349375"/>
            </a:xfrm>
            <a:custGeom>
              <a:rect b="b" l="l" r="r" t="t"/>
              <a:pathLst>
                <a:path extrusionOk="0" h="357" w="457">
                  <a:moveTo>
                    <a:pt x="94" y="293"/>
                  </a:moveTo>
                  <a:cubicBezTo>
                    <a:pt x="82" y="293"/>
                    <a:pt x="82" y="293"/>
                    <a:pt x="82" y="293"/>
                  </a:cubicBezTo>
                  <a:cubicBezTo>
                    <a:pt x="90" y="243"/>
                    <a:pt x="90" y="243"/>
                    <a:pt x="90" y="243"/>
                  </a:cubicBezTo>
                  <a:cubicBezTo>
                    <a:pt x="121" y="283"/>
                    <a:pt x="171" y="308"/>
                    <a:pt x="228" y="308"/>
                  </a:cubicBezTo>
                  <a:cubicBezTo>
                    <a:pt x="285" y="308"/>
                    <a:pt x="336" y="283"/>
                    <a:pt x="367" y="243"/>
                  </a:cubicBezTo>
                  <a:cubicBezTo>
                    <a:pt x="375" y="293"/>
                    <a:pt x="375" y="293"/>
                    <a:pt x="375" y="293"/>
                  </a:cubicBezTo>
                  <a:cubicBezTo>
                    <a:pt x="372" y="293"/>
                    <a:pt x="372" y="293"/>
                    <a:pt x="372" y="293"/>
                  </a:cubicBezTo>
                  <a:cubicBezTo>
                    <a:pt x="337" y="293"/>
                    <a:pt x="308" y="322"/>
                    <a:pt x="308" y="357"/>
                  </a:cubicBezTo>
                  <a:cubicBezTo>
                    <a:pt x="457" y="357"/>
                    <a:pt x="457" y="357"/>
                    <a:pt x="457" y="357"/>
                  </a:cubicBezTo>
                  <a:cubicBezTo>
                    <a:pt x="419" y="170"/>
                    <a:pt x="419" y="170"/>
                    <a:pt x="419" y="170"/>
                  </a:cubicBezTo>
                  <a:cubicBezTo>
                    <a:pt x="410" y="134"/>
                    <a:pt x="394" y="102"/>
                    <a:pt x="374" y="75"/>
                  </a:cubicBezTo>
                  <a:cubicBezTo>
                    <a:pt x="344" y="30"/>
                    <a:pt x="290" y="0"/>
                    <a:pt x="228" y="0"/>
                  </a:cubicBezTo>
                  <a:cubicBezTo>
                    <a:pt x="166" y="0"/>
                    <a:pt x="112" y="30"/>
                    <a:pt x="83" y="75"/>
                  </a:cubicBezTo>
                  <a:cubicBezTo>
                    <a:pt x="62" y="102"/>
                    <a:pt x="47" y="134"/>
                    <a:pt x="37" y="170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158" y="357"/>
                    <a:pt x="158" y="357"/>
                    <a:pt x="158" y="357"/>
                  </a:cubicBezTo>
                  <a:cubicBezTo>
                    <a:pt x="158" y="322"/>
                    <a:pt x="129" y="293"/>
                    <a:pt x="94" y="293"/>
                  </a:cubicBezTo>
                  <a:close/>
                  <a:moveTo>
                    <a:pt x="134" y="113"/>
                  </a:moveTo>
                  <a:cubicBezTo>
                    <a:pt x="152" y="91"/>
                    <a:pt x="175" y="75"/>
                    <a:pt x="200" y="68"/>
                  </a:cubicBezTo>
                  <a:cubicBezTo>
                    <a:pt x="194" y="105"/>
                    <a:pt x="163" y="133"/>
                    <a:pt x="125" y="135"/>
                  </a:cubicBezTo>
                  <a:cubicBezTo>
                    <a:pt x="127" y="127"/>
                    <a:pt x="130" y="120"/>
                    <a:pt x="134" y="113"/>
                  </a:cubicBezTo>
                  <a:close/>
                  <a:moveTo>
                    <a:pt x="228" y="244"/>
                  </a:moveTo>
                  <a:cubicBezTo>
                    <a:pt x="189" y="244"/>
                    <a:pt x="154" y="226"/>
                    <a:pt x="136" y="198"/>
                  </a:cubicBezTo>
                  <a:cubicBezTo>
                    <a:pt x="203" y="191"/>
                    <a:pt x="257" y="138"/>
                    <a:pt x="264" y="71"/>
                  </a:cubicBezTo>
                  <a:cubicBezTo>
                    <a:pt x="286" y="78"/>
                    <a:pt x="306" y="93"/>
                    <a:pt x="322" y="113"/>
                  </a:cubicBezTo>
                  <a:cubicBezTo>
                    <a:pt x="330" y="125"/>
                    <a:pt x="334" y="139"/>
                    <a:pt x="334" y="154"/>
                  </a:cubicBezTo>
                  <a:cubicBezTo>
                    <a:pt x="334" y="204"/>
                    <a:pt x="286" y="244"/>
                    <a:pt x="228" y="2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68" name="Google Shape;768;p3"/>
          <p:cNvGrpSpPr/>
          <p:nvPr/>
        </p:nvGrpSpPr>
        <p:grpSpPr>
          <a:xfrm>
            <a:off x="6982879" y="1787356"/>
            <a:ext cx="792848" cy="522979"/>
            <a:chOff x="1468438" y="4746625"/>
            <a:chExt cx="750887" cy="495300"/>
          </a:xfrm>
        </p:grpSpPr>
        <p:sp>
          <p:nvSpPr>
            <p:cNvPr id="769" name="Google Shape;769;p3"/>
            <p:cNvSpPr/>
            <p:nvPr/>
          </p:nvSpPr>
          <p:spPr>
            <a:xfrm>
              <a:off x="1468438" y="4746625"/>
              <a:ext cx="471487" cy="495300"/>
            </a:xfrm>
            <a:custGeom>
              <a:rect b="b" l="l" r="r" t="t"/>
              <a:pathLst>
                <a:path extrusionOk="0" h="539" w="514">
                  <a:moveTo>
                    <a:pt x="450" y="1"/>
                  </a:moveTo>
                  <a:cubicBezTo>
                    <a:pt x="155" y="1"/>
                    <a:pt x="155" y="1"/>
                    <a:pt x="155" y="1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450"/>
                    <a:pt x="0" y="450"/>
                    <a:pt x="0" y="450"/>
                  </a:cubicBezTo>
                  <a:cubicBezTo>
                    <a:pt x="0" y="499"/>
                    <a:pt x="40" y="539"/>
                    <a:pt x="89" y="539"/>
                  </a:cubicBezTo>
                  <a:cubicBezTo>
                    <a:pt x="123" y="539"/>
                    <a:pt x="123" y="539"/>
                    <a:pt x="123" y="539"/>
                  </a:cubicBezTo>
                  <a:cubicBezTo>
                    <a:pt x="123" y="475"/>
                    <a:pt x="123" y="475"/>
                    <a:pt x="123" y="475"/>
                  </a:cubicBezTo>
                  <a:cubicBezTo>
                    <a:pt x="89" y="475"/>
                    <a:pt x="89" y="475"/>
                    <a:pt x="89" y="475"/>
                  </a:cubicBezTo>
                  <a:cubicBezTo>
                    <a:pt x="75" y="475"/>
                    <a:pt x="64" y="464"/>
                    <a:pt x="64" y="450"/>
                  </a:cubicBezTo>
                  <a:cubicBezTo>
                    <a:pt x="64" y="89"/>
                    <a:pt x="64" y="89"/>
                    <a:pt x="64" y="89"/>
                  </a:cubicBezTo>
                  <a:cubicBezTo>
                    <a:pt x="64" y="75"/>
                    <a:pt x="75" y="64"/>
                    <a:pt x="89" y="6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3" y="475"/>
                    <a:pt x="123" y="475"/>
                    <a:pt x="123" y="475"/>
                  </a:cubicBezTo>
                  <a:cubicBezTo>
                    <a:pt x="187" y="475"/>
                    <a:pt x="187" y="475"/>
                    <a:pt x="187" y="475"/>
                  </a:cubicBezTo>
                  <a:cubicBezTo>
                    <a:pt x="187" y="539"/>
                    <a:pt x="187" y="539"/>
                    <a:pt x="187" y="539"/>
                  </a:cubicBezTo>
                  <a:cubicBezTo>
                    <a:pt x="514" y="539"/>
                    <a:pt x="514" y="539"/>
                    <a:pt x="514" y="539"/>
                  </a:cubicBezTo>
                  <a:cubicBezTo>
                    <a:pt x="514" y="64"/>
                    <a:pt x="514" y="64"/>
                    <a:pt x="514" y="64"/>
                  </a:cubicBezTo>
                  <a:cubicBezTo>
                    <a:pt x="450" y="64"/>
                    <a:pt x="450" y="64"/>
                    <a:pt x="450" y="64"/>
                  </a:cubicBezTo>
                  <a:lnTo>
                    <a:pt x="450" y="1"/>
                  </a:lnTo>
                  <a:close/>
                  <a:moveTo>
                    <a:pt x="187" y="475"/>
                  </a:moveTo>
                  <a:cubicBezTo>
                    <a:pt x="187" y="65"/>
                    <a:pt x="187" y="65"/>
                    <a:pt x="187" y="65"/>
                  </a:cubicBezTo>
                  <a:cubicBezTo>
                    <a:pt x="450" y="65"/>
                    <a:pt x="450" y="65"/>
                    <a:pt x="450" y="65"/>
                  </a:cubicBezTo>
                  <a:cubicBezTo>
                    <a:pt x="450" y="475"/>
                    <a:pt x="450" y="475"/>
                    <a:pt x="450" y="475"/>
                  </a:cubicBezTo>
                  <a:lnTo>
                    <a:pt x="187" y="4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0" name="Google Shape;770;p3"/>
            <p:cNvSpPr/>
            <p:nvPr/>
          </p:nvSpPr>
          <p:spPr>
            <a:xfrm>
              <a:off x="1676400" y="4873625"/>
              <a:ext cx="173037" cy="5873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1" name="Google Shape;771;p3"/>
            <p:cNvSpPr/>
            <p:nvPr/>
          </p:nvSpPr>
          <p:spPr>
            <a:xfrm>
              <a:off x="1997075" y="4746625"/>
              <a:ext cx="222250" cy="493712"/>
            </a:xfrm>
            <a:custGeom>
              <a:rect b="b" l="l" r="r" t="t"/>
              <a:pathLst>
                <a:path extrusionOk="0" h="536" w="243">
                  <a:moveTo>
                    <a:pt x="243" y="59"/>
                  </a:moveTo>
                  <a:cubicBezTo>
                    <a:pt x="183" y="59"/>
                    <a:pt x="183" y="59"/>
                    <a:pt x="183" y="59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122" y="536"/>
                    <a:pt x="122" y="536"/>
                    <a:pt x="122" y="536"/>
                  </a:cubicBezTo>
                  <a:cubicBezTo>
                    <a:pt x="242" y="415"/>
                    <a:pt x="242" y="415"/>
                    <a:pt x="242" y="415"/>
                  </a:cubicBezTo>
                  <a:cubicBezTo>
                    <a:pt x="242" y="415"/>
                    <a:pt x="242" y="415"/>
                    <a:pt x="242" y="415"/>
                  </a:cubicBezTo>
                  <a:cubicBezTo>
                    <a:pt x="243" y="415"/>
                    <a:pt x="243" y="415"/>
                    <a:pt x="243" y="415"/>
                  </a:cubicBezTo>
                  <a:lnTo>
                    <a:pt x="243" y="59"/>
                  </a:lnTo>
                  <a:close/>
                  <a:moveTo>
                    <a:pt x="87" y="64"/>
                  </a:moveTo>
                  <a:cubicBezTo>
                    <a:pt x="87" y="313"/>
                    <a:pt x="87" y="313"/>
                    <a:pt x="87" y="313"/>
                  </a:cubicBezTo>
                  <a:cubicBezTo>
                    <a:pt x="79" y="315"/>
                    <a:pt x="71" y="318"/>
                    <a:pt x="64" y="321"/>
                  </a:cubicBezTo>
                  <a:cubicBezTo>
                    <a:pt x="64" y="64"/>
                    <a:pt x="64" y="64"/>
                    <a:pt x="64" y="64"/>
                  </a:cubicBezTo>
                  <a:lnTo>
                    <a:pt x="87" y="64"/>
                  </a:lnTo>
                  <a:close/>
                  <a:moveTo>
                    <a:pt x="121" y="446"/>
                  </a:moveTo>
                  <a:cubicBezTo>
                    <a:pt x="68" y="392"/>
                    <a:pt x="68" y="392"/>
                    <a:pt x="68" y="392"/>
                  </a:cubicBezTo>
                  <a:cubicBezTo>
                    <a:pt x="83" y="380"/>
                    <a:pt x="101" y="373"/>
                    <a:pt x="121" y="374"/>
                  </a:cubicBezTo>
                  <a:cubicBezTo>
                    <a:pt x="121" y="374"/>
                    <a:pt x="121" y="374"/>
                    <a:pt x="121" y="374"/>
                  </a:cubicBezTo>
                  <a:cubicBezTo>
                    <a:pt x="151" y="374"/>
                    <a:pt x="151" y="374"/>
                    <a:pt x="151" y="374"/>
                  </a:cubicBezTo>
                  <a:cubicBezTo>
                    <a:pt x="151" y="64"/>
                    <a:pt x="151" y="64"/>
                    <a:pt x="151" y="64"/>
                  </a:cubicBezTo>
                  <a:cubicBezTo>
                    <a:pt x="179" y="64"/>
                    <a:pt x="179" y="64"/>
                    <a:pt x="179" y="64"/>
                  </a:cubicBezTo>
                  <a:cubicBezTo>
                    <a:pt x="179" y="388"/>
                    <a:pt x="179" y="388"/>
                    <a:pt x="179" y="388"/>
                  </a:cubicBezTo>
                  <a:lnTo>
                    <a:pt x="121" y="44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72" name="Google Shape;772;p3"/>
          <p:cNvGrpSpPr/>
          <p:nvPr/>
        </p:nvGrpSpPr>
        <p:grpSpPr>
          <a:xfrm>
            <a:off x="9769748" y="1750722"/>
            <a:ext cx="481212" cy="596247"/>
            <a:chOff x="8512175" y="5803901"/>
            <a:chExt cx="471488" cy="584200"/>
          </a:xfrm>
        </p:grpSpPr>
        <p:sp>
          <p:nvSpPr>
            <p:cNvPr id="773" name="Google Shape;773;p3"/>
            <p:cNvSpPr/>
            <p:nvPr/>
          </p:nvSpPr>
          <p:spPr>
            <a:xfrm>
              <a:off x="8575675" y="6043613"/>
              <a:ext cx="407988" cy="344488"/>
            </a:xfrm>
            <a:custGeom>
              <a:rect b="b" l="l" r="r" t="t"/>
              <a:pathLst>
                <a:path extrusionOk="0" h="217" w="257">
                  <a:moveTo>
                    <a:pt x="218" y="178"/>
                  </a:moveTo>
                  <a:lnTo>
                    <a:pt x="0" y="178"/>
                  </a:lnTo>
                  <a:lnTo>
                    <a:pt x="0" y="217"/>
                  </a:lnTo>
                  <a:lnTo>
                    <a:pt x="257" y="217"/>
                  </a:lnTo>
                  <a:lnTo>
                    <a:pt x="257" y="0"/>
                  </a:lnTo>
                  <a:lnTo>
                    <a:pt x="218" y="0"/>
                  </a:lnTo>
                  <a:lnTo>
                    <a:pt x="218" y="17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4" name="Google Shape;774;p3"/>
            <p:cNvSpPr/>
            <p:nvPr/>
          </p:nvSpPr>
          <p:spPr>
            <a:xfrm>
              <a:off x="8628063" y="6045201"/>
              <a:ext cx="55563" cy="61913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5" name="Google Shape;775;p3"/>
            <p:cNvSpPr/>
            <p:nvPr/>
          </p:nvSpPr>
          <p:spPr>
            <a:xfrm>
              <a:off x="8810625" y="6045201"/>
              <a:ext cx="57150" cy="61913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6" name="Google Shape;776;p3"/>
            <p:cNvSpPr/>
            <p:nvPr/>
          </p:nvSpPr>
          <p:spPr>
            <a:xfrm>
              <a:off x="8721725" y="6045201"/>
              <a:ext cx="57150" cy="61913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7" name="Google Shape;777;p3"/>
            <p:cNvSpPr/>
            <p:nvPr/>
          </p:nvSpPr>
          <p:spPr>
            <a:xfrm>
              <a:off x="8628063" y="6135688"/>
              <a:ext cx="55563" cy="61913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8" name="Google Shape;778;p3"/>
            <p:cNvSpPr/>
            <p:nvPr/>
          </p:nvSpPr>
          <p:spPr>
            <a:xfrm>
              <a:off x="8810625" y="6135688"/>
              <a:ext cx="57150" cy="61913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9" name="Google Shape;779;p3"/>
            <p:cNvSpPr/>
            <p:nvPr/>
          </p:nvSpPr>
          <p:spPr>
            <a:xfrm>
              <a:off x="8721725" y="6135688"/>
              <a:ext cx="57150" cy="61913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80" name="Google Shape;780;p3"/>
            <p:cNvSpPr/>
            <p:nvPr/>
          </p:nvSpPr>
          <p:spPr>
            <a:xfrm>
              <a:off x="8628063" y="6221413"/>
              <a:ext cx="55563" cy="6032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81" name="Google Shape;781;p3"/>
            <p:cNvSpPr/>
            <p:nvPr/>
          </p:nvSpPr>
          <p:spPr>
            <a:xfrm>
              <a:off x="8721725" y="6221413"/>
              <a:ext cx="57150" cy="6032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82" name="Google Shape;782;p3"/>
            <p:cNvSpPr/>
            <p:nvPr/>
          </p:nvSpPr>
          <p:spPr>
            <a:xfrm>
              <a:off x="8512175" y="5803901"/>
              <a:ext cx="471488" cy="523875"/>
            </a:xfrm>
            <a:custGeom>
              <a:rect b="b" l="l" r="r" t="t"/>
              <a:pathLst>
                <a:path extrusionOk="0" h="330" w="297">
                  <a:moveTo>
                    <a:pt x="0" y="0"/>
                  </a:moveTo>
                  <a:lnTo>
                    <a:pt x="0" y="76"/>
                  </a:lnTo>
                  <a:lnTo>
                    <a:pt x="39" y="76"/>
                  </a:lnTo>
                  <a:lnTo>
                    <a:pt x="39" y="114"/>
                  </a:lnTo>
                  <a:lnTo>
                    <a:pt x="0" y="114"/>
                  </a:lnTo>
                  <a:lnTo>
                    <a:pt x="0" y="330"/>
                  </a:lnTo>
                  <a:lnTo>
                    <a:pt x="39" y="330"/>
                  </a:lnTo>
                  <a:lnTo>
                    <a:pt x="39" y="115"/>
                  </a:lnTo>
                  <a:lnTo>
                    <a:pt x="297" y="115"/>
                  </a:lnTo>
                  <a:lnTo>
                    <a:pt x="297" y="0"/>
                  </a:lnTo>
                  <a:lnTo>
                    <a:pt x="0" y="0"/>
                  </a:lnTo>
                  <a:close/>
                  <a:moveTo>
                    <a:pt x="258" y="76"/>
                  </a:moveTo>
                  <a:lnTo>
                    <a:pt x="39" y="76"/>
                  </a:lnTo>
                  <a:lnTo>
                    <a:pt x="39" y="39"/>
                  </a:lnTo>
                  <a:lnTo>
                    <a:pt x="258" y="39"/>
                  </a:lnTo>
                  <a:lnTo>
                    <a:pt x="258" y="7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783" name="Google Shape;783;p3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ru-RU"/>
              <a:t>день 1                         знакомство</a:t>
            </a:r>
            <a:endParaRPr/>
          </a:p>
        </p:txBody>
      </p:sp>
      <p:cxnSp>
        <p:nvCxnSpPr>
          <p:cNvPr id="784" name="Google Shape;784;p3"/>
          <p:cNvCxnSpPr/>
          <p:nvPr/>
        </p:nvCxnSpPr>
        <p:spPr>
          <a:xfrm>
            <a:off x="1054828" y="304800"/>
            <a:ext cx="118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4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</a:pPr>
            <a:r>
              <a:rPr lang="ru-RU"/>
              <a:t>О важном в программе</a:t>
            </a:r>
            <a:endParaRPr/>
          </a:p>
        </p:txBody>
      </p:sp>
      <p:sp>
        <p:nvSpPr>
          <p:cNvPr id="790" name="Google Shape;790;p4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ru-RU"/>
              <a:t>день 1                         знакомство</a:t>
            </a:r>
            <a:endParaRPr/>
          </a:p>
        </p:txBody>
      </p:sp>
      <p:cxnSp>
        <p:nvCxnSpPr>
          <p:cNvPr id="791" name="Google Shape;791;p4"/>
          <p:cNvCxnSpPr/>
          <p:nvPr/>
        </p:nvCxnSpPr>
        <p:spPr>
          <a:xfrm>
            <a:off x="1054828" y="304800"/>
            <a:ext cx="118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92" name="Google Shape;792;p4"/>
          <p:cNvSpPr/>
          <p:nvPr/>
        </p:nvSpPr>
        <p:spPr>
          <a:xfrm>
            <a:off x="351548" y="3327412"/>
            <a:ext cx="5074468" cy="2227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Это ваш бизнес, не позволяйте навязывать чужое мнение или видение, но обсуждайте всё открыто, </a:t>
            </a:r>
            <a:b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не бойтесь задавать вопросы.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Здесь можно обсуждать любые вопросы, которые </a:t>
            </a:r>
            <a:b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вас беспокоят.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93" name="Google Shape;793;p4"/>
          <p:cNvSpPr/>
          <p:nvPr/>
        </p:nvSpPr>
        <p:spPr>
          <a:xfrm>
            <a:off x="6423726" y="2320761"/>
            <a:ext cx="2737527" cy="12051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нужно говорить</a:t>
            </a:r>
            <a:endParaRPr/>
          </a:p>
          <a:p>
            <a:pPr indent="-180975" lvl="0" marL="180975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8"/>
              <a:buFont typeface="Noto Sans Symbols"/>
              <a:buChar char="▪"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 идеях и как их быстро проверить</a:t>
            </a:r>
            <a:endParaRPr sz="1108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180975" lvl="0" marL="180975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8"/>
              <a:buFont typeface="Noto Sans Symbols"/>
              <a:buChar char="▪"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экономике и бизнес-метриках вашего продукта</a:t>
            </a:r>
            <a:endParaRPr sz="1108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180975" lvl="0" marL="18097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8"/>
              <a:buFont typeface="Noto Sans Symbols"/>
              <a:buChar char="▪"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изучении потенциальных клиентов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94" name="Google Shape;794;p4"/>
          <p:cNvSpPr/>
          <p:nvPr/>
        </p:nvSpPr>
        <p:spPr>
          <a:xfrm>
            <a:off x="9492991" y="2320761"/>
            <a:ext cx="2583990" cy="1282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честность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Вся ответственность за проработку вашего будущего бизнеса лежит</a:t>
            </a:r>
            <a:b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на вас. 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Ваш бизнес = Ваша ответственность.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95" name="Google Shape;795;p4"/>
          <p:cNvSpPr/>
          <p:nvPr/>
        </p:nvSpPr>
        <p:spPr>
          <a:xfrm>
            <a:off x="6423726" y="4787339"/>
            <a:ext cx="2573625" cy="131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индивидуальная работа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Тренер не делает работу за вас. Тренер предоставляет вам все инструменты формирования бизнеса и задаёт вопросы, которые помогут проверить вашу идею.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96" name="Google Shape;796;p4"/>
          <p:cNvSpPr/>
          <p:nvPr/>
        </p:nvSpPr>
        <p:spPr>
          <a:xfrm>
            <a:off x="9492991" y="4787339"/>
            <a:ext cx="2271639" cy="103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обратная связь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Своевременная обратная связь, вопросы и предложения всегда воспринимаются положительно!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97" name="Google Shape;797;p4"/>
          <p:cNvSpPr/>
          <p:nvPr/>
        </p:nvSpPr>
        <p:spPr>
          <a:xfrm>
            <a:off x="351548" y="1464183"/>
            <a:ext cx="5274552" cy="16559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Честные и открытые партнерские отношения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798" name="Google Shape;798;p4"/>
          <p:cNvGrpSpPr/>
          <p:nvPr/>
        </p:nvGrpSpPr>
        <p:grpSpPr>
          <a:xfrm>
            <a:off x="6402086" y="1720140"/>
            <a:ext cx="707342" cy="555372"/>
            <a:chOff x="-24376063" y="11926888"/>
            <a:chExt cx="2630488" cy="2065337"/>
          </a:xfrm>
        </p:grpSpPr>
        <p:sp>
          <p:nvSpPr>
            <p:cNvPr id="799" name="Google Shape;799;p4"/>
            <p:cNvSpPr/>
            <p:nvPr/>
          </p:nvSpPr>
          <p:spPr>
            <a:xfrm>
              <a:off x="-24376063" y="11926888"/>
              <a:ext cx="2630488" cy="2065337"/>
            </a:xfrm>
            <a:custGeom>
              <a:rect b="b" l="l" r="r" t="t"/>
              <a:pathLst>
                <a:path extrusionOk="0" h="546" w="696">
                  <a:moveTo>
                    <a:pt x="696" y="188"/>
                  </a:moveTo>
                  <a:cubicBezTo>
                    <a:pt x="696" y="84"/>
                    <a:pt x="612" y="0"/>
                    <a:pt x="508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79" y="0"/>
                    <a:pt x="0" y="79"/>
                    <a:pt x="0" y="176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345"/>
                    <a:pt x="79" y="424"/>
                    <a:pt x="176" y="424"/>
                  </a:cubicBezTo>
                  <a:cubicBezTo>
                    <a:pt x="315" y="424"/>
                    <a:pt x="315" y="424"/>
                    <a:pt x="315" y="424"/>
                  </a:cubicBezTo>
                  <a:cubicBezTo>
                    <a:pt x="315" y="424"/>
                    <a:pt x="315" y="424"/>
                    <a:pt x="315" y="424"/>
                  </a:cubicBezTo>
                  <a:cubicBezTo>
                    <a:pt x="315" y="424"/>
                    <a:pt x="315" y="424"/>
                    <a:pt x="315" y="424"/>
                  </a:cubicBezTo>
                  <a:cubicBezTo>
                    <a:pt x="382" y="424"/>
                    <a:pt x="437" y="479"/>
                    <a:pt x="437" y="546"/>
                  </a:cubicBezTo>
                  <a:cubicBezTo>
                    <a:pt x="501" y="546"/>
                    <a:pt x="501" y="546"/>
                    <a:pt x="501" y="546"/>
                  </a:cubicBezTo>
                  <a:cubicBezTo>
                    <a:pt x="501" y="444"/>
                    <a:pt x="417" y="360"/>
                    <a:pt x="315" y="360"/>
                  </a:cubicBezTo>
                  <a:cubicBezTo>
                    <a:pt x="310" y="360"/>
                    <a:pt x="310" y="360"/>
                    <a:pt x="310" y="360"/>
                  </a:cubicBezTo>
                  <a:cubicBezTo>
                    <a:pt x="310" y="360"/>
                    <a:pt x="310" y="360"/>
                    <a:pt x="310" y="360"/>
                  </a:cubicBezTo>
                  <a:cubicBezTo>
                    <a:pt x="176" y="360"/>
                    <a:pt x="176" y="360"/>
                    <a:pt x="176" y="360"/>
                  </a:cubicBezTo>
                  <a:cubicBezTo>
                    <a:pt x="115" y="360"/>
                    <a:pt x="64" y="310"/>
                    <a:pt x="64" y="248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4" y="114"/>
                    <a:pt x="115" y="64"/>
                    <a:pt x="176" y="64"/>
                  </a:cubicBezTo>
                  <a:cubicBezTo>
                    <a:pt x="508" y="64"/>
                    <a:pt x="508" y="64"/>
                    <a:pt x="508" y="64"/>
                  </a:cubicBezTo>
                  <a:cubicBezTo>
                    <a:pt x="576" y="64"/>
                    <a:pt x="632" y="119"/>
                    <a:pt x="632" y="188"/>
                  </a:cubicBezTo>
                  <a:cubicBezTo>
                    <a:pt x="632" y="360"/>
                    <a:pt x="632" y="360"/>
                    <a:pt x="632" y="360"/>
                  </a:cubicBezTo>
                  <a:cubicBezTo>
                    <a:pt x="490" y="360"/>
                    <a:pt x="490" y="360"/>
                    <a:pt x="490" y="360"/>
                  </a:cubicBezTo>
                  <a:cubicBezTo>
                    <a:pt x="490" y="424"/>
                    <a:pt x="490" y="424"/>
                    <a:pt x="490" y="424"/>
                  </a:cubicBezTo>
                  <a:cubicBezTo>
                    <a:pt x="696" y="424"/>
                    <a:pt x="696" y="424"/>
                    <a:pt x="696" y="424"/>
                  </a:cubicBezTo>
                  <a:lnTo>
                    <a:pt x="696" y="18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00" name="Google Shape;800;p4"/>
            <p:cNvSpPr/>
            <p:nvPr/>
          </p:nvSpPr>
          <p:spPr>
            <a:xfrm>
              <a:off x="-23775988" y="12422188"/>
              <a:ext cx="1414463" cy="241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01" name="Google Shape;801;p4"/>
            <p:cNvSpPr/>
            <p:nvPr/>
          </p:nvSpPr>
          <p:spPr>
            <a:xfrm>
              <a:off x="-23775988" y="12841288"/>
              <a:ext cx="922338" cy="242887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802" name="Google Shape;802;p4"/>
          <p:cNvGrpSpPr/>
          <p:nvPr/>
        </p:nvGrpSpPr>
        <p:grpSpPr>
          <a:xfrm>
            <a:off x="6402086" y="3954930"/>
            <a:ext cx="732529" cy="764972"/>
            <a:chOff x="-15725775" y="-3865563"/>
            <a:chExt cx="2724150" cy="2844800"/>
          </a:xfrm>
        </p:grpSpPr>
        <p:sp>
          <p:nvSpPr>
            <p:cNvPr id="803" name="Google Shape;803;p4"/>
            <p:cNvSpPr/>
            <p:nvPr/>
          </p:nvSpPr>
          <p:spPr>
            <a:xfrm>
              <a:off x="-14849475" y="-3106738"/>
              <a:ext cx="971550" cy="971550"/>
            </a:xfrm>
            <a:custGeom>
              <a:rect b="b" l="l" r="r" t="t"/>
              <a:pathLst>
                <a:path extrusionOk="0" h="257" w="257">
                  <a:moveTo>
                    <a:pt x="0" y="128"/>
                  </a:moveTo>
                  <a:cubicBezTo>
                    <a:pt x="0" y="200"/>
                    <a:pt x="57" y="257"/>
                    <a:pt x="129" y="257"/>
                  </a:cubicBezTo>
                  <a:cubicBezTo>
                    <a:pt x="200" y="257"/>
                    <a:pt x="257" y="200"/>
                    <a:pt x="257" y="128"/>
                  </a:cubicBezTo>
                  <a:cubicBezTo>
                    <a:pt x="257" y="57"/>
                    <a:pt x="200" y="0"/>
                    <a:pt x="129" y="0"/>
                  </a:cubicBezTo>
                  <a:cubicBezTo>
                    <a:pt x="57" y="0"/>
                    <a:pt x="0" y="57"/>
                    <a:pt x="0" y="128"/>
                  </a:cubicBezTo>
                  <a:close/>
                  <a:moveTo>
                    <a:pt x="129" y="64"/>
                  </a:moveTo>
                  <a:cubicBezTo>
                    <a:pt x="164" y="64"/>
                    <a:pt x="193" y="93"/>
                    <a:pt x="193" y="128"/>
                  </a:cubicBezTo>
                  <a:cubicBezTo>
                    <a:pt x="193" y="164"/>
                    <a:pt x="164" y="193"/>
                    <a:pt x="129" y="193"/>
                  </a:cubicBezTo>
                  <a:cubicBezTo>
                    <a:pt x="93" y="193"/>
                    <a:pt x="64" y="164"/>
                    <a:pt x="64" y="128"/>
                  </a:cubicBezTo>
                  <a:cubicBezTo>
                    <a:pt x="64" y="93"/>
                    <a:pt x="93" y="64"/>
                    <a:pt x="129" y="6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04" name="Google Shape;804;p4"/>
            <p:cNvSpPr/>
            <p:nvPr/>
          </p:nvSpPr>
          <p:spPr>
            <a:xfrm>
              <a:off x="-15725775" y="-3865563"/>
              <a:ext cx="2724150" cy="2844800"/>
            </a:xfrm>
            <a:custGeom>
              <a:rect b="b" l="l" r="r" t="t"/>
              <a:pathLst>
                <a:path extrusionOk="0" h="753" w="721">
                  <a:moveTo>
                    <a:pt x="617" y="107"/>
                  </a:moveTo>
                  <a:cubicBezTo>
                    <a:pt x="551" y="38"/>
                    <a:pt x="458" y="0"/>
                    <a:pt x="356" y="0"/>
                  </a:cubicBezTo>
                  <a:cubicBezTo>
                    <a:pt x="356" y="64"/>
                    <a:pt x="356" y="64"/>
                    <a:pt x="356" y="64"/>
                  </a:cubicBezTo>
                  <a:cubicBezTo>
                    <a:pt x="533" y="64"/>
                    <a:pt x="657" y="196"/>
                    <a:pt x="657" y="387"/>
                  </a:cubicBezTo>
                  <a:cubicBezTo>
                    <a:pt x="657" y="484"/>
                    <a:pt x="620" y="559"/>
                    <a:pt x="565" y="610"/>
                  </a:cubicBezTo>
                  <a:cubicBezTo>
                    <a:pt x="539" y="543"/>
                    <a:pt x="474" y="495"/>
                    <a:pt x="398" y="495"/>
                  </a:cubicBezTo>
                  <a:cubicBezTo>
                    <a:pt x="323" y="495"/>
                    <a:pt x="323" y="495"/>
                    <a:pt x="323" y="495"/>
                  </a:cubicBezTo>
                  <a:cubicBezTo>
                    <a:pt x="246" y="495"/>
                    <a:pt x="181" y="544"/>
                    <a:pt x="155" y="612"/>
                  </a:cubicBezTo>
                  <a:cubicBezTo>
                    <a:pt x="99" y="560"/>
                    <a:pt x="64" y="485"/>
                    <a:pt x="64" y="401"/>
                  </a:cubicBezTo>
                  <a:cubicBezTo>
                    <a:pt x="64" y="238"/>
                    <a:pt x="182" y="128"/>
                    <a:pt x="356" y="128"/>
                  </a:cubicBezTo>
                  <a:cubicBezTo>
                    <a:pt x="356" y="64"/>
                    <a:pt x="356" y="64"/>
                    <a:pt x="356" y="64"/>
                  </a:cubicBezTo>
                  <a:cubicBezTo>
                    <a:pt x="147" y="64"/>
                    <a:pt x="0" y="203"/>
                    <a:pt x="0" y="401"/>
                  </a:cubicBezTo>
                  <a:cubicBezTo>
                    <a:pt x="0" y="496"/>
                    <a:pt x="37" y="585"/>
                    <a:pt x="104" y="651"/>
                  </a:cubicBezTo>
                  <a:cubicBezTo>
                    <a:pt x="171" y="717"/>
                    <a:pt x="261" y="753"/>
                    <a:pt x="356" y="753"/>
                  </a:cubicBezTo>
                  <a:cubicBezTo>
                    <a:pt x="454" y="753"/>
                    <a:pt x="545" y="718"/>
                    <a:pt x="612" y="654"/>
                  </a:cubicBezTo>
                  <a:cubicBezTo>
                    <a:pt x="682" y="587"/>
                    <a:pt x="721" y="492"/>
                    <a:pt x="721" y="387"/>
                  </a:cubicBezTo>
                  <a:cubicBezTo>
                    <a:pt x="721" y="277"/>
                    <a:pt x="684" y="178"/>
                    <a:pt x="617" y="107"/>
                  </a:cubicBezTo>
                  <a:close/>
                  <a:moveTo>
                    <a:pt x="210" y="652"/>
                  </a:moveTo>
                  <a:cubicBezTo>
                    <a:pt x="221" y="599"/>
                    <a:pt x="267" y="559"/>
                    <a:pt x="323" y="559"/>
                  </a:cubicBezTo>
                  <a:cubicBezTo>
                    <a:pt x="398" y="559"/>
                    <a:pt x="398" y="559"/>
                    <a:pt x="398" y="559"/>
                  </a:cubicBezTo>
                  <a:cubicBezTo>
                    <a:pt x="453" y="559"/>
                    <a:pt x="499" y="598"/>
                    <a:pt x="510" y="650"/>
                  </a:cubicBezTo>
                  <a:cubicBezTo>
                    <a:pt x="463" y="676"/>
                    <a:pt x="409" y="689"/>
                    <a:pt x="356" y="689"/>
                  </a:cubicBezTo>
                  <a:cubicBezTo>
                    <a:pt x="303" y="689"/>
                    <a:pt x="253" y="676"/>
                    <a:pt x="210" y="6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805" name="Google Shape;805;p4"/>
          <p:cNvSpPr/>
          <p:nvPr/>
        </p:nvSpPr>
        <p:spPr>
          <a:xfrm>
            <a:off x="9492991" y="4063466"/>
            <a:ext cx="608306" cy="620259"/>
          </a:xfrm>
          <a:custGeom>
            <a:rect b="b" l="l" r="r" t="t"/>
            <a:pathLst>
              <a:path extrusionOk="0" h="610" w="598">
                <a:moveTo>
                  <a:pt x="393" y="122"/>
                </a:moveTo>
                <a:cubicBezTo>
                  <a:pt x="393" y="186"/>
                  <a:pt x="393" y="186"/>
                  <a:pt x="393" y="186"/>
                </a:cubicBezTo>
                <a:cubicBezTo>
                  <a:pt x="534" y="186"/>
                  <a:pt x="534" y="186"/>
                  <a:pt x="534" y="186"/>
                </a:cubicBezTo>
                <a:cubicBezTo>
                  <a:pt x="534" y="359"/>
                  <a:pt x="534" y="359"/>
                  <a:pt x="534" y="359"/>
                </a:cubicBezTo>
                <a:cubicBezTo>
                  <a:pt x="534" y="427"/>
                  <a:pt x="479" y="482"/>
                  <a:pt x="411" y="482"/>
                </a:cubicBezTo>
                <a:cubicBezTo>
                  <a:pt x="206" y="482"/>
                  <a:pt x="206" y="482"/>
                  <a:pt x="206" y="482"/>
                </a:cubicBezTo>
                <a:cubicBezTo>
                  <a:pt x="206" y="186"/>
                  <a:pt x="206" y="186"/>
                  <a:pt x="206" y="186"/>
                </a:cubicBezTo>
                <a:cubicBezTo>
                  <a:pt x="213" y="186"/>
                  <a:pt x="213" y="186"/>
                  <a:pt x="213" y="186"/>
                </a:cubicBezTo>
                <a:cubicBezTo>
                  <a:pt x="213" y="186"/>
                  <a:pt x="213" y="186"/>
                  <a:pt x="213" y="186"/>
                </a:cubicBezTo>
                <a:cubicBezTo>
                  <a:pt x="217" y="186"/>
                  <a:pt x="217" y="186"/>
                  <a:pt x="217" y="186"/>
                </a:cubicBezTo>
                <a:cubicBezTo>
                  <a:pt x="218" y="186"/>
                  <a:pt x="218" y="186"/>
                  <a:pt x="219" y="186"/>
                </a:cubicBezTo>
                <a:cubicBezTo>
                  <a:pt x="222" y="186"/>
                  <a:pt x="222" y="186"/>
                  <a:pt x="222" y="186"/>
                </a:cubicBezTo>
                <a:cubicBezTo>
                  <a:pt x="222" y="186"/>
                  <a:pt x="222" y="186"/>
                  <a:pt x="222" y="186"/>
                </a:cubicBezTo>
                <a:cubicBezTo>
                  <a:pt x="322" y="183"/>
                  <a:pt x="403" y="101"/>
                  <a:pt x="403" y="0"/>
                </a:cubicBezTo>
                <a:cubicBezTo>
                  <a:pt x="339" y="0"/>
                  <a:pt x="339" y="0"/>
                  <a:pt x="339" y="0"/>
                </a:cubicBezTo>
                <a:cubicBezTo>
                  <a:pt x="339" y="67"/>
                  <a:pt x="285" y="121"/>
                  <a:pt x="219" y="122"/>
                </a:cubicBezTo>
                <a:cubicBezTo>
                  <a:pt x="206" y="122"/>
                  <a:pt x="206" y="122"/>
                  <a:pt x="206" y="122"/>
                </a:cubicBezTo>
                <a:cubicBezTo>
                  <a:pt x="206" y="84"/>
                  <a:pt x="206" y="84"/>
                  <a:pt x="206" y="84"/>
                </a:cubicBezTo>
                <a:cubicBezTo>
                  <a:pt x="88" y="84"/>
                  <a:pt x="88" y="84"/>
                  <a:pt x="88" y="84"/>
                </a:cubicBezTo>
                <a:cubicBezTo>
                  <a:pt x="39" y="84"/>
                  <a:pt x="0" y="123"/>
                  <a:pt x="0" y="172"/>
                </a:cubicBezTo>
                <a:cubicBezTo>
                  <a:pt x="0" y="522"/>
                  <a:pt x="0" y="522"/>
                  <a:pt x="0" y="522"/>
                </a:cubicBezTo>
                <a:cubicBezTo>
                  <a:pt x="0" y="570"/>
                  <a:pt x="39" y="610"/>
                  <a:pt x="88" y="610"/>
                </a:cubicBezTo>
                <a:cubicBezTo>
                  <a:pt x="142" y="610"/>
                  <a:pt x="142" y="610"/>
                  <a:pt x="142" y="610"/>
                </a:cubicBezTo>
                <a:cubicBezTo>
                  <a:pt x="142" y="546"/>
                  <a:pt x="142" y="546"/>
                  <a:pt x="142" y="546"/>
                </a:cubicBezTo>
                <a:cubicBezTo>
                  <a:pt x="411" y="546"/>
                  <a:pt x="411" y="546"/>
                  <a:pt x="411" y="546"/>
                </a:cubicBezTo>
                <a:cubicBezTo>
                  <a:pt x="514" y="546"/>
                  <a:pt x="598" y="462"/>
                  <a:pt x="598" y="359"/>
                </a:cubicBezTo>
                <a:cubicBezTo>
                  <a:pt x="598" y="122"/>
                  <a:pt x="598" y="122"/>
                  <a:pt x="598" y="122"/>
                </a:cubicBezTo>
                <a:lnTo>
                  <a:pt x="393" y="122"/>
                </a:lnTo>
                <a:close/>
                <a:moveTo>
                  <a:pt x="64" y="522"/>
                </a:moveTo>
                <a:cubicBezTo>
                  <a:pt x="64" y="172"/>
                  <a:pt x="64" y="172"/>
                  <a:pt x="64" y="172"/>
                </a:cubicBezTo>
                <a:cubicBezTo>
                  <a:pt x="64" y="158"/>
                  <a:pt x="75" y="148"/>
                  <a:pt x="88" y="148"/>
                </a:cubicBezTo>
                <a:cubicBezTo>
                  <a:pt x="142" y="148"/>
                  <a:pt x="142" y="148"/>
                  <a:pt x="142" y="148"/>
                </a:cubicBezTo>
                <a:cubicBezTo>
                  <a:pt x="142" y="545"/>
                  <a:pt x="142" y="545"/>
                  <a:pt x="142" y="545"/>
                </a:cubicBezTo>
                <a:cubicBezTo>
                  <a:pt x="142" y="546"/>
                  <a:pt x="142" y="546"/>
                  <a:pt x="142" y="546"/>
                </a:cubicBezTo>
                <a:cubicBezTo>
                  <a:pt x="88" y="546"/>
                  <a:pt x="88" y="546"/>
                  <a:pt x="88" y="546"/>
                </a:cubicBezTo>
                <a:cubicBezTo>
                  <a:pt x="75" y="546"/>
                  <a:pt x="64" y="535"/>
                  <a:pt x="64" y="52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06" name="Google Shape;806;p4"/>
          <p:cNvGrpSpPr/>
          <p:nvPr/>
        </p:nvGrpSpPr>
        <p:grpSpPr>
          <a:xfrm>
            <a:off x="9492991" y="1558459"/>
            <a:ext cx="659218" cy="661932"/>
            <a:chOff x="-32994600" y="152400"/>
            <a:chExt cx="2312987" cy="2322513"/>
          </a:xfrm>
        </p:grpSpPr>
        <p:sp>
          <p:nvSpPr>
            <p:cNvPr id="807" name="Google Shape;807;p4"/>
            <p:cNvSpPr/>
            <p:nvPr/>
          </p:nvSpPr>
          <p:spPr>
            <a:xfrm>
              <a:off x="-32994600" y="760413"/>
              <a:ext cx="2312987" cy="1714500"/>
            </a:xfrm>
            <a:custGeom>
              <a:rect b="b" l="l" r="r" t="t"/>
              <a:pathLst>
                <a:path extrusionOk="0" h="453" w="612">
                  <a:moveTo>
                    <a:pt x="0" y="0"/>
                  </a:moveTo>
                  <a:cubicBezTo>
                    <a:pt x="0" y="453"/>
                    <a:pt x="0" y="453"/>
                    <a:pt x="0" y="453"/>
                  </a:cubicBezTo>
                  <a:cubicBezTo>
                    <a:pt x="612" y="453"/>
                    <a:pt x="612" y="453"/>
                    <a:pt x="612" y="453"/>
                  </a:cubicBezTo>
                  <a:cubicBezTo>
                    <a:pt x="612" y="0"/>
                    <a:pt x="612" y="0"/>
                    <a:pt x="612" y="0"/>
                  </a:cubicBezTo>
                  <a:lnTo>
                    <a:pt x="0" y="0"/>
                  </a:lnTo>
                  <a:close/>
                  <a:moveTo>
                    <a:pt x="548" y="64"/>
                  </a:moveTo>
                  <a:cubicBezTo>
                    <a:pt x="548" y="163"/>
                    <a:pt x="548" y="163"/>
                    <a:pt x="548" y="163"/>
                  </a:cubicBezTo>
                  <a:cubicBezTo>
                    <a:pt x="484" y="195"/>
                    <a:pt x="397" y="212"/>
                    <a:pt x="305" y="212"/>
                  </a:cubicBezTo>
                  <a:cubicBezTo>
                    <a:pt x="215" y="212"/>
                    <a:pt x="128" y="195"/>
                    <a:pt x="64" y="164"/>
                  </a:cubicBezTo>
                  <a:cubicBezTo>
                    <a:pt x="64" y="64"/>
                    <a:pt x="64" y="64"/>
                    <a:pt x="64" y="64"/>
                  </a:cubicBezTo>
                  <a:lnTo>
                    <a:pt x="548" y="64"/>
                  </a:lnTo>
                  <a:close/>
                  <a:moveTo>
                    <a:pt x="64" y="389"/>
                  </a:moveTo>
                  <a:cubicBezTo>
                    <a:pt x="64" y="234"/>
                    <a:pt x="64" y="234"/>
                    <a:pt x="64" y="234"/>
                  </a:cubicBezTo>
                  <a:cubicBezTo>
                    <a:pt x="133" y="262"/>
                    <a:pt x="216" y="276"/>
                    <a:pt x="305" y="276"/>
                  </a:cubicBezTo>
                  <a:cubicBezTo>
                    <a:pt x="394" y="276"/>
                    <a:pt x="479" y="261"/>
                    <a:pt x="548" y="233"/>
                  </a:cubicBezTo>
                  <a:cubicBezTo>
                    <a:pt x="548" y="389"/>
                    <a:pt x="548" y="389"/>
                    <a:pt x="548" y="389"/>
                  </a:cubicBezTo>
                  <a:lnTo>
                    <a:pt x="64" y="38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08" name="Google Shape;808;p4"/>
            <p:cNvSpPr/>
            <p:nvPr/>
          </p:nvSpPr>
          <p:spPr>
            <a:xfrm>
              <a:off x="-32265938" y="152400"/>
              <a:ext cx="854075" cy="427038"/>
            </a:xfrm>
            <a:custGeom>
              <a:rect b="b" l="l" r="r" t="t"/>
              <a:pathLst>
                <a:path extrusionOk="0" h="113" w="226">
                  <a:moveTo>
                    <a:pt x="113" y="64"/>
                  </a:moveTo>
                  <a:cubicBezTo>
                    <a:pt x="140" y="64"/>
                    <a:pt x="162" y="86"/>
                    <a:pt x="162" y="113"/>
                  </a:cubicBezTo>
                  <a:cubicBezTo>
                    <a:pt x="226" y="113"/>
                    <a:pt x="226" y="113"/>
                    <a:pt x="226" y="113"/>
                  </a:cubicBezTo>
                  <a:cubicBezTo>
                    <a:pt x="226" y="51"/>
                    <a:pt x="175" y="0"/>
                    <a:pt x="113" y="0"/>
                  </a:cubicBezTo>
                  <a:cubicBezTo>
                    <a:pt x="51" y="0"/>
                    <a:pt x="0" y="51"/>
                    <a:pt x="0" y="113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86"/>
                    <a:pt x="86" y="64"/>
                    <a:pt x="113" y="6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09" name="Google Shape;809;p4"/>
            <p:cNvSpPr/>
            <p:nvPr/>
          </p:nvSpPr>
          <p:spPr>
            <a:xfrm>
              <a:off x="-32035750" y="1208088"/>
              <a:ext cx="393700" cy="241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5"/>
          <p:cNvSpPr/>
          <p:nvPr/>
        </p:nvSpPr>
        <p:spPr>
          <a:xfrm>
            <a:off x="9133181" y="1457864"/>
            <a:ext cx="3058818" cy="42959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15" name="Google Shape;815;p5"/>
          <p:cNvSpPr/>
          <p:nvPr/>
        </p:nvSpPr>
        <p:spPr>
          <a:xfrm>
            <a:off x="6074363" y="1457864"/>
            <a:ext cx="3058818" cy="4295955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16" name="Google Shape;816;p5"/>
          <p:cNvSpPr/>
          <p:nvPr/>
        </p:nvSpPr>
        <p:spPr>
          <a:xfrm>
            <a:off x="3015546" y="1457864"/>
            <a:ext cx="3058818" cy="4295955"/>
          </a:xfrm>
          <a:prstGeom prst="rect">
            <a:avLst/>
          </a:prstGeom>
          <a:solidFill>
            <a:schemeClr val="dk2"/>
          </a:solidFill>
          <a:ln cap="flat" cmpd="sng" w="1905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17" name="Google Shape;817;p5"/>
          <p:cNvSpPr/>
          <p:nvPr/>
        </p:nvSpPr>
        <p:spPr>
          <a:xfrm>
            <a:off x="-740" y="1457864"/>
            <a:ext cx="3058818" cy="4295955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18" name="Google Shape;818;p5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</a:pPr>
            <a:r>
              <a:rPr lang="ru-RU"/>
              <a:t>Инструменты работы и коммуникации в программе</a:t>
            </a:r>
            <a:endParaRPr/>
          </a:p>
        </p:txBody>
      </p:sp>
      <p:sp>
        <p:nvSpPr>
          <p:cNvPr id="819" name="Google Shape;819;p5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ru-RU"/>
              <a:t>день 1                         знакомство</a:t>
            </a:r>
            <a:endParaRPr/>
          </a:p>
        </p:txBody>
      </p:sp>
      <p:sp>
        <p:nvSpPr>
          <p:cNvPr id="820" name="Google Shape;820;p5"/>
          <p:cNvSpPr/>
          <p:nvPr/>
        </p:nvSpPr>
        <p:spPr>
          <a:xfrm>
            <a:off x="6273081" y="3430632"/>
            <a:ext cx="2710009" cy="19177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Исследование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При исследовании целевой аудитории вы можете звонить, писать, создавать опросы в социальных сетях и мессенджерах.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21" name="Google Shape;821;p5"/>
          <p:cNvSpPr/>
          <p:nvPr/>
        </p:nvSpPr>
        <p:spPr>
          <a:xfrm>
            <a:off x="3256795" y="3430632"/>
            <a:ext cx="2667478" cy="2142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Рабочая тетрадь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Ноутбук — все работы </a:t>
            </a:r>
            <a:br>
              <a:rPr lang="ru-RU"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 документах, таблицах, автоматизированных инструментах программы будут вестись на компьютере/ноутбуке.</a:t>
            </a:r>
            <a:endParaRPr sz="16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22" name="Google Shape;822;p5"/>
          <p:cNvSpPr/>
          <p:nvPr/>
        </p:nvSpPr>
        <p:spPr>
          <a:xfrm>
            <a:off x="255181" y="3430632"/>
            <a:ext cx="2708607" cy="14605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Чат группы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Все новости, вопросы </a:t>
            </a:r>
            <a:b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 материалы — общий чат группы в Telegram.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823" name="Google Shape;823;p5"/>
          <p:cNvCxnSpPr/>
          <p:nvPr/>
        </p:nvCxnSpPr>
        <p:spPr>
          <a:xfrm>
            <a:off x="1054828" y="304800"/>
            <a:ext cx="1181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24" name="Google Shape;824;p5"/>
          <p:cNvSpPr/>
          <p:nvPr/>
        </p:nvSpPr>
        <p:spPr>
          <a:xfrm>
            <a:off x="9419728" y="3430632"/>
            <a:ext cx="2710009" cy="17279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МСП.РФ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Некоторые материалы необходимо будет заполнить и загрузить </a:t>
            </a:r>
            <a:br>
              <a:rPr lang="ru-RU"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на платформу МСП.РФ</a:t>
            </a:r>
            <a:endParaRPr sz="16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25" name="Google Shape;825;p5"/>
          <p:cNvGrpSpPr/>
          <p:nvPr/>
        </p:nvGrpSpPr>
        <p:grpSpPr>
          <a:xfrm>
            <a:off x="10544174" y="1793801"/>
            <a:ext cx="1447231" cy="324235"/>
            <a:chOff x="-2509044" y="-564356"/>
            <a:chExt cx="1651000" cy="369887"/>
          </a:xfrm>
        </p:grpSpPr>
        <p:sp>
          <p:nvSpPr>
            <p:cNvPr id="826" name="Google Shape;826;p5"/>
            <p:cNvSpPr/>
            <p:nvPr/>
          </p:nvSpPr>
          <p:spPr>
            <a:xfrm>
              <a:off x="-1691482" y="-553244"/>
              <a:ext cx="330200" cy="350837"/>
            </a:xfrm>
            <a:custGeom>
              <a:rect b="b" l="l" r="r" t="t"/>
              <a:pathLst>
                <a:path extrusionOk="0" h="221" w="208">
                  <a:moveTo>
                    <a:pt x="201" y="0"/>
                  </a:moveTo>
                  <a:lnTo>
                    <a:pt x="156" y="0"/>
                  </a:lnTo>
                  <a:lnTo>
                    <a:pt x="5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221"/>
                  </a:lnTo>
                  <a:lnTo>
                    <a:pt x="55" y="221"/>
                  </a:lnTo>
                  <a:lnTo>
                    <a:pt x="55" y="57"/>
                  </a:lnTo>
                  <a:lnTo>
                    <a:pt x="156" y="57"/>
                  </a:lnTo>
                  <a:lnTo>
                    <a:pt x="156" y="221"/>
                  </a:lnTo>
                  <a:lnTo>
                    <a:pt x="208" y="221"/>
                  </a:lnTo>
                  <a:lnTo>
                    <a:pt x="208" y="0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-2509044" y="-553244"/>
              <a:ext cx="385763" cy="350837"/>
            </a:xfrm>
            <a:custGeom>
              <a:rect b="b" l="l" r="r" t="t"/>
              <a:pathLst>
                <a:path extrusionOk="0" h="221" w="243">
                  <a:moveTo>
                    <a:pt x="122" y="69"/>
                  </a:moveTo>
                  <a:lnTo>
                    <a:pt x="72" y="0"/>
                  </a:lnTo>
                  <a:lnTo>
                    <a:pt x="0" y="0"/>
                  </a:lnTo>
                  <a:lnTo>
                    <a:pt x="0" y="221"/>
                  </a:lnTo>
                  <a:lnTo>
                    <a:pt x="55" y="221"/>
                  </a:lnTo>
                  <a:lnTo>
                    <a:pt x="55" y="69"/>
                  </a:lnTo>
                  <a:lnTo>
                    <a:pt x="110" y="147"/>
                  </a:lnTo>
                  <a:lnTo>
                    <a:pt x="134" y="147"/>
                  </a:lnTo>
                  <a:lnTo>
                    <a:pt x="189" y="69"/>
                  </a:lnTo>
                  <a:lnTo>
                    <a:pt x="189" y="221"/>
                  </a:lnTo>
                  <a:lnTo>
                    <a:pt x="243" y="221"/>
                  </a:lnTo>
                  <a:lnTo>
                    <a:pt x="243" y="0"/>
                  </a:lnTo>
                  <a:lnTo>
                    <a:pt x="172" y="0"/>
                  </a:lnTo>
                  <a:lnTo>
                    <a:pt x="122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-2085182" y="-564356"/>
              <a:ext cx="360363" cy="369887"/>
            </a:xfrm>
            <a:custGeom>
              <a:rect b="b" l="l" r="r" t="t"/>
              <a:pathLst>
                <a:path extrusionOk="0" h="95" w="95">
                  <a:moveTo>
                    <a:pt x="48" y="74"/>
                  </a:moveTo>
                  <a:cubicBezTo>
                    <a:pt x="33" y="74"/>
                    <a:pt x="21" y="62"/>
                    <a:pt x="21" y="48"/>
                  </a:cubicBezTo>
                  <a:cubicBezTo>
                    <a:pt x="21" y="33"/>
                    <a:pt x="33" y="21"/>
                    <a:pt x="48" y="21"/>
                  </a:cubicBezTo>
                  <a:cubicBezTo>
                    <a:pt x="59" y="21"/>
                    <a:pt x="68" y="28"/>
                    <a:pt x="72" y="36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90" y="16"/>
                    <a:pt x="71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74"/>
                    <a:pt x="21" y="95"/>
                    <a:pt x="48" y="95"/>
                  </a:cubicBezTo>
                  <a:cubicBezTo>
                    <a:pt x="71" y="95"/>
                    <a:pt x="90" y="80"/>
                    <a:pt x="95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68" y="68"/>
                    <a:pt x="59" y="74"/>
                    <a:pt x="48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-1224757" y="-553244"/>
              <a:ext cx="117475" cy="350837"/>
            </a:xfrm>
            <a:custGeom>
              <a:rect b="b" l="l" r="r" t="t"/>
              <a:pathLst>
                <a:path extrusionOk="0" h="221" w="74">
                  <a:moveTo>
                    <a:pt x="74" y="0"/>
                  </a:moveTo>
                  <a:lnTo>
                    <a:pt x="0" y="0"/>
                  </a:lnTo>
                  <a:lnTo>
                    <a:pt x="0" y="221"/>
                  </a:lnTo>
                  <a:lnTo>
                    <a:pt x="74" y="221"/>
                  </a:lnTo>
                  <a:lnTo>
                    <a:pt x="74" y="0"/>
                  </a:lnTo>
                  <a:close/>
                  <a:moveTo>
                    <a:pt x="67" y="8"/>
                  </a:moveTo>
                  <a:lnTo>
                    <a:pt x="7" y="8"/>
                  </a:lnTo>
                  <a:lnTo>
                    <a:pt x="7" y="147"/>
                  </a:lnTo>
                  <a:lnTo>
                    <a:pt x="67" y="147"/>
                  </a:lnTo>
                  <a:lnTo>
                    <a:pt x="67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-1096169" y="-553244"/>
              <a:ext cx="114300" cy="350837"/>
            </a:xfrm>
            <a:custGeom>
              <a:rect b="b" l="l" r="r" t="t"/>
              <a:pathLst>
                <a:path extrusionOk="0" h="221" w="72">
                  <a:moveTo>
                    <a:pt x="72" y="0"/>
                  </a:moveTo>
                  <a:lnTo>
                    <a:pt x="0" y="0"/>
                  </a:lnTo>
                  <a:lnTo>
                    <a:pt x="0" y="221"/>
                  </a:lnTo>
                  <a:lnTo>
                    <a:pt x="72" y="221"/>
                  </a:lnTo>
                  <a:lnTo>
                    <a:pt x="72" y="0"/>
                  </a:lnTo>
                  <a:close/>
                  <a:moveTo>
                    <a:pt x="65" y="8"/>
                  </a:moveTo>
                  <a:lnTo>
                    <a:pt x="7" y="8"/>
                  </a:lnTo>
                  <a:lnTo>
                    <a:pt x="7" y="74"/>
                  </a:lnTo>
                  <a:lnTo>
                    <a:pt x="65" y="74"/>
                  </a:lnTo>
                  <a:lnTo>
                    <a:pt x="65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-970757" y="-553244"/>
              <a:ext cx="112713" cy="3508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832" name="Google Shape;832;p5"/>
          <p:cNvGrpSpPr/>
          <p:nvPr/>
        </p:nvGrpSpPr>
        <p:grpSpPr>
          <a:xfrm>
            <a:off x="8475821" y="1625181"/>
            <a:ext cx="488256" cy="610734"/>
            <a:chOff x="6269038" y="274638"/>
            <a:chExt cx="468313" cy="585788"/>
          </a:xfrm>
        </p:grpSpPr>
        <p:sp>
          <p:nvSpPr>
            <p:cNvPr id="833" name="Google Shape;833;p5"/>
            <p:cNvSpPr/>
            <p:nvPr/>
          </p:nvSpPr>
          <p:spPr>
            <a:xfrm>
              <a:off x="6269038" y="274638"/>
              <a:ext cx="358775" cy="585788"/>
            </a:xfrm>
            <a:custGeom>
              <a:rect b="b" l="l" r="r" t="t"/>
              <a:pathLst>
                <a:path extrusionOk="0" h="616" w="378">
                  <a:moveTo>
                    <a:pt x="378" y="404"/>
                  </a:moveTo>
                  <a:cubicBezTo>
                    <a:pt x="317" y="404"/>
                    <a:pt x="317" y="404"/>
                    <a:pt x="317" y="404"/>
                  </a:cubicBezTo>
                  <a:cubicBezTo>
                    <a:pt x="64" y="404"/>
                    <a:pt x="64" y="404"/>
                    <a:pt x="64" y="404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4" y="75"/>
                    <a:pt x="74" y="64"/>
                    <a:pt x="87" y="64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39" y="0"/>
                    <a:pt x="0" y="39"/>
                    <a:pt x="0" y="87"/>
                  </a:cubicBezTo>
                  <a:cubicBezTo>
                    <a:pt x="0" y="552"/>
                    <a:pt x="0" y="552"/>
                    <a:pt x="0" y="552"/>
                  </a:cubicBezTo>
                  <a:cubicBezTo>
                    <a:pt x="64" y="552"/>
                    <a:pt x="64" y="552"/>
                    <a:pt x="64" y="552"/>
                  </a:cubicBezTo>
                  <a:cubicBezTo>
                    <a:pt x="64" y="616"/>
                    <a:pt x="64" y="616"/>
                    <a:pt x="64" y="616"/>
                  </a:cubicBezTo>
                  <a:cubicBezTo>
                    <a:pt x="291" y="616"/>
                    <a:pt x="291" y="616"/>
                    <a:pt x="291" y="616"/>
                  </a:cubicBezTo>
                  <a:cubicBezTo>
                    <a:pt x="339" y="616"/>
                    <a:pt x="378" y="577"/>
                    <a:pt x="378" y="529"/>
                  </a:cubicBezTo>
                  <a:cubicBezTo>
                    <a:pt x="378" y="426"/>
                    <a:pt x="378" y="426"/>
                    <a:pt x="378" y="426"/>
                  </a:cubicBezTo>
                  <a:cubicBezTo>
                    <a:pt x="378" y="426"/>
                    <a:pt x="378" y="426"/>
                    <a:pt x="378" y="426"/>
                  </a:cubicBezTo>
                  <a:cubicBezTo>
                    <a:pt x="378" y="413"/>
                    <a:pt x="378" y="413"/>
                    <a:pt x="378" y="413"/>
                  </a:cubicBezTo>
                  <a:cubicBezTo>
                    <a:pt x="378" y="413"/>
                    <a:pt x="378" y="413"/>
                    <a:pt x="378" y="413"/>
                  </a:cubicBezTo>
                  <a:lnTo>
                    <a:pt x="378" y="404"/>
                  </a:lnTo>
                  <a:close/>
                  <a:moveTo>
                    <a:pt x="291" y="552"/>
                  </a:moveTo>
                  <a:cubicBezTo>
                    <a:pt x="64" y="552"/>
                    <a:pt x="64" y="552"/>
                    <a:pt x="64" y="552"/>
                  </a:cubicBezTo>
                  <a:cubicBezTo>
                    <a:pt x="64" y="468"/>
                    <a:pt x="64" y="468"/>
                    <a:pt x="64" y="468"/>
                  </a:cubicBezTo>
                  <a:cubicBezTo>
                    <a:pt x="314" y="468"/>
                    <a:pt x="314" y="468"/>
                    <a:pt x="314" y="468"/>
                  </a:cubicBezTo>
                  <a:cubicBezTo>
                    <a:pt x="314" y="529"/>
                    <a:pt x="314" y="529"/>
                    <a:pt x="314" y="529"/>
                  </a:cubicBezTo>
                  <a:cubicBezTo>
                    <a:pt x="314" y="542"/>
                    <a:pt x="304" y="552"/>
                    <a:pt x="291" y="5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6424613" y="733426"/>
              <a:ext cx="55563" cy="53975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6397626" y="368301"/>
              <a:ext cx="339725" cy="257175"/>
            </a:xfrm>
            <a:custGeom>
              <a:rect b="b" l="l" r="r" t="t"/>
              <a:pathLst>
                <a:path extrusionOk="0" h="271" w="358">
                  <a:moveTo>
                    <a:pt x="253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87"/>
                    <a:pt x="44" y="232"/>
                    <a:pt x="99" y="232"/>
                  </a:cubicBezTo>
                  <a:cubicBezTo>
                    <a:pt x="137" y="232"/>
                    <a:pt x="137" y="232"/>
                    <a:pt x="137" y="232"/>
                  </a:cubicBezTo>
                  <a:cubicBezTo>
                    <a:pt x="158" y="232"/>
                    <a:pt x="176" y="250"/>
                    <a:pt x="176" y="271"/>
                  </a:cubicBezTo>
                  <a:cubicBezTo>
                    <a:pt x="240" y="271"/>
                    <a:pt x="240" y="271"/>
                    <a:pt x="240" y="271"/>
                  </a:cubicBezTo>
                  <a:cubicBezTo>
                    <a:pt x="240" y="215"/>
                    <a:pt x="194" y="168"/>
                    <a:pt x="137" y="168"/>
                  </a:cubicBezTo>
                  <a:cubicBezTo>
                    <a:pt x="137" y="168"/>
                    <a:pt x="137" y="168"/>
                    <a:pt x="137" y="168"/>
                  </a:cubicBezTo>
                  <a:cubicBezTo>
                    <a:pt x="137" y="168"/>
                    <a:pt x="137" y="168"/>
                    <a:pt x="137" y="168"/>
                  </a:cubicBezTo>
                  <a:cubicBezTo>
                    <a:pt x="137" y="168"/>
                    <a:pt x="136" y="168"/>
                    <a:pt x="136" y="168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80" y="168"/>
                    <a:pt x="64" y="152"/>
                    <a:pt x="64" y="133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4" y="80"/>
                    <a:pt x="80" y="64"/>
                    <a:pt x="99" y="64"/>
                  </a:cubicBezTo>
                  <a:cubicBezTo>
                    <a:pt x="253" y="64"/>
                    <a:pt x="253" y="64"/>
                    <a:pt x="253" y="64"/>
                  </a:cubicBezTo>
                  <a:cubicBezTo>
                    <a:pt x="276" y="64"/>
                    <a:pt x="294" y="82"/>
                    <a:pt x="294" y="104"/>
                  </a:cubicBezTo>
                  <a:cubicBezTo>
                    <a:pt x="294" y="168"/>
                    <a:pt x="294" y="168"/>
                    <a:pt x="29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232"/>
                    <a:pt x="244" y="232"/>
                    <a:pt x="244" y="232"/>
                  </a:cubicBezTo>
                  <a:cubicBezTo>
                    <a:pt x="358" y="232"/>
                    <a:pt x="358" y="232"/>
                    <a:pt x="358" y="232"/>
                  </a:cubicBezTo>
                  <a:cubicBezTo>
                    <a:pt x="358" y="104"/>
                    <a:pt x="358" y="104"/>
                    <a:pt x="358" y="104"/>
                  </a:cubicBezTo>
                  <a:cubicBezTo>
                    <a:pt x="358" y="47"/>
                    <a:pt x="311" y="0"/>
                    <a:pt x="2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836" name="Google Shape;836;p5"/>
          <p:cNvSpPr/>
          <p:nvPr/>
        </p:nvSpPr>
        <p:spPr>
          <a:xfrm>
            <a:off x="2131669" y="1611692"/>
            <a:ext cx="776094" cy="568704"/>
          </a:xfrm>
          <a:custGeom>
            <a:rect b="b" l="l" r="r" t="t"/>
            <a:pathLst>
              <a:path extrusionOk="0" h="581" w="791">
                <a:moveTo>
                  <a:pt x="633" y="35"/>
                </a:moveTo>
                <a:cubicBezTo>
                  <a:pt x="0" y="315"/>
                  <a:pt x="0" y="315"/>
                  <a:pt x="0" y="315"/>
                </a:cubicBezTo>
                <a:cubicBezTo>
                  <a:pt x="275" y="404"/>
                  <a:pt x="275" y="404"/>
                  <a:pt x="275" y="404"/>
                </a:cubicBezTo>
                <a:cubicBezTo>
                  <a:pt x="586" y="235"/>
                  <a:pt x="586" y="235"/>
                  <a:pt x="586" y="235"/>
                </a:cubicBezTo>
                <a:cubicBezTo>
                  <a:pt x="569" y="204"/>
                  <a:pt x="530" y="192"/>
                  <a:pt x="499" y="209"/>
                </a:cubicBezTo>
                <a:cubicBezTo>
                  <a:pt x="268" y="334"/>
                  <a:pt x="268" y="334"/>
                  <a:pt x="268" y="334"/>
                </a:cubicBezTo>
                <a:cubicBezTo>
                  <a:pt x="180" y="306"/>
                  <a:pt x="180" y="306"/>
                  <a:pt x="180" y="306"/>
                </a:cubicBezTo>
                <a:cubicBezTo>
                  <a:pt x="730" y="62"/>
                  <a:pt x="730" y="62"/>
                  <a:pt x="730" y="62"/>
                </a:cubicBezTo>
                <a:cubicBezTo>
                  <a:pt x="491" y="508"/>
                  <a:pt x="491" y="508"/>
                  <a:pt x="491" y="508"/>
                </a:cubicBezTo>
                <a:cubicBezTo>
                  <a:pt x="393" y="427"/>
                  <a:pt x="393" y="427"/>
                  <a:pt x="393" y="427"/>
                </a:cubicBezTo>
                <a:cubicBezTo>
                  <a:pt x="390" y="425"/>
                  <a:pt x="390" y="425"/>
                  <a:pt x="390" y="425"/>
                </a:cubicBezTo>
                <a:cubicBezTo>
                  <a:pt x="361" y="405"/>
                  <a:pt x="323" y="403"/>
                  <a:pt x="291" y="420"/>
                </a:cubicBezTo>
                <a:cubicBezTo>
                  <a:pt x="259" y="436"/>
                  <a:pt x="239" y="469"/>
                  <a:pt x="239" y="505"/>
                </a:cubicBezTo>
                <a:cubicBezTo>
                  <a:pt x="303" y="505"/>
                  <a:pt x="303" y="505"/>
                  <a:pt x="303" y="505"/>
                </a:cubicBezTo>
                <a:cubicBezTo>
                  <a:pt x="303" y="488"/>
                  <a:pt x="315" y="479"/>
                  <a:pt x="321" y="476"/>
                </a:cubicBezTo>
                <a:cubicBezTo>
                  <a:pt x="326" y="474"/>
                  <a:pt x="339" y="469"/>
                  <a:pt x="354" y="478"/>
                </a:cubicBezTo>
                <a:cubicBezTo>
                  <a:pt x="466" y="570"/>
                  <a:pt x="466" y="570"/>
                  <a:pt x="466" y="570"/>
                </a:cubicBezTo>
                <a:cubicBezTo>
                  <a:pt x="475" y="577"/>
                  <a:pt x="485" y="581"/>
                  <a:pt x="496" y="581"/>
                </a:cubicBezTo>
                <a:cubicBezTo>
                  <a:pt x="499" y="581"/>
                  <a:pt x="502" y="580"/>
                  <a:pt x="505" y="580"/>
                </a:cubicBezTo>
                <a:cubicBezTo>
                  <a:pt x="519" y="577"/>
                  <a:pt x="531" y="568"/>
                  <a:pt x="538" y="556"/>
                </a:cubicBezTo>
                <a:cubicBezTo>
                  <a:pt x="750" y="161"/>
                  <a:pt x="750" y="161"/>
                  <a:pt x="750" y="161"/>
                </a:cubicBezTo>
                <a:cubicBezTo>
                  <a:pt x="791" y="85"/>
                  <a:pt x="712" y="0"/>
                  <a:pt x="633" y="3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37" name="Google Shape;837;p5"/>
          <p:cNvGrpSpPr/>
          <p:nvPr/>
        </p:nvGrpSpPr>
        <p:grpSpPr>
          <a:xfrm>
            <a:off x="5252850" y="1684983"/>
            <a:ext cx="593380" cy="491130"/>
            <a:chOff x="7643813" y="1922463"/>
            <a:chExt cx="561975" cy="465137"/>
          </a:xfrm>
        </p:grpSpPr>
        <p:sp>
          <p:nvSpPr>
            <p:cNvPr id="838" name="Google Shape;838;p5"/>
            <p:cNvSpPr/>
            <p:nvPr/>
          </p:nvSpPr>
          <p:spPr>
            <a:xfrm>
              <a:off x="7702550" y="1922463"/>
              <a:ext cx="503238" cy="392113"/>
            </a:xfrm>
            <a:custGeom>
              <a:rect b="b" l="l" r="r" t="t"/>
              <a:pathLst>
                <a:path extrusionOk="0" h="247" w="317">
                  <a:moveTo>
                    <a:pt x="0" y="0"/>
                  </a:moveTo>
                  <a:lnTo>
                    <a:pt x="0" y="37"/>
                  </a:lnTo>
                  <a:lnTo>
                    <a:pt x="280" y="37"/>
                  </a:lnTo>
                  <a:lnTo>
                    <a:pt x="280" y="210"/>
                  </a:lnTo>
                  <a:lnTo>
                    <a:pt x="249" y="210"/>
                  </a:lnTo>
                  <a:lnTo>
                    <a:pt x="249" y="247"/>
                  </a:lnTo>
                  <a:lnTo>
                    <a:pt x="317" y="247"/>
                  </a:lnTo>
                  <a:lnTo>
                    <a:pt x="3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8053388" y="2014538"/>
              <a:ext cx="61913" cy="587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7643813" y="1981200"/>
              <a:ext cx="430213" cy="406400"/>
            </a:xfrm>
            <a:custGeom>
              <a:rect b="b" l="l" r="r" t="t"/>
              <a:pathLst>
                <a:path extrusionOk="0" h="442" w="467">
                  <a:moveTo>
                    <a:pt x="155" y="298"/>
                  </a:moveTo>
                  <a:cubicBezTo>
                    <a:pt x="155" y="298"/>
                    <a:pt x="155" y="298"/>
                    <a:pt x="155" y="298"/>
                  </a:cubicBezTo>
                  <a:cubicBezTo>
                    <a:pt x="64" y="298"/>
                    <a:pt x="64" y="298"/>
                    <a:pt x="64" y="298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177" y="362"/>
                    <a:pt x="177" y="362"/>
                    <a:pt x="177" y="362"/>
                  </a:cubicBezTo>
                  <a:cubicBezTo>
                    <a:pt x="144" y="426"/>
                    <a:pt x="144" y="426"/>
                    <a:pt x="144" y="426"/>
                  </a:cubicBezTo>
                  <a:cubicBezTo>
                    <a:pt x="144" y="426"/>
                    <a:pt x="144" y="426"/>
                    <a:pt x="144" y="426"/>
                  </a:cubicBezTo>
                  <a:cubicBezTo>
                    <a:pt x="175" y="442"/>
                    <a:pt x="214" y="430"/>
                    <a:pt x="230" y="399"/>
                  </a:cubicBezTo>
                  <a:cubicBezTo>
                    <a:pt x="249" y="362"/>
                    <a:pt x="249" y="362"/>
                    <a:pt x="249" y="362"/>
                  </a:cubicBezTo>
                  <a:cubicBezTo>
                    <a:pt x="362" y="362"/>
                    <a:pt x="362" y="362"/>
                    <a:pt x="362" y="362"/>
                  </a:cubicBezTo>
                  <a:cubicBezTo>
                    <a:pt x="381" y="399"/>
                    <a:pt x="381" y="399"/>
                    <a:pt x="381" y="399"/>
                  </a:cubicBezTo>
                  <a:cubicBezTo>
                    <a:pt x="397" y="430"/>
                    <a:pt x="436" y="442"/>
                    <a:pt x="467" y="426"/>
                  </a:cubicBezTo>
                  <a:cubicBezTo>
                    <a:pt x="401" y="298"/>
                    <a:pt x="401" y="298"/>
                    <a:pt x="401" y="298"/>
                  </a:cubicBezTo>
                  <a:lnTo>
                    <a:pt x="155" y="2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Основные слайды">
  <a:themeElements>
    <a:clrScheme name="Азбука предпринимателя">
      <a:dk1>
        <a:srgbClr val="1B1A46"/>
      </a:dk1>
      <a:lt1>
        <a:srgbClr val="FFFFFF"/>
      </a:lt1>
      <a:dk2>
        <a:srgbClr val="006EF0"/>
      </a:dk2>
      <a:lt2>
        <a:srgbClr val="FFFFFF"/>
      </a:lt2>
      <a:accent1>
        <a:srgbClr val="C8F5AF"/>
      </a:accent1>
      <a:accent2>
        <a:srgbClr val="1B1A46"/>
      </a:accent2>
      <a:accent3>
        <a:srgbClr val="006EF0"/>
      </a:accent3>
      <a:accent4>
        <a:srgbClr val="3B94FF"/>
      </a:accent4>
      <a:accent5>
        <a:srgbClr val="79B6FF"/>
      </a:accent5>
      <a:accent6>
        <a:srgbClr val="ABD1FF"/>
      </a:accent6>
      <a:hlink>
        <a:srgbClr val="C8F5AF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Разделители и титулы">
  <a:themeElements>
    <a:clrScheme name="Азбука предпринимателя">
      <a:dk1>
        <a:srgbClr val="1B1A46"/>
      </a:dk1>
      <a:lt1>
        <a:srgbClr val="FFFFFF"/>
      </a:lt1>
      <a:dk2>
        <a:srgbClr val="006EF0"/>
      </a:dk2>
      <a:lt2>
        <a:srgbClr val="FFFFFF"/>
      </a:lt2>
      <a:accent1>
        <a:srgbClr val="C8F5AF"/>
      </a:accent1>
      <a:accent2>
        <a:srgbClr val="1B1A46"/>
      </a:accent2>
      <a:accent3>
        <a:srgbClr val="006EF0"/>
      </a:accent3>
      <a:accent4>
        <a:srgbClr val="3B94FF"/>
      </a:accent4>
      <a:accent5>
        <a:srgbClr val="79B6FF"/>
      </a:accent5>
      <a:accent6>
        <a:srgbClr val="ABD1FF"/>
      </a:accent6>
      <a:hlink>
        <a:srgbClr val="C8F5AF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2022-03-19T16:20:21Z</dcterms:created>
  <dc:creator>у</dc:creator>
</cp:coreProperties>
</file>