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</p:sldIdLst>
  <p:sldSz cy="6858000" cx="12192000"/>
  <p:notesSz cx="6858000" cy="9144000"/>
  <p:embeddedFontLst>
    <p:embeddedFont>
      <p:font typeface="Quattrocento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3" roundtripDataSignature="AMtx7mhBzXQH8jvcDPX4eg1ufAru2unB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italic.fntdata"/><Relationship Id="rId10" Type="http://schemas.openxmlformats.org/officeDocument/2006/relationships/font" Target="fonts/QuattrocentoSans-bold.fntdata"/><Relationship Id="rId13" Type="http://customschemas.google.com/relationships/presentationmetadata" Target="metadata"/><Relationship Id="rId12" Type="http://schemas.openxmlformats.org/officeDocument/2006/relationships/font" Target="fonts/Quattrocento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QuattrocentoSans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solidFill>
          <a:schemeClr val="lt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/>
          <p:nvPr>
            <p:ph idx="1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4" name="Google Shape;14;p4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" name="Google Shape;15;p4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16;p4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17;p4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18;p4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20;p4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21;p4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30" name="Google Shape;30;p4"/>
          <p:cNvSpPr txBox="1"/>
          <p:nvPr>
            <p:ph idx="2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31" name="Google Shape;31;p4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32" name="Google Shape;32;p4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33" name="Google Shape;33;p4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37;p4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38;p4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39;p4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1" name="Google Shape;41;p4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7" name="Google Shape;47;p4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2" name="Google Shape;52;p4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62" name="Google Shape;62;p7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63" name="Google Shape;63;p7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8" name="Google Shape;78;p7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79" name="Google Shape;79;p7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80" name="Google Shape;80;p7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1" name="Google Shape;81;p7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82;p7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3" name="Google Shape;83;p7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4" name="Google Shape;84;p7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5" name="Google Shape;85;p7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6" name="Google Shape;86;p7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7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7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7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0" name="Google Shape;90;p7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1" name="Google Shape;91;p7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2" name="Google Shape;92;p7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3" name="Google Shape;93;p7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4" name="Google Shape;94;p7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5" name="Google Shape;95;p7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7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7" name="Google Shape;97;p7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8" name="Google Shape;98;p7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9" name="Google Shape;99;p7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06" name="Google Shape;10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8"/>
          <p:cNvSpPr txBox="1"/>
          <p:nvPr>
            <p:ph idx="1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8" name="Google Shape;108;p8"/>
          <p:cNvSpPr txBox="1"/>
          <p:nvPr>
            <p:ph idx="2" type="body"/>
          </p:nvPr>
        </p:nvSpPr>
        <p:spPr>
          <a:xfrm>
            <a:off x="10077189" y="5503652"/>
            <a:ext cx="1418687" cy="502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09" name="Google Shape;109;p8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10" name="Google Shape;110;p8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5" name="Google Shape;125;p8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26" name="Google Shape;126;p8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27" name="Google Shape;127;p8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8" name="Google Shape;128;p8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9" name="Google Shape;129;p8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" name="Google Shape;130;p8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" name="Google Shape;131;p8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2" name="Google Shape;132;p8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3" name="Google Shape;133;p8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4" name="Google Shape;134;p8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" name="Google Shape;135;p8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" name="Google Shape;136;p8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" name="Google Shape;138;p8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" name="Google Shape;139;p8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0" name="Google Shape;140;p8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1" name="Google Shape;141;p8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2" name="Google Shape;142;p8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3" name="Google Shape;143;p8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4" name="Google Shape;144;p8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5" name="Google Shape;145;p8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46" name="Google Shape;146;p8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/>
          <p:nvPr>
            <p:ph type="ctrTitle"/>
          </p:nvPr>
        </p:nvSpPr>
        <p:spPr>
          <a:xfrm>
            <a:off x="122869" y="25603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>
            <p:ph idx="1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55" name="Google Shape;155;p9"/>
          <p:cNvSpPr/>
          <p:nvPr>
            <p:ph idx="2" type="pic"/>
          </p:nvPr>
        </p:nvSpPr>
        <p:spPr>
          <a:xfrm>
            <a:off x="247650" y="1701800"/>
            <a:ext cx="11690350" cy="231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56" name="Google Shape;156;p9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7" name="Google Shape;157;p9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72" name="Google Shape;172;p9"/>
          <p:cNvSpPr txBox="1"/>
          <p:nvPr>
            <p:ph idx="3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73" name="Google Shape;173;p9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74" name="Google Shape;174;p9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75" name="Google Shape;175;p9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6" name="Google Shape;176;p9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7" name="Google Shape;177;p9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8" name="Google Shape;178;p9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9" name="Google Shape;179;p9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0" name="Google Shape;180;p9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1" name="Google Shape;181;p9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2" name="Google Shape;182;p9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3" name="Google Shape;183;p9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4" name="Google Shape;184;p9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5" name="Google Shape;185;p9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9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9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94" name="Google Shape;194;p9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Титульный слайд">
  <p:cSld name="5_Титульный слайд"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  <a:defRPr b="0" i="0" sz="4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01" name="Google Shape;20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0"/>
          <p:cNvSpPr txBox="1"/>
          <p:nvPr>
            <p:ph idx="1" type="subTitle"/>
          </p:nvPr>
        </p:nvSpPr>
        <p:spPr>
          <a:xfrm>
            <a:off x="5693413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03" name="Google Shape;203;p10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04" name="Google Shape;204;p10"/>
          <p:cNvSpPr/>
          <p:nvPr>
            <p:ph idx="3" type="pic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05" name="Google Shape;205;p10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06" name="Google Shape;206;p10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21" name="Google Shape;221;p10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22" name="Google Shape;222;p10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23" name="Google Shape;223;p10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4" name="Google Shape;224;p10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5" name="Google Shape;225;p10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6" name="Google Shape;226;p10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7" name="Google Shape;227;p10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8" name="Google Shape;228;p10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9" name="Google Shape;229;p10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0" name="Google Shape;230;p10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1" name="Google Shape;231;p10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2" name="Google Shape;232;p10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3" name="Google Shape;233;p10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4" name="Google Shape;234;p10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5" name="Google Shape;235;p10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6" name="Google Shape;236;p10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7" name="Google Shape;237;p10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8" name="Google Shape;238;p10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9" name="Google Shape;239;p10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0" name="Google Shape;240;p10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1" name="Google Shape;241;p10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42" name="Google Shape;242;p10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Титульный слайд">
  <p:cSld name="6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0" name="Google Shape;250;p11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51" name="Google Shape;251;p11"/>
          <p:cNvSpPr txBox="1"/>
          <p:nvPr>
            <p:ph idx="2" type="body"/>
          </p:nvPr>
        </p:nvSpPr>
        <p:spPr>
          <a:xfrm>
            <a:off x="10077189" y="5469785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252" name="Google Shape;252;p11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53" name="Google Shape;253;p11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68" name="Google Shape;268;p11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69" name="Google Shape;269;p11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70" name="Google Shape;270;p11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1" name="Google Shape;271;p11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2" name="Google Shape;272;p11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3" name="Google Shape;273;p11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4" name="Google Shape;274;p11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5" name="Google Shape;275;p11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6" name="Google Shape;276;p11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7" name="Google Shape;277;p11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8" name="Google Shape;278;p11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9" name="Google Shape;279;p11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0" name="Google Shape;280;p11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1" name="Google Shape;281;p11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2" name="Google Shape;282;p11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3" name="Google Shape;283;p11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4" name="Google Shape;284;p11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5" name="Google Shape;285;p11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6" name="Google Shape;286;p11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7" name="Google Shape;287;p11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8" name="Google Shape;288;p11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89" name="Google Shape;289;p11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Слайд раздела">
  <p:cSld name="2_Слайд раздела">
    <p:bg>
      <p:bgPr>
        <a:solidFill>
          <a:schemeClr val="lt2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6" name="Google Shape;296;p12"/>
          <p:cNvSpPr txBox="1"/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7" name="Google Shape;297;p12"/>
          <p:cNvSpPr txBox="1"/>
          <p:nvPr>
            <p:ph idx="1" type="subTitle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298" name="Google Shape;298;p12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299" name="Google Shape;299;p12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00" name="Google Shape;300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1" name="Google Shape;301;p12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02" name="Google Shape;302;p12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03" name="Google Shape;303;p12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4" name="Google Shape;304;p12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5" name="Google Shape;305;p12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6" name="Google Shape;306;p12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7" name="Google Shape;307;p12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8" name="Google Shape;308;p12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9" name="Google Shape;309;p12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0" name="Google Shape;310;p12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1" name="Google Shape;311;p12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2" name="Google Shape;312;p12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3" name="Google Shape;313;p12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4" name="Google Shape;314;p12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5" name="Google Shape;315;p12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6" name="Google Shape;316;p12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7" name="Google Shape;317;p12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8" name="Google Shape;318;p12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9" name="Google Shape;319;p12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0" name="Google Shape;320;p12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1" name="Google Shape;321;p12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22" name="Google Shape;322;p12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3" name="Google Shape;323;p12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4" name="Google Shape;324;p12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5" name="Google Shape;325;p12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Слайд раздела">
  <p:cSld name="3_Слайд раздела">
    <p:bg>
      <p:bgPr>
        <a:solidFill>
          <a:schemeClr val="lt2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9" name="Google Shape;329;p13"/>
          <p:cNvSpPr txBox="1"/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0" name="Google Shape;330;p13"/>
          <p:cNvSpPr txBox="1"/>
          <p:nvPr>
            <p:ph idx="1" type="subTitle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331" name="Google Shape;331;p13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332" name="Google Shape;332;p13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33" name="Google Shape;333;p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4" name="Google Shape;334;p13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35" name="Google Shape;335;p13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36" name="Google Shape;336;p13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7" name="Google Shape;337;p13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8" name="Google Shape;338;p13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9" name="Google Shape;339;p13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0" name="Google Shape;340;p13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1" name="Google Shape;341;p13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2" name="Google Shape;342;p13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3" name="Google Shape;343;p13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4" name="Google Shape;344;p13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5" name="Google Shape;345;p13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6" name="Google Shape;346;p13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7" name="Google Shape;347;p13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8" name="Google Shape;348;p13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9" name="Google Shape;349;p13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0" name="Google Shape;350;p13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1" name="Google Shape;351;p13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2" name="Google Shape;352;p13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3" name="Google Shape;353;p13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4" name="Google Shape;354;p13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55" name="Google Shape;355;p13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6" name="Google Shape;356;p13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7" name="Google Shape;357;p13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9" name="Google Shape;359;p13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Контакты">
  <p:cSld name="1_Контакты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"/>
          <p:cNvSpPr txBox="1"/>
          <p:nvPr>
            <p:ph type="ctrTitle"/>
          </p:nvPr>
        </p:nvSpPr>
        <p:spPr>
          <a:xfrm>
            <a:off x="71653" y="560432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362" name="Google Shape;362;p14"/>
          <p:cNvGrpSpPr/>
          <p:nvPr/>
        </p:nvGrpSpPr>
        <p:grpSpPr>
          <a:xfrm>
            <a:off x="248318" y="350188"/>
            <a:ext cx="5469212" cy="701026"/>
            <a:chOff x="857250" y="1649413"/>
            <a:chExt cx="10056813" cy="1289050"/>
          </a:xfrm>
        </p:grpSpPr>
        <p:sp>
          <p:nvSpPr>
            <p:cNvPr id="363" name="Google Shape;363;p14"/>
            <p:cNvSpPr/>
            <p:nvPr/>
          </p:nvSpPr>
          <p:spPr>
            <a:xfrm>
              <a:off x="9056688" y="1693863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9302750" y="1690688"/>
              <a:ext cx="190500" cy="301625"/>
            </a:xfrm>
            <a:custGeom>
              <a:rect b="b" l="l" r="r" t="t"/>
              <a:pathLst>
                <a:path extrusionOk="0" h="171" w="108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9540875" y="1690688"/>
              <a:ext cx="190500" cy="220663"/>
            </a:xfrm>
            <a:custGeom>
              <a:rect b="b" l="l" r="r" t="t"/>
              <a:pathLst>
                <a:path extrusionOk="0" h="125" w="108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9761538" y="1693863"/>
              <a:ext cx="223838" cy="268288"/>
            </a:xfrm>
            <a:custGeom>
              <a:rect b="b" l="l" r="r" t="t"/>
              <a:pathLst>
                <a:path extrusionOk="0" h="152" w="127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10034588" y="1693863"/>
              <a:ext cx="171450" cy="214313"/>
            </a:xfrm>
            <a:custGeom>
              <a:rect b="b" l="l" r="r" t="t"/>
              <a:pathLst>
                <a:path extrusionOk="0" h="135" w="108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10279063" y="1690688"/>
              <a:ext cx="190500" cy="301625"/>
            </a:xfrm>
            <a:custGeom>
              <a:rect b="b" l="l" r="r" t="t"/>
              <a:pathLst>
                <a:path extrusionOk="0" h="171" w="109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10529888" y="1693863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9056688" y="2190750"/>
              <a:ext cx="184150" cy="214313"/>
            </a:xfrm>
            <a:custGeom>
              <a:rect b="b" l="l" r="r" t="t"/>
              <a:pathLst>
                <a:path extrusionOk="0" h="135" w="116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9312275" y="2190750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9566275" y="2190750"/>
              <a:ext cx="225425" cy="214313"/>
            </a:xfrm>
            <a:custGeom>
              <a:rect b="b" l="l" r="r" t="t"/>
              <a:pathLst>
                <a:path extrusionOk="0" h="135" w="142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9848850" y="2187575"/>
              <a:ext cx="177800" cy="220663"/>
            </a:xfrm>
            <a:custGeom>
              <a:rect b="b" l="l" r="r" t="t"/>
              <a:pathLst>
                <a:path extrusionOk="0" h="125" w="101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10061575" y="2190750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10263188" y="2187575"/>
              <a:ext cx="188913" cy="220663"/>
            </a:xfrm>
            <a:custGeom>
              <a:rect b="b" l="l" r="r" t="t"/>
              <a:pathLst>
                <a:path extrusionOk="0" h="125" w="108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10482263" y="2190750"/>
              <a:ext cx="193675" cy="217488"/>
            </a:xfrm>
            <a:custGeom>
              <a:rect b="b" l="l" r="r" t="t"/>
              <a:pathLst>
                <a:path extrusionOk="0" h="123" w="11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10748963" y="2190750"/>
              <a:ext cx="165100" cy="214313"/>
            </a:xfrm>
            <a:custGeom>
              <a:rect b="b" l="l" r="r" t="t"/>
              <a:pathLst>
                <a:path extrusionOk="0" h="121" w="94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9043988" y="2684463"/>
              <a:ext cx="184150" cy="220663"/>
            </a:xfrm>
            <a:custGeom>
              <a:rect b="b" l="l" r="r" t="t"/>
              <a:pathLst>
                <a:path extrusionOk="0" h="125" w="104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9253538" y="2687638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9475788" y="2687638"/>
              <a:ext cx="169863" cy="214313"/>
            </a:xfrm>
            <a:custGeom>
              <a:rect b="b" l="l" r="r" t="t"/>
              <a:pathLst>
                <a:path extrusionOk="0" h="121" w="96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9688513" y="2684463"/>
              <a:ext cx="179388" cy="220663"/>
            </a:xfrm>
            <a:custGeom>
              <a:rect b="b" l="l" r="r" t="t"/>
              <a:pathLst>
                <a:path extrusionOk="0" h="125" w="102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5602288" y="1698625"/>
              <a:ext cx="1366838" cy="1211263"/>
            </a:xfrm>
            <a:custGeom>
              <a:rect b="b" l="l" r="r" t="t"/>
              <a:pathLst>
                <a:path extrusionOk="0" h="685" w="777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874963" y="1698625"/>
              <a:ext cx="1400175" cy="1196975"/>
            </a:xfrm>
            <a:custGeom>
              <a:rect b="b" l="l" r="r" t="t"/>
              <a:pathLst>
                <a:path extrusionOk="0" h="677" w="796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4205288" y="1649413"/>
              <a:ext cx="1403350" cy="1289050"/>
            </a:xfrm>
            <a:custGeom>
              <a:rect b="b" l="l" r="r" t="t"/>
              <a:pathLst>
                <a:path extrusionOk="0" h="729" w="798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857250" y="1698625"/>
              <a:ext cx="1792288" cy="1196975"/>
            </a:xfrm>
            <a:custGeom>
              <a:rect b="b" l="l" r="r" t="t"/>
              <a:pathLst>
                <a:path extrusionOk="0" h="677" w="1018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7107238" y="1698625"/>
              <a:ext cx="1514475" cy="1198563"/>
            </a:xfrm>
            <a:custGeom>
              <a:rect b="b" l="l" r="r" t="t"/>
              <a:pathLst>
                <a:path extrusionOk="0" h="678" w="861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9056688" y="1693863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9302750" y="1690688"/>
              <a:ext cx="190500" cy="301625"/>
            </a:xfrm>
            <a:custGeom>
              <a:rect b="b" l="l" r="r" t="t"/>
              <a:pathLst>
                <a:path extrusionOk="0" h="171" w="108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9540875" y="1690688"/>
              <a:ext cx="190500" cy="220663"/>
            </a:xfrm>
            <a:custGeom>
              <a:rect b="b" l="l" r="r" t="t"/>
              <a:pathLst>
                <a:path extrusionOk="0" h="125" w="108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9761538" y="1693863"/>
              <a:ext cx="223838" cy="268288"/>
            </a:xfrm>
            <a:custGeom>
              <a:rect b="b" l="l" r="r" t="t"/>
              <a:pathLst>
                <a:path extrusionOk="0" h="152" w="127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10034588" y="1693863"/>
              <a:ext cx="171450" cy="214313"/>
            </a:xfrm>
            <a:custGeom>
              <a:rect b="b" l="l" r="r" t="t"/>
              <a:pathLst>
                <a:path extrusionOk="0" h="135" w="108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10279063" y="1690688"/>
              <a:ext cx="190500" cy="301625"/>
            </a:xfrm>
            <a:custGeom>
              <a:rect b="b" l="l" r="r" t="t"/>
              <a:pathLst>
                <a:path extrusionOk="0" h="171" w="109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10529888" y="1693863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9056688" y="2190750"/>
              <a:ext cx="184150" cy="214313"/>
            </a:xfrm>
            <a:custGeom>
              <a:rect b="b" l="l" r="r" t="t"/>
              <a:pathLst>
                <a:path extrusionOk="0" h="135" w="116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9312275" y="2190750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9566275" y="2190750"/>
              <a:ext cx="225425" cy="214313"/>
            </a:xfrm>
            <a:custGeom>
              <a:rect b="b" l="l" r="r" t="t"/>
              <a:pathLst>
                <a:path extrusionOk="0" h="135" w="142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9848850" y="2187575"/>
              <a:ext cx="177800" cy="220663"/>
            </a:xfrm>
            <a:custGeom>
              <a:rect b="b" l="l" r="r" t="t"/>
              <a:pathLst>
                <a:path extrusionOk="0" h="125" w="101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10061575" y="2190750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10263188" y="2187575"/>
              <a:ext cx="188913" cy="220663"/>
            </a:xfrm>
            <a:custGeom>
              <a:rect b="b" l="l" r="r" t="t"/>
              <a:pathLst>
                <a:path extrusionOk="0" h="125" w="108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10482263" y="2190750"/>
              <a:ext cx="193675" cy="217488"/>
            </a:xfrm>
            <a:custGeom>
              <a:rect b="b" l="l" r="r" t="t"/>
              <a:pathLst>
                <a:path extrusionOk="0" h="123" w="11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10748963" y="2190750"/>
              <a:ext cx="165100" cy="214313"/>
            </a:xfrm>
            <a:custGeom>
              <a:rect b="b" l="l" r="r" t="t"/>
              <a:pathLst>
                <a:path extrusionOk="0" h="121" w="94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9043988" y="2684463"/>
              <a:ext cx="184150" cy="220663"/>
            </a:xfrm>
            <a:custGeom>
              <a:rect b="b" l="l" r="r" t="t"/>
              <a:pathLst>
                <a:path extrusionOk="0" h="125" w="104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9253538" y="2687638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9475788" y="2687638"/>
              <a:ext cx="169863" cy="214313"/>
            </a:xfrm>
            <a:custGeom>
              <a:rect b="b" l="l" r="r" t="t"/>
              <a:pathLst>
                <a:path extrusionOk="0" h="121" w="96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9688513" y="2684463"/>
              <a:ext cx="179388" cy="220663"/>
            </a:xfrm>
            <a:custGeom>
              <a:rect b="b" l="l" r="r" t="t"/>
              <a:pathLst>
                <a:path extrusionOk="0" h="125" w="102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5602288" y="1698625"/>
              <a:ext cx="1366838" cy="1211263"/>
            </a:xfrm>
            <a:custGeom>
              <a:rect b="b" l="l" r="r" t="t"/>
              <a:pathLst>
                <a:path extrusionOk="0" h="685" w="777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2874963" y="1698625"/>
              <a:ext cx="1400175" cy="1196975"/>
            </a:xfrm>
            <a:custGeom>
              <a:rect b="b" l="l" r="r" t="t"/>
              <a:pathLst>
                <a:path extrusionOk="0" h="677" w="796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4205288" y="1649413"/>
              <a:ext cx="1403350" cy="1289050"/>
            </a:xfrm>
            <a:custGeom>
              <a:rect b="b" l="l" r="r" t="t"/>
              <a:pathLst>
                <a:path extrusionOk="0" h="729" w="798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857250" y="1698625"/>
              <a:ext cx="1792288" cy="1196975"/>
            </a:xfrm>
            <a:custGeom>
              <a:rect b="b" l="l" r="r" t="t"/>
              <a:pathLst>
                <a:path extrusionOk="0" h="677" w="1018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7107238" y="1698625"/>
              <a:ext cx="1514475" cy="1198563"/>
            </a:xfrm>
            <a:custGeom>
              <a:rect b="b" l="l" r="r" t="t"/>
              <a:pathLst>
                <a:path extrusionOk="0" h="678" w="861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11" name="Google Shape;411;p14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12" name="Google Shape;412;p14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Контакты">
  <p:cSld name="2_Контакты">
    <p:bg>
      <p:bgPr>
        <a:solidFill>
          <a:schemeClr val="lt2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5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9" name="Google Shape;429;p15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30" name="Google Shape;430;p15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31" name="Google Shape;431;p15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32" name="Google Shape;432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3" name="Google Shape;433;p15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34" name="Google Shape;434;p15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35" name="Google Shape;435;p15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6" name="Google Shape;436;p15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7" name="Google Shape;437;p15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8" name="Google Shape;438;p15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9" name="Google Shape;439;p15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0" name="Google Shape;440;p15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1" name="Google Shape;441;p15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2" name="Google Shape;442;p15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3" name="Google Shape;443;p15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4" name="Google Shape;444;p15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5" name="Google Shape;445;p15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6" name="Google Shape;446;p15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7" name="Google Shape;447;p15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8" name="Google Shape;448;p15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9" name="Google Shape;449;p15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0" name="Google Shape;450;p15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1" name="Google Shape;451;p15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2" name="Google Shape;452;p15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3" name="Google Shape;453;p15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54" name="Google Shape;454;p15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5" name="Google Shape;455;p15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6" name="Google Shape;456;p15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7" name="Google Shape;457;p15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8" name="Google Shape;458;p15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Контакты">
  <p:cSld name="4_Контакты">
    <p:bg>
      <p:bgPr>
        <a:solidFill>
          <a:schemeClr val="lt2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6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1" name="Google Shape;461;p16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62" name="Google Shape;462;p16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63" name="Google Shape;463;p16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64" name="Google Shape;464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5" name="Google Shape;465;p16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66" name="Google Shape;466;p16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67" name="Google Shape;467;p16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8" name="Google Shape;468;p16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9" name="Google Shape;469;p16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0" name="Google Shape;470;p16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1" name="Google Shape;471;p16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2" name="Google Shape;472;p16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3" name="Google Shape;473;p16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4" name="Google Shape;474;p16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5" name="Google Shape;475;p16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6" name="Google Shape;476;p16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7" name="Google Shape;477;p16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8" name="Google Shape;478;p16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9" name="Google Shape;479;p16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0" name="Google Shape;480;p16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1" name="Google Shape;481;p16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2" name="Google Shape;482;p16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3" name="Google Shape;483;p16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4" name="Google Shape;484;p16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5" name="Google Shape;485;p16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86" name="Google Shape;486;p16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7" name="Google Shape;487;p16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8" name="Google Shape;488;p16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9" name="Google Shape;489;p16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0" name="Google Shape;490;p16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Контакты">
  <p:cSld name="3_Контакты">
    <p:bg>
      <p:bgPr>
        <a:solidFill>
          <a:schemeClr val="dk1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"/>
          <p:cNvSpPr txBox="1"/>
          <p:nvPr>
            <p:ph type="ctrTitle"/>
          </p:nvPr>
        </p:nvSpPr>
        <p:spPr>
          <a:xfrm>
            <a:off x="5461122" y="5664147"/>
            <a:ext cx="6452204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93" name="Google Shape;493;p17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94" name="Google Shape;494;p17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5" name="Google Shape;495;p17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6" name="Google Shape;496;p17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7" name="Google Shape;497;p17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9" name="Google Shape;499;p17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09" name="Google Shape;509;p17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510" name="Google Shape;510;p17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511" name="Google Shape;511;p17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2" name="Google Shape;512;p17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3" name="Google Shape;513;p17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4" name="Google Shape;514;p17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5" name="Google Shape;515;p17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6" name="Google Shape;516;p17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7" name="Google Shape;517;p17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8" name="Google Shape;518;p17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9" name="Google Shape;519;p17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0" name="Google Shape;520;p17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1" name="Google Shape;521;p17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2" name="Google Shape;522;p17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3" name="Google Shape;523;p17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4" name="Google Shape;524;p17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5" name="Google Shape;525;p17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6" name="Google Shape;526;p17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7" name="Google Shape;527;p17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8" name="Google Shape;528;p17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9" name="Google Shape;529;p17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30" name="Google Shape;530;p17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1" name="Google Shape;531;p17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фон">
  <p:cSld name="Фотофон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лайд с заголовком и названием раздела">
  <p:cSld name="Слайд с заголовком и названием раздела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0" name="Google Shape;570;p6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Слайд с фото">
  <p:cSld name="1_Слайд с фото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0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3" name="Google Shape;573;p20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4" name="Google Shape;574;p20"/>
          <p:cNvSpPr/>
          <p:nvPr>
            <p:ph idx="2" type="pic"/>
          </p:nvPr>
        </p:nvSpPr>
        <p:spPr>
          <a:xfrm>
            <a:off x="6007693" y="1236396"/>
            <a:ext cx="5793857" cy="4794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фото">
  <p:cSld name="7_Слайд с фото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1"/>
          <p:cNvSpPr txBox="1"/>
          <p:nvPr>
            <p:ph type="title"/>
          </p:nvPr>
        </p:nvSpPr>
        <p:spPr>
          <a:xfrm>
            <a:off x="254001" y="475192"/>
            <a:ext cx="5950246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7" name="Google Shape;577;p21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8" name="Google Shape;578;p21"/>
          <p:cNvSpPr/>
          <p:nvPr>
            <p:ph idx="2" type="pic"/>
          </p:nvPr>
        </p:nvSpPr>
        <p:spPr>
          <a:xfrm>
            <a:off x="6417892" y="0"/>
            <a:ext cx="5774108" cy="603064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Слайд с фото">
  <p:cSld name="2_Слайд с фото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2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1" name="Google Shape;581;p2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82" name="Google Shape;582;p22"/>
          <p:cNvSpPr/>
          <p:nvPr>
            <p:ph idx="2" type="pic"/>
          </p:nvPr>
        </p:nvSpPr>
        <p:spPr>
          <a:xfrm>
            <a:off x="0" y="1440111"/>
            <a:ext cx="6176513" cy="43137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Слайд с фото">
  <p:cSld name="3_Слайд с фото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3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5" name="Google Shape;585;p23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86" name="Google Shape;586;p23"/>
          <p:cNvSpPr/>
          <p:nvPr>
            <p:ph idx="2" type="pic"/>
          </p:nvPr>
        </p:nvSpPr>
        <p:spPr>
          <a:xfrm>
            <a:off x="376015" y="1508479"/>
            <a:ext cx="3520867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7" name="Google Shape;587;p23"/>
          <p:cNvSpPr/>
          <p:nvPr>
            <p:ph idx="3" type="pic"/>
          </p:nvPr>
        </p:nvSpPr>
        <p:spPr>
          <a:xfrm>
            <a:off x="432975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8" name="Google Shape;588;p23"/>
          <p:cNvSpPr/>
          <p:nvPr>
            <p:ph idx="4" type="pic"/>
          </p:nvPr>
        </p:nvSpPr>
        <p:spPr>
          <a:xfrm>
            <a:off x="829441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Слайд с фото">
  <p:cSld name="4_Слайд с фото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4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1" name="Google Shape;591;p24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92" name="Google Shape;592;p24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24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24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Слайд с фото">
  <p:cSld name="5_Слайд с фото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7" name="Google Shape;597;p25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98" name="Google Shape;598;p25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9" name="Google Shape;599;p25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0" name="Google Shape;600;p25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1" name="Google Shape;601;p25"/>
          <p:cNvSpPr/>
          <p:nvPr>
            <p:ph idx="5" type="pic"/>
          </p:nvPr>
        </p:nvSpPr>
        <p:spPr>
          <a:xfrm>
            <a:off x="9617067" y="1354650"/>
            <a:ext cx="2574933" cy="46005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Слайд с фото">
  <p:cSld name="6_Слайд с фото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6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4" name="Google Shape;604;p26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05" name="Google Shape;605;p26"/>
          <p:cNvSpPr/>
          <p:nvPr>
            <p:ph idx="2" type="pic"/>
          </p:nvPr>
        </p:nvSpPr>
        <p:spPr>
          <a:xfrm>
            <a:off x="0" y="1354650"/>
            <a:ext cx="4794191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6"/>
          <p:cNvSpPr/>
          <p:nvPr>
            <p:ph idx="3" type="pic"/>
          </p:nvPr>
        </p:nvSpPr>
        <p:spPr>
          <a:xfrm>
            <a:off x="5042970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26"/>
          <p:cNvSpPr/>
          <p:nvPr>
            <p:ph idx="4" type="pic"/>
          </p:nvPr>
        </p:nvSpPr>
        <p:spPr>
          <a:xfrm>
            <a:off x="5042970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26"/>
          <p:cNvSpPr/>
          <p:nvPr>
            <p:ph idx="5" type="pic"/>
          </p:nvPr>
        </p:nvSpPr>
        <p:spPr>
          <a:xfrm>
            <a:off x="8731905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26"/>
          <p:cNvSpPr/>
          <p:nvPr>
            <p:ph idx="6" type="pic"/>
          </p:nvPr>
        </p:nvSpPr>
        <p:spPr>
          <a:xfrm>
            <a:off x="8731905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командой">
  <p:cSld name="7_Слайд с командой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7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2" name="Google Shape;612;p27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13" name="Google Shape;613;p27"/>
          <p:cNvSpPr/>
          <p:nvPr>
            <p:ph idx="2" type="pic"/>
          </p:nvPr>
        </p:nvSpPr>
        <p:spPr>
          <a:xfrm>
            <a:off x="356832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4" name="Google Shape;614;p27"/>
          <p:cNvSpPr/>
          <p:nvPr>
            <p:ph idx="3" type="pic"/>
          </p:nvPr>
        </p:nvSpPr>
        <p:spPr>
          <a:xfrm>
            <a:off x="3380886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5" name="Google Shape;615;p27"/>
          <p:cNvSpPr/>
          <p:nvPr>
            <p:ph idx="4" type="pic"/>
          </p:nvPr>
        </p:nvSpPr>
        <p:spPr>
          <a:xfrm>
            <a:off x="6404940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6" name="Google Shape;616;p27"/>
          <p:cNvSpPr/>
          <p:nvPr>
            <p:ph idx="5" type="pic"/>
          </p:nvPr>
        </p:nvSpPr>
        <p:spPr>
          <a:xfrm>
            <a:off x="9428994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Слайд с командой">
  <p:cSld name="8_Слайд с командой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8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9" name="Google Shape;619;p28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20" name="Google Shape;620;p28"/>
          <p:cNvSpPr/>
          <p:nvPr>
            <p:ph idx="2" type="pic"/>
          </p:nvPr>
        </p:nvSpPr>
        <p:spPr>
          <a:xfrm>
            <a:off x="356832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1" name="Google Shape;621;p28"/>
          <p:cNvSpPr/>
          <p:nvPr>
            <p:ph idx="3" type="pic"/>
          </p:nvPr>
        </p:nvSpPr>
        <p:spPr>
          <a:xfrm>
            <a:off x="356832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2" name="Google Shape;622;p28"/>
          <p:cNvSpPr/>
          <p:nvPr>
            <p:ph idx="4" type="pic"/>
          </p:nvPr>
        </p:nvSpPr>
        <p:spPr>
          <a:xfrm>
            <a:off x="4184925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3" name="Google Shape;623;p28"/>
          <p:cNvSpPr/>
          <p:nvPr>
            <p:ph idx="5" type="pic"/>
          </p:nvPr>
        </p:nvSpPr>
        <p:spPr>
          <a:xfrm>
            <a:off x="4184925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4" name="Google Shape;624;p28"/>
          <p:cNvSpPr/>
          <p:nvPr>
            <p:ph idx="6" type="pic"/>
          </p:nvPr>
        </p:nvSpPr>
        <p:spPr>
          <a:xfrm>
            <a:off x="8013018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5" name="Google Shape;625;p28"/>
          <p:cNvSpPr/>
          <p:nvPr>
            <p:ph idx="7" type="pic"/>
          </p:nvPr>
        </p:nvSpPr>
        <p:spPr>
          <a:xfrm>
            <a:off x="8013018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Логотипы компаний">
  <p:cSld name="9_Логотипы компаний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9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p29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29" name="Google Shape;629;p29"/>
          <p:cNvSpPr/>
          <p:nvPr>
            <p:ph idx="2" type="pic"/>
          </p:nvPr>
        </p:nvSpPr>
        <p:spPr>
          <a:xfrm>
            <a:off x="55061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0" name="Google Shape;630;p29"/>
          <p:cNvSpPr/>
          <p:nvPr>
            <p:ph idx="3" type="pic"/>
          </p:nvPr>
        </p:nvSpPr>
        <p:spPr>
          <a:xfrm>
            <a:off x="55061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1" name="Google Shape;631;p29"/>
          <p:cNvSpPr/>
          <p:nvPr>
            <p:ph idx="4" type="pic"/>
          </p:nvPr>
        </p:nvSpPr>
        <p:spPr>
          <a:xfrm>
            <a:off x="55061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2" name="Google Shape;632;p29"/>
          <p:cNvSpPr/>
          <p:nvPr>
            <p:ph idx="5" type="pic"/>
          </p:nvPr>
        </p:nvSpPr>
        <p:spPr>
          <a:xfrm>
            <a:off x="55061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3" name="Google Shape;633;p29"/>
          <p:cNvSpPr/>
          <p:nvPr>
            <p:ph idx="6" type="pic"/>
          </p:nvPr>
        </p:nvSpPr>
        <p:spPr>
          <a:xfrm>
            <a:off x="280034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4" name="Google Shape;634;p29"/>
          <p:cNvSpPr/>
          <p:nvPr>
            <p:ph idx="7" type="pic"/>
          </p:nvPr>
        </p:nvSpPr>
        <p:spPr>
          <a:xfrm>
            <a:off x="280034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5" name="Google Shape;635;p29"/>
          <p:cNvSpPr/>
          <p:nvPr>
            <p:ph idx="8" type="pic"/>
          </p:nvPr>
        </p:nvSpPr>
        <p:spPr>
          <a:xfrm>
            <a:off x="280034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29"/>
          <p:cNvSpPr/>
          <p:nvPr>
            <p:ph idx="9" type="pic"/>
          </p:nvPr>
        </p:nvSpPr>
        <p:spPr>
          <a:xfrm>
            <a:off x="280034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7" name="Google Shape;637;p29"/>
          <p:cNvSpPr/>
          <p:nvPr>
            <p:ph idx="13" type="pic"/>
          </p:nvPr>
        </p:nvSpPr>
        <p:spPr>
          <a:xfrm>
            <a:off x="505007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8" name="Google Shape;638;p29"/>
          <p:cNvSpPr/>
          <p:nvPr>
            <p:ph idx="14" type="pic"/>
          </p:nvPr>
        </p:nvSpPr>
        <p:spPr>
          <a:xfrm>
            <a:off x="505007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9" name="Google Shape;639;p29"/>
          <p:cNvSpPr/>
          <p:nvPr>
            <p:ph idx="15" type="pic"/>
          </p:nvPr>
        </p:nvSpPr>
        <p:spPr>
          <a:xfrm>
            <a:off x="505007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0" name="Google Shape;640;p29"/>
          <p:cNvSpPr/>
          <p:nvPr>
            <p:ph idx="16" type="pic"/>
          </p:nvPr>
        </p:nvSpPr>
        <p:spPr>
          <a:xfrm>
            <a:off x="505007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29"/>
          <p:cNvSpPr/>
          <p:nvPr>
            <p:ph idx="17" type="pic"/>
          </p:nvPr>
        </p:nvSpPr>
        <p:spPr>
          <a:xfrm>
            <a:off x="729980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2" name="Google Shape;642;p29"/>
          <p:cNvSpPr/>
          <p:nvPr>
            <p:ph idx="18" type="pic"/>
          </p:nvPr>
        </p:nvSpPr>
        <p:spPr>
          <a:xfrm>
            <a:off x="729980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3" name="Google Shape;643;p29"/>
          <p:cNvSpPr/>
          <p:nvPr>
            <p:ph idx="19" type="pic"/>
          </p:nvPr>
        </p:nvSpPr>
        <p:spPr>
          <a:xfrm>
            <a:off x="729980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4" name="Google Shape;644;p29"/>
          <p:cNvSpPr/>
          <p:nvPr>
            <p:ph idx="20" type="pic"/>
          </p:nvPr>
        </p:nvSpPr>
        <p:spPr>
          <a:xfrm>
            <a:off x="729980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5" name="Google Shape;645;p29"/>
          <p:cNvSpPr/>
          <p:nvPr>
            <p:ph idx="21" type="pic"/>
          </p:nvPr>
        </p:nvSpPr>
        <p:spPr>
          <a:xfrm>
            <a:off x="954953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6" name="Google Shape;646;p29"/>
          <p:cNvSpPr/>
          <p:nvPr>
            <p:ph idx="22" type="pic"/>
          </p:nvPr>
        </p:nvSpPr>
        <p:spPr>
          <a:xfrm>
            <a:off x="954953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7" name="Google Shape;647;p29"/>
          <p:cNvSpPr/>
          <p:nvPr>
            <p:ph idx="23" type="pic"/>
          </p:nvPr>
        </p:nvSpPr>
        <p:spPr>
          <a:xfrm>
            <a:off x="954953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8" name="Google Shape;648;p29"/>
          <p:cNvSpPr/>
          <p:nvPr>
            <p:ph idx="24" type="pic"/>
          </p:nvPr>
        </p:nvSpPr>
        <p:spPr>
          <a:xfrm>
            <a:off x="954953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_серый фон">
  <p:cSld name="Цитата_серый фон">
    <p:bg>
      <p:bgPr>
        <a:solidFill>
          <a:schemeClr val="lt2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0"/>
          <p:cNvSpPr/>
          <p:nvPr>
            <p:ph idx="2" type="pic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_белый фон">
  <p:cSld name="Цитата_белый фон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1"/>
          <p:cNvSpPr/>
          <p:nvPr>
            <p:ph idx="2" type="pic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539" name="Google Shape;539;p5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540" name="Google Shape;540;p5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541" name="Google Shape;541;p5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42" name="Google Shape;542;p5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543" name="Google Shape;543;p5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544" name="Google Shape;544;p5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5" name="Google Shape;545;p5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7" name="Google Shape;547;p5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8" name="Google Shape;548;p5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9" name="Google Shape;549;p5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0" name="Google Shape;550;p5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1" name="Google Shape;551;p5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2" name="Google Shape;552;p5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3" name="Google Shape;553;p5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4" name="Google Shape;554;p5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5" name="Google Shape;555;p5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6" name="Google Shape;556;p5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7" name="Google Shape;557;p5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8" name="Google Shape;558;p5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9" name="Google Shape;559;p5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0" name="Google Shape;560;p5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1" name="Google Shape;561;p5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2" name="Google Shape;562;p5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563" name="Google Shape;563;p5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4" name="Google Shape;564;p5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5" name="Google Shape;565;p5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6" name="Google Shape;566;p5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7" name="Google Shape;567;p5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"/>
          <p:cNvSpPr/>
          <p:nvPr/>
        </p:nvSpPr>
        <p:spPr>
          <a:xfrm>
            <a:off x="247650" y="5934075"/>
            <a:ext cx="3220169" cy="447675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9" name="Google Shape;659;p1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</a:pPr>
            <a:r>
              <a:rPr lang="ru-RU"/>
              <a:t>Тренинг «Школа предпринимательства»</a:t>
            </a:r>
            <a:endParaRPr/>
          </a:p>
        </p:txBody>
      </p:sp>
      <p:sp>
        <p:nvSpPr>
          <p:cNvPr id="660" name="Google Shape;660;p1"/>
          <p:cNvSpPr txBox="1"/>
          <p:nvPr>
            <p:ph idx="1" type="body"/>
          </p:nvPr>
        </p:nvSpPr>
        <p:spPr>
          <a:xfrm>
            <a:off x="10077189" y="5428527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/>
              <a:t>дд/мм/гг</a:t>
            </a:r>
            <a:endParaRPr/>
          </a:p>
        </p:txBody>
      </p:sp>
      <p:sp>
        <p:nvSpPr>
          <p:cNvPr id="661" name="Google Shape;661;p1"/>
          <p:cNvSpPr txBox="1"/>
          <p:nvPr>
            <p:ph idx="2" type="subTitle"/>
          </p:nvPr>
        </p:nvSpPr>
        <p:spPr>
          <a:xfrm>
            <a:off x="317080" y="5979467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>
                <a:solidFill>
                  <a:schemeClr val="lt2"/>
                </a:solidFill>
              </a:rPr>
              <a:t>день 1 — самопрезентация</a:t>
            </a:r>
            <a:endParaRPr sz="1800">
              <a:solidFill>
                <a:schemeClr val="lt2"/>
              </a:solidFill>
            </a:endParaRPr>
          </a:p>
        </p:txBody>
      </p:sp>
      <p:grpSp>
        <p:nvGrpSpPr>
          <p:cNvPr id="662" name="Google Shape;662;p1"/>
          <p:cNvGrpSpPr/>
          <p:nvPr/>
        </p:nvGrpSpPr>
        <p:grpSpPr>
          <a:xfrm>
            <a:off x="0" y="0"/>
            <a:ext cx="12192000" cy="5752097"/>
            <a:chOff x="0" y="0"/>
            <a:chExt cx="12192000" cy="5752097"/>
          </a:xfrm>
        </p:grpSpPr>
        <p:cxnSp>
          <p:nvCxnSpPr>
            <p:cNvPr id="663" name="Google Shape;663;p1"/>
            <p:cNvCxnSpPr/>
            <p:nvPr/>
          </p:nvCxnSpPr>
          <p:spPr>
            <a:xfrm>
              <a:off x="0" y="5752097"/>
              <a:ext cx="9592574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4" name="Google Shape;664;p1"/>
            <p:cNvCxnSpPr/>
            <p:nvPr/>
          </p:nvCxnSpPr>
          <p:spPr>
            <a:xfrm flipH="1">
              <a:off x="7524753" y="0"/>
              <a:ext cx="2622820" cy="3966815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5" name="Google Shape;665;p1"/>
            <p:cNvCxnSpPr/>
            <p:nvPr/>
          </p:nvCxnSpPr>
          <p:spPr>
            <a:xfrm flipH="1">
              <a:off x="4246715" y="0"/>
              <a:ext cx="2622820" cy="3966815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6" name="Google Shape;666;p1"/>
            <p:cNvCxnSpPr/>
            <p:nvPr/>
          </p:nvCxnSpPr>
          <p:spPr>
            <a:xfrm>
              <a:off x="11818189" y="5752097"/>
              <a:ext cx="373811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672" name="Google Shape;672;p2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73" name="Google Shape;673;p2"/>
          <p:cNvSpPr txBox="1"/>
          <p:nvPr>
            <p:ph type="title"/>
          </p:nvPr>
        </p:nvSpPr>
        <p:spPr>
          <a:xfrm>
            <a:off x="254001" y="475192"/>
            <a:ext cx="110997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Самопрезентация по следующему сценарию</a:t>
            </a:r>
            <a:endParaRPr/>
          </a:p>
        </p:txBody>
      </p:sp>
      <p:sp>
        <p:nvSpPr>
          <p:cNvPr id="674" name="Google Shape;674;p2"/>
          <p:cNvSpPr/>
          <p:nvPr/>
        </p:nvSpPr>
        <p:spPr>
          <a:xfrm>
            <a:off x="356253" y="3412265"/>
            <a:ext cx="21798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личный бизнес-опыт или опыт работы в найме</a:t>
            </a:r>
            <a:endParaRPr/>
          </a:p>
          <a:p>
            <a:pPr indent="0" lvl="0" marL="0" marR="0" rtl="0" algn="l">
              <a:spcBef>
                <a:spcPts val="969"/>
              </a:spcBef>
              <a:spcAft>
                <a:spcPts val="60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сфера, позиция</a:t>
            </a:r>
            <a:endParaRPr sz="1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675" name="Google Shape;675;p2"/>
          <p:cNvCxnSpPr/>
          <p:nvPr/>
        </p:nvCxnSpPr>
        <p:spPr>
          <a:xfrm>
            <a:off x="752771" y="2971554"/>
            <a:ext cx="10064754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76" name="Google Shape;676;p2"/>
          <p:cNvSpPr/>
          <p:nvPr/>
        </p:nvSpPr>
        <p:spPr>
          <a:xfrm>
            <a:off x="2685664" y="3412265"/>
            <a:ext cx="1788600" cy="7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60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название компании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7" name="Google Shape;677;p2"/>
          <p:cNvSpPr/>
          <p:nvPr/>
        </p:nvSpPr>
        <p:spPr>
          <a:xfrm>
            <a:off x="4490322" y="3412265"/>
            <a:ext cx="1822500" cy="1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чем сейчас занимаетесь 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969"/>
              </a:spcBef>
              <a:spcAft>
                <a:spcPts val="60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сфера, какие услуги оказываете, что </a:t>
            </a:r>
            <a:r>
              <a:rPr lang="ru-RU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продаёте</a:t>
            </a:r>
            <a:endParaRPr sz="1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8" name="Google Shape;678;p2"/>
          <p:cNvSpPr/>
          <p:nvPr/>
        </p:nvSpPr>
        <p:spPr>
          <a:xfrm>
            <a:off x="6680927" y="3412265"/>
            <a:ext cx="1569900" cy="7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60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целевые клиенты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679" name="Google Shape;679;p2"/>
          <p:cNvGrpSpPr/>
          <p:nvPr/>
        </p:nvGrpSpPr>
        <p:grpSpPr>
          <a:xfrm>
            <a:off x="148557" y="2661296"/>
            <a:ext cx="793035" cy="793035"/>
            <a:chOff x="451565" y="2332067"/>
            <a:chExt cx="793035" cy="793035"/>
          </a:xfrm>
        </p:grpSpPr>
        <p:sp>
          <p:nvSpPr>
            <p:cNvPr id="680" name="Google Shape;680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1" name="Google Shape;681;p2"/>
            <p:cNvSpPr txBox="1"/>
            <p:nvPr/>
          </p:nvSpPr>
          <p:spPr>
            <a:xfrm>
              <a:off x="571785" y="2374641"/>
              <a:ext cx="5180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01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82" name="Google Shape;682;p2"/>
          <p:cNvGrpSpPr/>
          <p:nvPr/>
        </p:nvGrpSpPr>
        <p:grpSpPr>
          <a:xfrm>
            <a:off x="2462885" y="2661296"/>
            <a:ext cx="793035" cy="793035"/>
            <a:chOff x="451565" y="2332067"/>
            <a:chExt cx="793035" cy="793035"/>
          </a:xfrm>
        </p:grpSpPr>
        <p:sp>
          <p:nvSpPr>
            <p:cNvPr id="683" name="Google Shape;683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4" name="Google Shape;684;p2"/>
            <p:cNvSpPr txBox="1"/>
            <p:nvPr/>
          </p:nvSpPr>
          <p:spPr>
            <a:xfrm>
              <a:off x="524855" y="2374646"/>
              <a:ext cx="582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02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85" name="Google Shape;685;p2"/>
          <p:cNvGrpSpPr/>
          <p:nvPr/>
        </p:nvGrpSpPr>
        <p:grpSpPr>
          <a:xfrm>
            <a:off x="6455501" y="2661296"/>
            <a:ext cx="793035" cy="793035"/>
            <a:chOff x="451565" y="2332067"/>
            <a:chExt cx="793035" cy="793035"/>
          </a:xfrm>
        </p:grpSpPr>
        <p:sp>
          <p:nvSpPr>
            <p:cNvPr id="686" name="Google Shape;686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7" name="Google Shape;687;p2"/>
            <p:cNvSpPr txBox="1"/>
            <p:nvPr/>
          </p:nvSpPr>
          <p:spPr>
            <a:xfrm>
              <a:off x="527490" y="2374646"/>
              <a:ext cx="579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04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88" name="Google Shape;688;p2"/>
          <p:cNvGrpSpPr/>
          <p:nvPr/>
        </p:nvGrpSpPr>
        <p:grpSpPr>
          <a:xfrm>
            <a:off x="10300262" y="2661296"/>
            <a:ext cx="793035" cy="793035"/>
            <a:chOff x="451565" y="2332067"/>
            <a:chExt cx="793035" cy="793035"/>
          </a:xfrm>
        </p:grpSpPr>
        <p:sp>
          <p:nvSpPr>
            <p:cNvPr id="689" name="Google Shape;689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0" name="Google Shape;690;p2"/>
            <p:cNvSpPr txBox="1"/>
            <p:nvPr/>
          </p:nvSpPr>
          <p:spPr>
            <a:xfrm>
              <a:off x="535278" y="2374646"/>
              <a:ext cx="57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06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91" name="Google Shape;691;p2"/>
          <p:cNvGrpSpPr/>
          <p:nvPr/>
        </p:nvGrpSpPr>
        <p:grpSpPr>
          <a:xfrm>
            <a:off x="2696468" y="2030248"/>
            <a:ext cx="350838" cy="460377"/>
            <a:chOff x="10626734" y="5562629"/>
            <a:chExt cx="350838" cy="460377"/>
          </a:xfrm>
        </p:grpSpPr>
        <p:sp>
          <p:nvSpPr>
            <p:cNvPr id="692" name="Google Shape;692;p2"/>
            <p:cNvSpPr/>
            <p:nvPr/>
          </p:nvSpPr>
          <p:spPr>
            <a:xfrm>
              <a:off x="10626734" y="5562629"/>
              <a:ext cx="350838" cy="460377"/>
            </a:xfrm>
            <a:custGeom>
              <a:rect b="b" l="l" r="r" t="t"/>
              <a:pathLst>
                <a:path extrusionOk="0" h="259" w="198">
                  <a:moveTo>
                    <a:pt x="146" y="26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80" y="30"/>
                    <a:pt x="198" y="50"/>
                    <a:pt x="198" y="74"/>
                  </a:cubicBezTo>
                  <a:cubicBezTo>
                    <a:pt x="198" y="208"/>
                    <a:pt x="198" y="208"/>
                    <a:pt x="198" y="208"/>
                  </a:cubicBezTo>
                  <a:cubicBezTo>
                    <a:pt x="198" y="232"/>
                    <a:pt x="181" y="252"/>
                    <a:pt x="158" y="255"/>
                  </a:cubicBezTo>
                  <a:cubicBezTo>
                    <a:pt x="119" y="259"/>
                    <a:pt x="80" y="259"/>
                    <a:pt x="41" y="255"/>
                  </a:cubicBezTo>
                  <a:cubicBezTo>
                    <a:pt x="18" y="252"/>
                    <a:pt x="0" y="232"/>
                    <a:pt x="0" y="20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50"/>
                    <a:pt x="18" y="30"/>
                    <a:pt x="42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7" y="11"/>
                    <a:pt x="70" y="0"/>
                    <a:pt x="87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8" y="0"/>
                    <a:pt x="142" y="11"/>
                    <a:pt x="146" y="26"/>
                  </a:cubicBezTo>
                  <a:close/>
                  <a:moveTo>
                    <a:pt x="51" y="45"/>
                  </a:moveTo>
                  <a:cubicBezTo>
                    <a:pt x="45" y="46"/>
                    <a:pt x="45" y="46"/>
                    <a:pt x="45" y="46"/>
                  </a:cubicBezTo>
                  <a:cubicBezTo>
                    <a:pt x="30" y="48"/>
                    <a:pt x="20" y="60"/>
                    <a:pt x="20" y="74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20" y="222"/>
                    <a:pt x="30" y="234"/>
                    <a:pt x="44" y="236"/>
                  </a:cubicBezTo>
                  <a:cubicBezTo>
                    <a:pt x="81" y="240"/>
                    <a:pt x="118" y="240"/>
                    <a:pt x="155" y="236"/>
                  </a:cubicBezTo>
                  <a:cubicBezTo>
                    <a:pt x="169" y="234"/>
                    <a:pt x="179" y="222"/>
                    <a:pt x="179" y="208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9" y="60"/>
                    <a:pt x="168" y="48"/>
                    <a:pt x="154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7" y="66"/>
                    <a:pt x="143" y="70"/>
                    <a:pt x="138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6" y="70"/>
                    <a:pt x="51" y="66"/>
                    <a:pt x="51" y="61"/>
                  </a:cubicBezTo>
                  <a:lnTo>
                    <a:pt x="51" y="45"/>
                  </a:lnTo>
                  <a:close/>
                  <a:moveTo>
                    <a:pt x="71" y="35"/>
                  </a:moveTo>
                  <a:cubicBezTo>
                    <a:pt x="71" y="26"/>
                    <a:pt x="78" y="19"/>
                    <a:pt x="87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21" y="19"/>
                    <a:pt x="128" y="26"/>
                    <a:pt x="128" y="35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71" y="51"/>
                    <a:pt x="71" y="51"/>
                    <a:pt x="71" y="51"/>
                  </a:cubicBezTo>
                  <a:lnTo>
                    <a:pt x="71" y="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3" name="Google Shape;693;p2"/>
            <p:cNvSpPr/>
            <p:nvPr/>
          </p:nvSpPr>
          <p:spPr>
            <a:xfrm>
              <a:off x="10717222" y="5761067"/>
              <a:ext cx="169863" cy="33338"/>
            </a:xfrm>
            <a:custGeom>
              <a:rect b="b" l="l" r="r" t="t"/>
              <a:pathLst>
                <a:path extrusionOk="0" h="19" w="96">
                  <a:moveTo>
                    <a:pt x="96" y="9"/>
                  </a:moveTo>
                  <a:cubicBezTo>
                    <a:pt x="96" y="4"/>
                    <a:pt x="92" y="0"/>
                    <a:pt x="8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2" y="19"/>
                    <a:pt x="96" y="15"/>
                    <a:pt x="96" y="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4" name="Google Shape;694;p2"/>
            <p:cNvSpPr/>
            <p:nvPr/>
          </p:nvSpPr>
          <p:spPr>
            <a:xfrm>
              <a:off x="10717222" y="5829330"/>
              <a:ext cx="149225" cy="33338"/>
            </a:xfrm>
            <a:custGeom>
              <a:rect b="b" l="l" r="r" t="t"/>
              <a:pathLst>
                <a:path extrusionOk="0" h="19" w="84">
                  <a:moveTo>
                    <a:pt x="84" y="10"/>
                  </a:moveTo>
                  <a:cubicBezTo>
                    <a:pt x="84" y="4"/>
                    <a:pt x="79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9" y="19"/>
                    <a:pt x="84" y="15"/>
                    <a:pt x="84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95" name="Google Shape;695;p2"/>
          <p:cNvGrpSpPr/>
          <p:nvPr/>
        </p:nvGrpSpPr>
        <p:grpSpPr>
          <a:xfrm>
            <a:off x="8199654" y="2065966"/>
            <a:ext cx="442913" cy="388940"/>
            <a:chOff x="6180144" y="3179779"/>
            <a:chExt cx="442913" cy="388940"/>
          </a:xfrm>
        </p:grpSpPr>
        <p:sp>
          <p:nvSpPr>
            <p:cNvPr id="696" name="Google Shape;696;p2"/>
            <p:cNvSpPr/>
            <p:nvPr/>
          </p:nvSpPr>
          <p:spPr>
            <a:xfrm>
              <a:off x="6261106" y="3179779"/>
              <a:ext cx="192088" cy="193676"/>
            </a:xfrm>
            <a:custGeom>
              <a:rect b="b" l="l" r="r" t="t"/>
              <a:pathLst>
                <a:path extrusionOk="0" h="109" w="108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84"/>
                    <a:pt x="84" y="109"/>
                    <a:pt x="54" y="109"/>
                  </a:cubicBezTo>
                  <a:cubicBezTo>
                    <a:pt x="24" y="109"/>
                    <a:pt x="0" y="84"/>
                    <a:pt x="0" y="54"/>
                  </a:cubicBezTo>
                  <a:close/>
                  <a:moveTo>
                    <a:pt x="54" y="19"/>
                  </a:moveTo>
                  <a:cubicBezTo>
                    <a:pt x="35" y="19"/>
                    <a:pt x="19" y="35"/>
                    <a:pt x="19" y="54"/>
                  </a:cubicBezTo>
                  <a:cubicBezTo>
                    <a:pt x="19" y="74"/>
                    <a:pt x="35" y="90"/>
                    <a:pt x="54" y="90"/>
                  </a:cubicBezTo>
                  <a:cubicBezTo>
                    <a:pt x="73" y="90"/>
                    <a:pt x="89" y="74"/>
                    <a:pt x="89" y="54"/>
                  </a:cubicBezTo>
                  <a:cubicBezTo>
                    <a:pt x="89" y="35"/>
                    <a:pt x="73" y="19"/>
                    <a:pt x="54" y="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7" name="Google Shape;697;p2"/>
            <p:cNvSpPr/>
            <p:nvPr/>
          </p:nvSpPr>
          <p:spPr>
            <a:xfrm>
              <a:off x="6180144" y="3406793"/>
              <a:ext cx="352425" cy="161926"/>
            </a:xfrm>
            <a:custGeom>
              <a:rect b="b" l="l" r="r" t="t"/>
              <a:pathLst>
                <a:path extrusionOk="0" h="91" w="198">
                  <a:moveTo>
                    <a:pt x="0" y="48"/>
                  </a:moveTo>
                  <a:cubicBezTo>
                    <a:pt x="0" y="21"/>
                    <a:pt x="21" y="0"/>
                    <a:pt x="48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7" y="0"/>
                    <a:pt x="59" y="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89" y="11"/>
                    <a:pt x="109" y="11"/>
                    <a:pt x="128" y="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1" y="0"/>
                    <a:pt x="143" y="0"/>
                    <a:pt x="146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7" y="0"/>
                    <a:pt x="198" y="21"/>
                    <a:pt x="198" y="48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73"/>
                    <a:pt x="191" y="81"/>
                    <a:pt x="182" y="82"/>
                  </a:cubicBezTo>
                  <a:cubicBezTo>
                    <a:pt x="127" y="91"/>
                    <a:pt x="71" y="91"/>
                    <a:pt x="17" y="82"/>
                  </a:cubicBezTo>
                  <a:cubicBezTo>
                    <a:pt x="7" y="81"/>
                    <a:pt x="0" y="73"/>
                    <a:pt x="0" y="63"/>
                  </a:cubicBezTo>
                  <a:lnTo>
                    <a:pt x="0" y="48"/>
                  </a:lnTo>
                  <a:close/>
                  <a:moveTo>
                    <a:pt x="48" y="19"/>
                  </a:moveTo>
                  <a:cubicBezTo>
                    <a:pt x="32" y="19"/>
                    <a:pt x="19" y="32"/>
                    <a:pt x="19" y="4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20" y="63"/>
                  </a:cubicBezTo>
                  <a:cubicBezTo>
                    <a:pt x="72" y="72"/>
                    <a:pt x="126" y="72"/>
                    <a:pt x="179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9" y="48"/>
                    <a:pt x="179" y="48"/>
                    <a:pt x="179" y="48"/>
                  </a:cubicBezTo>
                  <a:cubicBezTo>
                    <a:pt x="179" y="32"/>
                    <a:pt x="166" y="19"/>
                    <a:pt x="150" y="19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11" y="30"/>
                    <a:pt x="87" y="30"/>
                    <a:pt x="64" y="2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2" y="19"/>
                  </a:cubicBezTo>
                  <a:lnTo>
                    <a:pt x="48" y="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8" name="Google Shape;698;p2"/>
            <p:cNvSpPr/>
            <p:nvPr/>
          </p:nvSpPr>
          <p:spPr>
            <a:xfrm>
              <a:off x="6475419" y="3248042"/>
              <a:ext cx="147638" cy="147638"/>
            </a:xfrm>
            <a:custGeom>
              <a:rect b="b" l="l" r="r" t="t"/>
              <a:pathLst>
                <a:path extrusionOk="0" h="83" w="83">
                  <a:moveTo>
                    <a:pt x="42" y="0"/>
                  </a:moveTo>
                  <a:cubicBezTo>
                    <a:pt x="47" y="0"/>
                    <a:pt x="51" y="5"/>
                    <a:pt x="51" y="10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9" y="32"/>
                    <a:pt x="83" y="37"/>
                    <a:pt x="83" y="42"/>
                  </a:cubicBezTo>
                  <a:cubicBezTo>
                    <a:pt x="83" y="47"/>
                    <a:pt x="79" y="52"/>
                    <a:pt x="74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9"/>
                    <a:pt x="47" y="83"/>
                    <a:pt x="42" y="83"/>
                  </a:cubicBezTo>
                  <a:cubicBezTo>
                    <a:pt x="36" y="83"/>
                    <a:pt x="32" y="79"/>
                    <a:pt x="32" y="74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4" y="52"/>
                    <a:pt x="0" y="47"/>
                    <a:pt x="0" y="42"/>
                  </a:cubicBezTo>
                  <a:cubicBezTo>
                    <a:pt x="0" y="37"/>
                    <a:pt x="4" y="32"/>
                    <a:pt x="10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5"/>
                    <a:pt x="36" y="0"/>
                    <a:pt x="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99" name="Google Shape;699;p2"/>
          <p:cNvSpPr/>
          <p:nvPr/>
        </p:nvSpPr>
        <p:spPr>
          <a:xfrm>
            <a:off x="4490322" y="2067555"/>
            <a:ext cx="423863" cy="385763"/>
          </a:xfrm>
          <a:custGeom>
            <a:rect b="b" l="l" r="r" t="t"/>
            <a:pathLst>
              <a:path extrusionOk="0" h="221" w="243">
                <a:moveTo>
                  <a:pt x="61" y="42"/>
                </a:moveTo>
                <a:cubicBezTo>
                  <a:pt x="61" y="27"/>
                  <a:pt x="61" y="27"/>
                  <a:pt x="61" y="27"/>
                </a:cubicBezTo>
                <a:cubicBezTo>
                  <a:pt x="61" y="16"/>
                  <a:pt x="69" y="6"/>
                  <a:pt x="80" y="5"/>
                </a:cubicBezTo>
                <a:cubicBezTo>
                  <a:pt x="96" y="2"/>
                  <a:pt x="96" y="2"/>
                  <a:pt x="96" y="2"/>
                </a:cubicBezTo>
                <a:cubicBezTo>
                  <a:pt x="113" y="0"/>
                  <a:pt x="130" y="0"/>
                  <a:pt x="148" y="2"/>
                </a:cubicBezTo>
                <a:cubicBezTo>
                  <a:pt x="163" y="5"/>
                  <a:pt x="163" y="5"/>
                  <a:pt x="163" y="5"/>
                </a:cubicBezTo>
                <a:cubicBezTo>
                  <a:pt x="174" y="6"/>
                  <a:pt x="182" y="16"/>
                  <a:pt x="182" y="27"/>
                </a:cubicBezTo>
                <a:cubicBezTo>
                  <a:pt x="182" y="42"/>
                  <a:pt x="182" y="42"/>
                  <a:pt x="182" y="42"/>
                </a:cubicBezTo>
                <a:cubicBezTo>
                  <a:pt x="204" y="43"/>
                  <a:pt x="204" y="43"/>
                  <a:pt x="204" y="43"/>
                </a:cubicBezTo>
                <a:cubicBezTo>
                  <a:pt x="221" y="45"/>
                  <a:pt x="235" y="57"/>
                  <a:pt x="237" y="74"/>
                </a:cubicBezTo>
                <a:cubicBezTo>
                  <a:pt x="243" y="111"/>
                  <a:pt x="243" y="148"/>
                  <a:pt x="237" y="185"/>
                </a:cubicBezTo>
                <a:cubicBezTo>
                  <a:pt x="235" y="201"/>
                  <a:pt x="221" y="214"/>
                  <a:pt x="204" y="215"/>
                </a:cubicBezTo>
                <a:cubicBezTo>
                  <a:pt x="180" y="217"/>
                  <a:pt x="180" y="217"/>
                  <a:pt x="180" y="217"/>
                </a:cubicBezTo>
                <a:cubicBezTo>
                  <a:pt x="141" y="221"/>
                  <a:pt x="102" y="221"/>
                  <a:pt x="63" y="217"/>
                </a:cubicBezTo>
                <a:cubicBezTo>
                  <a:pt x="39" y="215"/>
                  <a:pt x="39" y="215"/>
                  <a:pt x="39" y="215"/>
                </a:cubicBezTo>
                <a:cubicBezTo>
                  <a:pt x="22" y="214"/>
                  <a:pt x="9" y="201"/>
                  <a:pt x="6" y="185"/>
                </a:cubicBezTo>
                <a:cubicBezTo>
                  <a:pt x="0" y="148"/>
                  <a:pt x="0" y="111"/>
                  <a:pt x="6" y="74"/>
                </a:cubicBezTo>
                <a:cubicBezTo>
                  <a:pt x="9" y="57"/>
                  <a:pt x="22" y="45"/>
                  <a:pt x="39" y="43"/>
                </a:cubicBezTo>
                <a:lnTo>
                  <a:pt x="61" y="42"/>
                </a:lnTo>
                <a:close/>
                <a:moveTo>
                  <a:pt x="98" y="21"/>
                </a:moveTo>
                <a:cubicBezTo>
                  <a:pt x="114" y="19"/>
                  <a:pt x="129" y="19"/>
                  <a:pt x="145" y="21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2" y="24"/>
                  <a:pt x="163" y="25"/>
                  <a:pt x="163" y="27"/>
                </a:cubicBezTo>
                <a:cubicBezTo>
                  <a:pt x="163" y="40"/>
                  <a:pt x="163" y="40"/>
                  <a:pt x="163" y="40"/>
                </a:cubicBezTo>
                <a:cubicBezTo>
                  <a:pt x="135" y="39"/>
                  <a:pt x="108" y="39"/>
                  <a:pt x="80" y="4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5"/>
                  <a:pt x="81" y="24"/>
                  <a:pt x="83" y="24"/>
                </a:cubicBezTo>
                <a:lnTo>
                  <a:pt x="98" y="21"/>
                </a:lnTo>
                <a:close/>
                <a:moveTo>
                  <a:pt x="64" y="61"/>
                </a:moveTo>
                <a:cubicBezTo>
                  <a:pt x="102" y="58"/>
                  <a:pt x="141" y="58"/>
                  <a:pt x="179" y="61"/>
                </a:cubicBezTo>
                <a:cubicBezTo>
                  <a:pt x="203" y="63"/>
                  <a:pt x="203" y="63"/>
                  <a:pt x="203" y="63"/>
                </a:cubicBezTo>
                <a:cubicBezTo>
                  <a:pt x="211" y="63"/>
                  <a:pt x="217" y="69"/>
                  <a:pt x="218" y="77"/>
                </a:cubicBezTo>
                <a:cubicBezTo>
                  <a:pt x="219" y="82"/>
                  <a:pt x="220" y="87"/>
                  <a:pt x="220" y="92"/>
                </a:cubicBezTo>
                <a:cubicBezTo>
                  <a:pt x="158" y="123"/>
                  <a:pt x="85" y="123"/>
                  <a:pt x="23" y="92"/>
                </a:cubicBezTo>
                <a:cubicBezTo>
                  <a:pt x="23" y="87"/>
                  <a:pt x="24" y="82"/>
                  <a:pt x="25" y="77"/>
                </a:cubicBezTo>
                <a:cubicBezTo>
                  <a:pt x="26" y="69"/>
                  <a:pt x="33" y="63"/>
                  <a:pt x="41" y="63"/>
                </a:cubicBezTo>
                <a:lnTo>
                  <a:pt x="64" y="61"/>
                </a:lnTo>
                <a:close/>
                <a:moveTo>
                  <a:pt x="21" y="112"/>
                </a:moveTo>
                <a:cubicBezTo>
                  <a:pt x="85" y="141"/>
                  <a:pt x="158" y="141"/>
                  <a:pt x="222" y="112"/>
                </a:cubicBezTo>
                <a:cubicBezTo>
                  <a:pt x="223" y="135"/>
                  <a:pt x="222" y="159"/>
                  <a:pt x="218" y="182"/>
                </a:cubicBezTo>
                <a:cubicBezTo>
                  <a:pt x="217" y="190"/>
                  <a:pt x="211" y="196"/>
                  <a:pt x="203" y="196"/>
                </a:cubicBezTo>
                <a:cubicBezTo>
                  <a:pt x="179" y="198"/>
                  <a:pt x="179" y="198"/>
                  <a:pt x="179" y="198"/>
                </a:cubicBezTo>
                <a:cubicBezTo>
                  <a:pt x="141" y="201"/>
                  <a:pt x="102" y="201"/>
                  <a:pt x="64" y="198"/>
                </a:cubicBezTo>
                <a:cubicBezTo>
                  <a:pt x="41" y="196"/>
                  <a:pt x="41" y="196"/>
                  <a:pt x="41" y="196"/>
                </a:cubicBezTo>
                <a:cubicBezTo>
                  <a:pt x="33" y="196"/>
                  <a:pt x="26" y="190"/>
                  <a:pt x="25" y="182"/>
                </a:cubicBezTo>
                <a:cubicBezTo>
                  <a:pt x="21" y="159"/>
                  <a:pt x="20" y="135"/>
                  <a:pt x="21" y="1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00" name="Google Shape;700;p2"/>
          <p:cNvGrpSpPr/>
          <p:nvPr/>
        </p:nvGrpSpPr>
        <p:grpSpPr>
          <a:xfrm>
            <a:off x="10496989" y="2047711"/>
            <a:ext cx="434975" cy="425450"/>
            <a:chOff x="9701333" y="2129231"/>
            <a:chExt cx="434975" cy="425450"/>
          </a:xfrm>
        </p:grpSpPr>
        <p:sp>
          <p:nvSpPr>
            <p:cNvPr id="701" name="Google Shape;701;p2"/>
            <p:cNvSpPr/>
            <p:nvPr/>
          </p:nvSpPr>
          <p:spPr>
            <a:xfrm>
              <a:off x="9783883" y="2268931"/>
              <a:ext cx="166688" cy="33338"/>
            </a:xfrm>
            <a:custGeom>
              <a:rect b="b" l="l" r="r" t="t"/>
              <a:pathLst>
                <a:path extrusionOk="0" h="19" w="96">
                  <a:moveTo>
                    <a:pt x="96" y="10"/>
                  </a:moveTo>
                  <a:cubicBezTo>
                    <a:pt x="96" y="4"/>
                    <a:pt x="92" y="0"/>
                    <a:pt x="8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2" y="19"/>
                    <a:pt x="96" y="15"/>
                    <a:pt x="96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2" name="Google Shape;702;p2"/>
            <p:cNvSpPr/>
            <p:nvPr/>
          </p:nvSpPr>
          <p:spPr>
            <a:xfrm>
              <a:off x="9783883" y="2335606"/>
              <a:ext cx="146050" cy="34925"/>
            </a:xfrm>
            <a:custGeom>
              <a:rect b="b" l="l" r="r" t="t"/>
              <a:pathLst>
                <a:path extrusionOk="0" h="20" w="84">
                  <a:moveTo>
                    <a:pt x="84" y="10"/>
                  </a:moveTo>
                  <a:cubicBezTo>
                    <a:pt x="84" y="5"/>
                    <a:pt x="79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9" y="20"/>
                    <a:pt x="84" y="15"/>
                    <a:pt x="84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3" name="Google Shape;703;p2"/>
            <p:cNvSpPr/>
            <p:nvPr/>
          </p:nvSpPr>
          <p:spPr>
            <a:xfrm>
              <a:off x="9783883" y="2403868"/>
              <a:ext cx="166688" cy="33338"/>
            </a:xfrm>
            <a:custGeom>
              <a:rect b="b" l="l" r="r" t="t"/>
              <a:pathLst>
                <a:path extrusionOk="0" h="19" w="96">
                  <a:moveTo>
                    <a:pt x="87" y="0"/>
                  </a:moveTo>
                  <a:cubicBezTo>
                    <a:pt x="92" y="0"/>
                    <a:pt x="96" y="4"/>
                    <a:pt x="96" y="9"/>
                  </a:cubicBezTo>
                  <a:cubicBezTo>
                    <a:pt x="96" y="15"/>
                    <a:pt x="92" y="19"/>
                    <a:pt x="87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4" name="Google Shape;704;p2"/>
            <p:cNvSpPr/>
            <p:nvPr/>
          </p:nvSpPr>
          <p:spPr>
            <a:xfrm>
              <a:off x="9701333" y="2129231"/>
              <a:ext cx="434975" cy="425450"/>
            </a:xfrm>
            <a:custGeom>
              <a:rect b="b" l="l" r="r" t="t"/>
              <a:pathLst>
                <a:path extrusionOk="0" h="243" w="249">
                  <a:moveTo>
                    <a:pt x="47" y="243"/>
                  </a:moveTo>
                  <a:cubicBezTo>
                    <a:pt x="214" y="243"/>
                    <a:pt x="214" y="243"/>
                    <a:pt x="214" y="243"/>
                  </a:cubicBezTo>
                  <a:cubicBezTo>
                    <a:pt x="233" y="243"/>
                    <a:pt x="249" y="227"/>
                    <a:pt x="249" y="208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2"/>
                    <a:pt x="244" y="128"/>
                    <a:pt x="239" y="128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28"/>
                    <a:pt x="198" y="28"/>
                    <a:pt x="198" y="28"/>
                  </a:cubicBezTo>
                  <a:cubicBezTo>
                    <a:pt x="198" y="10"/>
                    <a:pt x="177" y="0"/>
                    <a:pt x="162" y="10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50" y="19"/>
                    <a:pt x="137" y="19"/>
                    <a:pt x="126" y="12"/>
                  </a:cubicBezTo>
                  <a:cubicBezTo>
                    <a:pt x="110" y="0"/>
                    <a:pt x="87" y="0"/>
                    <a:pt x="71" y="12"/>
                  </a:cubicBezTo>
                  <a:cubicBezTo>
                    <a:pt x="61" y="19"/>
                    <a:pt x="47" y="19"/>
                    <a:pt x="37" y="1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20" y="0"/>
                    <a:pt x="0" y="10"/>
                    <a:pt x="0" y="28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22"/>
                    <a:pt x="21" y="243"/>
                    <a:pt x="47" y="243"/>
                  </a:cubicBezTo>
                  <a:close/>
                  <a:moveTo>
                    <a:pt x="82" y="27"/>
                  </a:moveTo>
                  <a:cubicBezTo>
                    <a:pt x="92" y="20"/>
                    <a:pt x="105" y="20"/>
                    <a:pt x="115" y="27"/>
                  </a:cubicBezTo>
                  <a:cubicBezTo>
                    <a:pt x="132" y="39"/>
                    <a:pt x="154" y="39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5" y="24"/>
                    <a:pt x="178" y="26"/>
                    <a:pt x="178" y="28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14"/>
                    <a:pt x="180" y="219"/>
                    <a:pt x="182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32" y="224"/>
                    <a:pt x="19" y="211"/>
                    <a:pt x="19" y="195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6"/>
                    <a:pt x="22" y="24"/>
                    <a:pt x="24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43" y="39"/>
                    <a:pt x="65" y="39"/>
                    <a:pt x="82" y="27"/>
                  </a:cubicBezTo>
                  <a:close/>
                  <a:moveTo>
                    <a:pt x="198" y="208"/>
                  </a:moveTo>
                  <a:cubicBezTo>
                    <a:pt x="198" y="147"/>
                    <a:pt x="198" y="147"/>
                    <a:pt x="198" y="147"/>
                  </a:cubicBezTo>
                  <a:cubicBezTo>
                    <a:pt x="230" y="147"/>
                    <a:pt x="230" y="147"/>
                    <a:pt x="230" y="147"/>
                  </a:cubicBezTo>
                  <a:cubicBezTo>
                    <a:pt x="230" y="208"/>
                    <a:pt x="230" y="208"/>
                    <a:pt x="230" y="208"/>
                  </a:cubicBezTo>
                  <a:cubicBezTo>
                    <a:pt x="230" y="217"/>
                    <a:pt x="222" y="224"/>
                    <a:pt x="214" y="224"/>
                  </a:cubicBezTo>
                  <a:cubicBezTo>
                    <a:pt x="205" y="224"/>
                    <a:pt x="198" y="217"/>
                    <a:pt x="198" y="2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05" name="Google Shape;705;p2"/>
          <p:cNvSpPr/>
          <p:nvPr/>
        </p:nvSpPr>
        <p:spPr>
          <a:xfrm>
            <a:off x="8199654" y="3412265"/>
            <a:ext cx="1785600" cy="14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команда</a:t>
            </a:r>
            <a:endParaRPr/>
          </a:p>
          <a:p>
            <a:pPr indent="0" lvl="0" marL="0" marR="0" rtl="0" algn="l">
              <a:spcBef>
                <a:spcPts val="969"/>
              </a:spcBef>
              <a:spcAft>
                <a:spcPts val="60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есть ли команда </a:t>
            </a:r>
            <a:br>
              <a:rPr lang="ru-R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или задачи на аутсорсе, если да — сколько</a:t>
            </a:r>
            <a:endParaRPr sz="1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6" name="Google Shape;706;p2"/>
          <p:cNvSpPr/>
          <p:nvPr/>
        </p:nvSpPr>
        <p:spPr>
          <a:xfrm>
            <a:off x="10536936" y="3412265"/>
            <a:ext cx="15699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60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основной запрос на программу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07" name="Google Shape;707;p2"/>
          <p:cNvGrpSpPr/>
          <p:nvPr/>
        </p:nvGrpSpPr>
        <p:grpSpPr>
          <a:xfrm>
            <a:off x="7990349" y="2661296"/>
            <a:ext cx="793035" cy="793035"/>
            <a:chOff x="451565" y="2332067"/>
            <a:chExt cx="793035" cy="793035"/>
          </a:xfrm>
        </p:grpSpPr>
        <p:sp>
          <p:nvSpPr>
            <p:cNvPr id="708" name="Google Shape;708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9" name="Google Shape;709;p2"/>
            <p:cNvSpPr txBox="1"/>
            <p:nvPr/>
          </p:nvSpPr>
          <p:spPr>
            <a:xfrm>
              <a:off x="525715" y="2374646"/>
              <a:ext cx="581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05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10" name="Google Shape;710;p2"/>
          <p:cNvGrpSpPr/>
          <p:nvPr/>
        </p:nvGrpSpPr>
        <p:grpSpPr>
          <a:xfrm>
            <a:off x="4324532" y="2661296"/>
            <a:ext cx="793035" cy="793035"/>
            <a:chOff x="451565" y="2332067"/>
            <a:chExt cx="793035" cy="793035"/>
          </a:xfrm>
        </p:grpSpPr>
        <p:sp>
          <p:nvSpPr>
            <p:cNvPr id="711" name="Google Shape;711;p2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2" name="Google Shape;712;p2"/>
            <p:cNvSpPr txBox="1"/>
            <p:nvPr/>
          </p:nvSpPr>
          <p:spPr>
            <a:xfrm>
              <a:off x="535759" y="2374646"/>
              <a:ext cx="571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03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13" name="Google Shape;713;p2"/>
          <p:cNvGrpSpPr/>
          <p:nvPr/>
        </p:nvGrpSpPr>
        <p:grpSpPr>
          <a:xfrm>
            <a:off x="6694710" y="2062720"/>
            <a:ext cx="314614" cy="395432"/>
            <a:chOff x="10704633" y="1065606"/>
            <a:chExt cx="346075" cy="434975"/>
          </a:xfrm>
        </p:grpSpPr>
        <p:sp>
          <p:nvSpPr>
            <p:cNvPr id="714" name="Google Shape;714;p2"/>
            <p:cNvSpPr/>
            <p:nvPr/>
          </p:nvSpPr>
          <p:spPr>
            <a:xfrm>
              <a:off x="10833220" y="1214831"/>
              <a:ext cx="88900" cy="9048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5" name="Google Shape;715;p2"/>
            <p:cNvSpPr/>
            <p:nvPr/>
          </p:nvSpPr>
          <p:spPr>
            <a:xfrm>
              <a:off x="10788770" y="1337068"/>
              <a:ext cx="179388" cy="88900"/>
            </a:xfrm>
            <a:custGeom>
              <a:rect b="b" l="l" r="r" t="t"/>
              <a:pathLst>
                <a:path extrusionOk="0" h="51" w="103">
                  <a:moveTo>
                    <a:pt x="0" y="39"/>
                  </a:moveTo>
                  <a:cubicBezTo>
                    <a:pt x="0" y="17"/>
                    <a:pt x="17" y="0"/>
                    <a:pt x="3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103" y="17"/>
                    <a:pt x="103" y="39"/>
                  </a:cubicBezTo>
                  <a:cubicBezTo>
                    <a:pt x="103" y="46"/>
                    <a:pt x="97" y="51"/>
                    <a:pt x="90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6" name="Google Shape;716;p2"/>
            <p:cNvSpPr/>
            <p:nvPr/>
          </p:nvSpPr>
          <p:spPr>
            <a:xfrm>
              <a:off x="10704633" y="1065606"/>
              <a:ext cx="346075" cy="434975"/>
            </a:xfrm>
            <a:custGeom>
              <a:rect b="b" l="l" r="r" t="t"/>
              <a:pathLst>
                <a:path extrusionOk="0" h="249" w="198">
                  <a:moveTo>
                    <a:pt x="36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33"/>
                    <a:pt x="16" y="249"/>
                    <a:pt x="36" y="249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83" y="249"/>
                    <a:pt x="198" y="233"/>
                    <a:pt x="198" y="214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8" y="71"/>
                    <a:pt x="197" y="66"/>
                    <a:pt x="194" y="63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2" y="3"/>
                    <a:pt x="145" y="0"/>
                    <a:pt x="138" y="0"/>
                  </a:cubicBezTo>
                  <a:lnTo>
                    <a:pt x="36" y="0"/>
                  </a:lnTo>
                  <a:close/>
                  <a:moveTo>
                    <a:pt x="20" y="35"/>
                  </a:moveTo>
                  <a:cubicBezTo>
                    <a:pt x="20" y="26"/>
                    <a:pt x="27" y="19"/>
                    <a:pt x="36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8" y="80"/>
                    <a:pt x="132" y="85"/>
                    <a:pt x="138" y="85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23"/>
                    <a:pt x="172" y="230"/>
                    <a:pt x="163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27" y="230"/>
                    <a:pt x="20" y="223"/>
                    <a:pt x="20" y="214"/>
                  </a:cubicBezTo>
                  <a:lnTo>
                    <a:pt x="20" y="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17" name="Google Shape;717;p2"/>
          <p:cNvGrpSpPr/>
          <p:nvPr/>
        </p:nvGrpSpPr>
        <p:grpSpPr>
          <a:xfrm>
            <a:off x="374708" y="2065967"/>
            <a:ext cx="350838" cy="388939"/>
            <a:chOff x="3190879" y="815980"/>
            <a:chExt cx="350838" cy="388939"/>
          </a:xfrm>
        </p:grpSpPr>
        <p:sp>
          <p:nvSpPr>
            <p:cNvPr id="718" name="Google Shape;718;p2"/>
            <p:cNvSpPr/>
            <p:nvPr/>
          </p:nvSpPr>
          <p:spPr>
            <a:xfrm>
              <a:off x="3268667" y="815980"/>
              <a:ext cx="193675" cy="193676"/>
            </a:xfrm>
            <a:custGeom>
              <a:rect b="b" l="l" r="r" t="t"/>
              <a:pathLst>
                <a:path extrusionOk="0" h="109" w="109">
                  <a:moveTo>
                    <a:pt x="0" y="55"/>
                  </a:moveTo>
                  <a:cubicBezTo>
                    <a:pt x="0" y="25"/>
                    <a:pt x="25" y="0"/>
                    <a:pt x="55" y="0"/>
                  </a:cubicBezTo>
                  <a:cubicBezTo>
                    <a:pt x="85" y="0"/>
                    <a:pt x="109" y="25"/>
                    <a:pt x="109" y="55"/>
                  </a:cubicBezTo>
                  <a:cubicBezTo>
                    <a:pt x="109" y="85"/>
                    <a:pt x="85" y="109"/>
                    <a:pt x="55" y="109"/>
                  </a:cubicBezTo>
                  <a:cubicBezTo>
                    <a:pt x="25" y="109"/>
                    <a:pt x="0" y="85"/>
                    <a:pt x="0" y="55"/>
                  </a:cubicBezTo>
                  <a:close/>
                  <a:moveTo>
                    <a:pt x="55" y="19"/>
                  </a:moveTo>
                  <a:cubicBezTo>
                    <a:pt x="35" y="19"/>
                    <a:pt x="19" y="35"/>
                    <a:pt x="19" y="55"/>
                  </a:cubicBezTo>
                  <a:cubicBezTo>
                    <a:pt x="19" y="74"/>
                    <a:pt x="35" y="90"/>
                    <a:pt x="55" y="90"/>
                  </a:cubicBezTo>
                  <a:cubicBezTo>
                    <a:pt x="74" y="90"/>
                    <a:pt x="90" y="74"/>
                    <a:pt x="90" y="55"/>
                  </a:cubicBezTo>
                  <a:cubicBezTo>
                    <a:pt x="90" y="35"/>
                    <a:pt x="74" y="19"/>
                    <a:pt x="55" y="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9" name="Google Shape;719;p2"/>
            <p:cNvSpPr/>
            <p:nvPr/>
          </p:nvSpPr>
          <p:spPr>
            <a:xfrm>
              <a:off x="3190879" y="1042993"/>
              <a:ext cx="350838" cy="161926"/>
            </a:xfrm>
            <a:custGeom>
              <a:rect b="b" l="l" r="r" t="t"/>
              <a:pathLst>
                <a:path extrusionOk="0" h="91" w="198">
                  <a:moveTo>
                    <a:pt x="47" y="19"/>
                  </a:moveTo>
                  <a:cubicBezTo>
                    <a:pt x="32" y="19"/>
                    <a:pt x="19" y="32"/>
                    <a:pt x="19" y="4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4"/>
                    <a:pt x="19" y="64"/>
                  </a:cubicBezTo>
                  <a:cubicBezTo>
                    <a:pt x="72" y="72"/>
                    <a:pt x="125" y="72"/>
                    <a:pt x="178" y="64"/>
                  </a:cubicBezTo>
                  <a:cubicBezTo>
                    <a:pt x="178" y="64"/>
                    <a:pt x="178" y="63"/>
                    <a:pt x="178" y="63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8" y="32"/>
                    <a:pt x="166" y="19"/>
                    <a:pt x="150" y="19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5" y="19"/>
                    <a:pt x="145" y="19"/>
                    <a:pt x="144" y="19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11" y="30"/>
                    <a:pt x="86" y="30"/>
                    <a:pt x="64" y="2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2" y="19"/>
                    <a:pt x="52" y="19"/>
                  </a:cubicBezTo>
                  <a:lnTo>
                    <a:pt x="47" y="19"/>
                  </a:lnTo>
                  <a:close/>
                  <a:moveTo>
                    <a:pt x="0" y="48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7" y="0"/>
                    <a:pt x="59" y="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89" y="11"/>
                    <a:pt x="109" y="11"/>
                    <a:pt x="127" y="5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41" y="0"/>
                    <a:pt x="143" y="0"/>
                    <a:pt x="145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98" y="21"/>
                    <a:pt x="198" y="48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73"/>
                    <a:pt x="191" y="81"/>
                    <a:pt x="181" y="82"/>
                  </a:cubicBezTo>
                  <a:cubicBezTo>
                    <a:pt x="126" y="91"/>
                    <a:pt x="71" y="91"/>
                    <a:pt x="16" y="82"/>
                  </a:cubicBezTo>
                  <a:cubicBezTo>
                    <a:pt x="7" y="81"/>
                    <a:pt x="0" y="73"/>
                    <a:pt x="0" y="63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сновные слайд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Разделители и титул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2022-03-19T16:20:21Z</dcterms:created>
  <dc:creator>Лисята</dc:creator>
</cp:coreProperties>
</file>