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5"/>
  </p:sldMasterIdLst>
  <p:notesMasterIdLst>
    <p:notesMasterId r:id="rId18"/>
  </p:notesMasterIdLst>
  <p:sldIdLst>
    <p:sldId id="280" r:id="rId6"/>
    <p:sldId id="278" r:id="rId7"/>
    <p:sldId id="272" r:id="rId8"/>
    <p:sldId id="972" r:id="rId9"/>
    <p:sldId id="971" r:id="rId10"/>
    <p:sldId id="978" r:id="rId11"/>
    <p:sldId id="970" r:id="rId12"/>
    <p:sldId id="979" r:id="rId13"/>
    <p:sldId id="967" r:id="rId14"/>
    <p:sldId id="981" r:id="rId15"/>
    <p:sldId id="980" r:id="rId16"/>
    <p:sldId id="265" r:id="rId17"/>
  </p:sldIdLst>
  <p:sldSz cx="9144000" cy="5143500" type="screen16x9"/>
  <p:notesSz cx="70104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FD966"/>
    <a:srgbClr val="1C3661"/>
    <a:srgbClr val="2A064E"/>
    <a:srgbClr val="3F0975"/>
    <a:srgbClr val="28064A"/>
    <a:srgbClr val="28213A"/>
    <a:srgbClr val="FECED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C5FE0-7AD5-4C4F-B2CE-11A4F0682CD9}" v="59" dt="2023-04-12T08:05:03.946"/>
    <p1510:client id="{23EFA0C8-1A3B-442C-827F-133E2335D04C}" v="6" dt="2023-04-12T08:26:53.731"/>
    <p1510:client id="{245321C4-EF0A-48F9-AEF4-0D2AE87F7CBE}" v="535" vWet="537" dt="2023-04-12T13:31:30.984"/>
    <p1510:client id="{2EE4295D-39A2-4280-8773-5A8AE7A2DC99}" v="54" dt="2023-04-12T09:53:24.920"/>
    <p1510:client id="{30F63DD7-BB61-40EA-BE94-282383D37D43}" v="15" dt="2023-04-11T17:08:12.969"/>
    <p1510:client id="{61A0B39D-2807-4502-98D3-651B08336234}" v="181" vWet="183" dt="2023-04-12T11:29:11.564"/>
    <p1510:client id="{C8E8897F-FC17-46C3-9044-11B0C1FF3FF0}" v="618" dt="2023-04-12T13:39:31.9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betdinov Ruslan | Катбетдинов Руслан Рафикович" userId="bf11c4d8-4d7f-46f3-a32a-b1adba12956d" providerId="ADAL" clId="{245321C4-EF0A-48F9-AEF4-0D2AE87F7CBE}"/>
    <pc:docChg chg="undo redo custSel addSld delSld modSld">
      <pc:chgData name="Katbetdinov Ruslan | Катбетдинов Руслан Рафикович" userId="bf11c4d8-4d7f-46f3-a32a-b1adba12956d" providerId="ADAL" clId="{245321C4-EF0A-48F9-AEF4-0D2AE87F7CBE}" dt="2023-04-12T13:31:26.105" v="1038" actId="12788"/>
      <pc:docMkLst>
        <pc:docMk/>
      </pc:docMkLst>
      <pc:sldChg chg="addSp modSp">
        <pc:chgData name="Katbetdinov Ruslan | Катбетдинов Руслан Рафикович" userId="bf11c4d8-4d7f-46f3-a32a-b1adba12956d" providerId="ADAL" clId="{245321C4-EF0A-48F9-AEF4-0D2AE87F7CBE}" dt="2023-04-12T12:01:34.875" v="475"/>
        <pc:sldMkLst>
          <pc:docMk/>
          <pc:sldMk cId="242544250" sldId="265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2:01:34.875" v="475"/>
          <ac:picMkLst>
            <pc:docMk/>
            <pc:sldMk cId="242544250" sldId="265"/>
            <ac:picMk id="2" creationId="{F78722D8-F1F5-746D-D888-02F6D43CFDD5}"/>
          </ac:picMkLst>
        </pc:picChg>
      </pc:sldChg>
      <pc:sldChg chg="addSp modSp modAnim">
        <pc:chgData name="Katbetdinov Ruslan | Катбетдинов Руслан Рафикович" userId="bf11c4d8-4d7f-46f3-a32a-b1adba12956d" providerId="ADAL" clId="{245321C4-EF0A-48F9-AEF4-0D2AE87F7CBE}" dt="2023-04-12T13:24:57.363" v="1030"/>
        <pc:sldMkLst>
          <pc:docMk/>
          <pc:sldMk cId="3149828753" sldId="272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1:58:32.512" v="380"/>
          <ac:picMkLst>
            <pc:docMk/>
            <pc:sldMk cId="3149828753" sldId="272"/>
            <ac:picMk id="3" creationId="{92A0E574-FB8A-064C-D2BC-1C7E979832A5}"/>
          </ac:picMkLst>
        </pc:picChg>
      </pc:sldChg>
      <pc:sldChg chg="addSp delSp modSp mod">
        <pc:chgData name="Katbetdinov Ruslan | Катбетдинов Руслан Рафикович" userId="bf11c4d8-4d7f-46f3-a32a-b1adba12956d" providerId="ADAL" clId="{245321C4-EF0A-48F9-AEF4-0D2AE87F7CBE}" dt="2023-04-12T11:59:21.077" v="398"/>
        <pc:sldMkLst>
          <pc:docMk/>
          <pc:sldMk cId="3675588848" sldId="278"/>
        </pc:sldMkLst>
        <pc:picChg chg="add del mod">
          <ac:chgData name="Katbetdinov Ruslan | Катбетдинов Руслан Рафикович" userId="bf11c4d8-4d7f-46f3-a32a-b1adba12956d" providerId="ADAL" clId="{245321C4-EF0A-48F9-AEF4-0D2AE87F7CBE}" dt="2023-04-12T11:58:14.120" v="376" actId="478"/>
          <ac:picMkLst>
            <pc:docMk/>
            <pc:sldMk cId="3675588848" sldId="278"/>
            <ac:picMk id="2" creationId="{944BFEBE-7B59-5F76-6969-AA1C325CCD38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1:59:21.077" v="398"/>
          <ac:picMkLst>
            <pc:docMk/>
            <pc:sldMk cId="3675588848" sldId="278"/>
            <ac:picMk id="3" creationId="{2D015ED0-9C66-C152-04B8-354FBABB207C}"/>
          </ac:picMkLst>
        </pc:picChg>
      </pc:sldChg>
      <pc:sldChg chg="add del">
        <pc:chgData name="Katbetdinov Ruslan | Катбетдинов Руслан Рафикович" userId="bf11c4d8-4d7f-46f3-a32a-b1adba12956d" providerId="ADAL" clId="{245321C4-EF0A-48F9-AEF4-0D2AE87F7CBE}" dt="2023-04-12T12:33:48.277" v="715" actId="47"/>
        <pc:sldMkLst>
          <pc:docMk/>
          <pc:sldMk cId="3649868667" sldId="352"/>
        </pc:sldMkLst>
      </pc:sldChg>
      <pc:sldChg chg="addSp modSp mod">
        <pc:chgData name="Katbetdinov Ruslan | Катбетдинов Руслан Рафикович" userId="bf11c4d8-4d7f-46f3-a32a-b1adba12956d" providerId="ADAL" clId="{245321C4-EF0A-48F9-AEF4-0D2AE87F7CBE}" dt="2023-04-12T12:00:45.824" v="466" actId="20577"/>
        <pc:sldMkLst>
          <pc:docMk/>
          <pc:sldMk cId="3547273830" sldId="967"/>
        </pc:sldMkLst>
        <pc:spChg chg="mod">
          <ac:chgData name="Katbetdinov Ruslan | Катбетдинов Руслан Рафикович" userId="bf11c4d8-4d7f-46f3-a32a-b1adba12956d" providerId="ADAL" clId="{245321C4-EF0A-48F9-AEF4-0D2AE87F7CBE}" dt="2023-04-12T12:00:27.965" v="442" actId="20577"/>
          <ac:spMkLst>
            <pc:docMk/>
            <pc:sldMk cId="3547273830" sldId="967"/>
            <ac:spMk id="4" creationId="{D11155F9-D0E5-32B1-6316-9A088E1E72F5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00:38.309" v="448" actId="20577"/>
          <ac:spMkLst>
            <pc:docMk/>
            <pc:sldMk cId="3547273830" sldId="967"/>
            <ac:spMk id="6" creationId="{A205B21C-BF36-0FF4-E2EC-238B8165295E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00:45.824" v="466" actId="20577"/>
          <ac:spMkLst>
            <pc:docMk/>
            <pc:sldMk cId="3547273830" sldId="967"/>
            <ac:spMk id="17" creationId="{2E06BC6B-0EE7-CE64-13DF-B961EA76EE10}"/>
          </ac:spMkLst>
        </pc:spChg>
        <pc:picChg chg="add mod">
          <ac:chgData name="Katbetdinov Ruslan | Катбетдинов Руслан Рафикович" userId="bf11c4d8-4d7f-46f3-a32a-b1adba12956d" providerId="ADAL" clId="{245321C4-EF0A-48F9-AEF4-0D2AE87F7CBE}" dt="2023-04-12T11:59:59.810" v="418"/>
          <ac:picMkLst>
            <pc:docMk/>
            <pc:sldMk cId="3547273830" sldId="967"/>
            <ac:picMk id="3" creationId="{F22A014B-E2F3-0A20-92D8-A1EC3AB40E75}"/>
          </ac:picMkLst>
        </pc:picChg>
      </pc:sldChg>
      <pc:sldChg chg="addSp modSp del">
        <pc:chgData name="Katbetdinov Ruslan | Катбетдинов Руслан Рафикович" userId="bf11c4d8-4d7f-46f3-a32a-b1adba12956d" providerId="ADAL" clId="{245321C4-EF0A-48F9-AEF4-0D2AE87F7CBE}" dt="2023-04-12T13:02:24.906" v="972" actId="47"/>
        <pc:sldMkLst>
          <pc:docMk/>
          <pc:sldMk cId="3537405958" sldId="969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2:00:50.833" v="467"/>
          <ac:picMkLst>
            <pc:docMk/>
            <pc:sldMk cId="3537405958" sldId="969"/>
            <ac:picMk id="4" creationId="{0F072F09-4720-89F7-4EF3-2B959F122A6C}"/>
          </ac:picMkLst>
        </pc:picChg>
      </pc:sldChg>
      <pc:sldChg chg="addSp modSp mod">
        <pc:chgData name="Katbetdinov Ruslan | Катбетдинов Руслан Рафикович" userId="bf11c4d8-4d7f-46f3-a32a-b1adba12956d" providerId="ADAL" clId="{245321C4-EF0A-48F9-AEF4-0D2AE87F7CBE}" dt="2023-04-12T13:22:21.082" v="1028" actId="12788"/>
        <pc:sldMkLst>
          <pc:docMk/>
          <pc:sldMk cId="2404232063" sldId="970"/>
        </pc:sldMkLst>
        <pc:spChg chg="mod">
          <ac:chgData name="Katbetdinov Ruslan | Катбетдинов Руслан Рафикович" userId="bf11c4d8-4d7f-46f3-a32a-b1adba12956d" providerId="ADAL" clId="{245321C4-EF0A-48F9-AEF4-0D2AE87F7CBE}" dt="2023-04-12T13:22:21.082" v="1028" actId="12788"/>
          <ac:spMkLst>
            <pc:docMk/>
            <pc:sldMk cId="2404232063" sldId="970"/>
            <ac:spMk id="87" creationId="{C6478D93-CE5E-320A-0283-F02B0ED46235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13:26.968" v="1003" actId="1035"/>
          <ac:spMkLst>
            <pc:docMk/>
            <pc:sldMk cId="2404232063" sldId="970"/>
            <ac:spMk id="88" creationId="{34ACFC22-59E4-8A65-5ACB-F93AFD8078EE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21:25.973" v="1017" actId="1035"/>
          <ac:spMkLst>
            <pc:docMk/>
            <pc:sldMk cId="2404232063" sldId="970"/>
            <ac:spMk id="89" creationId="{E6924BB0-50A0-E908-63E4-F42C8B10B410}"/>
          </ac:spMkLst>
        </pc:spChg>
        <pc:picChg chg="add mod">
          <ac:chgData name="Katbetdinov Ruslan | Катбетдинов Руслан Рафикович" userId="bf11c4d8-4d7f-46f3-a32a-b1adba12956d" providerId="ADAL" clId="{245321C4-EF0A-48F9-AEF4-0D2AE87F7CBE}" dt="2023-04-12T11:58:01.293" v="374" actId="1076"/>
          <ac:picMkLst>
            <pc:docMk/>
            <pc:sldMk cId="2404232063" sldId="970"/>
            <ac:picMk id="4" creationId="{A3E5FF6F-F9A4-C3E0-9FBC-1FEB4B9C3EA9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22:13.233" v="1027" actId="1076"/>
          <ac:picMkLst>
            <pc:docMk/>
            <pc:sldMk cId="2404232063" sldId="970"/>
            <ac:picMk id="6" creationId="{7E19F0B9-6715-E26D-FC11-2B0675276E9F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22:08.353" v="1026" actId="1076"/>
          <ac:picMkLst>
            <pc:docMk/>
            <pc:sldMk cId="2404232063" sldId="970"/>
            <ac:picMk id="12" creationId="{C4E3E0CA-EEC5-F6FB-169E-4065480817DA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21:59.025" v="1025" actId="1076"/>
          <ac:picMkLst>
            <pc:docMk/>
            <pc:sldMk cId="2404232063" sldId="970"/>
            <ac:picMk id="18" creationId="{082AC815-1BC9-FF4C-3FB7-BF7C0434DBE1}"/>
          </ac:picMkLst>
        </pc:picChg>
      </pc:sldChg>
      <pc:sldChg chg="addSp modSp modAnim">
        <pc:chgData name="Katbetdinov Ruslan | Катбетдинов Руслан Рафикович" userId="bf11c4d8-4d7f-46f3-a32a-b1adba12956d" providerId="ADAL" clId="{245321C4-EF0A-48F9-AEF4-0D2AE87F7CBE}" dt="2023-04-12T13:25:02.664" v="1031"/>
        <pc:sldMkLst>
          <pc:docMk/>
          <pc:sldMk cId="1946282426" sldId="971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1:58:26.336" v="378"/>
          <ac:picMkLst>
            <pc:docMk/>
            <pc:sldMk cId="1946282426" sldId="971"/>
            <ac:picMk id="4" creationId="{86E02350-C838-78D9-8979-D6FB7F088FA0}"/>
          </ac:picMkLst>
        </pc:picChg>
      </pc:sldChg>
      <pc:sldChg chg="addSp modSp modAnim">
        <pc:chgData name="Katbetdinov Ruslan | Катбетдинов Руслан Рафикович" userId="bf11c4d8-4d7f-46f3-a32a-b1adba12956d" providerId="ADAL" clId="{245321C4-EF0A-48F9-AEF4-0D2AE87F7CBE}" dt="2023-04-12T13:24:41.113" v="1029"/>
        <pc:sldMkLst>
          <pc:docMk/>
          <pc:sldMk cId="540037244" sldId="972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1:58:30.508" v="379"/>
          <ac:picMkLst>
            <pc:docMk/>
            <pc:sldMk cId="540037244" sldId="972"/>
            <ac:picMk id="2" creationId="{5C5B5CF1-30DC-5DEA-C2D6-143F65DEAE54}"/>
          </ac:picMkLst>
        </pc:picChg>
      </pc:sldChg>
      <pc:sldChg chg="addSp modSp mod">
        <pc:chgData name="Katbetdinov Ruslan | Катбетдинов Руслан Рафикович" userId="bf11c4d8-4d7f-46f3-a32a-b1adba12956d" providerId="ADAL" clId="{245321C4-EF0A-48F9-AEF4-0D2AE87F7CBE}" dt="2023-04-12T13:31:26.105" v="1038" actId="12788"/>
        <pc:sldMkLst>
          <pc:docMk/>
          <pc:sldMk cId="650019425" sldId="978"/>
        </pc:sldMkLst>
        <pc:spChg chg="mod">
          <ac:chgData name="Katbetdinov Ruslan | Катбетдинов Руслан Рафикович" userId="bf11c4d8-4d7f-46f3-a32a-b1adba12956d" providerId="ADAL" clId="{245321C4-EF0A-48F9-AEF4-0D2AE87F7CBE}" dt="2023-04-12T11:59:30.438" v="404" actId="6549"/>
          <ac:spMkLst>
            <pc:docMk/>
            <pc:sldMk cId="650019425" sldId="978"/>
            <ac:spMk id="23" creationId="{FE37EBA9-4B58-99C5-CCE8-47A662F1FA74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0:55.472" v="1032" actId="408"/>
          <ac:spMkLst>
            <pc:docMk/>
            <pc:sldMk cId="650019425" sldId="978"/>
            <ac:spMk id="25" creationId="{671B72EE-B6C2-16AA-AFB3-7DE4B6CB2031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11.642" v="1035" actId="12788"/>
          <ac:spMkLst>
            <pc:docMk/>
            <pc:sldMk cId="650019425" sldId="978"/>
            <ac:spMk id="28" creationId="{63CA1677-8ACA-2326-A634-5BD226DE097C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21.440" v="1037" actId="12788"/>
          <ac:spMkLst>
            <pc:docMk/>
            <pc:sldMk cId="650019425" sldId="978"/>
            <ac:spMk id="29" creationId="{0B1FBAC5-8C35-A446-26A0-A4A2ECCC7B0F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26.105" v="1038" actId="12788"/>
          <ac:spMkLst>
            <pc:docMk/>
            <pc:sldMk cId="650019425" sldId="978"/>
            <ac:spMk id="30" creationId="{650C59AC-C89C-634D-B208-153F9C13F7B2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0:55.472" v="1032" actId="408"/>
          <ac:spMkLst>
            <pc:docMk/>
            <pc:sldMk cId="650019425" sldId="978"/>
            <ac:spMk id="31" creationId="{50B84ECE-7021-2EA0-4D2E-D35E7A3CCA68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02.446" v="1033" actId="1038"/>
          <ac:spMkLst>
            <pc:docMk/>
            <pc:sldMk cId="650019425" sldId="978"/>
            <ac:spMk id="37" creationId="{2D22CC6D-C9A1-2E7D-45CA-1CC720580542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21.440" v="1037" actId="12788"/>
          <ac:spMkLst>
            <pc:docMk/>
            <pc:sldMk cId="650019425" sldId="978"/>
            <ac:spMk id="38" creationId="{0F7E78E9-EA1E-74A1-9178-9D00EF1B57CE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26.105" v="1038" actId="12788"/>
          <ac:spMkLst>
            <pc:docMk/>
            <pc:sldMk cId="650019425" sldId="978"/>
            <ac:spMk id="39" creationId="{7094D9AA-EFCE-2BDC-96FB-0753A5EF67BA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11.642" v="1035" actId="12788"/>
          <ac:spMkLst>
            <pc:docMk/>
            <pc:sldMk cId="650019425" sldId="978"/>
            <ac:spMk id="44" creationId="{09C003E5-982D-CB7F-A5A7-C5B01A8648DF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3:31:16.578" v="1036" actId="12788"/>
          <ac:spMkLst>
            <pc:docMk/>
            <pc:sldMk cId="650019425" sldId="978"/>
            <ac:spMk id="45" creationId="{9651646D-2D0D-1464-CE49-0E01CDB3923C}"/>
          </ac:spMkLst>
        </pc:spChg>
        <pc:picChg chg="add mod">
          <ac:chgData name="Katbetdinov Ruslan | Катбетдинов Руслан Рафикович" userId="bf11c4d8-4d7f-46f3-a32a-b1adba12956d" providerId="ADAL" clId="{245321C4-EF0A-48F9-AEF4-0D2AE87F7CBE}" dt="2023-04-12T11:59:34.473" v="405"/>
          <ac:picMkLst>
            <pc:docMk/>
            <pc:sldMk cId="650019425" sldId="978"/>
            <ac:picMk id="2" creationId="{35549D78-1B48-9B2E-2DEA-77BECCD9B2E3}"/>
          </ac:picMkLst>
        </pc:picChg>
      </pc:sldChg>
      <pc:sldChg chg="addSp delSp modSp mod">
        <pc:chgData name="Katbetdinov Ruslan | Катбетдинов Руслан Рафикович" userId="bf11c4d8-4d7f-46f3-a32a-b1adba12956d" providerId="ADAL" clId="{245321C4-EF0A-48F9-AEF4-0D2AE87F7CBE}" dt="2023-04-12T12:22:48.104" v="594" actId="1035"/>
        <pc:sldMkLst>
          <pc:docMk/>
          <pc:sldMk cId="1821093782" sldId="979"/>
        </pc:sldMkLst>
        <pc:spChg chg="mod">
          <ac:chgData name="Katbetdinov Ruslan | Катбетдинов Руслан Рафикович" userId="bf11c4d8-4d7f-46f3-a32a-b1adba12956d" providerId="ADAL" clId="{245321C4-EF0A-48F9-AEF4-0D2AE87F7CBE}" dt="2023-04-12T11:59:54.637" v="415" actId="20577"/>
          <ac:spMkLst>
            <pc:docMk/>
            <pc:sldMk cId="1821093782" sldId="979"/>
            <ac:spMk id="4" creationId="{D11155F9-D0E5-32B1-6316-9A088E1E72F5}"/>
          </ac:spMkLst>
        </pc:spChg>
        <pc:spChg chg="add mod ord">
          <ac:chgData name="Katbetdinov Ruslan | Катбетдинов Руслан Рафикович" userId="bf11c4d8-4d7f-46f3-a32a-b1adba12956d" providerId="ADAL" clId="{245321C4-EF0A-48F9-AEF4-0D2AE87F7CBE}" dt="2023-04-12T11:34:17.091" v="242" actId="207"/>
          <ac:spMkLst>
            <pc:docMk/>
            <pc:sldMk cId="1821093782" sldId="979"/>
            <ac:spMk id="5" creationId="{9439D1C5-FD58-8704-C122-A958B746D300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1:31:16.201" v="214" actId="478"/>
          <ac:spMkLst>
            <pc:docMk/>
            <pc:sldMk cId="1821093782" sldId="979"/>
            <ac:spMk id="6" creationId="{54FD9618-FEB5-274A-FA07-4889D57B0942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4:10.257" v="240" actId="207"/>
          <ac:spMkLst>
            <pc:docMk/>
            <pc:sldMk cId="1821093782" sldId="979"/>
            <ac:spMk id="9" creationId="{9415042C-0B95-2BB3-75A2-7A0A4CD2F040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22:45.654" v="593" actId="1036"/>
          <ac:spMkLst>
            <pc:docMk/>
            <pc:sldMk cId="1821093782" sldId="979"/>
            <ac:spMk id="10" creationId="{CA13A860-876B-B171-25B9-C2DDB9C12C82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1:32:18.344" v="222" actId="478"/>
          <ac:spMkLst>
            <pc:docMk/>
            <pc:sldMk cId="1821093782" sldId="979"/>
            <ac:spMk id="11" creationId="{8F4DD845-1886-42F5-857D-9FE252BB0B81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1:34:23.993" v="244" actId="478"/>
          <ac:spMkLst>
            <pc:docMk/>
            <pc:sldMk cId="1821093782" sldId="979"/>
            <ac:spMk id="12" creationId="{743E4744-B339-44ED-B70C-1DE5FBA3B9BB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22:08.774" v="580" actId="404"/>
          <ac:spMkLst>
            <pc:docMk/>
            <pc:sldMk cId="1821093782" sldId="979"/>
            <ac:spMk id="13" creationId="{21ADA022-517D-B16B-A08A-EA218D5A3752}"/>
          </ac:spMkLst>
        </pc:spChg>
        <pc:spChg chg="del mod">
          <ac:chgData name="Katbetdinov Ruslan | Катбетдинов Руслан Рафикович" userId="bf11c4d8-4d7f-46f3-a32a-b1adba12956d" providerId="ADAL" clId="{245321C4-EF0A-48F9-AEF4-0D2AE87F7CBE}" dt="2023-04-12T11:36:40.806" v="280" actId="478"/>
          <ac:spMkLst>
            <pc:docMk/>
            <pc:sldMk cId="1821093782" sldId="979"/>
            <ac:spMk id="16" creationId="{D16B9962-CF87-6B82-1644-57F3D1D45DBD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4:01.795" v="237" actId="207"/>
          <ac:spMkLst>
            <pc:docMk/>
            <pc:sldMk cId="1821093782" sldId="979"/>
            <ac:spMk id="18" creationId="{03271AC9-32CA-7CE4-594E-B47544704D85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22:15.245" v="582" actId="14100"/>
          <ac:spMkLst>
            <pc:docMk/>
            <pc:sldMk cId="1821093782" sldId="979"/>
            <ac:spMk id="19" creationId="{E142812B-8DD9-E6A5-8969-FE6E3F3A728D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1" creationId="{75F985FA-FF68-534D-DE72-1FDCFF1C9DFC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2" creationId="{5D966C9A-7D47-45D3-0205-65EFE45355AB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4" creationId="{DE713521-A528-B479-DDC2-D3E275199330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5" creationId="{ABE31035-DC7E-8594-17F2-4BEA726119B8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7" creationId="{124077ED-B841-C530-DD46-C73ED5CE35AD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spMkLst>
            <pc:docMk/>
            <pc:sldMk cId="1821093782" sldId="979"/>
            <ac:spMk id="28" creationId="{9652BEEE-42B7-0EBB-5C93-2517C0C9ED78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22:37.099" v="588" actId="1076"/>
          <ac:spMkLst>
            <pc:docMk/>
            <pc:sldMk cId="1821093782" sldId="979"/>
            <ac:spMk id="30" creationId="{3EF2EBAF-4B30-10C6-40F8-B9D13FE4A2DD}"/>
          </ac:spMkLst>
        </pc:spChg>
        <pc:spChg chg="mod">
          <ac:chgData name="Katbetdinov Ruslan | Катбетдинов Руслан Рафикович" userId="bf11c4d8-4d7f-46f3-a32a-b1adba12956d" providerId="ADAL" clId="{245321C4-EF0A-48F9-AEF4-0D2AE87F7CBE}" dt="2023-04-12T12:22:29.051" v="586" actId="1076"/>
          <ac:spMkLst>
            <pc:docMk/>
            <pc:sldMk cId="1821093782" sldId="979"/>
            <ac:spMk id="31" creationId="{5D9B2D5D-81B1-2ACB-92D2-28DEC342C4C0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14:20.855" v="523" actId="478"/>
          <ac:spMkLst>
            <pc:docMk/>
            <pc:sldMk cId="1821093782" sldId="979"/>
            <ac:spMk id="44" creationId="{4F7AF6BB-380B-1A58-A83C-B942F592DDBF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16:13.624" v="544" actId="478"/>
          <ac:spMkLst>
            <pc:docMk/>
            <pc:sldMk cId="1821093782" sldId="979"/>
            <ac:spMk id="47" creationId="{50CB2D92-2A4E-69E7-947D-8539769A2372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15:46.244" v="538" actId="478"/>
          <ac:spMkLst>
            <pc:docMk/>
            <pc:sldMk cId="1821093782" sldId="979"/>
            <ac:spMk id="50" creationId="{C2AD81C4-3B81-A9E5-4FC7-C1ADC6FFCF88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17:00.853" v="555" actId="14100"/>
          <ac:spMkLst>
            <pc:docMk/>
            <pc:sldMk cId="1821093782" sldId="979"/>
            <ac:spMk id="51" creationId="{F127B1DB-95A5-8E3D-6DE5-CC9B1D1CAE63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15:28.715" v="530" actId="478"/>
          <ac:spMkLst>
            <pc:docMk/>
            <pc:sldMk cId="1821093782" sldId="979"/>
            <ac:spMk id="52" creationId="{B493ABD8-C65A-9601-3BA0-59D32BAC52B8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21:04.492" v="571" actId="14100"/>
          <ac:spMkLst>
            <pc:docMk/>
            <pc:sldMk cId="1821093782" sldId="979"/>
            <ac:spMk id="53" creationId="{5D14DB67-B79B-0FB3-90AB-F37D2AF2418C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21:18.508" v="573" actId="14100"/>
          <ac:spMkLst>
            <pc:docMk/>
            <pc:sldMk cId="1821093782" sldId="979"/>
            <ac:spMk id="54" creationId="{A191DD36-C7C7-9269-8686-53F40F00818F}"/>
          </ac:spMkLst>
        </pc:spChg>
        <pc:grpChg chg="add mod">
          <ac:chgData name="Katbetdinov Ruslan | Катбетдинов Руслан Рафикович" userId="bf11c4d8-4d7f-46f3-a32a-b1adba12956d" providerId="ADAL" clId="{245321C4-EF0A-48F9-AEF4-0D2AE87F7CBE}" dt="2023-04-12T11:38:55.987" v="315" actId="164"/>
          <ac:grpSpMkLst>
            <pc:docMk/>
            <pc:sldMk cId="1821093782" sldId="979"/>
            <ac:grpSpMk id="7" creationId="{1B44DAEE-19A4-9C7E-ED89-CDB77EDC9C63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8:55.987" v="315" actId="164"/>
          <ac:grpSpMkLst>
            <pc:docMk/>
            <pc:sldMk cId="1821093782" sldId="979"/>
            <ac:grpSpMk id="8" creationId="{B1C10EE1-031F-5BDA-67EC-53107D220C12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8:55.987" v="315" actId="164"/>
          <ac:grpSpMkLst>
            <pc:docMk/>
            <pc:sldMk cId="1821093782" sldId="979"/>
            <ac:grpSpMk id="17" creationId="{142295F1-B47C-154E-7ADC-05A9A096A8A2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grpSpMkLst>
            <pc:docMk/>
            <pc:sldMk cId="1821093782" sldId="979"/>
            <ac:grpSpMk id="20" creationId="{1F3964E3-E303-FFBA-6A8E-733BA40EA3AF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grpSpMkLst>
            <pc:docMk/>
            <pc:sldMk cId="1821093782" sldId="979"/>
            <ac:grpSpMk id="23" creationId="{B0EA5DEE-BFE6-FF8C-1C5B-DE5CD207D470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5:02.009" v="257" actId="571"/>
          <ac:grpSpMkLst>
            <pc:docMk/>
            <pc:sldMk cId="1821093782" sldId="979"/>
            <ac:grpSpMk id="26" creationId="{20B55A7D-44F1-DA90-45C1-E3215841096B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1:38:55.987" v="315" actId="164"/>
          <ac:grpSpMkLst>
            <pc:docMk/>
            <pc:sldMk cId="1821093782" sldId="979"/>
            <ac:grpSpMk id="29" creationId="{CBAA823D-20DA-8421-A03D-D712E9BC4317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2:16:52.281" v="553" actId="164"/>
          <ac:grpSpMkLst>
            <pc:docMk/>
            <pc:sldMk cId="1821093782" sldId="979"/>
            <ac:grpSpMk id="32" creationId="{E79D6D6B-EA06-5D88-B153-B81226AEC0FD}"/>
          </ac:grpSpMkLst>
        </pc:grpChg>
        <pc:grpChg chg="add mod">
          <ac:chgData name="Katbetdinov Ruslan | Катбетдинов Руслан Рафикович" userId="bf11c4d8-4d7f-46f3-a32a-b1adba12956d" providerId="ADAL" clId="{245321C4-EF0A-48F9-AEF4-0D2AE87F7CBE}" dt="2023-04-12T12:16:55.482" v="554" actId="12788"/>
          <ac:grpSpMkLst>
            <pc:docMk/>
            <pc:sldMk cId="1821093782" sldId="979"/>
            <ac:grpSpMk id="55" creationId="{1B4D3604-457D-58EB-CBEA-B6564529CEA1}"/>
          </ac:grpSpMkLst>
        </pc:grpChg>
        <pc:picChg chg="add del mod">
          <ac:chgData name="Katbetdinov Ruslan | Катбетдинов Руслан Рафикович" userId="bf11c4d8-4d7f-46f3-a32a-b1adba12956d" providerId="ADAL" clId="{245321C4-EF0A-48F9-AEF4-0D2AE87F7CBE}" dt="2023-04-12T12:01:00.272" v="469" actId="478"/>
          <ac:picMkLst>
            <pc:docMk/>
            <pc:sldMk cId="1821093782" sldId="979"/>
            <ac:picMk id="2" creationId="{FC12C9D9-BD17-CCC6-6A87-9AA1D6701C89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1:41:34.317" v="342" actId="478"/>
          <ac:picMkLst>
            <pc:docMk/>
            <pc:sldMk cId="1821093782" sldId="979"/>
            <ac:picMk id="34" creationId="{3E6B85DA-5E60-8B5A-1785-8B40F0BEC567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1:49:38.010" v="349" actId="478"/>
          <ac:picMkLst>
            <pc:docMk/>
            <pc:sldMk cId="1821093782" sldId="979"/>
            <ac:picMk id="36" creationId="{DFE98441-476E-156D-C3A3-887F615975A7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1:56:14.288" v="363" actId="478"/>
          <ac:picMkLst>
            <pc:docMk/>
            <pc:sldMk cId="1821093782" sldId="979"/>
            <ac:picMk id="38" creationId="{D05EDFE1-509D-7536-2C2C-0420B3E4147B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1:59:56.684" v="416" actId="478"/>
          <ac:picMkLst>
            <pc:docMk/>
            <pc:sldMk cId="1821093782" sldId="979"/>
            <ac:picMk id="40" creationId="{F3C9C9A6-824B-DD85-726E-864073FD6193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1:59:57.171" v="417"/>
          <ac:picMkLst>
            <pc:docMk/>
            <pc:sldMk cId="1821093782" sldId="979"/>
            <ac:picMk id="41" creationId="{FE7A3CE7-8FB7-DD94-3DA4-DAFE27C2EA1F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2:22:48.104" v="594" actId="1035"/>
          <ac:picMkLst>
            <pc:docMk/>
            <pc:sldMk cId="1821093782" sldId="979"/>
            <ac:picMk id="43" creationId="{0A330A2C-D76E-D60B-B6B0-AD064F0285D3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2:16:52.281" v="553" actId="164"/>
          <ac:picMkLst>
            <pc:docMk/>
            <pc:sldMk cId="1821093782" sldId="979"/>
            <ac:picMk id="46" creationId="{E00E3978-EABE-D91D-49A6-50DCD5B09A78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2:16:52.281" v="553" actId="164"/>
          <ac:picMkLst>
            <pc:docMk/>
            <pc:sldMk cId="1821093782" sldId="979"/>
            <ac:picMk id="49" creationId="{6A2D55F0-D33B-30E9-2B3F-68F2E04EE53C}"/>
          </ac:picMkLst>
        </pc:picChg>
      </pc:sldChg>
      <pc:sldChg chg="addSp modSp mod">
        <pc:chgData name="Katbetdinov Ruslan | Катбетдинов Руслан Рафикович" userId="bf11c4d8-4d7f-46f3-a32a-b1adba12956d" providerId="ADAL" clId="{245321C4-EF0A-48F9-AEF4-0D2AE87F7CBE}" dt="2023-04-12T13:08:05.644" v="988" actId="14100"/>
        <pc:sldMkLst>
          <pc:docMk/>
          <pc:sldMk cId="181406628" sldId="980"/>
        </pc:sldMkLst>
        <pc:picChg chg="add mod">
          <ac:chgData name="Katbetdinov Ruslan | Катбетдинов Руслан Рафикович" userId="bf11c4d8-4d7f-46f3-a32a-b1adba12956d" providerId="ADAL" clId="{245321C4-EF0A-48F9-AEF4-0D2AE87F7CBE}" dt="2023-04-12T12:01:32.288" v="474"/>
          <ac:picMkLst>
            <pc:docMk/>
            <pc:sldMk cId="181406628" sldId="980"/>
            <ac:picMk id="2" creationId="{777AF762-ABFA-CA6B-058B-5A49265E901D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08:05.644" v="988" actId="14100"/>
          <ac:picMkLst>
            <pc:docMk/>
            <pc:sldMk cId="181406628" sldId="980"/>
            <ac:picMk id="5" creationId="{BC3D4955-9A3F-A2A5-9863-C8E1A2C090F4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05:07.567" v="982" actId="1076"/>
          <ac:picMkLst>
            <pc:docMk/>
            <pc:sldMk cId="181406628" sldId="980"/>
            <ac:picMk id="7" creationId="{AF62E7BB-7904-A8BE-9CB7-B7DCEAAE2201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3:06:31.424" v="987" actId="1076"/>
          <ac:picMkLst>
            <pc:docMk/>
            <pc:sldMk cId="181406628" sldId="980"/>
            <ac:picMk id="9" creationId="{0B7ACD2B-349A-6447-E9A0-0306E9B18B4F}"/>
          </ac:picMkLst>
        </pc:picChg>
      </pc:sldChg>
      <pc:sldChg chg="addSp delSp modSp add mod">
        <pc:chgData name="Katbetdinov Ruslan | Катбетдинов Руслан Рафикович" userId="bf11c4d8-4d7f-46f3-a32a-b1adba12956d" providerId="ADAL" clId="{245321C4-EF0A-48F9-AEF4-0D2AE87F7CBE}" dt="2023-04-12T13:02:01.338" v="971" actId="478"/>
        <pc:sldMkLst>
          <pc:docMk/>
          <pc:sldMk cId="3102699236" sldId="981"/>
        </pc:sldMkLst>
        <pc:spChg chg="mod">
          <ac:chgData name="Katbetdinov Ruslan | Катбетдинов Руслан Рафикович" userId="bf11c4d8-4d7f-46f3-a32a-b1adba12956d" providerId="ADAL" clId="{245321C4-EF0A-48F9-AEF4-0D2AE87F7CBE}" dt="2023-04-12T12:36:37.672" v="829" actId="553"/>
          <ac:spMkLst>
            <pc:docMk/>
            <pc:sldMk cId="3102699236" sldId="981"/>
            <ac:spMk id="2" creationId="{3B56A8D7-10D3-E719-2CC2-368A5DA78FC4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5" creationId="{D480268C-BA60-686F-8F28-AE43386A3D69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6" creationId="{ED9A4F01-D639-73EF-2419-238E8359BCE9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9" creationId="{3671570E-DA3F-C75B-D7EB-FC14CCA08E29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10" creationId="{B4B80B8A-009C-2FE9-D4DD-FC11F2D181D8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3:00:45.708" v="964" actId="207"/>
          <ac:spMkLst>
            <pc:docMk/>
            <pc:sldMk cId="3102699236" sldId="981"/>
            <ac:spMk id="11" creationId="{CCB6378D-BF4B-D1D4-DE01-157D3F39E542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12" creationId="{E8F9438F-8FDB-093E-F1C8-B1CCB36668AA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36:19.661" v="811" actId="1037"/>
          <ac:spMkLst>
            <pc:docMk/>
            <pc:sldMk cId="3102699236" sldId="981"/>
            <ac:spMk id="13" creationId="{3D9A3B86-D311-E831-0CB3-611B8DAFD33C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3:01:04.204" v="968" actId="207"/>
          <ac:spMkLst>
            <pc:docMk/>
            <pc:sldMk cId="3102699236" sldId="981"/>
            <ac:spMk id="17" creationId="{F92BE09C-251B-BA01-4CCA-2BE74A9966C0}"/>
          </ac:spMkLst>
        </pc:spChg>
        <pc:sp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spMkLst>
            <pc:docMk/>
            <pc:sldMk cId="3102699236" sldId="981"/>
            <ac:spMk id="18" creationId="{321020EB-DA34-2092-C7BF-207CD8EC02E0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45:22.502" v="934" actId="207"/>
          <ac:spMkLst>
            <pc:docMk/>
            <pc:sldMk cId="3102699236" sldId="981"/>
            <ac:spMk id="20" creationId="{FD1C6821-DB22-1C83-E949-59F9DC9AEA3A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37:03.403" v="834" actId="478"/>
          <ac:spMkLst>
            <pc:docMk/>
            <pc:sldMk cId="3102699236" sldId="981"/>
            <ac:spMk id="21" creationId="{CB855868-DDA1-192E-E883-0C7849A52822}"/>
          </ac:spMkLst>
        </pc:spChg>
        <pc:spChg chg="add del mod">
          <ac:chgData name="Katbetdinov Ruslan | Катбетдинов Руслан Рафикович" userId="bf11c4d8-4d7f-46f3-a32a-b1adba12956d" providerId="ADAL" clId="{245321C4-EF0A-48F9-AEF4-0D2AE87F7CBE}" dt="2023-04-12T12:37:07.920" v="836" actId="478"/>
          <ac:spMkLst>
            <pc:docMk/>
            <pc:sldMk cId="3102699236" sldId="981"/>
            <ac:spMk id="22" creationId="{E03ADD30-5554-8ABA-9F05-2560085E2C1C}"/>
          </ac:spMkLst>
        </pc:spChg>
        <pc:spChg chg="mod topLvl">
          <ac:chgData name="Katbetdinov Ruslan | Катбетдинов Руслан Рафикович" userId="bf11c4d8-4d7f-46f3-a32a-b1adba12956d" providerId="ADAL" clId="{245321C4-EF0A-48F9-AEF4-0D2AE87F7CBE}" dt="2023-04-12T12:45:32.106" v="938" actId="20577"/>
          <ac:spMkLst>
            <pc:docMk/>
            <pc:sldMk cId="3102699236" sldId="981"/>
            <ac:spMk id="26" creationId="{AA2E4D19-4F46-2176-EA3C-98E92636DCFB}"/>
          </ac:spMkLst>
        </pc:spChg>
        <pc:spChg chg="del mod topLvl">
          <ac:chgData name="Katbetdinov Ruslan | Катбетдинов Руслан Рафикович" userId="bf11c4d8-4d7f-46f3-a32a-b1adba12956d" providerId="ADAL" clId="{245321C4-EF0A-48F9-AEF4-0D2AE87F7CBE}" dt="2023-04-12T12:34:38.121" v="755" actId="478"/>
          <ac:spMkLst>
            <pc:docMk/>
            <pc:sldMk cId="3102699236" sldId="981"/>
            <ac:spMk id="27" creationId="{0FA78B8B-A047-8F69-D20C-880E5A8A274E}"/>
          </ac:spMkLst>
        </pc:spChg>
        <pc:spChg chg="mod topLvl">
          <ac:chgData name="Katbetdinov Ruslan | Катбетдинов Руслан Рафикович" userId="bf11c4d8-4d7f-46f3-a32a-b1adba12956d" providerId="ADAL" clId="{245321C4-EF0A-48F9-AEF4-0D2AE87F7CBE}" dt="2023-04-12T12:42:50.765" v="905" actId="404"/>
          <ac:spMkLst>
            <pc:docMk/>
            <pc:sldMk cId="3102699236" sldId="981"/>
            <ac:spMk id="29" creationId="{3865EC2E-3A6E-FF6B-290D-BC0C7D402EC5}"/>
          </ac:spMkLst>
        </pc:spChg>
        <pc:spChg chg="del mod topLvl">
          <ac:chgData name="Katbetdinov Ruslan | Катбетдинов Руслан Рафикович" userId="bf11c4d8-4d7f-46f3-a32a-b1adba12956d" providerId="ADAL" clId="{245321C4-EF0A-48F9-AEF4-0D2AE87F7CBE}" dt="2023-04-12T12:34:05.845" v="718" actId="478"/>
          <ac:spMkLst>
            <pc:docMk/>
            <pc:sldMk cId="3102699236" sldId="981"/>
            <ac:spMk id="30" creationId="{13ACA9EA-1AE0-C1D8-156E-C71897260B74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39:13.847" v="883" actId="1035"/>
          <ac:spMkLst>
            <pc:docMk/>
            <pc:sldMk cId="3102699236" sldId="981"/>
            <ac:spMk id="31" creationId="{ED057BDE-9236-1D2D-0029-E2A6B0B70AC6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39:06.543" v="881" actId="1036"/>
          <ac:spMkLst>
            <pc:docMk/>
            <pc:sldMk cId="3102699236" sldId="981"/>
            <ac:spMk id="32" creationId="{00ED7C2D-1F77-A55E-2B2F-9CE379543107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45:57.358" v="940" actId="207"/>
          <ac:spMkLst>
            <pc:docMk/>
            <pc:sldMk cId="3102699236" sldId="981"/>
            <ac:spMk id="33" creationId="{802682B3-D35E-44A6-C90D-75493D12C353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45:54.061" v="939" actId="207"/>
          <ac:spMkLst>
            <pc:docMk/>
            <pc:sldMk cId="3102699236" sldId="981"/>
            <ac:spMk id="34" creationId="{E3612156-A99E-9C5D-50E6-9C9068479F15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43:43.258" v="918" actId="1036"/>
          <ac:spMkLst>
            <pc:docMk/>
            <pc:sldMk cId="3102699236" sldId="981"/>
            <ac:spMk id="35" creationId="{41B38C05-0084-62DC-9F80-AA65B9348E29}"/>
          </ac:spMkLst>
        </pc:spChg>
        <pc:spChg chg="add mod">
          <ac:chgData name="Katbetdinov Ruslan | Катбетдинов Руслан Рафикович" userId="bf11c4d8-4d7f-46f3-a32a-b1adba12956d" providerId="ADAL" clId="{245321C4-EF0A-48F9-AEF4-0D2AE87F7CBE}" dt="2023-04-12T12:43:49.589" v="921" actId="20577"/>
          <ac:spMkLst>
            <pc:docMk/>
            <pc:sldMk cId="3102699236" sldId="981"/>
            <ac:spMk id="40" creationId="{CB206390-4D17-AD48-C568-0E7300C91BE2}"/>
          </ac:spMkLst>
        </pc:spChg>
        <pc:grpChg chg="add del mod">
          <ac:chgData name="Katbetdinov Ruslan | Катбетдинов Руслан Рафикович" userId="bf11c4d8-4d7f-46f3-a32a-b1adba12956d" providerId="ADAL" clId="{245321C4-EF0A-48F9-AEF4-0D2AE87F7CBE}" dt="2023-04-12T12:34:38.121" v="755" actId="478"/>
          <ac:grpSpMkLst>
            <pc:docMk/>
            <pc:sldMk cId="3102699236" sldId="981"/>
            <ac:grpSpMk id="25" creationId="{EAC06C63-EA99-B461-F7CD-09CE4D12F511}"/>
          </ac:grpSpMkLst>
        </pc:grpChg>
        <pc:grpChg chg="add del mod">
          <ac:chgData name="Katbetdinov Ruslan | Катбетдинов Руслан Рафикович" userId="bf11c4d8-4d7f-46f3-a32a-b1adba12956d" providerId="ADAL" clId="{245321C4-EF0A-48F9-AEF4-0D2AE87F7CBE}" dt="2023-04-12T12:34:05.845" v="718" actId="478"/>
          <ac:grpSpMkLst>
            <pc:docMk/>
            <pc:sldMk cId="3102699236" sldId="981"/>
            <ac:grpSpMk id="28" creationId="{3D860876-49F0-46E7-6580-ACE8DB73EC6B}"/>
          </ac:grpSpMkLst>
        </pc:grpChg>
        <pc:pic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picMkLst>
            <pc:docMk/>
            <pc:sldMk cId="3102699236" sldId="981"/>
            <ac:picMk id="7" creationId="{6D1C61EC-1AA4-DF7D-DB45-63E67B572E24}"/>
          </ac:picMkLst>
        </pc:picChg>
        <pc:pic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picMkLst>
            <pc:docMk/>
            <pc:sldMk cId="3102699236" sldId="981"/>
            <ac:picMk id="8" creationId="{407091AC-B34B-9B38-73C6-12BB5252C1B4}"/>
          </ac:picMkLst>
        </pc:picChg>
        <pc:picChg chg="del">
          <ac:chgData name="Katbetdinov Ruslan | Катбетдинов Руслан Рафикович" userId="bf11c4d8-4d7f-46f3-a32a-b1adba12956d" providerId="ADAL" clId="{245321C4-EF0A-48F9-AEF4-0D2AE87F7CBE}" dt="2023-04-12T12:30:03.410" v="597" actId="478"/>
          <ac:picMkLst>
            <pc:docMk/>
            <pc:sldMk cId="3102699236" sldId="981"/>
            <ac:picMk id="16" creationId="{3F378E99-90D5-5464-5EF5-471FF6F056B9}"/>
          </ac:picMkLst>
        </pc:picChg>
        <pc:picChg chg="del">
          <ac:chgData name="Katbetdinov Ruslan | Катбетдинов Руслан Рафикович" userId="bf11c4d8-4d7f-46f3-a32a-b1adba12956d" providerId="ADAL" clId="{245321C4-EF0A-48F9-AEF4-0D2AE87F7CBE}" dt="2023-04-12T12:30:05.200" v="598" actId="478"/>
          <ac:picMkLst>
            <pc:docMk/>
            <pc:sldMk cId="3102699236" sldId="981"/>
            <ac:picMk id="19" creationId="{12A12BDD-4055-16CF-DD0B-BC393AFC6C27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2:41:52.672" v="890" actId="478"/>
          <ac:picMkLst>
            <pc:docMk/>
            <pc:sldMk cId="3102699236" sldId="981"/>
            <ac:picMk id="23" creationId="{A8F156E9-3FA4-8230-3821-53E411BB961E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2:58:47.490" v="946" actId="478"/>
          <ac:picMkLst>
            <pc:docMk/>
            <pc:sldMk cId="3102699236" sldId="981"/>
            <ac:picMk id="24" creationId="{FC2E0BA1-E15F-A0E3-9C49-ACE072FC472E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2:42:26.449" v="897" actId="478"/>
          <ac:picMkLst>
            <pc:docMk/>
            <pc:sldMk cId="3102699236" sldId="981"/>
            <ac:picMk id="37" creationId="{32601F5C-5C24-D3EB-6453-80380B4A5207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2:42:35.026" v="899" actId="1076"/>
          <ac:picMkLst>
            <pc:docMk/>
            <pc:sldMk cId="3102699236" sldId="981"/>
            <ac:picMk id="39" creationId="{742584E6-2F8D-763B-4871-90C6ABB908B2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3:02:00.850" v="970" actId="478"/>
          <ac:picMkLst>
            <pc:docMk/>
            <pc:sldMk cId="3102699236" sldId="981"/>
            <ac:picMk id="42" creationId="{3A560CBC-1205-E69E-5E02-0F5889642826}"/>
          </ac:picMkLst>
        </pc:picChg>
        <pc:picChg chg="add del mod">
          <ac:chgData name="Katbetdinov Ruslan | Катбетдинов Руслан Рафикович" userId="bf11c4d8-4d7f-46f3-a32a-b1adba12956d" providerId="ADAL" clId="{245321C4-EF0A-48F9-AEF4-0D2AE87F7CBE}" dt="2023-04-12T13:02:01.338" v="971" actId="478"/>
          <ac:picMkLst>
            <pc:docMk/>
            <pc:sldMk cId="3102699236" sldId="981"/>
            <ac:picMk id="44" creationId="{69668C3F-9110-908A-BD81-EA5ACF1D10AA}"/>
          </ac:picMkLst>
        </pc:picChg>
        <pc:picChg chg="add mod">
          <ac:chgData name="Katbetdinov Ruslan | Катбетдинов Руслан Рафикович" userId="bf11c4d8-4d7f-46f3-a32a-b1adba12956d" providerId="ADAL" clId="{245321C4-EF0A-48F9-AEF4-0D2AE87F7CBE}" dt="2023-04-12T12:59:51.657" v="959" actId="1076"/>
          <ac:picMkLst>
            <pc:docMk/>
            <pc:sldMk cId="3102699236" sldId="981"/>
            <ac:picMk id="46" creationId="{2134C679-BDE1-BB93-3BC3-DCF84B38D2CD}"/>
          </ac:picMkLst>
        </pc:picChg>
      </pc:sldChg>
    </pc:docChg>
  </pc:docChgLst>
  <pc:docChgLst>
    <pc:chgData name="Zhukov Vladislav | Жуков Владислав Викторович" userId="f3c21b4c-7ed9-4c3b-b265-5ce4ff3171e7" providerId="ADAL" clId="{61A0B39D-2807-4502-98D3-651B08336234}"/>
    <pc:docChg chg="undo custSel addSld delSld modSld">
      <pc:chgData name="Zhukov Vladislav | Жуков Владислав Викторович" userId="f3c21b4c-7ed9-4c3b-b265-5ce4ff3171e7" providerId="ADAL" clId="{61A0B39D-2807-4502-98D3-651B08336234}" dt="2023-04-12T11:29:09.133" v="167" actId="207"/>
      <pc:docMkLst>
        <pc:docMk/>
      </pc:docMkLst>
      <pc:sldChg chg="addSp delSp modSp mod">
        <pc:chgData name="Zhukov Vladislav | Жуков Владислав Викторович" userId="f3c21b4c-7ed9-4c3b-b265-5ce4ff3171e7" providerId="ADAL" clId="{61A0B39D-2807-4502-98D3-651B08336234}" dt="2023-04-12T11:29:09.133" v="167" actId="207"/>
        <pc:sldMkLst>
          <pc:docMk/>
          <pc:sldMk cId="2404232063" sldId="970"/>
        </pc:sldMkLst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4" creationId="{7D4314B1-01C9-3758-170D-88C932296946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5" creationId="{AF74AB41-A50B-7FF7-9EA1-C6E95EC82CBD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6" creationId="{B6415ECE-BCE2-D4C1-FC53-C8A66CD5CDAE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7" creationId="{6C39DC82-500C-FC01-CFAE-E04D3B1A0C1E}"/>
          </ac:spMkLst>
        </pc:spChg>
        <pc:spChg chg="mod">
          <ac:chgData name="Zhukov Vladislav | Жуков Владислав Викторович" userId="f3c21b4c-7ed9-4c3b-b265-5ce4ff3171e7" providerId="ADAL" clId="{61A0B39D-2807-4502-98D3-651B08336234}" dt="2023-04-12T11:21:49.124" v="24" actId="404"/>
          <ac:spMkLst>
            <pc:docMk/>
            <pc:sldMk cId="2404232063" sldId="970"/>
            <ac:spMk id="8" creationId="{4B5085AE-255B-B8A4-5404-6AD4803B0B51}"/>
          </ac:spMkLst>
        </pc:spChg>
        <pc:spChg chg="del mod">
          <ac:chgData name="Zhukov Vladislav | Жуков Владислав Викторович" userId="f3c21b4c-7ed9-4c3b-b265-5ce4ff3171e7" providerId="ADAL" clId="{61A0B39D-2807-4502-98D3-651B08336234}" dt="2023-04-12T11:22:38.831" v="84" actId="478"/>
          <ac:spMkLst>
            <pc:docMk/>
            <pc:sldMk cId="2404232063" sldId="970"/>
            <ac:spMk id="9" creationId="{8836239A-8F68-32CD-E096-8089C3431B4A}"/>
          </ac:spMkLst>
        </pc:spChg>
        <pc:spChg chg="mod">
          <ac:chgData name="Zhukov Vladislav | Жуков Владислав Викторович" userId="f3c21b4c-7ed9-4c3b-b265-5ce4ff3171e7" providerId="ADAL" clId="{61A0B39D-2807-4502-98D3-651B08336234}" dt="2023-04-12T11:21:49.124" v="24" actId="404"/>
          <ac:spMkLst>
            <pc:docMk/>
            <pc:sldMk cId="2404232063" sldId="970"/>
            <ac:spMk id="10" creationId="{4C9C7ECD-F2D0-603D-16EE-43B702223921}"/>
          </ac:spMkLst>
        </pc:spChg>
        <pc:spChg chg="mod">
          <ac:chgData name="Zhukov Vladislav | Жуков Владислав Викторович" userId="f3c21b4c-7ed9-4c3b-b265-5ce4ff3171e7" providerId="ADAL" clId="{61A0B39D-2807-4502-98D3-651B08336234}" dt="2023-04-12T11:26:09.023" v="153" actId="1076"/>
          <ac:spMkLst>
            <pc:docMk/>
            <pc:sldMk cId="2404232063" sldId="970"/>
            <ac:spMk id="11" creationId="{E7C78771-E049-CB72-FE23-838D9DB3BAB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12" creationId="{441EAC0F-672E-7DA3-A17A-841F4CA368D6}"/>
          </ac:spMkLst>
        </pc:spChg>
        <pc:spChg chg="del mod">
          <ac:chgData name="Zhukov Vladislav | Жуков Владислав Викторович" userId="f3c21b4c-7ed9-4c3b-b265-5ce4ff3171e7" providerId="ADAL" clId="{61A0B39D-2807-4502-98D3-651B08336234}" dt="2023-04-12T11:23:26.999" v="133" actId="478"/>
          <ac:spMkLst>
            <pc:docMk/>
            <pc:sldMk cId="2404232063" sldId="970"/>
            <ac:spMk id="13" creationId="{DA47F6A3-1AA0-14EA-E269-07BAF579578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16" creationId="{EAB894EA-CA06-5716-A5DB-A7990D047504}"/>
          </ac:spMkLst>
        </pc:spChg>
        <pc:spChg chg="mod">
          <ac:chgData name="Zhukov Vladislav | Жуков Владислав Викторович" userId="f3c21b4c-7ed9-4c3b-b265-5ce4ff3171e7" providerId="ADAL" clId="{61A0B39D-2807-4502-98D3-651B08336234}" dt="2023-04-12T11:21:49.124" v="24" actId="404"/>
          <ac:spMkLst>
            <pc:docMk/>
            <pc:sldMk cId="2404232063" sldId="970"/>
            <ac:spMk id="17" creationId="{5B5D4D06-3C26-60AF-A17A-B1FDEDC14D0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18" creationId="{FA485E4E-758B-E9CC-74F8-FAD458E1CBE0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19" creationId="{A8AE954A-B76D-A7C2-A5D7-DB9851EFBC54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0" creationId="{0D2C224D-0498-1845-8ABC-BCFFB64EC481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1" creationId="{59B82A8E-9574-3636-69EB-FDF45309B84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2" creationId="{D60A7BA8-6C04-F321-97E6-68189B957589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3" creationId="{8C21853E-F2BE-1603-2DE1-83378305232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4" creationId="{85FBA446-4902-D1C8-A283-01F081855A01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5" creationId="{1C4AC91D-7B98-5FA8-209B-1FCC08B5656F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spMkLst>
            <pc:docMk/>
            <pc:sldMk cId="2404232063" sldId="970"/>
            <ac:spMk id="26" creationId="{1435D799-538A-44B4-73A3-621DF00BA468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0" creationId="{92FE5522-0137-87F1-B858-1008C47A3B80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1" creationId="{A8193EE0-273F-87C3-7F66-EC3584F0A41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2" creationId="{B316B2BB-7BEA-857C-1045-B2607A40E09B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3" creationId="{18E7B185-22BE-4433-1429-2D153BD9018E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4" creationId="{300272F6-7995-4DBA-EB60-A6EDDF8DD9A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5" creationId="{C5A31D9B-8AE1-F864-1A95-B5EE4D01CFBC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6" creationId="{20A129E1-EB3B-3752-5930-104D55BB09D8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7" creationId="{B6143E7F-6B5F-FBC6-D12C-234863B31424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8" creationId="{2F85D430-11D6-FF64-7BC9-C910AF0046CF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39" creationId="{F2F29F89-44A5-195B-FCCD-1D8647B5036F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0" creationId="{02D559E6-F5E6-D181-2CC3-E3BE2FBFF346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1" creationId="{5EACBA07-8928-EAA8-6724-5BC171A9B1D0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2" creationId="{4232F1F9-1ABE-3D6E-A429-FDE5ECF1D64F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3" creationId="{D368F1B5-665C-7B23-0036-C0AEB26C408A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4" creationId="{FCB5CCC6-8DEF-073A-3454-34CF0379000D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5" creationId="{AB1649AE-9311-8A6A-82A2-9F3A6E69061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6" creationId="{1BEA92B4-9D8F-B4C3-A928-ACB4C21A1A88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7" creationId="{C70F9CFB-6D34-4C77-657F-DC7BE797DD51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8" creationId="{6600DD90-A36A-D72B-638B-585E78978816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49" creationId="{44A3B678-3612-C06E-5140-FC3EEDF83439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spMkLst>
            <pc:docMk/>
            <pc:sldMk cId="2404232063" sldId="970"/>
            <ac:spMk id="50" creationId="{4FB2CA97-C127-7E24-7984-5887819924D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55" creationId="{253B5A7E-87FD-72D6-860C-203140F33DEC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56" creationId="{E662DD30-49DC-E1D6-6B88-33B2633069DB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57" creationId="{1201BC10-DFA3-80CF-EB6C-767F90D56098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58" creationId="{817F4311-0697-6069-3F6D-A9A6D906FC61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59" creationId="{30276525-DE82-BF9C-B93C-1B6F5678FA16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0" creationId="{32B8DD8E-3DDF-BEAD-EF39-31C751D02B6F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1" creationId="{6C300108-DCA7-15FD-2C88-5D8EE736A2C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2" creationId="{8C415D5D-D405-DF5D-13AA-409FF03F567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3" creationId="{8D65FB24-5B80-BAE4-EB9A-04933D3E801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4" creationId="{7685A337-564F-F8C0-9230-5196EFC66CB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5" creationId="{2C82D7C8-EF54-5A97-2604-811120AC5CE5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6" creationId="{54119F25-D79F-63F4-3C0F-A7BEF3BB9D2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7" creationId="{D5B15204-F37F-298D-3940-33AD534AB229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8" creationId="{5F12FDA4-ED2A-07F3-8DF4-4EFB818C5FA7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69" creationId="{52AC946C-5C60-6DC7-2433-87E57764E26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70" creationId="{0151DDDB-AC08-864F-65E7-7390C012F35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71" creationId="{4DE6CD75-076D-AD43-F06E-AC94E28FCCC8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72" creationId="{F3A27FC6-F171-6FCD-46C5-EAD3C2615513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spMkLst>
            <pc:docMk/>
            <pc:sldMk cId="2404232063" sldId="970"/>
            <ac:spMk id="73" creationId="{154235A1-CD60-2078-47E0-E82DC9DDE56D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78" creationId="{FFDC21C3-F776-7891-DF11-25ABA61695E3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79" creationId="{17AFAD01-7E19-4C30-61CD-0F31617A84C2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80" creationId="{297E177F-70DD-ECA4-F727-EA2A488585C5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81" creationId="{78BE255D-E82C-053C-E577-52C1073E332B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82" creationId="{FC86B266-580C-5797-5D72-6CCA3735378E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13.045" v="14"/>
          <ac:spMkLst>
            <pc:docMk/>
            <pc:sldMk cId="2404232063" sldId="970"/>
            <ac:spMk id="83" creationId="{5204E088-85F3-E36D-3EB7-EF06E7C5D9CE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8:29.027" v="155" actId="121"/>
          <ac:spMkLst>
            <pc:docMk/>
            <pc:sldMk cId="2404232063" sldId="970"/>
            <ac:spMk id="84" creationId="{D671A4F7-A5BB-D28A-358D-E0DE9E49580D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6:04.104" v="152"/>
          <ac:spMkLst>
            <pc:docMk/>
            <pc:sldMk cId="2404232063" sldId="970"/>
            <ac:spMk id="85" creationId="{CA923015-7F7C-BD24-6EE8-608FDE13AEAC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1:24.147" v="17" actId="14100"/>
          <ac:spMkLst>
            <pc:docMk/>
            <pc:sldMk cId="2404232063" sldId="970"/>
            <ac:spMk id="86" creationId="{C693E137-6A10-4C7D-99C2-0E9D2A2C5C78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9:09.133" v="167" actId="207"/>
          <ac:spMkLst>
            <pc:docMk/>
            <pc:sldMk cId="2404232063" sldId="970"/>
            <ac:spMk id="87" creationId="{C6478D93-CE5E-320A-0283-F02B0ED46235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9:09.133" v="167" actId="207"/>
          <ac:spMkLst>
            <pc:docMk/>
            <pc:sldMk cId="2404232063" sldId="970"/>
            <ac:spMk id="88" creationId="{34ACFC22-59E4-8A65-5ACB-F93AFD8078EE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9:09.133" v="167" actId="207"/>
          <ac:spMkLst>
            <pc:docMk/>
            <pc:sldMk cId="2404232063" sldId="970"/>
            <ac:spMk id="89" creationId="{E6924BB0-50A0-E908-63E4-F42C8B10B410}"/>
          </ac:spMkLst>
        </pc:spChg>
        <pc:spChg chg="add del mod">
          <ac:chgData name="Zhukov Vladislav | Жуков Владислав Викторович" userId="f3c21b4c-7ed9-4c3b-b265-5ce4ff3171e7" providerId="ADAL" clId="{61A0B39D-2807-4502-98D3-651B08336234}" dt="2023-04-12T11:22:54.787" v="95" actId="478"/>
          <ac:spMkLst>
            <pc:docMk/>
            <pc:sldMk cId="2404232063" sldId="970"/>
            <ac:spMk id="90" creationId="{FD8C1D17-D2F0-425F-F710-11D113C7090E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4:11.562" v="144" actId="20577"/>
          <ac:spMkLst>
            <pc:docMk/>
            <pc:sldMk cId="2404232063" sldId="970"/>
            <ac:spMk id="91" creationId="{9F864BCC-BF7B-3975-88EB-BCA3CA507697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4:18.904" v="149" actId="20577"/>
          <ac:spMkLst>
            <pc:docMk/>
            <pc:sldMk cId="2404232063" sldId="970"/>
            <ac:spMk id="92" creationId="{4BED21EA-E270-8351-CF2E-28666103E2DA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4:16.184" v="147" actId="20577"/>
          <ac:spMkLst>
            <pc:docMk/>
            <pc:sldMk cId="2404232063" sldId="970"/>
            <ac:spMk id="93" creationId="{9DA7701B-54DB-13F5-7C96-14CDC32353E0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4:17.587" v="148" actId="20577"/>
          <ac:spMkLst>
            <pc:docMk/>
            <pc:sldMk cId="2404232063" sldId="970"/>
            <ac:spMk id="94" creationId="{030968C0-374B-C557-EABD-5020942A7F82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8:47.864" v="161" actId="2711"/>
          <ac:spMkLst>
            <pc:docMk/>
            <pc:sldMk cId="2404232063" sldId="970"/>
            <ac:spMk id="100" creationId="{9F9596DE-2B3F-FF1B-A0FD-4B585D7B9A6A}"/>
          </ac:spMkLst>
        </pc:spChg>
        <pc:spChg chg="add mod">
          <ac:chgData name="Zhukov Vladislav | Жуков Владислав Викторович" userId="f3c21b4c-7ed9-4c3b-b265-5ce4ff3171e7" providerId="ADAL" clId="{61A0B39D-2807-4502-98D3-651B08336234}" dt="2023-04-12T11:28:47.864" v="161" actId="2711"/>
          <ac:spMkLst>
            <pc:docMk/>
            <pc:sldMk cId="2404232063" sldId="970"/>
            <ac:spMk id="101" creationId="{E2B40ACE-A8E2-2EB0-C154-939D7613F855}"/>
          </ac:spMkLst>
        </pc:spChg>
        <pc:pic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picMkLst>
            <pc:docMk/>
            <pc:sldMk cId="2404232063" sldId="970"/>
            <ac:picMk id="27" creationId="{38E47228-A11A-2485-1022-F7A9E17C19F5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picMkLst>
            <pc:docMk/>
            <pc:sldMk cId="2404232063" sldId="970"/>
            <ac:picMk id="28" creationId="{1DD9EF92-F1BE-0A78-27A3-DBAEF8D82DD7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38.803" v="9" actId="478"/>
          <ac:picMkLst>
            <pc:docMk/>
            <pc:sldMk cId="2404232063" sldId="970"/>
            <ac:picMk id="29" creationId="{5B6839E7-15D1-A415-3E39-1ECBD4DE10D4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picMkLst>
            <pc:docMk/>
            <pc:sldMk cId="2404232063" sldId="970"/>
            <ac:picMk id="51" creationId="{41DB60F4-3F3B-CE97-9905-34BB543D29D8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picMkLst>
            <pc:docMk/>
            <pc:sldMk cId="2404232063" sldId="970"/>
            <ac:picMk id="52" creationId="{FB453524-9731-07BD-10FF-216C1A9161A4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picMkLst>
            <pc:docMk/>
            <pc:sldMk cId="2404232063" sldId="970"/>
            <ac:picMk id="53" creationId="{E37C34E4-3785-1C27-A835-7EC9322F5CA0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46.021" v="11"/>
          <ac:picMkLst>
            <pc:docMk/>
            <pc:sldMk cId="2404232063" sldId="970"/>
            <ac:picMk id="54" creationId="{426E8D9A-D77F-E80D-3420-07B71DFE6399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picMkLst>
            <pc:docMk/>
            <pc:sldMk cId="2404232063" sldId="970"/>
            <ac:picMk id="74" creationId="{263F1A66-CAAE-56AA-ABE4-B7C91E24717C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picMkLst>
            <pc:docMk/>
            <pc:sldMk cId="2404232063" sldId="970"/>
            <ac:picMk id="75" creationId="{0DA489D2-FC5F-0A65-4A35-ABF284B7D599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picMkLst>
            <pc:docMk/>
            <pc:sldMk cId="2404232063" sldId="970"/>
            <ac:picMk id="76" creationId="{E9AAFAFA-786B-79C2-FBF2-704DF68B7C8C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0:59.120" v="13"/>
          <ac:picMkLst>
            <pc:docMk/>
            <pc:sldMk cId="2404232063" sldId="970"/>
            <ac:picMk id="77" creationId="{DA55D73B-6E63-A880-88F4-60A07005AB3F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2:46.780" v="92" actId="478"/>
          <ac:picMkLst>
            <pc:docMk/>
            <pc:sldMk cId="2404232063" sldId="970"/>
            <ac:picMk id="95" creationId="{B2156BE2-0F9C-AE57-DEF6-6F85EF0B21EA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2:47.394" v="93" actId="478"/>
          <ac:picMkLst>
            <pc:docMk/>
            <pc:sldMk cId="2404232063" sldId="970"/>
            <ac:picMk id="96" creationId="{D32DD495-6A54-BCA7-C1DE-7438ECCE6BDA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2:48.247" v="94" actId="478"/>
          <ac:picMkLst>
            <pc:docMk/>
            <pc:sldMk cId="2404232063" sldId="970"/>
            <ac:picMk id="97" creationId="{AF68FBC8-655B-B58B-8EFD-47699E9F8391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1:18.734" v="16" actId="478"/>
          <ac:picMkLst>
            <pc:docMk/>
            <pc:sldMk cId="2404232063" sldId="970"/>
            <ac:picMk id="98" creationId="{85713F47-EAD0-8F72-6ECB-3B051640E1B7}"/>
          </ac:picMkLst>
        </pc:picChg>
        <pc:picChg chg="add del mod">
          <ac:chgData name="Zhukov Vladislav | Жуков Владислав Викторович" userId="f3c21b4c-7ed9-4c3b-b265-5ce4ff3171e7" providerId="ADAL" clId="{61A0B39D-2807-4502-98D3-651B08336234}" dt="2023-04-12T11:21:18.181" v="15" actId="478"/>
          <ac:picMkLst>
            <pc:docMk/>
            <pc:sldMk cId="2404232063" sldId="970"/>
            <ac:picMk id="99" creationId="{1283B7BB-D225-84AF-EFF8-2681EE5DA5B9}"/>
          </ac:picMkLst>
        </pc:picChg>
      </pc:sldChg>
      <pc:sldChg chg="add del">
        <pc:chgData name="Zhukov Vladislav | Жуков Владислав Викторович" userId="f3c21b4c-7ed9-4c3b-b265-5ce4ff3171e7" providerId="ADAL" clId="{61A0B39D-2807-4502-98D3-651B08336234}" dt="2023-04-12T11:22:13.876" v="25" actId="47"/>
        <pc:sldMkLst>
          <pc:docMk/>
          <pc:sldMk cId="3054112326" sldId="983"/>
        </pc:sldMkLst>
      </pc:sldChg>
      <pc:sldMasterChg chg="addSldLayout delSldLayout">
        <pc:chgData name="Zhukov Vladislav | Жуков Владислав Викторович" userId="f3c21b4c-7ed9-4c3b-b265-5ce4ff3171e7" providerId="ADAL" clId="{61A0B39D-2807-4502-98D3-651B08336234}" dt="2023-04-12T11:22:13.876" v="25" actId="47"/>
        <pc:sldMasterMkLst>
          <pc:docMk/>
          <pc:sldMasterMk cId="3402193765" sldId="2147483732"/>
        </pc:sldMasterMkLst>
        <pc:sldLayoutChg chg="add del">
          <pc:chgData name="Zhukov Vladislav | Жуков Владислав Викторович" userId="f3c21b4c-7ed9-4c3b-b265-5ce4ff3171e7" providerId="ADAL" clId="{61A0B39D-2807-4502-98D3-651B08336234}" dt="2023-04-12T11:22:13.876" v="25" actId="47"/>
          <pc:sldLayoutMkLst>
            <pc:docMk/>
            <pc:sldMasterMk cId="3402193765" sldId="2147483732"/>
            <pc:sldLayoutMk cId="423013278" sldId="2147483744"/>
          </pc:sldLayoutMkLst>
        </pc:sldLayoutChg>
      </pc:sldMasterChg>
    </pc:docChg>
  </pc:docChgLst>
  <pc:docChgLst>
    <pc:chgData name="Zhukov Vladislav | Жуков Владислав Викторович" userId="f3c21b4c-7ed9-4c3b-b265-5ce4ff3171e7" providerId="ADAL" clId="{C8E8897F-FC17-46C3-9044-11B0C1FF3FF0}"/>
    <pc:docChg chg="undo custSel modSld">
      <pc:chgData name="Zhukov Vladislav | Жуков Владислав Викторович" userId="f3c21b4c-7ed9-4c3b-b265-5ce4ff3171e7" providerId="ADAL" clId="{C8E8897F-FC17-46C3-9044-11B0C1FF3FF0}" dt="2023-04-12T13:39:31.971" v="572" actId="1038"/>
      <pc:docMkLst>
        <pc:docMk/>
      </pc:docMkLst>
      <pc:sldChg chg="delSp modSp mod">
        <pc:chgData name="Zhukov Vladislav | Жуков Владислав Викторович" userId="f3c21b4c-7ed9-4c3b-b265-5ce4ff3171e7" providerId="ADAL" clId="{C8E8897F-FC17-46C3-9044-11B0C1FF3FF0}" dt="2023-04-12T13:02:43.078" v="172" actId="20577"/>
        <pc:sldMkLst>
          <pc:docMk/>
          <pc:sldMk cId="242544250" sldId="265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02:43.078" v="172" actId="20577"/>
          <ac:spMkLst>
            <pc:docMk/>
            <pc:sldMk cId="242544250" sldId="265"/>
            <ac:spMk id="10" creationId="{00000000-0000-0000-0000-000000000000}"/>
          </ac:spMkLst>
        </pc:spChg>
        <pc:spChg chg="del">
          <ac:chgData name="Zhukov Vladislav | Жуков Владислав Викторович" userId="f3c21b4c-7ed9-4c3b-b265-5ce4ff3171e7" providerId="ADAL" clId="{C8E8897F-FC17-46C3-9044-11B0C1FF3FF0}" dt="2023-04-12T13:02:40.254" v="164" actId="478"/>
          <ac:spMkLst>
            <pc:docMk/>
            <pc:sldMk cId="242544250" sldId="265"/>
            <ac:spMk id="15" creationId="{00000000-0000-0000-0000-000000000000}"/>
          </ac:spMkLst>
        </pc:spChg>
      </pc:sldChg>
      <pc:sldChg chg="modSp mod">
        <pc:chgData name="Zhukov Vladislav | Жуков Владислав Викторович" userId="f3c21b4c-7ed9-4c3b-b265-5ce4ff3171e7" providerId="ADAL" clId="{C8E8897F-FC17-46C3-9044-11B0C1FF3FF0}" dt="2023-04-12T13:39:31.971" v="572" actId="1038"/>
        <pc:sldMkLst>
          <pc:docMk/>
          <pc:sldMk cId="3675588848" sldId="278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25:14.449" v="436" actId="208"/>
          <ac:spMkLst>
            <pc:docMk/>
            <pc:sldMk cId="3675588848" sldId="278"/>
            <ac:spMk id="6" creationId="{4C449DE8-3DD1-1E6A-7F4F-98778743EE00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5:10.994" v="434" actId="208"/>
          <ac:spMkLst>
            <pc:docMk/>
            <pc:sldMk cId="3675588848" sldId="278"/>
            <ac:spMk id="7" creationId="{ACE347B3-5FB2-2B4E-6E1D-CB065263C62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5:12.782" v="435" actId="208"/>
          <ac:spMkLst>
            <pc:docMk/>
            <pc:sldMk cId="3675588848" sldId="278"/>
            <ac:spMk id="10" creationId="{68733347-C805-C130-E35E-B3B846586F4F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4:55.154" v="338" actId="20577"/>
          <ac:spMkLst>
            <pc:docMk/>
            <pc:sldMk cId="3675588848" sldId="278"/>
            <ac:spMk id="19" creationId="{20330E43-7A9E-DEA9-620C-37403AD450B6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9:31.971" v="572" actId="1038"/>
          <ac:spMkLst>
            <pc:docMk/>
            <pc:sldMk cId="3675588848" sldId="278"/>
            <ac:spMk id="24" creationId="{D8D86B7A-C2FF-6678-5D25-430A2218E275}"/>
          </ac:spMkLst>
        </pc:spChg>
      </pc:sldChg>
      <pc:sldChg chg="modSp mod">
        <pc:chgData name="Zhukov Vladislav | Жуков Владислав Викторович" userId="f3c21b4c-7ed9-4c3b-b265-5ce4ff3171e7" providerId="ADAL" clId="{C8E8897F-FC17-46C3-9044-11B0C1FF3FF0}" dt="2023-04-12T13:26:59.721" v="438" actId="207"/>
        <pc:sldMkLst>
          <pc:docMk/>
          <pc:sldMk cId="92079198" sldId="280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26:59.721" v="438" actId="207"/>
          <ac:spMkLst>
            <pc:docMk/>
            <pc:sldMk cId="92079198" sldId="280"/>
            <ac:spMk id="13" creationId="{73CE214B-3B5C-2743-EED5-BF73E4E20E49}"/>
          </ac:spMkLst>
        </pc:spChg>
      </pc:sldChg>
      <pc:sldChg chg="addSp delSp modSp mod">
        <pc:chgData name="Zhukov Vladislav | Жуков Владислав Викторович" userId="f3c21b4c-7ed9-4c3b-b265-5ce4ff3171e7" providerId="ADAL" clId="{C8E8897F-FC17-46C3-9044-11B0C1FF3FF0}" dt="2023-04-12T13:39:17.106" v="567"/>
        <pc:sldMkLst>
          <pc:docMk/>
          <pc:sldMk cId="3547273830" sldId="967"/>
        </pc:sldMkLst>
        <pc:spChg chg="del">
          <ac:chgData name="Zhukov Vladislav | Жуков Владислав Викторович" userId="f3c21b4c-7ed9-4c3b-b265-5ce4ff3171e7" providerId="ADAL" clId="{C8E8897F-FC17-46C3-9044-11B0C1FF3FF0}" dt="2023-04-12T13:37:55.181" v="556" actId="21"/>
          <ac:spMkLst>
            <pc:docMk/>
            <pc:sldMk cId="3547273830" sldId="967"/>
            <ac:spMk id="6" creationId="{A205B21C-BF36-0FF4-E2EC-238B8165295E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3:19.592" v="189" actId="1076"/>
          <ac:spMkLst>
            <pc:docMk/>
            <pc:sldMk cId="3547273830" sldId="967"/>
            <ac:spMk id="17" creationId="{2E06BC6B-0EE7-CE64-13DF-B961EA76EE10}"/>
          </ac:spMkLst>
        </pc:spChg>
        <pc:spChg chg="add del mod">
          <ac:chgData name="Zhukov Vladislav | Жуков Владислав Викторович" userId="f3c21b4c-7ed9-4c3b-b265-5ce4ff3171e7" providerId="ADAL" clId="{C8E8897F-FC17-46C3-9044-11B0C1FF3FF0}" dt="2023-04-12T13:39:11.057" v="563" actId="21"/>
          <ac:spMkLst>
            <pc:docMk/>
            <pc:sldMk cId="3547273830" sldId="967"/>
            <ac:spMk id="18" creationId="{7AAC749B-2D0B-8534-01A3-F5F741399F6D}"/>
          </ac:spMkLst>
        </pc:spChg>
        <pc:spChg chg="add mod">
          <ac:chgData name="Zhukov Vladislav | Жуков Владислав Викторович" userId="f3c21b4c-7ed9-4c3b-b265-5ce4ff3171e7" providerId="ADAL" clId="{C8E8897F-FC17-46C3-9044-11B0C1FF3FF0}" dt="2023-04-12T13:39:17.106" v="567"/>
          <ac:spMkLst>
            <pc:docMk/>
            <pc:sldMk cId="3547273830" sldId="967"/>
            <ac:spMk id="19" creationId="{DD30CCFC-7F24-86E3-2024-D91063D982E5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3:24.983" v="190" actId="1076"/>
          <ac:spMkLst>
            <pc:docMk/>
            <pc:sldMk cId="3547273830" sldId="967"/>
            <ac:spMk id="22" creationId="{B7B1176C-2951-49D7-E1DD-C3303DA4600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3:29.871" v="191" actId="14100"/>
          <ac:spMkLst>
            <pc:docMk/>
            <pc:sldMk cId="3547273830" sldId="967"/>
            <ac:spMk id="23" creationId="{7D63CAE7-EC3F-342E-0BF6-5763D0585331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7:25.439" v="115" actId="207"/>
          <ac:spMkLst>
            <pc:docMk/>
            <pc:sldMk cId="3547273830" sldId="967"/>
            <ac:spMk id="27" creationId="{590C5915-AFA8-D4FF-B609-5BA66F2A0F8C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7:22.002" v="114" actId="207"/>
          <ac:spMkLst>
            <pc:docMk/>
            <pc:sldMk cId="3547273830" sldId="967"/>
            <ac:spMk id="28" creationId="{CE1B7F2A-8D51-C942-69FE-6E049E64221B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3:06.353" v="173" actId="207"/>
          <ac:spMkLst>
            <pc:docMk/>
            <pc:sldMk cId="3547273830" sldId="967"/>
            <ac:spMk id="29" creationId="{F1BAE9BF-69F4-BF4A-41B7-9CC1B1C08067}"/>
          </ac:spMkLst>
        </pc:spChg>
        <pc:cxnChg chg="mod">
          <ac:chgData name="Zhukov Vladislav | Жуков Владислав Викторович" userId="f3c21b4c-7ed9-4c3b-b265-5ce4ff3171e7" providerId="ADAL" clId="{C8E8897F-FC17-46C3-9044-11B0C1FF3FF0}" dt="2023-04-12T13:03:24.983" v="190" actId="1076"/>
          <ac:cxnSpMkLst>
            <pc:docMk/>
            <pc:sldMk cId="3547273830" sldId="967"/>
            <ac:cxnSpMk id="7" creationId="{14A51DD9-60DF-91BB-6966-636884251C13}"/>
          </ac:cxnSpMkLst>
        </pc:cxnChg>
      </pc:sldChg>
      <pc:sldChg chg="mod modShow">
        <pc:chgData name="Zhukov Vladislav | Жуков Владислав Викторович" userId="f3c21b4c-7ed9-4c3b-b265-5ce4ff3171e7" providerId="ADAL" clId="{C8E8897F-FC17-46C3-9044-11B0C1FF3FF0}" dt="2023-04-12T12:58:50.137" v="118" actId="729"/>
        <pc:sldMkLst>
          <pc:docMk/>
          <pc:sldMk cId="3537405958" sldId="969"/>
        </pc:sldMkLst>
      </pc:sldChg>
      <pc:sldChg chg="addSp delSp modSp mod">
        <pc:chgData name="Zhukov Vladislav | Жуков Владислав Викторович" userId="f3c21b4c-7ed9-4c3b-b265-5ce4ff3171e7" providerId="ADAL" clId="{C8E8897F-FC17-46C3-9044-11B0C1FF3FF0}" dt="2023-04-12T13:37:46.568" v="555" actId="14100"/>
        <pc:sldMkLst>
          <pc:docMk/>
          <pc:sldMk cId="2404232063" sldId="970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37:46.568" v="555" actId="14100"/>
          <ac:spMkLst>
            <pc:docMk/>
            <pc:sldMk cId="2404232063" sldId="970"/>
            <ac:spMk id="2" creationId="{AE86AE34-E52E-6D5F-5834-50A5B85250AC}"/>
          </ac:spMkLst>
        </pc:spChg>
        <pc:spChg chg="add del mod">
          <ac:chgData name="Zhukov Vladislav | Жуков Владислав Викторович" userId="f3c21b4c-7ed9-4c3b-b265-5ce4ff3171e7" providerId="ADAL" clId="{C8E8897F-FC17-46C3-9044-11B0C1FF3FF0}" dt="2023-04-12T13:36:22.157" v="545" actId="21"/>
          <ac:spMkLst>
            <pc:docMk/>
            <pc:sldMk cId="2404232063" sldId="970"/>
            <ac:spMk id="5" creationId="{FA96664E-BC5A-9BAA-7EA1-697916186606}"/>
          </ac:spMkLst>
        </pc:spChg>
        <pc:spChg chg="del">
          <ac:chgData name="Zhukov Vladislav | Жуков Владислав Викторович" userId="f3c21b4c-7ed9-4c3b-b265-5ce4ff3171e7" providerId="ADAL" clId="{C8E8897F-FC17-46C3-9044-11B0C1FF3FF0}" dt="2023-04-12T12:55:06.338" v="6" actId="478"/>
          <ac:spMkLst>
            <pc:docMk/>
            <pc:sldMk cId="2404232063" sldId="970"/>
            <ac:spMk id="8" creationId="{4B5085AE-255B-B8A4-5404-6AD4803B0B51}"/>
          </ac:spMkLst>
        </pc:spChg>
        <pc:spChg chg="del">
          <ac:chgData name="Zhukov Vladislav | Жуков Владислав Викторович" userId="f3c21b4c-7ed9-4c3b-b265-5ce4ff3171e7" providerId="ADAL" clId="{C8E8897F-FC17-46C3-9044-11B0C1FF3FF0}" dt="2023-04-12T12:56:52.738" v="110" actId="478"/>
          <ac:spMkLst>
            <pc:docMk/>
            <pc:sldMk cId="2404232063" sldId="970"/>
            <ac:spMk id="10" creationId="{4C9C7ECD-F2D0-603D-16EE-43B702223921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2:56:24.086" v="86" actId="478"/>
          <ac:spMkLst>
            <pc:docMk/>
            <pc:sldMk cId="2404232063" sldId="970"/>
            <ac:spMk id="11" creationId="{E7C78771-E049-CB72-FE23-838D9DB3BAB7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2:56:51.786" v="109" actId="478"/>
          <ac:spMkLst>
            <pc:docMk/>
            <pc:sldMk cId="2404232063" sldId="970"/>
            <ac:spMk id="17" creationId="{5B5D4D06-3C26-60AF-A17A-B1FDEDC14D07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84" creationId="{D671A4F7-A5BB-D28A-358D-E0DE9E49580D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85" creationId="{CA923015-7F7C-BD24-6EE8-608FDE13AEAC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6:57.257" v="112" actId="403"/>
          <ac:spMkLst>
            <pc:docMk/>
            <pc:sldMk cId="2404232063" sldId="970"/>
            <ac:spMk id="87" creationId="{C6478D93-CE5E-320A-0283-F02B0ED46235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6:57.257" v="112" actId="403"/>
          <ac:spMkLst>
            <pc:docMk/>
            <pc:sldMk cId="2404232063" sldId="970"/>
            <ac:spMk id="88" creationId="{34ACFC22-59E4-8A65-5ACB-F93AFD8078EE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6:57.257" v="112" actId="403"/>
          <ac:spMkLst>
            <pc:docMk/>
            <pc:sldMk cId="2404232063" sldId="970"/>
            <ac:spMk id="89" creationId="{E6924BB0-50A0-E908-63E4-F42C8B10B410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91" creationId="{9F864BCC-BF7B-3975-88EB-BCA3CA507697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92" creationId="{4BED21EA-E270-8351-CF2E-28666103E2DA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93" creationId="{9DA7701B-54DB-13F5-7C96-14CDC32353E0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2:58:22.035" v="117" actId="403"/>
          <ac:spMkLst>
            <pc:docMk/>
            <pc:sldMk cId="2404232063" sldId="970"/>
            <ac:spMk id="94" creationId="{030968C0-374B-C557-EABD-5020942A7F82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5:52.974" v="540" actId="1038"/>
          <ac:spMkLst>
            <pc:docMk/>
            <pc:sldMk cId="2404232063" sldId="970"/>
            <ac:spMk id="100" creationId="{9F9596DE-2B3F-FF1B-A0FD-4B585D7B9A6A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5:56.644" v="541" actId="1038"/>
          <ac:spMkLst>
            <pc:docMk/>
            <pc:sldMk cId="2404232063" sldId="970"/>
            <ac:spMk id="101" creationId="{E2B40ACE-A8E2-2EB0-C154-939D7613F855}"/>
          </ac:spMkLst>
        </pc:spChg>
      </pc:sldChg>
      <pc:sldChg chg="delSp modSp mod">
        <pc:chgData name="Zhukov Vladislav | Жуков Владислав Викторович" userId="f3c21b4c-7ed9-4c3b-b265-5ce4ff3171e7" providerId="ADAL" clId="{C8E8897F-FC17-46C3-9044-11B0C1FF3FF0}" dt="2023-04-12T13:37:05.552" v="550" actId="1076"/>
        <pc:sldMkLst>
          <pc:docMk/>
          <pc:sldMk cId="650019425" sldId="978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34:59.447" v="533" actId="20577"/>
          <ac:spMkLst>
            <pc:docMk/>
            <pc:sldMk cId="650019425" sldId="978"/>
            <ac:spMk id="23" creationId="{FE37EBA9-4B58-99C5-CCE8-47A662F1FA74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4:16.975" v="197" actId="20577"/>
          <ac:spMkLst>
            <pc:docMk/>
            <pc:sldMk cId="650019425" sldId="978"/>
            <ac:spMk id="33" creationId="{6ADC28AC-9D50-8D26-99D0-BB25C430E8C9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4:20.501" v="203" actId="20577"/>
          <ac:spMkLst>
            <pc:docMk/>
            <pc:sldMk cId="650019425" sldId="978"/>
            <ac:spMk id="34" creationId="{425E7F32-4763-B4DF-F44C-48157B03ABF7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1:07.146" v="412" actId="20577"/>
          <ac:spMkLst>
            <pc:docMk/>
            <pc:sldMk cId="650019425" sldId="978"/>
            <ac:spMk id="37" creationId="{2D22CC6D-C9A1-2E7D-45CA-1CC720580542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1:14.787" v="421" actId="20577"/>
          <ac:spMkLst>
            <pc:docMk/>
            <pc:sldMk cId="650019425" sldId="978"/>
            <ac:spMk id="38" creationId="{0F7E78E9-EA1E-74A1-9178-9D00EF1B57CE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0:49.323" v="404" actId="403"/>
          <ac:spMkLst>
            <pc:docMk/>
            <pc:sldMk cId="650019425" sldId="978"/>
            <ac:spMk id="39" creationId="{7094D9AA-EFCE-2BDC-96FB-0753A5EF67BA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21:20.458" v="430" actId="20577"/>
          <ac:spMkLst>
            <pc:docMk/>
            <pc:sldMk cId="650019425" sldId="978"/>
            <ac:spMk id="40" creationId="{5FD60CD1-5335-C351-9DF1-E3B2E03BC797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05:24.312" v="259" actId="403"/>
          <ac:spMkLst>
            <pc:docMk/>
            <pc:sldMk cId="650019425" sldId="978"/>
            <ac:spMk id="41" creationId="{561C6B72-5EDD-BC2E-3352-8611B7DD6067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2:18.547" v="498" actId="14100"/>
          <ac:spMkLst>
            <pc:docMk/>
            <pc:sldMk cId="650019425" sldId="978"/>
            <ac:spMk id="54" creationId="{7E0055C4-83C8-A1C9-F664-F11F72B2A812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2:18.547" v="498" actId="14100"/>
          <ac:spMkLst>
            <pc:docMk/>
            <pc:sldMk cId="650019425" sldId="978"/>
            <ac:spMk id="55" creationId="{77CB1428-E507-5284-94A2-18195DFA2BAC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7:03.429" v="549" actId="1076"/>
          <ac:spMkLst>
            <pc:docMk/>
            <pc:sldMk cId="650019425" sldId="978"/>
            <ac:spMk id="56" creationId="{99945F30-F27F-48BD-C738-8B28001CF10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6:59.785" v="548" actId="1076"/>
          <ac:spMkLst>
            <pc:docMk/>
            <pc:sldMk cId="650019425" sldId="978"/>
            <ac:spMk id="57" creationId="{44CFDAD1-C2C2-2C05-8E8F-A35C32422DEA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2:18.547" v="498" actId="14100"/>
          <ac:spMkLst>
            <pc:docMk/>
            <pc:sldMk cId="650019425" sldId="978"/>
            <ac:spMk id="58" creationId="{4A1F8862-852E-DAD7-771E-A8CEA994450C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3:29:23.798" v="445" actId="478"/>
          <ac:spMkLst>
            <pc:docMk/>
            <pc:sldMk cId="650019425" sldId="978"/>
            <ac:spMk id="59" creationId="{1BBA8DEF-4FD5-1448-4990-0D890CD7D252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3:29:14.966" v="444" actId="478"/>
          <ac:spMkLst>
            <pc:docMk/>
            <pc:sldMk cId="650019425" sldId="978"/>
            <ac:spMk id="60" creationId="{7BFB14A2-E9B0-E296-1813-54B4167FAC2F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7:05.552" v="550" actId="1076"/>
          <ac:spMkLst>
            <pc:docMk/>
            <pc:sldMk cId="650019425" sldId="978"/>
            <ac:spMk id="61" creationId="{CA866F7E-B1B3-7125-60E1-0D39A4476582}"/>
          </ac:spMkLst>
        </pc:spChg>
      </pc:sldChg>
      <pc:sldChg chg="addSp delSp modSp mod">
        <pc:chgData name="Zhukov Vladislav | Жуков Владислав Викторович" userId="f3c21b4c-7ed9-4c3b-b265-5ce4ff3171e7" providerId="ADAL" clId="{C8E8897F-FC17-46C3-9044-11B0C1FF3FF0}" dt="2023-04-12T13:39:15.973" v="566" actId="21"/>
        <pc:sldMkLst>
          <pc:docMk/>
          <pc:sldMk cId="1821093782" sldId="979"/>
        </pc:sldMkLst>
        <pc:spChg chg="add mod">
          <ac:chgData name="Zhukov Vladislav | Жуков Владислав Викторович" userId="f3c21b4c-7ed9-4c3b-b265-5ce4ff3171e7" providerId="ADAL" clId="{C8E8897F-FC17-46C3-9044-11B0C1FF3FF0}" dt="2023-04-12T13:36:23.445" v="546"/>
          <ac:spMkLst>
            <pc:docMk/>
            <pc:sldMk cId="1821093782" sldId="979"/>
            <ac:spMk id="2" creationId="{2BD8FFC2-25DF-FD3F-B4C6-DE40409B419F}"/>
          </ac:spMkLst>
        </pc:spChg>
        <pc:spChg chg="del">
          <ac:chgData name="Zhukov Vladislav | Жуков Владислав Викторович" userId="f3c21b4c-7ed9-4c3b-b265-5ce4ff3171e7" providerId="ADAL" clId="{C8E8897F-FC17-46C3-9044-11B0C1FF3FF0}" dt="2023-04-12T13:36:16.252" v="542" actId="21"/>
          <ac:spMkLst>
            <pc:docMk/>
            <pc:sldMk cId="1821093782" sldId="979"/>
            <ac:spMk id="3" creationId="{3BB52CAA-183D-806C-5365-B89DDE53F04A}"/>
          </ac:spMkLst>
        </pc:spChg>
        <pc:spChg chg="add del mod">
          <ac:chgData name="Zhukov Vladislav | Жуков Владислав Викторович" userId="f3c21b4c-7ed9-4c3b-b265-5ce4ff3171e7" providerId="ADAL" clId="{C8E8897F-FC17-46C3-9044-11B0C1FF3FF0}" dt="2023-04-12T13:38:05.565" v="560" actId="21"/>
          <ac:spMkLst>
            <pc:docMk/>
            <pc:sldMk cId="1821093782" sldId="979"/>
            <ac:spMk id="6" creationId="{83F5A706-0C51-BAD7-10B0-B42FDD8F8991}"/>
          </ac:spMkLst>
        </pc:spChg>
        <pc:spChg chg="add del mod">
          <ac:chgData name="Zhukov Vladislav | Жуков Владислав Викторович" userId="f3c21b4c-7ed9-4c3b-b265-5ce4ff3171e7" providerId="ADAL" clId="{C8E8897F-FC17-46C3-9044-11B0C1FF3FF0}" dt="2023-04-12T13:39:15.973" v="566" actId="21"/>
          <ac:spMkLst>
            <pc:docMk/>
            <pc:sldMk cId="1821093782" sldId="979"/>
            <ac:spMk id="11" creationId="{7520DAD6-D9CB-2606-5837-EBE6F61B911E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6:52.331" v="348" actId="122"/>
          <ac:spMkLst>
            <pc:docMk/>
            <pc:sldMk cId="1821093782" sldId="979"/>
            <ac:spMk id="13" creationId="{21ADA022-517D-B16B-A08A-EA218D5A3752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6:28.567" v="547" actId="1036"/>
          <ac:spMkLst>
            <pc:docMk/>
            <pc:sldMk cId="1821093782" sldId="979"/>
            <ac:spMk id="51" creationId="{F127B1DB-95A5-8E3D-6DE5-CC9B1D1CAE6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6:28.567" v="547" actId="1036"/>
          <ac:spMkLst>
            <pc:docMk/>
            <pc:sldMk cId="1821093782" sldId="979"/>
            <ac:spMk id="53" creationId="{5D14DB67-B79B-0FB3-90AB-F37D2AF2418C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6:28.567" v="547" actId="1036"/>
          <ac:spMkLst>
            <pc:docMk/>
            <pc:sldMk cId="1821093782" sldId="979"/>
            <ac:spMk id="54" creationId="{A191DD36-C7C7-9269-8686-53F40F00818F}"/>
          </ac:spMkLst>
        </pc:spChg>
        <pc:grpChg chg="mod">
          <ac:chgData name="Zhukov Vladislav | Жуков Владислав Викторович" userId="f3c21b4c-7ed9-4c3b-b265-5ce4ff3171e7" providerId="ADAL" clId="{C8E8897F-FC17-46C3-9044-11B0C1FF3FF0}" dt="2023-04-12T13:36:28.567" v="547" actId="1036"/>
          <ac:grpSpMkLst>
            <pc:docMk/>
            <pc:sldMk cId="1821093782" sldId="979"/>
            <ac:grpSpMk id="55" creationId="{1B4D3604-457D-58EB-CBEA-B6564529CEA1}"/>
          </ac:grpSpMkLst>
        </pc:grpChg>
      </pc:sldChg>
      <pc:sldChg chg="modSp mod">
        <pc:chgData name="Zhukov Vladislav | Жуков Владислав Викторович" userId="f3c21b4c-7ed9-4c3b-b265-5ce4ff3171e7" providerId="ADAL" clId="{C8E8897F-FC17-46C3-9044-11B0C1FF3FF0}" dt="2023-04-12T13:34:24.136" v="516" actId="20577"/>
        <pc:sldMkLst>
          <pc:docMk/>
          <pc:sldMk cId="181406628" sldId="980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34:24.136" v="516" actId="20577"/>
          <ac:spMkLst>
            <pc:docMk/>
            <pc:sldMk cId="181406628" sldId="980"/>
            <ac:spMk id="3" creationId="{7087D222-836E-61A9-8C75-082229B23F5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26" creationId="{CFF310EC-AB7F-15D1-1E3A-9990ED660BE3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27" creationId="{B213CC99-B142-4596-02EC-48C2327FD1BB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28" creationId="{41551474-5EA8-A59D-A418-0A0D25B31EF4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2" creationId="{44DB2060-EA22-3B38-057D-CCADE9FEA50B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3" creationId="{A6A9FEA0-ABF5-33DF-BA2E-3DA32A29585C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4" creationId="{A5061B32-C914-83BB-966E-7A2EAC633AE6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5" creationId="{6657FB56-5722-2257-6BAE-F07D2A323FE5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6" creationId="{6BBA354F-444D-4639-B9ED-2583E67B8211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spMkLst>
            <pc:docMk/>
            <pc:sldMk cId="181406628" sldId="980"/>
            <ac:spMk id="37" creationId="{7EC0FFBC-CC67-59C7-79B5-CDC7AE9E676D}"/>
          </ac:spMkLst>
        </pc:spChg>
        <pc:pic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picMkLst>
            <pc:docMk/>
            <pc:sldMk cId="181406628" sldId="980"/>
            <ac:picMk id="5" creationId="{BC3D4955-9A3F-A2A5-9863-C8E1A2C090F4}"/>
          </ac:picMkLst>
        </pc:picChg>
        <pc:pic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picMkLst>
            <pc:docMk/>
            <pc:sldMk cId="181406628" sldId="980"/>
            <ac:picMk id="7" creationId="{AF62E7BB-7904-A8BE-9CB7-B7DCEAAE2201}"/>
          </ac:picMkLst>
        </pc:picChg>
        <pc:pic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picMkLst>
            <pc:docMk/>
            <pc:sldMk cId="181406628" sldId="980"/>
            <ac:picMk id="9" creationId="{0B7ACD2B-349A-6447-E9A0-0306E9B18B4F}"/>
          </ac:picMkLst>
        </pc:picChg>
        <pc:cxn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cxnSpMkLst>
            <pc:docMk/>
            <pc:sldMk cId="181406628" sldId="980"/>
            <ac:cxnSpMk id="29" creationId="{1842C00B-BFE8-A9FF-3046-B4FFE2EB91C2}"/>
          </ac:cxnSpMkLst>
        </pc:cxnChg>
        <pc:cxn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cxnSpMkLst>
            <pc:docMk/>
            <pc:sldMk cId="181406628" sldId="980"/>
            <ac:cxnSpMk id="30" creationId="{407AB863-6D75-CA4F-3544-E1ADAC1837A4}"/>
          </ac:cxnSpMkLst>
        </pc:cxnChg>
        <pc:cxnChg chg="mod">
          <ac:chgData name="Zhukov Vladislav | Жуков Владислав Викторович" userId="f3c21b4c-7ed9-4c3b-b265-5ce4ff3171e7" providerId="ADAL" clId="{C8E8897F-FC17-46C3-9044-11B0C1FF3FF0}" dt="2023-04-12T13:33:49.539" v="507" actId="1035"/>
          <ac:cxnSpMkLst>
            <pc:docMk/>
            <pc:sldMk cId="181406628" sldId="980"/>
            <ac:cxnSpMk id="31" creationId="{61248C28-941F-A0EE-A5E5-894B6217618B}"/>
          </ac:cxnSpMkLst>
        </pc:cxnChg>
      </pc:sldChg>
      <pc:sldChg chg="delSp modSp mod">
        <pc:chgData name="Zhukov Vladislav | Жуков Владислав Викторович" userId="f3c21b4c-7ed9-4c3b-b265-5ce4ff3171e7" providerId="ADAL" clId="{C8E8897F-FC17-46C3-9044-11B0C1FF3FF0}" dt="2023-04-12T13:38:27.708" v="562" actId="404"/>
        <pc:sldMkLst>
          <pc:docMk/>
          <pc:sldMk cId="3102699236" sldId="981"/>
        </pc:sldMkLst>
        <pc:spChg chg="mod">
          <ac:chgData name="Zhukov Vladislav | Жуков Владислав Викторович" userId="f3c21b4c-7ed9-4c3b-b265-5ce4ff3171e7" providerId="ADAL" clId="{C8E8897F-FC17-46C3-9044-11B0C1FF3FF0}" dt="2023-04-12T13:38:27.708" v="562" actId="404"/>
          <ac:spMkLst>
            <pc:docMk/>
            <pc:sldMk cId="3102699236" sldId="981"/>
            <ac:spMk id="2" creationId="{3B56A8D7-10D3-E719-2CC2-368A5DA78FC4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1:37.027" v="329" actId="1076"/>
          <ac:spMkLst>
            <pc:docMk/>
            <pc:sldMk cId="3102699236" sldId="981"/>
            <ac:spMk id="26" creationId="{AA2E4D19-4F46-2176-EA3C-98E92636DCFB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1:31.107" v="327" actId="403"/>
          <ac:spMkLst>
            <pc:docMk/>
            <pc:sldMk cId="3102699236" sldId="981"/>
            <ac:spMk id="29" creationId="{3865EC2E-3A6E-FF6B-290D-BC0C7D402EC5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0:17.831" v="303" actId="14100"/>
          <ac:spMkLst>
            <pc:docMk/>
            <pc:sldMk cId="3102699236" sldId="981"/>
            <ac:spMk id="31" creationId="{ED057BDE-9236-1D2D-0029-E2A6B0B70AC6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3:10:12.166" v="301"/>
          <ac:spMkLst>
            <pc:docMk/>
            <pc:sldMk cId="3102699236" sldId="981"/>
            <ac:spMk id="32" creationId="{00ED7C2D-1F77-A55E-2B2F-9CE379543107}"/>
          </ac:spMkLst>
        </pc:spChg>
        <pc:spChg chg="del mod">
          <ac:chgData name="Zhukov Vladislav | Жуков Владислав Викторович" userId="f3c21b4c-7ed9-4c3b-b265-5ce4ff3171e7" providerId="ADAL" clId="{C8E8897F-FC17-46C3-9044-11B0C1FF3FF0}" dt="2023-04-12T13:09:56.695" v="297" actId="478"/>
          <ac:spMkLst>
            <pc:docMk/>
            <pc:sldMk cId="3102699236" sldId="981"/>
            <ac:spMk id="35" creationId="{41B38C05-0084-62DC-9F80-AA65B9348E29}"/>
          </ac:spMkLst>
        </pc:spChg>
        <pc:spChg chg="mod">
          <ac:chgData name="Zhukov Vladislav | Жуков Владислав Викторович" userId="f3c21b4c-7ed9-4c3b-b265-5ce4ff3171e7" providerId="ADAL" clId="{C8E8897F-FC17-46C3-9044-11B0C1FF3FF0}" dt="2023-04-12T13:10:42.164" v="314" actId="1076"/>
          <ac:spMkLst>
            <pc:docMk/>
            <pc:sldMk cId="3102699236" sldId="981"/>
            <ac:spMk id="40" creationId="{CB206390-4D17-AD48-C568-0E7300C91BE2}"/>
          </ac:spMkLst>
        </pc:spChg>
      </pc:sldChg>
    </pc:docChg>
  </pc:docChgLst>
  <pc:docChgLst>
    <pc:chgData name="Bolshov Vladimir | Большов Владимир Иванович" userId="S::v.bolshov@sodru.com::357be059-71de-4d60-b411-d6e0bdfbe082" providerId="AD" clId="Web-{23EFA0C8-1A3B-442C-827F-133E2335D04C}"/>
    <pc:docChg chg="modSld">
      <pc:chgData name="Bolshov Vladimir | Большов Владимир Иванович" userId="S::v.bolshov@sodru.com::357be059-71de-4d60-b411-d6e0bdfbe082" providerId="AD" clId="Web-{23EFA0C8-1A3B-442C-827F-133E2335D04C}" dt="2023-04-12T08:26:53.731" v="4" actId="1076"/>
      <pc:docMkLst>
        <pc:docMk/>
      </pc:docMkLst>
      <pc:sldChg chg="addSp modSp">
        <pc:chgData name="Bolshov Vladimir | Большов Владимир Иванович" userId="S::v.bolshov@sodru.com::357be059-71de-4d60-b411-d6e0bdfbe082" providerId="AD" clId="Web-{23EFA0C8-1A3B-442C-827F-133E2335D04C}" dt="2023-04-12T08:26:53.731" v="4" actId="1076"/>
        <pc:sldMkLst>
          <pc:docMk/>
          <pc:sldMk cId="1821093782" sldId="979"/>
        </pc:sldMkLst>
        <pc:picChg chg="add mod">
          <ac:chgData name="Bolshov Vladimir | Большов Владимир Иванович" userId="S::v.bolshov@sodru.com::357be059-71de-4d60-b411-d6e0bdfbe082" providerId="AD" clId="Web-{23EFA0C8-1A3B-442C-827F-133E2335D04C}" dt="2023-04-12T08:26:53.731" v="4" actId="1076"/>
          <ac:picMkLst>
            <pc:docMk/>
            <pc:sldMk cId="1821093782" sldId="979"/>
            <ac:picMk id="2" creationId="{FC12C9D9-BD17-CCC6-6A87-9AA1D6701C89}"/>
          </ac:picMkLst>
        </pc:picChg>
      </pc:sldChg>
    </pc:docChg>
  </pc:docChgLst>
  <pc:docChgLst>
    <pc:chgData name="Zhukov Vladislav | Жуков Владислав Викторович" userId="f3c21b4c-7ed9-4c3b-b265-5ce4ff3171e7" providerId="ADAL" clId="{30F63DD7-BB61-40EA-BE94-282383D37D43}"/>
    <pc:docChg chg="undo custSel addSld delSld modSld sldOrd modNotesMaster">
      <pc:chgData name="Zhukov Vladislav | Жуков Владислав Викторович" userId="f3c21b4c-7ed9-4c3b-b265-5ce4ff3171e7" providerId="ADAL" clId="{30F63DD7-BB61-40EA-BE94-282383D37D43}" dt="2023-04-11T17:15:39.612" v="310" actId="2711"/>
      <pc:docMkLst>
        <pc:docMk/>
      </pc:docMkLst>
      <pc:sldChg chg="delSp add del mod">
        <pc:chgData name="Zhukov Vladislav | Жуков Владислав Викторович" userId="f3c21b4c-7ed9-4c3b-b265-5ce4ff3171e7" providerId="ADAL" clId="{30F63DD7-BB61-40EA-BE94-282383D37D43}" dt="2023-04-11T17:08:17.414" v="296" actId="478"/>
        <pc:sldMkLst>
          <pc:docMk/>
          <pc:sldMk cId="242544250" sldId="265"/>
        </pc:sldMkLst>
        <pc:spChg chg="del">
          <ac:chgData name="Zhukov Vladislav | Жуков Владислав Викторович" userId="f3c21b4c-7ed9-4c3b-b265-5ce4ff3171e7" providerId="ADAL" clId="{30F63DD7-BB61-40EA-BE94-282383D37D43}" dt="2023-04-11T17:08:17.414" v="296" actId="478"/>
          <ac:spMkLst>
            <pc:docMk/>
            <pc:sldMk cId="242544250" sldId="265"/>
            <ac:spMk id="23" creationId="{00000000-0000-0000-0000-000000000000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7:15:39.612" v="310" actId="2711"/>
        <pc:sldMkLst>
          <pc:docMk/>
          <pc:sldMk cId="2551624729" sldId="271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3" creationId="{7906CF7E-031A-1081-F16D-B04032C1CDD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4" creationId="{B6CBF338-05FA-0CB0-4A88-F99DE2978D2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5" creationId="{27939BA1-1C67-6922-15A1-3D36ECA167E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7" creationId="{7FC55AA1-F2C9-E627-5DD7-851F417CC948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11" creationId="{7999EA01-2B0C-F89A-FF06-675CEDEED02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39.612" v="310" actId="2711"/>
          <ac:spMkLst>
            <pc:docMk/>
            <pc:sldMk cId="2551624729" sldId="271"/>
            <ac:spMk id="17" creationId="{E0CAD0E5-A752-8867-C0AB-82BCE135FE35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6:55:39.649" v="63" actId="20577"/>
        <pc:sldMkLst>
          <pc:docMk/>
          <pc:sldMk cId="3149828753" sldId="272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4" creationId="{17A8C2D9-7D0F-AF4B-76FA-F009250B3BA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12" creationId="{4A80EECA-B340-4C49-F595-0F0A3DFD478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13" creationId="{F26CD44B-3208-6914-1A9F-E24285DE5FC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16" creationId="{62EE7390-6E15-8FE0-AB1A-0337AFA7813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17" creationId="{4F631C52-DA5F-1FAE-4699-E928C4BAEF6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19" creationId="{A555C11A-DC6E-1482-A718-DA9545FE635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0" creationId="{4F1001FC-55A3-10A1-0203-14C2C8842EA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1" creationId="{C3DEFE4C-E423-8E05-646F-E81EC85F1E8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2" creationId="{A63B1A10-91C5-82B6-CD45-4FF1566631B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3" creationId="{7B00627F-4B5C-2F36-2DBC-313D43BEBF0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8" creationId="{7C21CE8A-FFC6-EBDF-D6E5-FB4F4F93D48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29" creationId="{FA95A26C-3271-9804-7385-2C757752536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0" creationId="{463A65F6-5CE0-BE13-88F3-0013631A0B07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1" creationId="{9918C1B5-4E88-B24F-E792-F3905900C93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2" creationId="{2D155B63-526E-F3D3-9E04-AC5D98A67CC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5" creationId="{43D0C1C4-4C99-FCA0-ABD3-82E2AC6810E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6" creationId="{8A712253-7CE6-D028-FAF4-55A6E9E5991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7" creationId="{419D6074-9091-2378-09C9-73FAC2F0B6C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spMkLst>
            <pc:docMk/>
            <pc:sldMk cId="3149828753" sldId="272"/>
            <ac:spMk id="38" creationId="{CB3F3B0E-4EE8-3D6B-CE9C-804887C1F9BD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5:39.649" v="63" actId="20577"/>
          <ac:spMkLst>
            <pc:docMk/>
            <pc:sldMk cId="3149828753" sldId="272"/>
            <ac:spMk id="41" creationId="{3D72223E-3B68-596B-1521-F99265137AEE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5:37.294" v="62" actId="113"/>
          <ac:spMkLst>
            <pc:docMk/>
            <pc:sldMk cId="3149828753" sldId="272"/>
            <ac:spMk id="42" creationId="{65079AFE-D0D2-C4B1-3CED-E8E3E6EAC523}"/>
          </ac:spMkLst>
        </pc:sp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7" creationId="{0A20D659-9A6B-DD96-ABF7-23CDDD2F3D4D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9" creationId="{890C5389-55FC-0C3F-0C3B-15C1ED1D14A2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10" creationId="{91709200-7D2B-9389-51BB-E71C268D12AB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11" creationId="{989A8C7E-623C-2C10-5733-954C265CC213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18" creationId="{7BEC0330-C644-99D2-F30B-BD8B6E75919E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33" creationId="{48104518-867A-ABE0-8F76-D6400D5E48F7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34" creationId="{2F193004-50BC-FA29-3A58-4D7D7D7E52D0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44" creationId="{52152B4D-D1B1-6F51-D7BE-85215C4D3D9A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45" creationId="{B3C096B7-B5D0-6ACA-E7FE-75D88E8B9F75}"/>
          </ac:picMkLst>
        </pc:picChg>
        <pc:pic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picMkLst>
            <pc:docMk/>
            <pc:sldMk cId="3149828753" sldId="272"/>
            <ac:picMk id="46" creationId="{0B6E0534-EC5E-24B6-BF3E-E736385BB370}"/>
          </ac:picMkLst>
        </pc:pic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25" creationId="{934A3AED-B4CA-A2CA-5827-93DEDD17BB82}"/>
          </ac:cxnSpMkLst>
        </pc:cxn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26" creationId="{E8E7A527-EC20-1EAA-DF97-888214FD6B79}"/>
          </ac:cxnSpMkLst>
        </pc:cxn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27" creationId="{C096340E-06A6-3CE2-C089-3DB924B50640}"/>
          </ac:cxnSpMkLst>
        </pc:cxn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39" creationId="{78397A6D-CDD6-E1E6-2EC1-111CD828F6CB}"/>
          </ac:cxnSpMkLst>
        </pc:cxn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40" creationId="{A522AEC8-E1BE-2489-0D31-65426FD935A5}"/>
          </ac:cxnSpMkLst>
        </pc:cxnChg>
        <pc:cxnChg chg="mod">
          <ac:chgData name="Zhukov Vladislav | Жуков Владислав Викторович" userId="f3c21b4c-7ed9-4c3b-b265-5ce4ff3171e7" providerId="ADAL" clId="{30F63DD7-BB61-40EA-BE94-282383D37D43}" dt="2023-04-11T16:52:14.253" v="15" actId="2711"/>
          <ac:cxnSpMkLst>
            <pc:docMk/>
            <pc:sldMk cId="3149828753" sldId="272"/>
            <ac:cxnSpMk id="43" creationId="{14CBC2C3-2C22-7504-01AB-CEEB4A64C149}"/>
          </ac:cxnSpMkLst>
        </pc:cxnChg>
      </pc:sldChg>
      <pc:sldChg chg="addSp delSp modSp mod">
        <pc:chgData name="Zhukov Vladislav | Жуков Владислав Викторович" userId="f3c21b4c-7ed9-4c3b-b265-5ce4ff3171e7" providerId="ADAL" clId="{30F63DD7-BB61-40EA-BE94-282383D37D43}" dt="2023-04-11T17:13:51.358" v="300" actId="478"/>
        <pc:sldMkLst>
          <pc:docMk/>
          <pc:sldMk cId="3675588848" sldId="278"/>
        </pc:sldMkLst>
        <pc:spChg chg="del">
          <ac:chgData name="Zhukov Vladislav | Жуков Владислав Викторович" userId="f3c21b4c-7ed9-4c3b-b265-5ce4ff3171e7" providerId="ADAL" clId="{30F63DD7-BB61-40EA-BE94-282383D37D43}" dt="2023-04-11T17:13:48.765" v="299" actId="478"/>
          <ac:spMkLst>
            <pc:docMk/>
            <pc:sldMk cId="3675588848" sldId="278"/>
            <ac:spMk id="2" creationId="{00000000-0000-0000-0000-000000000000}"/>
          </ac:spMkLst>
        </pc:spChg>
        <pc:spChg chg="add del mod">
          <ac:chgData name="Zhukov Vladislav | Жуков Владислав Викторович" userId="f3c21b4c-7ed9-4c3b-b265-5ce4ff3171e7" providerId="ADAL" clId="{30F63DD7-BB61-40EA-BE94-282383D37D43}" dt="2023-04-11T17:13:51.358" v="300" actId="478"/>
          <ac:spMkLst>
            <pc:docMk/>
            <pc:sldMk cId="3675588848" sldId="278"/>
            <ac:spMk id="4" creationId="{4EC95A40-E871-E721-CF8D-8A684717252B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6" creationId="{4C449DE8-3DD1-1E6A-7F4F-98778743EE0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7" creationId="{ACE347B3-5FB2-2B4E-6E1D-CB065263C62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0" creationId="{68733347-C805-C130-E35E-B3B846586F4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2" creationId="{49BF8279-17D9-0488-1602-001AF112537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4" creationId="{40866545-9B1F-B5AF-C1AA-91F0377706D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5" creationId="{2B3EEB02-3AEC-B7AC-F7B5-A2F518C4B2D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6" creationId="{FE527F7C-B461-0BEE-12FA-2BBEE49AF48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7" creationId="{0FA09F07-7547-8553-77D2-3A198868C92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8" creationId="{11656AAF-6BF1-4A54-5F17-A02236C42A8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19" creationId="{20330E43-7A9E-DEA9-620C-37403AD450B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07.515" v="14" actId="2711"/>
          <ac:spMkLst>
            <pc:docMk/>
            <pc:sldMk cId="3675588848" sldId="278"/>
            <ac:spMk id="24" creationId="{D8D86B7A-C2FF-6678-5D25-430A2218E275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7:08:33.643" v="298" actId="1076"/>
        <pc:sldMkLst>
          <pc:docMk/>
          <pc:sldMk cId="92079198" sldId="280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6:46:37.478" v="5" actId="27636"/>
          <ac:spMkLst>
            <pc:docMk/>
            <pc:sldMk cId="92079198" sldId="280"/>
            <ac:spMk id="13" creationId="{73CE214B-3B5C-2743-EED5-BF73E4E20E49}"/>
          </ac:spMkLst>
        </pc:spChg>
        <pc:picChg chg="mod">
          <ac:chgData name="Zhukov Vladislav | Жуков Владислав Викторович" userId="f3c21b4c-7ed9-4c3b-b265-5ce4ff3171e7" providerId="ADAL" clId="{30F63DD7-BB61-40EA-BE94-282383D37D43}" dt="2023-04-11T17:08:33.643" v="298" actId="1076"/>
          <ac:picMkLst>
            <pc:docMk/>
            <pc:sldMk cId="92079198" sldId="280"/>
            <ac:picMk id="2" creationId="{00000000-0000-0000-0000-000000000000}"/>
          </ac:picMkLst>
        </pc:pic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7:15:20.568" v="308" actId="20577"/>
        <pc:sldMkLst>
          <pc:docMk/>
          <pc:sldMk cId="3547273830" sldId="967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7:15:20.568" v="308" actId="20577"/>
          <ac:spMkLst>
            <pc:docMk/>
            <pc:sldMk cId="3547273830" sldId="967"/>
            <ac:spMk id="4" creationId="{D11155F9-D0E5-32B1-6316-9A088E1E72F5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6" creationId="{A205B21C-BF36-0FF4-E2EC-238B8165295E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0" creationId="{DFDB8844-A3AF-58AC-C2FA-221ABFCEEE6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1" creationId="{9487DAFF-4112-81E4-92F9-CF1DF4BD485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2" creationId="{D2D4DE33-7267-9661-B6E3-8C362097C395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3" creationId="{37C040DD-2859-9E8E-CBB0-4B72B3C275C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6" creationId="{265A2733-3870-B90A-6B64-170052ED46E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7" creationId="{2E06BC6B-0EE7-CE64-13DF-B961EA76EE1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8" creationId="{F379199C-D1AE-DF97-4F5A-93260C3F8C2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19" creationId="{3B33A857-0980-5ED6-9D4F-78ACC007C80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0" creationId="{02F726C5-6AA2-28D1-13A2-E51067DD2AB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1" creationId="{DCDF768B-1253-A5E8-092F-51AD2DD8F2AE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2" creationId="{B7B1176C-2951-49D7-E1DD-C3303DA4600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3" creationId="{7D63CAE7-EC3F-342E-0BF6-5763D058533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4" creationId="{AAA4317D-C459-4F94-B3C9-2C8E90E911E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7" creationId="{590C5915-AFA8-D4FF-B609-5BA66F2A0F8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8" creationId="{CE1B7F2A-8D51-C942-69FE-6E049E64221B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12.843" v="303" actId="2711"/>
          <ac:spMkLst>
            <pc:docMk/>
            <pc:sldMk cId="3547273830" sldId="967"/>
            <ac:spMk id="29" creationId="{F1BAE9BF-69F4-BF4A-41B7-9CC1B1C08067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7:07:54.662" v="293" actId="20577"/>
        <pc:sldMkLst>
          <pc:docMk/>
          <pc:sldMk cId="580804443" sldId="968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7:07:54.662" v="293" actId="20577"/>
          <ac:spMkLst>
            <pc:docMk/>
            <pc:sldMk cId="580804443" sldId="968"/>
            <ac:spMk id="2" creationId="{7DAD46D3-B002-D9AF-4768-9D492D02F489}"/>
          </ac:spMkLst>
        </pc:spChg>
      </pc:sldChg>
      <pc:sldChg chg="addSp delSp modSp mod">
        <pc:chgData name="Zhukov Vladislav | Жуков Владислав Викторович" userId="f3c21b4c-7ed9-4c3b-b265-5ce4ff3171e7" providerId="ADAL" clId="{30F63DD7-BB61-40EA-BE94-282383D37D43}" dt="2023-04-11T17:15:03.753" v="302" actId="2711"/>
        <pc:sldMkLst>
          <pc:docMk/>
          <pc:sldMk cId="3537405958" sldId="969"/>
        </pc:sldMkLst>
        <pc:spChg chg="add mod">
          <ac:chgData name="Zhukov Vladislav | Жуков Владислав Викторович" userId="f3c21b4c-7ed9-4c3b-b265-5ce4ff3171e7" providerId="ADAL" clId="{30F63DD7-BB61-40EA-BE94-282383D37D43}" dt="2023-04-11T17:15:03.753" v="302" actId="2711"/>
          <ac:spMkLst>
            <pc:docMk/>
            <pc:sldMk cId="3537405958" sldId="969"/>
            <ac:spMk id="2" creationId="{3B56A8D7-10D3-E719-2CC2-368A5DA78FC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03.753" v="302" actId="2711"/>
          <ac:spMkLst>
            <pc:docMk/>
            <pc:sldMk cId="3537405958" sldId="969"/>
            <ac:spMk id="3" creationId="{7087D222-836E-61A9-8C75-082229B23F53}"/>
          </ac:spMkLst>
        </pc:spChg>
        <pc:spChg chg="del mod">
          <ac:chgData name="Zhukov Vladislav | Жуков Владислав Викторович" userId="f3c21b4c-7ed9-4c3b-b265-5ce4ff3171e7" providerId="ADAL" clId="{30F63DD7-BB61-40EA-BE94-282383D37D43}" dt="2023-04-11T17:07:37.089" v="287" actId="21"/>
          <ac:spMkLst>
            <pc:docMk/>
            <pc:sldMk cId="3537405958" sldId="969"/>
            <ac:spMk id="4" creationId="{21718652-CE40-DF5F-D824-2DDE3252EEDD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03.753" v="302" actId="2711"/>
          <ac:spMkLst>
            <pc:docMk/>
            <pc:sldMk cId="3537405958" sldId="969"/>
            <ac:spMk id="5" creationId="{D480268C-BA60-686F-8F28-AE43386A3D6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03.753" v="302" actId="2711"/>
          <ac:spMkLst>
            <pc:docMk/>
            <pc:sldMk cId="3537405958" sldId="969"/>
            <ac:spMk id="6" creationId="{ED9A4F01-D639-73EF-2419-238E8359BCE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5:03.753" v="302" actId="2711"/>
          <ac:spMkLst>
            <pc:docMk/>
            <pc:sldMk cId="3537405958" sldId="969"/>
            <ac:spMk id="9" creationId="{3671570E-DA3F-C75B-D7EB-FC14CCA08E29}"/>
          </ac:spMkLst>
        </pc:spChg>
      </pc:sldChg>
      <pc:sldChg chg="addSp delSp modSp mod">
        <pc:chgData name="Zhukov Vladislav | Жуков Владислав Викторович" userId="f3c21b4c-7ed9-4c3b-b265-5ce4ff3171e7" providerId="ADAL" clId="{30F63DD7-BB61-40EA-BE94-282383D37D43}" dt="2023-04-11T17:14:47.469" v="301" actId="2711"/>
        <pc:sldMkLst>
          <pc:docMk/>
          <pc:sldMk cId="2404232063" sldId="970"/>
        </pc:sldMkLst>
        <pc:spChg chg="add 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2" creationId="{AE86AE34-E52E-6D5F-5834-50A5B85250A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3" creationId="{5B74D0E7-6E1A-D6B9-5D20-80C5D2D712B2}"/>
          </ac:spMkLst>
        </pc:spChg>
        <pc:spChg chg="add del mod">
          <ac:chgData name="Zhukov Vladislav | Жуков Владислав Викторович" userId="f3c21b4c-7ed9-4c3b-b265-5ce4ff3171e7" providerId="ADAL" clId="{30F63DD7-BB61-40EA-BE94-282383D37D43}" dt="2023-04-11T17:07:41.989" v="290" actId="21"/>
          <ac:spMkLst>
            <pc:docMk/>
            <pc:sldMk cId="2404232063" sldId="970"/>
            <ac:spMk id="4" creationId="{9C09B686-D25F-0D59-6414-D40E6B283B57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7:01:36.131" v="153" actId="478"/>
          <ac:spMkLst>
            <pc:docMk/>
            <pc:sldMk cId="2404232063" sldId="970"/>
            <ac:spMk id="5" creationId="{9BAAEB1A-A0D1-E20C-7BB4-94DCD57B43B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6" creationId="{1C995BA2-72E7-3C99-B2C0-C1E6E07ED2C9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7" creationId="{0D7C4D5B-A42E-6B41-A511-3982307F2108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8" creationId="{4B5085AE-255B-B8A4-5404-6AD4803B0B5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9" creationId="{8836239A-8F68-32CD-E096-8089C3431B4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10" creationId="{4C9C7ECD-F2D0-603D-16EE-43B70222392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7:14:47.469" v="301" actId="2711"/>
          <ac:spMkLst>
            <pc:docMk/>
            <pc:sldMk cId="2404232063" sldId="970"/>
            <ac:spMk id="11" creationId="{E7C78771-E049-CB72-FE23-838D9DB3BAB7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6:57:15.404" v="102" actId="403"/>
        <pc:sldMkLst>
          <pc:docMk/>
          <pc:sldMk cId="1946282426" sldId="971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3" creationId="{F3655A22-8AD2-4EAB-A11F-7A7AAA4FB718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44.778" v="86" actId="14100"/>
          <ac:spMkLst>
            <pc:docMk/>
            <pc:sldMk cId="1946282426" sldId="971"/>
            <ac:spMk id="5" creationId="{B3B260C8-6950-C27D-88D7-AC100371DC4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7:01.507" v="96" actId="1076"/>
          <ac:spMkLst>
            <pc:docMk/>
            <pc:sldMk cId="1946282426" sldId="971"/>
            <ac:spMk id="6" creationId="{6874C1E6-9BE1-9809-52D3-C912D05D21FC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50.959" v="90" actId="14100"/>
          <ac:spMkLst>
            <pc:docMk/>
            <pc:sldMk cId="1946282426" sldId="971"/>
            <ac:spMk id="7" creationId="{D2A8F64E-6DD6-7C17-E237-343B0F1A4611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7:15.404" v="102" actId="403"/>
          <ac:spMkLst>
            <pc:docMk/>
            <pc:sldMk cId="1946282426" sldId="971"/>
            <ac:spMk id="8" creationId="{C983AFE7-CC1B-D11E-5229-02F6EC2BE23A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9" creationId="{379DB963-04AD-ABF5-CB4A-7045C934897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10" creationId="{D13724E1-AEA6-C967-FAD6-5A0FB9030F35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12" creationId="{F36DA585-5354-0D64-91C6-53C5E3D123A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13" creationId="{E9E1CC47-03AD-4734-A1CA-A666F074638F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16" creationId="{44184BB3-2B42-8EFF-57EC-D6EFE7AA609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7:11.245" v="99" actId="404"/>
          <ac:spMkLst>
            <pc:docMk/>
            <pc:sldMk cId="1946282426" sldId="971"/>
            <ac:spMk id="17" creationId="{417D6C92-81FB-6F4E-5965-B88114F141C6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6.016" v="17" actId="2711"/>
          <ac:spMkLst>
            <pc:docMk/>
            <pc:sldMk cId="1946282426" sldId="971"/>
            <ac:spMk id="18" creationId="{B72E9657-FED3-E9A6-97A7-2C91B9D5F562}"/>
          </ac:spMkLst>
        </pc:spChg>
      </pc:sldChg>
      <pc:sldChg chg="modSp mod">
        <pc:chgData name="Zhukov Vladislav | Жуков Владислав Викторович" userId="f3c21b4c-7ed9-4c3b-b265-5ce4ff3171e7" providerId="ADAL" clId="{30F63DD7-BB61-40EA-BE94-282383D37D43}" dt="2023-04-11T16:56:35.664" v="82" actId="255"/>
        <pc:sldMkLst>
          <pc:docMk/>
          <pc:sldMk cId="540037244" sldId="972"/>
        </pc:sldMkLst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3" creationId="{C2A9C340-C78C-E9C7-616E-C73D197B31C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05.829" v="70" actId="14100"/>
          <ac:spMkLst>
            <pc:docMk/>
            <pc:sldMk cId="540037244" sldId="972"/>
            <ac:spMk id="6" creationId="{9DD1FDC7-66C9-4ADC-842C-92F2EB3BFB4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22.353" v="78" actId="14100"/>
          <ac:spMkLst>
            <pc:docMk/>
            <pc:sldMk cId="540037244" sldId="972"/>
            <ac:spMk id="7" creationId="{0F860B27-DE77-62D0-C278-B30A382B24E3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10.768" v="73" actId="403"/>
          <ac:spMkLst>
            <pc:docMk/>
            <pc:sldMk cId="540037244" sldId="972"/>
            <ac:spMk id="8" creationId="{B09869C4-AB97-6EBB-BBCB-E1B97F1EFEAD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35.664" v="82" actId="255"/>
          <ac:spMkLst>
            <pc:docMk/>
            <pc:sldMk cId="540037244" sldId="972"/>
            <ac:spMk id="9" creationId="{FD5B77B5-D9B4-A0F2-BBB1-526D562789F7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0" creationId="{EBD1C7FC-1F5F-7334-3242-64C5FB0F3D8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1" creationId="{94CB42E1-513C-9D80-62A0-A71AC127934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3" creationId="{17D6E5F8-DEF8-B123-25B5-E127766C37F2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6" creationId="{D40A8299-B5F4-1CFE-197F-AB22678F05E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7" creationId="{810C0042-52F3-5158-B96C-53F5786EE584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6:30.147" v="81" actId="404"/>
          <ac:spMkLst>
            <pc:docMk/>
            <pc:sldMk cId="540037244" sldId="972"/>
            <ac:spMk id="18" creationId="{1DC72833-AB2C-D92D-B56F-9CCD6CA5494D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2:20.840" v="16" actId="2711"/>
          <ac:spMkLst>
            <pc:docMk/>
            <pc:sldMk cId="540037244" sldId="972"/>
            <ac:spMk id="19" creationId="{31A1EC24-E8A1-B7B9-995C-0BEF7E2590CD}"/>
          </ac:spMkLst>
        </pc:spChg>
      </pc:sldChg>
      <pc:sldChg chg="del">
        <pc:chgData name="Zhukov Vladislav | Жуков Владислав Викторович" userId="f3c21b4c-7ed9-4c3b-b265-5ce4ff3171e7" providerId="ADAL" clId="{30F63DD7-BB61-40EA-BE94-282383D37D43}" dt="2023-04-11T17:08:14.489" v="295" actId="47"/>
        <pc:sldMkLst>
          <pc:docMk/>
          <pc:sldMk cId="3588508901" sldId="973"/>
        </pc:sldMkLst>
      </pc:sldChg>
      <pc:sldChg chg="del">
        <pc:chgData name="Zhukov Vladislav | Жуков Владислав Викторович" userId="f3c21b4c-7ed9-4c3b-b265-5ce4ff3171e7" providerId="ADAL" clId="{30F63DD7-BB61-40EA-BE94-282383D37D43}" dt="2023-04-11T16:50:52.491" v="10" actId="47"/>
        <pc:sldMkLst>
          <pc:docMk/>
          <pc:sldMk cId="151947426" sldId="974"/>
        </pc:sldMkLst>
      </pc:sldChg>
      <pc:sldChg chg="delSp modSp add del mod ord">
        <pc:chgData name="Zhukov Vladislav | Жуков Владислав Викторович" userId="f3c21b4c-7ed9-4c3b-b265-5ce4ff3171e7" providerId="ADAL" clId="{30F63DD7-BB61-40EA-BE94-282383D37D43}" dt="2023-04-11T16:53:22.077" v="26" actId="47"/>
        <pc:sldMkLst>
          <pc:docMk/>
          <pc:sldMk cId="3757477812" sldId="977"/>
        </pc:sldMkLst>
        <pc:spChg chg="del">
          <ac:chgData name="Zhukov Vladislav | Жуков Владислав Викторович" userId="f3c21b4c-7ed9-4c3b-b265-5ce4ff3171e7" providerId="ADAL" clId="{30F63DD7-BB61-40EA-BE94-282383D37D43}" dt="2023-04-11T16:52:43.456" v="19" actId="478"/>
          <ac:spMkLst>
            <pc:docMk/>
            <pc:sldMk cId="3757477812" sldId="977"/>
            <ac:spMk id="2" creationId="{BA25E1E5-9B0E-4A36-8B4E-180D882107D0}"/>
          </ac:spMkLst>
        </pc:spChg>
        <pc:spChg chg="mod">
          <ac:chgData name="Zhukov Vladislav | Жуков Владислав Викторович" userId="f3c21b4c-7ed9-4c3b-b265-5ce4ff3171e7" providerId="ADAL" clId="{30F63DD7-BB61-40EA-BE94-282383D37D43}" dt="2023-04-11T16:50:41.067" v="8" actId="108"/>
          <ac:spMkLst>
            <pc:docMk/>
            <pc:sldMk cId="3757477812" sldId="977"/>
            <ac:spMk id="3" creationId="{6E43FDE2-FB58-4C01-A3A1-AE3F6C55C67D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2:41.450" v="18" actId="478"/>
          <ac:spMkLst>
            <pc:docMk/>
            <pc:sldMk cId="3757477812" sldId="977"/>
            <ac:spMk id="4" creationId="{043B0B32-B5E2-0386-BF22-AD84875E9E6B}"/>
          </ac:spMkLst>
        </pc:spChg>
      </pc:sldChg>
      <pc:sldChg chg="addSp delSp modSp add mod delAnim">
        <pc:chgData name="Zhukov Vladislav | Жуков Владислав Викторович" userId="f3c21b4c-7ed9-4c3b-b265-5ce4ff3171e7" providerId="ADAL" clId="{30F63DD7-BB61-40EA-BE94-282383D37D43}" dt="2023-04-11T17:01:06.465" v="152" actId="1076"/>
        <pc:sldMkLst>
          <pc:docMk/>
          <pc:sldMk cId="650019425" sldId="978"/>
        </pc:sldMkLst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3" creationId="{F3655A22-8AD2-4EAB-A11F-7A7AAA4FB718}"/>
          </ac:spMkLst>
        </pc:spChg>
        <pc:spChg chg="add del mod">
          <ac:chgData name="Zhukov Vladislav | Жуков Владислав Викторович" userId="f3c21b4c-7ed9-4c3b-b265-5ce4ff3171e7" providerId="ADAL" clId="{30F63DD7-BB61-40EA-BE94-282383D37D43}" dt="2023-04-11T16:53:11.155" v="24" actId="478"/>
          <ac:spMkLst>
            <pc:docMk/>
            <pc:sldMk cId="650019425" sldId="978"/>
            <ac:spMk id="4" creationId="{6A17EC64-F822-7FCC-CCF5-85E051E7BB0F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5" creationId="{B3B260C8-6950-C27D-88D7-AC100371DC4A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6" creationId="{6874C1E6-9BE1-9809-52D3-C912D05D21FC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7" creationId="{D2A8F64E-6DD6-7C17-E237-343B0F1A4611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8" creationId="{C983AFE7-CC1B-D11E-5229-02F6EC2BE23A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9" creationId="{379DB963-04AD-ABF5-CB4A-7045C9348973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0" creationId="{D13724E1-AEA6-C967-FAD6-5A0FB9030F35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2" creationId="{F36DA585-5354-0D64-91C6-53C5E3D123A2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3" creationId="{E9E1CC47-03AD-4734-A1CA-A666F074638F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6" creationId="{44184BB3-2B42-8EFF-57EC-D6EFE7AA6094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7" creationId="{417D6C92-81FB-6F4E-5965-B88114F141C6}"/>
          </ac:spMkLst>
        </pc:spChg>
        <pc:sp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spMkLst>
            <pc:docMk/>
            <pc:sldMk cId="650019425" sldId="978"/>
            <ac:spMk id="18" creationId="{B72E9657-FED3-E9A6-97A7-2C91B9D5F56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3" creationId="{FE37EBA9-4B58-99C5-CCE8-47A662F1FA74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4" creationId="{7937EBC1-2310-0508-1F7E-6E70A38128C0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5" creationId="{671B72EE-B6C2-16AA-AFB3-7DE4B6CB2031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6" creationId="{EEAA15BA-8953-8FFF-20AE-341406939474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7" creationId="{4E8593AC-B73A-42F6-FC61-72FE686A4BAC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8" creationId="{63CA1677-8ACA-2326-A634-5BD226DE097C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29" creationId="{0B1FBAC5-8C35-A446-26A0-A4A2ECCC7B0F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30" creationId="{650C59AC-C89C-634D-B208-153F9C13F7B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31" creationId="{50B84ECE-7021-2EA0-4D2E-D35E7A3CCA68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32" creationId="{FADE9608-8F76-4EB8-8E22-038A1A0105F1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3" creationId="{6ADC28AC-9D50-8D26-99D0-BB25C430E8C9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4" creationId="{425E7F32-4763-B4DF-F44C-48157B03ABF7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5" creationId="{E078981B-3C5C-5B2D-5C9A-D5AF31094694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6" creationId="{D5AB0584-A525-4365-2E01-21A9AF79DC19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7" creationId="{2D22CC6D-C9A1-2E7D-45CA-1CC72058054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8" creationId="{0F7E78E9-EA1E-74A1-9178-9D00EF1B57CE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39" creationId="{7094D9AA-EFCE-2BDC-96FB-0753A5EF67BA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40" creationId="{5FD60CD1-5335-C351-9DF1-E3B2E03BC797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05.489" v="130" actId="2711"/>
          <ac:spMkLst>
            <pc:docMk/>
            <pc:sldMk cId="650019425" sldId="978"/>
            <ac:spMk id="41" creationId="{561C6B72-5EDD-BC2E-3352-8611B7DD6067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2" creationId="{E3F63474-FBD1-DAEA-5279-ADFA84BCFC86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3" creationId="{F362044E-1580-FA1B-0C54-45A2571E8615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4" creationId="{09C003E5-982D-CB7F-A5A7-C5B01A8648DF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5" creationId="{9651646D-2D0D-1464-CE49-0E01CDB3923C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6" creationId="{B5961781-FD96-10C4-1332-46DA079324E3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7" creationId="{F59A4890-70AA-36B1-4659-CA756619B967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8" creationId="{214B790E-CCA5-0FDF-1104-020008DAB178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49" creationId="{69DD3AEC-50FF-2CA3-A34A-236929CB325D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2.405" v="131" actId="2711"/>
          <ac:spMkLst>
            <pc:docMk/>
            <pc:sldMk cId="650019425" sldId="978"/>
            <ac:spMk id="50" creationId="{5672C4D8-89C5-EA4C-BC8B-5FEFA32FA2A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7:31.270" v="105" actId="20577"/>
          <ac:spMkLst>
            <pc:docMk/>
            <pc:sldMk cId="650019425" sldId="978"/>
            <ac:spMk id="51" creationId="{3F6A71D1-928F-B363-8191-DE43F1DA32B3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6:53:16.959" v="25"/>
          <ac:spMkLst>
            <pc:docMk/>
            <pc:sldMk cId="650019425" sldId="978"/>
            <ac:spMk id="52" creationId="{A45430C8-A6C5-910F-1562-30EECE075F3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0:29.389" v="132" actId="2711"/>
          <ac:spMkLst>
            <pc:docMk/>
            <pc:sldMk cId="650019425" sldId="978"/>
            <ac:spMk id="53" creationId="{6FAD38EE-7447-0A32-CD61-1BC0967F7DCD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4" creationId="{7E0055C4-83C8-A1C9-F664-F11F72B2A81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5" creationId="{77CB1428-E507-5284-94A2-18195DFA2BAC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6" creationId="{99945F30-F27F-48BD-C738-8B28001CF103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7" creationId="{44CFDAD1-C2C2-2C05-8E8F-A35C32422DEA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8" creationId="{4A1F8862-852E-DAD7-771E-A8CEA994450C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59" creationId="{1BBA8DEF-4FD5-1448-4990-0D890CD7D252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0.446" v="151" actId="14100"/>
          <ac:spMkLst>
            <pc:docMk/>
            <pc:sldMk cId="650019425" sldId="978"/>
            <ac:spMk id="60" creationId="{7BFB14A2-E9B0-E296-1813-54B4167FAC2F}"/>
          </ac:spMkLst>
        </pc:spChg>
        <pc:spChg chg="add mod">
          <ac:chgData name="Zhukov Vladislav | Жуков Владислав Викторович" userId="f3c21b4c-7ed9-4c3b-b265-5ce4ff3171e7" providerId="ADAL" clId="{30F63DD7-BB61-40EA-BE94-282383D37D43}" dt="2023-04-11T17:01:06.465" v="152" actId="1076"/>
          <ac:spMkLst>
            <pc:docMk/>
            <pc:sldMk cId="650019425" sldId="978"/>
            <ac:spMk id="61" creationId="{CA866F7E-B1B3-7125-60E1-0D39A4476582}"/>
          </ac:spMkLst>
        </pc:spChg>
        <pc:spChg chg="add del mod ord">
          <ac:chgData name="Zhukov Vladislav | Жуков Владислав Викторович" userId="f3c21b4c-7ed9-4c3b-b265-5ce4ff3171e7" providerId="ADAL" clId="{30F63DD7-BB61-40EA-BE94-282383D37D43}" dt="2023-04-11T16:58:18.606" v="114" actId="478"/>
          <ac:spMkLst>
            <pc:docMk/>
            <pc:sldMk cId="650019425" sldId="978"/>
            <ac:spMk id="62" creationId="{36666E72-2D6E-AAEA-573E-53C1DBE89F63}"/>
          </ac:spMkLst>
        </pc:spChg>
        <pc:spChg chg="add mod ord">
          <ac:chgData name="Zhukov Vladislav | Жуков Владислав Викторович" userId="f3c21b4c-7ed9-4c3b-b265-5ce4ff3171e7" providerId="ADAL" clId="{30F63DD7-BB61-40EA-BE94-282383D37D43}" dt="2023-04-11T16:59:14.618" v="129" actId="14100"/>
          <ac:spMkLst>
            <pc:docMk/>
            <pc:sldMk cId="650019425" sldId="978"/>
            <ac:spMk id="63" creationId="{991E541A-701D-C5CA-AD15-EA119B0658F4}"/>
          </ac:spMkLst>
        </pc:spChg>
        <pc:pic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picMkLst>
            <pc:docMk/>
            <pc:sldMk cId="650019425" sldId="978"/>
            <ac:picMk id="11" creationId="{E02A129A-800D-AAD5-C40D-F84AF85EFD6B}"/>
          </ac:picMkLst>
        </pc:picChg>
        <pc:pic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picMkLst>
            <pc:docMk/>
            <pc:sldMk cId="650019425" sldId="978"/>
            <ac:picMk id="19" creationId="{87B6C474-B295-D68C-A993-1F4EB5DFCD77}"/>
          </ac:picMkLst>
        </pc:picChg>
        <pc:pic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picMkLst>
            <pc:docMk/>
            <pc:sldMk cId="650019425" sldId="978"/>
            <ac:picMk id="20" creationId="{8F4437A0-419A-F72A-3901-F9133C864016}"/>
          </ac:picMkLst>
        </pc:picChg>
        <pc:pic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picMkLst>
            <pc:docMk/>
            <pc:sldMk cId="650019425" sldId="978"/>
            <ac:picMk id="21" creationId="{92305C0A-87D6-758C-01AD-07FEE5D24DA7}"/>
          </ac:picMkLst>
        </pc:picChg>
        <pc:picChg chg="del">
          <ac:chgData name="Zhukov Vladislav | Жуков Владислав Викторович" userId="f3c21b4c-7ed9-4c3b-b265-5ce4ff3171e7" providerId="ADAL" clId="{30F63DD7-BB61-40EA-BE94-282383D37D43}" dt="2023-04-11T16:53:09.748" v="23" actId="478"/>
          <ac:picMkLst>
            <pc:docMk/>
            <pc:sldMk cId="650019425" sldId="978"/>
            <ac:picMk id="22" creationId="{CA7B8539-DBF2-8337-E095-38DD28B35335}"/>
          </ac:picMkLst>
        </pc:picChg>
      </pc:sldChg>
      <pc:sldChg chg="new del">
        <pc:chgData name="Zhukov Vladislav | Жуков Владислав Викторович" userId="f3c21b4c-7ed9-4c3b-b265-5ce4ff3171e7" providerId="ADAL" clId="{30F63DD7-BB61-40EA-BE94-282383D37D43}" dt="2023-04-11T16:53:00.448" v="21" actId="47"/>
        <pc:sldMkLst>
          <pc:docMk/>
          <pc:sldMk cId="2415552208" sldId="978"/>
        </pc:sldMkLst>
      </pc:sldChg>
      <pc:sldMasterChg chg="delSldLayout">
        <pc:chgData name="Zhukov Vladislav | Жуков Владислав Викторович" userId="f3c21b4c-7ed9-4c3b-b265-5ce4ff3171e7" providerId="ADAL" clId="{30F63DD7-BB61-40EA-BE94-282383D37D43}" dt="2023-04-11T16:53:22.077" v="26" actId="47"/>
        <pc:sldMasterMkLst>
          <pc:docMk/>
          <pc:sldMasterMk cId="3402193765" sldId="2147483732"/>
        </pc:sldMasterMkLst>
        <pc:sldLayoutChg chg="del">
          <pc:chgData name="Zhukov Vladislav | Жуков Владислав Викторович" userId="f3c21b4c-7ed9-4c3b-b265-5ce4ff3171e7" providerId="ADAL" clId="{30F63DD7-BB61-40EA-BE94-282383D37D43}" dt="2023-04-11T16:53:22.077" v="26" actId="47"/>
          <pc:sldLayoutMkLst>
            <pc:docMk/>
            <pc:sldMasterMk cId="3402193765" sldId="2147483732"/>
            <pc:sldLayoutMk cId="3528216539" sldId="2147483744"/>
          </pc:sldLayoutMkLst>
        </pc:sldLayoutChg>
      </pc:sldMasterChg>
    </pc:docChg>
  </pc:docChgLst>
  <pc:docChgLst>
    <pc:chgData name="Zhukov Vladislav | Жуков Владислав Викторович" userId="f3c21b4c-7ed9-4c3b-b265-5ce4ff3171e7" providerId="ADAL" clId="{02FC5FE0-7AD5-4C4F-B2CE-11A4F0682CD9}"/>
    <pc:docChg chg="undo custSel addSld delSld modSld sldOrd">
      <pc:chgData name="Zhukov Vladislav | Жуков Владислав Викторович" userId="f3c21b4c-7ed9-4c3b-b265-5ce4ff3171e7" providerId="ADAL" clId="{02FC5FE0-7AD5-4C4F-B2CE-11A4F0682CD9}" dt="2023-04-12T08:05:18.439" v="1134" actId="20577"/>
      <pc:docMkLst>
        <pc:docMk/>
      </pc:docMkLst>
      <pc:sldChg chg="modSp mod">
        <pc:chgData name="Zhukov Vladislav | Жуков Владислав Викторович" userId="f3c21b4c-7ed9-4c3b-b265-5ce4ff3171e7" providerId="ADAL" clId="{02FC5FE0-7AD5-4C4F-B2CE-11A4F0682CD9}" dt="2023-04-12T06:45:30.251" v="101" actId="20577"/>
        <pc:sldMkLst>
          <pc:docMk/>
          <pc:sldMk cId="242544250" sldId="265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6:44:41.832" v="67" actId="20577"/>
          <ac:spMkLst>
            <pc:docMk/>
            <pc:sldMk cId="242544250" sldId="265"/>
            <ac:spMk id="10" creationId="{00000000-0000-0000-0000-00000000000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6:45:30.251" v="101" actId="20577"/>
          <ac:spMkLst>
            <pc:docMk/>
            <pc:sldMk cId="242544250" sldId="265"/>
            <ac:spMk id="13" creationId="{00000000-0000-0000-0000-000000000000}"/>
          </ac:spMkLst>
        </pc:spChg>
      </pc:sldChg>
      <pc:sldChg chg="del">
        <pc:chgData name="Zhukov Vladislav | Жуков Владислав Викторович" userId="f3c21b4c-7ed9-4c3b-b265-5ce4ff3171e7" providerId="ADAL" clId="{02FC5FE0-7AD5-4C4F-B2CE-11A4F0682CD9}" dt="2023-04-12T06:44:05.880" v="0" actId="47"/>
        <pc:sldMkLst>
          <pc:docMk/>
          <pc:sldMk cId="2551624729" sldId="271"/>
        </pc:sldMkLst>
      </pc:sldChg>
      <pc:sldChg chg="addSp delSp modSp mod delAnim modAnim">
        <pc:chgData name="Zhukov Vladislav | Жуков Владислав Викторович" userId="f3c21b4c-7ed9-4c3b-b265-5ce4ff3171e7" providerId="ADAL" clId="{02FC5FE0-7AD5-4C4F-B2CE-11A4F0682CD9}" dt="2023-04-12T07:47:27.154" v="881" actId="207"/>
        <pc:sldMkLst>
          <pc:docMk/>
          <pc:sldMk cId="3149828753" sldId="272"/>
        </pc:sldMkLst>
        <pc:spChg chg="add mod">
          <ac:chgData name="Zhukov Vladislav | Жуков Владислав Викторович" userId="f3c21b4c-7ed9-4c3b-b265-5ce4ff3171e7" providerId="ADAL" clId="{02FC5FE0-7AD5-4C4F-B2CE-11A4F0682CD9}" dt="2023-04-12T07:46:55.156" v="868" actId="207"/>
          <ac:spMkLst>
            <pc:docMk/>
            <pc:sldMk cId="3149828753" sldId="272"/>
            <ac:spMk id="2" creationId="{D9E52DFB-7963-FF80-97F3-9CBE9D7C58D8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14.504" v="854" actId="207"/>
          <ac:spMkLst>
            <pc:docMk/>
            <pc:sldMk cId="3149828753" sldId="272"/>
            <ac:spMk id="12" creationId="{4A80EECA-B340-4C49-F595-0F0A3DFD478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16.389" v="879" actId="207"/>
          <ac:spMkLst>
            <pc:docMk/>
            <pc:sldMk cId="3149828753" sldId="272"/>
            <ac:spMk id="13" creationId="{F26CD44B-3208-6914-1A9F-E24285DE5FC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33.282" v="860" actId="207"/>
          <ac:spMkLst>
            <pc:docMk/>
            <pc:sldMk cId="3149828753" sldId="272"/>
            <ac:spMk id="21" creationId="{C3DEFE4C-E423-8E05-646F-E81EC85F1E8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41.665" v="862" actId="207"/>
          <ac:spMkLst>
            <pc:docMk/>
            <pc:sldMk cId="3149828753" sldId="272"/>
            <ac:spMk id="22" creationId="{A63B1A10-91C5-82B6-CD45-4FF1566631B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46.313" v="863" actId="207"/>
          <ac:spMkLst>
            <pc:docMk/>
            <pc:sldMk cId="3149828753" sldId="272"/>
            <ac:spMk id="23" creationId="{7B00627F-4B5C-2F36-2DBC-313D43BEBF0C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6:48:39.070" v="157" actId="478"/>
          <ac:spMkLst>
            <pc:docMk/>
            <pc:sldMk cId="3149828753" sldId="272"/>
            <ac:spMk id="28" creationId="{7C21CE8A-FFC6-EBDF-D6E5-FB4F4F93D481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6:48:41.749" v="158" actId="478"/>
          <ac:spMkLst>
            <pc:docMk/>
            <pc:sldMk cId="3149828753" sldId="272"/>
            <ac:spMk id="29" creationId="{FA95A26C-3271-9804-7385-2C757752536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05.112" v="873" actId="207"/>
          <ac:spMkLst>
            <pc:docMk/>
            <pc:sldMk cId="3149828753" sldId="272"/>
            <ac:spMk id="32" creationId="{2D155B63-526E-F3D3-9E04-AC5D98A67CC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57.818" v="870" actId="207"/>
          <ac:spMkLst>
            <pc:docMk/>
            <pc:sldMk cId="3149828753" sldId="272"/>
            <ac:spMk id="35" creationId="{43D0C1C4-4C99-FCA0-ABD3-82E2AC6810E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52.686" v="866" actId="208"/>
          <ac:spMkLst>
            <pc:docMk/>
            <pc:sldMk cId="3149828753" sldId="272"/>
            <ac:spMk id="36" creationId="{8A712253-7CE6-D028-FAF4-55A6E9E5991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36.093" v="861" actId="207"/>
          <ac:spMkLst>
            <pc:docMk/>
            <pc:sldMk cId="3149828753" sldId="272"/>
            <ac:spMk id="37" creationId="{419D6074-9091-2378-09C9-73FAC2F0B6C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25.339" v="859" actId="207"/>
          <ac:spMkLst>
            <pc:docMk/>
            <pc:sldMk cId="3149828753" sldId="272"/>
            <ac:spMk id="38" creationId="{CB3F3B0E-4EE8-3D6B-CE9C-804887C1F9BD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16.425" v="855" actId="207"/>
          <ac:spMkLst>
            <pc:docMk/>
            <pc:sldMk cId="3149828753" sldId="272"/>
            <ac:spMk id="41" creationId="{3D72223E-3B68-596B-1521-F99265137AEE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6:18.702" v="856" actId="207"/>
          <ac:spMkLst>
            <pc:docMk/>
            <pc:sldMk cId="3149828753" sldId="272"/>
            <ac:spMk id="42" creationId="{65079AFE-D0D2-C4B1-3CED-E8E3E6EAC523}"/>
          </ac:spMkLst>
        </pc:spChg>
        <pc:picChg chg="mod">
          <ac:chgData name="Zhukov Vladislav | Жуков Владислав Викторович" userId="f3c21b4c-7ed9-4c3b-b265-5ce4ff3171e7" providerId="ADAL" clId="{02FC5FE0-7AD5-4C4F-B2CE-11A4F0682CD9}" dt="2023-04-12T06:55:05.613" v="247" actId="208"/>
          <ac:picMkLst>
            <pc:docMk/>
            <pc:sldMk cId="3149828753" sldId="272"/>
            <ac:picMk id="10" creationId="{91709200-7D2B-9389-51BB-E71C268D12AB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7:08.701" v="875" actId="207"/>
          <ac:picMkLst>
            <pc:docMk/>
            <pc:sldMk cId="3149828753" sldId="272"/>
            <ac:picMk id="18" creationId="{7BEC0330-C644-99D2-F30B-BD8B6E75919E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7:10.835" v="877" actId="207"/>
          <ac:picMkLst>
            <pc:docMk/>
            <pc:sldMk cId="3149828753" sldId="272"/>
            <ac:picMk id="33" creationId="{48104518-867A-ABE0-8F76-D6400D5E48F7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7:27.154" v="881" actId="207"/>
          <ac:picMkLst>
            <pc:docMk/>
            <pc:sldMk cId="3149828753" sldId="272"/>
            <ac:picMk id="34" creationId="{2F193004-50BC-FA29-3A58-4D7D7D7E52D0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6:55:06.350" v="248" actId="208"/>
          <ac:picMkLst>
            <pc:docMk/>
            <pc:sldMk cId="3149828753" sldId="272"/>
            <ac:picMk id="46" creationId="{0B6E0534-EC5E-24B6-BF3E-E736385BB370}"/>
          </ac:picMkLst>
        </pc:picChg>
        <pc:cxnChg chg="del">
          <ac:chgData name="Zhukov Vladislav | Жуков Владислав Викторович" userId="f3c21b4c-7ed9-4c3b-b265-5ce4ff3171e7" providerId="ADAL" clId="{02FC5FE0-7AD5-4C4F-B2CE-11A4F0682CD9}" dt="2023-04-12T06:48:36.964" v="156" actId="478"/>
          <ac:cxnSpMkLst>
            <pc:docMk/>
            <pc:sldMk cId="3149828753" sldId="272"/>
            <ac:cxnSpMk id="26" creationId="{E8E7A527-EC20-1EAA-DF97-888214FD6B79}"/>
          </ac:cxnSpMkLst>
        </pc:cxnChg>
        <pc:cxnChg chg="del">
          <ac:chgData name="Zhukov Vladislav | Жуков Владислав Викторович" userId="f3c21b4c-7ed9-4c3b-b265-5ce4ff3171e7" providerId="ADAL" clId="{02FC5FE0-7AD5-4C4F-B2CE-11A4F0682CD9}" dt="2023-04-12T06:48:36.964" v="156" actId="478"/>
          <ac:cxnSpMkLst>
            <pc:docMk/>
            <pc:sldMk cId="3149828753" sldId="272"/>
            <ac:cxnSpMk id="27" creationId="{C096340E-06A6-3CE2-C089-3DB924B50640}"/>
          </ac:cxnSpMkLst>
        </pc:cxnChg>
        <pc:cxnChg chg="mod">
          <ac:chgData name="Zhukov Vladislav | Жуков Владислав Викторович" userId="f3c21b4c-7ed9-4c3b-b265-5ce4ff3171e7" providerId="ADAL" clId="{02FC5FE0-7AD5-4C4F-B2CE-11A4F0682CD9}" dt="2023-04-12T06:55:18.936" v="251" actId="208"/>
          <ac:cxnSpMkLst>
            <pc:docMk/>
            <pc:sldMk cId="3149828753" sldId="272"/>
            <ac:cxnSpMk id="40" creationId="{A522AEC8-E1BE-2489-0D31-65426FD935A5}"/>
          </ac:cxnSpMkLst>
        </pc:cxnChg>
        <pc:cxnChg chg="del">
          <ac:chgData name="Zhukov Vladislav | Жуков Владислав Викторович" userId="f3c21b4c-7ed9-4c3b-b265-5ce4ff3171e7" providerId="ADAL" clId="{02FC5FE0-7AD5-4C4F-B2CE-11A4F0682CD9}" dt="2023-04-12T06:48:36.964" v="156" actId="478"/>
          <ac:cxnSpMkLst>
            <pc:docMk/>
            <pc:sldMk cId="3149828753" sldId="272"/>
            <ac:cxnSpMk id="43" creationId="{14CBC2C3-2C22-7504-01AB-CEEB4A64C149}"/>
          </ac:cxnSpMkLst>
        </pc:cxnChg>
      </pc:sldChg>
      <pc:sldChg chg="modSp mod">
        <pc:chgData name="Zhukov Vladislav | Жуков Владислав Викторович" userId="f3c21b4c-7ed9-4c3b-b265-5ce4ff3171e7" providerId="ADAL" clId="{02FC5FE0-7AD5-4C4F-B2CE-11A4F0682CD9}" dt="2023-04-12T07:47:44.490" v="888" actId="1035"/>
        <pc:sldMkLst>
          <pc:docMk/>
          <pc:sldMk cId="3675588848" sldId="278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6" creationId="{4C449DE8-3DD1-1E6A-7F4F-98778743EE0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7" creationId="{ACE347B3-5FB2-2B4E-6E1D-CB065263C62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0" creationId="{68733347-C805-C130-E35E-B3B846586F4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4:03.390" v="838" actId="207"/>
          <ac:spMkLst>
            <pc:docMk/>
            <pc:sldMk cId="3675588848" sldId="278"/>
            <ac:spMk id="12" creationId="{49BF8279-17D9-0488-1602-001AF1125376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4" creationId="{40866545-9B1F-B5AF-C1AA-91F0377706D6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5" creationId="{2B3EEB02-3AEC-B7AC-F7B5-A2F518C4B2D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6" creationId="{FE527F7C-B461-0BEE-12FA-2BBEE49AF48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7" creationId="{0FA09F07-7547-8553-77D2-3A198868C92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8" creationId="{11656AAF-6BF1-4A54-5F17-A02236C42A8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spMkLst>
            <pc:docMk/>
            <pc:sldMk cId="3675588848" sldId="278"/>
            <ac:spMk id="19" creationId="{20330E43-7A9E-DEA9-620C-37403AD450B6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4:07.333" v="839" actId="207"/>
          <ac:spMkLst>
            <pc:docMk/>
            <pc:sldMk cId="3675588848" sldId="278"/>
            <ac:spMk id="24" creationId="{D8D86B7A-C2FF-6678-5D25-430A2218E275}"/>
          </ac:spMkLst>
        </pc:spChg>
        <pc:pic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picMkLst>
            <pc:docMk/>
            <pc:sldMk cId="3675588848" sldId="278"/>
            <ac:picMk id="13" creationId="{1B1191CF-6F4B-1499-E64A-E8B6CFBC8CF0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picMkLst>
            <pc:docMk/>
            <pc:sldMk cId="3675588848" sldId="278"/>
            <ac:picMk id="20" creationId="{A181E00C-6F4B-0885-A136-A0DED4964299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7:44.490" v="888" actId="1035"/>
          <ac:picMkLst>
            <pc:docMk/>
            <pc:sldMk cId="3675588848" sldId="278"/>
            <ac:picMk id="21" creationId="{1AA91EB0-628F-0D44-E330-0BD058A6FB57}"/>
          </ac:picMkLst>
        </pc:picChg>
      </pc:sldChg>
      <pc:sldChg chg="delSp modSp mod ord">
        <pc:chgData name="Zhukov Vladislav | Жуков Владислав Викторович" userId="f3c21b4c-7ed9-4c3b-b265-5ce4ff3171e7" providerId="ADAL" clId="{02FC5FE0-7AD5-4C4F-B2CE-11A4F0682CD9}" dt="2023-04-12T07:54:38.438" v="1093" actId="20577"/>
        <pc:sldMkLst>
          <pc:docMk/>
          <pc:sldMk cId="3547273830" sldId="967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51:38.427" v="962" actId="207"/>
          <ac:spMkLst>
            <pc:docMk/>
            <pc:sldMk cId="3547273830" sldId="967"/>
            <ac:spMk id="4" creationId="{D11155F9-D0E5-32B1-6316-9A088E1E72F5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4:04.367" v="1077" actId="14100"/>
          <ac:spMkLst>
            <pc:docMk/>
            <pc:sldMk cId="3547273830" sldId="967"/>
            <ac:spMk id="6" creationId="{A205B21C-BF36-0FF4-E2EC-238B8165295E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spMkLst>
            <pc:docMk/>
            <pc:sldMk cId="3547273830" sldId="967"/>
            <ac:spMk id="10" creationId="{DFDB8844-A3AF-58AC-C2FA-221ABFCEEE6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spMkLst>
            <pc:docMk/>
            <pc:sldMk cId="3547273830" sldId="967"/>
            <ac:spMk id="11" creationId="{9487DAFF-4112-81E4-92F9-CF1DF4BD485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spMkLst>
            <pc:docMk/>
            <pc:sldMk cId="3547273830" sldId="967"/>
            <ac:spMk id="12" creationId="{D2D4DE33-7267-9661-B6E3-8C362097C395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spMkLst>
            <pc:docMk/>
            <pc:sldMk cId="3547273830" sldId="967"/>
            <ac:spMk id="16" creationId="{265A2733-3870-B90A-6B64-170052ED46E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4:38.438" v="1093" actId="20577"/>
          <ac:spMkLst>
            <pc:docMk/>
            <pc:sldMk cId="3547273830" sldId="967"/>
            <ac:spMk id="17" creationId="{2E06BC6B-0EE7-CE64-13DF-B961EA76EE10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52:25.811" v="1005" actId="478"/>
          <ac:spMkLst>
            <pc:docMk/>
            <pc:sldMk cId="3547273830" sldId="967"/>
            <ac:spMk id="18" creationId="{F379199C-D1AE-DF97-4F5A-93260C3F8C2A}"/>
          </ac:spMkLst>
        </pc:spChg>
        <pc:spChg chg="del mod">
          <ac:chgData name="Zhukov Vladislav | Жуков Владислав Викторович" userId="f3c21b4c-7ed9-4c3b-b265-5ce4ff3171e7" providerId="ADAL" clId="{02FC5FE0-7AD5-4C4F-B2CE-11A4F0682CD9}" dt="2023-04-12T07:53:13.353" v="1047" actId="478"/>
          <ac:spMkLst>
            <pc:docMk/>
            <pc:sldMk cId="3547273830" sldId="967"/>
            <ac:spMk id="19" creationId="{3B33A857-0980-5ED6-9D4F-78ACC007C802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52:24.308" v="1004" actId="478"/>
          <ac:spMkLst>
            <pc:docMk/>
            <pc:sldMk cId="3547273830" sldId="967"/>
            <ac:spMk id="20" creationId="{02F726C5-6AA2-28D1-13A2-E51067DD2AB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3:23.257" v="1071" actId="207"/>
          <ac:spMkLst>
            <pc:docMk/>
            <pc:sldMk cId="3547273830" sldId="967"/>
            <ac:spMk id="21" creationId="{DCDF768B-1253-A5E8-092F-51AD2DD8F2AE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4:33.546" v="1091" actId="20577"/>
          <ac:spMkLst>
            <pc:docMk/>
            <pc:sldMk cId="3547273830" sldId="967"/>
            <ac:spMk id="22" creationId="{B7B1176C-2951-49D7-E1DD-C3303DA4600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4:28.490" v="1090" actId="1076"/>
          <ac:spMkLst>
            <pc:docMk/>
            <pc:sldMk cId="3547273830" sldId="967"/>
            <ac:spMk id="23" creationId="{7D63CAE7-EC3F-342E-0BF6-5763D0585331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3:57.178" v="1075" actId="207"/>
          <ac:spMkLst>
            <pc:docMk/>
            <pc:sldMk cId="3547273830" sldId="967"/>
            <ac:spMk id="29" creationId="{F1BAE9BF-69F4-BF4A-41B7-9CC1B1C08067}"/>
          </ac:spMkLst>
        </pc:spChg>
        <pc:cxn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cxnSpMkLst>
            <pc:docMk/>
            <pc:sldMk cId="3547273830" sldId="967"/>
            <ac:cxnSpMk id="2" creationId="{DFE8C37B-2475-45C3-9455-CE7D6E351951}"/>
          </ac:cxnSpMkLst>
        </pc:cxnChg>
        <pc:cxnChg chg="mod">
          <ac:chgData name="Zhukov Vladislav | Жуков Владислав Викторович" userId="f3c21b4c-7ed9-4c3b-b265-5ce4ff3171e7" providerId="ADAL" clId="{02FC5FE0-7AD5-4C4F-B2CE-11A4F0682CD9}" dt="2023-04-12T07:54:33.546" v="1091" actId="20577"/>
          <ac:cxnSpMkLst>
            <pc:docMk/>
            <pc:sldMk cId="3547273830" sldId="967"/>
            <ac:cxnSpMk id="7" creationId="{14A51DD9-60DF-91BB-6966-636884251C13}"/>
          </ac:cxnSpMkLst>
        </pc:cxnChg>
        <pc:cxnChg chg="mod">
          <ac:chgData name="Zhukov Vladislav | Жуков Владислав Викторович" userId="f3c21b4c-7ed9-4c3b-b265-5ce4ff3171e7" providerId="ADAL" clId="{02FC5FE0-7AD5-4C4F-B2CE-11A4F0682CD9}" dt="2023-04-12T07:53:19.519" v="1070" actId="20577"/>
          <ac:cxnSpMkLst>
            <pc:docMk/>
            <pc:sldMk cId="3547273830" sldId="967"/>
            <ac:cxnSpMk id="8" creationId="{17A5E45B-70B0-FEAB-FF0B-DC3B329CF3C7}"/>
          </ac:cxnSpMkLst>
        </pc:cxnChg>
        <pc:cxnChg chg="mod">
          <ac:chgData name="Zhukov Vladislav | Жуков Владислав Викторович" userId="f3c21b4c-7ed9-4c3b-b265-5ce4ff3171e7" providerId="ADAL" clId="{02FC5FE0-7AD5-4C4F-B2CE-11A4F0682CD9}" dt="2023-04-12T07:52:58.072" v="1044" actId="14100"/>
          <ac:cxnSpMkLst>
            <pc:docMk/>
            <pc:sldMk cId="3547273830" sldId="967"/>
            <ac:cxnSpMk id="9" creationId="{C64D6922-F21B-FE1A-A546-324846E0E638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52:28.631" v="1007" actId="478"/>
          <ac:cxnSpMkLst>
            <pc:docMk/>
            <pc:sldMk cId="3547273830" sldId="967"/>
            <ac:cxnSpMk id="25" creationId="{19F576F7-31F4-0E5D-002C-AEEE4BCF3AD6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52:27.582" v="1006" actId="478"/>
          <ac:cxnSpMkLst>
            <pc:docMk/>
            <pc:sldMk cId="3547273830" sldId="967"/>
            <ac:cxnSpMk id="26" creationId="{604D25AA-702F-64A6-A478-65DD3C671147}"/>
          </ac:cxnSpMkLst>
        </pc:cxnChg>
      </pc:sldChg>
      <pc:sldChg chg="del">
        <pc:chgData name="Zhukov Vladislav | Жуков Владислав Викторович" userId="f3c21b4c-7ed9-4c3b-b265-5ce4ff3171e7" providerId="ADAL" clId="{02FC5FE0-7AD5-4C4F-B2CE-11A4F0682CD9}" dt="2023-04-12T06:44:20.007" v="1" actId="47"/>
        <pc:sldMkLst>
          <pc:docMk/>
          <pc:sldMk cId="580804443" sldId="968"/>
        </pc:sldMkLst>
      </pc:sldChg>
      <pc:sldChg chg="modSp mod">
        <pc:chgData name="Zhukov Vladislav | Жуков Владислав Викторович" userId="f3c21b4c-7ed9-4c3b-b265-5ce4ff3171e7" providerId="ADAL" clId="{02FC5FE0-7AD5-4C4F-B2CE-11A4F0682CD9}" dt="2023-04-12T08:05:01.100" v="1104" actId="207"/>
        <pc:sldMkLst>
          <pc:docMk/>
          <pc:sldMk cId="3537405958" sldId="969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8:04:31.756" v="1097" actId="207"/>
          <ac:spMkLst>
            <pc:docMk/>
            <pc:sldMk cId="3537405958" sldId="969"/>
            <ac:spMk id="2" creationId="{3B56A8D7-10D3-E719-2CC2-368A5DA78FC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5:50.480" v="1095" actId="207"/>
          <ac:spMkLst>
            <pc:docMk/>
            <pc:sldMk cId="3537405958" sldId="969"/>
            <ac:spMk id="3" creationId="{7087D222-836E-61A9-8C75-082229B23F5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8:04:34.625" v="1098" actId="207"/>
          <ac:spMkLst>
            <pc:docMk/>
            <pc:sldMk cId="3537405958" sldId="969"/>
            <ac:spMk id="5" creationId="{D480268C-BA60-686F-8F28-AE43386A3D6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8:04:37.017" v="1099" actId="207"/>
          <ac:spMkLst>
            <pc:docMk/>
            <pc:sldMk cId="3537405958" sldId="969"/>
            <ac:spMk id="6" creationId="{ED9A4F01-D639-73EF-2419-238E8359BCE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8:05:01.100" v="1104" actId="207"/>
          <ac:spMkLst>
            <pc:docMk/>
            <pc:sldMk cId="3537405958" sldId="969"/>
            <ac:spMk id="9" creationId="{3671570E-DA3F-C75B-D7EB-FC14CCA08E29}"/>
          </ac:spMkLst>
        </pc:spChg>
        <pc:picChg chg="mod">
          <ac:chgData name="Zhukov Vladislav | Жуков Владислав Викторович" userId="f3c21b4c-7ed9-4c3b-b265-5ce4ff3171e7" providerId="ADAL" clId="{02FC5FE0-7AD5-4C4F-B2CE-11A4F0682CD9}" dt="2023-04-12T08:04:40.721" v="1101" actId="208"/>
          <ac:picMkLst>
            <pc:docMk/>
            <pc:sldMk cId="3537405958" sldId="969"/>
            <ac:picMk id="7" creationId="{6D1C61EC-1AA4-DF7D-DB45-63E67B572E24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8:04:43.322" v="1103" actId="207"/>
          <ac:picMkLst>
            <pc:docMk/>
            <pc:sldMk cId="3537405958" sldId="969"/>
            <ac:picMk id="8" creationId="{407091AC-B34B-9B38-73C6-12BB5252C1B4}"/>
          </ac:picMkLst>
        </pc:picChg>
      </pc:sldChg>
      <pc:sldChg chg="modSp mod">
        <pc:chgData name="Zhukov Vladislav | Жуков Владислав Викторович" userId="f3c21b4c-7ed9-4c3b-b265-5ce4ff3171e7" providerId="ADAL" clId="{02FC5FE0-7AD5-4C4F-B2CE-11A4F0682CD9}" dt="2023-04-12T07:51:30.046" v="961" actId="207"/>
        <pc:sldMkLst>
          <pc:docMk/>
          <pc:sldMk cId="2404232063" sldId="970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51:21.919" v="957" actId="207"/>
          <ac:spMkLst>
            <pc:docMk/>
            <pc:sldMk cId="2404232063" sldId="970"/>
            <ac:spMk id="2" creationId="{AE86AE34-E52E-6D5F-5834-50A5B85250A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20.366" v="956" actId="207"/>
          <ac:spMkLst>
            <pc:docMk/>
            <pc:sldMk cId="2404232063" sldId="970"/>
            <ac:spMk id="3" creationId="{5B74D0E7-6E1A-D6B9-5D20-80C5D2D712B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24.057" v="958" actId="207"/>
          <ac:spMkLst>
            <pc:docMk/>
            <pc:sldMk cId="2404232063" sldId="970"/>
            <ac:spMk id="8" creationId="{4B5085AE-255B-B8A4-5404-6AD4803B0B51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25.932" v="959" actId="207"/>
          <ac:spMkLst>
            <pc:docMk/>
            <pc:sldMk cId="2404232063" sldId="970"/>
            <ac:spMk id="9" creationId="{8836239A-8F68-32CD-E096-8089C3431B4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28.171" v="960" actId="207"/>
          <ac:spMkLst>
            <pc:docMk/>
            <pc:sldMk cId="2404232063" sldId="970"/>
            <ac:spMk id="10" creationId="{4C9C7ECD-F2D0-603D-16EE-43B702223921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30.046" v="961" actId="207"/>
          <ac:spMkLst>
            <pc:docMk/>
            <pc:sldMk cId="2404232063" sldId="970"/>
            <ac:spMk id="11" creationId="{E7C78771-E049-CB72-FE23-838D9DB3BAB7}"/>
          </ac:spMkLst>
        </pc:spChg>
      </pc:sldChg>
      <pc:sldChg chg="addSp delSp modSp mod">
        <pc:chgData name="Zhukov Vladislav | Жуков Владислав Викторович" userId="f3c21b4c-7ed9-4c3b-b265-5ce4ff3171e7" providerId="ADAL" clId="{02FC5FE0-7AD5-4C4F-B2CE-11A4F0682CD9}" dt="2023-04-12T07:49:00.785" v="911" actId="207"/>
        <pc:sldMkLst>
          <pc:docMk/>
          <pc:sldMk cId="1946282426" sldId="971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48:35.597" v="899" actId="207"/>
          <ac:spMkLst>
            <pc:docMk/>
            <pc:sldMk cId="1946282426" sldId="971"/>
            <ac:spMk id="3" creationId="{F3655A22-8AD2-4EAB-A11F-7A7AAA4FB718}"/>
          </ac:spMkLst>
        </pc:spChg>
        <pc:spChg chg="add del mod">
          <ac:chgData name="Zhukov Vladislav | Жуков Владислав Викторович" userId="f3c21b4c-7ed9-4c3b-b265-5ce4ff3171e7" providerId="ADAL" clId="{02FC5FE0-7AD5-4C4F-B2CE-11A4F0682CD9}" dt="2023-04-12T06:55:53.764" v="296" actId="21"/>
          <ac:spMkLst>
            <pc:docMk/>
            <pc:sldMk cId="1946282426" sldId="971"/>
            <ac:spMk id="4" creationId="{EC64F4D4-0087-4339-2705-10A0BE0033F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40.265" v="901" actId="207"/>
          <ac:spMkLst>
            <pc:docMk/>
            <pc:sldMk cId="1946282426" sldId="971"/>
            <ac:spMk id="5" creationId="{B3B260C8-6950-C27D-88D7-AC100371DC4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44.293" v="903" actId="207"/>
          <ac:spMkLst>
            <pc:docMk/>
            <pc:sldMk cId="1946282426" sldId="971"/>
            <ac:spMk id="6" creationId="{6874C1E6-9BE1-9809-52D3-C912D05D21F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42.271" v="902" actId="207"/>
          <ac:spMkLst>
            <pc:docMk/>
            <pc:sldMk cId="1946282426" sldId="971"/>
            <ac:spMk id="7" creationId="{D2A8F64E-6DD6-7C17-E237-343B0F1A4611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9:00.785" v="911" actId="207"/>
          <ac:spMkLst>
            <pc:docMk/>
            <pc:sldMk cId="1946282426" sldId="971"/>
            <ac:spMk id="8" creationId="{C983AFE7-CC1B-D11E-5229-02F6EC2BE23A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6:53:32.922" v="229" actId="21"/>
          <ac:spMkLst>
            <pc:docMk/>
            <pc:sldMk cId="1946282426" sldId="971"/>
            <ac:spMk id="9" creationId="{379DB963-04AD-ABF5-CB4A-7045C934897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46.354" v="904" actId="207"/>
          <ac:spMkLst>
            <pc:docMk/>
            <pc:sldMk cId="1946282426" sldId="971"/>
            <ac:spMk id="17" creationId="{417D6C92-81FB-6F4E-5965-B88114F141C6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38.146" v="900" actId="207"/>
          <ac:spMkLst>
            <pc:docMk/>
            <pc:sldMk cId="1946282426" sldId="971"/>
            <ac:spMk id="18" creationId="{B72E9657-FED3-E9A6-97A7-2C91B9D5F562}"/>
          </ac:spMkLst>
        </pc:spChg>
        <pc:spChg chg="add mod">
          <ac:chgData name="Zhukov Vladislav | Жуков Владислав Викторович" userId="f3c21b4c-7ed9-4c3b-b265-5ce4ff3171e7" providerId="ADAL" clId="{02FC5FE0-7AD5-4C4F-B2CE-11A4F0682CD9}" dt="2023-04-12T07:48:56.993" v="910" actId="207"/>
          <ac:spMkLst>
            <pc:docMk/>
            <pc:sldMk cId="1946282426" sldId="971"/>
            <ac:spMk id="23" creationId="{277C2094-F0D1-47FC-CC5C-5626620A4398}"/>
          </ac:spMkLst>
        </pc:spChg>
        <pc:picChg chg="add mod">
          <ac:chgData name="Zhukov Vladislav | Жуков Владислав Викторович" userId="f3c21b4c-7ed9-4c3b-b265-5ce4ff3171e7" providerId="ADAL" clId="{02FC5FE0-7AD5-4C4F-B2CE-11A4F0682CD9}" dt="2023-04-12T06:56:21.919" v="303" actId="1076"/>
          <ac:picMkLst>
            <pc:docMk/>
            <pc:sldMk cId="1946282426" sldId="971"/>
            <ac:picMk id="2" creationId="{11DD1C13-5E2E-C7EC-20AC-AC95E98081CC}"/>
          </ac:picMkLst>
        </pc:picChg>
        <pc:picChg chg="del mod">
          <ac:chgData name="Zhukov Vladislav | Жуков Владислав Викторович" userId="f3c21b4c-7ed9-4c3b-b265-5ce4ff3171e7" providerId="ADAL" clId="{02FC5FE0-7AD5-4C4F-B2CE-11A4F0682CD9}" dt="2023-04-12T06:52:03.597" v="220" actId="21"/>
          <ac:picMkLst>
            <pc:docMk/>
            <pc:sldMk cId="1946282426" sldId="971"/>
            <ac:picMk id="11" creationId="{E02A129A-800D-AAD5-C40D-F84AF85EFD6B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8:50.052" v="906" actId="208"/>
          <ac:picMkLst>
            <pc:docMk/>
            <pc:sldMk cId="1946282426" sldId="971"/>
            <ac:picMk id="19" creationId="{87B6C474-B295-D68C-A993-1F4EB5DFCD77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8:54.312" v="909" actId="207"/>
          <ac:picMkLst>
            <pc:docMk/>
            <pc:sldMk cId="1946282426" sldId="971"/>
            <ac:picMk id="20" creationId="{8F4437A0-419A-F72A-3901-F9133C864016}"/>
          </ac:picMkLst>
        </pc:picChg>
        <pc:picChg chg="del">
          <ac:chgData name="Zhukov Vladislav | Жуков Владислав Викторович" userId="f3c21b4c-7ed9-4c3b-b265-5ce4ff3171e7" providerId="ADAL" clId="{02FC5FE0-7AD5-4C4F-B2CE-11A4F0682CD9}" dt="2023-04-12T06:52:26.470" v="223" actId="478"/>
          <ac:picMkLst>
            <pc:docMk/>
            <pc:sldMk cId="1946282426" sldId="971"/>
            <ac:picMk id="21" creationId="{92305C0A-87D6-758C-01AD-07FEE5D24DA7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8:52.127" v="908" actId="207"/>
          <ac:picMkLst>
            <pc:docMk/>
            <pc:sldMk cId="1946282426" sldId="971"/>
            <ac:picMk id="22" creationId="{CA7B8539-DBF2-8337-E095-38DD28B35335}"/>
          </ac:picMkLst>
        </pc:picChg>
        <pc:picChg chg="add del mod">
          <ac:chgData name="Zhukov Vladislav | Жуков Владислав Викторович" userId="f3c21b4c-7ed9-4c3b-b265-5ce4ff3171e7" providerId="ADAL" clId="{02FC5FE0-7AD5-4C4F-B2CE-11A4F0682CD9}" dt="2023-04-12T06:57:04.904" v="312" actId="21"/>
          <ac:picMkLst>
            <pc:docMk/>
            <pc:sldMk cId="1946282426" sldId="971"/>
            <ac:picMk id="24" creationId="{9191FABC-5A7F-5287-E7DF-A8AC02F985BA}"/>
          </ac:picMkLst>
        </pc:picChg>
      </pc:sldChg>
      <pc:sldChg chg="addSp delSp modSp mod">
        <pc:chgData name="Zhukov Vladislav | Жуков Владислав Викторович" userId="f3c21b4c-7ed9-4c3b-b265-5ce4ff3171e7" providerId="ADAL" clId="{02FC5FE0-7AD5-4C4F-B2CE-11A4F0682CD9}" dt="2023-04-12T07:48:26.101" v="898" actId="207"/>
        <pc:sldMkLst>
          <pc:docMk/>
          <pc:sldMk cId="540037244" sldId="972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47:55.895" v="889" actId="207"/>
          <ac:spMkLst>
            <pc:docMk/>
            <pc:sldMk cId="540037244" sldId="972"/>
            <ac:spMk id="3" creationId="{C2A9C340-C78C-E9C7-616E-C73D197B31C3}"/>
          </ac:spMkLst>
        </pc:spChg>
        <pc:spChg chg="add del mod">
          <ac:chgData name="Zhukov Vladislav | Жуков Владислав Викторович" userId="f3c21b4c-7ed9-4c3b-b265-5ce4ff3171e7" providerId="ADAL" clId="{02FC5FE0-7AD5-4C4F-B2CE-11A4F0682CD9}" dt="2023-04-12T06:53:47.494" v="235" actId="21"/>
          <ac:spMkLst>
            <pc:docMk/>
            <pc:sldMk cId="540037244" sldId="972"/>
            <ac:spMk id="4" creationId="{4D616E30-D263-B35A-17A2-1772B8776F87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01.328" v="891" actId="207"/>
          <ac:spMkLst>
            <pc:docMk/>
            <pc:sldMk cId="540037244" sldId="972"/>
            <ac:spMk id="6" creationId="{9DD1FDC7-66C9-4ADC-842C-92F2EB3BFB4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05.153" v="893" actId="207"/>
          <ac:spMkLst>
            <pc:docMk/>
            <pc:sldMk cId="540037244" sldId="972"/>
            <ac:spMk id="7" creationId="{0F860B27-DE77-62D0-C278-B30A382B24E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03.293" v="892" actId="207"/>
          <ac:spMkLst>
            <pc:docMk/>
            <pc:sldMk cId="540037244" sldId="972"/>
            <ac:spMk id="8" creationId="{B09869C4-AB97-6EBB-BBCB-E1B97F1EFEAD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09.830" v="895" actId="207"/>
          <ac:spMkLst>
            <pc:docMk/>
            <pc:sldMk cId="540037244" sldId="972"/>
            <ac:spMk id="9" creationId="{FD5B77B5-D9B4-A0F2-BBB1-526D562789F7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13.425" v="896" actId="207"/>
          <ac:spMkLst>
            <pc:docMk/>
            <pc:sldMk cId="540037244" sldId="972"/>
            <ac:spMk id="10" creationId="{EBD1C7FC-1F5F-7334-3242-64C5FB0F3D8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8:07.344" v="894" actId="207"/>
          <ac:spMkLst>
            <pc:docMk/>
            <pc:sldMk cId="540037244" sldId="972"/>
            <ac:spMk id="18" creationId="{1DC72833-AB2C-D92D-B56F-9CCD6CA5494D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7:58.852" v="890" actId="207"/>
          <ac:spMkLst>
            <pc:docMk/>
            <pc:sldMk cId="540037244" sldId="972"/>
            <ac:spMk id="19" creationId="{31A1EC24-E8A1-B7B9-995C-0BEF7E2590CD}"/>
          </ac:spMkLst>
        </pc:spChg>
        <pc:spChg chg="add del mod">
          <ac:chgData name="Zhukov Vladislav | Жуков Владислав Викторович" userId="f3c21b4c-7ed9-4c3b-b265-5ce4ff3171e7" providerId="ADAL" clId="{02FC5FE0-7AD5-4C4F-B2CE-11A4F0682CD9}" dt="2023-04-12T06:56:11.985" v="301" actId="21"/>
          <ac:spMkLst>
            <pc:docMk/>
            <pc:sldMk cId="540037244" sldId="972"/>
            <ac:spMk id="20" creationId="{03D0DF78-D95F-6F4F-7927-467E87244438}"/>
          </ac:spMkLst>
        </pc:spChg>
        <pc:picChg chg="add del mod">
          <ac:chgData name="Zhukov Vladislav | Жуков Владислав Викторович" userId="f3c21b4c-7ed9-4c3b-b265-5ce4ff3171e7" providerId="ADAL" clId="{02FC5FE0-7AD5-4C4F-B2CE-11A4F0682CD9}" dt="2023-04-12T06:53:23.738" v="227" actId="21"/>
          <ac:picMkLst>
            <pc:docMk/>
            <pc:sldMk cId="540037244" sldId="972"/>
            <ac:picMk id="2" creationId="{340885F0-157B-A656-208E-2777D111AC8B}"/>
          </ac:picMkLst>
        </pc:picChg>
        <pc:picChg chg="mod">
          <ac:chgData name="Zhukov Vladislav | Жуков Владислав Викторович" userId="f3c21b4c-7ed9-4c3b-b265-5ce4ff3171e7" providerId="ADAL" clId="{02FC5FE0-7AD5-4C4F-B2CE-11A4F0682CD9}" dt="2023-04-12T07:48:26.101" v="898" actId="207"/>
          <ac:picMkLst>
            <pc:docMk/>
            <pc:sldMk cId="540037244" sldId="972"/>
            <ac:picMk id="5" creationId="{EFA0EE04-4C3D-FA96-BD9D-4576D0B0DA15}"/>
          </ac:picMkLst>
        </pc:picChg>
        <pc:picChg chg="del">
          <ac:chgData name="Zhukov Vladislav | Жуков Владислав Викторович" userId="f3c21b4c-7ed9-4c3b-b265-5ce4ff3171e7" providerId="ADAL" clId="{02FC5FE0-7AD5-4C4F-B2CE-11A4F0682CD9}" dt="2023-04-12T06:52:05.572" v="221" actId="478"/>
          <ac:picMkLst>
            <pc:docMk/>
            <pc:sldMk cId="540037244" sldId="972"/>
            <ac:picMk id="12" creationId="{D8DA8C63-BD1A-AB71-2A1E-CF3CA9585A53}"/>
          </ac:picMkLst>
        </pc:picChg>
        <pc:picChg chg="add del mod">
          <ac:chgData name="Zhukov Vladislav | Жуков Владислав Викторович" userId="f3c21b4c-7ed9-4c3b-b265-5ce4ff3171e7" providerId="ADAL" clId="{02FC5FE0-7AD5-4C4F-B2CE-11A4F0682CD9}" dt="2023-04-12T06:56:59.320" v="309" actId="21"/>
          <ac:picMkLst>
            <pc:docMk/>
            <pc:sldMk cId="540037244" sldId="972"/>
            <ac:picMk id="22" creationId="{5F3744FE-F876-271B-A988-35A08F4C62D8}"/>
          </ac:picMkLst>
        </pc:picChg>
        <pc:picChg chg="add mod">
          <ac:chgData name="Zhukov Vladislav | Жуков Владислав Викторович" userId="f3c21b4c-7ed9-4c3b-b265-5ce4ff3171e7" providerId="ADAL" clId="{02FC5FE0-7AD5-4C4F-B2CE-11A4F0682CD9}" dt="2023-04-12T06:57:05.638" v="313"/>
          <ac:picMkLst>
            <pc:docMk/>
            <pc:sldMk cId="540037244" sldId="972"/>
            <ac:picMk id="23" creationId="{34B5BB88-C32F-6CEB-7CBE-F2C24E614B14}"/>
          </ac:picMkLst>
        </pc:picChg>
      </pc:sldChg>
      <pc:sldChg chg="addSp delSp modSp mod">
        <pc:chgData name="Zhukov Vladislav | Жуков Владислав Викторович" userId="f3c21b4c-7ed9-4c3b-b265-5ce4ff3171e7" providerId="ADAL" clId="{02FC5FE0-7AD5-4C4F-B2CE-11A4F0682CD9}" dt="2023-04-12T07:51:07.005" v="955" actId="14100"/>
        <pc:sldMkLst>
          <pc:docMk/>
          <pc:sldMk cId="650019425" sldId="978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49:28.565" v="912" actId="207"/>
          <ac:spMkLst>
            <pc:docMk/>
            <pc:sldMk cId="650019425" sldId="978"/>
            <ac:spMk id="23" creationId="{FE37EBA9-4B58-99C5-CCE8-47A662F1FA7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11.198" v="927" actId="208"/>
          <ac:spMkLst>
            <pc:docMk/>
            <pc:sldMk cId="650019425" sldId="978"/>
            <ac:spMk id="24" creationId="{7937EBC1-2310-0508-1F7E-6E70A38128C0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13.737" v="928" actId="208"/>
          <ac:spMkLst>
            <pc:docMk/>
            <pc:sldMk cId="650019425" sldId="978"/>
            <ac:spMk id="25" creationId="{671B72EE-B6C2-16AA-AFB3-7DE4B6CB2031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21.459" v="354" actId="478"/>
          <ac:spMkLst>
            <pc:docMk/>
            <pc:sldMk cId="650019425" sldId="978"/>
            <ac:spMk id="26" creationId="{EEAA15BA-8953-8FFF-20AE-341406939474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21.459" v="354" actId="478"/>
          <ac:spMkLst>
            <pc:docMk/>
            <pc:sldMk cId="650019425" sldId="978"/>
            <ac:spMk id="27" creationId="{4E8593AC-B73A-42F6-FC61-72FE686A4BA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16.214" v="929" actId="208"/>
          <ac:spMkLst>
            <pc:docMk/>
            <pc:sldMk cId="650019425" sldId="978"/>
            <ac:spMk id="28" creationId="{63CA1677-8ACA-2326-A634-5BD226DE097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19.503" v="931" actId="208"/>
          <ac:spMkLst>
            <pc:docMk/>
            <pc:sldMk cId="650019425" sldId="978"/>
            <ac:spMk id="29" creationId="{0B1FBAC5-8C35-A446-26A0-A4A2ECCC7B0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21.849" v="932" actId="208"/>
          <ac:spMkLst>
            <pc:docMk/>
            <pc:sldMk cId="650019425" sldId="978"/>
            <ac:spMk id="30" creationId="{650C59AC-C89C-634D-B208-153F9C13F7B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24.241" v="933" actId="208"/>
          <ac:spMkLst>
            <pc:docMk/>
            <pc:sldMk cId="650019425" sldId="978"/>
            <ac:spMk id="31" creationId="{50B84ECE-7021-2EA0-4D2E-D35E7A3CCA68}"/>
          </ac:spMkLst>
        </pc:spChg>
        <pc:spChg chg="add del mod">
          <ac:chgData name="Zhukov Vladislav | Жуков Владислав Викторович" userId="f3c21b4c-7ed9-4c3b-b265-5ce4ff3171e7" providerId="ADAL" clId="{02FC5FE0-7AD5-4C4F-B2CE-11A4F0682CD9}" dt="2023-04-12T07:50:27.081" v="934" actId="208"/>
          <ac:spMkLst>
            <pc:docMk/>
            <pc:sldMk cId="650019425" sldId="978"/>
            <ac:spMk id="32" creationId="{FADE9608-8F76-4EB8-8E22-038A1A0105F1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9:33.466" v="914" actId="207"/>
          <ac:spMkLst>
            <pc:docMk/>
            <pc:sldMk cId="650019425" sldId="978"/>
            <ac:spMk id="33" creationId="{6ADC28AC-9D50-8D26-99D0-BB25C430E8C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9:56.614" v="921" actId="207"/>
          <ac:spMkLst>
            <pc:docMk/>
            <pc:sldMk cId="650019425" sldId="978"/>
            <ac:spMk id="34" creationId="{425E7F32-4763-B4DF-F44C-48157B03ABF7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24.221" v="355" actId="478"/>
          <ac:spMkLst>
            <pc:docMk/>
            <pc:sldMk cId="650019425" sldId="978"/>
            <ac:spMk id="35" creationId="{E078981B-3C5C-5B2D-5C9A-D5AF31094694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27.315" v="356" actId="478"/>
          <ac:spMkLst>
            <pc:docMk/>
            <pc:sldMk cId="650019425" sldId="978"/>
            <ac:spMk id="36" creationId="{D5AB0584-A525-4365-2E01-21A9AF79DC19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9:58.441" v="922" actId="207"/>
          <ac:spMkLst>
            <pc:docMk/>
            <pc:sldMk cId="650019425" sldId="978"/>
            <ac:spMk id="37" creationId="{2D22CC6D-C9A1-2E7D-45CA-1CC72058054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00.533" v="923" actId="207"/>
          <ac:spMkLst>
            <pc:docMk/>
            <pc:sldMk cId="650019425" sldId="978"/>
            <ac:spMk id="38" creationId="{0F7E78E9-EA1E-74A1-9178-9D00EF1B57CE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03.204" v="924" actId="207"/>
          <ac:spMkLst>
            <pc:docMk/>
            <pc:sldMk cId="650019425" sldId="978"/>
            <ac:spMk id="39" creationId="{7094D9AA-EFCE-2BDC-96FB-0753A5EF67B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05.965" v="925" actId="207"/>
          <ac:spMkLst>
            <pc:docMk/>
            <pc:sldMk cId="650019425" sldId="978"/>
            <ac:spMk id="40" creationId="{5FD60CD1-5335-C351-9DF1-E3B2E03BC797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0:08.512" v="926" actId="207"/>
          <ac:spMkLst>
            <pc:docMk/>
            <pc:sldMk cId="650019425" sldId="978"/>
            <ac:spMk id="41" creationId="{561C6B72-5EDD-BC2E-3352-8611B7DD6067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12.810" v="499" actId="1076"/>
          <ac:spMkLst>
            <pc:docMk/>
            <pc:sldMk cId="650019425" sldId="978"/>
            <ac:spMk id="42" creationId="{E3F63474-FBD1-DAEA-5279-ADFA84BCFC86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16.423" v="500" actId="1076"/>
          <ac:spMkLst>
            <pc:docMk/>
            <pc:sldMk cId="650019425" sldId="978"/>
            <ac:spMk id="43" creationId="{F362044E-1580-FA1B-0C54-45A2571E8615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8:56.258" v="528" actId="1076"/>
          <ac:spMkLst>
            <pc:docMk/>
            <pc:sldMk cId="650019425" sldId="978"/>
            <ac:spMk id="44" creationId="{09C003E5-982D-CB7F-A5A7-C5B01A8648D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21.824" v="503" actId="1076"/>
          <ac:spMkLst>
            <pc:docMk/>
            <pc:sldMk cId="650019425" sldId="978"/>
            <ac:spMk id="45" creationId="{9651646D-2D0D-1464-CE49-0E01CDB3923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26.271" v="504" actId="1076"/>
          <ac:spMkLst>
            <pc:docMk/>
            <pc:sldMk cId="650019425" sldId="978"/>
            <ac:spMk id="46" creationId="{B5961781-FD96-10C4-1332-46DA079324E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30.484" v="505" actId="1076"/>
          <ac:spMkLst>
            <pc:docMk/>
            <pc:sldMk cId="650019425" sldId="978"/>
            <ac:spMk id="47" creationId="{F59A4890-70AA-36B1-4659-CA756619B967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27:39.249" v="506" actId="1076"/>
          <ac:spMkLst>
            <pc:docMk/>
            <pc:sldMk cId="650019425" sldId="978"/>
            <ac:spMk id="48" creationId="{214B790E-CCA5-0FDF-1104-020008DAB178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9:39.677" v="393" actId="478"/>
          <ac:spMkLst>
            <pc:docMk/>
            <pc:sldMk cId="650019425" sldId="978"/>
            <ac:spMk id="49" creationId="{69DD3AEC-50FF-2CA3-A34A-236929CB325D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9:45.913" v="396" actId="478"/>
          <ac:spMkLst>
            <pc:docMk/>
            <pc:sldMk cId="650019425" sldId="978"/>
            <ac:spMk id="50" creationId="{5672C4D8-89C5-EA4C-BC8B-5FEFA32FA2A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49:30.978" v="913" actId="207"/>
          <ac:spMkLst>
            <pc:docMk/>
            <pc:sldMk cId="650019425" sldId="978"/>
            <ac:spMk id="51" creationId="{3F6A71D1-928F-B363-8191-DE43F1DA32B3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40.074" v="358" actId="478"/>
          <ac:spMkLst>
            <pc:docMk/>
            <pc:sldMk cId="650019425" sldId="978"/>
            <ac:spMk id="52" creationId="{A45430C8-A6C5-910F-1562-30EECE075F32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18:38.970" v="357" actId="478"/>
          <ac:spMkLst>
            <pc:docMk/>
            <pc:sldMk cId="650019425" sldId="978"/>
            <ac:spMk id="53" creationId="{6FAD38EE-7447-0A32-CD61-1BC0967F7DCD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4" creationId="{7E0055C4-83C8-A1C9-F664-F11F72B2A81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5" creationId="{77CB1428-E507-5284-94A2-18195DFA2BA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6" creationId="{99945F30-F27F-48BD-C738-8B28001CF103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7" creationId="{44CFDAD1-C2C2-2C05-8E8F-A35C32422DEA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8" creationId="{4A1F8862-852E-DAD7-771E-A8CEA994450C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59" creationId="{1BBA8DEF-4FD5-1448-4990-0D890CD7D252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60" creationId="{7BFB14A2-E9B0-E296-1813-54B4167FAC2F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1:07.005" v="955" actId="14100"/>
          <ac:spMkLst>
            <pc:docMk/>
            <pc:sldMk cId="650019425" sldId="978"/>
            <ac:spMk id="61" creationId="{CA866F7E-B1B3-7125-60E1-0D39A4476582}"/>
          </ac:spMkLst>
        </pc:spChg>
      </pc:sldChg>
      <pc:sldChg chg="delSp modSp add mod">
        <pc:chgData name="Zhukov Vladislav | Жуков Владислав Викторович" userId="f3c21b4c-7ed9-4c3b-b265-5ce4ff3171e7" providerId="ADAL" clId="{02FC5FE0-7AD5-4C4F-B2CE-11A4F0682CD9}" dt="2023-04-12T07:55:45.701" v="1094" actId="207"/>
        <pc:sldMkLst>
          <pc:docMk/>
          <pc:sldMk cId="1821093782" sldId="979"/>
        </pc:sldMkLst>
        <pc:spChg chg="mod">
          <ac:chgData name="Zhukov Vladislav | Жуков Владислав Викторович" userId="f3c21b4c-7ed9-4c3b-b265-5ce4ff3171e7" providerId="ADAL" clId="{02FC5FE0-7AD5-4C4F-B2CE-11A4F0682CD9}" dt="2023-04-12T07:55:45.701" v="1094" actId="207"/>
          <ac:spMkLst>
            <pc:docMk/>
            <pc:sldMk cId="1821093782" sldId="979"/>
            <ac:spMk id="4" creationId="{D11155F9-D0E5-32B1-6316-9A088E1E72F5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6" creationId="{A205B21C-BF36-0FF4-E2EC-238B8165295E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0" creationId="{DFDB8844-A3AF-58AC-C2FA-221ABFCEEE60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1" creationId="{9487DAFF-4112-81E4-92F9-CF1DF4BD485A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2" creationId="{D2D4DE33-7267-9661-B6E3-8C362097C395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3" creationId="{37C040DD-2859-9E8E-CBB0-4B72B3C275C6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6" creationId="{265A2733-3870-B90A-6B64-170052ED46EC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7" creationId="{2E06BC6B-0EE7-CE64-13DF-B961EA76EE10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8" creationId="{F379199C-D1AE-DF97-4F5A-93260C3F8C2A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19" creationId="{3B33A857-0980-5ED6-9D4F-78ACC007C802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0" creationId="{02F726C5-6AA2-28D1-13A2-E51067DD2AB3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1" creationId="{DCDF768B-1253-A5E8-092F-51AD2DD8F2AE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2" creationId="{B7B1176C-2951-49D7-E1DD-C3303DA46003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3" creationId="{7D63CAE7-EC3F-342E-0BF6-5763D0585331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4" creationId="{AAA4317D-C459-4F94-B3C9-2C8E90E911E4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7" creationId="{590C5915-AFA8-D4FF-B609-5BA66F2A0F8C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8" creationId="{CE1B7F2A-8D51-C942-69FE-6E049E64221B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spMkLst>
            <pc:docMk/>
            <pc:sldMk cId="1821093782" sldId="979"/>
            <ac:spMk id="29" creationId="{F1BAE9BF-69F4-BF4A-41B7-9CC1B1C08067}"/>
          </ac:spMkLst>
        </pc:spChg>
        <pc:picChg chg="del">
          <ac:chgData name="Zhukov Vladislav | Жуков Владислав Викторович" userId="f3c21b4c-7ed9-4c3b-b265-5ce4ff3171e7" providerId="ADAL" clId="{02FC5FE0-7AD5-4C4F-B2CE-11A4F0682CD9}" dt="2023-04-12T07:36:48.958" v="764" actId="478"/>
          <ac:picMkLst>
            <pc:docMk/>
            <pc:sldMk cId="1821093782" sldId="979"/>
            <ac:picMk id="30" creationId="{94CD06FC-8FDC-ECE9-5B5A-1016ABD239D6}"/>
          </ac:picMkLst>
        </pc:pic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2" creationId="{DFE8C37B-2475-45C3-9455-CE7D6E351951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7" creationId="{14A51DD9-60DF-91BB-6966-636884251C13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8" creationId="{17A5E45B-70B0-FEAB-FF0B-DC3B329CF3C7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9" creationId="{C64D6922-F21B-FE1A-A546-324846E0E638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25" creationId="{19F576F7-31F4-0E5D-002C-AEEE4BCF3AD6}"/>
          </ac:cxnSpMkLst>
        </pc:cxnChg>
        <pc:cxnChg chg="del mod">
          <ac:chgData name="Zhukov Vladislav | Жуков Владислав Викторович" userId="f3c21b4c-7ed9-4c3b-b265-5ce4ff3171e7" providerId="ADAL" clId="{02FC5FE0-7AD5-4C4F-B2CE-11A4F0682CD9}" dt="2023-04-12T07:36:48.958" v="764" actId="478"/>
          <ac:cxnSpMkLst>
            <pc:docMk/>
            <pc:sldMk cId="1821093782" sldId="979"/>
            <ac:cxnSpMk id="26" creationId="{604D25AA-702F-64A6-A478-65DD3C671147}"/>
          </ac:cxnSpMkLst>
        </pc:cxnChg>
      </pc:sldChg>
      <pc:sldChg chg="addSp delSp modSp add mod">
        <pc:chgData name="Zhukov Vladislav | Жуков Владислав Викторович" userId="f3c21b4c-7ed9-4c3b-b265-5ce4ff3171e7" providerId="ADAL" clId="{02FC5FE0-7AD5-4C4F-B2CE-11A4F0682CD9}" dt="2023-04-12T08:05:18.439" v="1134" actId="20577"/>
        <pc:sldMkLst>
          <pc:docMk/>
          <pc:sldMk cId="181406628" sldId="980"/>
        </pc:sldMkLst>
        <pc:sp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spMkLst>
            <pc:docMk/>
            <pc:sldMk cId="181406628" sldId="980"/>
            <ac:spMk id="2" creationId="{3B56A8D7-10D3-E719-2CC2-368A5DA78FC4}"/>
          </ac:spMkLst>
        </pc:spChg>
        <pc:spChg chg="mod">
          <ac:chgData name="Zhukov Vladislav | Жуков Владислав Викторович" userId="f3c21b4c-7ed9-4c3b-b265-5ce4ff3171e7" providerId="ADAL" clId="{02FC5FE0-7AD5-4C4F-B2CE-11A4F0682CD9}" dt="2023-04-12T07:55:54.219" v="1096" actId="207"/>
          <ac:spMkLst>
            <pc:docMk/>
            <pc:sldMk cId="181406628" sldId="980"/>
            <ac:spMk id="3" creationId="{7087D222-836E-61A9-8C75-082229B23F53}"/>
          </ac:spMkLst>
        </pc:spChg>
        <pc:spChg chg="add mod">
          <ac:chgData name="Zhukov Vladislav | Жуков Владислав Викторович" userId="f3c21b4c-7ed9-4c3b-b265-5ce4ff3171e7" providerId="ADAL" clId="{02FC5FE0-7AD5-4C4F-B2CE-11A4F0682CD9}" dt="2023-04-12T08:05:18.439" v="1134" actId="20577"/>
          <ac:spMkLst>
            <pc:docMk/>
            <pc:sldMk cId="181406628" sldId="980"/>
            <ac:spMk id="4" creationId="{4DF9A360-357A-90F3-3CEB-FC472EAB182E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spMkLst>
            <pc:docMk/>
            <pc:sldMk cId="181406628" sldId="980"/>
            <ac:spMk id="5" creationId="{D480268C-BA60-686F-8F28-AE43386A3D69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spMkLst>
            <pc:docMk/>
            <pc:sldMk cId="181406628" sldId="980"/>
            <ac:spMk id="6" creationId="{ED9A4F01-D639-73EF-2419-238E8359BCE9}"/>
          </ac:spMkLst>
        </pc:spChg>
        <pc:sp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spMkLst>
            <pc:docMk/>
            <pc:sldMk cId="181406628" sldId="980"/>
            <ac:spMk id="9" creationId="{3671570E-DA3F-C75B-D7EB-FC14CCA08E29}"/>
          </ac:spMkLst>
        </pc:spChg>
        <pc:pic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picMkLst>
            <pc:docMk/>
            <pc:sldMk cId="181406628" sldId="980"/>
            <ac:picMk id="7" creationId="{6D1C61EC-1AA4-DF7D-DB45-63E67B572E24}"/>
          </ac:picMkLst>
        </pc:picChg>
        <pc:picChg chg="del">
          <ac:chgData name="Zhukov Vladislav | Жуков Владислав Викторович" userId="f3c21b4c-7ed9-4c3b-b265-5ce4ff3171e7" providerId="ADAL" clId="{02FC5FE0-7AD5-4C4F-B2CE-11A4F0682CD9}" dt="2023-04-12T07:37:33.196" v="797" actId="478"/>
          <ac:picMkLst>
            <pc:docMk/>
            <pc:sldMk cId="181406628" sldId="980"/>
            <ac:picMk id="8" creationId="{407091AC-B34B-9B38-73C6-12BB5252C1B4}"/>
          </ac:picMkLst>
        </pc:picChg>
      </pc:sldChg>
    </pc:docChg>
  </pc:docChgLst>
  <pc:docChgLst>
    <pc:chgData name="Zhukov Vladislav | Жуков Владислав Викторович" userId="f3c21b4c-7ed9-4c3b-b265-5ce4ff3171e7" providerId="ADAL" clId="{2EE4295D-39A2-4280-8773-5A8AE7A2DC99}"/>
    <pc:docChg chg="undo custSel addSld delSld modSld sldOrd">
      <pc:chgData name="Zhukov Vladislav | Жуков Владислав Викторович" userId="f3c21b4c-7ed9-4c3b-b265-5ce4ff3171e7" providerId="ADAL" clId="{2EE4295D-39A2-4280-8773-5A8AE7A2DC99}" dt="2023-04-12T09:56:09.513" v="1639" actId="20577"/>
      <pc:docMkLst>
        <pc:docMk/>
      </pc:docMkLst>
      <pc:sldChg chg="modSp mod">
        <pc:chgData name="Zhukov Vladislav | Жуков Владислав Викторович" userId="f3c21b4c-7ed9-4c3b-b265-5ce4ff3171e7" providerId="ADAL" clId="{2EE4295D-39A2-4280-8773-5A8AE7A2DC99}" dt="2023-04-12T09:29:33.596" v="747" actId="1076"/>
        <pc:sldMkLst>
          <pc:docMk/>
          <pc:sldMk cId="3149828753" sldId="272"/>
        </pc:sldMkLst>
        <pc:spChg chg="mod">
          <ac:chgData name="Zhukov Vladislav | Жуков Владислав Викторович" userId="f3c21b4c-7ed9-4c3b-b265-5ce4ff3171e7" providerId="ADAL" clId="{2EE4295D-39A2-4280-8773-5A8AE7A2DC99}" dt="2023-04-12T09:28:32.236" v="711" actId="1076"/>
          <ac:spMkLst>
            <pc:docMk/>
            <pc:sldMk cId="3149828753" sldId="272"/>
            <ac:spMk id="37" creationId="{419D6074-9091-2378-09C9-73FAC2F0B6C0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9:07.025" v="718" actId="20577"/>
          <ac:spMkLst>
            <pc:docMk/>
            <pc:sldMk cId="3149828753" sldId="272"/>
            <ac:spMk id="41" creationId="{3D72223E-3B68-596B-1521-F99265137AEE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9:33.596" v="747" actId="1076"/>
          <ac:spMkLst>
            <pc:docMk/>
            <pc:sldMk cId="3149828753" sldId="272"/>
            <ac:spMk id="42" creationId="{65079AFE-D0D2-C4B1-3CED-E8E3E6EAC523}"/>
          </ac:spMkLst>
        </pc:spChg>
      </pc:sldChg>
      <pc:sldChg chg="delSp add del mod">
        <pc:chgData name="Zhukov Vladislav | Жуков Владислав Викторович" userId="f3c21b4c-7ed9-4c3b-b265-5ce4ff3171e7" providerId="ADAL" clId="{2EE4295D-39A2-4280-8773-5A8AE7A2DC99}" dt="2023-04-12T09:43:25.218" v="1003" actId="47"/>
        <pc:sldMkLst>
          <pc:docMk/>
          <pc:sldMk cId="2244214164" sldId="292"/>
        </pc:sldMkLst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27" creationId="{3739D4B5-ABB9-0788-C3CB-1DDED473D92B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28" creationId="{64DE1906-7482-D932-096A-B4F6BBE2DCD2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29" creationId="{4BE35476-BFDC-8E33-14B7-E828220068B2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3" creationId="{3AA153A6-878D-0DAA-DFD0-B6E7835A8015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4" creationId="{BFD67408-8EF5-442E-1B53-A1F1AA81125C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5" creationId="{6822D35F-58A1-459D-78C6-1B96535502B8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6" creationId="{4A85C2CF-0655-8113-DF11-65D6853A50D1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7" creationId="{9E5CE091-9DEB-ED11-C32F-3665B30921C6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spMkLst>
            <pc:docMk/>
            <pc:sldMk cId="2244214164" sldId="292"/>
            <ac:spMk id="38" creationId="{7A62FE91-1D35-4902-73E6-E517844E2EA7}"/>
          </ac:spMkLst>
        </pc:spChg>
        <pc:pic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picMkLst>
            <pc:docMk/>
            <pc:sldMk cId="2244214164" sldId="292"/>
            <ac:picMk id="11" creationId="{33C4AA35-F3FB-DD18-CB34-4C802602A3B0}"/>
          </ac:picMkLst>
        </pc:picChg>
        <pc:pic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picMkLst>
            <pc:docMk/>
            <pc:sldMk cId="2244214164" sldId="292"/>
            <ac:picMk id="15" creationId="{FB5781EA-B108-96F2-8927-60154900F7A4}"/>
          </ac:picMkLst>
        </pc:picChg>
        <pc:pic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picMkLst>
            <pc:docMk/>
            <pc:sldMk cId="2244214164" sldId="292"/>
            <ac:picMk id="26" creationId="{CF73FA37-1BE8-97B5-B0E3-60E205ADC8E7}"/>
          </ac:picMkLst>
        </pc:picChg>
        <pc:cxn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cxnSpMkLst>
            <pc:docMk/>
            <pc:sldMk cId="2244214164" sldId="292"/>
            <ac:cxnSpMk id="30" creationId="{E34ACBF6-F11C-34E3-5344-47FAD001E2F6}"/>
          </ac:cxnSpMkLst>
        </pc:cxnChg>
        <pc:cxn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cxnSpMkLst>
            <pc:docMk/>
            <pc:sldMk cId="2244214164" sldId="292"/>
            <ac:cxnSpMk id="31" creationId="{E422A561-247A-BB4E-5CA3-B88BEAA861B1}"/>
          </ac:cxnSpMkLst>
        </pc:cxnChg>
        <pc:cxnChg chg="del">
          <ac:chgData name="Zhukov Vladislav | Жуков Владислав Викторович" userId="f3c21b4c-7ed9-4c3b-b265-5ce4ff3171e7" providerId="ADAL" clId="{2EE4295D-39A2-4280-8773-5A8AE7A2DC99}" dt="2023-04-12T09:43:20.001" v="1001" actId="21"/>
          <ac:cxnSpMkLst>
            <pc:docMk/>
            <pc:sldMk cId="2244214164" sldId="292"/>
            <ac:cxnSpMk id="32" creationId="{F0C948CB-7B64-1A59-6061-E2154522A2C2}"/>
          </ac:cxnSpMkLst>
        </pc:cxnChg>
      </pc:sldChg>
      <pc:sldChg chg="modSp mod">
        <pc:chgData name="Zhukov Vladislav | Жуков Владислав Викторович" userId="f3c21b4c-7ed9-4c3b-b265-5ce4ff3171e7" providerId="ADAL" clId="{2EE4295D-39A2-4280-8773-5A8AE7A2DC99}" dt="2023-04-12T09:25:01.625" v="611" actId="1076"/>
        <pc:sldMkLst>
          <pc:docMk/>
          <pc:sldMk cId="3547273830" sldId="967"/>
        </pc:sldMkLst>
        <pc:spChg chg="mod">
          <ac:chgData name="Zhukov Vladislav | Жуков Владислав Викторович" userId="f3c21b4c-7ed9-4c3b-b265-5ce4ff3171e7" providerId="ADAL" clId="{2EE4295D-39A2-4280-8773-5A8AE7A2DC99}" dt="2023-04-12T09:10:37.044" v="301" actId="20577"/>
          <ac:spMkLst>
            <pc:docMk/>
            <pc:sldMk cId="3547273830" sldId="967"/>
            <ac:spMk id="4" creationId="{D11155F9-D0E5-32B1-6316-9A088E1E72F5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4:17.052" v="605" actId="14100"/>
          <ac:spMkLst>
            <pc:docMk/>
            <pc:sldMk cId="3547273830" sldId="967"/>
            <ac:spMk id="6" creationId="{A205B21C-BF36-0FF4-E2EC-238B8165295E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5:01.625" v="611" actId="1076"/>
          <ac:spMkLst>
            <pc:docMk/>
            <pc:sldMk cId="3547273830" sldId="967"/>
            <ac:spMk id="10" creationId="{DFDB8844-A3AF-58AC-C2FA-221ABFCEEE60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4:28.305" v="609" actId="1076"/>
          <ac:spMkLst>
            <pc:docMk/>
            <pc:sldMk cId="3547273830" sldId="967"/>
            <ac:spMk id="11" creationId="{9487DAFF-4112-81E4-92F9-CF1DF4BD485A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4:20.024" v="606" actId="1076"/>
          <ac:spMkLst>
            <pc:docMk/>
            <pc:sldMk cId="3547273830" sldId="967"/>
            <ac:spMk id="12" creationId="{D2D4DE33-7267-9661-B6E3-8C362097C395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4:14.876" v="604" actId="1076"/>
          <ac:spMkLst>
            <pc:docMk/>
            <pc:sldMk cId="3547273830" sldId="967"/>
            <ac:spMk id="16" creationId="{265A2733-3870-B90A-6B64-170052ED46EC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19:53.586" v="552" actId="404"/>
          <ac:spMkLst>
            <pc:docMk/>
            <pc:sldMk cId="3547273830" sldId="967"/>
            <ac:spMk id="17" creationId="{2E06BC6B-0EE7-CE64-13DF-B961EA76EE10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4:28.305" v="609" actId="1076"/>
          <ac:spMkLst>
            <pc:docMk/>
            <pc:sldMk cId="3547273830" sldId="967"/>
            <ac:spMk id="21" creationId="{DCDF768B-1253-A5E8-092F-51AD2DD8F2AE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0:33.469" v="565" actId="14100"/>
          <ac:spMkLst>
            <pc:docMk/>
            <pc:sldMk cId="3547273830" sldId="967"/>
            <ac:spMk id="22" creationId="{B7B1176C-2951-49D7-E1DD-C3303DA46003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25:01.625" v="611" actId="1076"/>
          <ac:spMkLst>
            <pc:docMk/>
            <pc:sldMk cId="3547273830" sldId="967"/>
            <ac:spMk id="23" creationId="{7D63CAE7-EC3F-342E-0BF6-5763D0585331}"/>
          </ac:spMkLst>
        </pc:spChg>
        <pc:cxnChg chg="mod">
          <ac:chgData name="Zhukov Vladislav | Жуков Владислав Викторович" userId="f3c21b4c-7ed9-4c3b-b265-5ce4ff3171e7" providerId="ADAL" clId="{2EE4295D-39A2-4280-8773-5A8AE7A2DC99}" dt="2023-04-12T09:25:01.625" v="611" actId="1076"/>
          <ac:cxnSpMkLst>
            <pc:docMk/>
            <pc:sldMk cId="3547273830" sldId="967"/>
            <ac:cxnSpMk id="2" creationId="{DFE8C37B-2475-45C3-9455-CE7D6E351951}"/>
          </ac:cxnSpMkLst>
        </pc:cxnChg>
        <pc:cxnChg chg="mod">
          <ac:chgData name="Zhukov Vladislav | Жуков Владислав Викторович" userId="f3c21b4c-7ed9-4c3b-b265-5ce4ff3171e7" providerId="ADAL" clId="{2EE4295D-39A2-4280-8773-5A8AE7A2DC99}" dt="2023-04-12T09:20:33.469" v="565" actId="14100"/>
          <ac:cxnSpMkLst>
            <pc:docMk/>
            <pc:sldMk cId="3547273830" sldId="967"/>
            <ac:cxnSpMk id="7" creationId="{14A51DD9-60DF-91BB-6966-636884251C13}"/>
          </ac:cxnSpMkLst>
        </pc:cxnChg>
        <pc:cxnChg chg="mod">
          <ac:chgData name="Zhukov Vladislav | Жуков Владислав Викторович" userId="f3c21b4c-7ed9-4c3b-b265-5ce4ff3171e7" providerId="ADAL" clId="{2EE4295D-39A2-4280-8773-5A8AE7A2DC99}" dt="2023-04-12T09:24:28.305" v="609" actId="1076"/>
          <ac:cxnSpMkLst>
            <pc:docMk/>
            <pc:sldMk cId="3547273830" sldId="967"/>
            <ac:cxnSpMk id="8" creationId="{17A5E45B-70B0-FEAB-FF0B-DC3B329CF3C7}"/>
          </ac:cxnSpMkLst>
        </pc:cxnChg>
        <pc:cxnChg chg="mod">
          <ac:chgData name="Zhukov Vladislav | Жуков Владислав Викторович" userId="f3c21b4c-7ed9-4c3b-b265-5ce4ff3171e7" providerId="ADAL" clId="{2EE4295D-39A2-4280-8773-5A8AE7A2DC99}" dt="2023-04-12T09:24:14.876" v="604" actId="1076"/>
          <ac:cxnSpMkLst>
            <pc:docMk/>
            <pc:sldMk cId="3547273830" sldId="967"/>
            <ac:cxnSpMk id="9" creationId="{C64D6922-F21B-FE1A-A546-324846E0E638}"/>
          </ac:cxnSpMkLst>
        </pc:cxnChg>
      </pc:sldChg>
      <pc:sldChg chg="addSp delSp modSp mod">
        <pc:chgData name="Zhukov Vladislav | Жуков Владислав Викторович" userId="f3c21b4c-7ed9-4c3b-b265-5ce4ff3171e7" providerId="ADAL" clId="{2EE4295D-39A2-4280-8773-5A8AE7A2DC99}" dt="2023-04-12T09:32:35.490" v="832" actId="20577"/>
        <pc:sldMkLst>
          <pc:docMk/>
          <pc:sldMk cId="3537405958" sldId="969"/>
        </pc:sldMkLst>
        <pc:spChg chg="mod">
          <ac:chgData name="Zhukov Vladislav | Жуков Владислав Викторович" userId="f3c21b4c-7ed9-4c3b-b265-5ce4ff3171e7" providerId="ADAL" clId="{2EE4295D-39A2-4280-8773-5A8AE7A2DC99}" dt="2023-04-12T09:23:52.538" v="600" actId="20577"/>
          <ac:spMkLst>
            <pc:docMk/>
            <pc:sldMk cId="3537405958" sldId="969"/>
            <ac:spMk id="2" creationId="{3B56A8D7-10D3-E719-2CC2-368A5DA78FC4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spMkLst>
            <pc:docMk/>
            <pc:sldMk cId="3537405958" sldId="969"/>
            <ac:spMk id="5" creationId="{D480268C-BA60-686F-8F28-AE43386A3D69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spMkLst>
            <pc:docMk/>
            <pc:sldMk cId="3537405958" sldId="969"/>
            <ac:spMk id="6" creationId="{ED9A4F01-D639-73EF-2419-238E8359BCE9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spMkLst>
            <pc:docMk/>
            <pc:sldMk cId="3537405958" sldId="969"/>
            <ac:spMk id="9" creationId="{3671570E-DA3F-C75B-D7EB-FC14CCA08E29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spMkLst>
            <pc:docMk/>
            <pc:sldMk cId="3537405958" sldId="969"/>
            <ac:spMk id="10" creationId="{B4B80B8A-009C-2FE9-D4DD-FC11F2D181D8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spMkLst>
            <pc:docMk/>
            <pc:sldMk cId="3537405958" sldId="969"/>
            <ac:spMk id="12" creationId="{E8F9438F-8FDB-093E-F1C8-B1CCB36668AA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32:35.490" v="832" actId="20577"/>
          <ac:spMkLst>
            <pc:docMk/>
            <pc:sldMk cId="3537405958" sldId="969"/>
            <ac:spMk id="18" creationId="{321020EB-DA34-2092-C7BF-207CD8EC02E0}"/>
          </ac:spMkLst>
        </pc:spChg>
        <pc:picChg chg="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picMkLst>
            <pc:docMk/>
            <pc:sldMk cId="3537405958" sldId="969"/>
            <ac:picMk id="7" creationId="{6D1C61EC-1AA4-DF7D-DB45-63E67B572E24}"/>
          </ac:picMkLst>
        </pc:picChg>
        <pc:picChg chg="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picMkLst>
            <pc:docMk/>
            <pc:sldMk cId="3537405958" sldId="969"/>
            <ac:picMk id="8" creationId="{407091AC-B34B-9B38-73C6-12BB5252C1B4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30:12.880" v="753" actId="478"/>
          <ac:picMkLst>
            <pc:docMk/>
            <pc:sldMk cId="3537405958" sldId="969"/>
            <ac:picMk id="13" creationId="{700665A7-1291-DEE7-B4E9-A593A499AFA3}"/>
          </ac:picMkLst>
        </pc:picChg>
        <pc:picChg chg="add mod">
          <ac:chgData name="Zhukov Vladislav | Жуков Владислав Викторович" userId="f3c21b4c-7ed9-4c3b-b265-5ce4ff3171e7" providerId="ADAL" clId="{2EE4295D-39A2-4280-8773-5A8AE7A2DC99}" dt="2023-04-12T09:32:26.861" v="813" actId="1076"/>
          <ac:picMkLst>
            <pc:docMk/>
            <pc:sldMk cId="3537405958" sldId="969"/>
            <ac:picMk id="16" creationId="{3F378E99-90D5-5464-5EF5-471FF6F056B9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31:20.888" v="791" actId="478"/>
          <ac:picMkLst>
            <pc:docMk/>
            <pc:sldMk cId="3537405958" sldId="969"/>
            <ac:picMk id="17" creationId="{29265026-D25B-F710-2D30-7E4CE538B4F0}"/>
          </ac:picMkLst>
        </pc:picChg>
        <pc:picChg chg="add mod">
          <ac:chgData name="Zhukov Vladislav | Жуков Владислав Викторович" userId="f3c21b4c-7ed9-4c3b-b265-5ce4ff3171e7" providerId="ADAL" clId="{2EE4295D-39A2-4280-8773-5A8AE7A2DC99}" dt="2023-04-12T09:31:23.929" v="793" actId="1076"/>
          <ac:picMkLst>
            <pc:docMk/>
            <pc:sldMk cId="3537405958" sldId="969"/>
            <ac:picMk id="19" creationId="{12A12BDD-4055-16CF-DD0B-BC393AFC6C27}"/>
          </ac:picMkLst>
        </pc:picChg>
      </pc:sldChg>
      <pc:sldChg chg="addSp delSp modSp mod">
        <pc:chgData name="Zhukov Vladislav | Жуков Владислав Викторович" userId="f3c21b4c-7ed9-4c3b-b265-5ce4ff3171e7" providerId="ADAL" clId="{2EE4295D-39A2-4280-8773-5A8AE7A2DC99}" dt="2023-04-12T09:51:10.163" v="1301" actId="20577"/>
        <pc:sldMkLst>
          <pc:docMk/>
          <pc:sldMk cId="2404232063" sldId="970"/>
        </pc:sldMkLst>
        <pc:spChg chg="add del">
          <ac:chgData name="Zhukov Vladislav | Жуков Владислав Викторович" userId="f3c21b4c-7ed9-4c3b-b265-5ce4ff3171e7" providerId="ADAL" clId="{2EE4295D-39A2-4280-8773-5A8AE7A2DC99}" dt="2023-04-12T09:09:45.151" v="263" actId="22"/>
          <ac:spMkLst>
            <pc:docMk/>
            <pc:sldMk cId="2404232063" sldId="970"/>
            <ac:spMk id="5" creationId="{3B443FBB-05D2-0B3D-EC58-E08D812FC4B9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07:21.596" v="259" actId="478"/>
          <ac:spMkLst>
            <pc:docMk/>
            <pc:sldMk cId="2404232063" sldId="970"/>
            <ac:spMk id="6" creationId="{1C995BA2-72E7-3C99-B2C0-C1E6E07ED2C9}"/>
          </ac:spMkLst>
        </pc:spChg>
        <pc:spChg chg="del">
          <ac:chgData name="Zhukov Vladislav | Жуков Владислав Викторович" userId="f3c21b4c-7ed9-4c3b-b265-5ce4ff3171e7" providerId="ADAL" clId="{2EE4295D-39A2-4280-8773-5A8AE7A2DC99}" dt="2023-04-12T09:07:19.975" v="258" actId="478"/>
          <ac:spMkLst>
            <pc:docMk/>
            <pc:sldMk cId="2404232063" sldId="970"/>
            <ac:spMk id="7" creationId="{0D7C4D5B-A42E-6B41-A511-3982307F2108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12:12.716" v="311" actId="1076"/>
          <ac:spMkLst>
            <pc:docMk/>
            <pc:sldMk cId="2404232063" sldId="970"/>
            <ac:spMk id="8" creationId="{4B5085AE-255B-B8A4-5404-6AD4803B0B51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51:10.163" v="1301" actId="20577"/>
          <ac:spMkLst>
            <pc:docMk/>
            <pc:sldMk cId="2404232063" sldId="970"/>
            <ac:spMk id="9" creationId="{8836239A-8F68-32CD-E096-8089C3431B4A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15:10.177" v="483" actId="21"/>
          <ac:spMkLst>
            <pc:docMk/>
            <pc:sldMk cId="2404232063" sldId="970"/>
            <ac:spMk id="10" creationId="{4C9C7ECD-F2D0-603D-16EE-43B702223921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9:15:49.626" v="531" actId="20577"/>
          <ac:spMkLst>
            <pc:docMk/>
            <pc:sldMk cId="2404232063" sldId="970"/>
            <ac:spMk id="11" creationId="{E7C78771-E049-CB72-FE23-838D9DB3BAB7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19:16.404" v="545" actId="20577"/>
          <ac:spMkLst>
            <pc:docMk/>
            <pc:sldMk cId="2404232063" sldId="970"/>
            <ac:spMk id="13" creationId="{DA47F6A3-1AA0-14EA-E269-07BAF5795783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12:45.841" v="355" actId="478"/>
          <ac:spMkLst>
            <pc:docMk/>
            <pc:sldMk cId="2404232063" sldId="970"/>
            <ac:spMk id="16" creationId="{57CB81E5-F986-FF72-640D-F7FD9924233B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15:23.637" v="493" actId="20577"/>
          <ac:spMkLst>
            <pc:docMk/>
            <pc:sldMk cId="2404232063" sldId="970"/>
            <ac:spMk id="17" creationId="{5B5D4D06-3C26-60AF-A17A-B1FDEDC14D07}"/>
          </ac:spMkLst>
        </pc:spChg>
      </pc:sldChg>
      <pc:sldChg chg="modSp mod">
        <pc:chgData name="Zhukov Vladislav | Жуков Владислав Викторович" userId="f3c21b4c-7ed9-4c3b-b265-5ce4ff3171e7" providerId="ADAL" clId="{2EE4295D-39A2-4280-8773-5A8AE7A2DC99}" dt="2023-04-12T09:27:50.256" v="707" actId="14100"/>
        <pc:sldMkLst>
          <pc:docMk/>
          <pc:sldMk cId="1946282426" sldId="971"/>
        </pc:sldMkLst>
        <pc:spChg chg="mod">
          <ac:chgData name="Zhukov Vladislav | Жуков Владислав Викторович" userId="f3c21b4c-7ed9-4c3b-b265-5ce4ff3171e7" providerId="ADAL" clId="{2EE4295D-39A2-4280-8773-5A8AE7A2DC99}" dt="2023-04-12T09:27:50.256" v="707" actId="14100"/>
          <ac:spMkLst>
            <pc:docMk/>
            <pc:sldMk cId="1946282426" sldId="971"/>
            <ac:spMk id="18" creationId="{B72E9657-FED3-E9A6-97A7-2C91B9D5F562}"/>
          </ac:spMkLst>
        </pc:spChg>
        <pc:spChg chg="mod">
          <ac:chgData name="Zhukov Vladislav | Жуков Владислав Викторович" userId="f3c21b4c-7ed9-4c3b-b265-5ce4ff3171e7" providerId="ADAL" clId="{2EE4295D-39A2-4280-8773-5A8AE7A2DC99}" dt="2023-04-12T08:11:59.965" v="169" actId="20577"/>
          <ac:spMkLst>
            <pc:docMk/>
            <pc:sldMk cId="1946282426" sldId="971"/>
            <ac:spMk id="23" creationId="{277C2094-F0D1-47FC-CC5C-5626620A4398}"/>
          </ac:spMkLst>
        </pc:spChg>
      </pc:sldChg>
      <pc:sldChg chg="addSp delSp modSp mod ord">
        <pc:chgData name="Zhukov Vladislav | Жуков Владислав Викторович" userId="f3c21b4c-7ed9-4c3b-b265-5ce4ff3171e7" providerId="ADAL" clId="{2EE4295D-39A2-4280-8773-5A8AE7A2DC99}" dt="2023-04-12T09:56:09.513" v="1639" actId="20577"/>
        <pc:sldMkLst>
          <pc:docMk/>
          <pc:sldMk cId="1821093782" sldId="979"/>
        </pc:sldMkLst>
        <pc:spChg chg="add mod">
          <ac:chgData name="Zhukov Vladislav | Жуков Владислав Викторович" userId="f3c21b4c-7ed9-4c3b-b265-5ce4ff3171e7" providerId="ADAL" clId="{2EE4295D-39A2-4280-8773-5A8AE7A2DC99}" dt="2023-04-12T09:36:11.328" v="892" actId="20577"/>
          <ac:spMkLst>
            <pc:docMk/>
            <pc:sldMk cId="1821093782" sldId="979"/>
            <ac:spMk id="3" creationId="{3BB52CAA-183D-806C-5365-B89DDE53F04A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38:18.597" v="896" actId="478"/>
          <ac:spMkLst>
            <pc:docMk/>
            <pc:sldMk cId="1821093782" sldId="979"/>
            <ac:spMk id="5" creationId="{17A6E230-425A-18BA-7979-AFC0B447BD75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39:50.871" v="956" actId="478"/>
          <ac:spMkLst>
            <pc:docMk/>
            <pc:sldMk cId="1821093782" sldId="979"/>
            <ac:spMk id="7" creationId="{6707F387-4160-1B16-5F6C-2365ECC4F552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2:13.007" v="997" actId="478"/>
          <ac:spMkLst>
            <pc:docMk/>
            <pc:sldMk cId="1821093782" sldId="979"/>
            <ac:spMk id="8" creationId="{36A97D13-D33F-7AD9-9B66-DB98E9B91234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51:37.271" v="1303" actId="478"/>
          <ac:spMkLst>
            <pc:docMk/>
            <pc:sldMk cId="1821093782" sldId="979"/>
            <ac:spMk id="9" creationId="{7367F00F-3307-9D57-B9B0-F83E0788A38B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54:20.214" v="1551" actId="14100"/>
          <ac:spMkLst>
            <pc:docMk/>
            <pc:sldMk cId="1821093782" sldId="979"/>
            <ac:spMk id="10" creationId="{CA13A860-876B-B171-25B9-C2DDB9C12C82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56:09.513" v="1639" actId="20577"/>
          <ac:spMkLst>
            <pc:docMk/>
            <pc:sldMk cId="1821093782" sldId="979"/>
            <ac:spMk id="11" creationId="{8F4DD845-1886-42F5-857D-9FE252BB0B81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55:36.692" v="1603" actId="1076"/>
          <ac:spMkLst>
            <pc:docMk/>
            <pc:sldMk cId="1821093782" sldId="979"/>
            <ac:spMk id="12" creationId="{743E4744-B339-44ED-B70C-1DE5FBA3B9BB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55:54.318" v="1638" actId="1076"/>
          <ac:spMkLst>
            <pc:docMk/>
            <pc:sldMk cId="1821093782" sldId="979"/>
            <ac:spMk id="16" creationId="{D16B9962-CF87-6B82-1644-57F3D1D45DBD}"/>
          </ac:spMkLst>
        </pc:spChg>
        <pc:graphicFrameChg chg="add del mod modGraphic">
          <ac:chgData name="Zhukov Vladislav | Жуков Владислав Викторович" userId="f3c21b4c-7ed9-4c3b-b265-5ce4ff3171e7" providerId="ADAL" clId="{2EE4295D-39A2-4280-8773-5A8AE7A2DC99}" dt="2023-04-12T09:38:45.704" v="901" actId="478"/>
          <ac:graphicFrameMkLst>
            <pc:docMk/>
            <pc:sldMk cId="1821093782" sldId="979"/>
            <ac:graphicFrameMk id="6" creationId="{5EA8BFA2-917D-78CE-CA2A-4CC98B63FAAA}"/>
          </ac:graphicFrameMkLst>
        </pc:graphicFrameChg>
        <pc:picChg chg="mod">
          <ac:chgData name="Zhukov Vladislav | Жуков Владислав Викторович" userId="f3c21b4c-7ed9-4c3b-b265-5ce4ff3171e7" providerId="ADAL" clId="{2EE4295D-39A2-4280-8773-5A8AE7A2DC99}" dt="2023-04-12T09:55:34.701" v="1602" actId="1076"/>
          <ac:picMkLst>
            <pc:docMk/>
            <pc:sldMk cId="1821093782" sldId="979"/>
            <ac:picMk id="2" creationId="{FC12C9D9-BD17-CCC6-6A87-9AA1D6701C89}"/>
          </ac:picMkLst>
        </pc:picChg>
      </pc:sldChg>
      <pc:sldChg chg="addSp delSp modSp mod">
        <pc:chgData name="Zhukov Vladislav | Жуков Владислав Викторович" userId="f3c21b4c-7ed9-4c3b-b265-5ce4ff3171e7" providerId="ADAL" clId="{2EE4295D-39A2-4280-8773-5A8AE7A2DC99}" dt="2023-04-12T09:47:55.287" v="1300" actId="478"/>
        <pc:sldMkLst>
          <pc:docMk/>
          <pc:sldMk cId="181406628" sldId="980"/>
        </pc:sldMkLst>
        <pc:spChg chg="add del mod">
          <ac:chgData name="Zhukov Vladislav | Жуков Владислав Викторович" userId="f3c21b4c-7ed9-4c3b-b265-5ce4ff3171e7" providerId="ADAL" clId="{2EE4295D-39A2-4280-8773-5A8AE7A2DC99}" dt="2023-04-12T09:47:54.431" v="1299" actId="478"/>
          <ac:spMkLst>
            <pc:docMk/>
            <pc:sldMk cId="181406628" sldId="980"/>
            <ac:spMk id="2" creationId="{E0E4FCE8-E447-B7E5-C44C-0905BA08E9AE}"/>
          </ac:spMkLst>
        </pc:spChg>
        <pc:spChg chg="del mod">
          <ac:chgData name="Zhukov Vladislav | Жуков Владислав Викторович" userId="f3c21b4c-7ed9-4c3b-b265-5ce4ff3171e7" providerId="ADAL" clId="{2EE4295D-39A2-4280-8773-5A8AE7A2DC99}" dt="2023-04-12T09:47:53.280" v="1298" actId="478"/>
          <ac:spMkLst>
            <pc:docMk/>
            <pc:sldMk cId="181406628" sldId="980"/>
            <ac:spMk id="4" creationId="{4DF9A360-357A-90F3-3CEB-FC472EAB182E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7:55.287" v="1300" actId="478"/>
          <ac:spMkLst>
            <pc:docMk/>
            <pc:sldMk cId="181406628" sldId="980"/>
            <ac:spMk id="5" creationId="{A079D206-8A51-8E08-A64D-83D6667D7385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9" creationId="{6BE0DD10-CD5E-18C2-E7D2-46FECDFA4D03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10" creationId="{1DE301A7-0244-CB21-0A00-965F26D24EF3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11" creationId="{0C3FEFCE-E4D0-DC88-5C2E-DBA9B1B410F7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17" creationId="{FB7D8859-3618-2CFE-B463-BD76F4DDF49D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18" creationId="{F065D004-0B2B-C0EE-3AB3-6060AB092982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19" creationId="{56A6BCA3-704D-FF2A-639B-6E738FA14BFD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20" creationId="{F4A5F5C0-A80F-31DC-EFC4-E368E8F0709A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21" creationId="{1DCA61B9-12CB-E2D0-A7E4-E3937F44D51F}"/>
          </ac:spMkLst>
        </pc:spChg>
        <pc:sp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spMkLst>
            <pc:docMk/>
            <pc:sldMk cId="181406628" sldId="980"/>
            <ac:spMk id="22" creationId="{CDF20529-1647-C671-9DA9-6B3BEE92D019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26" creationId="{CFF310EC-AB7F-15D1-1E3A-9990ED660BE3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27" creationId="{B213CC99-B142-4596-02EC-48C2327FD1BB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28" creationId="{41551474-5EA8-A59D-A418-0A0D25B31EF4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7:45.043" v="1297" actId="20577"/>
          <ac:spMkLst>
            <pc:docMk/>
            <pc:sldMk cId="181406628" sldId="980"/>
            <ac:spMk id="32" creationId="{44DB2060-EA22-3B38-057D-CCADE9FEA50B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6:34.924" v="1163" actId="20577"/>
          <ac:spMkLst>
            <pc:docMk/>
            <pc:sldMk cId="181406628" sldId="980"/>
            <ac:spMk id="33" creationId="{A6A9FEA0-ABF5-33DF-BA2E-3DA32A29585C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7:39.328" v="1296" actId="20577"/>
          <ac:spMkLst>
            <pc:docMk/>
            <pc:sldMk cId="181406628" sldId="980"/>
            <ac:spMk id="34" creationId="{A5061B32-C914-83BB-966E-7A2EAC633AE6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35" creationId="{6657FB56-5722-2257-6BAE-F07D2A323FE5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36" creationId="{6BBA354F-444D-4639-B9ED-2583E67B8211}"/>
          </ac:spMkLst>
        </pc:spChg>
        <pc:sp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spMkLst>
            <pc:docMk/>
            <pc:sldMk cId="181406628" sldId="980"/>
            <ac:spMk id="37" creationId="{7EC0FFBC-CC67-59C7-79B5-CDC7AE9E676D}"/>
          </ac:spMkLst>
        </pc:spChg>
        <pc:pic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picMkLst>
            <pc:docMk/>
            <pc:sldMk cId="181406628" sldId="980"/>
            <ac:picMk id="6" creationId="{45F5A9CC-4CB9-AB4D-C430-76F8FF282C0A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picMkLst>
            <pc:docMk/>
            <pc:sldMk cId="181406628" sldId="980"/>
            <ac:picMk id="7" creationId="{0F631E52-78F9-7339-B164-C9636E174AA0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picMkLst>
            <pc:docMk/>
            <pc:sldMk cId="181406628" sldId="980"/>
            <ac:picMk id="8" creationId="{459D1BFA-EC1B-F63D-51E7-B826E0BBB54E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44:19.110" v="1019" actId="478"/>
          <ac:picMkLst>
            <pc:docMk/>
            <pc:sldMk cId="181406628" sldId="980"/>
            <ac:picMk id="23" creationId="{172A1B18-9E84-2357-360A-8E97BC59A974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43:36.761" v="1004" actId="478"/>
          <ac:picMkLst>
            <pc:docMk/>
            <pc:sldMk cId="181406628" sldId="980"/>
            <ac:picMk id="24" creationId="{FC63E5AE-3311-A306-88C2-ED6C93E6FD61}"/>
          </ac:picMkLst>
        </pc:picChg>
        <pc:picChg chg="add del mod">
          <ac:chgData name="Zhukov Vladislav | Жуков Владислав Викторович" userId="f3c21b4c-7ed9-4c3b-b265-5ce4ff3171e7" providerId="ADAL" clId="{2EE4295D-39A2-4280-8773-5A8AE7A2DC99}" dt="2023-04-12T09:44:17.219" v="1018" actId="478"/>
          <ac:picMkLst>
            <pc:docMk/>
            <pc:sldMk cId="181406628" sldId="980"/>
            <ac:picMk id="25" creationId="{EBD03A1D-69BF-9861-F16E-6EA0F90843BE}"/>
          </ac:picMkLst>
        </pc:picChg>
        <pc:cxn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cxnSpMkLst>
            <pc:docMk/>
            <pc:sldMk cId="181406628" sldId="980"/>
            <ac:cxnSpMk id="12" creationId="{5B4DE9EC-3E12-CC7E-F40D-799E52AD76C7}"/>
          </ac:cxnSpMkLst>
        </pc:cxnChg>
        <pc:cxn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cxnSpMkLst>
            <pc:docMk/>
            <pc:sldMk cId="181406628" sldId="980"/>
            <ac:cxnSpMk id="13" creationId="{A04138BC-22D3-989B-CCFB-7493FFF3B7F1}"/>
          </ac:cxnSpMkLst>
        </pc:cxnChg>
        <pc:cxnChg chg="add del mod">
          <ac:chgData name="Zhukov Vladislav | Жуков Владислав Викторович" userId="f3c21b4c-7ed9-4c3b-b265-5ce4ff3171e7" providerId="ADAL" clId="{2EE4295D-39A2-4280-8773-5A8AE7A2DC99}" dt="2023-04-12T09:43:07.715" v="999"/>
          <ac:cxnSpMkLst>
            <pc:docMk/>
            <pc:sldMk cId="181406628" sldId="980"/>
            <ac:cxnSpMk id="16" creationId="{BB34831C-830C-DB3E-D68A-C4E7E420D051}"/>
          </ac:cxnSpMkLst>
        </pc:cxnChg>
        <pc:cxn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cxnSpMkLst>
            <pc:docMk/>
            <pc:sldMk cId="181406628" sldId="980"/>
            <ac:cxnSpMk id="29" creationId="{1842C00B-BFE8-A9FF-3046-B4FFE2EB91C2}"/>
          </ac:cxnSpMkLst>
        </pc:cxnChg>
        <pc:cxn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cxnSpMkLst>
            <pc:docMk/>
            <pc:sldMk cId="181406628" sldId="980"/>
            <ac:cxnSpMk id="30" creationId="{407AB863-6D75-CA4F-3544-E1ADAC1837A4}"/>
          </ac:cxnSpMkLst>
        </pc:cxnChg>
        <pc:cxnChg chg="add mod">
          <ac:chgData name="Zhukov Vladislav | Жуков Владислав Викторович" userId="f3c21b4c-7ed9-4c3b-b265-5ce4ff3171e7" providerId="ADAL" clId="{2EE4295D-39A2-4280-8773-5A8AE7A2DC99}" dt="2023-04-12T09:45:54.220" v="1077" actId="1035"/>
          <ac:cxnSpMkLst>
            <pc:docMk/>
            <pc:sldMk cId="181406628" sldId="980"/>
            <ac:cxnSpMk id="31" creationId="{61248C28-941F-A0EE-A5E5-894B6217618B}"/>
          </ac:cxnSpMkLst>
        </pc:cxnChg>
      </pc:sldChg>
      <pc:sldMasterChg chg="delSldLayout">
        <pc:chgData name="Zhukov Vladislav | Жуков Владислав Викторович" userId="f3c21b4c-7ed9-4c3b-b265-5ce4ff3171e7" providerId="ADAL" clId="{2EE4295D-39A2-4280-8773-5A8AE7A2DC99}" dt="2023-04-12T09:43:25.218" v="1003" actId="47"/>
        <pc:sldMasterMkLst>
          <pc:docMk/>
          <pc:sldMasterMk cId="3402193765" sldId="2147483732"/>
        </pc:sldMasterMkLst>
        <pc:sldLayoutChg chg="del">
          <pc:chgData name="Zhukov Vladislav | Жуков Владислав Викторович" userId="f3c21b4c-7ed9-4c3b-b265-5ce4ff3171e7" providerId="ADAL" clId="{2EE4295D-39A2-4280-8773-5A8AE7A2DC99}" dt="2023-04-12T09:43:25.218" v="1003" actId="47"/>
          <pc:sldLayoutMkLst>
            <pc:docMk/>
            <pc:sldMasterMk cId="3402193765" sldId="2147483732"/>
            <pc:sldLayoutMk cId="2686532659" sldId="2147483744"/>
          </pc:sldLayoutMkLst>
        </pc:sldLayoutChg>
      </pc:sldMasterChg>
    </pc:docChg>
  </pc:docChgLst>
  <pc:docChgLst>
    <pc:chgData name="Torosyan Artem | Торосян Артем Эдуардович" userId="30be1710-cec5-45ff-895e-ed6f5ea44a57" providerId="ADAL" clId="{9FDE477D-8D7F-4747-B692-478184FEF813}"/>
    <pc:docChg chg="undo custSel addSld delSld modSld">
      <pc:chgData name="Torosyan Artem | Торосян Артем Эдуардович" userId="30be1710-cec5-45ff-895e-ed6f5ea44a57" providerId="ADAL" clId="{9FDE477D-8D7F-4747-B692-478184FEF813}" dt="2023-04-11T12:13:00.056" v="9" actId="2696"/>
      <pc:docMkLst>
        <pc:docMk/>
      </pc:docMkLst>
      <pc:sldChg chg="addSp delSp modSp mod">
        <pc:chgData name="Torosyan Artem | Торосян Артем Эдуардович" userId="30be1710-cec5-45ff-895e-ed6f5ea44a57" providerId="ADAL" clId="{9FDE477D-8D7F-4747-B692-478184FEF813}" dt="2023-04-11T12:12:51.068" v="8" actId="478"/>
        <pc:sldMkLst>
          <pc:docMk/>
          <pc:sldMk cId="242544250" sldId="265"/>
        </pc:sldMkLst>
        <pc:spChg chg="add del mod">
          <ac:chgData name="Torosyan Artem | Торосян Артем Эдуардович" userId="30be1710-cec5-45ff-895e-ed6f5ea44a57" providerId="ADAL" clId="{9FDE477D-8D7F-4747-B692-478184FEF813}" dt="2023-04-11T12:12:51.068" v="8" actId="478"/>
          <ac:spMkLst>
            <pc:docMk/>
            <pc:sldMk cId="242544250" sldId="265"/>
            <ac:spMk id="2" creationId="{CB1A7526-E4A5-0E9C-7C3B-DD0107047557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608" v="4" actId="27636"/>
          <ac:spMkLst>
            <pc:docMk/>
            <pc:sldMk cId="242544250" sldId="265"/>
            <ac:spMk id="3" creationId="{CF5C2DFA-5B51-CE7E-739F-7B8BFFC47E55}"/>
          </ac:spMkLst>
        </pc:spChg>
        <pc:spChg chg="add del mod">
          <ac:chgData name="Torosyan Artem | Торосян Артем Эдуардович" userId="30be1710-cec5-45ff-895e-ed6f5ea44a57" providerId="ADAL" clId="{9FDE477D-8D7F-4747-B692-478184FEF813}" dt="2023-04-11T12:12:47.543" v="7" actId="478"/>
          <ac:spMkLst>
            <pc:docMk/>
            <pc:sldMk cId="242544250" sldId="265"/>
            <ac:spMk id="4" creationId="{F73996E8-148C-09F9-F78F-E7BEB2F1ACB0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5" creationId="{CC01ADE7-A69A-0C97-DB21-36903EA3D074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6" creationId="{49CBF091-ADED-19FC-E579-C8D3786F9292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7" creationId="{5AD37CF7-BA81-2F25-A673-1CC6229E56EA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8" creationId="{6BA72DB7-41B5-A2BA-CE02-CAB776032818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9" creationId="{14263795-72F1-E977-B19E-013CA57CA270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0" creationId="{F427E390-C3DE-5694-FFF1-9CF2837738F9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1" creationId="{5C5D8028-8936-5C21-423B-420C0C731F19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3" creationId="{3E054178-3228-AAE8-4BE6-2000010AF803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6" creationId="{BE56DB1D-828B-41EA-7BFB-2D76CD1422D3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7" creationId="{B629BB42-D3CE-A254-0DE3-8FBCB0B2D474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8" creationId="{386C5265-812D-470A-D73A-488228B1AD7F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19" creationId="{3D83E4C6-E9B0-A5FA-41D9-29F79602B571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0" creationId="{4CA822FC-4578-ABEA-E345-623A78852BF6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1" creationId="{A2D5AB30-4616-7F47-AB44-FBB9D35B62AB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2" creationId="{35A98B32-20D6-8E9B-E6A2-97F8E5937EF6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3" creationId="{4D8D7D54-A480-66A3-1063-AC596AFEED83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4" creationId="{C2995CDB-D869-D286-06EE-10983283FED5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5" creationId="{2450D32B-CAE1-5C01-AC14-62E370FDE046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6" creationId="{6FFBB2A5-8B3E-48F2-D062-1F455443D3C5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7" creationId="{37FF0648-86A9-F461-EFF7-45CE0BEBAE27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8" creationId="{81135511-38B1-9F96-F88F-3168B4E8FA43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29" creationId="{5CB0033A-DA16-C295-30E1-9792DA7D0EB1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0" creationId="{60C34FDD-A61C-CD8F-A1C8-B80F8A634B36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1" creationId="{71ECBB6F-8CD7-D4EB-B42B-AE1DCD7D1CA6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2" creationId="{A4B8AEAD-F38A-145E-597C-8DD9075292B0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3" creationId="{0808A80D-5061-EE82-DB5A-FF77E78D2B1A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4" creationId="{63BBCEB9-7A58-C28E-0B91-D2B31369AAB0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5" creationId="{DE4AE950-7681-1DB7-7B57-4A351EA714F1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6" creationId="{DA3E84AE-E259-CD55-F9BB-6F92E332AF3D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7" creationId="{30302B22-8894-5475-8C6D-41D5A095FFEC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8" creationId="{99C67C3C-23C9-FBB1-E423-4BBA3563DED4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39" creationId="{74872032-BEB2-07B6-723A-05C87EE591BF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0" creationId="{1DEC0672-CF7B-798B-0ADF-17860CA73A84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1" creationId="{6F0888FC-6F74-FC5A-E87C-8584ADED8C2A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2" creationId="{EB6FD6F0-B0BB-1308-9506-222EB0F72935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3" creationId="{8758B3C7-7308-EC12-4EA1-1046F809B74C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4" creationId="{203D2064-ED08-6D37-2AB0-3DFB5BF708C1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5" creationId="{3E9EC0BF-E450-A9B6-5569-926ABD1919FC}"/>
          </ac:spMkLst>
        </pc:spChg>
        <pc:spChg chg="add mod">
          <ac:chgData name="Torosyan Artem | Торосян Артем Эдуардович" userId="30be1710-cec5-45ff-895e-ed6f5ea44a57" providerId="ADAL" clId="{9FDE477D-8D7F-4747-B692-478184FEF813}" dt="2023-04-11T12:12:37.491" v="3"/>
          <ac:spMkLst>
            <pc:docMk/>
            <pc:sldMk cId="242544250" sldId="265"/>
            <ac:spMk id="46" creationId="{B92DE12D-4A6A-F9AE-DEBC-723E6B8E63BF}"/>
          </ac:spMkLst>
        </pc:spChg>
        <pc:picChg chg="add del">
          <ac:chgData name="Torosyan Artem | Торосян Артем Эдуардович" userId="30be1710-cec5-45ff-895e-ed6f5ea44a57" providerId="ADAL" clId="{9FDE477D-8D7F-4747-B692-478184FEF813}" dt="2023-04-11T12:12:45.549" v="6" actId="478"/>
          <ac:picMkLst>
            <pc:docMk/>
            <pc:sldMk cId="242544250" sldId="265"/>
            <ac:picMk id="12" creationId="{00000000-0000-0000-0000-000000000000}"/>
          </ac:picMkLst>
        </pc:picChg>
      </pc:sldChg>
      <pc:sldChg chg="add">
        <pc:chgData name="Torosyan Artem | Торосян Артем Эдуардович" userId="30be1710-cec5-45ff-895e-ed6f5ea44a57" providerId="ADAL" clId="{9FDE477D-8D7F-4747-B692-478184FEF813}" dt="2023-04-11T12:12:21.635" v="0" actId="2890"/>
        <pc:sldMkLst>
          <pc:docMk/>
          <pc:sldMk cId="3588508901" sldId="973"/>
        </pc:sldMkLst>
      </pc:sldChg>
      <pc:sldChg chg="add">
        <pc:chgData name="Torosyan Artem | Торосян Артем Эдуардович" userId="30be1710-cec5-45ff-895e-ed6f5ea44a57" providerId="ADAL" clId="{9FDE477D-8D7F-4747-B692-478184FEF813}" dt="2023-04-11T12:12:23.223" v="1" actId="2890"/>
        <pc:sldMkLst>
          <pc:docMk/>
          <pc:sldMk cId="151947426" sldId="974"/>
        </pc:sldMkLst>
      </pc:sldChg>
      <pc:sldChg chg="add del">
        <pc:chgData name="Torosyan Artem | Торосян Артем Эдуардович" userId="30be1710-cec5-45ff-895e-ed6f5ea44a57" providerId="ADAL" clId="{9FDE477D-8D7F-4747-B692-478184FEF813}" dt="2023-04-11T12:13:00.056" v="9" actId="2696"/>
        <pc:sldMkLst>
          <pc:docMk/>
          <pc:sldMk cId="3757477812" sldId="977"/>
        </pc:sldMkLst>
      </pc:sldChg>
      <pc:sldMasterChg chg="delSldLayout">
        <pc:chgData name="Torosyan Artem | Торосян Артем Эдуардович" userId="30be1710-cec5-45ff-895e-ed6f5ea44a57" providerId="ADAL" clId="{9FDE477D-8D7F-4747-B692-478184FEF813}" dt="2023-04-11T12:13:00.056" v="9" actId="2696"/>
        <pc:sldMasterMkLst>
          <pc:docMk/>
          <pc:sldMasterMk cId="3402193765" sldId="2147483732"/>
        </pc:sldMasterMkLst>
        <pc:sldLayoutChg chg="del">
          <pc:chgData name="Torosyan Artem | Торосян Артем Эдуардович" userId="30be1710-cec5-45ff-895e-ed6f5ea44a57" providerId="ADAL" clId="{9FDE477D-8D7F-4747-B692-478184FEF813}" dt="2023-04-11T12:13:00.056" v="9" actId="2696"/>
          <pc:sldLayoutMkLst>
            <pc:docMk/>
            <pc:sldMasterMk cId="3402193765" sldId="2147483732"/>
            <pc:sldLayoutMk cId="4284486057" sldId="214748374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1394AE4-B947-4E6C-8AF1-7FEB08573C46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BAEBBDD-72FE-4DD5-96AB-7DEA476F6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8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56BF1-D438-4ADC-BF40-379CE7036D1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1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A2436-A9F3-4C23-81BE-41BA2F4E131A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35A-1563-49F6-840E-E6815B86D498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56A-C577-4F0C-B104-0B26FED6FAA9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EA8A-2785-42E4-B330-95A7CB540A1F}" type="datetime1">
              <a:rPr lang="ru-RU" smtClean="0"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1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202B-F661-4974-B043-E2B986C416EE}" type="datetime1">
              <a:rPr lang="ru-RU" smtClean="0"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2E25-82FC-4B89-B179-CA7CD11F838A}" type="datetime1">
              <a:rPr lang="ru-RU" smtClean="0"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23BF-C312-4AFE-B769-AB887546879B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6501-9908-47AF-94A9-6E4CAC330354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4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8701-F5B1-4654-841E-33813BC524F3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0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FD7B-2682-49B9-877C-7F5DBAA82D2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F835-C8F5-45D1-AA94-F101E4690C25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11.png"/><Relationship Id="rId21" Type="http://schemas.openxmlformats.org/officeDocument/2006/relationships/image" Target="../media/image27.sv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7.svg"/><Relationship Id="rId5" Type="http://schemas.openxmlformats.org/officeDocument/2006/relationships/image" Target="../media/image12.pn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microsoft.com/office/2007/relationships/hdphoto" Target="../media/hdphoto1.wdp"/><Relationship Id="rId9" Type="http://schemas.openxmlformats.org/officeDocument/2006/relationships/image" Target="../media/image15.svg"/><Relationship Id="rId14" Type="http://schemas.openxmlformats.org/officeDocument/2006/relationships/image" Target="../media/image20.png"/><Relationship Id="rId2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11" Type="http://schemas.openxmlformats.org/officeDocument/2006/relationships/image" Target="../media/image10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Тема выступления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ФИО</a:t>
            </a:r>
          </a:p>
          <a:p>
            <a:r>
              <a:rPr lang="ru-RU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Регалии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" y="0"/>
            <a:ext cx="9168980" cy="547260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1</a:t>
            </a:fld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F2EDDB5-EC5A-7CE5-0A20-D7A73C958F83}"/>
              </a:ext>
            </a:extLst>
          </p:cNvPr>
          <p:cNvSpPr txBox="1">
            <a:spLocks/>
          </p:cNvSpPr>
          <p:nvPr/>
        </p:nvSpPr>
        <p:spPr>
          <a:xfrm>
            <a:off x="15469" y="957941"/>
            <a:ext cx="9168980" cy="2621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chemeClr val="bg1"/>
                </a:solidFill>
                <a:latin typeface="Arial" panose="020B0604020202020204" pitchFamily="34" charset="0"/>
              </a:rPr>
              <a:t>Цифровизация бизнес-процессов в логистике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3CE214B-3B5C-2743-EED5-BF73E4E20E49}"/>
              </a:ext>
            </a:extLst>
          </p:cNvPr>
          <p:cNvSpPr txBox="1">
            <a:spLocks/>
          </p:cNvSpPr>
          <p:nvPr/>
        </p:nvSpPr>
        <p:spPr>
          <a:xfrm>
            <a:off x="15466" y="3728621"/>
            <a:ext cx="9168983" cy="83822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ГК «Содружество» </a:t>
            </a:r>
          </a:p>
          <a:p>
            <a:pPr algn="l"/>
            <a:r>
              <a:rPr lang="ru-RU" sz="2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Начальник отдела аналитики и автоматизации Жуков В.В.</a:t>
            </a:r>
            <a:endParaRPr lang="ru-RU" sz="2400" dirty="0">
              <a:solidFill>
                <a:schemeClr val="bg1">
                  <a:lumMod val="75000"/>
                </a:schemeClr>
              </a:solidFill>
              <a:latin typeface="Century Gothic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207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2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449DE8-3DD1-1E6A-7F4F-98778743EE00}"/>
              </a:ext>
            </a:extLst>
          </p:cNvPr>
          <p:cNvSpPr/>
          <p:nvPr/>
        </p:nvSpPr>
        <p:spPr>
          <a:xfrm>
            <a:off x="6084168" y="1078768"/>
            <a:ext cx="2736220" cy="29103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E347B3-5FB2-2B4E-6E1D-CB065263C623}"/>
              </a:ext>
            </a:extLst>
          </p:cNvPr>
          <p:cNvSpPr/>
          <p:nvPr/>
        </p:nvSpPr>
        <p:spPr>
          <a:xfrm>
            <a:off x="311134" y="1078768"/>
            <a:ext cx="2741966" cy="29103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733347-C805-C130-E35E-B3B846586F4F}"/>
              </a:ext>
            </a:extLst>
          </p:cNvPr>
          <p:cNvSpPr/>
          <p:nvPr/>
        </p:nvSpPr>
        <p:spPr>
          <a:xfrm>
            <a:off x="3200525" y="1078768"/>
            <a:ext cx="2736220" cy="2910375"/>
          </a:xfrm>
          <a:prstGeom prst="rect">
            <a:avLst/>
          </a:prstGeom>
          <a:solidFill>
            <a:schemeClr val="bg1"/>
          </a:solidFill>
          <a:ln w="6350">
            <a:solidFill>
              <a:srgbClr val="0066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9BF8279-17D9-0488-1602-001AF1125376}"/>
              </a:ext>
            </a:extLst>
          </p:cNvPr>
          <p:cNvSpPr txBox="1">
            <a:spLocks/>
          </p:cNvSpPr>
          <p:nvPr/>
        </p:nvSpPr>
        <p:spPr>
          <a:xfrm>
            <a:off x="312420" y="135731"/>
            <a:ext cx="7886700" cy="307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компании. </a:t>
            </a:r>
            <a:r>
              <a:rPr lang="ru-RU" sz="30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деятельности</a:t>
            </a:r>
          </a:p>
        </p:txBody>
      </p:sp>
      <p:pic>
        <p:nvPicPr>
          <p:cNvPr id="13" name="Рисунок 12" descr="Склад контур">
            <a:extLst>
              <a:ext uri="{FF2B5EF4-FFF2-40B4-BE49-F238E27FC236}">
                <a16:creationId xmlns:a16="http://schemas.microsoft.com/office/drawing/2014/main" id="{1B1191CF-6F4B-1499-E64A-E8B6CFBC8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7146" y="1065876"/>
            <a:ext cx="1030264" cy="9177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866545-9B1F-B5AF-C1AA-91F0377706D6}"/>
              </a:ext>
            </a:extLst>
          </p:cNvPr>
          <p:cNvSpPr txBox="1"/>
          <p:nvPr/>
        </p:nvSpPr>
        <p:spPr>
          <a:xfrm>
            <a:off x="3209606" y="2107806"/>
            <a:ext cx="2727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 И ЛОГИСТИКА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3EEB02-3AEC-B7AC-F7B5-A2F518C4B2DA}"/>
              </a:ext>
            </a:extLst>
          </p:cNvPr>
          <p:cNvSpPr txBox="1"/>
          <p:nvPr/>
        </p:nvSpPr>
        <p:spPr>
          <a:xfrm>
            <a:off x="6087794" y="2107807"/>
            <a:ext cx="2759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ХРАНЕНИЕ И ДИСТРИБУЦИЯ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527F7C-B461-0BEE-12FA-2BBEE49AF48C}"/>
              </a:ext>
            </a:extLst>
          </p:cNvPr>
          <p:cNvSpPr txBox="1"/>
          <p:nvPr/>
        </p:nvSpPr>
        <p:spPr>
          <a:xfrm>
            <a:off x="3378961" y="3282325"/>
            <a:ext cx="2417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Перевалка грузов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Коммерческие перевозки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A09F07-7547-8553-77D2-3A198868C929}"/>
              </a:ext>
            </a:extLst>
          </p:cNvPr>
          <p:cNvSpPr txBox="1"/>
          <p:nvPr/>
        </p:nvSpPr>
        <p:spPr>
          <a:xfrm>
            <a:off x="330413" y="2107806"/>
            <a:ext cx="2669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ctr"/>
            <a:r>
              <a:rPr lang="ru-RU" sz="20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И ТОРГОВЛЯ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656AAF-6BF1-4A54-5F17-A02236C42A89}"/>
              </a:ext>
            </a:extLst>
          </p:cNvPr>
          <p:cNvSpPr txBox="1"/>
          <p:nvPr/>
        </p:nvSpPr>
        <p:spPr>
          <a:xfrm>
            <a:off x="6170548" y="3282325"/>
            <a:ext cx="25634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Хранение на АЛЦ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Торговые представительства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330E43-7A9E-DEA9-620C-37403AD450B6}"/>
              </a:ext>
            </a:extLst>
          </p:cNvPr>
          <p:cNvSpPr txBox="1"/>
          <p:nvPr/>
        </p:nvSpPr>
        <p:spPr>
          <a:xfrm>
            <a:off x="483196" y="3282325"/>
            <a:ext cx="2417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 масличных культур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Трейдинг зерна</a:t>
            </a:r>
          </a:p>
        </p:txBody>
      </p:sp>
      <p:pic>
        <p:nvPicPr>
          <p:cNvPr id="20" name="Рисунок 19" descr="Фабрика контур">
            <a:extLst>
              <a:ext uri="{FF2B5EF4-FFF2-40B4-BE49-F238E27FC236}">
                <a16:creationId xmlns:a16="http://schemas.microsoft.com/office/drawing/2014/main" id="{A181E00C-6F4B-0885-A136-A0DED49642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5841" y="1071578"/>
            <a:ext cx="1030264" cy="912006"/>
          </a:xfrm>
          <a:prstGeom prst="rect">
            <a:avLst/>
          </a:prstGeom>
        </p:spPr>
      </p:pic>
      <p:pic>
        <p:nvPicPr>
          <p:cNvPr id="21" name="Рисунок 20" descr="Поезд контур">
            <a:extLst>
              <a:ext uri="{FF2B5EF4-FFF2-40B4-BE49-F238E27FC236}">
                <a16:creationId xmlns:a16="http://schemas.microsoft.com/office/drawing/2014/main" id="{1AA91EB0-628F-0D44-E330-0BD058A6FB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3501" y="1084202"/>
            <a:ext cx="1030264" cy="8993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8D86B7A-C2FF-6678-5D25-430A2218E275}"/>
              </a:ext>
            </a:extLst>
          </p:cNvPr>
          <p:cNvSpPr txBox="1"/>
          <p:nvPr/>
        </p:nvSpPr>
        <p:spPr>
          <a:xfrm>
            <a:off x="311133" y="583862"/>
            <a:ext cx="562561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КРУПНЕЙШИЙ АГРОХОЛДИНГ - ТОП-50 ПО ВЫРУЧКЕ В РФ НА 202</a:t>
            </a:r>
            <a:r>
              <a:rPr lang="en-US" sz="12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05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endParaRPr lang="ru-RU" sz="1200" b="1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015ED0-9C66-C152-04B8-354FBABB20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8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3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4" name="Брянская область">
            <a:extLst>
              <a:ext uri="{FF2B5EF4-FFF2-40B4-BE49-F238E27FC236}">
                <a16:creationId xmlns:a16="http://schemas.microsoft.com/office/drawing/2014/main" id="{17A8C2D9-7D0F-AF4B-76FA-F009250B3BAA}"/>
              </a:ext>
            </a:extLst>
          </p:cNvPr>
          <p:cNvSpPr>
            <a:spLocks/>
          </p:cNvSpPr>
          <p:nvPr/>
        </p:nvSpPr>
        <p:spPr bwMode="auto">
          <a:xfrm rot="1172309">
            <a:off x="2439464" y="2294382"/>
            <a:ext cx="587507" cy="498509"/>
          </a:xfrm>
          <a:custGeom>
            <a:avLst/>
            <a:gdLst/>
            <a:ahLst/>
            <a:cxnLst>
              <a:cxn ang="0">
                <a:pos x="339" y="642"/>
              </a:cxn>
              <a:cxn ang="0">
                <a:pos x="338" y="563"/>
              </a:cxn>
              <a:cxn ang="0">
                <a:pos x="235" y="448"/>
              </a:cxn>
              <a:cxn ang="0">
                <a:pos x="133" y="448"/>
              </a:cxn>
              <a:cxn ang="0">
                <a:pos x="122" y="367"/>
              </a:cxn>
              <a:cxn ang="0">
                <a:pos x="56" y="259"/>
              </a:cxn>
              <a:cxn ang="0">
                <a:pos x="0" y="211"/>
              </a:cxn>
              <a:cxn ang="0">
                <a:pos x="144" y="0"/>
              </a:cxn>
              <a:cxn ang="0">
                <a:pos x="168" y="31"/>
              </a:cxn>
              <a:cxn ang="0">
                <a:pos x="442" y="95"/>
              </a:cxn>
              <a:cxn ang="0">
                <a:pos x="610" y="64"/>
              </a:cxn>
              <a:cxn ang="0">
                <a:pos x="758" y="88"/>
              </a:cxn>
              <a:cxn ang="0">
                <a:pos x="726" y="253"/>
              </a:cxn>
              <a:cxn ang="0">
                <a:pos x="674" y="474"/>
              </a:cxn>
              <a:cxn ang="0">
                <a:pos x="659" y="496"/>
              </a:cxn>
              <a:cxn ang="0">
                <a:pos x="560" y="576"/>
              </a:cxn>
              <a:cxn ang="0">
                <a:pos x="427" y="656"/>
              </a:cxn>
              <a:cxn ang="0">
                <a:pos x="339" y="642"/>
              </a:cxn>
            </a:cxnLst>
            <a:rect l="0" t="0" r="r" b="b"/>
            <a:pathLst>
              <a:path w="776" h="656">
                <a:moveTo>
                  <a:pt x="339" y="642"/>
                </a:moveTo>
                <a:cubicBezTo>
                  <a:pt x="322" y="631"/>
                  <a:pt x="322" y="616"/>
                  <a:pt x="338" y="563"/>
                </a:cubicBezTo>
                <a:cubicBezTo>
                  <a:pt x="366" y="463"/>
                  <a:pt x="354" y="448"/>
                  <a:pt x="235" y="448"/>
                </a:cubicBezTo>
                <a:lnTo>
                  <a:pt x="133" y="448"/>
                </a:lnTo>
                <a:lnTo>
                  <a:pt x="122" y="367"/>
                </a:lnTo>
                <a:cubicBezTo>
                  <a:pt x="112" y="295"/>
                  <a:pt x="106" y="283"/>
                  <a:pt x="56" y="259"/>
                </a:cubicBezTo>
                <a:cubicBezTo>
                  <a:pt x="26" y="245"/>
                  <a:pt x="0" y="224"/>
                  <a:pt x="0" y="211"/>
                </a:cubicBezTo>
                <a:cubicBezTo>
                  <a:pt x="0" y="184"/>
                  <a:pt x="125" y="0"/>
                  <a:pt x="144" y="0"/>
                </a:cubicBezTo>
                <a:cubicBezTo>
                  <a:pt x="152" y="0"/>
                  <a:pt x="163" y="15"/>
                  <a:pt x="168" y="31"/>
                </a:cubicBezTo>
                <a:cubicBezTo>
                  <a:pt x="184" y="80"/>
                  <a:pt x="398" y="130"/>
                  <a:pt x="442" y="95"/>
                </a:cubicBezTo>
                <a:cubicBezTo>
                  <a:pt x="456" y="82"/>
                  <a:pt x="528" y="69"/>
                  <a:pt x="610" y="64"/>
                </a:cubicBezTo>
                <a:cubicBezTo>
                  <a:pt x="741" y="56"/>
                  <a:pt x="750" y="58"/>
                  <a:pt x="758" y="88"/>
                </a:cubicBezTo>
                <a:cubicBezTo>
                  <a:pt x="776" y="152"/>
                  <a:pt x="766" y="199"/>
                  <a:pt x="726" y="253"/>
                </a:cubicBezTo>
                <a:cubicBezTo>
                  <a:pt x="675" y="317"/>
                  <a:pt x="646" y="442"/>
                  <a:pt x="674" y="474"/>
                </a:cubicBezTo>
                <a:cubicBezTo>
                  <a:pt x="688" y="491"/>
                  <a:pt x="685" y="496"/>
                  <a:pt x="659" y="496"/>
                </a:cubicBezTo>
                <a:cubicBezTo>
                  <a:pt x="640" y="496"/>
                  <a:pt x="600" y="528"/>
                  <a:pt x="560" y="576"/>
                </a:cubicBezTo>
                <a:cubicBezTo>
                  <a:pt x="499" y="648"/>
                  <a:pt x="486" y="656"/>
                  <a:pt x="427" y="656"/>
                </a:cubicBezTo>
                <a:cubicBezTo>
                  <a:pt x="390" y="655"/>
                  <a:pt x="350" y="650"/>
                  <a:pt x="339" y="64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B54EC7-6F91-F933-A198-9DDC5C29FE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69088">
            <a:off x="2960300" y="1157981"/>
            <a:ext cx="4699698" cy="338958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20D659-9A6B-DD96-ABF7-23CDDD2F3D4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8380" y="2308976"/>
            <a:ext cx="421564" cy="2086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0C5389-55FC-0C3F-0C3B-15C1ED1D14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81637">
            <a:off x="2256132" y="2694526"/>
            <a:ext cx="755906" cy="583417"/>
          </a:xfrm>
          <a:prstGeom prst="rect">
            <a:avLst/>
          </a:prstGeom>
        </p:spPr>
      </p:pic>
      <p:pic>
        <p:nvPicPr>
          <p:cNvPr id="10" name="Рисунок 9" descr="Фермер мужской контур">
            <a:extLst>
              <a:ext uri="{FF2B5EF4-FFF2-40B4-BE49-F238E27FC236}">
                <a16:creationId xmlns:a16="http://schemas.microsoft.com/office/drawing/2014/main" id="{91709200-7D2B-9389-51BB-E71C268D12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61669" y="3059944"/>
            <a:ext cx="648866" cy="648866"/>
          </a:xfrm>
          <a:prstGeom prst="rect">
            <a:avLst/>
          </a:prstGeom>
          <a:scene3d>
            <a:camera prst="orthographicFront">
              <a:rot lat="21599961" lon="10800000" rev="0"/>
            </a:camera>
            <a:lightRig rig="threePt" dir="t"/>
          </a:scene3d>
        </p:spPr>
      </p:pic>
      <p:pic>
        <p:nvPicPr>
          <p:cNvPr id="11" name="Рисунок 10" descr="Курица контур">
            <a:extLst>
              <a:ext uri="{FF2B5EF4-FFF2-40B4-BE49-F238E27FC236}">
                <a16:creationId xmlns:a16="http://schemas.microsoft.com/office/drawing/2014/main" id="{989A8C7E-623C-2C10-5733-954C265CC2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301870" y="1543110"/>
            <a:ext cx="674816" cy="674816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4A80EECA-B340-4C49-F595-0F0A3DFD4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компании.</a:t>
            </a:r>
            <a:r>
              <a:rPr lang="ru-RU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Логистика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26CD44B-3208-6914-1A9F-E24285DE5FC4}"/>
              </a:ext>
            </a:extLst>
          </p:cNvPr>
          <p:cNvSpPr/>
          <p:nvPr/>
        </p:nvSpPr>
        <p:spPr>
          <a:xfrm rot="176672">
            <a:off x="2176613" y="2397964"/>
            <a:ext cx="99117" cy="92040"/>
          </a:xfrm>
          <a:prstGeom prst="ellipse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2EE7390-6E15-8FE0-AB1A-0337AFA78136}"/>
              </a:ext>
            </a:extLst>
          </p:cNvPr>
          <p:cNvSpPr/>
          <p:nvPr/>
        </p:nvSpPr>
        <p:spPr>
          <a:xfrm rot="176672">
            <a:off x="5302760" y="2115235"/>
            <a:ext cx="99117" cy="920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F631C52-DA5F-1FAE-4699-E928C4BAEF6F}"/>
              </a:ext>
            </a:extLst>
          </p:cNvPr>
          <p:cNvSpPr/>
          <p:nvPr/>
        </p:nvSpPr>
        <p:spPr>
          <a:xfrm rot="176672">
            <a:off x="5232379" y="3074891"/>
            <a:ext cx="99117" cy="9204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Фабрика контур">
            <a:extLst>
              <a:ext uri="{FF2B5EF4-FFF2-40B4-BE49-F238E27FC236}">
                <a16:creationId xmlns:a16="http://schemas.microsoft.com/office/drawing/2014/main" id="{7BEC0330-C644-99D2-F30B-BD8B6E7591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81956" y="2200003"/>
            <a:ext cx="657827" cy="58272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555C11A-DC6E-1482-A718-DA9545FE6351}"/>
              </a:ext>
            </a:extLst>
          </p:cNvPr>
          <p:cNvSpPr/>
          <p:nvPr/>
        </p:nvSpPr>
        <p:spPr>
          <a:xfrm rot="16376672">
            <a:off x="2280540" y="1196540"/>
            <a:ext cx="2866271" cy="2993158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>
            <a:prstTxWarp prst="textCircle">
              <a:avLst/>
            </a:prstTxWarp>
            <a:spAutoFit/>
          </a:bodyPr>
          <a:lstStyle/>
          <a:p>
            <a:pPr algn="ctr"/>
            <a:endParaRPr lang="ru-RU" sz="4800">
              <a:ln w="0"/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F1001FC-55A3-10A1-0203-14C2C8842EAC}"/>
              </a:ext>
            </a:extLst>
          </p:cNvPr>
          <p:cNvSpPr/>
          <p:nvPr/>
        </p:nvSpPr>
        <p:spPr>
          <a:xfrm rot="176672">
            <a:off x="2463688" y="2041625"/>
            <a:ext cx="2449591" cy="1884023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Down">
              <a:avLst/>
            </a:prstTxWarp>
            <a:spAutoFit/>
          </a:bodyPr>
          <a:lstStyle/>
          <a:p>
            <a:pPr algn="ctr"/>
            <a:endParaRPr lang="ru-RU" sz="4800">
              <a:ln w="0"/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DEFE4C-E423-8E05-646F-E81EC85F1E89}"/>
              </a:ext>
            </a:extLst>
          </p:cNvPr>
          <p:cNvSpPr txBox="1"/>
          <p:nvPr/>
        </p:nvSpPr>
        <p:spPr>
          <a:xfrm>
            <a:off x="1452134" y="2003207"/>
            <a:ext cx="9478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СВЕТЛЫЙ</a:t>
            </a: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3B1A10-91C5-82B6-CD45-4FF1566631B2}"/>
              </a:ext>
            </a:extLst>
          </p:cNvPr>
          <p:cNvSpPr txBox="1"/>
          <p:nvPr/>
        </p:nvSpPr>
        <p:spPr>
          <a:xfrm>
            <a:off x="5161148" y="1420036"/>
            <a:ext cx="9478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</a:t>
            </a: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00627F-4B5C-2F36-2DBC-313D43BEBF0C}"/>
              </a:ext>
            </a:extLst>
          </p:cNvPr>
          <p:cNvSpPr txBox="1"/>
          <p:nvPr/>
        </p:nvSpPr>
        <p:spPr>
          <a:xfrm>
            <a:off x="5265955" y="2799272"/>
            <a:ext cx="15342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ЭЛЕВАТОР (СКЛАД)</a:t>
            </a: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934A3AED-B4CA-A2CA-5827-93DEDD17BB82}"/>
              </a:ext>
            </a:extLst>
          </p:cNvPr>
          <p:cNvCxnSpPr>
            <a:cxnSpLocks/>
            <a:stCxn id="16" idx="4"/>
            <a:endCxn id="17" idx="0"/>
          </p:cNvCxnSpPr>
          <p:nvPr/>
        </p:nvCxnSpPr>
        <p:spPr>
          <a:xfrm flipH="1">
            <a:off x="5284301" y="2207213"/>
            <a:ext cx="65652" cy="867738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63A65F6-5CE0-BE13-88F3-0013631A0B07}"/>
              </a:ext>
            </a:extLst>
          </p:cNvPr>
          <p:cNvSpPr txBox="1"/>
          <p:nvPr/>
        </p:nvSpPr>
        <p:spPr>
          <a:xfrm rot="21043864">
            <a:off x="4043648" y="2110006"/>
            <a:ext cx="81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18C1B5-4E88-B24F-E792-F3905900C939}"/>
              </a:ext>
            </a:extLst>
          </p:cNvPr>
          <p:cNvSpPr txBox="1"/>
          <p:nvPr/>
        </p:nvSpPr>
        <p:spPr>
          <a:xfrm rot="1160612">
            <a:off x="4240581" y="2618832"/>
            <a:ext cx="6190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Сырьё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155B63-526E-F3D3-9E04-AC5D98A67CCF}"/>
              </a:ext>
            </a:extLst>
          </p:cNvPr>
          <p:cNvSpPr txBox="1"/>
          <p:nvPr/>
        </p:nvSpPr>
        <p:spPr>
          <a:xfrm>
            <a:off x="1748183" y="2735706"/>
            <a:ext cx="9478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СМОРГОНЬ</a:t>
            </a: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 descr="Якорь контур">
            <a:extLst>
              <a:ext uri="{FF2B5EF4-FFF2-40B4-BE49-F238E27FC236}">
                <a16:creationId xmlns:a16="http://schemas.microsoft.com/office/drawing/2014/main" id="{48104518-867A-ABE0-8F76-D6400D5E48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550458" y="1709530"/>
            <a:ext cx="617880" cy="617880"/>
          </a:xfrm>
          <a:prstGeom prst="rect">
            <a:avLst/>
          </a:prstGeom>
        </p:spPr>
      </p:pic>
      <p:pic>
        <p:nvPicPr>
          <p:cNvPr id="34" name="Рисунок 33" descr="Фабрика контур">
            <a:extLst>
              <a:ext uri="{FF2B5EF4-FFF2-40B4-BE49-F238E27FC236}">
                <a16:creationId xmlns:a16="http://schemas.microsoft.com/office/drawing/2014/main" id="{2F193004-50BC-FA29-3A58-4D7D7D7E52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70639" y="2966422"/>
            <a:ext cx="657826" cy="582722"/>
          </a:xfrm>
          <a:prstGeom prst="rect">
            <a:avLst/>
          </a:prstGeom>
        </p:spPr>
      </p:pic>
      <p:sp>
        <p:nvSpPr>
          <p:cNvPr id="35" name="Овал 34">
            <a:extLst>
              <a:ext uri="{FF2B5EF4-FFF2-40B4-BE49-F238E27FC236}">
                <a16:creationId xmlns:a16="http://schemas.microsoft.com/office/drawing/2014/main" id="{43D0C1C4-4C99-FCA0-ABD3-82E2AC6810E0}"/>
              </a:ext>
            </a:extLst>
          </p:cNvPr>
          <p:cNvSpPr/>
          <p:nvPr/>
        </p:nvSpPr>
        <p:spPr>
          <a:xfrm rot="176672">
            <a:off x="2404622" y="2997345"/>
            <a:ext cx="99117" cy="92040"/>
          </a:xfrm>
          <a:prstGeom prst="ellipse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8A712253-7CE6-D028-FAF4-55A6E9E59912}"/>
              </a:ext>
            </a:extLst>
          </p:cNvPr>
          <p:cNvSpPr/>
          <p:nvPr/>
        </p:nvSpPr>
        <p:spPr>
          <a:xfrm rot="176672">
            <a:off x="2596730" y="2283227"/>
            <a:ext cx="99117" cy="92040"/>
          </a:xfrm>
          <a:prstGeom prst="ellipse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9D6074-9091-2378-09C9-73FAC2F0B6C0}"/>
              </a:ext>
            </a:extLst>
          </p:cNvPr>
          <p:cNvSpPr txBox="1"/>
          <p:nvPr/>
        </p:nvSpPr>
        <p:spPr>
          <a:xfrm>
            <a:off x="1755737" y="1572338"/>
            <a:ext cx="134339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СЕВЕРО-ЗАПАД</a:t>
            </a: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CB3F3B0E-4EE8-3D6B-CE9C-804887C1F9BD}"/>
              </a:ext>
            </a:extLst>
          </p:cNvPr>
          <p:cNvSpPr/>
          <p:nvPr/>
        </p:nvSpPr>
        <p:spPr>
          <a:xfrm>
            <a:off x="1343848" y="1439118"/>
            <a:ext cx="2107489" cy="2104490"/>
          </a:xfrm>
          <a:prstGeom prst="flowChartConnector">
            <a:avLst/>
          </a:prstGeom>
          <a:noFill/>
          <a:ln w="9525">
            <a:solidFill>
              <a:srgbClr val="006666"/>
            </a:solidFill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78397A6D-CDD6-E1E6-2EC1-111CD828F6CB}"/>
              </a:ext>
            </a:extLst>
          </p:cNvPr>
          <p:cNvCxnSpPr>
            <a:cxnSpLocks/>
            <a:endCxn id="16" idx="3"/>
          </p:cNvCxnSpPr>
          <p:nvPr/>
        </p:nvCxnSpPr>
        <p:spPr>
          <a:xfrm flipV="1">
            <a:off x="3444499" y="2191954"/>
            <a:ext cx="1871150" cy="312703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A522AEC8-E1BE-2489-0D31-65426FD935A5}"/>
              </a:ext>
            </a:extLst>
          </p:cNvPr>
          <p:cNvCxnSpPr>
            <a:cxnSpLocks/>
            <a:stCxn id="17" idx="1"/>
            <a:endCxn id="38" idx="6"/>
          </p:cNvCxnSpPr>
          <p:nvPr/>
        </p:nvCxnSpPr>
        <p:spPr>
          <a:xfrm flipH="1" flipV="1">
            <a:off x="3451334" y="2491363"/>
            <a:ext cx="1797276" cy="595250"/>
          </a:xfrm>
          <a:prstGeom prst="straightConnector1">
            <a:avLst/>
          </a:prstGeom>
          <a:ln w="28575">
            <a:solidFill>
              <a:srgbClr val="70AD47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D72223E-3B68-596B-1521-F99265137AEE}"/>
              </a:ext>
            </a:extLst>
          </p:cNvPr>
          <p:cNvSpPr txBox="1"/>
          <p:nvPr/>
        </p:nvSpPr>
        <p:spPr>
          <a:xfrm>
            <a:off x="610100" y="699542"/>
            <a:ext cx="3525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 «</a:t>
            </a:r>
            <a:r>
              <a:rPr lang="ru-RU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</a:t>
            </a:r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0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079AFE-D0D2-C4B1-3CED-E8E3E6EAC523}"/>
              </a:ext>
            </a:extLst>
          </p:cNvPr>
          <p:cNvSpPr txBox="1"/>
          <p:nvPr/>
        </p:nvSpPr>
        <p:spPr>
          <a:xfrm>
            <a:off x="4135931" y="693518"/>
            <a:ext cx="3215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Российская Федерация</a:t>
            </a:r>
            <a:endParaRPr lang="ru-RU" sz="1500" b="1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 descr="Игрушечный поезд контур">
            <a:extLst>
              <a:ext uri="{FF2B5EF4-FFF2-40B4-BE49-F238E27FC236}">
                <a16:creationId xmlns:a16="http://schemas.microsoft.com/office/drawing/2014/main" id="{52152B4D-D1B1-6F51-D7BE-85215C4D3D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126819" y="1698694"/>
            <a:ext cx="530779" cy="530779"/>
          </a:xfrm>
          <a:prstGeom prst="rect">
            <a:avLst/>
          </a:prstGeom>
        </p:spPr>
      </p:pic>
      <p:pic>
        <p:nvPicPr>
          <p:cNvPr id="45" name="Рисунок 44" descr="Игрушечный поезд контур">
            <a:extLst>
              <a:ext uri="{FF2B5EF4-FFF2-40B4-BE49-F238E27FC236}">
                <a16:creationId xmlns:a16="http://schemas.microsoft.com/office/drawing/2014/main" id="{B3C096B7-B5D0-6ACA-E7FE-75D88E8B9F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364419" y="2292306"/>
            <a:ext cx="530779" cy="530779"/>
          </a:xfrm>
          <a:prstGeom prst="rect">
            <a:avLst/>
          </a:prstGeom>
        </p:spPr>
      </p:pic>
      <p:pic>
        <p:nvPicPr>
          <p:cNvPr id="46" name="Рисунок 45" descr="Игрушечный поезд контур">
            <a:extLst>
              <a:ext uri="{FF2B5EF4-FFF2-40B4-BE49-F238E27FC236}">
                <a16:creationId xmlns:a16="http://schemas.microsoft.com/office/drawing/2014/main" id="{0B6E0534-EC5E-24B6-BF3E-E736385BB3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63838" y="2718247"/>
            <a:ext cx="530779" cy="530779"/>
          </a:xfrm>
          <a:prstGeom prst="rect">
            <a:avLst/>
          </a:prstGeom>
          <a:scene3d>
            <a:camera prst="orthographicFront">
              <a:rot lat="21599961" lon="10800000" rev="0"/>
            </a:camera>
            <a:lightRig rig="threePt" dir="t"/>
          </a:scene3d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D9E52DFB-7963-FF80-97F3-9CBE9D7C58D8}"/>
              </a:ext>
            </a:extLst>
          </p:cNvPr>
          <p:cNvSpPr/>
          <p:nvPr/>
        </p:nvSpPr>
        <p:spPr>
          <a:xfrm rot="176672">
            <a:off x="3217339" y="2385775"/>
            <a:ext cx="99117" cy="92040"/>
          </a:xfrm>
          <a:prstGeom prst="ellipse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A0E574-FB8A-064C-D2BC-1C7E979832A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2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4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2A9C340-C78C-E9C7-616E-C73D197B3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Текущий статус</a:t>
            </a:r>
            <a:r>
              <a:rPr lang="ru-RU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</a:t>
            </a:r>
          </a:p>
        </p:txBody>
      </p:sp>
      <p:pic>
        <p:nvPicPr>
          <p:cNvPr id="5" name="Рисунок 4" descr="Научная мысль">
            <a:extLst>
              <a:ext uri="{FF2B5EF4-FFF2-40B4-BE49-F238E27FC236}">
                <a16:creationId xmlns:a16="http://schemas.microsoft.com/office/drawing/2014/main" id="{EFA0EE04-4C3D-FA96-BD9D-4576D0B0D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0466" y="1975800"/>
            <a:ext cx="1174224" cy="11742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D1FDC7-66C9-4ADC-842C-92F2EB3BFB44}"/>
              </a:ext>
            </a:extLst>
          </p:cNvPr>
          <p:cNvSpPr txBox="1"/>
          <p:nvPr/>
        </p:nvSpPr>
        <p:spPr>
          <a:xfrm>
            <a:off x="311133" y="1292501"/>
            <a:ext cx="2710821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Неструктурированные данные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множества источников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60B27-DE77-62D0-C278-B30A382B24E3}"/>
              </a:ext>
            </a:extLst>
          </p:cNvPr>
          <p:cNvSpPr txBox="1"/>
          <p:nvPr/>
        </p:nvSpPr>
        <p:spPr>
          <a:xfrm>
            <a:off x="311134" y="3492264"/>
            <a:ext cx="2964722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Дискретное поступление данных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отчетов ежесуточно/еженедельно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869C4-AB97-6EBB-BBCB-E1B97F1EFEAD}"/>
              </a:ext>
            </a:extLst>
          </p:cNvPr>
          <p:cNvSpPr txBox="1"/>
          <p:nvPr/>
        </p:nvSpPr>
        <p:spPr>
          <a:xfrm>
            <a:off x="492712" y="2325200"/>
            <a:ext cx="249018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 ошибок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неточные и несвоевременные 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</a:t>
            </a:r>
            <a:endParaRPr lang="ru-RU" sz="75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B77B5-D9B4-A0F2-BBB1-526D562789F7}"/>
              </a:ext>
            </a:extLst>
          </p:cNvPr>
          <p:cNvSpPr txBox="1"/>
          <p:nvPr/>
        </p:nvSpPr>
        <p:spPr>
          <a:xfrm>
            <a:off x="6128452" y="2304256"/>
            <a:ext cx="2484000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Изменчивый результат –</a:t>
            </a:r>
            <a:r>
              <a:rPr lang="en-US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снижение эффективности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колебания </a:t>
            </a:r>
            <a:r>
              <a:rPr lang="en-US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OTIF </a:t>
            </a:r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отгрузок от 80% до </a:t>
            </a:r>
            <a:r>
              <a:rPr lang="en-US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%,</a:t>
            </a:r>
            <a:r>
              <a:rPr lang="en-US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750" i="1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D1C7FC-1F5F-7334-3242-64C5FB0F3D84}"/>
              </a:ext>
            </a:extLst>
          </p:cNvPr>
          <p:cNvSpPr txBox="1"/>
          <p:nvPr/>
        </p:nvSpPr>
        <p:spPr>
          <a:xfrm>
            <a:off x="5451755" y="3271660"/>
            <a:ext cx="3160698" cy="4280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91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Зависимость от компетенции сотрудников, большие затраты на ресурс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94CB42E1-513C-9D80-62A0-A71AC1279340}"/>
              </a:ext>
            </a:extLst>
          </p:cNvPr>
          <p:cNvSpPr/>
          <p:nvPr/>
        </p:nvSpPr>
        <p:spPr>
          <a:xfrm rot="19475827">
            <a:off x="3198450" y="3073452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17D6E5F8-DEF8-B123-25B5-E127766C37F2}"/>
              </a:ext>
            </a:extLst>
          </p:cNvPr>
          <p:cNvSpPr/>
          <p:nvPr/>
        </p:nvSpPr>
        <p:spPr>
          <a:xfrm>
            <a:off x="5451755" y="2423051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D40A8299-B5F4-1CFE-197F-AB22678F05E4}"/>
              </a:ext>
            </a:extLst>
          </p:cNvPr>
          <p:cNvSpPr/>
          <p:nvPr/>
        </p:nvSpPr>
        <p:spPr>
          <a:xfrm rot="2118801">
            <a:off x="3177850" y="1759466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810C0042-52F3-5158-B96C-53F5786EE584}"/>
              </a:ext>
            </a:extLst>
          </p:cNvPr>
          <p:cNvSpPr/>
          <p:nvPr/>
        </p:nvSpPr>
        <p:spPr>
          <a:xfrm>
            <a:off x="3012862" y="2423051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C72833-AB2C-D92D-B56F-9CCD6CA5494D}"/>
              </a:ext>
            </a:extLst>
          </p:cNvPr>
          <p:cNvSpPr txBox="1"/>
          <p:nvPr/>
        </p:nvSpPr>
        <p:spPr>
          <a:xfrm>
            <a:off x="3748182" y="1530626"/>
            <a:ext cx="1647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1EC24-E8A1-B7B9-995C-0BEF7E2590CD}"/>
              </a:ext>
            </a:extLst>
          </p:cNvPr>
          <p:cNvSpPr txBox="1"/>
          <p:nvPr/>
        </p:nvSpPr>
        <p:spPr>
          <a:xfrm>
            <a:off x="311133" y="583862"/>
            <a:ext cx="526897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Человеку трудно учесть многообразие разнородной информации:</a:t>
            </a:r>
          </a:p>
        </p:txBody>
      </p:sp>
      <p:pic>
        <p:nvPicPr>
          <p:cNvPr id="23" name="Рисунок 22" descr="Вопросительный знак со сплошной заливкой">
            <a:extLst>
              <a:ext uri="{FF2B5EF4-FFF2-40B4-BE49-F238E27FC236}">
                <a16:creationId xmlns:a16="http://schemas.microsoft.com/office/drawing/2014/main" id="{34B5BB88-C32F-6CEB-7CBE-F2C24E614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9940" y="1139465"/>
            <a:ext cx="914400" cy="9144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5B5CF1-30DC-5DEA-C2D6-143F65DEAE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37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5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3655A22-8AD2-4EAB-A11F-7A7AAA4F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 бизнеса. </a:t>
            </a:r>
            <a:r>
              <a:rPr lang="ru-RU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B260C8-6950-C27D-88D7-AC100371DC4A}"/>
              </a:ext>
            </a:extLst>
          </p:cNvPr>
          <p:cNvSpPr txBox="1"/>
          <p:nvPr/>
        </p:nvSpPr>
        <p:spPr>
          <a:xfrm>
            <a:off x="311134" y="1292501"/>
            <a:ext cx="2671768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Структурированные данные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унифицированная отчетность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74C1E6-9BE1-9809-52D3-C912D05D21FC}"/>
              </a:ext>
            </a:extLst>
          </p:cNvPr>
          <p:cNvSpPr txBox="1"/>
          <p:nvPr/>
        </p:nvSpPr>
        <p:spPr>
          <a:xfrm>
            <a:off x="234999" y="3502893"/>
            <a:ext cx="288364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в режиме </a:t>
            </a:r>
            <a:r>
              <a:rPr lang="en-US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</a:t>
            </a:r>
            <a:endParaRPr lang="ru-RU" sz="14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перманентное получение данных, сбалансированный прогноз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8F64E-6DD6-7C17-E237-343B0F1A4611}"/>
              </a:ext>
            </a:extLst>
          </p:cNvPr>
          <p:cNvSpPr txBox="1"/>
          <p:nvPr/>
        </p:nvSpPr>
        <p:spPr>
          <a:xfrm>
            <a:off x="395536" y="2397697"/>
            <a:ext cx="2587365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Минимизация ошибок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фин. потерь </a:t>
            </a:r>
            <a:endParaRPr lang="ru-RU" sz="75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3AFE7-CC1B-D11E-5229-02F6EC2BE23A}"/>
              </a:ext>
            </a:extLst>
          </p:cNvPr>
          <p:cNvSpPr txBox="1"/>
          <p:nvPr/>
        </p:nvSpPr>
        <p:spPr>
          <a:xfrm>
            <a:off x="6128452" y="2304256"/>
            <a:ext cx="248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Стабильный результат –</a:t>
            </a:r>
            <a:r>
              <a:rPr lang="en-US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эффективность</a:t>
            </a:r>
          </a:p>
          <a:p>
            <a:pPr algn="ctr"/>
            <a:r>
              <a:rPr lang="ru-RU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влиять на процесс заблаговременно</a:t>
            </a:r>
            <a:r>
              <a:rPr lang="en-US" sz="750" i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750" i="1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D13724E1-AEA6-C967-FAD6-5A0FB9030F35}"/>
              </a:ext>
            </a:extLst>
          </p:cNvPr>
          <p:cNvSpPr/>
          <p:nvPr/>
        </p:nvSpPr>
        <p:spPr>
          <a:xfrm rot="19475827">
            <a:off x="3198450" y="3073452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F36DA585-5354-0D64-91C6-53C5E3D123A2}"/>
              </a:ext>
            </a:extLst>
          </p:cNvPr>
          <p:cNvSpPr/>
          <p:nvPr/>
        </p:nvSpPr>
        <p:spPr>
          <a:xfrm>
            <a:off x="5451755" y="2423051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E9E1CC47-03AD-4734-A1CA-A666F074638F}"/>
              </a:ext>
            </a:extLst>
          </p:cNvPr>
          <p:cNvSpPr/>
          <p:nvPr/>
        </p:nvSpPr>
        <p:spPr>
          <a:xfrm rot="2118801">
            <a:off x="3177850" y="1759466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44184BB3-2B42-8EFF-57EC-D6EFE7AA6094}"/>
              </a:ext>
            </a:extLst>
          </p:cNvPr>
          <p:cNvSpPr/>
          <p:nvPr/>
        </p:nvSpPr>
        <p:spPr>
          <a:xfrm>
            <a:off x="3012862" y="2423051"/>
            <a:ext cx="656721" cy="29356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7D6C92-81FB-6F4E-5965-B88114F141C6}"/>
              </a:ext>
            </a:extLst>
          </p:cNvPr>
          <p:cNvSpPr txBox="1"/>
          <p:nvPr/>
        </p:nvSpPr>
        <p:spPr>
          <a:xfrm>
            <a:off x="3382393" y="1064545"/>
            <a:ext cx="242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+ исполнитель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2E9657-FED3-E9A6-97A7-2C91B9D5F562}"/>
              </a:ext>
            </a:extLst>
          </p:cNvPr>
          <p:cNvSpPr txBox="1"/>
          <p:nvPr/>
        </p:nvSpPr>
        <p:spPr>
          <a:xfrm>
            <a:off x="311133" y="583862"/>
            <a:ext cx="397283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Максимальная цифровизация бизнес-процессов:</a:t>
            </a:r>
          </a:p>
        </p:txBody>
      </p:sp>
      <p:pic>
        <p:nvPicPr>
          <p:cNvPr id="19" name="Рисунок 18" descr="Интернет">
            <a:extLst>
              <a:ext uri="{FF2B5EF4-FFF2-40B4-BE49-F238E27FC236}">
                <a16:creationId xmlns:a16="http://schemas.microsoft.com/office/drawing/2014/main" id="{87B6C474-B295-D68C-A993-1F4EB5DFC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0466" y="1352869"/>
            <a:ext cx="1174225" cy="1174223"/>
          </a:xfrm>
          <a:prstGeom prst="rect">
            <a:avLst/>
          </a:prstGeom>
        </p:spPr>
      </p:pic>
      <p:pic>
        <p:nvPicPr>
          <p:cNvPr id="20" name="Рисунок 19" descr="Мозг в голове">
            <a:extLst>
              <a:ext uri="{FF2B5EF4-FFF2-40B4-BE49-F238E27FC236}">
                <a16:creationId xmlns:a16="http://schemas.microsoft.com/office/drawing/2014/main" id="{8F4437A0-419A-F72A-3901-F9133C864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0466" y="2723761"/>
            <a:ext cx="1174225" cy="1174225"/>
          </a:xfrm>
          <a:prstGeom prst="rect">
            <a:avLst/>
          </a:prstGeom>
        </p:spPr>
      </p:pic>
      <p:pic>
        <p:nvPicPr>
          <p:cNvPr id="22" name="Рисунок 21" descr="Добавить со сплошной заливкой">
            <a:extLst>
              <a:ext uri="{FF2B5EF4-FFF2-40B4-BE49-F238E27FC236}">
                <a16:creationId xmlns:a16="http://schemas.microsoft.com/office/drawing/2014/main" id="{CA7B8539-DBF2-8337-E095-38DD28B353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9438" y="2392693"/>
            <a:ext cx="385636" cy="385636"/>
          </a:xfrm>
          <a:prstGeom prst="rect">
            <a:avLst/>
          </a:prstGeom>
        </p:spPr>
      </p:pic>
      <p:pic>
        <p:nvPicPr>
          <p:cNvPr id="2" name="Рисунок 1" descr="Восклицательный знак">
            <a:extLst>
              <a:ext uri="{FF2B5EF4-FFF2-40B4-BE49-F238E27FC236}">
                <a16:creationId xmlns:a16="http://schemas.microsoft.com/office/drawing/2014/main" id="{11DD1C13-5E2E-C7EC-20AC-AC95E9808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9460" y="1271012"/>
            <a:ext cx="815361" cy="8153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77C2094-F0D1-47FC-CC5C-5626620A4398}"/>
              </a:ext>
            </a:extLst>
          </p:cNvPr>
          <p:cNvSpPr txBox="1"/>
          <p:nvPr/>
        </p:nvSpPr>
        <p:spPr>
          <a:xfrm>
            <a:off x="5446355" y="3271660"/>
            <a:ext cx="3166097" cy="428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91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влияния человеческого фактора, сокращение затрат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E02350-C838-78D9-8979-D6FB7F088F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8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Стрелка: вправо 62">
            <a:extLst>
              <a:ext uri="{FF2B5EF4-FFF2-40B4-BE49-F238E27FC236}">
                <a16:creationId xmlns:a16="http://schemas.microsoft.com/office/drawing/2014/main" id="{991E541A-701D-C5CA-AD15-EA119B0658F4}"/>
              </a:ext>
            </a:extLst>
          </p:cNvPr>
          <p:cNvSpPr/>
          <p:nvPr/>
        </p:nvSpPr>
        <p:spPr>
          <a:xfrm>
            <a:off x="487309" y="339502"/>
            <a:ext cx="8405172" cy="94045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6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23" name="Заголовок 2">
            <a:extLst>
              <a:ext uri="{FF2B5EF4-FFF2-40B4-BE49-F238E27FC236}">
                <a16:creationId xmlns:a16="http://schemas.microsoft.com/office/drawing/2014/main" id="{FE37EBA9-4B58-99C5-CCE8-47A662F1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19" y="135731"/>
            <a:ext cx="8580061" cy="3071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33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изнес-процесс </a:t>
            </a:r>
            <a:r>
              <a:rPr lang="ru-RU" sz="33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его цифровизация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937EBC1-2310-0508-1F7E-6E70A38128C0}"/>
              </a:ext>
            </a:extLst>
          </p:cNvPr>
          <p:cNvSpPr/>
          <p:nvPr/>
        </p:nvSpPr>
        <p:spPr>
          <a:xfrm>
            <a:off x="507502" y="1010619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71B72EE-B6C2-16AA-AFB3-7DE4B6CB2031}"/>
              </a:ext>
            </a:extLst>
          </p:cNvPr>
          <p:cNvSpPr/>
          <p:nvPr/>
        </p:nvSpPr>
        <p:spPr>
          <a:xfrm>
            <a:off x="1671749" y="1010619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3CA1677-8ACA-2326-A634-5BD226DE097C}"/>
              </a:ext>
            </a:extLst>
          </p:cNvPr>
          <p:cNvSpPr/>
          <p:nvPr/>
        </p:nvSpPr>
        <p:spPr>
          <a:xfrm>
            <a:off x="2837610" y="1010779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B1FBAC5-8C35-A446-26A0-A4A2ECCC7B0F}"/>
              </a:ext>
            </a:extLst>
          </p:cNvPr>
          <p:cNvSpPr/>
          <p:nvPr/>
        </p:nvSpPr>
        <p:spPr>
          <a:xfrm>
            <a:off x="3998664" y="1001132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50C59AC-C89C-634D-B208-153F9C13F7B2}"/>
              </a:ext>
            </a:extLst>
          </p:cNvPr>
          <p:cNvSpPr/>
          <p:nvPr/>
        </p:nvSpPr>
        <p:spPr>
          <a:xfrm>
            <a:off x="5163574" y="996942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0B84ECE-7021-2EA0-4D2E-D35E7A3CCA68}"/>
              </a:ext>
            </a:extLst>
          </p:cNvPr>
          <p:cNvSpPr/>
          <p:nvPr/>
        </p:nvSpPr>
        <p:spPr>
          <a:xfrm>
            <a:off x="6333058" y="996941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ADE9608-8F76-4EB8-8E22-038A1A0105F1}"/>
              </a:ext>
            </a:extLst>
          </p:cNvPr>
          <p:cNvSpPr/>
          <p:nvPr/>
        </p:nvSpPr>
        <p:spPr>
          <a:xfrm>
            <a:off x="7497824" y="996940"/>
            <a:ext cx="1080000" cy="1513327"/>
          </a:xfrm>
          <a:prstGeom prst="roundRect">
            <a:avLst/>
          </a:prstGeom>
          <a:solidFill>
            <a:schemeClr val="bg1"/>
          </a:solidFill>
          <a:ln>
            <a:solidFill>
              <a:srgbClr val="0066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DC28AC-9D50-8D26-99D0-BB25C430E8C9}"/>
              </a:ext>
            </a:extLst>
          </p:cNvPr>
          <p:cNvSpPr txBox="1"/>
          <p:nvPr/>
        </p:nvSpPr>
        <p:spPr>
          <a:xfrm>
            <a:off x="523501" y="1259014"/>
            <a:ext cx="105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5E7F32-4763-B4DF-F44C-48157B03ABF7}"/>
              </a:ext>
            </a:extLst>
          </p:cNvPr>
          <p:cNvSpPr txBox="1"/>
          <p:nvPr/>
        </p:nvSpPr>
        <p:spPr>
          <a:xfrm>
            <a:off x="1677772" y="1257699"/>
            <a:ext cx="1062375" cy="956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Отгрузка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r>
              <a:rPr lang="ru-RU" sz="788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05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788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788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88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отправителя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22CC6D-C9A1-2E7D-45CA-1CC720580542}"/>
              </a:ext>
            </a:extLst>
          </p:cNvPr>
          <p:cNvSpPr txBox="1"/>
          <p:nvPr/>
        </p:nvSpPr>
        <p:spPr>
          <a:xfrm>
            <a:off x="2843928" y="1267279"/>
            <a:ext cx="1080000" cy="9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r>
              <a:rPr lang="ru-RU" sz="10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05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6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88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комплекс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7E78E9-EA1E-74A1-9178-9D00EF1B57CE}"/>
              </a:ext>
            </a:extLst>
          </p:cNvPr>
          <p:cNvSpPr txBox="1"/>
          <p:nvPr/>
        </p:nvSpPr>
        <p:spPr>
          <a:xfrm>
            <a:off x="3998324" y="1260417"/>
            <a:ext cx="1080680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Приемка/ хранение сырья </a:t>
            </a:r>
          </a:p>
          <a:p>
            <a:pPr algn="ctr"/>
            <a:endParaRPr lang="ru-RU" sz="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9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88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комплексе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94D9AA-EFCE-2BDC-96FB-0753A5EF67BA}"/>
              </a:ext>
            </a:extLst>
          </p:cNvPr>
          <p:cNvSpPr txBox="1"/>
          <p:nvPr/>
        </p:nvSpPr>
        <p:spPr>
          <a:xfrm>
            <a:off x="5163574" y="1248922"/>
            <a:ext cx="1080001" cy="983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 и хранение продукта</a:t>
            </a:r>
            <a:r>
              <a:rPr lang="ru-RU" sz="8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9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6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88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комплексе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D60CD1-5335-C351-9DF1-E3B2E03BC797}"/>
              </a:ext>
            </a:extLst>
          </p:cNvPr>
          <p:cNvSpPr txBox="1"/>
          <p:nvPr/>
        </p:nvSpPr>
        <p:spPr>
          <a:xfrm>
            <a:off x="6327035" y="1263229"/>
            <a:ext cx="1072871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Отгрузка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продукта </a:t>
            </a:r>
          </a:p>
          <a:p>
            <a:pPr algn="ctr"/>
            <a:endParaRPr lang="ru-RU" sz="10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25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комплекса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1C6B72-5EDD-BC2E-3352-8611B7DD6067}"/>
              </a:ext>
            </a:extLst>
          </p:cNvPr>
          <p:cNvSpPr txBox="1"/>
          <p:nvPr/>
        </p:nvSpPr>
        <p:spPr>
          <a:xfrm>
            <a:off x="7497306" y="1256306"/>
            <a:ext cx="1080000" cy="92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Доставка</a:t>
            </a:r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продукта </a:t>
            </a:r>
          </a:p>
          <a:p>
            <a:pPr algn="ctr"/>
            <a:endParaRPr lang="ru-RU" sz="14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88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клиента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3F63474-FBD1-DAEA-5279-ADFA84BCFC86}"/>
              </a:ext>
            </a:extLst>
          </p:cNvPr>
          <p:cNvSpPr/>
          <p:nvPr/>
        </p:nvSpPr>
        <p:spPr>
          <a:xfrm>
            <a:off x="911721" y="2151950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362044E-1580-FA1B-0C54-45A2571E8615}"/>
              </a:ext>
            </a:extLst>
          </p:cNvPr>
          <p:cNvSpPr/>
          <p:nvPr/>
        </p:nvSpPr>
        <p:spPr>
          <a:xfrm>
            <a:off x="2035213" y="2161276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09C003E5-982D-CB7F-A5A7-C5B01A8648DF}"/>
              </a:ext>
            </a:extLst>
          </p:cNvPr>
          <p:cNvSpPr/>
          <p:nvPr/>
        </p:nvSpPr>
        <p:spPr>
          <a:xfrm>
            <a:off x="3221157" y="2172081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651646D-2D0D-1464-CE49-0E01CDB3923C}"/>
              </a:ext>
            </a:extLst>
          </p:cNvPr>
          <p:cNvSpPr/>
          <p:nvPr/>
        </p:nvSpPr>
        <p:spPr>
          <a:xfrm>
            <a:off x="4386211" y="2173941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5961781-FD96-10C4-1332-46DA079324E3}"/>
              </a:ext>
            </a:extLst>
          </p:cNvPr>
          <p:cNvSpPr/>
          <p:nvPr/>
        </p:nvSpPr>
        <p:spPr>
          <a:xfrm>
            <a:off x="5549531" y="2188447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59A4890-70AA-36B1-4659-CA756619B967}"/>
              </a:ext>
            </a:extLst>
          </p:cNvPr>
          <p:cNvSpPr/>
          <p:nvPr/>
        </p:nvSpPr>
        <p:spPr>
          <a:xfrm>
            <a:off x="6716604" y="2180077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14B790E-CCA5-0FDF-1104-020008DAB178}"/>
              </a:ext>
            </a:extLst>
          </p:cNvPr>
          <p:cNvSpPr/>
          <p:nvPr/>
        </p:nvSpPr>
        <p:spPr>
          <a:xfrm>
            <a:off x="7894639" y="2161276"/>
            <a:ext cx="31290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F6A71D1-928F-B363-8191-DE43F1DA32B3}"/>
              </a:ext>
            </a:extLst>
          </p:cNvPr>
          <p:cNvSpPr txBox="1"/>
          <p:nvPr/>
        </p:nvSpPr>
        <p:spPr>
          <a:xfrm>
            <a:off x="507504" y="578731"/>
            <a:ext cx="79100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>
                <a:solidFill>
                  <a:srgbClr val="006666"/>
                </a:solidFill>
                <a:cs typeface="Segoe UI Light" panose="020B0502040204020203" pitchFamily="34" charset="0"/>
              </a:rPr>
              <a:t>Планирование, организация и сопровождение всего процесса </a:t>
            </a:r>
            <a:endParaRPr lang="ru-RU" sz="1200" b="1">
              <a:solidFill>
                <a:srgbClr val="006666"/>
              </a:solidFill>
              <a:cs typeface="Segoe UI Light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0055C4-83C8-A1C9-F664-F11F72B2A812}"/>
              </a:ext>
            </a:extLst>
          </p:cNvPr>
          <p:cNvSpPr txBox="1"/>
          <p:nvPr/>
        </p:nvSpPr>
        <p:spPr>
          <a:xfrm>
            <a:off x="523501" y="2761863"/>
            <a:ext cx="1052400" cy="3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CRM</a:t>
            </a:r>
            <a:endParaRPr lang="ru-RU" sz="11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CB1428-E507-5284-94A2-18195DFA2BAC}"/>
              </a:ext>
            </a:extLst>
          </p:cNvPr>
          <p:cNvSpPr txBox="1"/>
          <p:nvPr/>
        </p:nvSpPr>
        <p:spPr>
          <a:xfrm>
            <a:off x="1671749" y="2763224"/>
            <a:ext cx="6905557" cy="3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Интегрированное планирование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9945F30-F27F-48BD-C738-8B28001CF103}"/>
              </a:ext>
            </a:extLst>
          </p:cNvPr>
          <p:cNvSpPr txBox="1"/>
          <p:nvPr/>
        </p:nvSpPr>
        <p:spPr>
          <a:xfrm>
            <a:off x="1671749" y="3643829"/>
            <a:ext cx="5825557" cy="3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ФГИС «Зерно» </a:t>
            </a:r>
            <a:r>
              <a:rPr lang="ru-RU" sz="1050" i="1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(обязательная гос. система учета зерна)</a:t>
            </a:r>
            <a:endParaRPr lang="ru-RU" sz="1100" i="1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CFDAD1-C2C2-2C05-8E8F-A35C32422DEA}"/>
              </a:ext>
            </a:extLst>
          </p:cNvPr>
          <p:cNvSpPr txBox="1"/>
          <p:nvPr/>
        </p:nvSpPr>
        <p:spPr>
          <a:xfrm>
            <a:off x="1671749" y="3200342"/>
            <a:ext cx="3406915" cy="3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система управления вагонами (ЕСУВ)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1F8862-852E-DAD7-771E-A8CEA994450C}"/>
              </a:ext>
            </a:extLst>
          </p:cNvPr>
          <p:cNvSpPr txBox="1"/>
          <p:nvPr/>
        </p:nvSpPr>
        <p:spPr>
          <a:xfrm>
            <a:off x="6327035" y="3204136"/>
            <a:ext cx="2250271" cy="39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ЕСУВ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A866F7E-B1B3-7125-60E1-0D39A4476582}"/>
              </a:ext>
            </a:extLst>
          </p:cNvPr>
          <p:cNvSpPr txBox="1"/>
          <p:nvPr/>
        </p:nvSpPr>
        <p:spPr>
          <a:xfrm>
            <a:off x="527784" y="4088890"/>
            <a:ext cx="8049522" cy="3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8580" tIns="34290" rIns="68580" bIns="34290" rtlCol="0" anchor="ctr">
            <a:spAutoFit/>
          </a:bodyPr>
          <a:lstStyle/>
          <a:p>
            <a:pPr algn="ctr"/>
            <a:r>
              <a:rPr lang="ru-RU" sz="1100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ERP 1 </a:t>
            </a:r>
            <a:r>
              <a:rPr lang="ru-RU" sz="1050" i="1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(хранение данных)</a:t>
            </a:r>
            <a:endParaRPr lang="ru-RU" sz="1100" i="1" dirty="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549D78-1B48-9B2E-2DEA-77BECCD9B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1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7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B74D0E7-6E1A-D6B9-5D20-80C5D2D7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Взгляд в будущее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86AE34-E52E-6D5F-5834-50A5B85250AC}"/>
              </a:ext>
            </a:extLst>
          </p:cNvPr>
          <p:cNvSpPr txBox="1"/>
          <p:nvPr/>
        </p:nvSpPr>
        <p:spPr>
          <a:xfrm>
            <a:off x="311133" y="583862"/>
            <a:ext cx="5701027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2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 цифровизации процессов в логистике – реализация двух проектов: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FFDC21C3-F776-7891-DF11-25ABA61695E3}"/>
              </a:ext>
            </a:extLst>
          </p:cNvPr>
          <p:cNvSpPr/>
          <p:nvPr/>
        </p:nvSpPr>
        <p:spPr>
          <a:xfrm>
            <a:off x="459463" y="3050692"/>
            <a:ext cx="4100312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80" y="21600"/>
                </a:lnTo>
                <a:cubicBezTo>
                  <a:pt x="787" y="21600"/>
                  <a:pt x="0" y="16823"/>
                  <a:pt x="0" y="10800"/>
                </a:cubicBezTo>
                <a:lnTo>
                  <a:pt x="0" y="10800"/>
                </a:lnTo>
                <a:cubicBezTo>
                  <a:pt x="0" y="4777"/>
                  <a:pt x="787" y="0"/>
                  <a:pt x="178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53000">
                <a:schemeClr val="accent6">
                  <a:lumMod val="20000"/>
                  <a:lumOff val="80000"/>
                </a:schemeClr>
              </a:gs>
              <a:gs pos="99441">
                <a:schemeClr val="accent6">
                  <a:lumMod val="100000"/>
                </a:schemeClr>
              </a:gs>
              <a:gs pos="92000">
                <a:schemeClr val="accent6">
                  <a:lumMod val="80000"/>
                  <a:lumOff val="2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17AFAD01-7E19-4C30-61CD-0F31617A84C2}"/>
              </a:ext>
            </a:extLst>
          </p:cNvPr>
          <p:cNvSpPr/>
          <p:nvPr/>
        </p:nvSpPr>
        <p:spPr>
          <a:xfrm>
            <a:off x="4571996" y="3050692"/>
            <a:ext cx="4109987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460" y="0"/>
                </a:lnTo>
                <a:cubicBezTo>
                  <a:pt x="21096" y="0"/>
                  <a:pt x="21600" y="4777"/>
                  <a:pt x="21600" y="10800"/>
                </a:cubicBezTo>
                <a:lnTo>
                  <a:pt x="21600" y="10800"/>
                </a:lnTo>
                <a:cubicBezTo>
                  <a:pt x="21600" y="16823"/>
                  <a:pt x="21096" y="21600"/>
                  <a:pt x="2046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">
                <a:schemeClr val="accent4">
                  <a:lumMod val="60000"/>
                  <a:lumOff val="40000"/>
                </a:schemeClr>
              </a:gs>
              <a:gs pos="52000">
                <a:schemeClr val="accent4">
                  <a:lumMod val="20000"/>
                  <a:lumOff val="80000"/>
                </a:schemeClr>
              </a:gs>
              <a:gs pos="8000">
                <a:schemeClr val="accent4">
                  <a:lumMod val="60000"/>
                  <a:lumOff val="40000"/>
                </a:schemeClr>
              </a:gs>
            </a:gsLst>
            <a:lin ang="0" scaled="0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97E177F-70DD-ECA4-F727-EA2A488585C5}"/>
              </a:ext>
            </a:extLst>
          </p:cNvPr>
          <p:cNvSpPr/>
          <p:nvPr/>
        </p:nvSpPr>
        <p:spPr>
          <a:xfrm>
            <a:off x="459462" y="2257840"/>
            <a:ext cx="4100318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80" y="21600"/>
                </a:lnTo>
                <a:cubicBezTo>
                  <a:pt x="787" y="21600"/>
                  <a:pt x="0" y="16823"/>
                  <a:pt x="0" y="10800"/>
                </a:cubicBezTo>
                <a:lnTo>
                  <a:pt x="0" y="10800"/>
                </a:lnTo>
                <a:cubicBezTo>
                  <a:pt x="0" y="4777"/>
                  <a:pt x="787" y="0"/>
                  <a:pt x="178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  <a:prstDash val="dash"/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78BE255D-E82C-053C-E577-52C1073E332B}"/>
              </a:ext>
            </a:extLst>
          </p:cNvPr>
          <p:cNvSpPr/>
          <p:nvPr/>
        </p:nvSpPr>
        <p:spPr>
          <a:xfrm>
            <a:off x="4572000" y="2257840"/>
            <a:ext cx="4100318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460" y="0"/>
                </a:lnTo>
                <a:cubicBezTo>
                  <a:pt x="21096" y="0"/>
                  <a:pt x="21600" y="4777"/>
                  <a:pt x="21600" y="10800"/>
                </a:cubicBezTo>
                <a:lnTo>
                  <a:pt x="21600" y="10800"/>
                </a:lnTo>
                <a:cubicBezTo>
                  <a:pt x="21600" y="16823"/>
                  <a:pt x="21096" y="21600"/>
                  <a:pt x="2046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  <a:prstDash val="dash"/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C86B266-580C-5797-5D72-6CCA3735378E}"/>
              </a:ext>
            </a:extLst>
          </p:cNvPr>
          <p:cNvSpPr/>
          <p:nvPr/>
        </p:nvSpPr>
        <p:spPr>
          <a:xfrm>
            <a:off x="459463" y="1464988"/>
            <a:ext cx="4100317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80" y="21600"/>
                </a:lnTo>
                <a:cubicBezTo>
                  <a:pt x="787" y="21600"/>
                  <a:pt x="0" y="16823"/>
                  <a:pt x="0" y="10800"/>
                </a:cubicBezTo>
                <a:lnTo>
                  <a:pt x="0" y="10800"/>
                </a:lnTo>
                <a:cubicBezTo>
                  <a:pt x="0" y="4777"/>
                  <a:pt x="787" y="0"/>
                  <a:pt x="178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  <a:prstDash val="dash"/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5204E088-85F3-E36D-3EB7-EF06E7C5D9CE}"/>
              </a:ext>
            </a:extLst>
          </p:cNvPr>
          <p:cNvSpPr/>
          <p:nvPr/>
        </p:nvSpPr>
        <p:spPr>
          <a:xfrm>
            <a:off x="4572000" y="1464988"/>
            <a:ext cx="4109992" cy="746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460" y="0"/>
                </a:lnTo>
                <a:cubicBezTo>
                  <a:pt x="21096" y="0"/>
                  <a:pt x="21600" y="4777"/>
                  <a:pt x="21600" y="10800"/>
                </a:cubicBezTo>
                <a:lnTo>
                  <a:pt x="21600" y="10800"/>
                </a:lnTo>
                <a:cubicBezTo>
                  <a:pt x="21600" y="16823"/>
                  <a:pt x="21096" y="21600"/>
                  <a:pt x="2046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  <a:prstDash val="dash"/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4" name="TextBox 96">
            <a:extLst>
              <a:ext uri="{FF2B5EF4-FFF2-40B4-BE49-F238E27FC236}">
                <a16:creationId xmlns:a16="http://schemas.microsoft.com/office/drawing/2014/main" id="{D671A4F7-A5BB-D28A-358D-E0DE9E49580D}"/>
              </a:ext>
            </a:extLst>
          </p:cNvPr>
          <p:cNvSpPr txBox="1"/>
          <p:nvPr/>
        </p:nvSpPr>
        <p:spPr>
          <a:xfrm>
            <a:off x="664189" y="1607426"/>
            <a:ext cx="30579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ru-RU"/>
            </a:defPPr>
            <a:lvl1pPr>
              <a:defRPr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/>
              <a:t>Оптимизационное моделирование бизнес-процессов компании</a:t>
            </a:r>
          </a:p>
        </p:txBody>
      </p:sp>
      <p:sp>
        <p:nvSpPr>
          <p:cNvPr id="85" name="TextBox 101">
            <a:extLst>
              <a:ext uri="{FF2B5EF4-FFF2-40B4-BE49-F238E27FC236}">
                <a16:creationId xmlns:a16="http://schemas.microsoft.com/office/drawing/2014/main" id="{CA923015-7F7C-BD24-6EE8-608FDE13AEAC}"/>
              </a:ext>
            </a:extLst>
          </p:cNvPr>
          <p:cNvSpPr txBox="1"/>
          <p:nvPr/>
        </p:nvSpPr>
        <p:spPr>
          <a:xfrm>
            <a:off x="5441782" y="1607426"/>
            <a:ext cx="32305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1600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Непрерывное отслеживание операций в режиме </a:t>
            </a:r>
            <a:r>
              <a:rPr lang="en-US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</a:t>
            </a:r>
            <a:endParaRPr lang="ru-RU" sz="12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">
            <a:extLst>
              <a:ext uri="{FF2B5EF4-FFF2-40B4-BE49-F238E27FC236}">
                <a16:creationId xmlns:a16="http://schemas.microsoft.com/office/drawing/2014/main" id="{C693E137-6A10-4C7D-99C2-0E9D2A2C5C78}"/>
              </a:ext>
            </a:extLst>
          </p:cNvPr>
          <p:cNvSpPr/>
          <p:nvPr/>
        </p:nvSpPr>
        <p:spPr>
          <a:xfrm>
            <a:off x="3830863" y="870566"/>
            <a:ext cx="1511825" cy="373867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7" name="TextBox 91">
            <a:extLst>
              <a:ext uri="{FF2B5EF4-FFF2-40B4-BE49-F238E27FC236}">
                <a16:creationId xmlns:a16="http://schemas.microsoft.com/office/drawing/2014/main" id="{C6478D93-CE5E-320A-0283-F02B0ED46235}"/>
              </a:ext>
            </a:extLst>
          </p:cNvPr>
          <p:cNvSpPr txBox="1"/>
          <p:nvPr/>
        </p:nvSpPr>
        <p:spPr>
          <a:xfrm>
            <a:off x="3816088" y="1995686"/>
            <a:ext cx="151182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>
                <a:solidFill>
                  <a:srgbClr val="006666"/>
                </a:solidFill>
              </a:rPr>
              <a:t>Цели</a:t>
            </a:r>
            <a:endParaRPr lang="en-US" sz="1200" noProof="1">
              <a:solidFill>
                <a:srgbClr val="006666"/>
              </a:solidFill>
            </a:endParaRPr>
          </a:p>
        </p:txBody>
      </p:sp>
      <p:sp>
        <p:nvSpPr>
          <p:cNvPr id="88" name="TextBox 92">
            <a:extLst>
              <a:ext uri="{FF2B5EF4-FFF2-40B4-BE49-F238E27FC236}">
                <a16:creationId xmlns:a16="http://schemas.microsoft.com/office/drawing/2014/main" id="{34ACFC22-59E4-8A65-5ACB-F93AFD8078EE}"/>
              </a:ext>
            </a:extLst>
          </p:cNvPr>
          <p:cNvSpPr txBox="1"/>
          <p:nvPr/>
        </p:nvSpPr>
        <p:spPr>
          <a:xfrm>
            <a:off x="3830862" y="2787774"/>
            <a:ext cx="151182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>
                <a:solidFill>
                  <a:srgbClr val="006666"/>
                </a:solidFill>
              </a:rPr>
              <a:t>Разработчики </a:t>
            </a:r>
            <a:endParaRPr lang="en-US" sz="1200" noProof="1">
              <a:solidFill>
                <a:srgbClr val="006666"/>
              </a:solidFill>
            </a:endParaRPr>
          </a:p>
        </p:txBody>
      </p:sp>
      <p:sp>
        <p:nvSpPr>
          <p:cNvPr id="89" name="TextBox 93">
            <a:extLst>
              <a:ext uri="{FF2B5EF4-FFF2-40B4-BE49-F238E27FC236}">
                <a16:creationId xmlns:a16="http://schemas.microsoft.com/office/drawing/2014/main" id="{E6924BB0-50A0-E908-63E4-F42C8B10B410}"/>
              </a:ext>
            </a:extLst>
          </p:cNvPr>
          <p:cNvSpPr txBox="1"/>
          <p:nvPr/>
        </p:nvSpPr>
        <p:spPr>
          <a:xfrm>
            <a:off x="3830862" y="3579862"/>
            <a:ext cx="151182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>
                <a:solidFill>
                  <a:srgbClr val="006666"/>
                </a:solidFill>
              </a:rPr>
              <a:t>Аналоги</a:t>
            </a:r>
            <a:endParaRPr lang="en-US" sz="1200" noProof="1">
              <a:solidFill>
                <a:srgbClr val="006666"/>
              </a:solidFill>
            </a:endParaRPr>
          </a:p>
        </p:txBody>
      </p:sp>
      <p:sp>
        <p:nvSpPr>
          <p:cNvPr id="91" name="TextBox 96">
            <a:extLst>
              <a:ext uri="{FF2B5EF4-FFF2-40B4-BE49-F238E27FC236}">
                <a16:creationId xmlns:a16="http://schemas.microsoft.com/office/drawing/2014/main" id="{9F864BCC-BF7B-3975-88EB-BCA3CA507697}"/>
              </a:ext>
            </a:extLst>
          </p:cNvPr>
          <p:cNvSpPr txBox="1"/>
          <p:nvPr/>
        </p:nvSpPr>
        <p:spPr>
          <a:xfrm>
            <a:off x="462013" y="2464996"/>
            <a:ext cx="323585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defRPr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/>
              <a:t>Внешний ресурс</a:t>
            </a:r>
          </a:p>
        </p:txBody>
      </p:sp>
      <p:sp>
        <p:nvSpPr>
          <p:cNvPr id="92" name="TextBox 101">
            <a:extLst>
              <a:ext uri="{FF2B5EF4-FFF2-40B4-BE49-F238E27FC236}">
                <a16:creationId xmlns:a16="http://schemas.microsoft.com/office/drawing/2014/main" id="{4BED21EA-E270-8351-CF2E-28666103E2DA}"/>
              </a:ext>
            </a:extLst>
          </p:cNvPr>
          <p:cNvSpPr txBox="1"/>
          <p:nvPr/>
        </p:nvSpPr>
        <p:spPr>
          <a:xfrm>
            <a:off x="5475680" y="2469526"/>
            <a:ext cx="320630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defRPr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/>
              <a:t>Собственными силами</a:t>
            </a:r>
          </a:p>
        </p:txBody>
      </p:sp>
      <p:sp>
        <p:nvSpPr>
          <p:cNvPr id="93" name="TextBox 96">
            <a:extLst>
              <a:ext uri="{FF2B5EF4-FFF2-40B4-BE49-F238E27FC236}">
                <a16:creationId xmlns:a16="http://schemas.microsoft.com/office/drawing/2014/main" id="{9DA7701B-54DB-13F5-7C96-14CDC32353E0}"/>
              </a:ext>
            </a:extLst>
          </p:cNvPr>
          <p:cNvSpPr txBox="1"/>
          <p:nvPr/>
        </p:nvSpPr>
        <p:spPr>
          <a:xfrm>
            <a:off x="462008" y="3257848"/>
            <a:ext cx="323586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defRPr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/>
              <a:t>За рубежом</a:t>
            </a:r>
          </a:p>
        </p:txBody>
      </p:sp>
      <p:sp>
        <p:nvSpPr>
          <p:cNvPr id="94" name="TextBox 101">
            <a:extLst>
              <a:ext uri="{FF2B5EF4-FFF2-40B4-BE49-F238E27FC236}">
                <a16:creationId xmlns:a16="http://schemas.microsoft.com/office/drawing/2014/main" id="{030968C0-374B-C557-EABD-5020942A7F82}"/>
              </a:ext>
            </a:extLst>
          </p:cNvPr>
          <p:cNvSpPr txBox="1"/>
          <p:nvPr/>
        </p:nvSpPr>
        <p:spPr>
          <a:xfrm>
            <a:off x="5475681" y="3262378"/>
            <a:ext cx="362875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ru-RU"/>
            </a:defPPr>
            <a:lvl1pPr>
              <a:defRPr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/>
              <a:t>Яндекс.Такси</a:t>
            </a:r>
            <a:endParaRPr lang="ru-RU" sz="1200" dirty="0"/>
          </a:p>
        </p:txBody>
      </p:sp>
      <p:sp>
        <p:nvSpPr>
          <p:cNvPr id="100" name="TextBox 96">
            <a:extLst>
              <a:ext uri="{FF2B5EF4-FFF2-40B4-BE49-F238E27FC236}">
                <a16:creationId xmlns:a16="http://schemas.microsoft.com/office/drawing/2014/main" id="{9F9596DE-2B3F-FF1B-A0FD-4B585D7B9A6A}"/>
              </a:ext>
            </a:extLst>
          </p:cNvPr>
          <p:cNvSpPr txBox="1"/>
          <p:nvPr/>
        </p:nvSpPr>
        <p:spPr>
          <a:xfrm>
            <a:off x="480519" y="965113"/>
            <a:ext cx="33714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1600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Интегрированное планирование</a:t>
            </a:r>
          </a:p>
        </p:txBody>
      </p:sp>
      <p:sp>
        <p:nvSpPr>
          <p:cNvPr id="101" name="TextBox 101">
            <a:extLst>
              <a:ext uri="{FF2B5EF4-FFF2-40B4-BE49-F238E27FC236}">
                <a16:creationId xmlns:a16="http://schemas.microsoft.com/office/drawing/2014/main" id="{E2B40ACE-A8E2-2EB0-C154-939D7613F855}"/>
              </a:ext>
            </a:extLst>
          </p:cNvPr>
          <p:cNvSpPr txBox="1"/>
          <p:nvPr/>
        </p:nvSpPr>
        <p:spPr>
          <a:xfrm>
            <a:off x="5263727" y="1016717"/>
            <a:ext cx="362875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1600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система управления вагонами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E5FF6F-F9A4-C3E0-9FBC-1FEB4B9C3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19F0B9-6715-E26D-FC11-2B0675276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781" y="1479288"/>
            <a:ext cx="540000" cy="54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E3E0CA-EEC5-F6FB-169E-406548081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227" y="2254106"/>
            <a:ext cx="540000" cy="54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82AC815-1BC9-FF4C-3FB7-BF7C0434D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4227" y="306850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32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8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D11155F9-D0E5-32B1-6316-9A088E1E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Интегрированное планирование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E7A3CE7-8FB7-DD94-3DA4-DAFE27C2E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1B4D3604-457D-58EB-CBEA-B6564529CEA1}"/>
              </a:ext>
            </a:extLst>
          </p:cNvPr>
          <p:cNvGrpSpPr/>
          <p:nvPr/>
        </p:nvGrpSpPr>
        <p:grpSpPr>
          <a:xfrm>
            <a:off x="2542908" y="948833"/>
            <a:ext cx="4058184" cy="3711149"/>
            <a:chOff x="2411760" y="876825"/>
            <a:chExt cx="4058184" cy="3711149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E79D6D6B-EA06-5D88-B153-B81226AEC0FD}"/>
                </a:ext>
              </a:extLst>
            </p:cNvPr>
            <p:cNvGrpSpPr/>
            <p:nvPr/>
          </p:nvGrpSpPr>
          <p:grpSpPr>
            <a:xfrm>
              <a:off x="2411760" y="876825"/>
              <a:ext cx="4058184" cy="3711149"/>
              <a:chOff x="873856" y="963213"/>
              <a:chExt cx="4058184" cy="3711149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1B44DAEE-19A4-9C7E-ED89-CDB77EDC9C63}"/>
                  </a:ext>
                </a:extLst>
              </p:cNvPr>
              <p:cNvGrpSpPr/>
              <p:nvPr/>
            </p:nvGrpSpPr>
            <p:grpSpPr>
              <a:xfrm>
                <a:off x="1838223" y="963213"/>
                <a:ext cx="2129450" cy="2129450"/>
                <a:chOff x="5369630" y="942243"/>
                <a:chExt cx="2129450" cy="2129450"/>
              </a:xfrm>
            </p:grpSpPr>
            <p:sp>
              <p:nvSpPr>
                <p:cNvPr id="5" name="Овал 4">
                  <a:extLst>
                    <a:ext uri="{FF2B5EF4-FFF2-40B4-BE49-F238E27FC236}">
                      <a16:creationId xmlns:a16="http://schemas.microsoft.com/office/drawing/2014/main" id="{9439D1C5-FD58-8704-C122-A958B746D300}"/>
                    </a:ext>
                  </a:extLst>
                </p:cNvPr>
                <p:cNvSpPr/>
                <p:nvPr/>
              </p:nvSpPr>
              <p:spPr>
                <a:xfrm>
                  <a:off x="5369630" y="942243"/>
                  <a:ext cx="2129450" cy="212945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  <a:alpha val="2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Текст 5">
                  <a:extLst>
                    <a:ext uri="{FF2B5EF4-FFF2-40B4-BE49-F238E27FC236}">
                      <a16:creationId xmlns:a16="http://schemas.microsoft.com/office/drawing/2014/main" id="{CA13A860-876B-B171-25B9-C2DDB9C12C8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369630" y="1023375"/>
                  <a:ext cx="21294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ru-RU"/>
                  </a:defPPr>
                  <a:lvl1pPr lvl="0"/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sz="1200" b="1">
                      <a:solidFill>
                        <a:srgbClr val="00666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Коммерческий </a:t>
                  </a:r>
                </a:p>
                <a:p>
                  <a:pPr algn="ctr"/>
                  <a:r>
                    <a:rPr lang="ru-RU" sz="1200" b="1">
                      <a:solidFill>
                        <a:srgbClr val="00666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контур</a:t>
                  </a:r>
                </a:p>
              </p:txBody>
            </p:sp>
          </p:grpSp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B1C10EE1-031F-5BDA-67EC-53107D220C12}"/>
                  </a:ext>
                </a:extLst>
              </p:cNvPr>
              <p:cNvGrpSpPr/>
              <p:nvPr/>
            </p:nvGrpSpPr>
            <p:grpSpPr>
              <a:xfrm>
                <a:off x="873856" y="2544912"/>
                <a:ext cx="2129450" cy="2129450"/>
                <a:chOff x="5369630" y="942243"/>
                <a:chExt cx="2129450" cy="2129450"/>
              </a:xfrm>
            </p:grpSpPr>
            <p:sp>
              <p:nvSpPr>
                <p:cNvPr id="9" name="Овал 8">
                  <a:extLst>
                    <a:ext uri="{FF2B5EF4-FFF2-40B4-BE49-F238E27FC236}">
                      <a16:creationId xmlns:a16="http://schemas.microsoft.com/office/drawing/2014/main" id="{9415042C-0B95-2BB3-75A2-7A0A4CD2F040}"/>
                    </a:ext>
                  </a:extLst>
                </p:cNvPr>
                <p:cNvSpPr/>
                <p:nvPr/>
              </p:nvSpPr>
              <p:spPr>
                <a:xfrm>
                  <a:off x="5369630" y="942243"/>
                  <a:ext cx="2129450" cy="212945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2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Текст 5">
                  <a:extLst>
                    <a:ext uri="{FF2B5EF4-FFF2-40B4-BE49-F238E27FC236}">
                      <a16:creationId xmlns:a16="http://schemas.microsoft.com/office/drawing/2014/main" id="{21ADA022-517D-B16B-A08A-EA218D5A375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369630" y="1633855"/>
                  <a:ext cx="212945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ru-RU"/>
                  </a:defPPr>
                  <a:lvl1pPr lvl="0"/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666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Финансовый </a:t>
                  </a:r>
                </a:p>
                <a:p>
                  <a:pPr marL="0" marR="0" lvl="0" indent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666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контур</a:t>
                  </a:r>
                </a:p>
              </p:txBody>
            </p:sp>
          </p:grpSp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142295F1-B47C-154E-7ADC-05A9A096A8A2}"/>
                  </a:ext>
                </a:extLst>
              </p:cNvPr>
              <p:cNvGrpSpPr/>
              <p:nvPr/>
            </p:nvGrpSpPr>
            <p:grpSpPr>
              <a:xfrm>
                <a:off x="2802590" y="2544912"/>
                <a:ext cx="2129450" cy="2129450"/>
                <a:chOff x="5369630" y="942243"/>
                <a:chExt cx="2129450" cy="2129450"/>
              </a:xfrm>
            </p:grpSpPr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03271AC9-32CA-7CE4-594E-B47544704D85}"/>
                    </a:ext>
                  </a:extLst>
                </p:cNvPr>
                <p:cNvSpPr/>
                <p:nvPr/>
              </p:nvSpPr>
              <p:spPr>
                <a:xfrm>
                  <a:off x="5369630" y="942243"/>
                  <a:ext cx="2129450" cy="212945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  <a:alpha val="2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Текст 5">
                  <a:extLst>
                    <a:ext uri="{FF2B5EF4-FFF2-40B4-BE49-F238E27FC236}">
                      <a16:creationId xmlns:a16="http://schemas.microsoft.com/office/drawing/2014/main" id="{E142812B-8DD9-E6A5-8969-FE6E3F3A72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691678" y="1628918"/>
                  <a:ext cx="180740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ru-RU"/>
                  </a:defPPr>
                  <a:lvl1pPr lvl="0"/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666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Операционный контур</a:t>
                  </a:r>
                </a:p>
              </p:txBody>
            </p:sp>
          </p:grpSp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CBAA823D-20DA-8421-A03D-D712E9BC4317}"/>
                  </a:ext>
                </a:extLst>
              </p:cNvPr>
              <p:cNvGrpSpPr/>
              <p:nvPr/>
            </p:nvGrpSpPr>
            <p:grpSpPr>
              <a:xfrm>
                <a:off x="2031958" y="2237121"/>
                <a:ext cx="1741975" cy="1553671"/>
                <a:chOff x="5437930" y="932556"/>
                <a:chExt cx="1955007" cy="1743674"/>
              </a:xfrm>
            </p:grpSpPr>
            <p:sp>
              <p:nvSpPr>
                <p:cNvPr id="30" name="Овал 29">
                  <a:extLst>
                    <a:ext uri="{FF2B5EF4-FFF2-40B4-BE49-F238E27FC236}">
                      <a16:creationId xmlns:a16="http://schemas.microsoft.com/office/drawing/2014/main" id="{3EF2EBAF-4B30-10C6-40F8-B9D13FE4A2DD}"/>
                    </a:ext>
                  </a:extLst>
                </p:cNvPr>
                <p:cNvSpPr/>
                <p:nvPr/>
              </p:nvSpPr>
              <p:spPr>
                <a:xfrm>
                  <a:off x="5519690" y="932556"/>
                  <a:ext cx="1785145" cy="174367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Текст 5">
                  <a:extLst>
                    <a:ext uri="{FF2B5EF4-FFF2-40B4-BE49-F238E27FC236}">
                      <a16:creationId xmlns:a16="http://schemas.microsoft.com/office/drawing/2014/main" id="{5D9B2D5D-81B1-2ACB-92D2-28DEC342C4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37930" y="1516181"/>
                  <a:ext cx="1955007" cy="58720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ru-RU"/>
                  </a:defPPr>
                  <a:lvl1pPr lvl="0"/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666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Интегрированное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666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планирование</a:t>
                  </a:r>
                </a:p>
              </p:txBody>
            </p:sp>
          </p:grpSp>
        </p:grp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A330A2C-D76E-D60B-B6B0-AD064F028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8361" y="1347614"/>
              <a:ext cx="744979" cy="744979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E00E3978-EABE-D91D-49A6-50DCD5B09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03885" y="3639409"/>
              <a:ext cx="745200" cy="745200"/>
            </a:xfrm>
            <a:prstGeom prst="rect">
              <a:avLst/>
            </a:prstGeom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6A2D55F0-D33B-30E9-2B3F-68F2E04EE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8759" y="3639409"/>
              <a:ext cx="745200" cy="745200"/>
            </a:xfrm>
            <a:prstGeom prst="rect">
              <a:avLst/>
            </a:prstGeom>
          </p:spPr>
        </p:pic>
      </p:grpSp>
      <p:sp>
        <p:nvSpPr>
          <p:cNvPr id="51" name="Выноска: линия с границей и чертой 50">
            <a:extLst>
              <a:ext uri="{FF2B5EF4-FFF2-40B4-BE49-F238E27FC236}">
                <a16:creationId xmlns:a16="http://schemas.microsoft.com/office/drawing/2014/main" id="{F127B1DB-95A5-8E3D-6DE5-CC9B1D1CAE63}"/>
              </a:ext>
            </a:extLst>
          </p:cNvPr>
          <p:cNvSpPr/>
          <p:nvPr/>
        </p:nvSpPr>
        <p:spPr>
          <a:xfrm>
            <a:off x="5955798" y="1128380"/>
            <a:ext cx="2021166" cy="530440"/>
          </a:xfrm>
          <a:prstGeom prst="accentBorderCallout1">
            <a:avLst>
              <a:gd name="adj1" fmla="val 11330"/>
              <a:gd name="adj2" fmla="val -5576"/>
              <a:gd name="adj3" fmla="val 48190"/>
              <a:gd name="adj4" fmla="val -25360"/>
            </a:avLst>
          </a:prstGeom>
          <a:noFill/>
          <a:ln w="38100">
            <a:solidFill>
              <a:srgbClr val="FFD966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расчет маржинальности,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распределения сырья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между площадками</a:t>
            </a:r>
            <a:endParaRPr kumimoji="0" lang="ru-RU" sz="5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Выноска: линия с границей и чертой 52">
            <a:extLst>
              <a:ext uri="{FF2B5EF4-FFF2-40B4-BE49-F238E27FC236}">
                <a16:creationId xmlns:a16="http://schemas.microsoft.com/office/drawing/2014/main" id="{5D14DB67-B79B-0FB3-90AB-F37D2AF2418C}"/>
              </a:ext>
            </a:extLst>
          </p:cNvPr>
          <p:cNvSpPr/>
          <p:nvPr/>
        </p:nvSpPr>
        <p:spPr>
          <a:xfrm>
            <a:off x="6722424" y="2588674"/>
            <a:ext cx="2021166" cy="530440"/>
          </a:xfrm>
          <a:prstGeom prst="accentBorderCallout1">
            <a:avLst>
              <a:gd name="adj1" fmla="val 13134"/>
              <a:gd name="adj2" fmla="val -6662"/>
              <a:gd name="adj3" fmla="val 50368"/>
              <a:gd name="adj4" fmla="val -20573"/>
            </a:avLst>
          </a:prstGeom>
          <a:noFill/>
          <a:ln w="38100">
            <a:solidFill>
              <a:schemeClr val="accent6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учет данных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on-line</a:t>
            </a: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управление потоками</a:t>
            </a:r>
          </a:p>
        </p:txBody>
      </p:sp>
      <p:sp>
        <p:nvSpPr>
          <p:cNvPr id="54" name="Выноска: линия с границей и чертой 53">
            <a:extLst>
              <a:ext uri="{FF2B5EF4-FFF2-40B4-BE49-F238E27FC236}">
                <a16:creationId xmlns:a16="http://schemas.microsoft.com/office/drawing/2014/main" id="{A191DD36-C7C7-9269-8686-53F40F00818F}"/>
              </a:ext>
            </a:extLst>
          </p:cNvPr>
          <p:cNvSpPr/>
          <p:nvPr/>
        </p:nvSpPr>
        <p:spPr>
          <a:xfrm flipH="1">
            <a:off x="400410" y="2588674"/>
            <a:ext cx="2021166" cy="530440"/>
          </a:xfrm>
          <a:prstGeom prst="accentBorderCallout1">
            <a:avLst>
              <a:gd name="adj1" fmla="val 14430"/>
              <a:gd name="adj2" fmla="val -5641"/>
              <a:gd name="adj3" fmla="val 59440"/>
              <a:gd name="adj4" fmla="val -17851"/>
            </a:avLst>
          </a:prstGeom>
          <a:noFill/>
          <a:ln w="38100">
            <a:solidFill>
              <a:schemeClr val="accent2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kumimoji="0" lang="ru-RU" sz="1100" b="0" i="0" u="none" strike="noStrike" kern="1200" cap="none" spc="0" normalizeH="0" baseline="0" noProof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юджетирование</a:t>
            </a: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оптимизация показателей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D8FFC2-25DF-FD3F-B4C6-DE40409B419F}"/>
              </a:ext>
            </a:extLst>
          </p:cNvPr>
          <p:cNvSpPr/>
          <p:nvPr/>
        </p:nvSpPr>
        <p:spPr>
          <a:xfrm>
            <a:off x="311133" y="591315"/>
            <a:ext cx="583264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повышение эффективности операций внедряется система </a:t>
            </a:r>
            <a:r>
              <a:rPr lang="en-US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S&amp;OP</a:t>
            </a:r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система:</a:t>
            </a:r>
          </a:p>
        </p:txBody>
      </p:sp>
    </p:spTree>
    <p:extLst>
      <p:ext uri="{BB962C8B-B14F-4D97-AF65-F5344CB8AC3E}">
        <p14:creationId xmlns:p14="http://schemas.microsoft.com/office/powerpoint/2010/main" val="182109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9</a:t>
            </a:fld>
            <a:endParaRPr lang="ru-RU" sz="1800">
              <a:solidFill>
                <a:schemeClr val="bg1"/>
              </a:solidFill>
            </a:endParaRPr>
          </a:p>
        </p:txBody>
      </p:sp>
      <p:cxnSp>
        <p:nvCxnSpPr>
          <p:cNvPr id="2" name="Соединитель: изогнутый 1">
            <a:extLst>
              <a:ext uri="{FF2B5EF4-FFF2-40B4-BE49-F238E27FC236}">
                <a16:creationId xmlns:a16="http://schemas.microsoft.com/office/drawing/2014/main" id="{DFE8C37B-2475-45C3-9455-CE7D6E351951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5167313" y="3249379"/>
            <a:ext cx="1002565" cy="352042"/>
          </a:xfrm>
          <a:prstGeom prst="curvedConnector3">
            <a:avLst>
              <a:gd name="adj1" fmla="val 50000"/>
            </a:avLst>
          </a:prstGeom>
          <a:ln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D11155F9-D0E5-32B1-6316-9A088E1E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Система Управления Вагонами</a:t>
            </a:r>
          </a:p>
        </p:txBody>
      </p:sp>
      <p:cxnSp>
        <p:nvCxnSpPr>
          <p:cNvPr id="7" name="Соединитель: изогнутый 6">
            <a:extLst>
              <a:ext uri="{FF2B5EF4-FFF2-40B4-BE49-F238E27FC236}">
                <a16:creationId xmlns:a16="http://schemas.microsoft.com/office/drawing/2014/main" id="{14A51DD9-60DF-91BB-6966-636884251C13}"/>
              </a:ext>
            </a:extLst>
          </p:cNvPr>
          <p:cNvCxnSpPr>
            <a:cxnSpLocks/>
            <a:stCxn id="22" idx="3"/>
            <a:endCxn id="24" idx="2"/>
          </p:cNvCxnSpPr>
          <p:nvPr/>
        </p:nvCxnSpPr>
        <p:spPr>
          <a:xfrm>
            <a:off x="2805958" y="3271608"/>
            <a:ext cx="1779288" cy="219158"/>
          </a:xfrm>
          <a:prstGeom prst="curvedConnector4">
            <a:avLst>
              <a:gd name="adj1" fmla="val 24601"/>
              <a:gd name="adj2" fmla="val 204308"/>
            </a:avLst>
          </a:prstGeom>
          <a:ln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Соединитель: изогнутый 7">
            <a:extLst>
              <a:ext uri="{FF2B5EF4-FFF2-40B4-BE49-F238E27FC236}">
                <a16:creationId xmlns:a16="http://schemas.microsoft.com/office/drawing/2014/main" id="{17A5E45B-70B0-FEAB-FF0B-DC3B329CF3C7}"/>
              </a:ext>
            </a:extLst>
          </p:cNvPr>
          <p:cNvCxnSpPr>
            <a:cxnSpLocks/>
            <a:stCxn id="21" idx="1"/>
            <a:endCxn id="24" idx="0"/>
          </p:cNvCxnSpPr>
          <p:nvPr/>
        </p:nvCxnSpPr>
        <p:spPr>
          <a:xfrm rot="10800000" flipV="1">
            <a:off x="4585247" y="1611012"/>
            <a:ext cx="1650711" cy="1483657"/>
          </a:xfrm>
          <a:prstGeom prst="curvedConnector2">
            <a:avLst/>
          </a:prstGeom>
          <a:ln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Соединитель: изогнутый 8">
            <a:extLst>
              <a:ext uri="{FF2B5EF4-FFF2-40B4-BE49-F238E27FC236}">
                <a16:creationId xmlns:a16="http://schemas.microsoft.com/office/drawing/2014/main" id="{C64D6922-F21B-FE1A-A546-324846E0E638}"/>
              </a:ext>
            </a:extLst>
          </p:cNvPr>
          <p:cNvCxnSpPr>
            <a:cxnSpLocks/>
            <a:stCxn id="16" idx="3"/>
            <a:endCxn id="24" idx="0"/>
          </p:cNvCxnSpPr>
          <p:nvPr/>
        </p:nvCxnSpPr>
        <p:spPr>
          <a:xfrm>
            <a:off x="2780672" y="1649923"/>
            <a:ext cx="1804574" cy="1444747"/>
          </a:xfrm>
          <a:prstGeom prst="curvedConnector2">
            <a:avLst/>
          </a:prstGeom>
          <a:ln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FDB8844-A3AF-58AC-C2FA-221ABFCEEE60}"/>
              </a:ext>
            </a:extLst>
          </p:cNvPr>
          <p:cNvSpPr/>
          <p:nvPr/>
        </p:nvSpPr>
        <p:spPr>
          <a:xfrm>
            <a:off x="6169878" y="2838666"/>
            <a:ext cx="2385136" cy="821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487DAFF-4112-81E4-92F9-CF1DF4BD485A}"/>
              </a:ext>
            </a:extLst>
          </p:cNvPr>
          <p:cNvSpPr/>
          <p:nvPr/>
        </p:nvSpPr>
        <p:spPr>
          <a:xfrm>
            <a:off x="6228184" y="1248349"/>
            <a:ext cx="2385136" cy="80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2D4DE33-7267-9661-B6E3-8C362097C395}"/>
              </a:ext>
            </a:extLst>
          </p:cNvPr>
          <p:cNvSpPr/>
          <p:nvPr/>
        </p:nvSpPr>
        <p:spPr>
          <a:xfrm>
            <a:off x="395536" y="2868005"/>
            <a:ext cx="2385136" cy="82068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7C040DD-2859-9E8E-CBB0-4B72B3C275C6}"/>
              </a:ext>
            </a:extLst>
          </p:cNvPr>
          <p:cNvSpPr/>
          <p:nvPr/>
        </p:nvSpPr>
        <p:spPr>
          <a:xfrm>
            <a:off x="4376773" y="2631721"/>
            <a:ext cx="372208" cy="3740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65A2733-3870-B90A-6B64-170052ED46EC}"/>
              </a:ext>
            </a:extLst>
          </p:cNvPr>
          <p:cNvSpPr/>
          <p:nvPr/>
        </p:nvSpPr>
        <p:spPr>
          <a:xfrm>
            <a:off x="395536" y="1248349"/>
            <a:ext cx="2385136" cy="8031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2E06BC6B-0EE7-CE64-13DF-B961EA76EE10}"/>
              </a:ext>
            </a:extLst>
          </p:cNvPr>
          <p:cNvSpPr txBox="1">
            <a:spLocks/>
          </p:cNvSpPr>
          <p:nvPr/>
        </p:nvSpPr>
        <p:spPr>
          <a:xfrm>
            <a:off x="381166" y="1388313"/>
            <a:ext cx="2385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/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одном информационном поле</a:t>
            </a:r>
            <a:endParaRPr lang="ru-RU" sz="7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DCDF768B-1253-A5E8-092F-51AD2DD8F2AE}"/>
              </a:ext>
            </a:extLst>
          </p:cNvPr>
          <p:cNvSpPr txBox="1">
            <a:spLocks/>
          </p:cNvSpPr>
          <p:nvPr/>
        </p:nvSpPr>
        <p:spPr>
          <a:xfrm>
            <a:off x="6235957" y="1349403"/>
            <a:ext cx="2385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/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Постановка задач, нормирование операций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B7B1176C-2951-49D7-E1DD-C3303DA46003}"/>
              </a:ext>
            </a:extLst>
          </p:cNvPr>
          <p:cNvSpPr txBox="1">
            <a:spLocks/>
          </p:cNvSpPr>
          <p:nvPr/>
        </p:nvSpPr>
        <p:spPr>
          <a:xfrm>
            <a:off x="390842" y="2902276"/>
            <a:ext cx="24151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/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сопроводительных документов</a:t>
            </a: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7D63CAE7-EC3F-342E-0BF6-5763D0585331}"/>
              </a:ext>
            </a:extLst>
          </p:cNvPr>
          <p:cNvSpPr txBox="1">
            <a:spLocks/>
          </p:cNvSpPr>
          <p:nvPr/>
        </p:nvSpPr>
        <p:spPr>
          <a:xfrm>
            <a:off x="6169878" y="2942498"/>
            <a:ext cx="2385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lvl="0"/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Планирование операций с парком на 45 суток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AAA4317D-C459-4F94-B3C9-2C8E90E911E4}"/>
              </a:ext>
            </a:extLst>
          </p:cNvPr>
          <p:cNvSpPr txBox="1">
            <a:spLocks/>
          </p:cNvSpPr>
          <p:nvPr/>
        </p:nvSpPr>
        <p:spPr>
          <a:xfrm>
            <a:off x="3681419" y="3094670"/>
            <a:ext cx="1807653" cy="39609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ЕСУВ</a:t>
            </a:r>
            <a:endParaRPr lang="ru-RU" sz="360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90C5915-AFA8-D4FF-B609-5BA66F2A0F8C}"/>
              </a:ext>
            </a:extLst>
          </p:cNvPr>
          <p:cNvSpPr/>
          <p:nvPr/>
        </p:nvSpPr>
        <p:spPr>
          <a:xfrm>
            <a:off x="3659868" y="2572752"/>
            <a:ext cx="1807653" cy="180765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CE1B7F2A-8D51-C942-69FE-6E049E64221B}"/>
              </a:ext>
            </a:extLst>
          </p:cNvPr>
          <p:cNvSpPr/>
          <p:nvPr/>
        </p:nvSpPr>
        <p:spPr>
          <a:xfrm>
            <a:off x="3377689" y="3370283"/>
            <a:ext cx="2415116" cy="5547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Текст 3">
            <a:extLst>
              <a:ext uri="{FF2B5EF4-FFF2-40B4-BE49-F238E27FC236}">
                <a16:creationId xmlns:a16="http://schemas.microsoft.com/office/drawing/2014/main" id="{F1BAE9BF-69F4-BF4A-41B7-9CC1B1C08067}"/>
              </a:ext>
            </a:extLst>
          </p:cNvPr>
          <p:cNvSpPr txBox="1">
            <a:spLocks/>
          </p:cNvSpPr>
          <p:nvPr/>
        </p:nvSpPr>
        <p:spPr>
          <a:xfrm>
            <a:off x="3330039" y="3427818"/>
            <a:ext cx="2531786" cy="56504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7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675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диная</a:t>
            </a:r>
            <a:r>
              <a:rPr lang="ru-RU" sz="27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675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истема</a:t>
            </a:r>
            <a:r>
              <a:rPr lang="ru-RU" sz="27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675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правления</a:t>
            </a:r>
            <a:r>
              <a:rPr lang="ru-RU" sz="270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675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агонами</a:t>
            </a:r>
            <a:endParaRPr lang="ru-RU" sz="27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4CD06FC-8FDC-ECE9-5B5A-1016ABD239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" r="78655" b="-10393"/>
          <a:stretch/>
        </p:blipFill>
        <p:spPr>
          <a:xfrm>
            <a:off x="4343604" y="2756241"/>
            <a:ext cx="523822" cy="49668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2A014B-E2F3-0A20-92D8-A1EC3AB40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D30CCFC-7F24-86E3-2024-D91063D982E5}"/>
              </a:ext>
            </a:extLst>
          </p:cNvPr>
          <p:cNvSpPr/>
          <p:nvPr/>
        </p:nvSpPr>
        <p:spPr>
          <a:xfrm>
            <a:off x="316466" y="591315"/>
            <a:ext cx="763284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управления вагонами и сотрудниками внедряется Единая Система Управления Вагонами (ЕСУВ):</a:t>
            </a:r>
          </a:p>
        </p:txBody>
      </p:sp>
    </p:spTree>
    <p:extLst>
      <p:ext uri="{BB962C8B-B14F-4D97-AF65-F5344CB8AC3E}">
        <p14:creationId xmlns:p14="http://schemas.microsoft.com/office/powerpoint/2010/main" val="3547273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10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87D222-836E-61A9-8C75-082229B2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Синергия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6A8D7-10D3-E719-2CC2-368A5DA78FC4}"/>
              </a:ext>
            </a:extLst>
          </p:cNvPr>
          <p:cNvSpPr txBox="1"/>
          <p:nvPr/>
        </p:nvSpPr>
        <p:spPr>
          <a:xfrm>
            <a:off x="303413" y="570104"/>
            <a:ext cx="86409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- жесткая автоматизация с использованием </a:t>
            </a:r>
            <a:r>
              <a:rPr lang="en-US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</a:t>
            </a:r>
            <a:r>
              <a:rPr lang="ru-RU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 для оценки процессов, появления новых источников данных и смыслов, отслеживания результатов </a:t>
            </a:r>
            <a:r>
              <a:rPr lang="en-US" sz="12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</a:t>
            </a:r>
            <a:endParaRPr lang="ru-RU" sz="1200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072F09-4720-89F7-4EF3-2B959F122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CCB6378D-BF4B-D1D4-DE01-157D3F39E542}"/>
              </a:ext>
            </a:extLst>
          </p:cNvPr>
          <p:cNvSpPr/>
          <p:nvPr/>
        </p:nvSpPr>
        <p:spPr>
          <a:xfrm>
            <a:off x="323528" y="1205127"/>
            <a:ext cx="2906763" cy="3299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21600" y="15519"/>
                </a:move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39"/>
                  <a:pt x="21600" y="15944"/>
                  <a:pt x="21600" y="1551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D9A3B86-D311-E831-0CB3-611B8DAFD33C}"/>
              </a:ext>
            </a:extLst>
          </p:cNvPr>
          <p:cNvSpPr/>
          <p:nvPr/>
        </p:nvSpPr>
        <p:spPr>
          <a:xfrm>
            <a:off x="1121904" y="1362552"/>
            <a:ext cx="1303265" cy="1482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21600" y="15596"/>
                </a:move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88"/>
                  <a:pt x="0" y="5530"/>
                  <a:pt x="0" y="5906"/>
                </a:cubicBez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30"/>
                  <a:pt x="21600" y="15972"/>
                  <a:pt x="21600" y="15596"/>
                </a:cubicBezTo>
                <a:close/>
              </a:path>
            </a:pathLst>
          </a:custGeom>
          <a:solidFill>
            <a:schemeClr val="accent6">
              <a:lumMod val="50000"/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92BE09C-251B-BA01-4CCA-2BE74A9966C0}"/>
              </a:ext>
            </a:extLst>
          </p:cNvPr>
          <p:cNvSpPr/>
          <p:nvPr/>
        </p:nvSpPr>
        <p:spPr>
          <a:xfrm>
            <a:off x="6037610" y="1205127"/>
            <a:ext cx="2906763" cy="3299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0" y="5968"/>
                </a:move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47"/>
                  <a:pt x="21600" y="15951"/>
                  <a:pt x="21600" y="15526"/>
                </a:cubicBez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FD1C6821-DB22-1C83-E949-59F9DC9AEA3A}"/>
              </a:ext>
            </a:extLst>
          </p:cNvPr>
          <p:cNvSpPr/>
          <p:nvPr/>
        </p:nvSpPr>
        <p:spPr>
          <a:xfrm>
            <a:off x="6839359" y="2869345"/>
            <a:ext cx="1303264" cy="148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0" y="5906"/>
                </a:move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14"/>
                  <a:pt x="21600" y="15972"/>
                  <a:pt x="21600" y="15596"/>
                </a:cubicBez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72"/>
                  <a:pt x="0" y="5530"/>
                  <a:pt x="0" y="5906"/>
                </a:cubicBezTo>
                <a:close/>
              </a:path>
            </a:pathLst>
          </a:custGeom>
          <a:solidFill>
            <a:schemeClr val="tx2">
              <a:lumMod val="75000"/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2E4D19-4F46-2176-EA3C-98E92636DCFB}"/>
              </a:ext>
            </a:extLst>
          </p:cNvPr>
          <p:cNvSpPr txBox="1"/>
          <p:nvPr/>
        </p:nvSpPr>
        <p:spPr>
          <a:xfrm>
            <a:off x="6813380" y="1591700"/>
            <a:ext cx="1355223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ru-RU" b="1" noProof="1">
                <a:solidFill>
                  <a:srgbClr val="00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Сотрудники </a:t>
            </a:r>
            <a:endParaRPr lang="en-US" b="1" noProof="1">
              <a:solidFill>
                <a:srgbClr val="00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b="1" noProof="1">
                <a:solidFill>
                  <a:srgbClr val="00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</a:t>
            </a:r>
            <a:endParaRPr lang="ru-RU" b="1" noProof="1">
              <a:solidFill>
                <a:srgbClr val="00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b="1" noProof="1">
                <a:solidFill>
                  <a:srgbClr val="00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аналитика</a:t>
            </a:r>
            <a:endParaRPr lang="en-US" b="1" noProof="1">
              <a:solidFill>
                <a:srgbClr val="00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65EC2E-3A6E-FF6B-290D-BC0C7D402EC5}"/>
              </a:ext>
            </a:extLst>
          </p:cNvPr>
          <p:cNvSpPr txBox="1"/>
          <p:nvPr/>
        </p:nvSpPr>
        <p:spPr>
          <a:xfrm>
            <a:off x="676256" y="3417747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ru-RU" b="1" noProof="1">
                <a:solidFill>
                  <a:srgbClr val="00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Система</a:t>
            </a:r>
            <a:endParaRPr lang="en-US" b="1" noProof="1">
              <a:solidFill>
                <a:srgbClr val="00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057BDE-9236-1D2D-0029-E2A6B0B70AC6}"/>
              </a:ext>
            </a:extLst>
          </p:cNvPr>
          <p:cNvSpPr txBox="1"/>
          <p:nvPr/>
        </p:nvSpPr>
        <p:spPr>
          <a:xfrm>
            <a:off x="3223545" y="1635646"/>
            <a:ext cx="281406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единых инструментов управления, предиктивный анализ </a:t>
            </a:r>
          </a:p>
          <a:p>
            <a:pPr algn="ctr"/>
            <a:endParaRPr lang="ru-RU" sz="110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02682B3-D35E-44A6-C90D-75493D12C353}"/>
              </a:ext>
            </a:extLst>
          </p:cNvPr>
          <p:cNvSpPr/>
          <p:nvPr/>
        </p:nvSpPr>
        <p:spPr>
          <a:xfrm>
            <a:off x="2951373" y="1923678"/>
            <a:ext cx="3387318" cy="440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089" extrusionOk="0">
                <a:moveTo>
                  <a:pt x="21467" y="9073"/>
                </a:moveTo>
                <a:lnTo>
                  <a:pt x="19963" y="175"/>
                </a:lnTo>
                <a:cubicBezTo>
                  <a:pt x="19890" y="-256"/>
                  <a:pt x="19769" y="175"/>
                  <a:pt x="19805" y="749"/>
                </a:cubicBezTo>
                <a:cubicBezTo>
                  <a:pt x="19854" y="1682"/>
                  <a:pt x="19902" y="2614"/>
                  <a:pt x="19938" y="3547"/>
                </a:cubicBezTo>
                <a:cubicBezTo>
                  <a:pt x="19999" y="5054"/>
                  <a:pt x="19817" y="6490"/>
                  <a:pt x="19550" y="6633"/>
                </a:cubicBezTo>
                <a:cubicBezTo>
                  <a:pt x="17464" y="7709"/>
                  <a:pt x="14056" y="8427"/>
                  <a:pt x="10212" y="8427"/>
                </a:cubicBezTo>
                <a:cubicBezTo>
                  <a:pt x="6282" y="8427"/>
                  <a:pt x="2814" y="7709"/>
                  <a:pt x="740" y="6561"/>
                </a:cubicBezTo>
                <a:cubicBezTo>
                  <a:pt x="352" y="6346"/>
                  <a:pt x="0" y="8212"/>
                  <a:pt x="0" y="10508"/>
                </a:cubicBezTo>
                <a:cubicBezTo>
                  <a:pt x="0" y="12876"/>
                  <a:pt x="340" y="14670"/>
                  <a:pt x="740" y="14455"/>
                </a:cubicBezTo>
                <a:cubicBezTo>
                  <a:pt x="2814" y="13307"/>
                  <a:pt x="6282" y="12589"/>
                  <a:pt x="10212" y="12589"/>
                </a:cubicBezTo>
                <a:cubicBezTo>
                  <a:pt x="14044" y="12589"/>
                  <a:pt x="17440" y="13307"/>
                  <a:pt x="19526" y="14383"/>
                </a:cubicBezTo>
                <a:cubicBezTo>
                  <a:pt x="19781" y="14527"/>
                  <a:pt x="19963" y="15962"/>
                  <a:pt x="19914" y="17469"/>
                </a:cubicBezTo>
                <a:cubicBezTo>
                  <a:pt x="19878" y="18617"/>
                  <a:pt x="19829" y="19550"/>
                  <a:pt x="19793" y="20339"/>
                </a:cubicBezTo>
                <a:cubicBezTo>
                  <a:pt x="19769" y="20913"/>
                  <a:pt x="19878" y="21344"/>
                  <a:pt x="19951" y="20913"/>
                </a:cubicBezTo>
                <a:lnTo>
                  <a:pt x="21479" y="11872"/>
                </a:lnTo>
                <a:cubicBezTo>
                  <a:pt x="21600" y="11082"/>
                  <a:pt x="21600" y="9862"/>
                  <a:pt x="21467" y="9073"/>
                </a:cubicBezTo>
                <a:close/>
                <a:moveTo>
                  <a:pt x="691" y="13020"/>
                </a:moveTo>
                <a:cubicBezTo>
                  <a:pt x="461" y="13020"/>
                  <a:pt x="279" y="11943"/>
                  <a:pt x="279" y="10580"/>
                </a:cubicBezTo>
                <a:cubicBezTo>
                  <a:pt x="279" y="9216"/>
                  <a:pt x="461" y="8140"/>
                  <a:pt x="691" y="8140"/>
                </a:cubicBezTo>
                <a:cubicBezTo>
                  <a:pt x="922" y="8140"/>
                  <a:pt x="1104" y="9216"/>
                  <a:pt x="1104" y="10580"/>
                </a:cubicBezTo>
                <a:cubicBezTo>
                  <a:pt x="1104" y="11872"/>
                  <a:pt x="922" y="13020"/>
                  <a:pt x="691" y="13020"/>
                </a:cubicBezTo>
                <a:close/>
              </a:path>
            </a:pathLst>
          </a:custGeom>
          <a:solidFill>
            <a:srgbClr val="00666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3612156-A99E-9C5D-50E6-9C9068479F15}"/>
              </a:ext>
            </a:extLst>
          </p:cNvPr>
          <p:cNvSpPr/>
          <p:nvPr/>
        </p:nvSpPr>
        <p:spPr>
          <a:xfrm>
            <a:off x="2951373" y="3353779"/>
            <a:ext cx="3387318" cy="44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090" extrusionOk="0">
                <a:moveTo>
                  <a:pt x="20839" y="6611"/>
                </a:moveTo>
                <a:cubicBezTo>
                  <a:pt x="18765" y="7756"/>
                  <a:pt x="15297" y="8471"/>
                  <a:pt x="11367" y="8471"/>
                </a:cubicBezTo>
                <a:cubicBezTo>
                  <a:pt x="7535" y="8471"/>
                  <a:pt x="4139" y="7756"/>
                  <a:pt x="2053" y="6683"/>
                </a:cubicBezTo>
                <a:cubicBezTo>
                  <a:pt x="1798" y="6540"/>
                  <a:pt x="1616" y="5109"/>
                  <a:pt x="1665" y="3607"/>
                </a:cubicBezTo>
                <a:cubicBezTo>
                  <a:pt x="1701" y="2463"/>
                  <a:pt x="1750" y="1533"/>
                  <a:pt x="1786" y="746"/>
                </a:cubicBezTo>
                <a:cubicBezTo>
                  <a:pt x="1810" y="174"/>
                  <a:pt x="1701" y="-255"/>
                  <a:pt x="1629" y="174"/>
                </a:cubicBezTo>
                <a:lnTo>
                  <a:pt x="100" y="9186"/>
                </a:lnTo>
                <a:cubicBezTo>
                  <a:pt x="-33" y="9973"/>
                  <a:pt x="-33" y="11260"/>
                  <a:pt x="100" y="12047"/>
                </a:cubicBezTo>
                <a:lnTo>
                  <a:pt x="1604" y="20916"/>
                </a:lnTo>
                <a:cubicBezTo>
                  <a:pt x="1677" y="21345"/>
                  <a:pt x="1798" y="20916"/>
                  <a:pt x="1762" y="20344"/>
                </a:cubicBezTo>
                <a:cubicBezTo>
                  <a:pt x="1713" y="19414"/>
                  <a:pt x="1665" y="18484"/>
                  <a:pt x="1629" y="17554"/>
                </a:cubicBezTo>
                <a:cubicBezTo>
                  <a:pt x="1568" y="16052"/>
                  <a:pt x="1750" y="14622"/>
                  <a:pt x="2017" y="14479"/>
                </a:cubicBezTo>
                <a:cubicBezTo>
                  <a:pt x="4103" y="13406"/>
                  <a:pt x="7511" y="12691"/>
                  <a:pt x="11355" y="12691"/>
                </a:cubicBezTo>
                <a:cubicBezTo>
                  <a:pt x="15285" y="12691"/>
                  <a:pt x="18753" y="13406"/>
                  <a:pt x="20827" y="14550"/>
                </a:cubicBezTo>
                <a:cubicBezTo>
                  <a:pt x="21215" y="14765"/>
                  <a:pt x="21567" y="12905"/>
                  <a:pt x="21567" y="10617"/>
                </a:cubicBezTo>
                <a:lnTo>
                  <a:pt x="21567" y="10617"/>
                </a:lnTo>
                <a:cubicBezTo>
                  <a:pt x="21567" y="8256"/>
                  <a:pt x="21227" y="6397"/>
                  <a:pt x="20839" y="6611"/>
                </a:cubicBezTo>
                <a:close/>
                <a:moveTo>
                  <a:pt x="20864" y="12977"/>
                </a:moveTo>
                <a:cubicBezTo>
                  <a:pt x="20633" y="12977"/>
                  <a:pt x="20451" y="11904"/>
                  <a:pt x="20451" y="10545"/>
                </a:cubicBezTo>
                <a:cubicBezTo>
                  <a:pt x="20451" y="9186"/>
                  <a:pt x="20633" y="8113"/>
                  <a:pt x="20864" y="8113"/>
                </a:cubicBezTo>
                <a:cubicBezTo>
                  <a:pt x="21094" y="8113"/>
                  <a:pt x="21276" y="9186"/>
                  <a:pt x="21276" y="10545"/>
                </a:cubicBezTo>
                <a:cubicBezTo>
                  <a:pt x="21276" y="11904"/>
                  <a:pt x="21094" y="12977"/>
                  <a:pt x="20864" y="12977"/>
                </a:cubicBezTo>
                <a:close/>
              </a:path>
            </a:pathLst>
          </a:custGeom>
          <a:solidFill>
            <a:srgbClr val="00666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42584E6-2F8D-763B-4871-90C6ABB90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215" y="1643962"/>
            <a:ext cx="838641" cy="83864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B206390-4D17-AD48-C568-0E7300C91BE2}"/>
              </a:ext>
            </a:extLst>
          </p:cNvPr>
          <p:cNvSpPr txBox="1"/>
          <p:nvPr/>
        </p:nvSpPr>
        <p:spPr>
          <a:xfrm>
            <a:off x="3220234" y="3111694"/>
            <a:ext cx="28073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взаимного влияния процессов</a:t>
            </a:r>
            <a:endParaRPr lang="ru-RU" sz="1100"/>
          </a:p>
          <a:p>
            <a:pPr algn="ctr"/>
            <a:r>
              <a:rPr lang="ru-RU" sz="110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новых смыслов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134C679-BDE1-BB93-3BC3-DCF84B38D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591" y="3190973"/>
            <a:ext cx="838800" cy="8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9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11</a:t>
            </a:fld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87D222-836E-61A9-8C75-082229B2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35731"/>
            <a:ext cx="7886700" cy="3071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dirty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Залог успеха цифровизации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FF310EC-AB7F-15D1-1E3A-9990ED660BE3}"/>
              </a:ext>
            </a:extLst>
          </p:cNvPr>
          <p:cNvSpPr/>
          <p:nvPr/>
        </p:nvSpPr>
        <p:spPr>
          <a:xfrm>
            <a:off x="364369" y="772844"/>
            <a:ext cx="2673000" cy="2578894"/>
          </a:xfrm>
          <a:prstGeom prst="rect">
            <a:avLst/>
          </a:prstGeom>
          <a:noFill/>
          <a:ln w="9525">
            <a:solidFill>
              <a:srgbClr val="00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213CC99-B142-4596-02EC-48C2327FD1BB}"/>
              </a:ext>
            </a:extLst>
          </p:cNvPr>
          <p:cNvSpPr/>
          <p:nvPr/>
        </p:nvSpPr>
        <p:spPr>
          <a:xfrm>
            <a:off x="3131840" y="771550"/>
            <a:ext cx="2673000" cy="2578894"/>
          </a:xfrm>
          <a:prstGeom prst="rect">
            <a:avLst/>
          </a:prstGeom>
          <a:noFill/>
          <a:ln w="9525">
            <a:solidFill>
              <a:srgbClr val="00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1551474-5EA8-A59D-A418-0A0D25B31EF4}"/>
              </a:ext>
            </a:extLst>
          </p:cNvPr>
          <p:cNvSpPr/>
          <p:nvPr/>
        </p:nvSpPr>
        <p:spPr>
          <a:xfrm>
            <a:off x="5907131" y="771550"/>
            <a:ext cx="2673000" cy="2578894"/>
          </a:xfrm>
          <a:prstGeom prst="rect">
            <a:avLst/>
          </a:prstGeom>
          <a:noFill/>
          <a:ln w="9525">
            <a:solidFill>
              <a:srgbClr val="00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842C00B-BFE8-A9FF-3046-B4FFE2EB91C2}"/>
              </a:ext>
            </a:extLst>
          </p:cNvPr>
          <p:cNvCxnSpPr>
            <a:cxnSpLocks/>
          </p:cNvCxnSpPr>
          <p:nvPr/>
        </p:nvCxnSpPr>
        <p:spPr>
          <a:xfrm>
            <a:off x="494248" y="2199744"/>
            <a:ext cx="405000" cy="0"/>
          </a:xfrm>
          <a:prstGeom prst="line">
            <a:avLst/>
          </a:prstGeom>
          <a:ln w="28575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07AB863-6D75-CA4F-3544-E1ADAC1837A4}"/>
              </a:ext>
            </a:extLst>
          </p:cNvPr>
          <p:cNvCxnSpPr>
            <a:cxnSpLocks/>
          </p:cNvCxnSpPr>
          <p:nvPr/>
        </p:nvCxnSpPr>
        <p:spPr>
          <a:xfrm>
            <a:off x="3256434" y="2206888"/>
            <a:ext cx="405000" cy="0"/>
          </a:xfrm>
          <a:prstGeom prst="line">
            <a:avLst/>
          </a:prstGeom>
          <a:ln w="28575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1248C28-941F-A0EE-A5E5-894B6217618B}"/>
              </a:ext>
            </a:extLst>
          </p:cNvPr>
          <p:cNvCxnSpPr>
            <a:cxnSpLocks/>
          </p:cNvCxnSpPr>
          <p:nvPr/>
        </p:nvCxnSpPr>
        <p:spPr>
          <a:xfrm>
            <a:off x="6035034" y="2206888"/>
            <a:ext cx="405000" cy="0"/>
          </a:xfrm>
          <a:prstGeom prst="line">
            <a:avLst/>
          </a:prstGeom>
          <a:ln w="28575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4DB2060-EA22-3B38-057D-CCADE9FEA50B}"/>
              </a:ext>
            </a:extLst>
          </p:cNvPr>
          <p:cNvSpPr txBox="1"/>
          <p:nvPr/>
        </p:nvSpPr>
        <p:spPr>
          <a:xfrm>
            <a:off x="424978" y="2308908"/>
            <a:ext cx="26123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 от топ-менеджмента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A9FEA0-ABF5-33DF-BA2E-3DA32A29585C}"/>
              </a:ext>
            </a:extLst>
          </p:cNvPr>
          <p:cNvSpPr txBox="1"/>
          <p:nvPr/>
        </p:nvSpPr>
        <p:spPr>
          <a:xfrm>
            <a:off x="3187162" y="2311656"/>
            <a:ext cx="262549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Максимальное вовлечение операционных сотрудников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061B32-C914-83BB-966E-7A2EAC633AE6}"/>
              </a:ext>
            </a:extLst>
          </p:cNvPr>
          <p:cNvSpPr txBox="1"/>
          <p:nvPr/>
        </p:nvSpPr>
        <p:spPr>
          <a:xfrm>
            <a:off x="5958837" y="2309556"/>
            <a:ext cx="261715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Запуск блоков до запуска проекта целиком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57FB56-5722-2257-6BAE-F07D2A323FE5}"/>
              </a:ext>
            </a:extLst>
          </p:cNvPr>
          <p:cNvSpPr txBox="1"/>
          <p:nvPr/>
        </p:nvSpPr>
        <p:spPr>
          <a:xfrm>
            <a:off x="418050" y="1670750"/>
            <a:ext cx="260457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BA354F-444D-4639-B9ED-2583E67B8211}"/>
              </a:ext>
            </a:extLst>
          </p:cNvPr>
          <p:cNvSpPr txBox="1"/>
          <p:nvPr/>
        </p:nvSpPr>
        <p:spPr>
          <a:xfrm>
            <a:off x="3180234" y="1674032"/>
            <a:ext cx="261767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5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Вовлеченность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C0FFBC-CC67-59C7-79B5-CDC7AE9E676D}"/>
              </a:ext>
            </a:extLst>
          </p:cNvPr>
          <p:cNvSpPr txBox="1"/>
          <p:nvPr/>
        </p:nvSpPr>
        <p:spPr>
          <a:xfrm>
            <a:off x="5951910" y="1670750"/>
            <a:ext cx="261716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b="1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MVP</a:t>
            </a:r>
            <a:endParaRPr lang="ru-RU" sz="1350" b="1">
              <a:solidFill>
                <a:srgbClr val="0066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7AF762-ABFA-CA6B-058B-5A49265E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3D4955-9A3F-A2A5-9863-C8E1A2C09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66" y="832193"/>
            <a:ext cx="838800" cy="838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62E7BB-7904-A8BE-9CB7-B7DCEAAE2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310" y="792047"/>
            <a:ext cx="840099" cy="8400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7ACD2B-349A-6447-E9A0-0306E9B1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837" y="830489"/>
            <a:ext cx="932162" cy="8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6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7226" y="1515805"/>
            <a:ext cx="370955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Жуков В.В.</a:t>
            </a:r>
          </a:p>
          <a:p>
            <a:endParaRPr lang="ru-RU" sz="2800" b="1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 «Содружество»</a:t>
            </a:r>
          </a:p>
          <a:p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г. Калининград</a:t>
            </a:r>
          </a:p>
          <a:p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Начальник отдела аналитики и автоматизации потоков</a:t>
            </a:r>
            <a:endParaRPr lang="ru-RU" b="1">
              <a:solidFill>
                <a:srgbClr val="0066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1109" y="1515805"/>
            <a:ext cx="3842217" cy="1109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v.zhukov@sodru.com</a:t>
            </a:r>
          </a:p>
          <a:p>
            <a:pPr>
              <a:lnSpc>
                <a:spcPct val="200000"/>
              </a:lnSpc>
            </a:pPr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911</a:t>
            </a:r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489</a:t>
            </a:r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43</a:t>
            </a:r>
            <a:r>
              <a:rPr lang="ru-RU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81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467210" y="1725376"/>
            <a:ext cx="0" cy="2199613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12</a:t>
            </a:fld>
            <a:endParaRPr lang="ru-RU" sz="18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8722D8-F1F5-746D-D888-02F6D43CF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73" y="181368"/>
            <a:ext cx="1224136" cy="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4003D8B0D39514F8670EB3BC1EC156E" ma:contentTypeVersion="2" ma:contentTypeDescription="Создание документа." ma:contentTypeScope="" ma:versionID="118ba8f48fb129e497faced77802ac55">
  <xsd:schema xmlns:xsd="http://www.w3.org/2001/XMLSchema" xmlns:xs="http://www.w3.org/2001/XMLSchema" xmlns:p="http://schemas.microsoft.com/office/2006/metadata/properties" xmlns:ns2="791d03fe-039c-48d3-9630-7b2fa5e2541f" xmlns:ns3="94e2912d-2677-4a3d-b0b1-8bcd505e95a1" targetNamespace="http://schemas.microsoft.com/office/2006/metadata/properties" ma:root="true" ma:fieldsID="bceb0128b6862dfd652bd87505d82e1d" ns2:_="" ns3:_="">
    <xsd:import namespace="791d03fe-039c-48d3-9630-7b2fa5e2541f"/>
    <xsd:import namespace="94e2912d-2677-4a3d-b0b1-8bcd505e95a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1d03fe-039c-48d3-9630-7b2fa5e2541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2912d-2677-4a3d-b0b1-8bcd505e95a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E9CD27-7020-4391-8F67-16909D1CB36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23D3D01A-D979-443D-A7B2-49794F6E90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8C798B-6930-48BB-94E5-4A5B3F2BA715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4e2912d-2677-4a3d-b0b1-8bcd505e95a1"/>
    <ds:schemaRef ds:uri="791d03fe-039c-48d3-9630-7b2fa5e2541f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2A23E7A5-8D61-4F0E-8DC2-E6A78914C3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1d03fe-039c-48d3-9630-7b2fa5e2541f"/>
    <ds:schemaRef ds:uri="94e2912d-2677-4a3d-b0b1-8bcd505e9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491</Words>
  <Application>Microsoft Office PowerPoint</Application>
  <PresentationFormat>Экран (16:9)</PresentationFormat>
  <Paragraphs>172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Segoe UI</vt:lpstr>
      <vt:lpstr>Verdana</vt:lpstr>
      <vt:lpstr>Тема Office</vt:lpstr>
      <vt:lpstr>Презентация PowerPoint</vt:lpstr>
      <vt:lpstr>Презентация PowerPoint</vt:lpstr>
      <vt:lpstr>О компании. Логистика</vt:lpstr>
      <vt:lpstr>Текущий статус. Вызовы</vt:lpstr>
      <vt:lpstr>Потребности бизнеса. Решение</vt:lpstr>
      <vt:lpstr>Бизнес-процесс и его цифровизация</vt:lpstr>
      <vt:lpstr>Взгляд в будущее</vt:lpstr>
      <vt:lpstr>Интегрированное планирование</vt:lpstr>
      <vt:lpstr>Единая Система Управления Вагонами</vt:lpstr>
      <vt:lpstr>Синергия</vt:lpstr>
      <vt:lpstr>Залог успеха цифровизации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Zhukov Vladislav | Жуков Владислав Викторович</cp:lastModifiedBy>
  <cp:revision>1</cp:revision>
  <dcterms:created xsi:type="dcterms:W3CDTF">2023-03-28T08:35:09Z</dcterms:created>
  <dcterms:modified xsi:type="dcterms:W3CDTF">2023-04-12T14:14:52Z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0x010100A4003D8B0D39514F8670EB3BC1EC156E</vt:lpwstr>
  </property>
</Properties>
</file>