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ms-office.chartcolorstyle+xml" PartName="/ppt/charts/colors5.xml"/>
  <Override ContentType="application/vnd.ms-office.chartcolorstyle+xml" PartName="/ppt/charts/colors4.xml"/>
  <Override ContentType="application/vnd.ms-office.chartcolorstyle+xml" PartName="/ppt/charts/colors1.xml"/>
  <Override ContentType="application/vnd.ms-office.chartcolorstyle+xml" PartName="/ppt/charts/colors2.xml"/>
  <Override ContentType="application/vnd.ms-office.chartcolorstyle+xml" PartName="/ppt/charts/colors3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3.xml"/>
  <Override ContentType="application/vnd.openxmlformats-officedocument.drawingml.chart+xml" PartName="/ppt/charts/chart2.xml"/>
  <Override ContentType="application/vnd.openxmlformats-officedocument.drawingml.chart+xml" PartName="/ppt/charts/chart7.xml"/>
  <Override ContentType="application/vnd.openxmlformats-officedocument.drawingml.chart+xml" PartName="/ppt/charts/chart5.xml"/>
  <Override ContentType="application/vnd.openxmlformats-officedocument.drawingml.chart+xml" PartName="/ppt/charts/chart4.xml"/>
  <Override ContentType="application/vnd.openxmlformats-officedocument.drawingml.chart+xml" PartName="/ppt/charts/chart6.xml"/>
  <Override ContentType="application/vnd.openxmlformats-officedocument.drawingml.chart+xml" PartName="/ppt/charts/chart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drawingml.chartshapes+xml" PartName="/ppt/drawings/drawing2.xml"/>
  <Override ContentType="application/vnd.openxmlformats-officedocument.drawingml.chartshapes+xml" PartName="/ppt/drawings/drawing1.xml"/>
  <Override ContentType="application/vnd.ms-office.chartstyle+xml" PartName="/ppt/charts/style3.xml"/>
  <Override ContentType="application/vnd.ms-office.chartstyle+xml" PartName="/ppt/charts/style4.xml"/>
  <Override ContentType="application/vnd.ms-office.chartstyle+xml" PartName="/ppt/charts/style5.xml"/>
  <Override ContentType="application/vnd.ms-office.chartstyle+xml" PartName="/ppt/charts/style1.xml"/>
  <Override ContentType="application/vnd.ms-office.chartstyle+xml" PartName="/ppt/charts/style2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5715000" cx="9144000"/>
  <p:notesSz cx="6797675" cy="9929800"/>
  <p:embeddedFontLst>
    <p:embeddedFont>
      <p:font typeface="Century Gothic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180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2" roundtripDataSignature="AMtx7mht8zbiCz4+9+C/XawN8rjQYkoJT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C7F371B-3FDA-4914-85AB-A2EB24F2F754}">
  <a:tblStyle styleId="{BC7F371B-3FDA-4914-85AB-A2EB24F2F754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  <p:guide pos="180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enturyGothic-italic.fntdata"/><Relationship Id="rId11" Type="http://schemas.openxmlformats.org/officeDocument/2006/relationships/slide" Target="slides/slide5.xml"/><Relationship Id="rId22" Type="http://customschemas.google.com/relationships/presentationmetadata" Target="metadata"/><Relationship Id="rId10" Type="http://schemas.openxmlformats.org/officeDocument/2006/relationships/slide" Target="slides/slide4.xml"/><Relationship Id="rId21" Type="http://schemas.openxmlformats.org/officeDocument/2006/relationships/font" Target="fonts/CenturyGothic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font" Target="fonts/CenturyGothic-bold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CenturyGothic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charts/_rels/chart1.xml.rels><?xml version="1.0" encoding="UTF-8" standalone="yes"?>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Sheet1.xlsx"/></Relationships>
</file>

<file path=ppt/charts/_rels/chart2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2.xlsx"/><Relationship Id="rId2" Type="http://schemas.openxmlformats.org/officeDocument/2006/relationships/chartUserShapes" Target="../drawings/drawing1.xml"/></Relationships>
</file>

<file path=ppt/charts/_rels/chart3.xml.rels><?xml version="1.0" encoding="UTF-8" standalone="yes"?><Relationships xmlns="http://schemas.openxmlformats.org/package/2006/relationships"><Relationship Id="rId1" Type="http://schemas.openxmlformats.org/officeDocument/2006/relationships/image" Target="../media/image19.jpg"/><Relationship Id="rId2" Type="http://schemas.openxmlformats.org/officeDocument/2006/relationships/package" Target="../embeddings/Microsoft_Excel_Sheet3.xlsx"/></Relationships>
</file>

<file path=ppt/charts/_rels/chart4.xml.rels><?xml version="1.0" encoding="UTF-8" standalone="yes"?>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package" Target="../embeddings/Microsoft_Excel_Sheet4.xlsx"/></Relationships>
</file>

<file path=ppt/charts/_rels/chart5.xml.rels><?xml version="1.0" encoding="UTF-8" standalone="yes"?>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package" Target="../embeddings/Microsoft_Excel_Sheet5.xlsx"/></Relationships>
</file>

<file path=ppt/charts/_rels/chart6.xml.rels><?xml version="1.0" encoding="UTF-8" standalone="yes"?><Relationships xmlns="http://schemas.openxmlformats.org/package/2006/relationships"><Relationship Id="rId1" Type="http://schemas.microsoft.com/office/2011/relationships/chartStyle" Target="style4.xml"/><Relationship Id="rId2" Type="http://schemas.microsoft.com/office/2011/relationships/chartColorStyle" Target="colors4.xml"/><Relationship Id="rId3" Type="http://schemas.openxmlformats.org/officeDocument/2006/relationships/package" Target="../embeddings/Microsoft_Excel_Sheet6.xlsx"/><Relationship Id="rId4" Type="http://schemas.openxmlformats.org/officeDocument/2006/relationships/chartUserShapes" Target="../drawings/drawing2.xml"/></Relationships>
</file>

<file path=ppt/charts/_rels/chart7.xml.rels><?xml version="1.0" encoding="UTF-8" standalone="yes"?><Relationships xmlns="http://schemas.openxmlformats.org/package/2006/relationships"><Relationship Id="rId1" Type="http://schemas.microsoft.com/office/2011/relationships/chartStyle" Target="style5.xml"/><Relationship Id="rId2" Type="http://schemas.microsoft.com/office/2011/relationships/chartColorStyle" Target="colors5.xml"/><Relationship Id="rId3" Type="http://schemas.openxmlformats.org/officeDocument/2006/relationships/package" Target="../embeddings/Microsoft_Excel_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solidFill>
            <a:schemeClr val="bg1">
              <a:lumMod val="85000"/>
            </a:schemeClr>
          </a:solidFill>
        </a:ln>
        <a:effectLst/>
        <a:sp3d>
          <a:contourClr>
            <a:schemeClr val="bg1">
              <a:lumMod val="85000"/>
            </a:schemeClr>
          </a:contourClr>
        </a:sp3d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4138779527559058E-2"/>
          <c:y val="7.2732415163235198E-2"/>
          <c:w val="0.86950787401574792"/>
          <c:h val="0.8115612602281897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г.</c:v>
                </c:pt>
              </c:strCache>
            </c:strRef>
          </c:tx>
          <c:spPr>
            <a:solidFill>
              <a:srgbClr val="1E781E"/>
            </a:solidFill>
            <a:ln>
              <a:noFil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dLbls>
            <c:dLbl>
              <c:idx val="0"/>
              <c:layout>
                <c:manualLayout>
                  <c:x val="1.6666666666666642E-2"/>
                  <c:y val="-1.14345353941187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D36-47DE-9EED-61BA573A3101}"/>
                </c:ext>
              </c:extLst>
            </c:dLbl>
            <c:dLbl>
              <c:idx val="1"/>
              <c:layout>
                <c:manualLayout>
                  <c:x val="2.2222222222222223E-2"/>
                  <c:y val="-1.64662348648167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555-49AA-893B-3329209334B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1" i="0" u="none" strike="noStrike" kern="1200" baseline="0">
                    <a:solidFill>
                      <a:srgbClr val="1E781E"/>
                    </a:solidFill>
                    <a:latin typeface="Liberation Serif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Хозяйства всех категорий</c:v>
                </c:pt>
                <c:pt idx="1">
                  <c:v>Сельскохозяйственные организации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806.1</c:v>
                </c:pt>
                <c:pt idx="1">
                  <c:v>631.20000000000005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36-47DE-9EED-61BA573A310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 г.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dLbls>
            <c:dLbl>
              <c:idx val="0"/>
              <c:layout>
                <c:manualLayout>
                  <c:x val="2.2222222222222223E-2"/>
                  <c:y val="-1.14345353941187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D36-47DE-9EED-61BA573A3101}"/>
                </c:ext>
              </c:extLst>
            </c:dLbl>
            <c:dLbl>
              <c:idx val="1"/>
              <c:layout>
                <c:manualLayout>
                  <c:x val="2.361111111111101E-2"/>
                  <c:y val="-2.1170873397621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D36-47DE-9EED-61BA573A310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1" i="0" u="none" strike="noStrike" kern="1200" baseline="0">
                    <a:solidFill>
                      <a:srgbClr val="C00000"/>
                    </a:solidFill>
                    <a:latin typeface="Liberation Serif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Хозяйства всех категорий</c:v>
                </c:pt>
                <c:pt idx="1">
                  <c:v>Сельскохозяйственные организации</c:v>
                </c:pt>
              </c:strCache>
            </c:strRef>
          </c:cat>
          <c:val>
            <c:numRef>
              <c:f>Лист1!$C$2:$C$3</c:f>
              <c:numCache>
                <c:formatCode>0.0</c:formatCode>
                <c:ptCount val="2"/>
                <c:pt idx="0" formatCode="General">
                  <c:v>847.3</c:v>
                </c:pt>
                <c:pt idx="1">
                  <c:v>669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D36-47DE-9EED-61BA573A31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86322176"/>
        <c:axId val="86323968"/>
        <c:axId val="0"/>
      </c:bar3DChart>
      <c:catAx>
        <c:axId val="86322176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86323968"/>
        <c:crosses val="autoZero"/>
        <c:auto val="1"/>
        <c:lblAlgn val="ctr"/>
        <c:lblOffset val="100"/>
        <c:noMultiLvlLbl val="0"/>
      </c:catAx>
      <c:valAx>
        <c:axId val="86323968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Liberation Serif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86322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4904560367454063"/>
          <c:y val="0.33405304424379145"/>
          <c:w val="0.13111056430446194"/>
          <c:h val="0.178823125409919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Liberation Serif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latin typeface="Liberation Serif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562882764654415E-2"/>
          <c:y val="0.10175862884160758"/>
          <c:w val="0.9173697506561681"/>
          <c:h val="0.477636170212765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введенных скотомест, единиц</c:v>
                </c:pt>
              </c:strCache>
            </c:strRef>
          </c:tx>
          <c:spPr>
            <a:solidFill>
              <a:srgbClr val="0000FF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solidFill>
                <a:schemeClr val="lt1"/>
              </a:solidFill>
              <a:ln w="19050" cap="flat" cmpd="sng" algn="ctr">
                <a:solidFill>
                  <a:srgbClr val="0000FF"/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  <c:pt idx="3">
                  <c:v>2019 год</c:v>
                </c:pt>
                <c:pt idx="4">
                  <c:v>2020 год</c:v>
                </c:pt>
                <c:pt idx="5">
                  <c:v>2021 год </c:v>
                </c:pt>
                <c:pt idx="6">
                  <c:v>2022 год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4393</c:v>
                </c:pt>
                <c:pt idx="1">
                  <c:v>3265</c:v>
                </c:pt>
                <c:pt idx="2">
                  <c:v>3800</c:v>
                </c:pt>
                <c:pt idx="3">
                  <c:v>3080</c:v>
                </c:pt>
                <c:pt idx="4">
                  <c:v>3190</c:v>
                </c:pt>
                <c:pt idx="5">
                  <c:v>3780</c:v>
                </c:pt>
                <c:pt idx="6">
                  <c:v>2900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0E-4CE6-A83D-BC930088F6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7047936"/>
        <c:axId val="107053824"/>
      </c:barChart>
      <c:catAx>
        <c:axId val="1070479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07053824"/>
        <c:crosses val="autoZero"/>
        <c:auto val="1"/>
        <c:lblAlgn val="ctr"/>
        <c:lblOffset val="100"/>
        <c:noMultiLvlLbl val="0"/>
      </c:catAx>
      <c:valAx>
        <c:axId val="1070538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0704793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22445201037613488"/>
          <c:y val="0.69793640661938539"/>
          <c:w val="0.56457723774934698"/>
          <c:h val="5.7955640855379131E-2"/>
        </c:manualLayout>
      </c:layout>
      <c:overlay val="0"/>
      <c:spPr>
        <a:noFill/>
      </c:spPr>
    </c:legend>
    <c:plotVisOnly val="1"/>
    <c:dispBlanksAs val="gap"/>
    <c:showDLblsOverMax val="0"/>
  </c:chart>
  <c:txPr>
    <a:bodyPr/>
    <a:lstStyle/>
    <a:p>
      <a:pPr>
        <a:defRPr sz="1800">
          <a:latin typeface="Liberation Serif" panose="02020603050405020304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630374469878718E-2"/>
          <c:y val="0.3020937690540898"/>
          <c:w val="0.88943309064646003"/>
          <c:h val="0.635051904493288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</c:strCache>
            </c:strRef>
          </c:tx>
          <c:spPr>
            <a:solidFill>
              <a:srgbClr val="0070C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solidFill>
                <a:schemeClr val="lt1"/>
              </a:solidFill>
              <a:ln w="25400" cap="flat" cmpd="sng" algn="ctr">
                <a:solidFill>
                  <a:schemeClr val="accent6"/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dk1"/>
                    </a:solidFill>
                    <a:latin typeface="Liberation Serif" panose="02020603050405020304" pitchFamily="18" charset="0"/>
                    <a:ea typeface="Liberation Serif" panose="02020603050405020304" pitchFamily="18" charset="0"/>
                    <a:cs typeface="Liberation Serif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0-6263-4A45-A2CA-437D297A4E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0654464"/>
        <c:axId val="120660352"/>
      </c:barChart>
      <c:catAx>
        <c:axId val="1206544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solidFill>
            <a:schemeClr val="bg1"/>
          </a:solidFill>
          <a:ln>
            <a:noFill/>
          </a:ln>
        </c:spPr>
        <c:txPr>
          <a:bodyPr/>
          <a:lstStyle/>
          <a:p>
            <a:pPr>
              <a:defRPr sz="1600" b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defRPr>
            </a:pPr>
            <a:endParaRPr lang="ru-RU"/>
          </a:p>
        </c:txPr>
        <c:crossAx val="120660352"/>
        <c:crosses val="autoZero"/>
        <c:auto val="1"/>
        <c:lblAlgn val="ctr"/>
        <c:lblOffset val="100"/>
        <c:noMultiLvlLbl val="0"/>
      </c:catAx>
      <c:valAx>
        <c:axId val="1206603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2065446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blipFill dpi="0" rotWithShape="1">
      <a:blip xmlns:r="http://schemas.openxmlformats.org/officeDocument/2006/relationships" r:embed="rId1">
        <a:alphaModFix amt="74000"/>
      </a:blip>
      <a:srcRect/>
      <a:stretch>
        <a:fillRect/>
      </a:stretch>
    </a:blipFill>
  </c:spPr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620721373451373"/>
          <c:y val="4.1277158469945355E-2"/>
          <c:w val="0.52205887506550064"/>
          <c:h val="0.88006950819672136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"/>
          <c:y val="0.6551630601092896"/>
          <c:w val="0.31430314978183038"/>
          <c:h val="0.328977959927140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Liberation Serif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12700" cap="rnd" cmpd="sng" algn="ctr">
      <a:noFill/>
      <a:prstDash val="solid"/>
    </a:ln>
    <a:effectLst/>
  </c:spPr>
  <c:txPr>
    <a:bodyPr/>
    <a:lstStyle/>
    <a:p>
      <a:pPr>
        <a:defRPr sz="2400">
          <a:latin typeface="Liberation Serif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620721373451373"/>
          <c:y val="4.1277158469945355E-2"/>
          <c:w val="0.52205887506550064"/>
          <c:h val="0.88006950819672136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"/>
          <c:y val="0.6551630601092896"/>
          <c:w val="0.31430314978183038"/>
          <c:h val="0.328977959927140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Liberation Serif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12700" cap="rnd" cmpd="sng" algn="ctr">
      <a:noFill/>
      <a:prstDash val="solid"/>
    </a:ln>
    <a:effectLst/>
  </c:spPr>
  <c:txPr>
    <a:bodyPr/>
    <a:lstStyle/>
    <a:p>
      <a:pPr>
        <a:defRPr sz="2400">
          <a:latin typeface="Liberation Serif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620721373451373"/>
          <c:y val="4.1277158469945355E-2"/>
          <c:w val="0.52205887506550064"/>
          <c:h val="0.88006950819672136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"/>
          <c:y val="0.6551630601092896"/>
          <c:w val="0.31430314978183038"/>
          <c:h val="0.328977959927140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Liberation Serif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12700" cap="rnd" cmpd="sng" algn="ctr">
      <a:noFill/>
      <a:prstDash val="solid"/>
    </a:ln>
    <a:effectLst/>
  </c:spPr>
  <c:txPr>
    <a:bodyPr/>
    <a:lstStyle/>
    <a:p>
      <a:pPr>
        <a:defRPr sz="2400">
          <a:latin typeface="Liberation Serif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620721373451373"/>
          <c:y val="4.1277158469945355E-2"/>
          <c:w val="0.52205887506550064"/>
          <c:h val="0.88006950819672136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"/>
          <c:y val="0.6551630601092896"/>
          <c:w val="0.31430314978183038"/>
          <c:h val="0.328977959927140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Liberation Serif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12700" cap="rnd" cmpd="sng" algn="ctr">
      <a:noFill/>
      <a:prstDash val="solid"/>
    </a:ln>
    <a:effectLst/>
  </c:spPr>
  <c:txPr>
    <a:bodyPr/>
    <a:lstStyle/>
    <a:p>
      <a:pPr>
        <a:defRPr sz="2400">
          <a:latin typeface="Liberation Serif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rawings/_rels/drawing2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0.05238</cdr:x>
      <cdr:y>0.77034</cdr:y>
    </cdr:from>
    <cdr:to>
      <cdr:x>0.14966</cdr:x>
      <cdr:y>0.99405</cdr:y>
    </cdr:to>
    <cdr:sp macro="" textlink="">
      <cdr:nvSpPr>
        <cdr:cNvPr id="8" name="Блок-схема: альтернативный процесс 7"/>
        <cdr:cNvSpPr/>
      </cdr:nvSpPr>
      <cdr:spPr>
        <a:xfrm xmlns:a="http://schemas.openxmlformats.org/drawingml/2006/main">
          <a:off x="399136" y="2715451"/>
          <a:ext cx="741273" cy="788573"/>
        </a:xfrm>
        <a:prstGeom xmlns:a="http://schemas.openxmlformats.org/drawingml/2006/main" prst="flowChartAlternateProcess">
          <a:avLst/>
        </a:prstGeom>
        <a:solidFill xmlns:a="http://schemas.openxmlformats.org/drawingml/2006/main">
          <a:srgbClr val="E7E7FF"/>
        </a:solidFill>
        <a:ln xmlns:a="http://schemas.openxmlformats.org/drawingml/2006/main" w="19050">
          <a:solidFill>
            <a:srgbClr val="0000FF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36000" tIns="36000" rIns="36000" bIns="36000" anchor="ctr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ysClr val="windowText" lastClr="000000"/>
              </a:solidFill>
              <a:latin typeface="Liberation Serif" panose="02020603050405020304" pitchFamily="18" charset="0"/>
              <a:cs typeface="Arial" panose="020B0604020202020204" pitchFamily="34" charset="0"/>
            </a:rPr>
            <a:t>25 объектов</a:t>
          </a:r>
          <a:endParaRPr lang="ru-RU" sz="1400" b="1" dirty="0">
            <a:solidFill>
              <a:sysClr val="windowText" lastClr="000000"/>
            </a:solidFill>
            <a:latin typeface="Liberation Serif" panose="02020603050405020304" pitchFamily="18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0.71147</cdr:x>
      <cdr:y>0.76906</cdr:y>
    </cdr:from>
    <cdr:to>
      <cdr:x>0.80875</cdr:x>
      <cdr:y>0.99277</cdr:y>
    </cdr:to>
    <cdr:sp macro="" textlink="">
      <cdr:nvSpPr>
        <cdr:cNvPr id="12" name="Блок-схема: альтернативный процесс 11"/>
        <cdr:cNvSpPr/>
      </cdr:nvSpPr>
      <cdr:spPr>
        <a:xfrm xmlns:a="http://schemas.openxmlformats.org/drawingml/2006/main">
          <a:off x="5421401" y="2710939"/>
          <a:ext cx="741274" cy="788573"/>
        </a:xfrm>
        <a:prstGeom xmlns:a="http://schemas.openxmlformats.org/drawingml/2006/main" prst="flowChartAlternateProcess">
          <a:avLst/>
        </a:prstGeom>
        <a:solidFill xmlns:a="http://schemas.openxmlformats.org/drawingml/2006/main">
          <a:srgbClr val="E7E7FF"/>
        </a:solidFill>
        <a:ln xmlns:a="http://schemas.openxmlformats.org/drawingml/2006/main" w="19050">
          <a:solidFill>
            <a:srgbClr val="0000FF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36000" tIns="36000" rIns="36000" bIns="36000" anchor="ctr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ysClr val="windowText" lastClr="000000"/>
              </a:solidFill>
              <a:latin typeface="Liberation Serif" panose="02020603050405020304" pitchFamily="18" charset="0"/>
              <a:cs typeface="Arial" panose="020B0604020202020204" pitchFamily="34" charset="0"/>
            </a:rPr>
            <a:t>8 объектов</a:t>
          </a:r>
          <a:endParaRPr lang="ru-RU" sz="1400" b="1" dirty="0">
            <a:solidFill>
              <a:sysClr val="windowText" lastClr="000000"/>
            </a:solidFill>
            <a:latin typeface="Liberation Serif" panose="02020603050405020304" pitchFamily="18" charset="0"/>
            <a:cs typeface="Arial" panose="020B060402020202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0.10426</cdr:y>
    </cdr:from>
    <cdr:to>
      <cdr:x>0.47244</cdr:x>
      <cdr:y>0.41239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476987"/>
          <a:ext cx="3976966" cy="1409700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45660" cy="498216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50443" y="0"/>
            <a:ext cx="2945660" cy="498216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719138" y="1241425"/>
            <a:ext cx="5359400" cy="3351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9768" y="4778723"/>
            <a:ext cx="5438140" cy="3909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31600"/>
            <a:ext cx="2945660" cy="498215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50443" y="9431600"/>
            <a:ext cx="2945660" cy="498215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:notes"/>
          <p:cNvSpPr/>
          <p:nvPr>
            <p:ph idx="2" type="sldImg"/>
          </p:nvPr>
        </p:nvSpPr>
        <p:spPr>
          <a:xfrm>
            <a:off x="719138" y="1241425"/>
            <a:ext cx="5359400" cy="3351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p1:notes"/>
          <p:cNvSpPr txBox="1"/>
          <p:nvPr>
            <p:ph idx="1" type="body"/>
          </p:nvPr>
        </p:nvSpPr>
        <p:spPr>
          <a:xfrm>
            <a:off x="679768" y="4778723"/>
            <a:ext cx="5438140" cy="3909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:notes"/>
          <p:cNvSpPr txBox="1"/>
          <p:nvPr>
            <p:ph idx="12" type="sldNum"/>
          </p:nvPr>
        </p:nvSpPr>
        <p:spPr>
          <a:xfrm>
            <a:off x="3850443" y="9431600"/>
            <a:ext cx="2945660" cy="498215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:notes"/>
          <p:cNvSpPr/>
          <p:nvPr>
            <p:ph idx="2" type="sldImg"/>
          </p:nvPr>
        </p:nvSpPr>
        <p:spPr>
          <a:xfrm>
            <a:off x="719138" y="1241425"/>
            <a:ext cx="5359400" cy="3351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2:notes"/>
          <p:cNvSpPr txBox="1"/>
          <p:nvPr>
            <p:ph idx="1" type="body"/>
          </p:nvPr>
        </p:nvSpPr>
        <p:spPr>
          <a:xfrm>
            <a:off x="679768" y="4778723"/>
            <a:ext cx="5438140" cy="3909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:notes"/>
          <p:cNvSpPr txBox="1"/>
          <p:nvPr>
            <p:ph idx="12" type="sldNum"/>
          </p:nvPr>
        </p:nvSpPr>
        <p:spPr>
          <a:xfrm>
            <a:off x="3850443" y="9431600"/>
            <a:ext cx="2945660" cy="498215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:notes"/>
          <p:cNvSpPr/>
          <p:nvPr>
            <p:ph idx="2" type="sldImg"/>
          </p:nvPr>
        </p:nvSpPr>
        <p:spPr>
          <a:xfrm>
            <a:off x="719138" y="1241425"/>
            <a:ext cx="5359400" cy="3351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79768" y="4778723"/>
            <a:ext cx="5438140" cy="3909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 txBox="1"/>
          <p:nvPr>
            <p:ph idx="12" type="sldNum"/>
          </p:nvPr>
        </p:nvSpPr>
        <p:spPr>
          <a:xfrm>
            <a:off x="3850443" y="9431600"/>
            <a:ext cx="2945660" cy="498215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4:notes"/>
          <p:cNvSpPr txBox="1"/>
          <p:nvPr>
            <p:ph idx="1" type="body"/>
          </p:nvPr>
        </p:nvSpPr>
        <p:spPr>
          <a:xfrm>
            <a:off x="679768" y="4778723"/>
            <a:ext cx="5438140" cy="3909864"/>
          </a:xfrm>
          <a:prstGeom prst="rect">
            <a:avLst/>
          </a:prstGeom>
        </p:spPr>
        <p:txBody>
          <a:bodyPr anchorCtr="0" anchor="t" bIns="45650" lIns="91300" spcFirstLastPara="1" rIns="91300" wrap="square" tIns="45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4:notes"/>
          <p:cNvSpPr/>
          <p:nvPr>
            <p:ph idx="2" type="sldImg"/>
          </p:nvPr>
        </p:nvSpPr>
        <p:spPr>
          <a:xfrm>
            <a:off x="719138" y="1241425"/>
            <a:ext cx="5359400" cy="3351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5:notes"/>
          <p:cNvSpPr txBox="1"/>
          <p:nvPr>
            <p:ph idx="1" type="body"/>
          </p:nvPr>
        </p:nvSpPr>
        <p:spPr>
          <a:xfrm>
            <a:off x="679768" y="4778723"/>
            <a:ext cx="5438140" cy="3909864"/>
          </a:xfrm>
          <a:prstGeom prst="rect">
            <a:avLst/>
          </a:prstGeom>
        </p:spPr>
        <p:txBody>
          <a:bodyPr anchorCtr="0" anchor="t" bIns="45650" lIns="91300" spcFirstLastPara="1" rIns="91300" wrap="square" tIns="45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5:notes"/>
          <p:cNvSpPr/>
          <p:nvPr>
            <p:ph idx="2" type="sldImg"/>
          </p:nvPr>
        </p:nvSpPr>
        <p:spPr>
          <a:xfrm>
            <a:off x="719138" y="1241425"/>
            <a:ext cx="5359400" cy="3351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6:notes"/>
          <p:cNvSpPr txBox="1"/>
          <p:nvPr>
            <p:ph idx="1" type="body"/>
          </p:nvPr>
        </p:nvSpPr>
        <p:spPr>
          <a:xfrm>
            <a:off x="679768" y="4778723"/>
            <a:ext cx="5438140" cy="3909864"/>
          </a:xfrm>
          <a:prstGeom prst="rect">
            <a:avLst/>
          </a:prstGeom>
        </p:spPr>
        <p:txBody>
          <a:bodyPr anchorCtr="0" anchor="t" bIns="45650" lIns="91300" spcFirstLastPara="1" rIns="91300" wrap="square" tIns="45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6:notes"/>
          <p:cNvSpPr/>
          <p:nvPr>
            <p:ph idx="2" type="sldImg"/>
          </p:nvPr>
        </p:nvSpPr>
        <p:spPr>
          <a:xfrm>
            <a:off x="719138" y="1241425"/>
            <a:ext cx="5359400" cy="3351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7:notes"/>
          <p:cNvSpPr txBox="1"/>
          <p:nvPr>
            <p:ph idx="1" type="body"/>
          </p:nvPr>
        </p:nvSpPr>
        <p:spPr>
          <a:xfrm>
            <a:off x="679768" y="4778723"/>
            <a:ext cx="5438140" cy="3909864"/>
          </a:xfrm>
          <a:prstGeom prst="rect">
            <a:avLst/>
          </a:prstGeom>
        </p:spPr>
        <p:txBody>
          <a:bodyPr anchorCtr="0" anchor="t" bIns="45650" lIns="91300" spcFirstLastPara="1" rIns="91300" wrap="square" tIns="45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7:notes"/>
          <p:cNvSpPr/>
          <p:nvPr>
            <p:ph idx="2" type="sldImg"/>
          </p:nvPr>
        </p:nvSpPr>
        <p:spPr>
          <a:xfrm>
            <a:off x="719138" y="1241425"/>
            <a:ext cx="5359400" cy="3351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8:notes"/>
          <p:cNvSpPr txBox="1"/>
          <p:nvPr>
            <p:ph idx="1" type="body"/>
          </p:nvPr>
        </p:nvSpPr>
        <p:spPr>
          <a:xfrm>
            <a:off x="679768" y="4778723"/>
            <a:ext cx="5438140" cy="3909864"/>
          </a:xfrm>
          <a:prstGeom prst="rect">
            <a:avLst/>
          </a:prstGeom>
        </p:spPr>
        <p:txBody>
          <a:bodyPr anchorCtr="0" anchor="t" bIns="45650" lIns="91300" spcFirstLastPara="1" rIns="91300" wrap="square" tIns="45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8:notes"/>
          <p:cNvSpPr/>
          <p:nvPr>
            <p:ph idx="2" type="sldImg"/>
          </p:nvPr>
        </p:nvSpPr>
        <p:spPr>
          <a:xfrm>
            <a:off x="719138" y="1241425"/>
            <a:ext cx="5359400" cy="3351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9:notes"/>
          <p:cNvSpPr txBox="1"/>
          <p:nvPr>
            <p:ph idx="1" type="body"/>
          </p:nvPr>
        </p:nvSpPr>
        <p:spPr>
          <a:xfrm>
            <a:off x="679768" y="4778723"/>
            <a:ext cx="5438140" cy="3909864"/>
          </a:xfrm>
          <a:prstGeom prst="rect">
            <a:avLst/>
          </a:prstGeom>
        </p:spPr>
        <p:txBody>
          <a:bodyPr anchorCtr="0" anchor="t" bIns="45650" lIns="91300" spcFirstLastPara="1" rIns="91300" wrap="square" tIns="45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9:notes"/>
          <p:cNvSpPr/>
          <p:nvPr>
            <p:ph idx="2" type="sldImg"/>
          </p:nvPr>
        </p:nvSpPr>
        <p:spPr>
          <a:xfrm>
            <a:off x="719138" y="1241425"/>
            <a:ext cx="5359400" cy="3351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0:notes"/>
          <p:cNvSpPr txBox="1"/>
          <p:nvPr>
            <p:ph idx="1" type="body"/>
          </p:nvPr>
        </p:nvSpPr>
        <p:spPr>
          <a:xfrm>
            <a:off x="679768" y="4778723"/>
            <a:ext cx="5438140" cy="3909864"/>
          </a:xfrm>
          <a:prstGeom prst="rect">
            <a:avLst/>
          </a:prstGeom>
        </p:spPr>
        <p:txBody>
          <a:bodyPr anchorCtr="0" anchor="t" bIns="45650" lIns="91300" spcFirstLastPara="1" rIns="91300" wrap="square" tIns="45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10:notes"/>
          <p:cNvSpPr/>
          <p:nvPr>
            <p:ph idx="2" type="sldImg"/>
          </p:nvPr>
        </p:nvSpPr>
        <p:spPr>
          <a:xfrm>
            <a:off x="719138" y="1241425"/>
            <a:ext cx="5359400" cy="3351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1:notes"/>
          <p:cNvSpPr/>
          <p:nvPr>
            <p:ph idx="2" type="sldImg"/>
          </p:nvPr>
        </p:nvSpPr>
        <p:spPr>
          <a:xfrm>
            <a:off x="409575" y="741363"/>
            <a:ext cx="5945188" cy="37163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2" name="Google Shape;262;p11:notes"/>
          <p:cNvSpPr txBox="1"/>
          <p:nvPr>
            <p:ph idx="1" type="body"/>
          </p:nvPr>
        </p:nvSpPr>
        <p:spPr>
          <a:xfrm>
            <a:off x="679768" y="4778723"/>
            <a:ext cx="5438140" cy="3909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11:notes"/>
          <p:cNvSpPr txBox="1"/>
          <p:nvPr>
            <p:ph idx="12" type="sldNum"/>
          </p:nvPr>
        </p:nvSpPr>
        <p:spPr>
          <a:xfrm>
            <a:off x="3850443" y="9431600"/>
            <a:ext cx="2945660" cy="498215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3"/>
          <p:cNvSpPr txBox="1"/>
          <p:nvPr>
            <p:ph type="title"/>
          </p:nvPr>
        </p:nvSpPr>
        <p:spPr>
          <a:xfrm>
            <a:off x="508001" y="508000"/>
            <a:ext cx="6447501" cy="11006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500"/>
              <a:buFont typeface="Arial"/>
              <a:buNone/>
              <a:defRPr b="1" i="0" sz="25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3"/>
          <p:cNvSpPr txBox="1"/>
          <p:nvPr>
            <p:ph idx="11" type="ftr"/>
          </p:nvPr>
        </p:nvSpPr>
        <p:spPr>
          <a:xfrm>
            <a:off x="508000" y="5034469"/>
            <a:ext cx="4723209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00">
                <a:solidFill>
                  <a:srgbClr val="D37A3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3"/>
          <p:cNvSpPr txBox="1"/>
          <p:nvPr>
            <p:ph idx="10" type="dt"/>
          </p:nvPr>
        </p:nvSpPr>
        <p:spPr>
          <a:xfrm>
            <a:off x="5403850" y="5034469"/>
            <a:ext cx="683954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3"/>
          <p:cNvSpPr txBox="1"/>
          <p:nvPr>
            <p:ph idx="12" type="sldNum"/>
          </p:nvPr>
        </p:nvSpPr>
        <p:spPr>
          <a:xfrm>
            <a:off x="6442998" y="5034469"/>
            <a:ext cx="512504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20957" marR="0" algn="r">
              <a:spcBef>
                <a:spcPts val="0"/>
              </a:spcBef>
              <a:buNone/>
              <a:defRPr b="0" i="0" sz="700" u="none" cap="none" strike="noStrike">
                <a:solidFill>
                  <a:srgbClr val="D37A3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20957" marR="0" algn="r">
              <a:spcBef>
                <a:spcPts val="0"/>
              </a:spcBef>
              <a:buNone/>
              <a:defRPr b="0" i="0" sz="700" u="none" cap="none" strike="noStrike">
                <a:solidFill>
                  <a:srgbClr val="D37A3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20957" marR="0" algn="r">
              <a:spcBef>
                <a:spcPts val="0"/>
              </a:spcBef>
              <a:buNone/>
              <a:defRPr b="0" i="0" sz="700" u="none" cap="none" strike="noStrike">
                <a:solidFill>
                  <a:srgbClr val="D37A3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20957" marR="0" algn="r">
              <a:spcBef>
                <a:spcPts val="0"/>
              </a:spcBef>
              <a:buNone/>
              <a:defRPr b="0" i="0" sz="700" u="none" cap="none" strike="noStrike">
                <a:solidFill>
                  <a:srgbClr val="D37A3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20957" marR="0" algn="r">
              <a:spcBef>
                <a:spcPts val="0"/>
              </a:spcBef>
              <a:buNone/>
              <a:defRPr b="0" i="0" sz="700" u="none" cap="none" strike="noStrike">
                <a:solidFill>
                  <a:srgbClr val="D37A3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0957" marR="0" algn="r">
              <a:spcBef>
                <a:spcPts val="0"/>
              </a:spcBef>
              <a:buNone/>
              <a:defRPr b="0" i="0" sz="700" u="none" cap="none" strike="noStrike">
                <a:solidFill>
                  <a:srgbClr val="D37A3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0957" marR="0" algn="r">
              <a:spcBef>
                <a:spcPts val="0"/>
              </a:spcBef>
              <a:buNone/>
              <a:defRPr b="0" i="0" sz="700" u="none" cap="none" strike="noStrike">
                <a:solidFill>
                  <a:srgbClr val="D37A3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20957" marR="0" algn="r">
              <a:spcBef>
                <a:spcPts val="0"/>
              </a:spcBef>
              <a:buNone/>
              <a:defRPr b="0" i="0" sz="700" u="none" cap="none" strike="noStrike">
                <a:solidFill>
                  <a:srgbClr val="D37A3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20957" marR="0" algn="r">
              <a:spcBef>
                <a:spcPts val="0"/>
              </a:spcBef>
              <a:buNone/>
              <a:defRPr b="0" i="0" sz="700" u="none" cap="none" strike="noStrike">
                <a:solidFill>
                  <a:srgbClr val="D37A3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20957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showMasterSp="0" type="title">
  <p:cSld name="TITLE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oogle Shape;32;p14"/>
          <p:cNvGrpSpPr/>
          <p:nvPr/>
        </p:nvGrpSpPr>
        <p:grpSpPr>
          <a:xfrm>
            <a:off x="0" y="-7055"/>
            <a:ext cx="9144000" cy="5722056"/>
            <a:chOff x="0" y="-8467"/>
            <a:chExt cx="12192000" cy="6866467"/>
          </a:xfrm>
        </p:grpSpPr>
        <p:cxnSp>
          <p:nvCxnSpPr>
            <p:cNvPr id="33" name="Google Shape;33;p14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4" name="Google Shape;34;p14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35" name="Google Shape;35;p14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</p:sp>
        <p:sp>
          <p:nvSpPr>
            <p:cNvPr id="36" name="Google Shape;36;p14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37" name="Google Shape;37;p14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14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803"/>
              </a:srgbClr>
            </a:solidFill>
            <a:ln>
              <a:noFill/>
            </a:ln>
          </p:spPr>
        </p:sp>
        <p:sp>
          <p:nvSpPr>
            <p:cNvPr id="39" name="Google Shape;39;p14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</p:sp>
        <p:sp>
          <p:nvSpPr>
            <p:cNvPr id="40" name="Google Shape;40;p14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</p:sp>
        <p:sp>
          <p:nvSpPr>
            <p:cNvPr id="41" name="Google Shape;41;p14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14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3" name="Google Shape;43;p14"/>
          <p:cNvSpPr txBox="1"/>
          <p:nvPr>
            <p:ph type="ctrTitle"/>
          </p:nvPr>
        </p:nvSpPr>
        <p:spPr>
          <a:xfrm>
            <a:off x="1130300" y="2003779"/>
            <a:ext cx="5825202" cy="1371918"/>
          </a:xfrm>
          <a:prstGeom prst="rect">
            <a:avLst/>
          </a:prstGeom>
          <a:noFill/>
          <a:ln>
            <a:noFill/>
          </a:ln>
        </p:spPr>
        <p:txBody>
          <a:bodyPr anchorCtr="0" anchor="b" bIns="35650" lIns="71300" spcFirstLastPara="1" rIns="71300" wrap="square" tIns="3565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Trebuchet MS"/>
              <a:buNone/>
              <a:defRPr sz="4200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4"/>
          <p:cNvSpPr txBox="1"/>
          <p:nvPr>
            <p:ph idx="1" type="subTitle"/>
          </p:nvPr>
        </p:nvSpPr>
        <p:spPr>
          <a:xfrm>
            <a:off x="1130300" y="3375694"/>
            <a:ext cx="5825202" cy="914083"/>
          </a:xfrm>
          <a:prstGeom prst="rect">
            <a:avLst/>
          </a:prstGeom>
          <a:noFill/>
          <a:ln>
            <a:noFill/>
          </a:ln>
        </p:spPr>
        <p:txBody>
          <a:bodyPr anchorCtr="0" anchor="t" bIns="35650" lIns="71300" spcFirstLastPara="1" rIns="71300" wrap="square" tIns="35650">
            <a:normAutofit/>
          </a:bodyPr>
          <a:lstStyle>
            <a:lvl1pPr lvl="0" algn="r">
              <a:spcBef>
                <a:spcPts val="780"/>
              </a:spcBef>
              <a:spcAft>
                <a:spcPts val="0"/>
              </a:spcAft>
              <a:buSzPts val="1120"/>
              <a:buNone/>
              <a:defRPr>
                <a:solidFill>
                  <a:srgbClr val="7F7F7F"/>
                </a:solidFill>
              </a:defRPr>
            </a:lvl1pPr>
            <a:lvl2pPr lvl="1" algn="ctr">
              <a:spcBef>
                <a:spcPts val="78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780"/>
              </a:spcBef>
              <a:spcAft>
                <a:spcPts val="0"/>
              </a:spcAft>
              <a:buSzPts val="88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780"/>
              </a:spcBef>
              <a:spcAft>
                <a:spcPts val="0"/>
              </a:spcAft>
              <a:buSzPts val="72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780"/>
              </a:spcBef>
              <a:spcAft>
                <a:spcPts val="0"/>
              </a:spcAft>
              <a:buSzPts val="72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780"/>
              </a:spcBef>
              <a:spcAft>
                <a:spcPts val="0"/>
              </a:spcAft>
              <a:buSzPts val="72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780"/>
              </a:spcBef>
              <a:spcAft>
                <a:spcPts val="0"/>
              </a:spcAft>
              <a:buSzPts val="72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780"/>
              </a:spcBef>
              <a:spcAft>
                <a:spcPts val="0"/>
              </a:spcAft>
              <a:buSzPts val="72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780"/>
              </a:spcBef>
              <a:spcAft>
                <a:spcPts val="0"/>
              </a:spcAft>
              <a:buSzPts val="72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5" name="Google Shape;45;p14"/>
          <p:cNvSpPr txBox="1"/>
          <p:nvPr>
            <p:ph idx="10" type="dt"/>
          </p:nvPr>
        </p:nvSpPr>
        <p:spPr>
          <a:xfrm>
            <a:off x="5403850" y="5034469"/>
            <a:ext cx="683954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4"/>
          <p:cNvSpPr txBox="1"/>
          <p:nvPr>
            <p:ph idx="11" type="ftr"/>
          </p:nvPr>
        </p:nvSpPr>
        <p:spPr>
          <a:xfrm>
            <a:off x="508000" y="5034469"/>
            <a:ext cx="4723209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4"/>
          <p:cNvSpPr txBox="1"/>
          <p:nvPr>
            <p:ph idx="12" type="sldNum"/>
          </p:nvPr>
        </p:nvSpPr>
        <p:spPr>
          <a:xfrm>
            <a:off x="6442998" y="5034469"/>
            <a:ext cx="512504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5"/>
          <p:cNvSpPr txBox="1"/>
          <p:nvPr>
            <p:ph idx="10" type="dt"/>
          </p:nvPr>
        </p:nvSpPr>
        <p:spPr>
          <a:xfrm>
            <a:off x="5403850" y="5034469"/>
            <a:ext cx="683954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1" type="ftr"/>
          </p:nvPr>
        </p:nvSpPr>
        <p:spPr>
          <a:xfrm>
            <a:off x="508000" y="5034469"/>
            <a:ext cx="4723209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2" type="sldNum"/>
          </p:nvPr>
        </p:nvSpPr>
        <p:spPr>
          <a:xfrm>
            <a:off x="6442998" y="5034469"/>
            <a:ext cx="512504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 txBox="1"/>
          <p:nvPr>
            <p:ph type="title"/>
          </p:nvPr>
        </p:nvSpPr>
        <p:spPr>
          <a:xfrm>
            <a:off x="508001" y="508000"/>
            <a:ext cx="6447501" cy="1100667"/>
          </a:xfrm>
          <a:prstGeom prst="rect">
            <a:avLst/>
          </a:prstGeom>
          <a:noFill/>
          <a:ln>
            <a:noFill/>
          </a:ln>
        </p:spPr>
        <p:txBody>
          <a:bodyPr anchorCtr="0" anchor="t" bIns="35650" lIns="71300" spcFirstLastPara="1" rIns="71300" wrap="square" tIns="356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Trebuchet MS"/>
              <a:buNone/>
              <a:defRPr sz="2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6"/>
          <p:cNvSpPr txBox="1"/>
          <p:nvPr>
            <p:ph idx="1" type="body"/>
          </p:nvPr>
        </p:nvSpPr>
        <p:spPr>
          <a:xfrm>
            <a:off x="508001" y="1800491"/>
            <a:ext cx="6447501" cy="3233978"/>
          </a:xfrm>
          <a:prstGeom prst="rect">
            <a:avLst/>
          </a:prstGeom>
          <a:noFill/>
          <a:ln>
            <a:noFill/>
          </a:ln>
        </p:spPr>
        <p:txBody>
          <a:bodyPr anchorCtr="0" anchor="t" bIns="35650" lIns="71300" spcFirstLastPara="1" rIns="71300" wrap="square" tIns="35650">
            <a:normAutofit/>
          </a:bodyPr>
          <a:lstStyle>
            <a:lvl1pPr indent="-320040" lvl="0" marL="4572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5403850" y="5034469"/>
            <a:ext cx="683954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508000" y="5034469"/>
            <a:ext cx="4723209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6442998" y="5034469"/>
            <a:ext cx="512504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508001" y="508000"/>
            <a:ext cx="6447501" cy="1100667"/>
          </a:xfrm>
          <a:prstGeom prst="rect">
            <a:avLst/>
          </a:prstGeom>
          <a:noFill/>
          <a:ln>
            <a:noFill/>
          </a:ln>
        </p:spPr>
        <p:txBody>
          <a:bodyPr anchorCtr="0" anchor="t" bIns="35650" lIns="71300" spcFirstLastPara="1" rIns="71300" wrap="square" tIns="356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0" type="dt"/>
          </p:nvPr>
        </p:nvSpPr>
        <p:spPr>
          <a:xfrm>
            <a:off x="5403850" y="5034469"/>
            <a:ext cx="683954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7"/>
          <p:cNvSpPr txBox="1"/>
          <p:nvPr>
            <p:ph idx="11" type="ftr"/>
          </p:nvPr>
        </p:nvSpPr>
        <p:spPr>
          <a:xfrm>
            <a:off x="508000" y="5034469"/>
            <a:ext cx="4723209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7"/>
          <p:cNvSpPr txBox="1"/>
          <p:nvPr>
            <p:ph idx="12" type="sldNum"/>
          </p:nvPr>
        </p:nvSpPr>
        <p:spPr>
          <a:xfrm>
            <a:off x="6442998" y="5034469"/>
            <a:ext cx="512504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8"/>
          <p:cNvSpPr txBox="1"/>
          <p:nvPr>
            <p:ph type="title"/>
          </p:nvPr>
        </p:nvSpPr>
        <p:spPr>
          <a:xfrm>
            <a:off x="508001" y="2250723"/>
            <a:ext cx="6447501" cy="1522151"/>
          </a:xfrm>
          <a:prstGeom prst="rect">
            <a:avLst/>
          </a:prstGeom>
          <a:noFill/>
          <a:ln>
            <a:noFill/>
          </a:ln>
        </p:spPr>
        <p:txBody>
          <a:bodyPr anchorCtr="0" anchor="b" bIns="35650" lIns="71300" spcFirstLastPara="1" rIns="71300" wrap="square" tIns="356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100"/>
              <a:buFont typeface="Trebuchet MS"/>
              <a:buNone/>
              <a:defRPr b="0" sz="31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8"/>
          <p:cNvSpPr txBox="1"/>
          <p:nvPr>
            <p:ph idx="1" type="body"/>
          </p:nvPr>
        </p:nvSpPr>
        <p:spPr>
          <a:xfrm>
            <a:off x="508001" y="3772873"/>
            <a:ext cx="6447501" cy="7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35650" lIns="71300" spcFirstLastPara="1" rIns="71300" wrap="square" tIns="35650">
            <a:normAutofit/>
          </a:bodyPr>
          <a:lstStyle>
            <a:lvl1pPr indent="-228600" lvl="0" marL="457200" algn="l">
              <a:spcBef>
                <a:spcPts val="78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78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780"/>
              </a:spcBef>
              <a:spcAft>
                <a:spcPts val="0"/>
              </a:spcAft>
              <a:buSzPts val="960"/>
              <a:buNone/>
              <a:defRPr sz="12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780"/>
              </a:spcBef>
              <a:spcAft>
                <a:spcPts val="0"/>
              </a:spcAft>
              <a:buSzPts val="880"/>
              <a:buNone/>
              <a:defRPr sz="11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780"/>
              </a:spcBef>
              <a:spcAft>
                <a:spcPts val="0"/>
              </a:spcAft>
              <a:buSzPts val="880"/>
              <a:buNone/>
              <a:defRPr sz="11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780"/>
              </a:spcBef>
              <a:spcAft>
                <a:spcPts val="0"/>
              </a:spcAft>
              <a:buSzPts val="880"/>
              <a:buNone/>
              <a:defRPr sz="11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780"/>
              </a:spcBef>
              <a:spcAft>
                <a:spcPts val="0"/>
              </a:spcAft>
              <a:buSzPts val="880"/>
              <a:buNone/>
              <a:defRPr sz="11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780"/>
              </a:spcBef>
              <a:spcAft>
                <a:spcPts val="0"/>
              </a:spcAft>
              <a:buSzPts val="880"/>
              <a:buNone/>
              <a:defRPr sz="11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780"/>
              </a:spcBef>
              <a:spcAft>
                <a:spcPts val="0"/>
              </a:spcAft>
              <a:buSzPts val="880"/>
              <a:buNone/>
              <a:defRPr sz="11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6" name="Google Shape;66;p18"/>
          <p:cNvSpPr txBox="1"/>
          <p:nvPr>
            <p:ph idx="10" type="dt"/>
          </p:nvPr>
        </p:nvSpPr>
        <p:spPr>
          <a:xfrm>
            <a:off x="5403850" y="5034469"/>
            <a:ext cx="683954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 txBox="1"/>
          <p:nvPr>
            <p:ph idx="11" type="ftr"/>
          </p:nvPr>
        </p:nvSpPr>
        <p:spPr>
          <a:xfrm>
            <a:off x="508000" y="5034469"/>
            <a:ext cx="4723209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8"/>
          <p:cNvSpPr txBox="1"/>
          <p:nvPr>
            <p:ph idx="12" type="sldNum"/>
          </p:nvPr>
        </p:nvSpPr>
        <p:spPr>
          <a:xfrm>
            <a:off x="6442998" y="5034469"/>
            <a:ext cx="512504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9"/>
          <p:cNvSpPr txBox="1"/>
          <p:nvPr>
            <p:ph type="title"/>
          </p:nvPr>
        </p:nvSpPr>
        <p:spPr>
          <a:xfrm>
            <a:off x="508001" y="508000"/>
            <a:ext cx="6447501" cy="1100667"/>
          </a:xfrm>
          <a:prstGeom prst="rect">
            <a:avLst/>
          </a:prstGeom>
          <a:noFill/>
          <a:ln>
            <a:noFill/>
          </a:ln>
        </p:spPr>
        <p:txBody>
          <a:bodyPr anchorCtr="0" anchor="t" bIns="35650" lIns="71300" spcFirstLastPara="1" rIns="71300" wrap="square" tIns="356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" type="body"/>
          </p:nvPr>
        </p:nvSpPr>
        <p:spPr>
          <a:xfrm>
            <a:off x="508001" y="1800491"/>
            <a:ext cx="3138026" cy="3233977"/>
          </a:xfrm>
          <a:prstGeom prst="rect">
            <a:avLst/>
          </a:prstGeom>
          <a:noFill/>
          <a:ln>
            <a:noFill/>
          </a:ln>
        </p:spPr>
        <p:txBody>
          <a:bodyPr anchorCtr="0" anchor="t" bIns="35650" lIns="71300" spcFirstLastPara="1" rIns="71300" wrap="square" tIns="35650">
            <a:normAutofit/>
          </a:bodyPr>
          <a:lstStyle>
            <a:lvl1pPr indent="-320040" lvl="0" marL="4572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72" name="Google Shape;72;p19"/>
          <p:cNvSpPr txBox="1"/>
          <p:nvPr>
            <p:ph idx="2" type="body"/>
          </p:nvPr>
        </p:nvSpPr>
        <p:spPr>
          <a:xfrm>
            <a:off x="3817477" y="1800491"/>
            <a:ext cx="3138026" cy="3233978"/>
          </a:xfrm>
          <a:prstGeom prst="rect">
            <a:avLst/>
          </a:prstGeom>
          <a:noFill/>
          <a:ln>
            <a:noFill/>
          </a:ln>
        </p:spPr>
        <p:txBody>
          <a:bodyPr anchorCtr="0" anchor="t" bIns="35650" lIns="71300" spcFirstLastPara="1" rIns="71300" wrap="square" tIns="35650">
            <a:normAutofit/>
          </a:bodyPr>
          <a:lstStyle>
            <a:lvl1pPr indent="-320040" lvl="0" marL="4572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73" name="Google Shape;73;p19"/>
          <p:cNvSpPr txBox="1"/>
          <p:nvPr>
            <p:ph idx="10" type="dt"/>
          </p:nvPr>
        </p:nvSpPr>
        <p:spPr>
          <a:xfrm>
            <a:off x="5403850" y="5034469"/>
            <a:ext cx="683954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1" type="ftr"/>
          </p:nvPr>
        </p:nvSpPr>
        <p:spPr>
          <a:xfrm>
            <a:off x="508000" y="5034469"/>
            <a:ext cx="4723209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2" type="sldNum"/>
          </p:nvPr>
        </p:nvSpPr>
        <p:spPr>
          <a:xfrm>
            <a:off x="6442998" y="5034469"/>
            <a:ext cx="512504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0"/>
          <p:cNvSpPr txBox="1"/>
          <p:nvPr>
            <p:ph type="title"/>
          </p:nvPr>
        </p:nvSpPr>
        <p:spPr>
          <a:xfrm>
            <a:off x="508001" y="508000"/>
            <a:ext cx="6447501" cy="1100667"/>
          </a:xfrm>
          <a:prstGeom prst="rect">
            <a:avLst/>
          </a:prstGeom>
          <a:noFill/>
          <a:ln>
            <a:noFill/>
          </a:ln>
        </p:spPr>
        <p:txBody>
          <a:bodyPr anchorCtr="0" anchor="t" bIns="35650" lIns="71300" spcFirstLastPara="1" rIns="71300" wrap="square" tIns="356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0"/>
          <p:cNvSpPr txBox="1"/>
          <p:nvPr>
            <p:ph idx="1" type="body"/>
          </p:nvPr>
        </p:nvSpPr>
        <p:spPr>
          <a:xfrm>
            <a:off x="506809" y="1800819"/>
            <a:ext cx="3139217" cy="480218"/>
          </a:xfrm>
          <a:prstGeom prst="rect">
            <a:avLst/>
          </a:prstGeom>
          <a:noFill/>
          <a:ln>
            <a:noFill/>
          </a:ln>
        </p:spPr>
        <p:txBody>
          <a:bodyPr anchorCtr="0" anchor="b" bIns="35650" lIns="71300" spcFirstLastPara="1" rIns="71300" wrap="square" tIns="35650">
            <a:noAutofit/>
          </a:bodyPr>
          <a:lstStyle>
            <a:lvl1pPr indent="-228600" lvl="0" marL="457200" algn="l">
              <a:spcBef>
                <a:spcPts val="780"/>
              </a:spcBef>
              <a:spcAft>
                <a:spcPts val="0"/>
              </a:spcAft>
              <a:buSzPts val="1520"/>
              <a:buNone/>
              <a:defRPr b="0" sz="1900"/>
            </a:lvl1pPr>
            <a:lvl2pPr indent="-228600" lvl="1" marL="914400" algn="l">
              <a:spcBef>
                <a:spcPts val="780"/>
              </a:spcBef>
              <a:spcAft>
                <a:spcPts val="0"/>
              </a:spcAft>
              <a:buSzPts val="1280"/>
              <a:buNone/>
              <a:defRPr b="1" sz="1600"/>
            </a:lvl2pPr>
            <a:lvl3pPr indent="-228600" lvl="2" marL="1371600" algn="l">
              <a:spcBef>
                <a:spcPts val="780"/>
              </a:spcBef>
              <a:spcAft>
                <a:spcPts val="0"/>
              </a:spcAft>
              <a:buSzPts val="1120"/>
              <a:buNone/>
              <a:defRPr b="1" sz="1400"/>
            </a:lvl3pPr>
            <a:lvl4pPr indent="-228600" lvl="3" marL="1828800" algn="l">
              <a:spcBef>
                <a:spcPts val="780"/>
              </a:spcBef>
              <a:spcAft>
                <a:spcPts val="0"/>
              </a:spcAft>
              <a:buSzPts val="960"/>
              <a:buNone/>
              <a:defRPr b="1" sz="1200"/>
            </a:lvl4pPr>
            <a:lvl5pPr indent="-228600" lvl="4" marL="2286000" algn="l">
              <a:spcBef>
                <a:spcPts val="780"/>
              </a:spcBef>
              <a:spcAft>
                <a:spcPts val="0"/>
              </a:spcAft>
              <a:buSzPts val="960"/>
              <a:buNone/>
              <a:defRPr b="1" sz="1200"/>
            </a:lvl5pPr>
            <a:lvl6pPr indent="-228600" lvl="5" marL="2743200" algn="l">
              <a:spcBef>
                <a:spcPts val="780"/>
              </a:spcBef>
              <a:spcAft>
                <a:spcPts val="0"/>
              </a:spcAft>
              <a:buSzPts val="960"/>
              <a:buNone/>
              <a:defRPr b="1" sz="1200"/>
            </a:lvl6pPr>
            <a:lvl7pPr indent="-228600" lvl="6" marL="3200400" algn="l">
              <a:spcBef>
                <a:spcPts val="780"/>
              </a:spcBef>
              <a:spcAft>
                <a:spcPts val="0"/>
              </a:spcAft>
              <a:buSzPts val="960"/>
              <a:buNone/>
              <a:defRPr b="1" sz="1200"/>
            </a:lvl7pPr>
            <a:lvl8pPr indent="-228600" lvl="7" marL="3657600" algn="l">
              <a:spcBef>
                <a:spcPts val="780"/>
              </a:spcBef>
              <a:spcAft>
                <a:spcPts val="0"/>
              </a:spcAft>
              <a:buSzPts val="960"/>
              <a:buNone/>
              <a:defRPr b="1" sz="1200"/>
            </a:lvl8pPr>
            <a:lvl9pPr indent="-228600" lvl="8" marL="4114800" algn="l">
              <a:spcBef>
                <a:spcPts val="780"/>
              </a:spcBef>
              <a:spcAft>
                <a:spcPts val="0"/>
              </a:spcAft>
              <a:buSzPts val="960"/>
              <a:buNone/>
              <a:defRPr b="1" sz="1200"/>
            </a:lvl9pPr>
          </a:lstStyle>
          <a:p/>
        </p:txBody>
      </p:sp>
      <p:sp>
        <p:nvSpPr>
          <p:cNvPr id="79" name="Google Shape;79;p20"/>
          <p:cNvSpPr txBox="1"/>
          <p:nvPr>
            <p:ph idx="2" type="body"/>
          </p:nvPr>
        </p:nvSpPr>
        <p:spPr>
          <a:xfrm>
            <a:off x="506809" y="2281038"/>
            <a:ext cx="3139217" cy="2753431"/>
          </a:xfrm>
          <a:prstGeom prst="rect">
            <a:avLst/>
          </a:prstGeom>
          <a:noFill/>
          <a:ln>
            <a:noFill/>
          </a:ln>
        </p:spPr>
        <p:txBody>
          <a:bodyPr anchorCtr="0" anchor="t" bIns="35650" lIns="71300" spcFirstLastPara="1" rIns="71300" wrap="square" tIns="35650">
            <a:normAutofit/>
          </a:bodyPr>
          <a:lstStyle>
            <a:lvl1pPr indent="-320040" lvl="0" marL="4572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3" type="body"/>
          </p:nvPr>
        </p:nvSpPr>
        <p:spPr>
          <a:xfrm>
            <a:off x="3816287" y="1800819"/>
            <a:ext cx="3139214" cy="480218"/>
          </a:xfrm>
          <a:prstGeom prst="rect">
            <a:avLst/>
          </a:prstGeom>
          <a:noFill/>
          <a:ln>
            <a:noFill/>
          </a:ln>
        </p:spPr>
        <p:txBody>
          <a:bodyPr anchorCtr="0" anchor="b" bIns="35650" lIns="71300" spcFirstLastPara="1" rIns="71300" wrap="square" tIns="35650">
            <a:noAutofit/>
          </a:bodyPr>
          <a:lstStyle>
            <a:lvl1pPr indent="-228600" lvl="0" marL="457200" algn="l">
              <a:spcBef>
                <a:spcPts val="780"/>
              </a:spcBef>
              <a:spcAft>
                <a:spcPts val="0"/>
              </a:spcAft>
              <a:buSzPts val="1520"/>
              <a:buNone/>
              <a:defRPr b="0" sz="1900"/>
            </a:lvl1pPr>
            <a:lvl2pPr indent="-228600" lvl="1" marL="914400" algn="l">
              <a:spcBef>
                <a:spcPts val="780"/>
              </a:spcBef>
              <a:spcAft>
                <a:spcPts val="0"/>
              </a:spcAft>
              <a:buSzPts val="1280"/>
              <a:buNone/>
              <a:defRPr b="1" sz="1600"/>
            </a:lvl2pPr>
            <a:lvl3pPr indent="-228600" lvl="2" marL="1371600" algn="l">
              <a:spcBef>
                <a:spcPts val="780"/>
              </a:spcBef>
              <a:spcAft>
                <a:spcPts val="0"/>
              </a:spcAft>
              <a:buSzPts val="1120"/>
              <a:buNone/>
              <a:defRPr b="1" sz="1400"/>
            </a:lvl3pPr>
            <a:lvl4pPr indent="-228600" lvl="3" marL="1828800" algn="l">
              <a:spcBef>
                <a:spcPts val="780"/>
              </a:spcBef>
              <a:spcAft>
                <a:spcPts val="0"/>
              </a:spcAft>
              <a:buSzPts val="960"/>
              <a:buNone/>
              <a:defRPr b="1" sz="1200"/>
            </a:lvl4pPr>
            <a:lvl5pPr indent="-228600" lvl="4" marL="2286000" algn="l">
              <a:spcBef>
                <a:spcPts val="780"/>
              </a:spcBef>
              <a:spcAft>
                <a:spcPts val="0"/>
              </a:spcAft>
              <a:buSzPts val="960"/>
              <a:buNone/>
              <a:defRPr b="1" sz="1200"/>
            </a:lvl5pPr>
            <a:lvl6pPr indent="-228600" lvl="5" marL="2743200" algn="l">
              <a:spcBef>
                <a:spcPts val="780"/>
              </a:spcBef>
              <a:spcAft>
                <a:spcPts val="0"/>
              </a:spcAft>
              <a:buSzPts val="960"/>
              <a:buNone/>
              <a:defRPr b="1" sz="1200"/>
            </a:lvl6pPr>
            <a:lvl7pPr indent="-228600" lvl="6" marL="3200400" algn="l">
              <a:spcBef>
                <a:spcPts val="780"/>
              </a:spcBef>
              <a:spcAft>
                <a:spcPts val="0"/>
              </a:spcAft>
              <a:buSzPts val="960"/>
              <a:buNone/>
              <a:defRPr b="1" sz="1200"/>
            </a:lvl7pPr>
            <a:lvl8pPr indent="-228600" lvl="7" marL="3657600" algn="l">
              <a:spcBef>
                <a:spcPts val="780"/>
              </a:spcBef>
              <a:spcAft>
                <a:spcPts val="0"/>
              </a:spcAft>
              <a:buSzPts val="960"/>
              <a:buNone/>
              <a:defRPr b="1" sz="1200"/>
            </a:lvl8pPr>
            <a:lvl9pPr indent="-228600" lvl="8" marL="4114800" algn="l">
              <a:spcBef>
                <a:spcPts val="780"/>
              </a:spcBef>
              <a:spcAft>
                <a:spcPts val="0"/>
              </a:spcAft>
              <a:buSzPts val="960"/>
              <a:buNone/>
              <a:defRPr b="1" sz="1200"/>
            </a:lvl9pPr>
          </a:lstStyle>
          <a:p/>
        </p:txBody>
      </p:sp>
      <p:sp>
        <p:nvSpPr>
          <p:cNvPr id="81" name="Google Shape;81;p20"/>
          <p:cNvSpPr txBox="1"/>
          <p:nvPr>
            <p:ph idx="4" type="body"/>
          </p:nvPr>
        </p:nvSpPr>
        <p:spPr>
          <a:xfrm>
            <a:off x="3816288" y="2281038"/>
            <a:ext cx="3139213" cy="2753431"/>
          </a:xfrm>
          <a:prstGeom prst="rect">
            <a:avLst/>
          </a:prstGeom>
          <a:noFill/>
          <a:ln>
            <a:noFill/>
          </a:ln>
        </p:spPr>
        <p:txBody>
          <a:bodyPr anchorCtr="0" anchor="t" bIns="35650" lIns="71300" spcFirstLastPara="1" rIns="71300" wrap="square" tIns="35650">
            <a:normAutofit/>
          </a:bodyPr>
          <a:lstStyle>
            <a:lvl1pPr indent="-320040" lvl="0" marL="4572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0" type="dt"/>
          </p:nvPr>
        </p:nvSpPr>
        <p:spPr>
          <a:xfrm>
            <a:off x="5403850" y="5034469"/>
            <a:ext cx="683954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1" type="ftr"/>
          </p:nvPr>
        </p:nvSpPr>
        <p:spPr>
          <a:xfrm>
            <a:off x="508000" y="5034469"/>
            <a:ext cx="4723209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0"/>
          <p:cNvSpPr txBox="1"/>
          <p:nvPr>
            <p:ph idx="12" type="sldNum"/>
          </p:nvPr>
        </p:nvSpPr>
        <p:spPr>
          <a:xfrm>
            <a:off x="6442998" y="5034469"/>
            <a:ext cx="512504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 txBox="1"/>
          <p:nvPr>
            <p:ph type="title"/>
          </p:nvPr>
        </p:nvSpPr>
        <p:spPr>
          <a:xfrm>
            <a:off x="508000" y="1248837"/>
            <a:ext cx="2890896" cy="1065388"/>
          </a:xfrm>
          <a:prstGeom prst="rect">
            <a:avLst/>
          </a:prstGeom>
          <a:noFill/>
          <a:ln>
            <a:noFill/>
          </a:ln>
        </p:spPr>
        <p:txBody>
          <a:bodyPr anchorCtr="0" anchor="b" bIns="35650" lIns="71300" spcFirstLastPara="1" rIns="71300" wrap="square" tIns="356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Trebuchet MS"/>
              <a:buNone/>
              <a:defRPr sz="1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1"/>
          <p:cNvSpPr txBox="1"/>
          <p:nvPr>
            <p:ph idx="1" type="body"/>
          </p:nvPr>
        </p:nvSpPr>
        <p:spPr>
          <a:xfrm>
            <a:off x="3570346" y="429104"/>
            <a:ext cx="3385156" cy="4605364"/>
          </a:xfrm>
          <a:prstGeom prst="rect">
            <a:avLst/>
          </a:prstGeom>
          <a:noFill/>
          <a:ln>
            <a:noFill/>
          </a:ln>
        </p:spPr>
        <p:txBody>
          <a:bodyPr anchorCtr="0" anchor="t" bIns="35650" lIns="71300" spcFirstLastPara="1" rIns="71300" wrap="square" tIns="35650">
            <a:normAutofit/>
          </a:bodyPr>
          <a:lstStyle>
            <a:lvl1pPr indent="-320040" lvl="0" marL="4572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88" name="Google Shape;88;p21"/>
          <p:cNvSpPr txBox="1"/>
          <p:nvPr>
            <p:ph idx="2" type="body"/>
          </p:nvPr>
        </p:nvSpPr>
        <p:spPr>
          <a:xfrm>
            <a:off x="508000" y="2314224"/>
            <a:ext cx="2890896" cy="2153708"/>
          </a:xfrm>
          <a:prstGeom prst="rect">
            <a:avLst/>
          </a:prstGeom>
          <a:noFill/>
          <a:ln>
            <a:noFill/>
          </a:ln>
        </p:spPr>
        <p:txBody>
          <a:bodyPr anchorCtr="0" anchor="t" bIns="35650" lIns="71300" spcFirstLastPara="1" rIns="71300" wrap="square" tIns="35650">
            <a:normAutofit/>
          </a:bodyPr>
          <a:lstStyle>
            <a:lvl1pPr indent="-228600" lvl="0" marL="457200" algn="l">
              <a:spcBef>
                <a:spcPts val="780"/>
              </a:spcBef>
              <a:spcAft>
                <a:spcPts val="0"/>
              </a:spcAft>
              <a:buSzPts val="880"/>
              <a:buNone/>
              <a:defRPr sz="1100"/>
            </a:lvl1pPr>
            <a:lvl2pPr indent="-228600" lvl="1" marL="914400" algn="l">
              <a:spcBef>
                <a:spcPts val="780"/>
              </a:spcBef>
              <a:spcAft>
                <a:spcPts val="0"/>
              </a:spcAft>
              <a:buSzPts val="880"/>
              <a:buNone/>
              <a:defRPr sz="1100"/>
            </a:lvl2pPr>
            <a:lvl3pPr indent="-228600" lvl="2" marL="1371600" algn="l">
              <a:spcBef>
                <a:spcPts val="780"/>
              </a:spcBef>
              <a:spcAft>
                <a:spcPts val="0"/>
              </a:spcAft>
              <a:buSzPts val="720"/>
              <a:buNone/>
              <a:defRPr sz="900"/>
            </a:lvl3pPr>
            <a:lvl4pPr indent="-228600" lvl="3" marL="1828800" algn="l">
              <a:spcBef>
                <a:spcPts val="780"/>
              </a:spcBef>
              <a:spcAft>
                <a:spcPts val="0"/>
              </a:spcAft>
              <a:buSzPts val="640"/>
              <a:buNone/>
              <a:defRPr sz="800"/>
            </a:lvl4pPr>
            <a:lvl5pPr indent="-228600" lvl="4" marL="2286000" algn="l">
              <a:spcBef>
                <a:spcPts val="780"/>
              </a:spcBef>
              <a:spcAft>
                <a:spcPts val="0"/>
              </a:spcAft>
              <a:buSzPts val="640"/>
              <a:buNone/>
              <a:defRPr sz="800"/>
            </a:lvl5pPr>
            <a:lvl6pPr indent="-228600" lvl="5" marL="2743200" algn="l">
              <a:spcBef>
                <a:spcPts val="780"/>
              </a:spcBef>
              <a:spcAft>
                <a:spcPts val="0"/>
              </a:spcAft>
              <a:buSzPts val="640"/>
              <a:buNone/>
              <a:defRPr sz="800"/>
            </a:lvl6pPr>
            <a:lvl7pPr indent="-228600" lvl="6" marL="3200400" algn="l">
              <a:spcBef>
                <a:spcPts val="780"/>
              </a:spcBef>
              <a:spcAft>
                <a:spcPts val="0"/>
              </a:spcAft>
              <a:buSzPts val="640"/>
              <a:buNone/>
              <a:defRPr sz="800"/>
            </a:lvl7pPr>
            <a:lvl8pPr indent="-228600" lvl="7" marL="3657600" algn="l">
              <a:spcBef>
                <a:spcPts val="780"/>
              </a:spcBef>
              <a:spcAft>
                <a:spcPts val="0"/>
              </a:spcAft>
              <a:buSzPts val="640"/>
              <a:buNone/>
              <a:defRPr sz="800"/>
            </a:lvl8pPr>
            <a:lvl9pPr indent="-228600" lvl="8" marL="4114800" algn="l">
              <a:spcBef>
                <a:spcPts val="780"/>
              </a:spcBef>
              <a:spcAft>
                <a:spcPts val="0"/>
              </a:spcAft>
              <a:buSzPts val="640"/>
              <a:buNone/>
              <a:defRPr sz="800"/>
            </a:lvl9pPr>
          </a:lstStyle>
          <a:p/>
        </p:txBody>
      </p:sp>
      <p:sp>
        <p:nvSpPr>
          <p:cNvPr id="89" name="Google Shape;89;p21"/>
          <p:cNvSpPr txBox="1"/>
          <p:nvPr>
            <p:ph idx="10" type="dt"/>
          </p:nvPr>
        </p:nvSpPr>
        <p:spPr>
          <a:xfrm>
            <a:off x="5403850" y="5034469"/>
            <a:ext cx="683954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1"/>
          <p:cNvSpPr txBox="1"/>
          <p:nvPr>
            <p:ph idx="11" type="ftr"/>
          </p:nvPr>
        </p:nvSpPr>
        <p:spPr>
          <a:xfrm>
            <a:off x="508000" y="5034469"/>
            <a:ext cx="4723209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1"/>
          <p:cNvSpPr txBox="1"/>
          <p:nvPr>
            <p:ph idx="12" type="sldNum"/>
          </p:nvPr>
        </p:nvSpPr>
        <p:spPr>
          <a:xfrm>
            <a:off x="6442998" y="5034469"/>
            <a:ext cx="512504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2"/>
          <p:cNvSpPr txBox="1"/>
          <p:nvPr>
            <p:ph type="title"/>
          </p:nvPr>
        </p:nvSpPr>
        <p:spPr>
          <a:xfrm>
            <a:off x="508001" y="4000500"/>
            <a:ext cx="6447500" cy="472282"/>
          </a:xfrm>
          <a:prstGeom prst="rect">
            <a:avLst/>
          </a:prstGeom>
          <a:noFill/>
          <a:ln>
            <a:noFill/>
          </a:ln>
        </p:spPr>
        <p:txBody>
          <a:bodyPr anchorCtr="0" anchor="b" bIns="35650" lIns="71300" spcFirstLastPara="1" rIns="71300" wrap="square" tIns="356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Trebuchet MS"/>
              <a:buNone/>
              <a:defRPr b="0" sz="19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2"/>
          <p:cNvSpPr/>
          <p:nvPr>
            <p:ph idx="2" type="pic"/>
          </p:nvPr>
        </p:nvSpPr>
        <p:spPr>
          <a:xfrm>
            <a:off x="508001" y="508000"/>
            <a:ext cx="6447501" cy="3204765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22"/>
          <p:cNvSpPr txBox="1"/>
          <p:nvPr>
            <p:ph idx="1" type="body"/>
          </p:nvPr>
        </p:nvSpPr>
        <p:spPr>
          <a:xfrm>
            <a:off x="508001" y="4472782"/>
            <a:ext cx="6447500" cy="561687"/>
          </a:xfrm>
          <a:prstGeom prst="rect">
            <a:avLst/>
          </a:prstGeom>
          <a:noFill/>
          <a:ln>
            <a:noFill/>
          </a:ln>
        </p:spPr>
        <p:txBody>
          <a:bodyPr anchorCtr="0" anchor="t" bIns="35650" lIns="71300" spcFirstLastPara="1" rIns="71300" wrap="square" tIns="35650">
            <a:normAutofit/>
          </a:bodyPr>
          <a:lstStyle>
            <a:lvl1pPr indent="-228600" lvl="0" marL="457200" algn="l">
              <a:spcBef>
                <a:spcPts val="780"/>
              </a:spcBef>
              <a:spcAft>
                <a:spcPts val="0"/>
              </a:spcAft>
              <a:buSzPts val="720"/>
              <a:buNone/>
              <a:defRPr sz="900"/>
            </a:lvl1pPr>
            <a:lvl2pPr indent="-228600" lvl="1" marL="914400" algn="l">
              <a:spcBef>
                <a:spcPts val="780"/>
              </a:spcBef>
              <a:spcAft>
                <a:spcPts val="0"/>
              </a:spcAft>
              <a:buSzPts val="720"/>
              <a:buNone/>
              <a:defRPr sz="900"/>
            </a:lvl2pPr>
            <a:lvl3pPr indent="-228600" lvl="2" marL="1371600" algn="l">
              <a:spcBef>
                <a:spcPts val="780"/>
              </a:spcBef>
              <a:spcAft>
                <a:spcPts val="0"/>
              </a:spcAft>
              <a:buSzPts val="640"/>
              <a:buNone/>
              <a:defRPr sz="800"/>
            </a:lvl3pPr>
            <a:lvl4pPr indent="-228600" lvl="3" marL="1828800" algn="l">
              <a:spcBef>
                <a:spcPts val="780"/>
              </a:spcBef>
              <a:spcAft>
                <a:spcPts val="0"/>
              </a:spcAft>
              <a:buSzPts val="560"/>
              <a:buNone/>
              <a:defRPr sz="700"/>
            </a:lvl4pPr>
            <a:lvl5pPr indent="-228600" lvl="4" marL="2286000" algn="l">
              <a:spcBef>
                <a:spcPts val="780"/>
              </a:spcBef>
              <a:spcAft>
                <a:spcPts val="0"/>
              </a:spcAft>
              <a:buSzPts val="560"/>
              <a:buNone/>
              <a:defRPr sz="700"/>
            </a:lvl5pPr>
            <a:lvl6pPr indent="-228600" lvl="5" marL="2743200" algn="l">
              <a:spcBef>
                <a:spcPts val="780"/>
              </a:spcBef>
              <a:spcAft>
                <a:spcPts val="0"/>
              </a:spcAft>
              <a:buSzPts val="560"/>
              <a:buNone/>
              <a:defRPr sz="700"/>
            </a:lvl6pPr>
            <a:lvl7pPr indent="-228600" lvl="6" marL="3200400" algn="l">
              <a:spcBef>
                <a:spcPts val="780"/>
              </a:spcBef>
              <a:spcAft>
                <a:spcPts val="0"/>
              </a:spcAft>
              <a:buSzPts val="560"/>
              <a:buNone/>
              <a:defRPr sz="700"/>
            </a:lvl7pPr>
            <a:lvl8pPr indent="-228600" lvl="7" marL="3657600" algn="l">
              <a:spcBef>
                <a:spcPts val="780"/>
              </a:spcBef>
              <a:spcAft>
                <a:spcPts val="0"/>
              </a:spcAft>
              <a:buSzPts val="560"/>
              <a:buNone/>
              <a:defRPr sz="700"/>
            </a:lvl8pPr>
            <a:lvl9pPr indent="-228600" lvl="8" marL="4114800" algn="l">
              <a:spcBef>
                <a:spcPts val="780"/>
              </a:spcBef>
              <a:spcAft>
                <a:spcPts val="0"/>
              </a:spcAft>
              <a:buSzPts val="560"/>
              <a:buNone/>
              <a:defRPr sz="700"/>
            </a:lvl9pPr>
          </a:lstStyle>
          <a:p/>
        </p:txBody>
      </p:sp>
      <p:sp>
        <p:nvSpPr>
          <p:cNvPr id="96" name="Google Shape;96;p22"/>
          <p:cNvSpPr txBox="1"/>
          <p:nvPr>
            <p:ph idx="10" type="dt"/>
          </p:nvPr>
        </p:nvSpPr>
        <p:spPr>
          <a:xfrm>
            <a:off x="5403850" y="5034469"/>
            <a:ext cx="683954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2"/>
          <p:cNvSpPr txBox="1"/>
          <p:nvPr>
            <p:ph idx="11" type="ftr"/>
          </p:nvPr>
        </p:nvSpPr>
        <p:spPr>
          <a:xfrm>
            <a:off x="508000" y="5034469"/>
            <a:ext cx="4723209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2"/>
          <p:cNvSpPr txBox="1"/>
          <p:nvPr>
            <p:ph idx="12" type="sldNum"/>
          </p:nvPr>
        </p:nvSpPr>
        <p:spPr>
          <a:xfrm>
            <a:off x="6442998" y="5034469"/>
            <a:ext cx="512504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подпись">
  <p:cSld name="Заголовок и подпись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3"/>
          <p:cNvSpPr txBox="1"/>
          <p:nvPr>
            <p:ph type="title"/>
          </p:nvPr>
        </p:nvSpPr>
        <p:spPr>
          <a:xfrm>
            <a:off x="508001" y="508000"/>
            <a:ext cx="6447501" cy="2836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Trebuchet MS"/>
              <a:buNone/>
              <a:defRPr b="0" sz="3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3"/>
          <p:cNvSpPr txBox="1"/>
          <p:nvPr>
            <p:ph idx="1" type="body"/>
          </p:nvPr>
        </p:nvSpPr>
        <p:spPr>
          <a:xfrm>
            <a:off x="508001" y="3725333"/>
            <a:ext cx="6447501" cy="1309135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rmAutofit/>
          </a:bodyPr>
          <a:lstStyle>
            <a:lvl1pPr indent="-228600" lvl="0" marL="457200" algn="l">
              <a:spcBef>
                <a:spcPts val="78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78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780"/>
              </a:spcBef>
              <a:spcAft>
                <a:spcPts val="0"/>
              </a:spcAft>
              <a:buSzPts val="960"/>
              <a:buNone/>
              <a:defRPr sz="12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780"/>
              </a:spcBef>
              <a:spcAft>
                <a:spcPts val="0"/>
              </a:spcAft>
              <a:buSzPts val="880"/>
              <a:buNone/>
              <a:defRPr sz="11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780"/>
              </a:spcBef>
              <a:spcAft>
                <a:spcPts val="0"/>
              </a:spcAft>
              <a:buSzPts val="880"/>
              <a:buNone/>
              <a:defRPr sz="11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780"/>
              </a:spcBef>
              <a:spcAft>
                <a:spcPts val="0"/>
              </a:spcAft>
              <a:buSzPts val="880"/>
              <a:buNone/>
              <a:defRPr sz="11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780"/>
              </a:spcBef>
              <a:spcAft>
                <a:spcPts val="0"/>
              </a:spcAft>
              <a:buSzPts val="880"/>
              <a:buNone/>
              <a:defRPr sz="11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780"/>
              </a:spcBef>
              <a:spcAft>
                <a:spcPts val="0"/>
              </a:spcAft>
              <a:buSzPts val="880"/>
              <a:buNone/>
              <a:defRPr sz="11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780"/>
              </a:spcBef>
              <a:spcAft>
                <a:spcPts val="0"/>
              </a:spcAft>
              <a:buSzPts val="880"/>
              <a:buNone/>
              <a:defRPr sz="11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2" name="Google Shape;102;p23"/>
          <p:cNvSpPr txBox="1"/>
          <p:nvPr>
            <p:ph idx="10" type="dt"/>
          </p:nvPr>
        </p:nvSpPr>
        <p:spPr>
          <a:xfrm>
            <a:off x="5403850" y="5034469"/>
            <a:ext cx="683954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3"/>
          <p:cNvSpPr txBox="1"/>
          <p:nvPr>
            <p:ph idx="11" type="ftr"/>
          </p:nvPr>
        </p:nvSpPr>
        <p:spPr>
          <a:xfrm>
            <a:off x="508000" y="5034469"/>
            <a:ext cx="4723209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3"/>
          <p:cNvSpPr txBox="1"/>
          <p:nvPr>
            <p:ph idx="12" type="sldNum"/>
          </p:nvPr>
        </p:nvSpPr>
        <p:spPr>
          <a:xfrm>
            <a:off x="6442998" y="5034469"/>
            <a:ext cx="512504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Цитата с подписью">
  <p:cSld name="Цитата с подписью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4"/>
          <p:cNvSpPr txBox="1"/>
          <p:nvPr>
            <p:ph type="title"/>
          </p:nvPr>
        </p:nvSpPr>
        <p:spPr>
          <a:xfrm>
            <a:off x="698500" y="508000"/>
            <a:ext cx="6070601" cy="2518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Trebuchet MS"/>
              <a:buNone/>
              <a:defRPr b="0" sz="3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4"/>
          <p:cNvSpPr txBox="1"/>
          <p:nvPr>
            <p:ph idx="1" type="body"/>
          </p:nvPr>
        </p:nvSpPr>
        <p:spPr>
          <a:xfrm>
            <a:off x="1024604" y="3026833"/>
            <a:ext cx="5418393" cy="31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indent="-228600" lvl="0" marL="457200" algn="l">
              <a:spcBef>
                <a:spcPts val="780"/>
              </a:spcBef>
              <a:spcAft>
                <a:spcPts val="0"/>
              </a:spcAft>
              <a:buSzPts val="960"/>
              <a:buFont typeface="Trebuchet MS"/>
              <a:buNone/>
              <a:defRPr sz="12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780"/>
              </a:spcBef>
              <a:spcAft>
                <a:spcPts val="0"/>
              </a:spcAft>
              <a:buSzPts val="960"/>
              <a:buFont typeface="Trebuchet MS"/>
              <a:buNone/>
              <a:defRPr/>
            </a:lvl2pPr>
            <a:lvl3pPr indent="-228600" lvl="2" marL="1371600" algn="l">
              <a:spcBef>
                <a:spcPts val="780"/>
              </a:spcBef>
              <a:spcAft>
                <a:spcPts val="0"/>
              </a:spcAft>
              <a:buSzPts val="880"/>
              <a:buFont typeface="Trebuchet MS"/>
              <a:buNone/>
              <a:defRPr/>
            </a:lvl3pPr>
            <a:lvl4pPr indent="-228600" lvl="3" marL="1828800" algn="l">
              <a:spcBef>
                <a:spcPts val="780"/>
              </a:spcBef>
              <a:spcAft>
                <a:spcPts val="0"/>
              </a:spcAft>
              <a:buSzPts val="720"/>
              <a:buFont typeface="Trebuchet MS"/>
              <a:buNone/>
              <a:defRPr/>
            </a:lvl4pPr>
            <a:lvl5pPr indent="-228600" lvl="4" marL="2286000" algn="l">
              <a:spcBef>
                <a:spcPts val="780"/>
              </a:spcBef>
              <a:spcAft>
                <a:spcPts val="0"/>
              </a:spcAft>
              <a:buSzPts val="720"/>
              <a:buFont typeface="Trebuchet MS"/>
              <a:buNone/>
              <a:defRPr/>
            </a:lvl5pPr>
            <a:lvl6pPr indent="-320039" lvl="5" marL="27432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08" name="Google Shape;108;p24"/>
          <p:cNvSpPr txBox="1"/>
          <p:nvPr>
            <p:ph idx="2" type="body"/>
          </p:nvPr>
        </p:nvSpPr>
        <p:spPr>
          <a:xfrm>
            <a:off x="508001" y="3725333"/>
            <a:ext cx="6447501" cy="1309135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rmAutofit/>
          </a:bodyPr>
          <a:lstStyle>
            <a:lvl1pPr indent="-228600" lvl="0" marL="457200" algn="l">
              <a:spcBef>
                <a:spcPts val="78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78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780"/>
              </a:spcBef>
              <a:spcAft>
                <a:spcPts val="0"/>
              </a:spcAft>
              <a:buSzPts val="960"/>
              <a:buNone/>
              <a:defRPr sz="12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780"/>
              </a:spcBef>
              <a:spcAft>
                <a:spcPts val="0"/>
              </a:spcAft>
              <a:buSzPts val="880"/>
              <a:buNone/>
              <a:defRPr sz="11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780"/>
              </a:spcBef>
              <a:spcAft>
                <a:spcPts val="0"/>
              </a:spcAft>
              <a:buSzPts val="880"/>
              <a:buNone/>
              <a:defRPr sz="11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780"/>
              </a:spcBef>
              <a:spcAft>
                <a:spcPts val="0"/>
              </a:spcAft>
              <a:buSzPts val="880"/>
              <a:buNone/>
              <a:defRPr sz="11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780"/>
              </a:spcBef>
              <a:spcAft>
                <a:spcPts val="0"/>
              </a:spcAft>
              <a:buSzPts val="880"/>
              <a:buNone/>
              <a:defRPr sz="11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780"/>
              </a:spcBef>
              <a:spcAft>
                <a:spcPts val="0"/>
              </a:spcAft>
              <a:buSzPts val="880"/>
              <a:buNone/>
              <a:defRPr sz="11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780"/>
              </a:spcBef>
              <a:spcAft>
                <a:spcPts val="0"/>
              </a:spcAft>
              <a:buSzPts val="880"/>
              <a:buNone/>
              <a:defRPr sz="11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p24"/>
          <p:cNvSpPr txBox="1"/>
          <p:nvPr>
            <p:ph idx="10" type="dt"/>
          </p:nvPr>
        </p:nvSpPr>
        <p:spPr>
          <a:xfrm>
            <a:off x="5403850" y="5034469"/>
            <a:ext cx="683954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4"/>
          <p:cNvSpPr txBox="1"/>
          <p:nvPr>
            <p:ph idx="11" type="ftr"/>
          </p:nvPr>
        </p:nvSpPr>
        <p:spPr>
          <a:xfrm>
            <a:off x="508000" y="5034469"/>
            <a:ext cx="4723209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4"/>
          <p:cNvSpPr txBox="1"/>
          <p:nvPr>
            <p:ph idx="12" type="sldNum"/>
          </p:nvPr>
        </p:nvSpPr>
        <p:spPr>
          <a:xfrm>
            <a:off x="6442998" y="5034469"/>
            <a:ext cx="512504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12" name="Google Shape;112;p24"/>
          <p:cNvSpPr txBox="1"/>
          <p:nvPr/>
        </p:nvSpPr>
        <p:spPr>
          <a:xfrm>
            <a:off x="406402" y="658649"/>
            <a:ext cx="457200" cy="487313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2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13" name="Google Shape;113;p24"/>
          <p:cNvSpPr txBox="1"/>
          <p:nvPr/>
        </p:nvSpPr>
        <p:spPr>
          <a:xfrm>
            <a:off x="6669758" y="2405464"/>
            <a:ext cx="457200" cy="487313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2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1400">
              <a:solidFill>
                <a:srgbClr val="BFE47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Карточка имени">
  <p:cSld name="Карточка имени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5"/>
          <p:cNvSpPr txBox="1"/>
          <p:nvPr>
            <p:ph type="title"/>
          </p:nvPr>
        </p:nvSpPr>
        <p:spPr>
          <a:xfrm>
            <a:off x="508001" y="1609990"/>
            <a:ext cx="6447501" cy="2162883"/>
          </a:xfrm>
          <a:prstGeom prst="rect">
            <a:avLst/>
          </a:prstGeom>
          <a:noFill/>
          <a:ln>
            <a:noFill/>
          </a:ln>
        </p:spPr>
        <p:txBody>
          <a:bodyPr anchorCtr="0" anchor="b" bIns="35650" lIns="71300" spcFirstLastPara="1" rIns="71300" wrap="square" tIns="356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Trebuchet MS"/>
              <a:buNone/>
              <a:defRPr b="0" sz="3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25"/>
          <p:cNvSpPr txBox="1"/>
          <p:nvPr>
            <p:ph idx="1" type="body"/>
          </p:nvPr>
        </p:nvSpPr>
        <p:spPr>
          <a:xfrm>
            <a:off x="508001" y="3772873"/>
            <a:ext cx="6447501" cy="1261595"/>
          </a:xfrm>
          <a:prstGeom prst="rect">
            <a:avLst/>
          </a:prstGeom>
          <a:noFill/>
          <a:ln>
            <a:noFill/>
          </a:ln>
        </p:spPr>
        <p:txBody>
          <a:bodyPr anchorCtr="0" anchor="t" bIns="35650" lIns="71300" spcFirstLastPara="1" rIns="71300" wrap="square" tIns="35650">
            <a:normAutofit/>
          </a:bodyPr>
          <a:lstStyle>
            <a:lvl1pPr indent="-228600" lvl="0" marL="457200" algn="l">
              <a:spcBef>
                <a:spcPts val="78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78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780"/>
              </a:spcBef>
              <a:spcAft>
                <a:spcPts val="0"/>
              </a:spcAft>
              <a:buSzPts val="960"/>
              <a:buNone/>
              <a:defRPr sz="12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780"/>
              </a:spcBef>
              <a:spcAft>
                <a:spcPts val="0"/>
              </a:spcAft>
              <a:buSzPts val="880"/>
              <a:buNone/>
              <a:defRPr sz="11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780"/>
              </a:spcBef>
              <a:spcAft>
                <a:spcPts val="0"/>
              </a:spcAft>
              <a:buSzPts val="880"/>
              <a:buNone/>
              <a:defRPr sz="11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780"/>
              </a:spcBef>
              <a:spcAft>
                <a:spcPts val="0"/>
              </a:spcAft>
              <a:buSzPts val="880"/>
              <a:buNone/>
              <a:defRPr sz="11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780"/>
              </a:spcBef>
              <a:spcAft>
                <a:spcPts val="0"/>
              </a:spcAft>
              <a:buSzPts val="880"/>
              <a:buNone/>
              <a:defRPr sz="11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780"/>
              </a:spcBef>
              <a:spcAft>
                <a:spcPts val="0"/>
              </a:spcAft>
              <a:buSzPts val="880"/>
              <a:buNone/>
              <a:defRPr sz="11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780"/>
              </a:spcBef>
              <a:spcAft>
                <a:spcPts val="0"/>
              </a:spcAft>
              <a:buSzPts val="880"/>
              <a:buNone/>
              <a:defRPr sz="11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7" name="Google Shape;117;p25"/>
          <p:cNvSpPr txBox="1"/>
          <p:nvPr>
            <p:ph idx="10" type="dt"/>
          </p:nvPr>
        </p:nvSpPr>
        <p:spPr>
          <a:xfrm>
            <a:off x="5403850" y="5034469"/>
            <a:ext cx="683954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25"/>
          <p:cNvSpPr txBox="1"/>
          <p:nvPr>
            <p:ph idx="11" type="ftr"/>
          </p:nvPr>
        </p:nvSpPr>
        <p:spPr>
          <a:xfrm>
            <a:off x="508000" y="5034469"/>
            <a:ext cx="4723209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5"/>
          <p:cNvSpPr txBox="1"/>
          <p:nvPr>
            <p:ph idx="12" type="sldNum"/>
          </p:nvPr>
        </p:nvSpPr>
        <p:spPr>
          <a:xfrm>
            <a:off x="6442998" y="5034469"/>
            <a:ext cx="512504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Цитата карточки имени">
  <p:cSld name="Цитата карточки имени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>
            <p:ph type="title"/>
          </p:nvPr>
        </p:nvSpPr>
        <p:spPr>
          <a:xfrm>
            <a:off x="698500" y="508000"/>
            <a:ext cx="6070601" cy="2518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Trebuchet MS"/>
              <a:buNone/>
              <a:defRPr b="0" sz="3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26"/>
          <p:cNvSpPr txBox="1"/>
          <p:nvPr>
            <p:ph idx="1" type="body"/>
          </p:nvPr>
        </p:nvSpPr>
        <p:spPr>
          <a:xfrm>
            <a:off x="507999" y="3344333"/>
            <a:ext cx="6447502" cy="428540"/>
          </a:xfrm>
          <a:prstGeom prst="rect">
            <a:avLst/>
          </a:prstGeom>
          <a:noFill/>
          <a:ln>
            <a:noFill/>
          </a:ln>
        </p:spPr>
        <p:txBody>
          <a:bodyPr anchorCtr="0" anchor="b" bIns="35650" lIns="71300" spcFirstLastPara="1" rIns="71300" wrap="square" tIns="35650">
            <a:noAutofit/>
          </a:bodyPr>
          <a:lstStyle>
            <a:lvl1pPr indent="-228600" lvl="0" marL="457200" algn="l">
              <a:spcBef>
                <a:spcPts val="780"/>
              </a:spcBef>
              <a:spcAft>
                <a:spcPts val="0"/>
              </a:spcAft>
              <a:buSzPts val="1520"/>
              <a:buFont typeface="Trebuchet MS"/>
              <a:buNone/>
              <a:defRPr sz="19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780"/>
              </a:spcBef>
              <a:spcAft>
                <a:spcPts val="0"/>
              </a:spcAft>
              <a:buSzPts val="960"/>
              <a:buFont typeface="Trebuchet MS"/>
              <a:buNone/>
              <a:defRPr/>
            </a:lvl2pPr>
            <a:lvl3pPr indent="-228600" lvl="2" marL="1371600" algn="l">
              <a:spcBef>
                <a:spcPts val="780"/>
              </a:spcBef>
              <a:spcAft>
                <a:spcPts val="0"/>
              </a:spcAft>
              <a:buSzPts val="880"/>
              <a:buFont typeface="Trebuchet MS"/>
              <a:buNone/>
              <a:defRPr/>
            </a:lvl3pPr>
            <a:lvl4pPr indent="-228600" lvl="3" marL="1828800" algn="l">
              <a:spcBef>
                <a:spcPts val="780"/>
              </a:spcBef>
              <a:spcAft>
                <a:spcPts val="0"/>
              </a:spcAft>
              <a:buSzPts val="720"/>
              <a:buFont typeface="Trebuchet MS"/>
              <a:buNone/>
              <a:defRPr/>
            </a:lvl4pPr>
            <a:lvl5pPr indent="-228600" lvl="4" marL="2286000" algn="l">
              <a:spcBef>
                <a:spcPts val="780"/>
              </a:spcBef>
              <a:spcAft>
                <a:spcPts val="0"/>
              </a:spcAft>
              <a:buSzPts val="720"/>
              <a:buFont typeface="Trebuchet MS"/>
              <a:buNone/>
              <a:defRPr/>
            </a:lvl5pPr>
            <a:lvl6pPr indent="-320039" lvl="5" marL="27432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23" name="Google Shape;123;p26"/>
          <p:cNvSpPr txBox="1"/>
          <p:nvPr>
            <p:ph idx="2" type="body"/>
          </p:nvPr>
        </p:nvSpPr>
        <p:spPr>
          <a:xfrm>
            <a:off x="508001" y="3772873"/>
            <a:ext cx="6447501" cy="1261595"/>
          </a:xfrm>
          <a:prstGeom prst="rect">
            <a:avLst/>
          </a:prstGeom>
          <a:noFill/>
          <a:ln>
            <a:noFill/>
          </a:ln>
        </p:spPr>
        <p:txBody>
          <a:bodyPr anchorCtr="0" anchor="t" bIns="35650" lIns="71300" spcFirstLastPara="1" rIns="71300" wrap="square" tIns="35650">
            <a:normAutofit/>
          </a:bodyPr>
          <a:lstStyle>
            <a:lvl1pPr indent="-228600" lvl="0" marL="457200" algn="l">
              <a:spcBef>
                <a:spcPts val="78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78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780"/>
              </a:spcBef>
              <a:spcAft>
                <a:spcPts val="0"/>
              </a:spcAft>
              <a:buSzPts val="960"/>
              <a:buNone/>
              <a:defRPr sz="12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780"/>
              </a:spcBef>
              <a:spcAft>
                <a:spcPts val="0"/>
              </a:spcAft>
              <a:buSzPts val="880"/>
              <a:buNone/>
              <a:defRPr sz="11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780"/>
              </a:spcBef>
              <a:spcAft>
                <a:spcPts val="0"/>
              </a:spcAft>
              <a:buSzPts val="880"/>
              <a:buNone/>
              <a:defRPr sz="11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780"/>
              </a:spcBef>
              <a:spcAft>
                <a:spcPts val="0"/>
              </a:spcAft>
              <a:buSzPts val="880"/>
              <a:buNone/>
              <a:defRPr sz="11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780"/>
              </a:spcBef>
              <a:spcAft>
                <a:spcPts val="0"/>
              </a:spcAft>
              <a:buSzPts val="880"/>
              <a:buNone/>
              <a:defRPr sz="11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780"/>
              </a:spcBef>
              <a:spcAft>
                <a:spcPts val="0"/>
              </a:spcAft>
              <a:buSzPts val="880"/>
              <a:buNone/>
              <a:defRPr sz="11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780"/>
              </a:spcBef>
              <a:spcAft>
                <a:spcPts val="0"/>
              </a:spcAft>
              <a:buSzPts val="880"/>
              <a:buNone/>
              <a:defRPr sz="11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4" name="Google Shape;124;p26"/>
          <p:cNvSpPr txBox="1"/>
          <p:nvPr>
            <p:ph idx="10" type="dt"/>
          </p:nvPr>
        </p:nvSpPr>
        <p:spPr>
          <a:xfrm>
            <a:off x="5403850" y="5034469"/>
            <a:ext cx="683954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6"/>
          <p:cNvSpPr txBox="1"/>
          <p:nvPr>
            <p:ph idx="11" type="ftr"/>
          </p:nvPr>
        </p:nvSpPr>
        <p:spPr>
          <a:xfrm>
            <a:off x="508000" y="5034469"/>
            <a:ext cx="4723209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6"/>
          <p:cNvSpPr txBox="1"/>
          <p:nvPr>
            <p:ph idx="12" type="sldNum"/>
          </p:nvPr>
        </p:nvSpPr>
        <p:spPr>
          <a:xfrm>
            <a:off x="6442998" y="5034469"/>
            <a:ext cx="512504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27" name="Google Shape;127;p26"/>
          <p:cNvSpPr txBox="1"/>
          <p:nvPr/>
        </p:nvSpPr>
        <p:spPr>
          <a:xfrm>
            <a:off x="406402" y="658649"/>
            <a:ext cx="457200" cy="487313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2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28" name="Google Shape;128;p26"/>
          <p:cNvSpPr txBox="1"/>
          <p:nvPr/>
        </p:nvSpPr>
        <p:spPr>
          <a:xfrm>
            <a:off x="6669758" y="2405464"/>
            <a:ext cx="457200" cy="487313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2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Истина или ложь">
  <p:cSld name="Истина или ложь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7"/>
          <p:cNvSpPr txBox="1"/>
          <p:nvPr>
            <p:ph type="title"/>
          </p:nvPr>
        </p:nvSpPr>
        <p:spPr>
          <a:xfrm>
            <a:off x="514350" y="508000"/>
            <a:ext cx="6441152" cy="2518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Trebuchet MS"/>
              <a:buNone/>
              <a:defRPr b="0" sz="3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7"/>
          <p:cNvSpPr txBox="1"/>
          <p:nvPr>
            <p:ph idx="1" type="body"/>
          </p:nvPr>
        </p:nvSpPr>
        <p:spPr>
          <a:xfrm>
            <a:off x="507999" y="3344333"/>
            <a:ext cx="6447502" cy="428540"/>
          </a:xfrm>
          <a:prstGeom prst="rect">
            <a:avLst/>
          </a:prstGeom>
          <a:noFill/>
          <a:ln>
            <a:noFill/>
          </a:ln>
        </p:spPr>
        <p:txBody>
          <a:bodyPr anchorCtr="0" anchor="b" bIns="35650" lIns="71300" spcFirstLastPara="1" rIns="71300" wrap="square" tIns="35650">
            <a:noAutofit/>
          </a:bodyPr>
          <a:lstStyle>
            <a:lvl1pPr indent="-228600" lvl="0" marL="457200" algn="l">
              <a:spcBef>
                <a:spcPts val="780"/>
              </a:spcBef>
              <a:spcAft>
                <a:spcPts val="0"/>
              </a:spcAft>
              <a:buSzPts val="1520"/>
              <a:buFont typeface="Trebuchet MS"/>
              <a:buNone/>
              <a:defRPr sz="19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780"/>
              </a:spcBef>
              <a:spcAft>
                <a:spcPts val="0"/>
              </a:spcAft>
              <a:buSzPts val="960"/>
              <a:buFont typeface="Trebuchet MS"/>
              <a:buNone/>
              <a:defRPr/>
            </a:lvl2pPr>
            <a:lvl3pPr indent="-228600" lvl="2" marL="1371600" algn="l">
              <a:spcBef>
                <a:spcPts val="780"/>
              </a:spcBef>
              <a:spcAft>
                <a:spcPts val="0"/>
              </a:spcAft>
              <a:buSzPts val="880"/>
              <a:buFont typeface="Trebuchet MS"/>
              <a:buNone/>
              <a:defRPr/>
            </a:lvl3pPr>
            <a:lvl4pPr indent="-228600" lvl="3" marL="1828800" algn="l">
              <a:spcBef>
                <a:spcPts val="780"/>
              </a:spcBef>
              <a:spcAft>
                <a:spcPts val="0"/>
              </a:spcAft>
              <a:buSzPts val="720"/>
              <a:buFont typeface="Trebuchet MS"/>
              <a:buNone/>
              <a:defRPr/>
            </a:lvl4pPr>
            <a:lvl5pPr indent="-228600" lvl="4" marL="2286000" algn="l">
              <a:spcBef>
                <a:spcPts val="780"/>
              </a:spcBef>
              <a:spcAft>
                <a:spcPts val="0"/>
              </a:spcAft>
              <a:buSzPts val="720"/>
              <a:buFont typeface="Trebuchet MS"/>
              <a:buNone/>
              <a:defRPr/>
            </a:lvl5pPr>
            <a:lvl6pPr indent="-320039" lvl="5" marL="27432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2" name="Google Shape;132;p27"/>
          <p:cNvSpPr txBox="1"/>
          <p:nvPr>
            <p:ph idx="2" type="body"/>
          </p:nvPr>
        </p:nvSpPr>
        <p:spPr>
          <a:xfrm>
            <a:off x="508001" y="3772873"/>
            <a:ext cx="6447501" cy="1261595"/>
          </a:xfrm>
          <a:prstGeom prst="rect">
            <a:avLst/>
          </a:prstGeom>
          <a:noFill/>
          <a:ln>
            <a:noFill/>
          </a:ln>
        </p:spPr>
        <p:txBody>
          <a:bodyPr anchorCtr="0" anchor="t" bIns="35650" lIns="71300" spcFirstLastPara="1" rIns="71300" wrap="square" tIns="35650">
            <a:normAutofit/>
          </a:bodyPr>
          <a:lstStyle>
            <a:lvl1pPr indent="-228600" lvl="0" marL="457200" algn="l">
              <a:spcBef>
                <a:spcPts val="78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78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780"/>
              </a:spcBef>
              <a:spcAft>
                <a:spcPts val="0"/>
              </a:spcAft>
              <a:buSzPts val="960"/>
              <a:buNone/>
              <a:defRPr sz="12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780"/>
              </a:spcBef>
              <a:spcAft>
                <a:spcPts val="0"/>
              </a:spcAft>
              <a:buSzPts val="880"/>
              <a:buNone/>
              <a:defRPr sz="11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780"/>
              </a:spcBef>
              <a:spcAft>
                <a:spcPts val="0"/>
              </a:spcAft>
              <a:buSzPts val="880"/>
              <a:buNone/>
              <a:defRPr sz="11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780"/>
              </a:spcBef>
              <a:spcAft>
                <a:spcPts val="0"/>
              </a:spcAft>
              <a:buSzPts val="880"/>
              <a:buNone/>
              <a:defRPr sz="11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780"/>
              </a:spcBef>
              <a:spcAft>
                <a:spcPts val="0"/>
              </a:spcAft>
              <a:buSzPts val="880"/>
              <a:buNone/>
              <a:defRPr sz="11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780"/>
              </a:spcBef>
              <a:spcAft>
                <a:spcPts val="0"/>
              </a:spcAft>
              <a:buSzPts val="880"/>
              <a:buNone/>
              <a:defRPr sz="11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780"/>
              </a:spcBef>
              <a:spcAft>
                <a:spcPts val="0"/>
              </a:spcAft>
              <a:buSzPts val="880"/>
              <a:buNone/>
              <a:defRPr sz="11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33" name="Google Shape;133;p27"/>
          <p:cNvSpPr txBox="1"/>
          <p:nvPr>
            <p:ph idx="10" type="dt"/>
          </p:nvPr>
        </p:nvSpPr>
        <p:spPr>
          <a:xfrm>
            <a:off x="5403850" y="5034469"/>
            <a:ext cx="683954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27"/>
          <p:cNvSpPr txBox="1"/>
          <p:nvPr>
            <p:ph idx="11" type="ftr"/>
          </p:nvPr>
        </p:nvSpPr>
        <p:spPr>
          <a:xfrm>
            <a:off x="508000" y="5034469"/>
            <a:ext cx="4723209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7"/>
          <p:cNvSpPr txBox="1"/>
          <p:nvPr>
            <p:ph idx="12" type="sldNum"/>
          </p:nvPr>
        </p:nvSpPr>
        <p:spPr>
          <a:xfrm>
            <a:off x="6442998" y="5034469"/>
            <a:ext cx="512504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8"/>
          <p:cNvSpPr txBox="1"/>
          <p:nvPr>
            <p:ph type="title"/>
          </p:nvPr>
        </p:nvSpPr>
        <p:spPr>
          <a:xfrm>
            <a:off x="508001" y="508000"/>
            <a:ext cx="6447501" cy="1100667"/>
          </a:xfrm>
          <a:prstGeom prst="rect">
            <a:avLst/>
          </a:prstGeom>
          <a:noFill/>
          <a:ln>
            <a:noFill/>
          </a:ln>
        </p:spPr>
        <p:txBody>
          <a:bodyPr anchorCtr="0" anchor="t" bIns="35650" lIns="71300" spcFirstLastPara="1" rIns="71300" wrap="square" tIns="356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28"/>
          <p:cNvSpPr txBox="1"/>
          <p:nvPr>
            <p:ph idx="1" type="body"/>
          </p:nvPr>
        </p:nvSpPr>
        <p:spPr>
          <a:xfrm rot="5400000">
            <a:off x="2114763" y="193729"/>
            <a:ext cx="3233978" cy="6447501"/>
          </a:xfrm>
          <a:prstGeom prst="rect">
            <a:avLst/>
          </a:prstGeom>
          <a:noFill/>
          <a:ln>
            <a:noFill/>
          </a:ln>
        </p:spPr>
        <p:txBody>
          <a:bodyPr anchorCtr="0" anchor="t" bIns="35650" lIns="71300" spcFirstLastPara="1" rIns="71300" wrap="square" tIns="35650">
            <a:normAutofit/>
          </a:bodyPr>
          <a:lstStyle>
            <a:lvl1pPr indent="-320040" lvl="0" marL="4572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9" name="Google Shape;139;p28"/>
          <p:cNvSpPr txBox="1"/>
          <p:nvPr>
            <p:ph idx="10" type="dt"/>
          </p:nvPr>
        </p:nvSpPr>
        <p:spPr>
          <a:xfrm>
            <a:off x="5403850" y="5034469"/>
            <a:ext cx="683954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8"/>
          <p:cNvSpPr txBox="1"/>
          <p:nvPr>
            <p:ph idx="11" type="ftr"/>
          </p:nvPr>
        </p:nvSpPr>
        <p:spPr>
          <a:xfrm>
            <a:off x="508000" y="5034469"/>
            <a:ext cx="4723209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8"/>
          <p:cNvSpPr txBox="1"/>
          <p:nvPr>
            <p:ph idx="12" type="sldNum"/>
          </p:nvPr>
        </p:nvSpPr>
        <p:spPr>
          <a:xfrm>
            <a:off x="6442998" y="5034469"/>
            <a:ext cx="512504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9"/>
          <p:cNvSpPr txBox="1"/>
          <p:nvPr>
            <p:ph type="title"/>
          </p:nvPr>
        </p:nvSpPr>
        <p:spPr>
          <a:xfrm rot="5400000">
            <a:off x="4276929" y="2206826"/>
            <a:ext cx="4376209" cy="978557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9"/>
          <p:cNvSpPr txBox="1"/>
          <p:nvPr>
            <p:ph idx="1" type="body"/>
          </p:nvPr>
        </p:nvSpPr>
        <p:spPr>
          <a:xfrm rot="5400000">
            <a:off x="967454" y="48548"/>
            <a:ext cx="4376208" cy="5295113"/>
          </a:xfrm>
          <a:prstGeom prst="rect">
            <a:avLst/>
          </a:prstGeom>
          <a:noFill/>
          <a:ln>
            <a:noFill/>
          </a:ln>
        </p:spPr>
        <p:txBody>
          <a:bodyPr anchorCtr="0" anchor="t" bIns="35650" lIns="71300" spcFirstLastPara="1" rIns="71300" wrap="square" tIns="35650">
            <a:normAutofit/>
          </a:bodyPr>
          <a:lstStyle>
            <a:lvl1pPr indent="-320040" lvl="0" marL="4572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78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45" name="Google Shape;145;p29"/>
          <p:cNvSpPr txBox="1"/>
          <p:nvPr>
            <p:ph idx="10" type="dt"/>
          </p:nvPr>
        </p:nvSpPr>
        <p:spPr>
          <a:xfrm>
            <a:off x="5403850" y="5034469"/>
            <a:ext cx="683954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9"/>
          <p:cNvSpPr txBox="1"/>
          <p:nvPr>
            <p:ph idx="11" type="ftr"/>
          </p:nvPr>
        </p:nvSpPr>
        <p:spPr>
          <a:xfrm>
            <a:off x="508000" y="5034469"/>
            <a:ext cx="4723209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29"/>
          <p:cNvSpPr txBox="1"/>
          <p:nvPr>
            <p:ph idx="12" type="sldNum"/>
          </p:nvPr>
        </p:nvSpPr>
        <p:spPr>
          <a:xfrm>
            <a:off x="6442998" y="5034469"/>
            <a:ext cx="512504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18" Type="http://schemas.openxmlformats.org/officeDocument/2006/relationships/theme" Target="../theme/theme2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1"/>
            </a:gs>
            <a:gs pos="100000">
              <a:srgbClr val="EDEDED"/>
            </a:gs>
          </a:gsLst>
          <a:path path="circle">
            <a:fillToRect b="100%" r="100%"/>
          </a:path>
          <a:tileRect l="-100%" t="-100%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12"/>
          <p:cNvGrpSpPr/>
          <p:nvPr/>
        </p:nvGrpSpPr>
        <p:grpSpPr>
          <a:xfrm>
            <a:off x="0" y="-7055"/>
            <a:ext cx="9144000" cy="5722056"/>
            <a:chOff x="0" y="-8467"/>
            <a:chExt cx="12192000" cy="6866467"/>
          </a:xfrm>
        </p:grpSpPr>
        <p:cxnSp>
          <p:nvCxnSpPr>
            <p:cNvPr id="11" name="Google Shape;11;p12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" name="Google Shape;12;p12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3" name="Google Shape;13;p12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</p:sp>
        <p:sp>
          <p:nvSpPr>
            <p:cNvPr id="14" name="Google Shape;14;p12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5" name="Google Shape;15;p1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2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803"/>
              </a:srgbClr>
            </a:solidFill>
            <a:ln>
              <a:noFill/>
            </a:ln>
          </p:spPr>
        </p:sp>
        <p:sp>
          <p:nvSpPr>
            <p:cNvPr id="17" name="Google Shape;17;p12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</p:sp>
        <p:sp>
          <p:nvSpPr>
            <p:cNvPr id="18" name="Google Shape;18;p12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</p:sp>
        <p:sp>
          <p:nvSpPr>
            <p:cNvPr id="19" name="Google Shape;19;p12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2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fmla="val 0" name="adj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12"/>
          <p:cNvSpPr txBox="1"/>
          <p:nvPr>
            <p:ph type="title"/>
          </p:nvPr>
        </p:nvSpPr>
        <p:spPr>
          <a:xfrm>
            <a:off x="508001" y="508000"/>
            <a:ext cx="6447501" cy="1100667"/>
          </a:xfrm>
          <a:prstGeom prst="rect">
            <a:avLst/>
          </a:prstGeom>
          <a:noFill/>
          <a:ln>
            <a:noFill/>
          </a:ln>
        </p:spPr>
        <p:txBody>
          <a:bodyPr anchorCtr="0" anchor="t" bIns="35650" lIns="71300" spcFirstLastPara="1" rIns="71300" wrap="square" tIns="3565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Trebuchet MS"/>
              <a:buNone/>
              <a:defRPr b="0" i="0" sz="28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2" name="Google Shape;22;p12"/>
          <p:cNvSpPr txBox="1"/>
          <p:nvPr>
            <p:ph idx="1" type="body"/>
          </p:nvPr>
        </p:nvSpPr>
        <p:spPr>
          <a:xfrm>
            <a:off x="508001" y="1800491"/>
            <a:ext cx="6447501" cy="3233978"/>
          </a:xfrm>
          <a:prstGeom prst="rect">
            <a:avLst/>
          </a:prstGeom>
          <a:noFill/>
          <a:ln>
            <a:noFill/>
          </a:ln>
        </p:spPr>
        <p:txBody>
          <a:bodyPr anchorCtr="0" anchor="t" bIns="35650" lIns="71300" spcFirstLastPara="1" rIns="71300" wrap="square" tIns="35650">
            <a:normAutofit/>
          </a:bodyPr>
          <a:lstStyle>
            <a:lvl1pPr indent="-299720" lvl="0" marL="457200" marR="0" rtl="0" algn="l">
              <a:spcBef>
                <a:spcPts val="78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89560" lvl="1" marL="914400" marR="0" rtl="0" algn="l">
              <a:spcBef>
                <a:spcPts val="78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84480" lvl="2" marL="1371600" marR="0" rtl="0" algn="l">
              <a:spcBef>
                <a:spcPts val="780"/>
              </a:spcBef>
              <a:spcAft>
                <a:spcPts val="0"/>
              </a:spcAft>
              <a:buClr>
                <a:schemeClr val="accent1"/>
              </a:buClr>
              <a:buSzPts val="880"/>
              <a:buFont typeface="Noto Sans Symbols"/>
              <a:buChar char="►"/>
              <a:defRPr b="0" i="0" sz="11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74319" lvl="3" marL="1828800" marR="0" rtl="0" algn="l">
              <a:spcBef>
                <a:spcPts val="78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274320" lvl="4" marL="2286000" marR="0" rtl="0" algn="l">
              <a:spcBef>
                <a:spcPts val="78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274320" lvl="5" marL="2743200" marR="0" rtl="0" algn="l">
              <a:spcBef>
                <a:spcPts val="78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74320" lvl="6" marL="3200400" marR="0" rtl="0" algn="l">
              <a:spcBef>
                <a:spcPts val="78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74320" lvl="7" marL="3657600" marR="0" rtl="0" algn="l">
              <a:spcBef>
                <a:spcPts val="78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74320" lvl="8" marL="4114800" marR="0" rtl="0" algn="l">
              <a:spcBef>
                <a:spcPts val="780"/>
              </a:spcBef>
              <a:spcAft>
                <a:spcPts val="0"/>
              </a:spcAft>
              <a:buClr>
                <a:schemeClr val="accent1"/>
              </a:buClr>
              <a:buSzPts val="720"/>
              <a:buFont typeface="Noto Sans Symbols"/>
              <a:buChar char="►"/>
              <a:defRPr b="0" i="0" sz="9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3" name="Google Shape;23;p12"/>
          <p:cNvSpPr txBox="1"/>
          <p:nvPr>
            <p:ph idx="10" type="dt"/>
          </p:nvPr>
        </p:nvSpPr>
        <p:spPr>
          <a:xfrm>
            <a:off x="5403850" y="5034469"/>
            <a:ext cx="683954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4" name="Google Shape;24;p12"/>
          <p:cNvSpPr txBox="1"/>
          <p:nvPr>
            <p:ph idx="11" type="ftr"/>
          </p:nvPr>
        </p:nvSpPr>
        <p:spPr>
          <a:xfrm>
            <a:off x="508000" y="5034469"/>
            <a:ext cx="4723209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5" name="Google Shape;25;p12"/>
          <p:cNvSpPr txBox="1"/>
          <p:nvPr>
            <p:ph idx="12" type="sldNum"/>
          </p:nvPr>
        </p:nvSpPr>
        <p:spPr>
          <a:xfrm>
            <a:off x="6442998" y="5034469"/>
            <a:ext cx="512504" cy="304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5650" lIns="71300" spcFirstLastPara="1" rIns="71300" wrap="square" tIns="3565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1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chart" Target="../charts/chart1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Relationship Id="rId4" Type="http://schemas.openxmlformats.org/officeDocument/2006/relationships/chart" Target="../charts/chart2.xml"/><Relationship Id="rId5" Type="http://schemas.openxmlformats.org/officeDocument/2006/relationships/chart" Target="../charts/chart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10.png"/><Relationship Id="rId6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jpg"/><Relationship Id="rId4" Type="http://schemas.openxmlformats.org/officeDocument/2006/relationships/image" Target="../media/image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chart" Target="../charts/chart4.xml"/><Relationship Id="rId4" Type="http://schemas.openxmlformats.org/officeDocument/2006/relationships/image" Target="../media/image14.jpg"/><Relationship Id="rId5" Type="http://schemas.openxmlformats.org/officeDocument/2006/relationships/image" Target="../media/image1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chart" Target="../charts/chart5.xml"/><Relationship Id="rId4" Type="http://schemas.openxmlformats.org/officeDocument/2006/relationships/image" Target="../media/image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chart" Target="../charts/chart6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chart" Target="../charts/chart7.xml"/><Relationship Id="rId4" Type="http://schemas.openxmlformats.org/officeDocument/2006/relationships/image" Target="../media/image1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jpg"/><Relationship Id="rId4" Type="http://schemas.openxmlformats.org/officeDocument/2006/relationships/image" Target="../media/image8.jpg"/><Relationship Id="rId5" Type="http://schemas.openxmlformats.org/officeDocument/2006/relationships/image" Target="../media/image1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hyperlink" Target="mailto:i.krupskii@egov66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"/>
          <p:cNvSpPr/>
          <p:nvPr/>
        </p:nvSpPr>
        <p:spPr>
          <a:xfrm>
            <a:off x="107500" y="3342975"/>
            <a:ext cx="4771500" cy="14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Начальник отдела земледелия и семеноводства Министерства агропромышленного комплекса </a:t>
            </a:r>
            <a:endParaRPr sz="16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 потребительского рынка 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Свердловской области</a:t>
            </a:r>
            <a:endParaRPr sz="16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Крупский Игорь Николаевич</a:t>
            </a:r>
            <a:endParaRPr b="1" sz="16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54" name="Google Shape;154;p1"/>
          <p:cNvGraphicFramePr/>
          <p:nvPr/>
        </p:nvGraphicFramePr>
        <p:xfrm>
          <a:off x="4724475" y="44291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{BC7F371B-3FDA-4914-85AB-A2EB24F2F754}</a:tableStyleId>
              </a:tblPr>
              <a:tblGrid>
                <a:gridCol w="2743075"/>
              </a:tblGrid>
              <a:tr h="776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г. Екатеринбург</a:t>
                      </a:r>
                      <a:endParaRPr sz="6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 апреля 2023 года</a:t>
                      </a:r>
                      <a:r>
                        <a:rPr b="0" lang="ru-RU" sz="20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</a:t>
                      </a:r>
                      <a:endParaRPr sz="1000"/>
                    </a:p>
                  </a:txBody>
                  <a:tcPr marT="0" marB="0" marR="68575" marL="6857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55" name="Google Shape;155;p1"/>
          <p:cNvSpPr txBox="1"/>
          <p:nvPr/>
        </p:nvSpPr>
        <p:spPr>
          <a:xfrm>
            <a:off x="574779" y="1040950"/>
            <a:ext cx="6985200" cy="90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250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br>
              <a:rPr b="1" i="0" lang="ru-RU" sz="2444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b="1" i="0" lang="ru-RU" sz="2444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b="1" i="0" lang="ru-RU" sz="2444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b="1" i="0" lang="ru-RU" sz="2444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i="0" lang="ru-RU" sz="7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Министерство агропромышленного комплекса </a:t>
            </a:r>
            <a:br>
              <a:rPr i="0" lang="ru-RU" sz="7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i="0" lang="ru-RU" sz="7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 потребительского рынка Свердловской области</a:t>
            </a:r>
            <a:br>
              <a:rPr b="1" i="0" lang="ru-RU" sz="93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ru-RU" sz="2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 i="0" sz="27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6" name="Google Shape;156;p1"/>
          <p:cNvSpPr txBox="1"/>
          <p:nvPr/>
        </p:nvSpPr>
        <p:spPr>
          <a:xfrm>
            <a:off x="-68850" y="2019400"/>
            <a:ext cx="80265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Технологии НТИ и рынки Будущего: продовольственная безопасность</a:t>
            </a:r>
            <a:endParaRPr sz="1000"/>
          </a:p>
        </p:txBody>
      </p:sp>
      <p:pic>
        <p:nvPicPr>
          <p:cNvPr id="157" name="Google Shape;15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8475"/>
            <a:ext cx="9144000" cy="108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5057450"/>
            <a:ext cx="9144001" cy="661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" name="Google Shape;164;p2"/>
          <p:cNvGraphicFramePr/>
          <p:nvPr/>
        </p:nvGraphicFramePr>
        <p:xfrm>
          <a:off x="1005758" y="1740925"/>
          <a:ext cx="7132500" cy="3965700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165" name="Google Shape;165;p2"/>
          <p:cNvSpPr txBox="1"/>
          <p:nvPr>
            <p:ph type="ctrTitle"/>
          </p:nvPr>
        </p:nvSpPr>
        <p:spPr>
          <a:xfrm>
            <a:off x="599225" y="-118025"/>
            <a:ext cx="6501900" cy="73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5650" lIns="71300" spcFirstLastPara="1" rIns="71300" wrap="square" tIns="356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17240E"/>
              </a:buClr>
              <a:buSzPts val="2000"/>
              <a:buFont typeface="Arial"/>
              <a:buNone/>
            </a:pPr>
            <a:r>
              <a:rPr b="1" lang="ru-RU" sz="1700">
                <a:solidFill>
                  <a:srgbClr val="17240E"/>
                </a:solidFill>
                <a:latin typeface="Arial"/>
                <a:ea typeface="Arial"/>
                <a:cs typeface="Arial"/>
                <a:sym typeface="Arial"/>
              </a:rPr>
              <a:t>Сведения о производстве животноводческой продукции </a:t>
            </a:r>
            <a:br>
              <a:rPr b="1" lang="ru-RU" sz="1700">
                <a:solidFill>
                  <a:srgbClr val="17240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ru-RU" sz="1700">
                <a:solidFill>
                  <a:srgbClr val="17240E"/>
                </a:solidFill>
                <a:latin typeface="Arial"/>
                <a:ea typeface="Arial"/>
                <a:cs typeface="Arial"/>
                <a:sym typeface="Arial"/>
              </a:rPr>
              <a:t>на 1 января 2023 года</a:t>
            </a:r>
            <a:endParaRPr sz="3900"/>
          </a:p>
        </p:txBody>
      </p:sp>
      <p:sp>
        <p:nvSpPr>
          <p:cNvPr id="166" name="Google Shape;166;p2"/>
          <p:cNvSpPr/>
          <p:nvPr/>
        </p:nvSpPr>
        <p:spPr>
          <a:xfrm>
            <a:off x="6487891" y="1681543"/>
            <a:ext cx="1425000" cy="590100"/>
          </a:xfrm>
          <a:prstGeom prst="rect">
            <a:avLst/>
          </a:prstGeom>
          <a:noFill/>
          <a:ln cap="flat" cmpd="sng" w="28575">
            <a:solidFill>
              <a:srgbClr val="1E78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8100" lIns="76200" spcFirstLastPara="1" rIns="76200" wrap="square" tIns="381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1E781E"/>
                </a:solidFill>
                <a:latin typeface="Arial"/>
                <a:ea typeface="Arial"/>
                <a:cs typeface="Arial"/>
                <a:sym typeface="Arial"/>
              </a:rPr>
              <a:t>+ 37,8 тыс. т.,</a:t>
            </a:r>
            <a:endParaRPr sz="12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1E781E"/>
                </a:solidFill>
                <a:latin typeface="Arial"/>
                <a:ea typeface="Arial"/>
                <a:cs typeface="Arial"/>
                <a:sym typeface="Arial"/>
              </a:rPr>
              <a:t>(+ 6,0%)</a:t>
            </a:r>
            <a:endParaRPr sz="1200"/>
          </a:p>
        </p:txBody>
      </p:sp>
      <p:sp>
        <p:nvSpPr>
          <p:cNvPr id="167" name="Google Shape;167;p2"/>
          <p:cNvSpPr/>
          <p:nvPr/>
        </p:nvSpPr>
        <p:spPr>
          <a:xfrm>
            <a:off x="772727" y="766279"/>
            <a:ext cx="7609273" cy="3743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33">
                <a:solidFill>
                  <a:srgbClr val="497649"/>
                </a:solidFill>
                <a:latin typeface="Arial"/>
                <a:ea typeface="Arial"/>
                <a:cs typeface="Arial"/>
                <a:sym typeface="Arial"/>
              </a:rPr>
              <a:t>ПРОИЗВОДСТВО МОЛОКА, тыс. тонн</a:t>
            </a:r>
            <a:endParaRPr sz="1833">
              <a:solidFill>
                <a:srgbClr val="49764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1314550" y="1200050"/>
            <a:ext cx="2325000" cy="481500"/>
          </a:xfrm>
          <a:prstGeom prst="rect">
            <a:avLst/>
          </a:prstGeom>
          <a:noFill/>
          <a:ln cap="flat" cmpd="sng" w="28575">
            <a:solidFill>
              <a:srgbClr val="1E78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8100" lIns="76200" spcFirstLastPara="1" rIns="76200" wrap="square" tIns="381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1E781E"/>
                </a:solidFill>
                <a:latin typeface="Arial"/>
                <a:ea typeface="Arial"/>
                <a:cs typeface="Arial"/>
                <a:sym typeface="Arial"/>
              </a:rPr>
              <a:t>+ 41,2 тыс. т.,</a:t>
            </a:r>
            <a:endParaRPr sz="12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1E781E"/>
                </a:solidFill>
                <a:latin typeface="Arial"/>
                <a:ea typeface="Arial"/>
                <a:cs typeface="Arial"/>
                <a:sym typeface="Arial"/>
              </a:rPr>
              <a:t>(+ 5,1%)</a:t>
            </a:r>
            <a:endParaRPr sz="1200"/>
          </a:p>
        </p:txBody>
      </p:sp>
      <p:sp>
        <p:nvSpPr>
          <p:cNvPr id="169" name="Google Shape;169;p2"/>
          <p:cNvSpPr/>
          <p:nvPr/>
        </p:nvSpPr>
        <p:spPr>
          <a:xfrm>
            <a:off x="4775912" y="5145001"/>
            <a:ext cx="2643031" cy="630942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76200" spcFirstLastPara="1" rIns="76200" wrap="square" tIns="381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strike="noStrike">
                <a:solidFill>
                  <a:srgbClr val="1E781E"/>
                </a:solidFill>
                <a:latin typeface="Arial"/>
                <a:ea typeface="Arial"/>
                <a:cs typeface="Arial"/>
                <a:sym typeface="Arial"/>
              </a:rPr>
              <a:t>Сельскохозяйственные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strike="noStrike">
                <a:solidFill>
                  <a:srgbClr val="1E781E"/>
                </a:solidFill>
                <a:latin typeface="Arial"/>
                <a:ea typeface="Arial"/>
                <a:cs typeface="Arial"/>
                <a:sym typeface="Arial"/>
              </a:rPr>
              <a:t>организации</a:t>
            </a:r>
            <a:endParaRPr/>
          </a:p>
        </p:txBody>
      </p:sp>
      <p:sp>
        <p:nvSpPr>
          <p:cNvPr id="170" name="Google Shape;170;p2"/>
          <p:cNvSpPr/>
          <p:nvPr/>
        </p:nvSpPr>
        <p:spPr>
          <a:xfrm>
            <a:off x="1816168" y="5247592"/>
            <a:ext cx="2862515" cy="353943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76200" spcFirstLastPara="1" rIns="76200" wrap="square" tIns="381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strike="noStrike">
                <a:solidFill>
                  <a:srgbClr val="1E781E"/>
                </a:solidFill>
                <a:latin typeface="Arial"/>
                <a:ea typeface="Arial"/>
                <a:cs typeface="Arial"/>
                <a:sym typeface="Arial"/>
              </a:rPr>
              <a:t>Хозяйства всех категорий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0" y="4026483"/>
            <a:ext cx="3810000" cy="1681835"/>
          </a:xfrm>
          <a:prstGeom prst="rect">
            <a:avLst/>
          </a:prstGeom>
          <a:noFill/>
          <a:ln>
            <a:noFill/>
          </a:ln>
          <a:effectLst>
            <a:outerShdw blurRad="584200" sx="35000" rotWithShape="0" algn="ctr" dir="5400000" dist="50800" sy="35000">
              <a:srgbClr val="000000"/>
            </a:outerShdw>
          </a:effectLst>
        </p:spPr>
      </p:pic>
      <p:sp>
        <p:nvSpPr>
          <p:cNvPr id="177" name="Google Shape;177;p3"/>
          <p:cNvSpPr/>
          <p:nvPr/>
        </p:nvSpPr>
        <p:spPr>
          <a:xfrm>
            <a:off x="762008" y="1085506"/>
            <a:ext cx="146893" cy="3042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6350" lIns="72700" spcFirstLastPara="1" rIns="72700" wrap="square" tIns="363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78" name="Google Shape;178;p3"/>
          <p:cNvGraphicFramePr/>
          <p:nvPr/>
        </p:nvGraphicFramePr>
        <p:xfrm>
          <a:off x="762000" y="514498"/>
          <a:ext cx="7620000" cy="3525000"/>
        </p:xfrm>
        <a:graphic>
          <a:graphicData uri="http://schemas.openxmlformats.org/drawingml/2006/chart">
            <c:chart r:id="rId4"/>
          </a:graphicData>
        </a:graphic>
      </p:graphicFrame>
      <p:sp>
        <p:nvSpPr>
          <p:cNvPr id="179" name="Google Shape;179;p3"/>
          <p:cNvSpPr txBox="1"/>
          <p:nvPr/>
        </p:nvSpPr>
        <p:spPr>
          <a:xfrm>
            <a:off x="782397" y="69373"/>
            <a:ext cx="7607483" cy="688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7240E"/>
              </a:buClr>
              <a:buSzPts val="2000"/>
              <a:buFont typeface="Arial"/>
              <a:buNone/>
            </a:pPr>
            <a:r>
              <a:rPr b="1" lang="ru-RU" sz="2000">
                <a:solidFill>
                  <a:srgbClr val="17240E"/>
                </a:solidFill>
                <a:latin typeface="Arial"/>
                <a:ea typeface="Arial"/>
                <a:cs typeface="Arial"/>
                <a:sym typeface="Arial"/>
              </a:rPr>
              <a:t>Строительство и реконструкция объектов молочного животноводства в 2016-2023 годах</a:t>
            </a:r>
            <a:endParaRPr/>
          </a:p>
        </p:txBody>
      </p:sp>
      <p:graphicFrame>
        <p:nvGraphicFramePr>
          <p:cNvPr id="180" name="Google Shape;180;p3"/>
          <p:cNvGraphicFramePr/>
          <p:nvPr/>
        </p:nvGraphicFramePr>
        <p:xfrm>
          <a:off x="774518" y="4026484"/>
          <a:ext cx="3797483" cy="1688516"/>
        </p:xfrm>
        <a:graphic>
          <a:graphicData uri="http://schemas.openxmlformats.org/drawingml/2006/chart">
            <c:chart r:id="rId5"/>
          </a:graphicData>
        </a:graphic>
      </p:graphicFrame>
      <p:sp>
        <p:nvSpPr>
          <p:cNvPr id="181" name="Google Shape;181;p3"/>
          <p:cNvSpPr/>
          <p:nvPr/>
        </p:nvSpPr>
        <p:spPr>
          <a:xfrm>
            <a:off x="2135700" y="3344928"/>
            <a:ext cx="741246" cy="549575"/>
          </a:xfrm>
          <a:prstGeom prst="flowChartAlternateProcess">
            <a:avLst/>
          </a:prstGeom>
          <a:solidFill>
            <a:srgbClr val="E7E7FF"/>
          </a:solidFill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0000" lIns="30000" spcFirstLastPara="1" rIns="30000" wrap="square" tIns="300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17 </a:t>
            </a:r>
            <a:r>
              <a:rPr b="1" lang="ru-RU" sz="11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объектов</a:t>
            </a:r>
            <a:endParaRPr/>
          </a:p>
        </p:txBody>
      </p:sp>
      <p:sp>
        <p:nvSpPr>
          <p:cNvPr id="182" name="Google Shape;182;p3"/>
          <p:cNvSpPr/>
          <p:nvPr/>
        </p:nvSpPr>
        <p:spPr>
          <a:xfrm>
            <a:off x="3154760" y="3334046"/>
            <a:ext cx="741246" cy="549575"/>
          </a:xfrm>
          <a:prstGeom prst="flowChartAlternateProcess">
            <a:avLst/>
          </a:prstGeom>
          <a:solidFill>
            <a:srgbClr val="E7E7FF"/>
          </a:solidFill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0000" lIns="30000" spcFirstLastPara="1" rIns="30000" wrap="square" tIns="300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23 </a:t>
            </a:r>
            <a:r>
              <a:rPr b="1" lang="ru-RU" sz="11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объектов</a:t>
            </a:r>
            <a:endParaRPr/>
          </a:p>
        </p:txBody>
      </p:sp>
      <p:sp>
        <p:nvSpPr>
          <p:cNvPr id="183" name="Google Shape;183;p3"/>
          <p:cNvSpPr/>
          <p:nvPr/>
        </p:nvSpPr>
        <p:spPr>
          <a:xfrm>
            <a:off x="4173820" y="3334047"/>
            <a:ext cx="741246" cy="549575"/>
          </a:xfrm>
          <a:prstGeom prst="flowChartAlternateProcess">
            <a:avLst/>
          </a:prstGeom>
          <a:solidFill>
            <a:srgbClr val="E7E7FF"/>
          </a:solidFill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0000" lIns="30000" spcFirstLastPara="1" rIns="30000" wrap="square" tIns="300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18 </a:t>
            </a:r>
            <a:r>
              <a:rPr b="1" lang="ru-RU" sz="11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объектов</a:t>
            </a:r>
            <a:endParaRPr/>
          </a:p>
        </p:txBody>
      </p:sp>
      <p:sp>
        <p:nvSpPr>
          <p:cNvPr id="184" name="Google Shape;184;p3"/>
          <p:cNvSpPr/>
          <p:nvPr/>
        </p:nvSpPr>
        <p:spPr>
          <a:xfrm>
            <a:off x="5192880" y="3337169"/>
            <a:ext cx="741246" cy="549575"/>
          </a:xfrm>
          <a:prstGeom prst="flowChartAlternateProcess">
            <a:avLst/>
          </a:prstGeom>
          <a:solidFill>
            <a:srgbClr val="E7E7FF"/>
          </a:solidFill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0000" lIns="30000" spcFirstLastPara="1" rIns="30000" wrap="square" tIns="300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14 </a:t>
            </a:r>
            <a:r>
              <a:rPr b="1" lang="ru-RU" sz="11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объектов</a:t>
            </a:r>
            <a:endParaRPr/>
          </a:p>
        </p:txBody>
      </p:sp>
      <p:sp>
        <p:nvSpPr>
          <p:cNvPr id="185" name="Google Shape;185;p3"/>
          <p:cNvSpPr/>
          <p:nvPr/>
        </p:nvSpPr>
        <p:spPr>
          <a:xfrm>
            <a:off x="7216743" y="3338559"/>
            <a:ext cx="741246" cy="549575"/>
          </a:xfrm>
          <a:prstGeom prst="flowChartAlternateProcess">
            <a:avLst/>
          </a:prstGeom>
          <a:solidFill>
            <a:srgbClr val="E7E7FF"/>
          </a:solidFill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0000" lIns="30000" spcFirstLastPara="1" rIns="30000" wrap="square" tIns="300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 </a:t>
            </a:r>
            <a:r>
              <a:rPr b="1" lang="ru-RU" sz="11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объектов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" name="Google Shape;190;p4"/>
          <p:cNvGrpSpPr/>
          <p:nvPr/>
        </p:nvGrpSpPr>
        <p:grpSpPr>
          <a:xfrm>
            <a:off x="-5742011" y="-320338"/>
            <a:ext cx="14747929" cy="6925677"/>
            <a:chOff x="-5913461" y="-890339"/>
            <a:chExt cx="14747929" cy="6925677"/>
          </a:xfrm>
        </p:grpSpPr>
        <p:sp>
          <p:nvSpPr>
            <p:cNvPr id="191" name="Google Shape;191;p4"/>
            <p:cNvSpPr/>
            <p:nvPr/>
          </p:nvSpPr>
          <p:spPr>
            <a:xfrm>
              <a:off x="-5913461" y="-890339"/>
              <a:ext cx="6925677" cy="6925677"/>
            </a:xfrm>
            <a:prstGeom prst="blockArc">
              <a:avLst>
                <a:gd fmla="val 18900000" name="adj1"/>
                <a:gd fmla="val 2700000" name="adj2"/>
                <a:gd fmla="val 312" name="adj3"/>
              </a:avLst>
            </a:prstGeom>
            <a:noFill/>
            <a:ln cap="rnd" cmpd="sng" w="19050">
              <a:solidFill>
                <a:srgbClr val="E7661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4"/>
            <p:cNvSpPr/>
            <p:nvPr/>
          </p:nvSpPr>
          <p:spPr>
            <a:xfrm>
              <a:off x="291813" y="299996"/>
              <a:ext cx="8542655" cy="791506"/>
            </a:xfrm>
            <a:prstGeom prst="rect">
              <a:avLst/>
            </a:prstGeom>
            <a:solidFill>
              <a:srgbClr val="D8F5B1"/>
            </a:solidFill>
            <a:ln>
              <a:noFill/>
            </a:ln>
            <a:effectLst>
              <a:outerShdw blurRad="38100" rotWithShape="0" dir="5400000" dist="254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4"/>
            <p:cNvSpPr txBox="1"/>
            <p:nvPr/>
          </p:nvSpPr>
          <p:spPr>
            <a:xfrm>
              <a:off x="291813" y="299996"/>
              <a:ext cx="8542655" cy="7915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628250" spcFirstLastPara="1" rIns="45700" wrap="square" tIns="45700">
              <a:noAutofit/>
            </a:bodyPr>
            <a:lstStyle/>
            <a:p>
              <a:pPr indent="268288" lvl="0" marL="92075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Поголовье  племенного  крупного  рогатого  скота  на 01.01.2023 г.: </a:t>
              </a:r>
              <a:endParaRPr/>
            </a:p>
            <a:p>
              <a:pPr indent="268288" lvl="0" marL="92075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92,727</a:t>
              </a:r>
              <a:r>
                <a:rPr b="1"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b="0"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тыс. голов (в 2021 г. 90,857 тыс. голов), </a:t>
              </a:r>
              <a:endParaRPr/>
            </a:p>
            <a:p>
              <a:pPr indent="268288" lvl="0" marL="92075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в том числе коров – </a:t>
              </a:r>
              <a:r>
                <a:rPr b="1" lang="ru-RU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39,792</a:t>
              </a:r>
              <a:r>
                <a:rPr b="1"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b="0"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тыс. голов (в 2021 году – 40,570 тыс. голов)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4"/>
            <p:cNvSpPr/>
            <p:nvPr/>
          </p:nvSpPr>
          <p:spPr>
            <a:xfrm>
              <a:off x="-10669" y="224997"/>
              <a:ext cx="989383" cy="989383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rnd" cmpd="sng" w="12700">
              <a:solidFill>
                <a:srgbClr val="E4B91D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38100" rotWithShape="0" dir="5400000" dist="254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4"/>
            <p:cNvSpPr/>
            <p:nvPr/>
          </p:nvSpPr>
          <p:spPr>
            <a:xfrm>
              <a:off x="807473" y="1537501"/>
              <a:ext cx="8003151" cy="483499"/>
            </a:xfrm>
            <a:prstGeom prst="rect">
              <a:avLst/>
            </a:prstGeom>
            <a:solidFill>
              <a:srgbClr val="ABEEA0"/>
            </a:solidFill>
            <a:ln>
              <a:noFill/>
            </a:ln>
            <a:effectLst>
              <a:outerShdw blurRad="38100" rotWithShape="0" dir="5400000" dist="254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4"/>
            <p:cNvSpPr txBox="1"/>
            <p:nvPr/>
          </p:nvSpPr>
          <p:spPr>
            <a:xfrm>
              <a:off x="807473" y="1537501"/>
              <a:ext cx="8003151" cy="4834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62825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Удельный вес племенных коров                                      на уровне 2022 г.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в сельхозорганизациях и фермерских хозяйствах               около </a:t>
              </a:r>
              <a:r>
                <a:rPr b="1" lang="ru-RU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50%</a:t>
              </a:r>
              <a:endParaRPr b="0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4"/>
            <p:cNvSpPr/>
            <p:nvPr/>
          </p:nvSpPr>
          <p:spPr>
            <a:xfrm>
              <a:off x="405483" y="1312495"/>
              <a:ext cx="989383" cy="989383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rnd" cmpd="sng" w="12700">
              <a:solidFill>
                <a:srgbClr val="E49D1B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38100" rotWithShape="0" dir="5400000" dist="254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4"/>
            <p:cNvSpPr/>
            <p:nvPr/>
          </p:nvSpPr>
          <p:spPr>
            <a:xfrm>
              <a:off x="1106174" y="2550000"/>
              <a:ext cx="7704450" cy="1262460"/>
            </a:xfrm>
            <a:prstGeom prst="rect">
              <a:avLst/>
            </a:prstGeom>
            <a:solidFill>
              <a:srgbClr val="CDF3D8"/>
            </a:solidFill>
            <a:ln>
              <a:noFill/>
            </a:ln>
            <a:effectLst>
              <a:outerShdw blurRad="38100" rotWithShape="0" dir="5400000" dist="254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4"/>
            <p:cNvSpPr txBox="1"/>
            <p:nvPr/>
          </p:nvSpPr>
          <p:spPr>
            <a:xfrm>
              <a:off x="1106174" y="2550000"/>
              <a:ext cx="7704450" cy="12624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5875" lIns="628250" spcFirstLastPara="1" rIns="55875" wrap="square" tIns="55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38</a:t>
              </a:r>
              <a:r>
                <a:rPr b="1"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b="0"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племенных организаций по разведению крупного рогатого скота: 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               </a:t>
              </a:r>
              <a:r>
                <a:rPr b="1" lang="ru-RU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12</a:t>
              </a:r>
              <a:r>
                <a:rPr b="0"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племенных заводов и </a:t>
              </a:r>
              <a:r>
                <a:rPr b="1" lang="ru-RU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26</a:t>
              </a:r>
              <a:r>
                <a:rPr b="1"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b="0"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племенных репродукторов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210"/>
                </a:spcBef>
                <a:spcAft>
                  <a:spcPts val="0"/>
                </a:spcAft>
                <a:buNone/>
              </a:pPr>
              <a:r>
                <a:rPr b="0"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В 2021-2022 годах подтвердили статус племенной организации </a:t>
              </a:r>
              <a:br>
                <a:rPr b="0"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по разведению крупного рогатого скота голштинской породы –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32</a:t>
              </a:r>
              <a:r>
                <a:rPr b="0"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племенных организаций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4"/>
            <p:cNvSpPr/>
            <p:nvPr/>
          </p:nvSpPr>
          <p:spPr>
            <a:xfrm>
              <a:off x="292985" y="2507465"/>
              <a:ext cx="1289650" cy="1317531"/>
            </a:xfrm>
            <a:prstGeom prst="ellipse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 cap="rnd" cmpd="sng" w="12700">
              <a:solidFill>
                <a:srgbClr val="E4811A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38100" rotWithShape="0" dir="5400000" dist="254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4"/>
            <p:cNvSpPr/>
            <p:nvPr/>
          </p:nvSpPr>
          <p:spPr>
            <a:xfrm>
              <a:off x="305193" y="4124999"/>
              <a:ext cx="8476084" cy="791506"/>
            </a:xfrm>
            <a:prstGeom prst="rect">
              <a:avLst/>
            </a:prstGeom>
            <a:gradFill>
              <a:gsLst>
                <a:gs pos="0">
                  <a:srgbClr val="101EA1"/>
                </a:gs>
                <a:gs pos="100000">
                  <a:srgbClr val="52CBA9"/>
                </a:gs>
              </a:gsLst>
              <a:lin ang="5400000" scaled="0"/>
            </a:gradFill>
            <a:ln>
              <a:noFill/>
            </a:ln>
            <a:effectLst>
              <a:outerShdw blurRad="38100" rotWithShape="0" dir="5400000" dist="254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4"/>
            <p:cNvSpPr txBox="1"/>
            <p:nvPr/>
          </p:nvSpPr>
          <p:spPr>
            <a:xfrm>
              <a:off x="305193" y="4124999"/>
              <a:ext cx="8476084" cy="7915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628250" spcFirstLastPara="1" rIns="45700" wrap="square" tIns="45700">
              <a:noAutofit/>
            </a:bodyPr>
            <a:lstStyle/>
            <a:p>
              <a:pPr indent="360363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продуктивность коров в племенных заводах                  </a:t>
              </a:r>
              <a:r>
                <a:rPr b="1" lang="ru-RU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9453 кг</a:t>
              </a:r>
              <a:r>
                <a:rPr b="0"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  <a:p>
              <a:pPr indent="360363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и племенных репродукторах составила                 (</a:t>
              </a:r>
              <a:r>
                <a:rPr b="1" lang="ru-RU" sz="2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+314 кг </a:t>
              </a:r>
              <a:r>
                <a:rPr b="0" lang="ru-RU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к 2022 г.)</a:t>
              </a:r>
              <a:endParaRPr/>
            </a:p>
          </p:txBody>
        </p:sp>
        <p:sp>
          <p:nvSpPr>
            <p:cNvPr id="203" name="Google Shape;203;p4"/>
            <p:cNvSpPr/>
            <p:nvPr/>
          </p:nvSpPr>
          <p:spPr>
            <a:xfrm>
              <a:off x="-10669" y="4012498"/>
              <a:ext cx="989383" cy="989383"/>
            </a:xfrm>
            <a:prstGeom prst="ellipse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 cap="rnd" cmpd="sng" w="12700">
              <a:solidFill>
                <a:srgbClr val="E365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38100" rotWithShape="0" dir="5400000" dist="254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4" name="Google Shape;204;p4"/>
          <p:cNvSpPr txBox="1"/>
          <p:nvPr/>
        </p:nvSpPr>
        <p:spPr>
          <a:xfrm>
            <a:off x="778095" y="160298"/>
            <a:ext cx="7605253" cy="409703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7240E"/>
              </a:buClr>
              <a:buSzPts val="2000"/>
              <a:buFont typeface="Arial"/>
              <a:buNone/>
            </a:pPr>
            <a:r>
              <a:rPr b="1" lang="ru-RU" sz="2000">
                <a:solidFill>
                  <a:srgbClr val="17240E"/>
                </a:solidFill>
                <a:latin typeface="Arial"/>
                <a:ea typeface="Arial"/>
                <a:cs typeface="Arial"/>
                <a:sym typeface="Arial"/>
              </a:rPr>
              <a:t>Племенное животноводство Свердловской области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5"/>
          <p:cNvSpPr/>
          <p:nvPr/>
        </p:nvSpPr>
        <p:spPr>
          <a:xfrm>
            <a:off x="762000" y="157500"/>
            <a:ext cx="7620000" cy="6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76200" spcFirstLastPara="1" rIns="76200" wrap="square" tIns="381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Применение технологий точного земледелия</a:t>
            </a:r>
            <a:endParaRPr b="1"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5"/>
          <p:cNvSpPr/>
          <p:nvPr/>
        </p:nvSpPr>
        <p:spPr>
          <a:xfrm>
            <a:off x="4953000" y="3579036"/>
            <a:ext cx="3899648" cy="1923604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76200" spcFirstLastPara="1" rIns="76200" wrap="square" tIns="381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Создается цифровая карта полей с электропроводностью, дифференцированное внесение удобрений, параллельное вождение, мониторинг положения и объемов производства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1" name="Google Shape;21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17970" y="505521"/>
            <a:ext cx="4637366" cy="2607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6380" y="3031359"/>
            <a:ext cx="4826620" cy="2685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7" name="Google Shape;217;p6"/>
          <p:cNvGraphicFramePr/>
          <p:nvPr/>
        </p:nvGraphicFramePr>
        <p:xfrm>
          <a:off x="309283" y="961288"/>
          <a:ext cx="8417859" cy="4575000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218" name="Google Shape;218;p6"/>
          <p:cNvSpPr/>
          <p:nvPr/>
        </p:nvSpPr>
        <p:spPr>
          <a:xfrm>
            <a:off x="762000" y="157500"/>
            <a:ext cx="7620000" cy="6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76200" spcFirstLastPara="1" rIns="76200" wrap="square" tIns="381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Единая федеральная информационная система о землях сельскохозяйственного назначения (ЕФИС ЗСН)</a:t>
            </a:r>
            <a:endParaRPr b="1"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9" name="Google Shape;219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9283" y="3112767"/>
            <a:ext cx="4335458" cy="2423521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6"/>
          <p:cNvSpPr/>
          <p:nvPr/>
        </p:nvSpPr>
        <p:spPr>
          <a:xfrm>
            <a:off x="4953000" y="3579036"/>
            <a:ext cx="3899648" cy="130805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76200" spcFirstLastPara="1" rIns="76200" wrap="square" tIns="381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Вносятся сведения о посевах сельскохозяйственных культур на землях сельскохозяйственного назначения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1" name="Google Shape;221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65674" y="961288"/>
            <a:ext cx="4161468" cy="21514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6" name="Google Shape;226;p7"/>
          <p:cNvGraphicFramePr/>
          <p:nvPr/>
        </p:nvGraphicFramePr>
        <p:xfrm>
          <a:off x="309283" y="961288"/>
          <a:ext cx="8417859" cy="4575000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227" name="Google Shape;227;p7"/>
          <p:cNvSpPr/>
          <p:nvPr/>
        </p:nvSpPr>
        <p:spPr>
          <a:xfrm>
            <a:off x="762000" y="157500"/>
            <a:ext cx="7620000" cy="6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76200" spcFirstLastPara="1" rIns="76200" wrap="square" tIns="381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Федеральная государственная информационная система прослеживаемости зерна и продуктов его переработки </a:t>
            </a:r>
            <a:endParaRPr b="1"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7"/>
          <p:cNvSpPr/>
          <p:nvPr/>
        </p:nvSpPr>
        <p:spPr>
          <a:xfrm>
            <a:off x="4706471" y="3248788"/>
            <a:ext cx="4195483" cy="223138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76200" spcFirstLastPara="1" rIns="76200" wrap="square" tIns="381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Предназначена для обеспечения прослеживаемости партий зерна и продуктов его переработки (для этого в системе оформляются товаросопроводительные документы на партию зерна или продуктов его переработки — СДИЗ)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9" name="Google Shape;229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6810" y="1062317"/>
            <a:ext cx="4197956" cy="31062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4" name="Google Shape;234;p8"/>
          <p:cNvGraphicFramePr/>
          <p:nvPr/>
        </p:nvGraphicFramePr>
        <p:xfrm>
          <a:off x="596800" y="1114200"/>
          <a:ext cx="8314800" cy="4422000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235" name="Google Shape;235;p8"/>
          <p:cNvSpPr/>
          <p:nvPr/>
        </p:nvSpPr>
        <p:spPr>
          <a:xfrm>
            <a:off x="762000" y="157500"/>
            <a:ext cx="7620000" cy="6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76200" spcFirstLastPara="1" rIns="76200" wrap="square" tIns="381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Федеральная государственная информационная система прослеживаемоваемости пестицидов и агрохимикатов «Сатурн»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8"/>
          <p:cNvSpPr/>
          <p:nvPr/>
        </p:nvSpPr>
        <p:spPr>
          <a:xfrm>
            <a:off x="4715996" y="2448688"/>
            <a:ext cx="4195483" cy="2785378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76200" spcFirstLastPara="1" rIns="76200" wrap="square" tIns="381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ФГИС «Сатурн» предназначена для обеспечения учета партий пестицидов и агрохимикатов при их обращении (ввозе на территорию РФ, производстве (изготовлении), хранении, перевозке (транспортировке), применении, реализации, обезвреживании, утилизации, уничтожении и захоронении), а также осуществления анализа, обработки представленных в нее сведений и контроля за достоверностью таких сведений и информации.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https://fgis-saturn.ru/logo.svg" id="237" name="Google Shape;237;p8"/>
          <p:cNvSpPr/>
          <p:nvPr/>
        </p:nvSpPr>
        <p:spPr>
          <a:xfrm>
            <a:off x="134471" y="488872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descr="https://fgis-saturn.ru/logo.svg" id="238" name="Google Shape;238;p8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3" name="Google Shape;243;p9"/>
          <p:cNvGraphicFramePr/>
          <p:nvPr/>
        </p:nvGraphicFramePr>
        <p:xfrm>
          <a:off x="541804" y="1011529"/>
          <a:ext cx="8602196" cy="4575000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244" name="Google Shape;244;p9"/>
          <p:cNvSpPr/>
          <p:nvPr/>
        </p:nvSpPr>
        <p:spPr>
          <a:xfrm>
            <a:off x="762000" y="157500"/>
            <a:ext cx="7620000" cy="6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76200" spcFirstLastPara="1" rIns="76200" wrap="square" tIns="381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Федеральная государственная информационная система «Меркурий»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9"/>
          <p:cNvSpPr/>
          <p:nvPr/>
        </p:nvSpPr>
        <p:spPr>
          <a:xfrm>
            <a:off x="4715996" y="2448688"/>
            <a:ext cx="4195483" cy="327782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76200" spcFirstLastPara="1" rIns="76200" wrap="square" tIns="381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Автоматизированная система для электронной сертификации грузов, за которыми установлен государственный ветеринарный контроль на территории РФ. ФГИС «Меркурий» позволяет создать единую информационную площадку для ветеринарных ведомств, производителей и продавцов подконтрольной продукции. Автоматизированная система «Меркурий» входит в ФГИС «ВетИС» - федеральную государственную систему в области ветеринарии. Оператором ФГИС «Меркурий» является Россельхознадзор.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https://fgis-saturn.ru/logo.svg" id="246" name="Google Shape;246;p9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47" name="Google Shape;247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1" y="1199536"/>
            <a:ext cx="3964244" cy="2309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0"/>
          <p:cNvSpPr txBox="1"/>
          <p:nvPr>
            <p:ph type="title"/>
          </p:nvPr>
        </p:nvSpPr>
        <p:spPr>
          <a:xfrm>
            <a:off x="159779" y="75431"/>
            <a:ext cx="8784976" cy="811305"/>
          </a:xfrm>
          <a:prstGeom prst="rect">
            <a:avLst/>
          </a:prstGeom>
          <a:noFill/>
          <a:ln>
            <a:noFill/>
          </a:ln>
        </p:spPr>
        <p:txBody>
          <a:bodyPr anchorCtr="0" anchor="t" bIns="35650" lIns="71300" spcFirstLastPara="1" rIns="71300" wrap="square" tIns="356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r>
              <a:rPr b="1" lang="ru-RU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Задачи отрасли растениеводства </a:t>
            </a:r>
            <a:br>
              <a:rPr b="1" lang="ru-RU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ru-RU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Свердловской области на 2023 год</a:t>
            </a:r>
            <a:br>
              <a:rPr b="1" lang="ru-RU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3" name="Google Shape;253;p10"/>
          <p:cNvSpPr/>
          <p:nvPr/>
        </p:nvSpPr>
        <p:spPr>
          <a:xfrm>
            <a:off x="159779" y="886736"/>
            <a:ext cx="3127859" cy="1436090"/>
          </a:xfrm>
          <a:prstGeom prst="rect">
            <a:avLst/>
          </a:prstGeom>
          <a:solidFill>
            <a:schemeClr val="l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5375" lIns="70750" spcFirstLastPara="1" rIns="70750" wrap="square" tIns="353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ПРОИЗВОДСТВО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ЗЕРНА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694,5 тыс. тонн</a:t>
            </a:r>
            <a:endParaRPr/>
          </a:p>
        </p:txBody>
      </p:sp>
      <p:sp>
        <p:nvSpPr>
          <p:cNvPr id="254" name="Google Shape;254;p10"/>
          <p:cNvSpPr/>
          <p:nvPr/>
        </p:nvSpPr>
        <p:spPr>
          <a:xfrm>
            <a:off x="3345213" y="886736"/>
            <a:ext cx="2651698" cy="1438242"/>
          </a:xfrm>
          <a:prstGeom prst="rect">
            <a:avLst/>
          </a:prstGeom>
          <a:solidFill>
            <a:schemeClr val="l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5375" lIns="70750" spcFirstLastPara="1" rIns="70750" wrap="square" tIns="35375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ПРОИЗВОДСТВО</a:t>
            </a:r>
            <a:endParaRPr/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КАРТОФЕЛЯ </a:t>
            </a:r>
            <a:br>
              <a:rPr b="1"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252,7 тыс. тонн </a:t>
            </a:r>
            <a:endParaRPr/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(без учета населения</a:t>
            </a:r>
            <a:r>
              <a:rPr b="1"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/>
          </a:p>
        </p:txBody>
      </p:sp>
      <p:sp>
        <p:nvSpPr>
          <p:cNvPr id="255" name="Google Shape;255;p10"/>
          <p:cNvSpPr/>
          <p:nvPr/>
        </p:nvSpPr>
        <p:spPr>
          <a:xfrm>
            <a:off x="6054486" y="886736"/>
            <a:ext cx="2963900" cy="1438242"/>
          </a:xfrm>
          <a:prstGeom prst="rect">
            <a:avLst/>
          </a:prstGeom>
          <a:solidFill>
            <a:schemeClr val="l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5375" lIns="70750" spcFirstLastPara="1" rIns="70750" wrap="square" tIns="35375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ПРОИЗВОДСТВО</a:t>
            </a:r>
            <a:endParaRPr/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ОВОЩЕЙ </a:t>
            </a:r>
            <a:endParaRPr/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открытого грунта</a:t>
            </a:r>
            <a:endParaRPr/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44 тыс. тонн </a:t>
            </a:r>
            <a:endParaRPr b="1"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(без учета населения)</a:t>
            </a:r>
            <a:endParaRPr/>
          </a:p>
        </p:txBody>
      </p:sp>
      <p:pic>
        <p:nvPicPr>
          <p:cNvPr id="256" name="Google Shape;256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9779" y="2411284"/>
            <a:ext cx="3108126" cy="2013942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descr="https://make-eat.ru/img/maria_5/interesnyie-faktyi-o-kartofele1..jpg" id="257" name="Google Shape;257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45213" y="2412360"/>
            <a:ext cx="2651698" cy="2013942"/>
          </a:xfrm>
          <a:prstGeom prst="rect">
            <a:avLst/>
          </a:prstGeom>
          <a:noFill/>
          <a:ln cap="flat" cmpd="sng" w="9525">
            <a:solidFill>
              <a:srgbClr val="33993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58" name="Google Shape;258;p10"/>
          <p:cNvSpPr/>
          <p:nvPr/>
        </p:nvSpPr>
        <p:spPr>
          <a:xfrm>
            <a:off x="205209" y="4513684"/>
            <a:ext cx="8838874" cy="757130"/>
          </a:xfrm>
          <a:prstGeom prst="rect">
            <a:avLst/>
          </a:prstGeom>
          <a:solidFill>
            <a:srgbClr val="E9F6CE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Заготовить качественные грубые и сочные корма в объеме </a:t>
            </a:r>
            <a:endParaRPr b="1"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 менее 30 центнеров кормовых единиц на 1 условную </a:t>
            </a:r>
            <a:br>
              <a:rPr b="1"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голову скота</a:t>
            </a:r>
            <a:endParaRPr/>
          </a:p>
        </p:txBody>
      </p:sp>
      <p:pic>
        <p:nvPicPr>
          <p:cNvPr id="259" name="Google Shape;259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54486" y="2412360"/>
            <a:ext cx="2963900" cy="20139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1"/>
          <p:cNvSpPr/>
          <p:nvPr/>
        </p:nvSpPr>
        <p:spPr>
          <a:xfrm>
            <a:off x="0" y="1"/>
            <a:ext cx="9144000" cy="136920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6" name="Google Shape;266;p11"/>
          <p:cNvSpPr txBox="1"/>
          <p:nvPr>
            <p:ph type="ctrTitle"/>
          </p:nvPr>
        </p:nvSpPr>
        <p:spPr>
          <a:xfrm>
            <a:off x="827585" y="151730"/>
            <a:ext cx="8215670" cy="1071556"/>
          </a:xfrm>
          <a:prstGeom prst="rect">
            <a:avLst/>
          </a:prstGeom>
          <a:noFill/>
          <a:ln>
            <a:noFill/>
          </a:ln>
        </p:spPr>
        <p:txBody>
          <a:bodyPr anchorCtr="0" anchor="b" bIns="35650" lIns="71300" spcFirstLastPara="1" rIns="71300" wrap="square" tIns="35650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imes New Roman"/>
              <a:buNone/>
            </a:pPr>
            <a:br>
              <a:rPr b="1" lang="ru-RU" sz="2444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b="1" lang="ru-RU" sz="2444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b="1" lang="ru-RU" sz="2444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b="1" lang="ru-RU" sz="2444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Министерство агропромышленного комплекса </a:t>
            </a:r>
            <a:br>
              <a:rPr lang="ru-RU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 потребительского рынка Свердловской области</a:t>
            </a:r>
            <a:br>
              <a:rPr b="1" lang="ru-RU" sz="2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ru-RU" sz="2700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/>
          </a:p>
        </p:txBody>
      </p:sp>
      <p:sp>
        <p:nvSpPr>
          <p:cNvPr id="267" name="Google Shape;267;p11"/>
          <p:cNvSpPr/>
          <p:nvPr/>
        </p:nvSpPr>
        <p:spPr>
          <a:xfrm>
            <a:off x="114267" y="925629"/>
            <a:ext cx="8928988" cy="27898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Спасибо за внимание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i.krupskii@egov66.ru</a:t>
            </a:r>
            <a:endParaRPr b="1" sz="3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Тел. 8 343 312 00 07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доб. 040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8" name="Google Shape;268;p11"/>
          <p:cNvSpPr/>
          <p:nvPr/>
        </p:nvSpPr>
        <p:spPr>
          <a:xfrm>
            <a:off x="94426" y="3721596"/>
            <a:ext cx="6493797" cy="18286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Начальник отдела земледелия и семеноводства   агропромышленного комплекса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 потребительского рынка Свердловской области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Крупский Игорь Николаевич</a:t>
            </a:r>
            <a:endParaRPr b="1" sz="20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9" name="Google Shape;269;p11"/>
          <p:cNvSpPr/>
          <p:nvPr/>
        </p:nvSpPr>
        <p:spPr>
          <a:xfrm rot="5400000">
            <a:off x="4535067" y="-900815"/>
            <a:ext cx="38099" cy="917976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aphicFrame>
        <p:nvGraphicFramePr>
          <p:cNvPr id="270" name="Google Shape;270;p11"/>
          <p:cNvGraphicFramePr/>
          <p:nvPr/>
        </p:nvGraphicFramePr>
        <p:xfrm>
          <a:off x="6732240" y="444167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{BC7F371B-3FDA-4914-85AB-A2EB24F2F754}</a:tableStyleId>
              </a:tblPr>
              <a:tblGrid>
                <a:gridCol w="2474000"/>
              </a:tblGrid>
              <a:tr h="630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0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г. Екатеринбург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0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 апреля 2023 года  </a:t>
                      </a:r>
                      <a:endParaRPr b="0" sz="20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Грань">
  <a:themeElements>
    <a:clrScheme name="Грань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2022-01-13T08:35:54Z</dcterms:created>
  <dc:creator>Устюгов Василий Владимирович</dc:creator>
</cp:coreProperties>
</file>