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6" r:id="rId5"/>
    <p:sldMasterId id="214748367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y="11315700" cx="20104100"/>
  <p:notesSz cx="20104100" cy="11315700"/>
  <p:embeddedFontLst>
    <p:embeddedFont>
      <p:font typeface="Tahoma"/>
      <p:regular r:id="rId34"/>
      <p:bold r:id="rId35"/>
    </p:embeddedFont>
    <p:embeddedFont>
      <p:font typeface="Open Sans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0" roundtripDataSignature="AMtx7miobDrlokWtdAegyCZWH9nhkv/O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font" Target="fonts/Tahoma-bold.fntdata"/><Relationship Id="rId12" Type="http://schemas.openxmlformats.org/officeDocument/2006/relationships/slide" Target="slides/slide5.xml"/><Relationship Id="rId34" Type="http://schemas.openxmlformats.org/officeDocument/2006/relationships/font" Target="fonts/Tahoma-regular.fntdata"/><Relationship Id="rId15" Type="http://schemas.openxmlformats.org/officeDocument/2006/relationships/slide" Target="slides/slide8.xml"/><Relationship Id="rId37" Type="http://schemas.openxmlformats.org/officeDocument/2006/relationships/font" Target="fonts/OpenSans-bold.fntdata"/><Relationship Id="rId14" Type="http://schemas.openxmlformats.org/officeDocument/2006/relationships/slide" Target="slides/slide7.xml"/><Relationship Id="rId36" Type="http://schemas.openxmlformats.org/officeDocument/2006/relationships/font" Target="fonts/OpenSans-regular.fntdata"/><Relationship Id="rId17" Type="http://schemas.openxmlformats.org/officeDocument/2006/relationships/slide" Target="slides/slide10.xml"/><Relationship Id="rId39" Type="http://schemas.openxmlformats.org/officeDocument/2006/relationships/font" Target="fonts/OpenSans-boldItalic.fntdata"/><Relationship Id="rId16" Type="http://schemas.openxmlformats.org/officeDocument/2006/relationships/slide" Target="slides/slide9.xml"/><Relationship Id="rId38" Type="http://schemas.openxmlformats.org/officeDocument/2006/relationships/font" Target="fonts/OpenSans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1387138" y="0"/>
            <a:ext cx="8712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74896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1387138" y="10748963"/>
            <a:ext cx="8712200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46" name="Google Shape;346;p1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5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6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6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7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7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8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8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9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9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0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0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1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1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2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2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3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3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4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14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5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15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6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16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7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7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8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8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9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19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50" name="Google Shape;550;p20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59" name="Google Shape;559;p21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67" name="Google Shape;567;p22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74" name="Google Shape;574;p23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84" name="Google Shape;584;p24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92" name="Google Shape;592;p25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6:notes"/>
          <p:cNvSpPr txBox="1"/>
          <p:nvPr>
            <p:ph idx="1" type="body"/>
          </p:nvPr>
        </p:nvSpPr>
        <p:spPr>
          <a:xfrm>
            <a:off x="2009775" y="5445125"/>
            <a:ext cx="16084550" cy="4456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26:notes"/>
          <p:cNvSpPr/>
          <p:nvPr>
            <p:ph idx="2" type="sldImg"/>
          </p:nvPr>
        </p:nvSpPr>
        <p:spPr>
          <a:xfrm>
            <a:off x="6659563" y="1414463"/>
            <a:ext cx="6784975" cy="381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1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28"/>
          <p:cNvGrpSpPr/>
          <p:nvPr/>
        </p:nvGrpSpPr>
        <p:grpSpPr>
          <a:xfrm>
            <a:off x="0" y="-13969"/>
            <a:ext cx="20104100" cy="11329671"/>
            <a:chOff x="0" y="-8467"/>
            <a:chExt cx="12192000" cy="6866467"/>
          </a:xfrm>
        </p:grpSpPr>
        <p:cxnSp>
          <p:nvCxnSpPr>
            <p:cNvPr id="28" name="Google Shape;28;p2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" name="Google Shape;29;p28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0" name="Google Shape;30;p28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31" name="Google Shape;31;p28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2" name="Google Shape;32;p28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8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34" name="Google Shape;34;p28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35" name="Google Shape;35;p28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36" name="Google Shape;36;p28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38;p28"/>
          <p:cNvSpPr txBox="1"/>
          <p:nvPr>
            <p:ph type="ctrTitle"/>
          </p:nvPr>
        </p:nvSpPr>
        <p:spPr>
          <a:xfrm>
            <a:off x="2485091" y="3967482"/>
            <a:ext cx="12807354" cy="27163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100"/>
              <a:buFont typeface="Trebuchet MS"/>
              <a:buNone/>
              <a:defRPr sz="8904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8"/>
          <p:cNvSpPr txBox="1"/>
          <p:nvPr>
            <p:ph idx="1" type="subTitle"/>
          </p:nvPr>
        </p:nvSpPr>
        <p:spPr>
          <a:xfrm>
            <a:off x="2485091" y="6683876"/>
            <a:ext cx="12807354" cy="18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28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45" name="Google Shape;45;p29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0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0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50" name="Google Shape;50;p30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51" name="Google Shape;51;p30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5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i="0" sz="66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5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55" name="Google Shape;55;p35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56" name="Google Shape;56;p35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400"/>
              <a:buFont typeface="Trebuchet MS"/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b="0" i="0" sz="1484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6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93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6"/>
          <p:cNvSpPr txBox="1"/>
          <p:nvPr>
            <p:ph idx="1" type="body"/>
          </p:nvPr>
        </p:nvSpPr>
        <p:spPr>
          <a:xfrm>
            <a:off x="1116896" y="3564972"/>
            <a:ext cx="14175547" cy="6403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61" name="Google Shape;61;p36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62" name="Google Shape;62;p36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3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3"/>
          <p:cNvSpPr txBox="1"/>
          <p:nvPr>
            <p:ph idx="1" type="body"/>
          </p:nvPr>
        </p:nvSpPr>
        <p:spPr>
          <a:xfrm>
            <a:off x="1114277" y="3565623"/>
            <a:ext cx="6901918" cy="9508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880"/>
              <a:buNone/>
              <a:defRPr b="0" sz="3957"/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400"/>
              <a:buNone/>
              <a:defRPr b="1" sz="3298"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b="1" sz="2968"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9pPr>
          </a:lstStyle>
          <a:p/>
        </p:txBody>
      </p:sp>
      <p:sp>
        <p:nvSpPr>
          <p:cNvPr id="66" name="Google Shape;66;p43"/>
          <p:cNvSpPr txBox="1"/>
          <p:nvPr>
            <p:ph idx="2" type="body"/>
          </p:nvPr>
        </p:nvSpPr>
        <p:spPr>
          <a:xfrm>
            <a:off x="1114277" y="4516455"/>
            <a:ext cx="6901918" cy="54517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7" name="Google Shape;67;p43"/>
          <p:cNvSpPr txBox="1"/>
          <p:nvPr>
            <p:ph idx="3" type="body"/>
          </p:nvPr>
        </p:nvSpPr>
        <p:spPr>
          <a:xfrm>
            <a:off x="8390532" y="3565623"/>
            <a:ext cx="6901910" cy="9508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880"/>
              <a:buNone/>
              <a:defRPr b="0" sz="3957"/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400"/>
              <a:buNone/>
              <a:defRPr b="1" sz="3298"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b="1" sz="2968"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9pPr>
          </a:lstStyle>
          <a:p/>
        </p:txBody>
      </p:sp>
      <p:sp>
        <p:nvSpPr>
          <p:cNvPr id="68" name="Google Shape;68;p43"/>
          <p:cNvSpPr txBox="1"/>
          <p:nvPr>
            <p:ph idx="4" type="body"/>
          </p:nvPr>
        </p:nvSpPr>
        <p:spPr>
          <a:xfrm>
            <a:off x="8390534" y="4516455"/>
            <a:ext cx="6901909" cy="54517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9" name="Google Shape;69;p43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70" name="Google Shape;70;p43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71" name="Google Shape;71;p43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 txBox="1"/>
          <p:nvPr>
            <p:ph type="title"/>
          </p:nvPr>
        </p:nvSpPr>
        <p:spPr>
          <a:xfrm>
            <a:off x="1116898" y="4456431"/>
            <a:ext cx="14175547" cy="3013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  <a:defRPr b="0" sz="6596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4"/>
          <p:cNvSpPr txBox="1"/>
          <p:nvPr>
            <p:ph idx="1" type="body"/>
          </p:nvPr>
        </p:nvSpPr>
        <p:spPr>
          <a:xfrm>
            <a:off x="1116898" y="7470289"/>
            <a:ext cx="14175547" cy="141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400"/>
              <a:buNone/>
              <a:defRPr sz="3298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44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76" name="Google Shape;76;p44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77" name="Google Shape;77;p44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5"/>
          <p:cNvSpPr txBox="1"/>
          <p:nvPr>
            <p:ph idx="1" type="body"/>
          </p:nvPr>
        </p:nvSpPr>
        <p:spPr>
          <a:xfrm>
            <a:off x="1116897" y="3564972"/>
            <a:ext cx="6899300" cy="6403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1" name="Google Shape;81;p45"/>
          <p:cNvSpPr txBox="1"/>
          <p:nvPr>
            <p:ph idx="2" type="body"/>
          </p:nvPr>
        </p:nvSpPr>
        <p:spPr>
          <a:xfrm>
            <a:off x="8393149" y="3564972"/>
            <a:ext cx="6899298" cy="6403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2" name="Google Shape;82;p45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83" name="Google Shape;83;p45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84" name="Google Shape;84;p45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6"/>
          <p:cNvSpPr txBox="1"/>
          <p:nvPr>
            <p:ph type="title"/>
          </p:nvPr>
        </p:nvSpPr>
        <p:spPr>
          <a:xfrm>
            <a:off x="1116896" y="2472697"/>
            <a:ext cx="6355956" cy="21094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 sz="32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6"/>
          <p:cNvSpPr txBox="1"/>
          <p:nvPr>
            <p:ph idx="1" type="body"/>
          </p:nvPr>
        </p:nvSpPr>
        <p:spPr>
          <a:xfrm>
            <a:off x="7849802" y="849626"/>
            <a:ext cx="7442642" cy="9118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8" name="Google Shape;88;p46"/>
          <p:cNvSpPr txBox="1"/>
          <p:nvPr>
            <p:ph idx="2" type="body"/>
          </p:nvPr>
        </p:nvSpPr>
        <p:spPr>
          <a:xfrm>
            <a:off x="1116896" y="4582165"/>
            <a:ext cx="6355956" cy="4264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/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 sz="1979"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9pPr>
          </a:lstStyle>
          <a:p/>
        </p:txBody>
      </p:sp>
      <p:sp>
        <p:nvSpPr>
          <p:cNvPr id="89" name="Google Shape;89;p46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90" name="Google Shape;90;p46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91" name="Google Shape;91;p46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7"/>
          <p:cNvSpPr txBox="1"/>
          <p:nvPr>
            <p:ph type="title"/>
          </p:nvPr>
        </p:nvSpPr>
        <p:spPr>
          <a:xfrm>
            <a:off x="1116897" y="7920990"/>
            <a:ext cx="14175546" cy="9351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sz="395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7"/>
          <p:cNvSpPr/>
          <p:nvPr>
            <p:ph idx="2" type="pic"/>
          </p:nvPr>
        </p:nvSpPr>
        <p:spPr>
          <a:xfrm>
            <a:off x="1116896" y="1005840"/>
            <a:ext cx="14175547" cy="6345435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47"/>
          <p:cNvSpPr txBox="1"/>
          <p:nvPr>
            <p:ph idx="1" type="body"/>
          </p:nvPr>
        </p:nvSpPr>
        <p:spPr>
          <a:xfrm>
            <a:off x="1116897" y="8856108"/>
            <a:ext cx="14175546" cy="1112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 sz="1979"/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 sz="1979"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9pPr>
          </a:lstStyle>
          <a:p/>
        </p:txBody>
      </p:sp>
      <p:sp>
        <p:nvSpPr>
          <p:cNvPr id="96" name="Google Shape;96;p47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97" name="Google Shape;97;p47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98" name="Google Shape;98;p47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одпись">
  <p:cSld name="Заголовок и подпись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8"/>
          <p:cNvSpPr txBox="1"/>
          <p:nvPr>
            <p:ph type="title"/>
          </p:nvPr>
        </p:nvSpPr>
        <p:spPr>
          <a:xfrm>
            <a:off x="1116898" y="1005840"/>
            <a:ext cx="14175547" cy="5615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8"/>
          <p:cNvSpPr txBox="1"/>
          <p:nvPr>
            <p:ph idx="1" type="body"/>
          </p:nvPr>
        </p:nvSpPr>
        <p:spPr>
          <a:xfrm>
            <a:off x="1116898" y="7376161"/>
            <a:ext cx="14175547" cy="259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2" name="Google Shape;102;p48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03" name="Google Shape;103;p48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04" name="Google Shape;104;p48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с подписью">
  <p:cSld name="Цитата с подписью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9"/>
          <p:cNvSpPr txBox="1"/>
          <p:nvPr>
            <p:ph type="title"/>
          </p:nvPr>
        </p:nvSpPr>
        <p:spPr>
          <a:xfrm>
            <a:off x="1535731" y="1005840"/>
            <a:ext cx="13346890" cy="4987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49"/>
          <p:cNvSpPr txBox="1"/>
          <p:nvPr>
            <p:ph idx="1" type="body"/>
          </p:nvPr>
        </p:nvSpPr>
        <p:spPr>
          <a:xfrm>
            <a:off x="2252707" y="5993130"/>
            <a:ext cx="11912939" cy="628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Font typeface="Trebuchet MS"/>
              <a:buNone/>
              <a:defRPr sz="2638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8" name="Google Shape;108;p49"/>
          <p:cNvSpPr txBox="1"/>
          <p:nvPr>
            <p:ph idx="2" type="body"/>
          </p:nvPr>
        </p:nvSpPr>
        <p:spPr>
          <a:xfrm>
            <a:off x="1116898" y="7376161"/>
            <a:ext cx="14175547" cy="259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49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10" name="Google Shape;110;p49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11" name="Google Shape;111;p49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2" name="Google Shape;112;p49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375" lIns="150750" spcFirstLastPara="1" rIns="150750" wrap="square" tIns="75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471"/>
              </a:buClr>
              <a:buSzPts val="13192"/>
              <a:buFont typeface="Arial"/>
              <a:buNone/>
            </a:pPr>
            <a:r>
              <a:rPr lang="ru-RU" sz="13192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97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9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375" lIns="150750" spcFirstLastPara="1" rIns="150750" wrap="square" tIns="75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471"/>
              </a:buClr>
              <a:buSzPts val="13192"/>
              <a:buFont typeface="Arial"/>
              <a:buNone/>
            </a:pPr>
            <a:r>
              <a:rPr lang="ru-RU" sz="13192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2968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арточка имени">
  <p:cSld name="Карточка имени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0"/>
          <p:cNvSpPr txBox="1"/>
          <p:nvPr>
            <p:ph type="title"/>
          </p:nvPr>
        </p:nvSpPr>
        <p:spPr>
          <a:xfrm>
            <a:off x="1116898" y="3187780"/>
            <a:ext cx="14175547" cy="4282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50"/>
          <p:cNvSpPr txBox="1"/>
          <p:nvPr>
            <p:ph idx="1" type="body"/>
          </p:nvPr>
        </p:nvSpPr>
        <p:spPr>
          <a:xfrm>
            <a:off x="1116898" y="7470290"/>
            <a:ext cx="14175547" cy="24979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7" name="Google Shape;117;p50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18" name="Google Shape;118;p50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19" name="Google Shape;119;p50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карточки имени">
  <p:cSld name="Цитата карточки имени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1"/>
          <p:cNvSpPr txBox="1"/>
          <p:nvPr>
            <p:ph type="title"/>
          </p:nvPr>
        </p:nvSpPr>
        <p:spPr>
          <a:xfrm>
            <a:off x="1535731" y="1005840"/>
            <a:ext cx="13346890" cy="4987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51"/>
          <p:cNvSpPr txBox="1"/>
          <p:nvPr>
            <p:ph idx="1" type="body"/>
          </p:nvPr>
        </p:nvSpPr>
        <p:spPr>
          <a:xfrm>
            <a:off x="1116893" y="6621780"/>
            <a:ext cx="14175550" cy="848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880"/>
              <a:buFont typeface="Trebuchet MS"/>
              <a:buNone/>
              <a:defRPr sz="3957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51"/>
          <p:cNvSpPr txBox="1"/>
          <p:nvPr>
            <p:ph idx="2" type="body"/>
          </p:nvPr>
        </p:nvSpPr>
        <p:spPr>
          <a:xfrm>
            <a:off x="1116898" y="7470290"/>
            <a:ext cx="14175547" cy="24979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51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25" name="Google Shape;125;p51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26" name="Google Shape;126;p51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7" name="Google Shape;127;p51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375" lIns="150750" spcFirstLastPara="1" rIns="150750" wrap="square" tIns="75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471"/>
              </a:buClr>
              <a:buSzPts val="13192"/>
              <a:buFont typeface="Arial"/>
              <a:buNone/>
            </a:pPr>
            <a:r>
              <a:rPr lang="ru-RU" sz="13192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97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1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375" lIns="150750" spcFirstLastPara="1" rIns="150750" wrap="square" tIns="75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471"/>
              </a:buClr>
              <a:buSzPts val="13192"/>
              <a:buFont typeface="Arial"/>
              <a:buNone/>
            </a:pPr>
            <a:r>
              <a:rPr lang="ru-RU" sz="13192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97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Истина или ложь">
  <p:cSld name="Истина или ложь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2"/>
          <p:cNvSpPr txBox="1"/>
          <p:nvPr>
            <p:ph type="title"/>
          </p:nvPr>
        </p:nvSpPr>
        <p:spPr>
          <a:xfrm>
            <a:off x="1130855" y="1005840"/>
            <a:ext cx="14161589" cy="4987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52"/>
          <p:cNvSpPr txBox="1"/>
          <p:nvPr>
            <p:ph idx="1" type="body"/>
          </p:nvPr>
        </p:nvSpPr>
        <p:spPr>
          <a:xfrm>
            <a:off x="1116893" y="6621780"/>
            <a:ext cx="14175550" cy="848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880"/>
              <a:buFont typeface="Trebuchet MS"/>
              <a:buNone/>
              <a:defRPr sz="3957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2" name="Google Shape;132;p52"/>
          <p:cNvSpPr txBox="1"/>
          <p:nvPr>
            <p:ph idx="2" type="body"/>
          </p:nvPr>
        </p:nvSpPr>
        <p:spPr>
          <a:xfrm>
            <a:off x="1116898" y="7470290"/>
            <a:ext cx="14175547" cy="24979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3" name="Google Shape;133;p52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34" name="Google Shape;134;p52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35" name="Google Shape;135;p52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3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3"/>
          <p:cNvSpPr txBox="1"/>
          <p:nvPr>
            <p:ph idx="1" type="body"/>
          </p:nvPr>
        </p:nvSpPr>
        <p:spPr>
          <a:xfrm rot="5400000">
            <a:off x="5003031" y="-321163"/>
            <a:ext cx="6403276" cy="14175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9" name="Google Shape;139;p53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40" name="Google Shape;140;p53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41" name="Google Shape;141;p53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4"/>
          <p:cNvSpPr txBox="1"/>
          <p:nvPr>
            <p:ph type="title"/>
          </p:nvPr>
        </p:nvSpPr>
        <p:spPr>
          <a:xfrm rot="5400000">
            <a:off x="9881648" y="4262553"/>
            <a:ext cx="8664895" cy="2151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54"/>
          <p:cNvSpPr txBox="1"/>
          <p:nvPr>
            <p:ph idx="1" type="body"/>
          </p:nvPr>
        </p:nvSpPr>
        <p:spPr>
          <a:xfrm rot="5400000">
            <a:off x="2605398" y="-482660"/>
            <a:ext cx="8664893" cy="116418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5" name="Google Shape;145;p54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46" name="Google Shape;146;p54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147" name="Google Shape;147;p54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obj">
  <p:cSld name="OBJECT"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/>
          <p:nvPr/>
        </p:nvSpPr>
        <p:spPr>
          <a:xfrm>
            <a:off x="15737036" y="302871"/>
            <a:ext cx="3673424" cy="1621758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32"/>
          <p:cNvSpPr/>
          <p:nvPr/>
        </p:nvSpPr>
        <p:spPr>
          <a:xfrm>
            <a:off x="157" y="0"/>
            <a:ext cx="20103942" cy="628171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32"/>
          <p:cNvSpPr txBox="1"/>
          <p:nvPr>
            <p:ph idx="11" type="ftr"/>
          </p:nvPr>
        </p:nvSpPr>
        <p:spPr>
          <a:xfrm>
            <a:off x="6835394" y="10523601"/>
            <a:ext cx="6433312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10" type="dt"/>
          </p:nvPr>
        </p:nvSpPr>
        <p:spPr>
          <a:xfrm>
            <a:off x="1005205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2"/>
          <p:cNvSpPr txBox="1"/>
          <p:nvPr>
            <p:ph idx="12" type="sldNum"/>
          </p:nvPr>
        </p:nvSpPr>
        <p:spPr>
          <a:xfrm>
            <a:off x="14474953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3"/>
          <p:cNvSpPr txBox="1"/>
          <p:nvPr>
            <p:ph type="title"/>
          </p:nvPr>
        </p:nvSpPr>
        <p:spPr>
          <a:xfrm>
            <a:off x="10634511" y="98168"/>
            <a:ext cx="8467725" cy="205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6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3"/>
          <p:cNvSpPr txBox="1"/>
          <p:nvPr>
            <p:ph idx="1" type="body"/>
          </p:nvPr>
        </p:nvSpPr>
        <p:spPr>
          <a:xfrm>
            <a:off x="10309398" y="2641439"/>
            <a:ext cx="8905875" cy="4305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3"/>
          <p:cNvSpPr txBox="1"/>
          <p:nvPr>
            <p:ph idx="11" type="ftr"/>
          </p:nvPr>
        </p:nvSpPr>
        <p:spPr>
          <a:xfrm>
            <a:off x="6835394" y="10523601"/>
            <a:ext cx="6433312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3"/>
          <p:cNvSpPr txBox="1"/>
          <p:nvPr>
            <p:ph idx="10" type="dt"/>
          </p:nvPr>
        </p:nvSpPr>
        <p:spPr>
          <a:xfrm>
            <a:off x="1005205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33"/>
          <p:cNvSpPr txBox="1"/>
          <p:nvPr>
            <p:ph idx="12" type="sldNum"/>
          </p:nvPr>
        </p:nvSpPr>
        <p:spPr>
          <a:xfrm>
            <a:off x="14474953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/>
          <p:nvPr>
            <p:ph type="title"/>
          </p:nvPr>
        </p:nvSpPr>
        <p:spPr>
          <a:xfrm>
            <a:off x="10634511" y="98168"/>
            <a:ext cx="8467725" cy="205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6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34"/>
          <p:cNvSpPr txBox="1"/>
          <p:nvPr>
            <p:ph idx="11" type="ftr"/>
          </p:nvPr>
        </p:nvSpPr>
        <p:spPr>
          <a:xfrm>
            <a:off x="6835394" y="10523601"/>
            <a:ext cx="6433312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34"/>
          <p:cNvSpPr txBox="1"/>
          <p:nvPr>
            <p:ph idx="10" type="dt"/>
          </p:nvPr>
        </p:nvSpPr>
        <p:spPr>
          <a:xfrm>
            <a:off x="1005205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4"/>
          <p:cNvSpPr txBox="1"/>
          <p:nvPr>
            <p:ph idx="12" type="sldNum"/>
          </p:nvPr>
        </p:nvSpPr>
        <p:spPr>
          <a:xfrm>
            <a:off x="14474953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9"/>
          <p:cNvSpPr txBox="1"/>
          <p:nvPr>
            <p:ph type="ctrTitle"/>
          </p:nvPr>
        </p:nvSpPr>
        <p:spPr>
          <a:xfrm>
            <a:off x="1507807" y="3507867"/>
            <a:ext cx="17088486" cy="2376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9"/>
          <p:cNvSpPr txBox="1"/>
          <p:nvPr>
            <p:ph idx="1" type="subTitle"/>
          </p:nvPr>
        </p:nvSpPr>
        <p:spPr>
          <a:xfrm>
            <a:off x="3015615" y="6336792"/>
            <a:ext cx="14072870" cy="2828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9"/>
          <p:cNvSpPr txBox="1"/>
          <p:nvPr>
            <p:ph idx="11" type="ftr"/>
          </p:nvPr>
        </p:nvSpPr>
        <p:spPr>
          <a:xfrm>
            <a:off x="6835394" y="10523601"/>
            <a:ext cx="6433312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39"/>
          <p:cNvSpPr txBox="1"/>
          <p:nvPr>
            <p:ph idx="10" type="dt"/>
          </p:nvPr>
        </p:nvSpPr>
        <p:spPr>
          <a:xfrm>
            <a:off x="1005205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9"/>
          <p:cNvSpPr txBox="1"/>
          <p:nvPr>
            <p:ph idx="12" type="sldNum"/>
          </p:nvPr>
        </p:nvSpPr>
        <p:spPr>
          <a:xfrm>
            <a:off x="14474953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bg>
      <p:bgPr>
        <a:solidFill>
          <a:schemeClr val="lt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0"/>
          <p:cNvSpPr/>
          <p:nvPr/>
        </p:nvSpPr>
        <p:spPr>
          <a:xfrm>
            <a:off x="6234648" y="4781544"/>
            <a:ext cx="3023738" cy="2876505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40"/>
          <p:cNvSpPr/>
          <p:nvPr/>
        </p:nvSpPr>
        <p:spPr>
          <a:xfrm>
            <a:off x="10905033" y="4499180"/>
            <a:ext cx="3451744" cy="35200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40"/>
          <p:cNvSpPr/>
          <p:nvPr/>
        </p:nvSpPr>
        <p:spPr>
          <a:xfrm>
            <a:off x="15907382" y="4462481"/>
            <a:ext cx="3268723" cy="326861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40"/>
          <p:cNvSpPr/>
          <p:nvPr/>
        </p:nvSpPr>
        <p:spPr>
          <a:xfrm>
            <a:off x="849940" y="5397641"/>
            <a:ext cx="3444490" cy="1586081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0"/>
          <p:cNvSpPr/>
          <p:nvPr/>
        </p:nvSpPr>
        <p:spPr>
          <a:xfrm>
            <a:off x="1110" y="0"/>
            <a:ext cx="20103465" cy="2165985"/>
          </a:xfrm>
          <a:custGeom>
            <a:rect b="b" l="l" r="r" t="t"/>
            <a:pathLst>
              <a:path extrusionOk="0" h="2165985" w="20103465">
                <a:moveTo>
                  <a:pt x="20102989" y="0"/>
                </a:moveTo>
                <a:lnTo>
                  <a:pt x="0" y="0"/>
                </a:lnTo>
                <a:lnTo>
                  <a:pt x="0" y="2165774"/>
                </a:lnTo>
                <a:lnTo>
                  <a:pt x="20102989" y="2165774"/>
                </a:lnTo>
                <a:lnTo>
                  <a:pt x="20102989" y="0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40"/>
          <p:cNvSpPr txBox="1"/>
          <p:nvPr>
            <p:ph type="title"/>
          </p:nvPr>
        </p:nvSpPr>
        <p:spPr>
          <a:xfrm>
            <a:off x="10634511" y="98168"/>
            <a:ext cx="8467725" cy="205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6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40"/>
          <p:cNvSpPr txBox="1"/>
          <p:nvPr>
            <p:ph idx="1" type="body"/>
          </p:nvPr>
        </p:nvSpPr>
        <p:spPr>
          <a:xfrm>
            <a:off x="1005205" y="2602611"/>
            <a:ext cx="8745284" cy="74683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40"/>
          <p:cNvSpPr txBox="1"/>
          <p:nvPr>
            <p:ph idx="2" type="body"/>
          </p:nvPr>
        </p:nvSpPr>
        <p:spPr>
          <a:xfrm>
            <a:off x="10353611" y="2602611"/>
            <a:ext cx="8745284" cy="74683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40"/>
          <p:cNvSpPr txBox="1"/>
          <p:nvPr>
            <p:ph idx="11" type="ftr"/>
          </p:nvPr>
        </p:nvSpPr>
        <p:spPr>
          <a:xfrm>
            <a:off x="6835394" y="10523601"/>
            <a:ext cx="6433312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40"/>
          <p:cNvSpPr txBox="1"/>
          <p:nvPr>
            <p:ph idx="10" type="dt"/>
          </p:nvPr>
        </p:nvSpPr>
        <p:spPr>
          <a:xfrm>
            <a:off x="1005205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40"/>
          <p:cNvSpPr txBox="1"/>
          <p:nvPr>
            <p:ph idx="12" type="sldNum"/>
          </p:nvPr>
        </p:nvSpPr>
        <p:spPr>
          <a:xfrm>
            <a:off x="14474953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41"/>
          <p:cNvGrpSpPr/>
          <p:nvPr/>
        </p:nvGrpSpPr>
        <p:grpSpPr>
          <a:xfrm>
            <a:off x="0" y="-13969"/>
            <a:ext cx="20104100" cy="11329671"/>
            <a:chOff x="0" y="-8467"/>
            <a:chExt cx="12192000" cy="6866467"/>
          </a:xfrm>
        </p:grpSpPr>
        <p:cxnSp>
          <p:nvCxnSpPr>
            <p:cNvPr id="191" name="Google Shape;191;p4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2" name="Google Shape;192;p4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93" name="Google Shape;193;p4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194" name="Google Shape;194;p4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95" name="Google Shape;195;p4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Calibri"/>
                <a:buNone/>
              </a:pPr>
              <a:r>
                <a:t/>
              </a:r>
              <a:endParaRPr sz="197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4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197" name="Google Shape;197;p4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198" name="Google Shape;198;p4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199" name="Google Shape;199;p4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Calibri"/>
                <a:buNone/>
              </a:pPr>
              <a:r>
                <a:t/>
              </a:r>
              <a:endParaRPr sz="197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41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Calibri"/>
                <a:buNone/>
              </a:pPr>
              <a:r>
                <a:t/>
              </a:r>
              <a:endParaRPr sz="197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41"/>
          <p:cNvSpPr txBox="1"/>
          <p:nvPr>
            <p:ph type="ctrTitle"/>
          </p:nvPr>
        </p:nvSpPr>
        <p:spPr>
          <a:xfrm>
            <a:off x="2485091" y="3967482"/>
            <a:ext cx="12807354" cy="27163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100"/>
              <a:buFont typeface="Trebuchet MS"/>
              <a:buNone/>
              <a:defRPr sz="8904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41"/>
          <p:cNvSpPr txBox="1"/>
          <p:nvPr>
            <p:ph idx="1" type="subTitle"/>
          </p:nvPr>
        </p:nvSpPr>
        <p:spPr>
          <a:xfrm>
            <a:off x="2485091" y="6683876"/>
            <a:ext cx="12807354" cy="18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649"/>
              </a:spcBef>
              <a:spcAft>
                <a:spcPts val="0"/>
              </a:spcAft>
              <a:buClr>
                <a:srgbClr val="7F7F7F"/>
              </a:buClr>
              <a:buSzPts val="2160"/>
              <a:buFont typeface="Verdana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649"/>
              </a:spcBef>
              <a:spcAft>
                <a:spcPts val="0"/>
              </a:spcAft>
              <a:buClr>
                <a:srgbClr val="888888"/>
              </a:buClr>
              <a:buSzPts val="1920"/>
              <a:buFont typeface="Calibri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649"/>
              </a:spcBef>
              <a:spcAft>
                <a:spcPts val="0"/>
              </a:spcAft>
              <a:buClr>
                <a:srgbClr val="888888"/>
              </a:buClr>
              <a:buSzPts val="168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649"/>
              </a:spcBef>
              <a:spcAft>
                <a:spcPts val="0"/>
              </a:spcAft>
              <a:buClr>
                <a:srgbClr val="888888"/>
              </a:buClr>
              <a:buSzPts val="144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649"/>
              </a:spcBef>
              <a:spcAft>
                <a:spcPts val="0"/>
              </a:spcAft>
              <a:buClr>
                <a:srgbClr val="888888"/>
              </a:buClr>
              <a:buSzPts val="144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649"/>
              </a:spcBef>
              <a:spcAft>
                <a:spcPts val="0"/>
              </a:spcAft>
              <a:buClr>
                <a:srgbClr val="888888"/>
              </a:buClr>
              <a:buSzPts val="1440"/>
              <a:buFont typeface="Calibri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649"/>
              </a:spcBef>
              <a:spcAft>
                <a:spcPts val="0"/>
              </a:spcAft>
              <a:buClr>
                <a:srgbClr val="888888"/>
              </a:buClr>
              <a:buSzPts val="1440"/>
              <a:buFont typeface="Calibri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649"/>
              </a:spcBef>
              <a:spcAft>
                <a:spcPts val="0"/>
              </a:spcAft>
              <a:buClr>
                <a:srgbClr val="888888"/>
              </a:buClr>
              <a:buSzPts val="1440"/>
              <a:buFont typeface="Calibri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649"/>
              </a:spcBef>
              <a:spcAft>
                <a:spcPts val="0"/>
              </a:spcAft>
              <a:buClr>
                <a:srgbClr val="888888"/>
              </a:buClr>
              <a:buSzPts val="1440"/>
              <a:buFont typeface="Calibri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3" name="Google Shape;203;p41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204" name="Google Shape;204;p41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205" name="Google Shape;205;p41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2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208" name="Google Shape;208;p42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209" name="Google Shape;209;p42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38"/>
          <p:cNvGrpSpPr/>
          <p:nvPr/>
        </p:nvGrpSpPr>
        <p:grpSpPr>
          <a:xfrm>
            <a:off x="0" y="-13969"/>
            <a:ext cx="20104100" cy="11329671"/>
            <a:chOff x="0" y="-8467"/>
            <a:chExt cx="12192000" cy="6866467"/>
          </a:xfrm>
        </p:grpSpPr>
        <p:cxnSp>
          <p:nvCxnSpPr>
            <p:cNvPr id="229" name="Google Shape;229;p3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0" name="Google Shape;230;p38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31" name="Google Shape;231;p38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232" name="Google Shape;232;p38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33" name="Google Shape;233;p38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sz="197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8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235" name="Google Shape;235;p38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236" name="Google Shape;236;p38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237" name="Google Shape;237;p38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sz="197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sz="197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p38"/>
          <p:cNvSpPr txBox="1"/>
          <p:nvPr>
            <p:ph type="ctrTitle"/>
          </p:nvPr>
        </p:nvSpPr>
        <p:spPr>
          <a:xfrm>
            <a:off x="2485091" y="3967482"/>
            <a:ext cx="12807354" cy="27163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100"/>
              <a:buFont typeface="Trebuchet MS"/>
              <a:buNone/>
              <a:defRPr sz="8904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38"/>
          <p:cNvSpPr txBox="1"/>
          <p:nvPr>
            <p:ph idx="1" type="subTitle"/>
          </p:nvPr>
        </p:nvSpPr>
        <p:spPr>
          <a:xfrm>
            <a:off x="2485091" y="6683876"/>
            <a:ext cx="12807354" cy="18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1" name="Google Shape;241;p38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42" name="Google Shape;242;p38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43" name="Google Shape;243;p38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5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93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55"/>
          <p:cNvSpPr txBox="1"/>
          <p:nvPr>
            <p:ph idx="1" type="body"/>
          </p:nvPr>
        </p:nvSpPr>
        <p:spPr>
          <a:xfrm>
            <a:off x="1116896" y="3564972"/>
            <a:ext cx="14175547" cy="6403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47" name="Google Shape;247;p55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48" name="Google Shape;248;p55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49" name="Google Shape;249;p55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6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56"/>
          <p:cNvSpPr txBox="1"/>
          <p:nvPr>
            <p:ph idx="1" type="body"/>
          </p:nvPr>
        </p:nvSpPr>
        <p:spPr>
          <a:xfrm>
            <a:off x="1114277" y="3565623"/>
            <a:ext cx="6901918" cy="9508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880"/>
              <a:buNone/>
              <a:defRPr b="0" sz="3957"/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400"/>
              <a:buNone/>
              <a:defRPr b="1" sz="3298"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b="1" sz="2968"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9pPr>
          </a:lstStyle>
          <a:p/>
        </p:txBody>
      </p:sp>
      <p:sp>
        <p:nvSpPr>
          <p:cNvPr id="253" name="Google Shape;253;p56"/>
          <p:cNvSpPr txBox="1"/>
          <p:nvPr>
            <p:ph idx="2" type="body"/>
          </p:nvPr>
        </p:nvSpPr>
        <p:spPr>
          <a:xfrm>
            <a:off x="1114277" y="4516455"/>
            <a:ext cx="6901918" cy="54517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54" name="Google Shape;254;p56"/>
          <p:cNvSpPr txBox="1"/>
          <p:nvPr>
            <p:ph idx="3" type="body"/>
          </p:nvPr>
        </p:nvSpPr>
        <p:spPr>
          <a:xfrm>
            <a:off x="8390532" y="3565623"/>
            <a:ext cx="6901910" cy="9508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880"/>
              <a:buNone/>
              <a:defRPr b="0" sz="3957"/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400"/>
              <a:buNone/>
              <a:defRPr b="1" sz="3298"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b="1" sz="2968"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b="1" sz="2638"/>
            </a:lvl9pPr>
          </a:lstStyle>
          <a:p/>
        </p:txBody>
      </p:sp>
      <p:sp>
        <p:nvSpPr>
          <p:cNvPr id="255" name="Google Shape;255;p56"/>
          <p:cNvSpPr txBox="1"/>
          <p:nvPr>
            <p:ph idx="4" type="body"/>
          </p:nvPr>
        </p:nvSpPr>
        <p:spPr>
          <a:xfrm>
            <a:off x="8390534" y="4516455"/>
            <a:ext cx="6901909" cy="54517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56" name="Google Shape;256;p56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57" name="Google Shape;257;p56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58" name="Google Shape;258;p56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7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61" name="Google Shape;261;p57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62" name="Google Shape;262;p57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8"/>
          <p:cNvSpPr txBox="1"/>
          <p:nvPr>
            <p:ph type="title"/>
          </p:nvPr>
        </p:nvSpPr>
        <p:spPr>
          <a:xfrm>
            <a:off x="1116898" y="4456431"/>
            <a:ext cx="14175547" cy="30138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  <a:defRPr b="0" sz="6596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58"/>
          <p:cNvSpPr txBox="1"/>
          <p:nvPr>
            <p:ph idx="1" type="body"/>
          </p:nvPr>
        </p:nvSpPr>
        <p:spPr>
          <a:xfrm>
            <a:off x="1116898" y="7470289"/>
            <a:ext cx="14175547" cy="141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400"/>
              <a:buNone/>
              <a:defRPr sz="3298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6" name="Google Shape;266;p58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67" name="Google Shape;267;p58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68" name="Google Shape;268;p58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9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59"/>
          <p:cNvSpPr txBox="1"/>
          <p:nvPr>
            <p:ph idx="1" type="body"/>
          </p:nvPr>
        </p:nvSpPr>
        <p:spPr>
          <a:xfrm>
            <a:off x="1116897" y="3564972"/>
            <a:ext cx="6899300" cy="6403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72" name="Google Shape;272;p59"/>
          <p:cNvSpPr txBox="1"/>
          <p:nvPr>
            <p:ph idx="2" type="body"/>
          </p:nvPr>
        </p:nvSpPr>
        <p:spPr>
          <a:xfrm>
            <a:off x="8393149" y="3564972"/>
            <a:ext cx="6899298" cy="6403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73" name="Google Shape;273;p59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74" name="Google Shape;274;p59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75" name="Google Shape;275;p59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0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60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79" name="Google Shape;279;p60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80" name="Google Shape;280;p60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61"/>
          <p:cNvSpPr txBox="1"/>
          <p:nvPr>
            <p:ph type="title"/>
          </p:nvPr>
        </p:nvSpPr>
        <p:spPr>
          <a:xfrm>
            <a:off x="1116896" y="2472697"/>
            <a:ext cx="6355956" cy="21094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 sz="32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61"/>
          <p:cNvSpPr txBox="1"/>
          <p:nvPr>
            <p:ph idx="1" type="body"/>
          </p:nvPr>
        </p:nvSpPr>
        <p:spPr>
          <a:xfrm>
            <a:off x="7849802" y="849626"/>
            <a:ext cx="7442642" cy="9118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84" name="Google Shape;284;p61"/>
          <p:cNvSpPr txBox="1"/>
          <p:nvPr>
            <p:ph idx="2" type="body"/>
          </p:nvPr>
        </p:nvSpPr>
        <p:spPr>
          <a:xfrm>
            <a:off x="1116896" y="4582165"/>
            <a:ext cx="6355956" cy="4264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/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 sz="1979"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9pPr>
          </a:lstStyle>
          <a:p/>
        </p:txBody>
      </p:sp>
      <p:sp>
        <p:nvSpPr>
          <p:cNvPr id="285" name="Google Shape;285;p61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86" name="Google Shape;286;p61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87" name="Google Shape;287;p61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62"/>
          <p:cNvSpPr txBox="1"/>
          <p:nvPr>
            <p:ph type="title"/>
          </p:nvPr>
        </p:nvSpPr>
        <p:spPr>
          <a:xfrm>
            <a:off x="1116897" y="7920990"/>
            <a:ext cx="14175546" cy="9351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sz="395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62"/>
          <p:cNvSpPr/>
          <p:nvPr>
            <p:ph idx="2" type="pic"/>
          </p:nvPr>
        </p:nvSpPr>
        <p:spPr>
          <a:xfrm>
            <a:off x="1116896" y="1005840"/>
            <a:ext cx="14175547" cy="6345435"/>
          </a:xfrm>
          <a:prstGeom prst="rect">
            <a:avLst/>
          </a:prstGeom>
          <a:noFill/>
          <a:ln>
            <a:noFill/>
          </a:ln>
        </p:spPr>
      </p:sp>
      <p:sp>
        <p:nvSpPr>
          <p:cNvPr id="291" name="Google Shape;291;p62"/>
          <p:cNvSpPr txBox="1"/>
          <p:nvPr>
            <p:ph idx="1" type="body"/>
          </p:nvPr>
        </p:nvSpPr>
        <p:spPr>
          <a:xfrm>
            <a:off x="1116897" y="8856108"/>
            <a:ext cx="14175546" cy="1112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 sz="1979"/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None/>
              <a:defRPr sz="1979"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200"/>
              <a:buNone/>
              <a:defRPr sz="1649"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080"/>
              <a:buNone/>
              <a:defRPr sz="1484"/>
            </a:lvl9pPr>
          </a:lstStyle>
          <a:p/>
        </p:txBody>
      </p:sp>
      <p:sp>
        <p:nvSpPr>
          <p:cNvPr id="292" name="Google Shape;292;p62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93" name="Google Shape;293;p62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94" name="Google Shape;294;p62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одпись">
  <p:cSld name="Заголовок и подпись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63"/>
          <p:cNvSpPr txBox="1"/>
          <p:nvPr>
            <p:ph type="title"/>
          </p:nvPr>
        </p:nvSpPr>
        <p:spPr>
          <a:xfrm>
            <a:off x="1116898" y="1005840"/>
            <a:ext cx="14175547" cy="5615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63"/>
          <p:cNvSpPr txBox="1"/>
          <p:nvPr>
            <p:ph idx="1" type="body"/>
          </p:nvPr>
        </p:nvSpPr>
        <p:spPr>
          <a:xfrm>
            <a:off x="1116898" y="7376161"/>
            <a:ext cx="14175547" cy="259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8" name="Google Shape;298;p63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299" name="Google Shape;299;p63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00" name="Google Shape;300;p63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с подписью">
  <p:cSld name="Цитата с подписью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4"/>
          <p:cNvSpPr txBox="1"/>
          <p:nvPr>
            <p:ph type="title"/>
          </p:nvPr>
        </p:nvSpPr>
        <p:spPr>
          <a:xfrm>
            <a:off x="1535731" y="1005840"/>
            <a:ext cx="13346890" cy="4987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64"/>
          <p:cNvSpPr txBox="1"/>
          <p:nvPr>
            <p:ph idx="1" type="body"/>
          </p:nvPr>
        </p:nvSpPr>
        <p:spPr>
          <a:xfrm>
            <a:off x="2252707" y="5993130"/>
            <a:ext cx="11912939" cy="628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Font typeface="Trebuchet MS"/>
              <a:buNone/>
              <a:defRPr sz="2638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04" name="Google Shape;304;p64"/>
          <p:cNvSpPr txBox="1"/>
          <p:nvPr>
            <p:ph idx="2" type="body"/>
          </p:nvPr>
        </p:nvSpPr>
        <p:spPr>
          <a:xfrm>
            <a:off x="1116898" y="7376161"/>
            <a:ext cx="14175547" cy="2592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5" name="Google Shape;305;p64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06" name="Google Shape;306;p64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07" name="Google Shape;307;p64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08" name="Google Shape;308;p64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375" lIns="150750" spcFirstLastPara="1" rIns="150750" wrap="square" tIns="75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471"/>
              </a:buClr>
              <a:buSzPts val="13192"/>
              <a:buFont typeface="Arial"/>
              <a:buNone/>
            </a:pPr>
            <a:r>
              <a:rPr lang="ru-RU" sz="13192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97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64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375" lIns="150750" spcFirstLastPara="1" rIns="150750" wrap="square" tIns="75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471"/>
              </a:buClr>
              <a:buSzPts val="13192"/>
              <a:buFont typeface="Arial"/>
              <a:buNone/>
            </a:pPr>
            <a:r>
              <a:rPr lang="ru-RU" sz="13192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2968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арточка имени">
  <p:cSld name="Карточка имени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5"/>
          <p:cNvSpPr txBox="1"/>
          <p:nvPr>
            <p:ph type="title"/>
          </p:nvPr>
        </p:nvSpPr>
        <p:spPr>
          <a:xfrm>
            <a:off x="1116898" y="3187780"/>
            <a:ext cx="14175547" cy="4282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65"/>
          <p:cNvSpPr txBox="1"/>
          <p:nvPr>
            <p:ph idx="1" type="body"/>
          </p:nvPr>
        </p:nvSpPr>
        <p:spPr>
          <a:xfrm>
            <a:off x="1116898" y="7470290"/>
            <a:ext cx="14175547" cy="24979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3" name="Google Shape;313;p65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14" name="Google Shape;314;p65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15" name="Google Shape;315;p65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карточки имени">
  <p:cSld name="Цитата карточки имени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66"/>
          <p:cNvSpPr txBox="1"/>
          <p:nvPr>
            <p:ph type="title"/>
          </p:nvPr>
        </p:nvSpPr>
        <p:spPr>
          <a:xfrm>
            <a:off x="1535731" y="1005840"/>
            <a:ext cx="13346890" cy="4987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66"/>
          <p:cNvSpPr txBox="1"/>
          <p:nvPr>
            <p:ph idx="1" type="body"/>
          </p:nvPr>
        </p:nvSpPr>
        <p:spPr>
          <a:xfrm>
            <a:off x="1116893" y="6621780"/>
            <a:ext cx="14175550" cy="848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880"/>
              <a:buFont typeface="Trebuchet MS"/>
              <a:buNone/>
              <a:defRPr sz="3957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19" name="Google Shape;319;p66"/>
          <p:cNvSpPr txBox="1"/>
          <p:nvPr>
            <p:ph idx="2" type="body"/>
          </p:nvPr>
        </p:nvSpPr>
        <p:spPr>
          <a:xfrm>
            <a:off x="1116898" y="7470290"/>
            <a:ext cx="14175547" cy="24979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0" name="Google Shape;320;p66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21" name="Google Shape;321;p66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22" name="Google Shape;322;p66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23" name="Google Shape;323;p66"/>
          <p:cNvSpPr txBox="1"/>
          <p:nvPr/>
        </p:nvSpPr>
        <p:spPr>
          <a:xfrm>
            <a:off x="893521" y="1304124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375" lIns="150750" spcFirstLastPara="1" rIns="150750" wrap="square" tIns="75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471"/>
              </a:buClr>
              <a:buSzPts val="13192"/>
              <a:buFont typeface="Arial"/>
              <a:buNone/>
            </a:pPr>
            <a:r>
              <a:rPr lang="ru-RU" sz="13192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97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66"/>
          <p:cNvSpPr txBox="1"/>
          <p:nvPr/>
        </p:nvSpPr>
        <p:spPr>
          <a:xfrm>
            <a:off x="14664205" y="4762818"/>
            <a:ext cx="1005205" cy="964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375" lIns="150750" spcFirstLastPara="1" rIns="150750" wrap="square" tIns="75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471"/>
              </a:buClr>
              <a:buSzPts val="13192"/>
              <a:buFont typeface="Arial"/>
              <a:buNone/>
            </a:pPr>
            <a:r>
              <a:rPr lang="ru-RU" sz="13192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97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Истина или ложь">
  <p:cSld name="Истина или ложь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7"/>
          <p:cNvSpPr txBox="1"/>
          <p:nvPr>
            <p:ph type="title"/>
          </p:nvPr>
        </p:nvSpPr>
        <p:spPr>
          <a:xfrm>
            <a:off x="1130855" y="1005840"/>
            <a:ext cx="14161589" cy="4987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b="0" sz="7255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67"/>
          <p:cNvSpPr txBox="1"/>
          <p:nvPr>
            <p:ph idx="1" type="body"/>
          </p:nvPr>
        </p:nvSpPr>
        <p:spPr>
          <a:xfrm>
            <a:off x="1116893" y="6621780"/>
            <a:ext cx="14175550" cy="848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880"/>
              <a:buFont typeface="Trebuchet MS"/>
              <a:buNone/>
              <a:defRPr sz="3957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Font typeface="Trebuchet MS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Font typeface="Trebuchet MS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Font typeface="Trebuchet MS"/>
              <a:buNone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28" name="Google Shape;328;p67"/>
          <p:cNvSpPr txBox="1"/>
          <p:nvPr>
            <p:ph idx="2" type="body"/>
          </p:nvPr>
        </p:nvSpPr>
        <p:spPr>
          <a:xfrm>
            <a:off x="1116898" y="7470290"/>
            <a:ext cx="14175547" cy="24979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2160"/>
              <a:buNone/>
              <a:defRPr sz="296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920"/>
              <a:buNone/>
              <a:defRPr sz="263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680"/>
              <a:buNone/>
              <a:defRPr sz="230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9" name="Google Shape;329;p67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30" name="Google Shape;330;p67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31" name="Google Shape;331;p67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8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68"/>
          <p:cNvSpPr txBox="1"/>
          <p:nvPr>
            <p:ph idx="1" type="body"/>
          </p:nvPr>
        </p:nvSpPr>
        <p:spPr>
          <a:xfrm rot="5400000">
            <a:off x="5003031" y="-321163"/>
            <a:ext cx="6403276" cy="14175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35" name="Google Shape;335;p68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36" name="Google Shape;336;p68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37" name="Google Shape;337;p68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9"/>
          <p:cNvSpPr txBox="1"/>
          <p:nvPr>
            <p:ph type="title"/>
          </p:nvPr>
        </p:nvSpPr>
        <p:spPr>
          <a:xfrm rot="5400000">
            <a:off x="9881648" y="4262553"/>
            <a:ext cx="8664895" cy="2151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69"/>
          <p:cNvSpPr txBox="1"/>
          <p:nvPr>
            <p:ph idx="1" type="body"/>
          </p:nvPr>
        </p:nvSpPr>
        <p:spPr>
          <a:xfrm rot="5400000">
            <a:off x="2605398" y="-482660"/>
            <a:ext cx="8664893" cy="116418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649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41" name="Google Shape;341;p69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42" name="Google Shape;342;p69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lvl9pPr>
          </a:lstStyle>
          <a:p/>
        </p:txBody>
      </p:sp>
      <p:sp>
        <p:nvSpPr>
          <p:cNvPr id="343" name="Google Shape;343;p69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7" Type="http://schemas.openxmlformats.org/officeDocument/2006/relationships/theme" Target="../theme/theme4.xml"/><Relationship Id="rId1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7"/>
          <p:cNvGrpSpPr/>
          <p:nvPr/>
        </p:nvGrpSpPr>
        <p:grpSpPr>
          <a:xfrm>
            <a:off x="0" y="-13969"/>
            <a:ext cx="20104100" cy="11329671"/>
            <a:chOff x="0" y="-8467"/>
            <a:chExt cx="12192000" cy="6866467"/>
          </a:xfrm>
        </p:grpSpPr>
        <p:cxnSp>
          <p:nvCxnSpPr>
            <p:cNvPr id="11" name="Google Shape;11;p27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" name="Google Shape;12;p27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" name="Google Shape;13;p27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14" name="Google Shape;14;p27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27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7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17" name="Google Shape;17;p27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18" name="Google Shape;18;p27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19" name="Google Shape;19;p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b="0" i="0" sz="19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1;p27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b="0" i="0" sz="54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27"/>
          <p:cNvSpPr txBox="1"/>
          <p:nvPr>
            <p:ph idx="1" type="body"/>
          </p:nvPr>
        </p:nvSpPr>
        <p:spPr>
          <a:xfrm>
            <a:off x="1116896" y="3564972"/>
            <a:ext cx="14175547" cy="6403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5760" lvl="0" marL="4572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Noto Sans Symbols"/>
              <a:buChar char="►"/>
              <a:defRPr b="0" i="0" sz="27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0519" lvl="1" marL="9144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35280" lvl="2" marL="13716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b="0" i="0" sz="21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20039" lvl="3" marL="18288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20039" lvl="4" marL="22860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20039" lvl="5" marL="27432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20039" lvl="6" marL="32004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20040" lvl="7" marL="36576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20040" lvl="8" marL="41148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27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 b="0" i="0" sz="1484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27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 b="0" i="0" sz="1484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27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/>
          <p:nvPr>
            <p:ph type="title"/>
          </p:nvPr>
        </p:nvSpPr>
        <p:spPr>
          <a:xfrm>
            <a:off x="10634511" y="98168"/>
            <a:ext cx="8467725" cy="205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600" u="none" cap="none" strike="noStrike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0" name="Google Shape;150;p31"/>
          <p:cNvSpPr txBox="1"/>
          <p:nvPr>
            <p:ph idx="1" type="body"/>
          </p:nvPr>
        </p:nvSpPr>
        <p:spPr>
          <a:xfrm>
            <a:off x="10309398" y="2641439"/>
            <a:ext cx="8905875" cy="4305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31"/>
          <p:cNvSpPr txBox="1"/>
          <p:nvPr>
            <p:ph idx="11" type="ftr"/>
          </p:nvPr>
        </p:nvSpPr>
        <p:spPr>
          <a:xfrm>
            <a:off x="6835394" y="10523601"/>
            <a:ext cx="6433312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31"/>
          <p:cNvSpPr txBox="1"/>
          <p:nvPr>
            <p:ph idx="10" type="dt"/>
          </p:nvPr>
        </p:nvSpPr>
        <p:spPr>
          <a:xfrm>
            <a:off x="1005205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31"/>
          <p:cNvSpPr txBox="1"/>
          <p:nvPr>
            <p:ph idx="12" type="sldNum"/>
          </p:nvPr>
        </p:nvSpPr>
        <p:spPr>
          <a:xfrm>
            <a:off x="14474953" y="10523601"/>
            <a:ext cx="4623943" cy="56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37"/>
          <p:cNvGrpSpPr/>
          <p:nvPr/>
        </p:nvGrpSpPr>
        <p:grpSpPr>
          <a:xfrm>
            <a:off x="0" y="-13969"/>
            <a:ext cx="20104100" cy="11329671"/>
            <a:chOff x="0" y="-8467"/>
            <a:chExt cx="12192000" cy="6866467"/>
          </a:xfrm>
        </p:grpSpPr>
        <p:cxnSp>
          <p:nvCxnSpPr>
            <p:cNvPr id="212" name="Google Shape;212;p37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3" name="Google Shape;213;p37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14" name="Google Shape;214;p37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215" name="Google Shape;215;p37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16" name="Google Shape;216;p37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sz="197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37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218" name="Google Shape;218;p37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219" name="Google Shape;219;p37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220" name="Google Shape;220;p3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sz="197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3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79"/>
                <a:buFont typeface="Arial"/>
                <a:buNone/>
              </a:pPr>
              <a:r>
                <a:t/>
              </a:r>
              <a:endParaRPr sz="197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p37"/>
          <p:cNvSpPr txBox="1"/>
          <p:nvPr>
            <p:ph type="title"/>
          </p:nvPr>
        </p:nvSpPr>
        <p:spPr>
          <a:xfrm>
            <a:off x="1116896" y="1005840"/>
            <a:ext cx="14175547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b="0" i="0" sz="54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3" name="Google Shape;223;p37"/>
          <p:cNvSpPr txBox="1"/>
          <p:nvPr>
            <p:ph idx="1" type="body"/>
          </p:nvPr>
        </p:nvSpPr>
        <p:spPr>
          <a:xfrm>
            <a:off x="1116896" y="3564972"/>
            <a:ext cx="14175547" cy="6403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5760" lvl="0" marL="4572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Noto Sans Symbols"/>
              <a:buChar char="►"/>
              <a:defRPr b="0" i="0" sz="27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0519" lvl="1" marL="9144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35280" lvl="2" marL="13716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b="0" i="0" sz="21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20039" lvl="3" marL="18288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20039" lvl="4" marL="22860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20039" lvl="5" marL="27432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20039" lvl="6" marL="32004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20040" lvl="7" marL="36576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20040" lvl="8" marL="41148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4" name="Google Shape;224;p37"/>
          <p:cNvSpPr txBox="1"/>
          <p:nvPr>
            <p:ph idx="10" type="dt"/>
          </p:nvPr>
        </p:nvSpPr>
        <p:spPr>
          <a:xfrm>
            <a:off x="11880965" y="9968248"/>
            <a:ext cx="150375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 b="0" i="0" sz="1484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5" name="Google Shape;225;p37"/>
          <p:cNvSpPr txBox="1"/>
          <p:nvPr>
            <p:ph idx="11" type="ftr"/>
          </p:nvPr>
        </p:nvSpPr>
        <p:spPr>
          <a:xfrm>
            <a:off x="1116895" y="9968248"/>
            <a:ext cx="10384500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Trebuchet MS"/>
              <a:buNone/>
              <a:defRPr b="0" i="0" sz="1484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b="0" i="0" sz="1979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6" name="Google Shape;226;p37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Clr>
                <a:schemeClr val="accent1"/>
              </a:buClr>
              <a:buSzPts val="1484"/>
              <a:buFont typeface="Trebuchet MS"/>
              <a:buNone/>
              <a:defRPr b="0" i="0" sz="1484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0.png"/><Relationship Id="rId10" Type="http://schemas.openxmlformats.org/officeDocument/2006/relationships/image" Target="../media/image19.png"/><Relationship Id="rId13" Type="http://schemas.openxmlformats.org/officeDocument/2006/relationships/image" Target="../media/image7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2.jpg"/><Relationship Id="rId9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10.jpg"/><Relationship Id="rId7" Type="http://schemas.openxmlformats.org/officeDocument/2006/relationships/image" Target="../media/image39.png"/><Relationship Id="rId8" Type="http://schemas.openxmlformats.org/officeDocument/2006/relationships/image" Target="../media/image1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3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22.png"/><Relationship Id="rId13" Type="http://schemas.openxmlformats.org/officeDocument/2006/relationships/image" Target="../media/image33.png"/><Relationship Id="rId1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3.jpg"/><Relationship Id="rId4" Type="http://schemas.openxmlformats.org/officeDocument/2006/relationships/image" Target="../media/image26.png"/><Relationship Id="rId9" Type="http://schemas.openxmlformats.org/officeDocument/2006/relationships/image" Target="../media/image24.png"/><Relationship Id="rId15" Type="http://schemas.openxmlformats.org/officeDocument/2006/relationships/image" Target="../media/image42.png"/><Relationship Id="rId14" Type="http://schemas.openxmlformats.org/officeDocument/2006/relationships/image" Target="../media/image29.png"/><Relationship Id="rId17" Type="http://schemas.openxmlformats.org/officeDocument/2006/relationships/image" Target="../media/image34.png"/><Relationship Id="rId16" Type="http://schemas.openxmlformats.org/officeDocument/2006/relationships/image" Target="../media/image44.png"/><Relationship Id="rId5" Type="http://schemas.openxmlformats.org/officeDocument/2006/relationships/image" Target="../media/image38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jpg"/><Relationship Id="rId4" Type="http://schemas.openxmlformats.org/officeDocument/2006/relationships/image" Target="../media/image2.jpg"/><Relationship Id="rId5" Type="http://schemas.openxmlformats.org/officeDocument/2006/relationships/image" Target="../media/image3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7.jpg"/><Relationship Id="rId4" Type="http://schemas.openxmlformats.org/officeDocument/2006/relationships/image" Target="../media/image4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0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5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9.png"/><Relationship Id="rId4" Type="http://schemas.openxmlformats.org/officeDocument/2006/relationships/image" Target="../media/image5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9.png"/><Relationship Id="rId4" Type="http://schemas.openxmlformats.org/officeDocument/2006/relationships/image" Target="../media/image65.png"/><Relationship Id="rId5" Type="http://schemas.openxmlformats.org/officeDocument/2006/relationships/image" Target="../media/image67.png"/><Relationship Id="rId6" Type="http://schemas.openxmlformats.org/officeDocument/2006/relationships/image" Target="../media/image7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4.png"/><Relationship Id="rId4" Type="http://schemas.openxmlformats.org/officeDocument/2006/relationships/image" Target="../media/image79.png"/></Relationships>
</file>

<file path=ppt/slides/_rels/slide2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0.png"/><Relationship Id="rId10" Type="http://schemas.openxmlformats.org/officeDocument/2006/relationships/image" Target="../media/image19.png"/><Relationship Id="rId13" Type="http://schemas.openxmlformats.org/officeDocument/2006/relationships/image" Target="../media/image7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Relationship Id="rId4" Type="http://schemas.openxmlformats.org/officeDocument/2006/relationships/image" Target="../media/image12.jpg"/><Relationship Id="rId9" Type="http://schemas.openxmlformats.org/officeDocument/2006/relationships/image" Target="../media/image13.png"/><Relationship Id="rId14" Type="http://schemas.openxmlformats.org/officeDocument/2006/relationships/image" Target="../media/image81.png"/><Relationship Id="rId5" Type="http://schemas.openxmlformats.org/officeDocument/2006/relationships/image" Target="../media/image6.png"/><Relationship Id="rId6" Type="http://schemas.openxmlformats.org/officeDocument/2006/relationships/image" Target="../media/image10.jpg"/><Relationship Id="rId7" Type="http://schemas.openxmlformats.org/officeDocument/2006/relationships/image" Target="../media/image39.png"/><Relationship Id="rId8" Type="http://schemas.openxmlformats.org/officeDocument/2006/relationships/image" Target="../media/image1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"/>
          <p:cNvSpPr txBox="1"/>
          <p:nvPr>
            <p:ph idx="12" type="sldNum"/>
          </p:nvPr>
        </p:nvSpPr>
        <p:spPr>
          <a:xfrm>
            <a:off x="14165646" y="9968248"/>
            <a:ext cx="1126798" cy="602457"/>
          </a:xfrm>
          <a:prstGeom prst="rect">
            <a:avLst/>
          </a:prstGeom>
          <a:noFill/>
          <a:ln>
            <a:noFill/>
          </a:ln>
        </p:spPr>
        <p:txBody>
          <a:bodyPr anchorCtr="0" anchor="ctr" bIns="50225" lIns="100500" spcFirstLastPara="1" rIns="100500" wrap="square" tIns="502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rebuchet MS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49" name="Google Shape;349;p1"/>
          <p:cNvSpPr txBox="1"/>
          <p:nvPr/>
        </p:nvSpPr>
        <p:spPr>
          <a:xfrm>
            <a:off x="190492" y="3189927"/>
            <a:ext cx="17842389" cy="37229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3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Современные автоматизированные </a:t>
            </a:r>
            <a:endParaRPr/>
          </a:p>
          <a:p>
            <a:pPr indent="0" lvl="0" marL="0" marR="0" rtl="0" algn="ctr">
              <a:lnSpc>
                <a:spcPct val="1123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решения в технологии растениеводства</a:t>
            </a:r>
            <a:endParaRPr b="1" i="0" sz="7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50" name="Google Shape;350;p1"/>
          <p:cNvGrpSpPr/>
          <p:nvPr/>
        </p:nvGrpSpPr>
        <p:grpSpPr>
          <a:xfrm>
            <a:off x="0" y="-3748"/>
            <a:ext cx="20457845" cy="11477210"/>
            <a:chOff x="-76200" y="-161364"/>
            <a:chExt cx="18609883" cy="10638867"/>
          </a:xfrm>
        </p:grpSpPr>
        <p:grpSp>
          <p:nvGrpSpPr>
            <p:cNvPr id="351" name="Google Shape;351;p1"/>
            <p:cNvGrpSpPr/>
            <p:nvPr/>
          </p:nvGrpSpPr>
          <p:grpSpPr>
            <a:xfrm>
              <a:off x="-76200" y="9054393"/>
              <a:ext cx="18609883" cy="1423110"/>
              <a:chOff x="141316" y="10666500"/>
              <a:chExt cx="18458778" cy="1232610"/>
            </a:xfrm>
          </p:grpSpPr>
          <p:sp>
            <p:nvSpPr>
              <p:cNvPr id="352" name="Google Shape;352;p1"/>
              <p:cNvSpPr/>
              <p:nvPr/>
            </p:nvSpPr>
            <p:spPr>
              <a:xfrm>
                <a:off x="141316" y="10666500"/>
                <a:ext cx="18139508" cy="123261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225" lIns="100500" spcFirstLastPara="1" rIns="100500" wrap="square" tIns="502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979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53" name="Google Shape;353;p1"/>
              <p:cNvSpPr txBox="1"/>
              <p:nvPr/>
            </p:nvSpPr>
            <p:spPr>
              <a:xfrm>
                <a:off x="15134794" y="10667328"/>
                <a:ext cx="3465300" cy="116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225" lIns="100500" spcFirstLastPara="1" rIns="100500" wrap="square" tIns="50225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ru-RU" sz="1759" u="none" cap="none" strike="noStrike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Саратовский государственный университет</a:t>
                </a:r>
                <a:endParaRPr sz="197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759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генетики, биотехнологии и инженерии</a:t>
                </a:r>
                <a:endParaRPr sz="197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759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имени Н.И. Вавилова</a:t>
                </a:r>
                <a:endParaRPr sz="1759">
                  <a:solidFill>
                    <a:srgbClr val="006CA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4" name="Google Shape;354;p1"/>
            <p:cNvGrpSpPr/>
            <p:nvPr/>
          </p:nvGrpSpPr>
          <p:grpSpPr>
            <a:xfrm>
              <a:off x="-76155" y="-161364"/>
              <a:ext cx="18307846" cy="10552670"/>
              <a:chOff x="-133996" y="-170420"/>
              <a:chExt cx="18307846" cy="10552670"/>
            </a:xfrm>
          </p:grpSpPr>
          <p:grpSp>
            <p:nvGrpSpPr>
              <p:cNvPr id="355" name="Google Shape;355;p1"/>
              <p:cNvGrpSpPr/>
              <p:nvPr/>
            </p:nvGrpSpPr>
            <p:grpSpPr>
              <a:xfrm>
                <a:off x="39243" y="9146724"/>
                <a:ext cx="14981646" cy="1235526"/>
                <a:chOff x="39243" y="9146724"/>
                <a:chExt cx="14981646" cy="1235526"/>
              </a:xfrm>
            </p:grpSpPr>
            <p:pic>
              <p:nvPicPr>
                <p:cNvPr id="356" name="Google Shape;356;p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6611390" y="9146724"/>
                  <a:ext cx="2656410" cy="11396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57" name="Google Shape;357;p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3157582" y="9216390"/>
                  <a:ext cx="3322937" cy="10287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58" name="Google Shape;358;p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1975254" y="9174424"/>
                  <a:ext cx="1714500" cy="109916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59" name="Google Shape;359;p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28085" l="0" r="2457" t="31272"/>
                <a:stretch/>
              </p:blipFill>
              <p:spPr>
                <a:xfrm>
                  <a:off x="9143999" y="9201149"/>
                  <a:ext cx="2743202" cy="11430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0" name="Google Shape;360;p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9407" l="0" r="64737" t="15332"/>
                <a:stretch/>
              </p:blipFill>
              <p:spPr>
                <a:xfrm>
                  <a:off x="13818731" y="9163050"/>
                  <a:ext cx="1202158" cy="1219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1" name="Google Shape;361;p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39243" y="9288780"/>
                  <a:ext cx="2987468" cy="8839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2" name="Google Shape;362;p1"/>
              <p:cNvGrpSpPr/>
              <p:nvPr/>
            </p:nvGrpSpPr>
            <p:grpSpPr>
              <a:xfrm>
                <a:off x="-133996" y="-170420"/>
                <a:ext cx="18307846" cy="2201728"/>
                <a:chOff x="-133996" y="-170420"/>
                <a:chExt cx="18307846" cy="2201728"/>
              </a:xfrm>
            </p:grpSpPr>
            <p:sp>
              <p:nvSpPr>
                <p:cNvPr id="363" name="Google Shape;363;p1"/>
                <p:cNvSpPr/>
                <p:nvPr/>
              </p:nvSpPr>
              <p:spPr>
                <a:xfrm>
                  <a:off x="-133996" y="-85210"/>
                  <a:ext cx="18288000" cy="19887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50225" lIns="100500" spcFirstLastPara="1" rIns="100500" wrap="square" tIns="502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79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364" name="Google Shape;364;p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0" l="0" r="0" t="0"/>
                <a:stretch/>
              </p:blipFill>
              <p:spPr>
                <a:xfrm>
                  <a:off x="12801600" y="-170420"/>
                  <a:ext cx="3238650" cy="2159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5" name="Google Shape;365;p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5237481" y="-44912"/>
                  <a:ext cx="2936369" cy="20762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732201" y="78583"/>
                  <a:ext cx="2486106" cy="17725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1"/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 b="0" l="0" r="0" t="0"/>
                <a:stretch/>
              </p:blipFill>
              <p:spPr>
                <a:xfrm>
                  <a:off x="8529544" y="46939"/>
                  <a:ext cx="1890712" cy="183588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8" name="Google Shape;368;p1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 b="0" l="0" r="0" t="0"/>
                <a:stretch/>
              </p:blipFill>
              <p:spPr>
                <a:xfrm>
                  <a:off x="5884224" y="456387"/>
                  <a:ext cx="2489348" cy="10759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69" name="Google Shape;369;p1"/>
                <p:cNvSpPr/>
                <p:nvPr/>
              </p:nvSpPr>
              <p:spPr>
                <a:xfrm>
                  <a:off x="228599" y="456387"/>
                  <a:ext cx="5654481" cy="107721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50225" lIns="100500" spcFirstLastPara="1" rIns="100500" wrap="square" tIns="50225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3518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ПРОДОВОЛЬСТВЕННАЯ</a:t>
                  </a:r>
                  <a:endParaRPr sz="1979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3518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 БЕЗОПАСНОСТЬ</a:t>
                  </a:r>
                  <a:endParaRPr b="1" sz="3518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</p:grpSp>
      </p:grpSp>
      <p:sp>
        <p:nvSpPr>
          <p:cNvPr id="370" name="Google Shape;370;p1"/>
          <p:cNvSpPr/>
          <p:nvPr/>
        </p:nvSpPr>
        <p:spPr>
          <a:xfrm>
            <a:off x="1365250" y="7148047"/>
            <a:ext cx="10052050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Осыка Василий Васильевич</a:t>
            </a:r>
            <a:br>
              <a:rPr b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Главный агроном АО «ТЕПЛИЧНОЕ»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Эксперт рынка овощей закрытого грунта </a:t>
            </a:r>
            <a:br>
              <a:rPr b="1"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"/>
          <p:cNvSpPr/>
          <p:nvPr/>
        </p:nvSpPr>
        <p:spPr>
          <a:xfrm>
            <a:off x="3879850" y="503260"/>
            <a:ext cx="11811000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Указом Президента Российской Федерации от 21 января 2020 г.  утверждена «Доктрина продовольственной безопасности Российской Федерации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продовольственная независимость РФ - самообеспечение страны основными видами отечественной сельскохозяйственной продукции, сырья и продовольствия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7050" y="4585031"/>
            <a:ext cx="7881942" cy="662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9450" y="697855"/>
            <a:ext cx="3200400" cy="451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0" y="5973652"/>
            <a:ext cx="9982200" cy="534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39181" y="400050"/>
            <a:ext cx="10303669" cy="5557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450" y="476250"/>
            <a:ext cx="14244637" cy="7777903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"/>
          <p:cNvSpPr/>
          <p:nvPr/>
        </p:nvSpPr>
        <p:spPr>
          <a:xfrm>
            <a:off x="984250" y="8934450"/>
            <a:ext cx="131826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333333"/>
                </a:solidFill>
                <a:latin typeface="Tahoma"/>
                <a:ea typeface="Tahoma"/>
                <a:cs typeface="Tahoma"/>
                <a:sym typeface="Tahoma"/>
              </a:rPr>
              <a:t>По итогам года тепличную отрасль ожидает новый рекорд производства. </a:t>
            </a:r>
            <a:r>
              <a:rPr b="1" i="1" lang="ru-RU" sz="1800">
                <a:solidFill>
                  <a:srgbClr val="333333"/>
                </a:solidFill>
                <a:latin typeface="Tahoma"/>
                <a:ea typeface="Tahoma"/>
                <a:cs typeface="Tahoma"/>
                <a:sym typeface="Tahoma"/>
              </a:rPr>
              <a:t>ИКАР</a:t>
            </a:r>
            <a:r>
              <a:rPr lang="ru-RU" sz="1800">
                <a:solidFill>
                  <a:srgbClr val="333333"/>
                </a:solidFill>
                <a:latin typeface="Tahoma"/>
                <a:ea typeface="Tahoma"/>
                <a:cs typeface="Tahoma"/>
                <a:sym typeface="Tahoma"/>
              </a:rPr>
              <a:t> оценивает урожай 2022 года в 1,602 млн. тонн овощей, что больше предыдущего года на 5,6%. В структуре производства не ожидается кардинальных изменений. Так, производство тепличных огурцов оценивается в 885,7 тыс. тонн (+5,3% к предыдущему году), томатов – в 668,4 тыс. тонн (+6%). Производство «прочих» культур (зеленных, баклажанов и перца) достигнет 48,5 тыс. тонн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6250" y="171450"/>
            <a:ext cx="10985627" cy="586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98650" y="5457481"/>
            <a:ext cx="11077280" cy="5884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650" y="1085850"/>
            <a:ext cx="14697075" cy="786762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6"/>
          <p:cNvSpPr/>
          <p:nvPr/>
        </p:nvSpPr>
        <p:spPr>
          <a:xfrm>
            <a:off x="1974850" y="10153650"/>
            <a:ext cx="107949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333333"/>
                </a:solidFill>
                <a:latin typeface="Tahoma"/>
                <a:ea typeface="Tahoma"/>
                <a:cs typeface="Tahoma"/>
                <a:sym typeface="Tahoma"/>
              </a:rPr>
              <a:t>Данные института конъюнктуры аграрного рынка (ИКАР) http://ikar.ru/lenta/754.html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"/>
          <p:cNvSpPr txBox="1"/>
          <p:nvPr/>
        </p:nvSpPr>
        <p:spPr>
          <a:xfrm>
            <a:off x="606339" y="6710942"/>
            <a:ext cx="19123025" cy="1069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8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АО «Тепличное», п. Садовый, г. Екатеринбург</a:t>
            </a:r>
            <a:endParaRPr sz="68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7"/>
          <p:cNvSpPr txBox="1"/>
          <p:nvPr/>
        </p:nvSpPr>
        <p:spPr>
          <a:xfrm>
            <a:off x="540330" y="8165279"/>
            <a:ext cx="17467580" cy="2092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-2540" lvl="0" marL="14604" marR="5080" rtl="0" algn="l">
              <a:lnSpc>
                <a:spcPct val="106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Тепличный комбинат площадью 12  га с теплицами 4 поколения.  Инновационный тепличный комбинат площадью 24,44 га с теплицами</a:t>
            </a:r>
            <a:endParaRPr sz="4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4604" marR="7496175" rtl="0" algn="l">
              <a:lnSpc>
                <a:spcPct val="132682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ru-RU" sz="4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 поколения с системой «ULTRA CLIMA».  </a:t>
            </a:r>
            <a:endParaRPr sz="4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oogle Shape;412;p8"/>
          <p:cNvGrpSpPr/>
          <p:nvPr/>
        </p:nvGrpSpPr>
        <p:grpSpPr>
          <a:xfrm>
            <a:off x="0" y="0"/>
            <a:ext cx="20104100" cy="11314449"/>
            <a:chOff x="0" y="0"/>
            <a:chExt cx="20104100" cy="11314449"/>
          </a:xfrm>
        </p:grpSpPr>
        <p:sp>
          <p:nvSpPr>
            <p:cNvPr id="413" name="Google Shape;413;p8"/>
            <p:cNvSpPr/>
            <p:nvPr/>
          </p:nvSpPr>
          <p:spPr>
            <a:xfrm>
              <a:off x="0" y="0"/>
              <a:ext cx="20104100" cy="1131444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704643" y="3232894"/>
              <a:ext cx="18710910" cy="7064375"/>
            </a:xfrm>
            <a:custGeom>
              <a:rect b="b" l="l" r="r" t="t"/>
              <a:pathLst>
                <a:path extrusionOk="0" h="7064375" w="18710910">
                  <a:moveTo>
                    <a:pt x="0" y="7064305"/>
                  </a:moveTo>
                  <a:lnTo>
                    <a:pt x="18710740" y="7064305"/>
                  </a:lnTo>
                  <a:lnTo>
                    <a:pt x="18710740" y="0"/>
                  </a:lnTo>
                  <a:lnTo>
                    <a:pt x="0" y="0"/>
                  </a:lnTo>
                  <a:lnTo>
                    <a:pt x="0" y="70643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96400" y="1067120"/>
              <a:ext cx="18740120" cy="2165985"/>
            </a:xfrm>
            <a:custGeom>
              <a:rect b="b" l="l" r="r" t="t"/>
              <a:pathLst>
                <a:path extrusionOk="0" h="2165985" w="18740120">
                  <a:moveTo>
                    <a:pt x="18739937" y="0"/>
                  </a:moveTo>
                  <a:lnTo>
                    <a:pt x="0" y="0"/>
                  </a:lnTo>
                  <a:lnTo>
                    <a:pt x="0" y="2165774"/>
                  </a:lnTo>
                  <a:lnTo>
                    <a:pt x="18739937" y="2165774"/>
                  </a:lnTo>
                  <a:lnTo>
                    <a:pt x="18739937" y="0"/>
                  </a:lnTo>
                  <a:close/>
                </a:path>
              </a:pathLst>
            </a:custGeom>
            <a:solidFill>
              <a:srgbClr val="D0E69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6" name="Google Shape;416;p8"/>
          <p:cNvSpPr txBox="1"/>
          <p:nvPr>
            <p:ph type="title"/>
          </p:nvPr>
        </p:nvSpPr>
        <p:spPr>
          <a:xfrm>
            <a:off x="1261799" y="1568315"/>
            <a:ext cx="17607280" cy="1674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/>
              <a:t>Показатели тепличного  комплекса</a:t>
            </a:r>
            <a:br>
              <a:rPr lang="ru-RU" sz="5400"/>
            </a:br>
            <a:r>
              <a:rPr lang="ru-RU" sz="5400"/>
              <a:t>  24 000 тонн продукции в год</a:t>
            </a:r>
            <a:endParaRPr sz="5400"/>
          </a:p>
        </p:txBody>
      </p:sp>
      <p:sp>
        <p:nvSpPr>
          <p:cNvPr id="417" name="Google Shape;417;p8"/>
          <p:cNvSpPr txBox="1"/>
          <p:nvPr/>
        </p:nvSpPr>
        <p:spPr>
          <a:xfrm>
            <a:off x="1029171" y="3754466"/>
            <a:ext cx="5039360" cy="2458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58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Объем производства томата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33655" rtl="0" algn="ctr">
              <a:lnSpc>
                <a:spcPct val="115086"/>
              </a:lnSpc>
              <a:spcBef>
                <a:spcPts val="940"/>
              </a:spcBef>
              <a:spcAft>
                <a:spcPts val="0"/>
              </a:spcAft>
              <a:buNone/>
            </a:pPr>
            <a:r>
              <a:rPr lang="ru-RU" sz="86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&gt; 1 1  000</a:t>
            </a:r>
            <a:endParaRPr sz="86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41910" rtl="0" algn="ctr">
              <a:lnSpc>
                <a:spcPct val="1096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тонн в год</a:t>
            </a:r>
            <a:endParaRPr sz="4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8" name="Google Shape;418;p8"/>
          <p:cNvSpPr txBox="1"/>
          <p:nvPr/>
        </p:nvSpPr>
        <p:spPr>
          <a:xfrm>
            <a:off x="13978035" y="3774787"/>
            <a:ext cx="5034280" cy="2433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Объем производства огурца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73660" marR="0" rtl="0" algn="ctr">
              <a:lnSpc>
                <a:spcPct val="114913"/>
              </a:lnSpc>
              <a:spcBef>
                <a:spcPts val="815"/>
              </a:spcBef>
              <a:spcAft>
                <a:spcPts val="0"/>
              </a:spcAft>
              <a:buNone/>
            </a:pPr>
            <a:r>
              <a:rPr lang="ru-RU" sz="86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&gt; 9 000</a:t>
            </a:r>
            <a:endParaRPr sz="86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2540" rtl="0" algn="ctr">
              <a:lnSpc>
                <a:spcPct val="1092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тонн в год</a:t>
            </a:r>
            <a:endParaRPr sz="4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9" name="Google Shape;419;p8"/>
          <p:cNvSpPr txBox="1"/>
          <p:nvPr/>
        </p:nvSpPr>
        <p:spPr>
          <a:xfrm>
            <a:off x="7493808" y="3748341"/>
            <a:ext cx="5056505" cy="24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8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Объем производства салата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49530" rtl="0" algn="ctr">
              <a:lnSpc>
                <a:spcPct val="115606"/>
              </a:lnSpc>
              <a:spcBef>
                <a:spcPts val="985"/>
              </a:spcBef>
              <a:spcAft>
                <a:spcPts val="0"/>
              </a:spcAft>
              <a:buNone/>
            </a:pPr>
            <a:r>
              <a:rPr lang="ru-RU" sz="86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&gt; 1  000</a:t>
            </a:r>
            <a:endParaRPr sz="86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83185" rtl="0" algn="ctr">
              <a:lnSpc>
                <a:spcPct val="1107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тонн в год</a:t>
            </a:r>
            <a:endParaRPr sz="4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20" name="Google Shape;420;p8"/>
          <p:cNvGrpSpPr/>
          <p:nvPr/>
        </p:nvGrpSpPr>
        <p:grpSpPr>
          <a:xfrm>
            <a:off x="1668488" y="3523494"/>
            <a:ext cx="16259810" cy="6135370"/>
            <a:chOff x="1668488" y="3523494"/>
            <a:chExt cx="16259810" cy="6135370"/>
          </a:xfrm>
        </p:grpSpPr>
        <p:sp>
          <p:nvSpPr>
            <p:cNvPr id="421" name="Google Shape;421;p8"/>
            <p:cNvSpPr/>
            <p:nvPr/>
          </p:nvSpPr>
          <p:spPr>
            <a:xfrm>
              <a:off x="8492231" y="6644521"/>
              <a:ext cx="2497687" cy="20828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15481356" y="6639038"/>
              <a:ext cx="1675764" cy="2082800"/>
            </a:xfrm>
            <a:custGeom>
              <a:rect b="b" l="l" r="r" t="t"/>
              <a:pathLst>
                <a:path extrusionOk="0" h="2082800" w="1675765">
                  <a:moveTo>
                    <a:pt x="1426330" y="0"/>
                  </a:moveTo>
                  <a:lnTo>
                    <a:pt x="1332877" y="0"/>
                  </a:lnTo>
                  <a:lnTo>
                    <a:pt x="1283570" y="12700"/>
                  </a:lnTo>
                  <a:lnTo>
                    <a:pt x="1232264" y="38100"/>
                  </a:lnTo>
                  <a:lnTo>
                    <a:pt x="1178751" y="63500"/>
                  </a:lnTo>
                  <a:lnTo>
                    <a:pt x="1152714" y="88900"/>
                  </a:lnTo>
                  <a:lnTo>
                    <a:pt x="1125950" y="101600"/>
                  </a:lnTo>
                  <a:lnTo>
                    <a:pt x="1098451" y="127000"/>
                  </a:lnTo>
                  <a:lnTo>
                    <a:pt x="1070206" y="152400"/>
                  </a:lnTo>
                  <a:lnTo>
                    <a:pt x="1041206" y="177800"/>
                  </a:lnTo>
                  <a:lnTo>
                    <a:pt x="1011442" y="203200"/>
                  </a:lnTo>
                  <a:lnTo>
                    <a:pt x="980904" y="228600"/>
                  </a:lnTo>
                  <a:lnTo>
                    <a:pt x="949582" y="266700"/>
                  </a:lnTo>
                  <a:lnTo>
                    <a:pt x="917467" y="292100"/>
                  </a:lnTo>
                  <a:lnTo>
                    <a:pt x="884549" y="330200"/>
                  </a:lnTo>
                  <a:lnTo>
                    <a:pt x="850819" y="368300"/>
                  </a:lnTo>
                  <a:lnTo>
                    <a:pt x="816266" y="406400"/>
                  </a:lnTo>
                  <a:lnTo>
                    <a:pt x="780882" y="457200"/>
                  </a:lnTo>
                  <a:lnTo>
                    <a:pt x="744657" y="495300"/>
                  </a:lnTo>
                  <a:lnTo>
                    <a:pt x="707581" y="546100"/>
                  </a:lnTo>
                  <a:lnTo>
                    <a:pt x="669644" y="584200"/>
                  </a:lnTo>
                  <a:lnTo>
                    <a:pt x="630838" y="635000"/>
                  </a:lnTo>
                  <a:lnTo>
                    <a:pt x="591152" y="698500"/>
                  </a:lnTo>
                  <a:lnTo>
                    <a:pt x="550577" y="749300"/>
                  </a:lnTo>
                  <a:lnTo>
                    <a:pt x="509103" y="800100"/>
                  </a:lnTo>
                  <a:lnTo>
                    <a:pt x="468082" y="863600"/>
                  </a:lnTo>
                  <a:lnTo>
                    <a:pt x="428837" y="914400"/>
                  </a:lnTo>
                  <a:lnTo>
                    <a:pt x="391360" y="965200"/>
                  </a:lnTo>
                  <a:lnTo>
                    <a:pt x="355644" y="1028700"/>
                  </a:lnTo>
                  <a:lnTo>
                    <a:pt x="321683" y="1079500"/>
                  </a:lnTo>
                  <a:lnTo>
                    <a:pt x="289470" y="1117600"/>
                  </a:lnTo>
                  <a:lnTo>
                    <a:pt x="258998" y="1168400"/>
                  </a:lnTo>
                  <a:lnTo>
                    <a:pt x="230260" y="1219200"/>
                  </a:lnTo>
                  <a:lnTo>
                    <a:pt x="203249" y="1257300"/>
                  </a:lnTo>
                  <a:lnTo>
                    <a:pt x="177959" y="1308100"/>
                  </a:lnTo>
                  <a:lnTo>
                    <a:pt x="154383" y="1346200"/>
                  </a:lnTo>
                  <a:lnTo>
                    <a:pt x="132513" y="1384300"/>
                  </a:lnTo>
                  <a:lnTo>
                    <a:pt x="112343" y="1435100"/>
                  </a:lnTo>
                  <a:lnTo>
                    <a:pt x="93867" y="1473200"/>
                  </a:lnTo>
                  <a:lnTo>
                    <a:pt x="77077" y="1498600"/>
                  </a:lnTo>
                  <a:lnTo>
                    <a:pt x="61966" y="1536700"/>
                  </a:lnTo>
                  <a:lnTo>
                    <a:pt x="48528" y="1574800"/>
                  </a:lnTo>
                  <a:lnTo>
                    <a:pt x="36756" y="1600200"/>
                  </a:lnTo>
                  <a:lnTo>
                    <a:pt x="26643" y="1638300"/>
                  </a:lnTo>
                  <a:lnTo>
                    <a:pt x="18182" y="1663700"/>
                  </a:lnTo>
                  <a:lnTo>
                    <a:pt x="6486" y="1727200"/>
                  </a:lnTo>
                  <a:lnTo>
                    <a:pt x="412" y="1778000"/>
                  </a:lnTo>
                  <a:lnTo>
                    <a:pt x="0" y="1816100"/>
                  </a:lnTo>
                  <a:lnTo>
                    <a:pt x="5291" y="1866900"/>
                  </a:lnTo>
                  <a:lnTo>
                    <a:pt x="16328" y="1905000"/>
                  </a:lnTo>
                  <a:lnTo>
                    <a:pt x="33151" y="1943100"/>
                  </a:lnTo>
                  <a:lnTo>
                    <a:pt x="55803" y="1968500"/>
                  </a:lnTo>
                  <a:lnTo>
                    <a:pt x="84323" y="2006600"/>
                  </a:lnTo>
                  <a:lnTo>
                    <a:pt x="118755" y="2032000"/>
                  </a:lnTo>
                  <a:lnTo>
                    <a:pt x="161165" y="2057400"/>
                  </a:lnTo>
                  <a:lnTo>
                    <a:pt x="204540" y="2082800"/>
                  </a:lnTo>
                  <a:lnTo>
                    <a:pt x="342541" y="2082800"/>
                  </a:lnTo>
                  <a:lnTo>
                    <a:pt x="391863" y="2070100"/>
                  </a:lnTo>
                  <a:lnTo>
                    <a:pt x="443193" y="2044700"/>
                  </a:lnTo>
                  <a:lnTo>
                    <a:pt x="496741" y="2019300"/>
                  </a:lnTo>
                  <a:lnTo>
                    <a:pt x="509745" y="2006600"/>
                  </a:lnTo>
                  <a:lnTo>
                    <a:pt x="326815" y="2006600"/>
                  </a:lnTo>
                  <a:lnTo>
                    <a:pt x="334302" y="2003259"/>
                  </a:lnTo>
                  <a:lnTo>
                    <a:pt x="338548" y="1993900"/>
                  </a:lnTo>
                  <a:lnTo>
                    <a:pt x="344101" y="1993900"/>
                  </a:lnTo>
                  <a:lnTo>
                    <a:pt x="370126" y="1981200"/>
                  </a:lnTo>
                  <a:lnTo>
                    <a:pt x="203613" y="1981200"/>
                  </a:lnTo>
                  <a:lnTo>
                    <a:pt x="240244" y="1930400"/>
                  </a:lnTo>
                  <a:lnTo>
                    <a:pt x="141593" y="1930400"/>
                  </a:lnTo>
                  <a:lnTo>
                    <a:pt x="139915" y="1917700"/>
                  </a:lnTo>
                  <a:lnTo>
                    <a:pt x="141292" y="1892300"/>
                  </a:lnTo>
                  <a:lnTo>
                    <a:pt x="146617" y="1866900"/>
                  </a:lnTo>
                  <a:lnTo>
                    <a:pt x="156784" y="1828800"/>
                  </a:lnTo>
                  <a:lnTo>
                    <a:pt x="77687" y="1828800"/>
                  </a:lnTo>
                  <a:lnTo>
                    <a:pt x="76250" y="1803400"/>
                  </a:lnTo>
                  <a:lnTo>
                    <a:pt x="77975" y="1765300"/>
                  </a:lnTo>
                  <a:lnTo>
                    <a:pt x="83197" y="1727200"/>
                  </a:lnTo>
                  <a:lnTo>
                    <a:pt x="92250" y="1689100"/>
                  </a:lnTo>
                  <a:lnTo>
                    <a:pt x="100808" y="1651000"/>
                  </a:lnTo>
                  <a:lnTo>
                    <a:pt x="111171" y="1625600"/>
                  </a:lnTo>
                  <a:lnTo>
                    <a:pt x="123347" y="1587500"/>
                  </a:lnTo>
                  <a:lnTo>
                    <a:pt x="137344" y="1562100"/>
                  </a:lnTo>
                  <a:lnTo>
                    <a:pt x="153169" y="1524000"/>
                  </a:lnTo>
                  <a:lnTo>
                    <a:pt x="170831" y="1485900"/>
                  </a:lnTo>
                  <a:lnTo>
                    <a:pt x="190336" y="1447800"/>
                  </a:lnTo>
                  <a:lnTo>
                    <a:pt x="211694" y="1397000"/>
                  </a:lnTo>
                  <a:lnTo>
                    <a:pt x="234912" y="1358900"/>
                  </a:lnTo>
                  <a:lnTo>
                    <a:pt x="259998" y="1320800"/>
                  </a:lnTo>
                  <a:lnTo>
                    <a:pt x="286959" y="1270000"/>
                  </a:lnTo>
                  <a:lnTo>
                    <a:pt x="315804" y="1219200"/>
                  </a:lnTo>
                  <a:lnTo>
                    <a:pt x="346541" y="1181100"/>
                  </a:lnTo>
                  <a:lnTo>
                    <a:pt x="379177" y="1130300"/>
                  </a:lnTo>
                  <a:lnTo>
                    <a:pt x="413720" y="1079500"/>
                  </a:lnTo>
                  <a:lnTo>
                    <a:pt x="450178" y="1016000"/>
                  </a:lnTo>
                  <a:lnTo>
                    <a:pt x="488560" y="965200"/>
                  </a:lnTo>
                  <a:lnTo>
                    <a:pt x="528872" y="901700"/>
                  </a:lnTo>
                  <a:lnTo>
                    <a:pt x="571123" y="850900"/>
                  </a:lnTo>
                  <a:lnTo>
                    <a:pt x="613836" y="787400"/>
                  </a:lnTo>
                  <a:lnTo>
                    <a:pt x="655536" y="736600"/>
                  </a:lnTo>
                  <a:lnTo>
                    <a:pt x="696234" y="685800"/>
                  </a:lnTo>
                  <a:lnTo>
                    <a:pt x="735940" y="635000"/>
                  </a:lnTo>
                  <a:lnTo>
                    <a:pt x="774666" y="584200"/>
                  </a:lnTo>
                  <a:lnTo>
                    <a:pt x="812422" y="533400"/>
                  </a:lnTo>
                  <a:lnTo>
                    <a:pt x="849220" y="495300"/>
                  </a:lnTo>
                  <a:lnTo>
                    <a:pt x="885069" y="444500"/>
                  </a:lnTo>
                  <a:lnTo>
                    <a:pt x="919980" y="406400"/>
                  </a:lnTo>
                  <a:lnTo>
                    <a:pt x="953965" y="368300"/>
                  </a:lnTo>
                  <a:lnTo>
                    <a:pt x="987035" y="330200"/>
                  </a:lnTo>
                  <a:lnTo>
                    <a:pt x="1019199" y="304800"/>
                  </a:lnTo>
                  <a:lnTo>
                    <a:pt x="1050470" y="266700"/>
                  </a:lnTo>
                  <a:lnTo>
                    <a:pt x="1080857" y="241300"/>
                  </a:lnTo>
                  <a:lnTo>
                    <a:pt x="1110372" y="215900"/>
                  </a:lnTo>
                  <a:lnTo>
                    <a:pt x="1139025" y="190500"/>
                  </a:lnTo>
                  <a:lnTo>
                    <a:pt x="1166827" y="177800"/>
                  </a:lnTo>
                  <a:lnTo>
                    <a:pt x="1193790" y="152400"/>
                  </a:lnTo>
                  <a:lnTo>
                    <a:pt x="1219923" y="139700"/>
                  </a:lnTo>
                  <a:lnTo>
                    <a:pt x="1280023" y="101600"/>
                  </a:lnTo>
                  <a:lnTo>
                    <a:pt x="1332634" y="76200"/>
                  </a:lnTo>
                  <a:lnTo>
                    <a:pt x="1582217" y="76200"/>
                  </a:lnTo>
                  <a:lnTo>
                    <a:pt x="1556737" y="50800"/>
                  </a:lnTo>
                  <a:lnTo>
                    <a:pt x="1514293" y="25400"/>
                  </a:lnTo>
                  <a:lnTo>
                    <a:pt x="1426330" y="0"/>
                  </a:lnTo>
                  <a:close/>
                </a:path>
                <a:path extrusionOk="0" h="2082800" w="1675765">
                  <a:moveTo>
                    <a:pt x="334302" y="2003259"/>
                  </a:moveTo>
                  <a:lnTo>
                    <a:pt x="326815" y="2006600"/>
                  </a:lnTo>
                  <a:lnTo>
                    <a:pt x="332786" y="2006600"/>
                  </a:lnTo>
                  <a:lnTo>
                    <a:pt x="334302" y="2003259"/>
                  </a:lnTo>
                  <a:close/>
                </a:path>
                <a:path extrusionOk="0" h="2082800" w="1675765">
                  <a:moveTo>
                    <a:pt x="1582217" y="76200"/>
                  </a:moveTo>
                  <a:lnTo>
                    <a:pt x="1418625" y="76200"/>
                  </a:lnTo>
                  <a:lnTo>
                    <a:pt x="1453626" y="88900"/>
                  </a:lnTo>
                  <a:lnTo>
                    <a:pt x="1484378" y="101600"/>
                  </a:lnTo>
                  <a:lnTo>
                    <a:pt x="1536945" y="139700"/>
                  </a:lnTo>
                  <a:lnTo>
                    <a:pt x="1579086" y="190500"/>
                  </a:lnTo>
                  <a:lnTo>
                    <a:pt x="1592632" y="228600"/>
                  </a:lnTo>
                  <a:lnTo>
                    <a:pt x="1598936" y="279400"/>
                  </a:lnTo>
                  <a:lnTo>
                    <a:pt x="1596328" y="330200"/>
                  </a:lnTo>
                  <a:lnTo>
                    <a:pt x="1583138" y="393700"/>
                  </a:lnTo>
                  <a:lnTo>
                    <a:pt x="1574563" y="431800"/>
                  </a:lnTo>
                  <a:lnTo>
                    <a:pt x="1564186" y="457200"/>
                  </a:lnTo>
                  <a:lnTo>
                    <a:pt x="1551998" y="495300"/>
                  </a:lnTo>
                  <a:lnTo>
                    <a:pt x="1537991" y="533400"/>
                  </a:lnTo>
                  <a:lnTo>
                    <a:pt x="1522157" y="558800"/>
                  </a:lnTo>
                  <a:lnTo>
                    <a:pt x="1504489" y="596900"/>
                  </a:lnTo>
                  <a:lnTo>
                    <a:pt x="1484978" y="635000"/>
                  </a:lnTo>
                  <a:lnTo>
                    <a:pt x="1463616" y="685800"/>
                  </a:lnTo>
                  <a:lnTo>
                    <a:pt x="1440397" y="723900"/>
                  </a:lnTo>
                  <a:lnTo>
                    <a:pt x="1415311" y="762000"/>
                  </a:lnTo>
                  <a:lnTo>
                    <a:pt x="1388352" y="812800"/>
                  </a:lnTo>
                  <a:lnTo>
                    <a:pt x="1359510" y="863600"/>
                  </a:lnTo>
                  <a:lnTo>
                    <a:pt x="1328779" y="914400"/>
                  </a:lnTo>
                  <a:lnTo>
                    <a:pt x="1296150" y="965200"/>
                  </a:lnTo>
                  <a:lnTo>
                    <a:pt x="1261615" y="1016000"/>
                  </a:lnTo>
                  <a:lnTo>
                    <a:pt x="1225167" y="1066800"/>
                  </a:lnTo>
                  <a:lnTo>
                    <a:pt x="1186798" y="1117600"/>
                  </a:lnTo>
                  <a:lnTo>
                    <a:pt x="1146500" y="1181100"/>
                  </a:lnTo>
                  <a:lnTo>
                    <a:pt x="1104264" y="1231900"/>
                  </a:lnTo>
                  <a:lnTo>
                    <a:pt x="1061551" y="1295400"/>
                  </a:lnTo>
                  <a:lnTo>
                    <a:pt x="1019851" y="1346200"/>
                  </a:lnTo>
                  <a:lnTo>
                    <a:pt x="979153" y="1409700"/>
                  </a:lnTo>
                  <a:lnTo>
                    <a:pt x="939446" y="1460500"/>
                  </a:lnTo>
                  <a:lnTo>
                    <a:pt x="900719" y="1498600"/>
                  </a:lnTo>
                  <a:lnTo>
                    <a:pt x="862962" y="1549400"/>
                  </a:lnTo>
                  <a:lnTo>
                    <a:pt x="826162" y="1600200"/>
                  </a:lnTo>
                  <a:lnTo>
                    <a:pt x="790311" y="1638300"/>
                  </a:lnTo>
                  <a:lnTo>
                    <a:pt x="755396" y="1676400"/>
                  </a:lnTo>
                  <a:lnTo>
                    <a:pt x="721407" y="1714500"/>
                  </a:lnTo>
                  <a:lnTo>
                    <a:pt x="688332" y="1752600"/>
                  </a:lnTo>
                  <a:lnTo>
                    <a:pt x="656161" y="1778000"/>
                  </a:lnTo>
                  <a:lnTo>
                    <a:pt x="624884" y="1816100"/>
                  </a:lnTo>
                  <a:lnTo>
                    <a:pt x="594488" y="1841500"/>
                  </a:lnTo>
                  <a:lnTo>
                    <a:pt x="564964" y="1866900"/>
                  </a:lnTo>
                  <a:lnTo>
                    <a:pt x="536300" y="1892300"/>
                  </a:lnTo>
                  <a:lnTo>
                    <a:pt x="508485" y="1917700"/>
                  </a:lnTo>
                  <a:lnTo>
                    <a:pt x="481508" y="1930400"/>
                  </a:lnTo>
                  <a:lnTo>
                    <a:pt x="455360" y="1955800"/>
                  </a:lnTo>
                  <a:lnTo>
                    <a:pt x="419408" y="1968500"/>
                  </a:lnTo>
                  <a:lnTo>
                    <a:pt x="386098" y="1993900"/>
                  </a:lnTo>
                  <a:lnTo>
                    <a:pt x="355283" y="1993900"/>
                  </a:lnTo>
                  <a:lnTo>
                    <a:pt x="334302" y="2003259"/>
                  </a:lnTo>
                  <a:lnTo>
                    <a:pt x="332786" y="2006600"/>
                  </a:lnTo>
                  <a:lnTo>
                    <a:pt x="509745" y="2006600"/>
                  </a:lnTo>
                  <a:lnTo>
                    <a:pt x="522749" y="1993900"/>
                  </a:lnTo>
                  <a:lnTo>
                    <a:pt x="549488" y="1981200"/>
                  </a:lnTo>
                  <a:lnTo>
                    <a:pt x="605194" y="1930400"/>
                  </a:lnTo>
                  <a:lnTo>
                    <a:pt x="634179" y="1905000"/>
                  </a:lnTo>
                  <a:lnTo>
                    <a:pt x="663932" y="1879600"/>
                  </a:lnTo>
                  <a:lnTo>
                    <a:pt x="694461" y="1854200"/>
                  </a:lnTo>
                  <a:lnTo>
                    <a:pt x="725776" y="1816100"/>
                  </a:lnTo>
                  <a:lnTo>
                    <a:pt x="757885" y="1790700"/>
                  </a:lnTo>
                  <a:lnTo>
                    <a:pt x="790799" y="1752600"/>
                  </a:lnTo>
                  <a:lnTo>
                    <a:pt x="824526" y="1714500"/>
                  </a:lnTo>
                  <a:lnTo>
                    <a:pt x="859075" y="1676400"/>
                  </a:lnTo>
                  <a:lnTo>
                    <a:pt x="894456" y="1638300"/>
                  </a:lnTo>
                  <a:lnTo>
                    <a:pt x="930678" y="1587500"/>
                  </a:lnTo>
                  <a:lnTo>
                    <a:pt x="967749" y="1536700"/>
                  </a:lnTo>
                  <a:lnTo>
                    <a:pt x="1005680" y="1498600"/>
                  </a:lnTo>
                  <a:lnTo>
                    <a:pt x="1044479" y="1447800"/>
                  </a:lnTo>
                  <a:lnTo>
                    <a:pt x="1084156" y="1397000"/>
                  </a:lnTo>
                  <a:lnTo>
                    <a:pt x="1124720" y="1333500"/>
                  </a:lnTo>
                  <a:lnTo>
                    <a:pt x="1166179" y="1282700"/>
                  </a:lnTo>
                  <a:lnTo>
                    <a:pt x="1207201" y="1219200"/>
                  </a:lnTo>
                  <a:lnTo>
                    <a:pt x="1246449" y="1168400"/>
                  </a:lnTo>
                  <a:lnTo>
                    <a:pt x="1283929" y="1117600"/>
                  </a:lnTo>
                  <a:lnTo>
                    <a:pt x="1319649" y="1066800"/>
                  </a:lnTo>
                  <a:lnTo>
                    <a:pt x="1353616" y="1016000"/>
                  </a:lnTo>
                  <a:lnTo>
                    <a:pt x="1385835" y="965200"/>
                  </a:lnTo>
                  <a:lnTo>
                    <a:pt x="1416314" y="914400"/>
                  </a:lnTo>
                  <a:lnTo>
                    <a:pt x="1445060" y="863600"/>
                  </a:lnTo>
                  <a:lnTo>
                    <a:pt x="1472078" y="825500"/>
                  </a:lnTo>
                  <a:lnTo>
                    <a:pt x="1497376" y="774700"/>
                  </a:lnTo>
                  <a:lnTo>
                    <a:pt x="1520960" y="736600"/>
                  </a:lnTo>
                  <a:lnTo>
                    <a:pt x="1542837" y="698500"/>
                  </a:lnTo>
                  <a:lnTo>
                    <a:pt x="1563014" y="660400"/>
                  </a:lnTo>
                  <a:lnTo>
                    <a:pt x="1581498" y="622300"/>
                  </a:lnTo>
                  <a:lnTo>
                    <a:pt x="1598294" y="584200"/>
                  </a:lnTo>
                  <a:lnTo>
                    <a:pt x="1613410" y="546100"/>
                  </a:lnTo>
                  <a:lnTo>
                    <a:pt x="1626853" y="508000"/>
                  </a:lnTo>
                  <a:lnTo>
                    <a:pt x="1638628" y="482600"/>
                  </a:lnTo>
                  <a:lnTo>
                    <a:pt x="1648744" y="444500"/>
                  </a:lnTo>
                  <a:lnTo>
                    <a:pt x="1657205" y="419100"/>
                  </a:lnTo>
                  <a:lnTo>
                    <a:pt x="1669930" y="355600"/>
                  </a:lnTo>
                  <a:lnTo>
                    <a:pt x="1675539" y="304800"/>
                  </a:lnTo>
                  <a:lnTo>
                    <a:pt x="1673978" y="254000"/>
                  </a:lnTo>
                  <a:lnTo>
                    <a:pt x="1665194" y="203200"/>
                  </a:lnTo>
                  <a:lnTo>
                    <a:pt x="1649131" y="165100"/>
                  </a:lnTo>
                  <a:lnTo>
                    <a:pt x="1625737" y="114300"/>
                  </a:lnTo>
                  <a:lnTo>
                    <a:pt x="1594957" y="88900"/>
                  </a:lnTo>
                  <a:lnTo>
                    <a:pt x="1582217" y="76200"/>
                  </a:lnTo>
                  <a:close/>
                </a:path>
                <a:path extrusionOk="0" h="2082800" w="1675765">
                  <a:moveTo>
                    <a:pt x="756345" y="1485900"/>
                  </a:moveTo>
                  <a:lnTo>
                    <a:pt x="714078" y="1485900"/>
                  </a:lnTo>
                  <a:lnTo>
                    <a:pt x="702496" y="1498600"/>
                  </a:lnTo>
                  <a:lnTo>
                    <a:pt x="659360" y="1549400"/>
                  </a:lnTo>
                  <a:lnTo>
                    <a:pt x="618039" y="1600200"/>
                  </a:lnTo>
                  <a:lnTo>
                    <a:pt x="578507" y="1651000"/>
                  </a:lnTo>
                  <a:lnTo>
                    <a:pt x="540738" y="1689100"/>
                  </a:lnTo>
                  <a:lnTo>
                    <a:pt x="504704" y="1739900"/>
                  </a:lnTo>
                  <a:lnTo>
                    <a:pt x="470380" y="1778000"/>
                  </a:lnTo>
                  <a:lnTo>
                    <a:pt x="437738" y="1803400"/>
                  </a:lnTo>
                  <a:lnTo>
                    <a:pt x="406753" y="1841500"/>
                  </a:lnTo>
                  <a:lnTo>
                    <a:pt x="377398" y="1866900"/>
                  </a:lnTo>
                  <a:lnTo>
                    <a:pt x="349645" y="1892300"/>
                  </a:lnTo>
                  <a:lnTo>
                    <a:pt x="323469" y="1917700"/>
                  </a:lnTo>
                  <a:lnTo>
                    <a:pt x="298843" y="1930400"/>
                  </a:lnTo>
                  <a:lnTo>
                    <a:pt x="268038" y="1955800"/>
                  </a:lnTo>
                  <a:lnTo>
                    <a:pt x="242231" y="1968500"/>
                  </a:lnTo>
                  <a:lnTo>
                    <a:pt x="220924" y="1981200"/>
                  </a:lnTo>
                  <a:lnTo>
                    <a:pt x="370126" y="1981200"/>
                  </a:lnTo>
                  <a:lnTo>
                    <a:pt x="397671" y="1955800"/>
                  </a:lnTo>
                  <a:lnTo>
                    <a:pt x="426764" y="1930400"/>
                  </a:lnTo>
                  <a:lnTo>
                    <a:pt x="457432" y="1892300"/>
                  </a:lnTo>
                  <a:lnTo>
                    <a:pt x="489701" y="1866900"/>
                  </a:lnTo>
                  <a:lnTo>
                    <a:pt x="523600" y="1828800"/>
                  </a:lnTo>
                  <a:lnTo>
                    <a:pt x="559155" y="1790700"/>
                  </a:lnTo>
                  <a:lnTo>
                    <a:pt x="596394" y="1752600"/>
                  </a:lnTo>
                  <a:lnTo>
                    <a:pt x="635345" y="1701800"/>
                  </a:lnTo>
                  <a:lnTo>
                    <a:pt x="676033" y="1651000"/>
                  </a:lnTo>
                  <a:lnTo>
                    <a:pt x="718488" y="1600200"/>
                  </a:lnTo>
                  <a:lnTo>
                    <a:pt x="762735" y="1549400"/>
                  </a:lnTo>
                  <a:lnTo>
                    <a:pt x="769560" y="1536700"/>
                  </a:lnTo>
                  <a:lnTo>
                    <a:pt x="770658" y="1511300"/>
                  </a:lnTo>
                  <a:lnTo>
                    <a:pt x="766197" y="1498600"/>
                  </a:lnTo>
                  <a:lnTo>
                    <a:pt x="756345" y="1485900"/>
                  </a:lnTo>
                  <a:close/>
                </a:path>
                <a:path extrusionOk="0" h="2082800" w="1675765">
                  <a:moveTo>
                    <a:pt x="836175" y="1041400"/>
                  </a:moveTo>
                  <a:lnTo>
                    <a:pt x="793907" y="1041400"/>
                  </a:lnTo>
                  <a:lnTo>
                    <a:pt x="782745" y="1054100"/>
                  </a:lnTo>
                  <a:lnTo>
                    <a:pt x="141593" y="1930400"/>
                  </a:lnTo>
                  <a:lnTo>
                    <a:pt x="240244" y="1930400"/>
                  </a:lnTo>
                  <a:lnTo>
                    <a:pt x="844660" y="1092200"/>
                  </a:lnTo>
                  <a:lnTo>
                    <a:pt x="850995" y="1079500"/>
                  </a:lnTo>
                  <a:lnTo>
                    <a:pt x="851496" y="1066800"/>
                  </a:lnTo>
                  <a:lnTo>
                    <a:pt x="846458" y="1054100"/>
                  </a:lnTo>
                  <a:lnTo>
                    <a:pt x="836175" y="1041400"/>
                  </a:lnTo>
                  <a:close/>
                </a:path>
                <a:path extrusionOk="0" h="2082800" w="1675765">
                  <a:moveTo>
                    <a:pt x="435664" y="1257300"/>
                  </a:moveTo>
                  <a:lnTo>
                    <a:pt x="393338" y="1257300"/>
                  </a:lnTo>
                  <a:lnTo>
                    <a:pt x="382549" y="1270000"/>
                  </a:lnTo>
                  <a:lnTo>
                    <a:pt x="343349" y="1333500"/>
                  </a:lnTo>
                  <a:lnTo>
                    <a:pt x="306821" y="1384300"/>
                  </a:lnTo>
                  <a:lnTo>
                    <a:pt x="272943" y="1435100"/>
                  </a:lnTo>
                  <a:lnTo>
                    <a:pt x="241696" y="1485900"/>
                  </a:lnTo>
                  <a:lnTo>
                    <a:pt x="213058" y="1536700"/>
                  </a:lnTo>
                  <a:lnTo>
                    <a:pt x="187008" y="1587500"/>
                  </a:lnTo>
                  <a:lnTo>
                    <a:pt x="163524" y="1625600"/>
                  </a:lnTo>
                  <a:lnTo>
                    <a:pt x="142586" y="1663700"/>
                  </a:lnTo>
                  <a:lnTo>
                    <a:pt x="124173" y="1701800"/>
                  </a:lnTo>
                  <a:lnTo>
                    <a:pt x="108263" y="1739900"/>
                  </a:lnTo>
                  <a:lnTo>
                    <a:pt x="94835" y="1778000"/>
                  </a:lnTo>
                  <a:lnTo>
                    <a:pt x="83868" y="1803400"/>
                  </a:lnTo>
                  <a:lnTo>
                    <a:pt x="81773" y="1816100"/>
                  </a:lnTo>
                  <a:lnTo>
                    <a:pt x="79678" y="1816100"/>
                  </a:lnTo>
                  <a:lnTo>
                    <a:pt x="77687" y="1828800"/>
                  </a:lnTo>
                  <a:lnTo>
                    <a:pt x="156784" y="1828800"/>
                  </a:lnTo>
                  <a:lnTo>
                    <a:pt x="167137" y="1803400"/>
                  </a:lnTo>
                  <a:lnTo>
                    <a:pt x="179928" y="1765300"/>
                  </a:lnTo>
                  <a:lnTo>
                    <a:pt x="195176" y="1739900"/>
                  </a:lnTo>
                  <a:lnTo>
                    <a:pt x="212902" y="1701800"/>
                  </a:lnTo>
                  <a:lnTo>
                    <a:pt x="233125" y="1663700"/>
                  </a:lnTo>
                  <a:lnTo>
                    <a:pt x="255864" y="1612900"/>
                  </a:lnTo>
                  <a:lnTo>
                    <a:pt x="281139" y="1574800"/>
                  </a:lnTo>
                  <a:lnTo>
                    <a:pt x="308970" y="1524000"/>
                  </a:lnTo>
                  <a:lnTo>
                    <a:pt x="339377" y="1473200"/>
                  </a:lnTo>
                  <a:lnTo>
                    <a:pt x="372378" y="1422400"/>
                  </a:lnTo>
                  <a:lnTo>
                    <a:pt x="407994" y="1371600"/>
                  </a:lnTo>
                  <a:lnTo>
                    <a:pt x="446245" y="1308100"/>
                  </a:lnTo>
                  <a:lnTo>
                    <a:pt x="452017" y="1295400"/>
                  </a:lnTo>
                  <a:lnTo>
                    <a:pt x="451955" y="1282700"/>
                  </a:lnTo>
                  <a:lnTo>
                    <a:pt x="446392" y="1270000"/>
                  </a:lnTo>
                  <a:lnTo>
                    <a:pt x="435664" y="1257300"/>
                  </a:lnTo>
                  <a:close/>
                </a:path>
              </a:pathLst>
            </a:custGeom>
            <a:solidFill>
              <a:srgbClr val="15161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15950152" y="7683431"/>
              <a:ext cx="122389" cy="14250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16377259" y="7472074"/>
              <a:ext cx="99708" cy="10868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16275940" y="7921902"/>
              <a:ext cx="125100" cy="141041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16773370" y="7237292"/>
              <a:ext cx="75717" cy="75852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16446193" y="7201640"/>
              <a:ext cx="75757" cy="75848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16211968" y="7385002"/>
              <a:ext cx="75783" cy="7586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16656087" y="7051038"/>
              <a:ext cx="75704" cy="75864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8"/>
            <p:cNvSpPr/>
            <p:nvPr/>
          </p:nvSpPr>
          <p:spPr>
            <a:xfrm>
              <a:off x="16860664" y="7048194"/>
              <a:ext cx="75796" cy="75838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8"/>
            <p:cNvSpPr/>
            <p:nvPr/>
          </p:nvSpPr>
          <p:spPr>
            <a:xfrm>
              <a:off x="16620794" y="7378833"/>
              <a:ext cx="75770" cy="75853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8"/>
            <p:cNvSpPr/>
            <p:nvPr/>
          </p:nvSpPr>
          <p:spPr>
            <a:xfrm>
              <a:off x="16494816" y="7691371"/>
              <a:ext cx="75783" cy="75851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8"/>
            <p:cNvSpPr/>
            <p:nvPr/>
          </p:nvSpPr>
          <p:spPr>
            <a:xfrm>
              <a:off x="2757467" y="7677126"/>
              <a:ext cx="86262" cy="86744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8"/>
            <p:cNvSpPr/>
            <p:nvPr/>
          </p:nvSpPr>
          <p:spPr>
            <a:xfrm>
              <a:off x="2763386" y="7799982"/>
              <a:ext cx="172085" cy="361950"/>
            </a:xfrm>
            <a:custGeom>
              <a:rect b="b" l="l" r="r" t="t"/>
              <a:pathLst>
                <a:path extrusionOk="0" h="361950" w="172085">
                  <a:moveTo>
                    <a:pt x="38165" y="0"/>
                  </a:moveTo>
                  <a:lnTo>
                    <a:pt x="5706" y="21739"/>
                  </a:lnTo>
                  <a:lnTo>
                    <a:pt x="0" y="43330"/>
                  </a:lnTo>
                  <a:lnTo>
                    <a:pt x="565" y="48054"/>
                  </a:lnTo>
                  <a:lnTo>
                    <a:pt x="8437" y="99788"/>
                  </a:lnTo>
                  <a:lnTo>
                    <a:pt x="19293" y="150625"/>
                  </a:lnTo>
                  <a:lnTo>
                    <a:pt x="33039" y="200269"/>
                  </a:lnTo>
                  <a:lnTo>
                    <a:pt x="49581" y="248425"/>
                  </a:lnTo>
                  <a:lnTo>
                    <a:pt x="68823" y="294796"/>
                  </a:lnTo>
                  <a:lnTo>
                    <a:pt x="90672" y="339087"/>
                  </a:lnTo>
                  <a:lnTo>
                    <a:pt x="132528" y="361759"/>
                  </a:lnTo>
                  <a:lnTo>
                    <a:pt x="148900" y="356813"/>
                  </a:lnTo>
                  <a:lnTo>
                    <a:pt x="162134" y="345902"/>
                  </a:lnTo>
                  <a:lnTo>
                    <a:pt x="169883" y="331286"/>
                  </a:lnTo>
                  <a:lnTo>
                    <a:pt x="171571" y="314854"/>
                  </a:lnTo>
                  <a:lnTo>
                    <a:pt x="166626" y="298491"/>
                  </a:lnTo>
                  <a:lnTo>
                    <a:pt x="143554" y="250771"/>
                  </a:lnTo>
                  <a:lnTo>
                    <a:pt x="123823" y="200341"/>
                  </a:lnTo>
                  <a:lnTo>
                    <a:pt x="107588" y="147678"/>
                  </a:lnTo>
                  <a:lnTo>
                    <a:pt x="95006" y="93258"/>
                  </a:lnTo>
                  <a:lnTo>
                    <a:pt x="86230" y="37557"/>
                  </a:lnTo>
                  <a:lnTo>
                    <a:pt x="80800" y="21333"/>
                  </a:lnTo>
                  <a:lnTo>
                    <a:pt x="69945" y="8874"/>
                  </a:lnTo>
                  <a:lnTo>
                    <a:pt x="55216" y="1367"/>
                  </a:lnTo>
                  <a:lnTo>
                    <a:pt x="38165" y="0"/>
                  </a:lnTo>
                  <a:close/>
                </a:path>
              </a:pathLst>
            </a:custGeom>
            <a:solidFill>
              <a:srgbClr val="15161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8"/>
            <p:cNvSpPr/>
            <p:nvPr/>
          </p:nvSpPr>
          <p:spPr>
            <a:xfrm>
              <a:off x="2949248" y="7037057"/>
              <a:ext cx="85895" cy="86030"/>
            </a:xfrm>
            <a:prstGeom prst="rect">
              <a:avLst/>
            </a:pr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8"/>
            <p:cNvSpPr/>
            <p:nvPr/>
          </p:nvSpPr>
          <p:spPr>
            <a:xfrm>
              <a:off x="2589684" y="7140397"/>
              <a:ext cx="1934845" cy="1587500"/>
            </a:xfrm>
            <a:custGeom>
              <a:rect b="b" l="l" r="r" t="t"/>
              <a:pathLst>
                <a:path extrusionOk="0" h="1587500" w="1934845">
                  <a:moveTo>
                    <a:pt x="273526" y="0"/>
                  </a:moveTo>
                  <a:lnTo>
                    <a:pt x="206184" y="51628"/>
                  </a:lnTo>
                  <a:lnTo>
                    <a:pt x="171945" y="93075"/>
                  </a:lnTo>
                  <a:lnTo>
                    <a:pt x="140360" y="136838"/>
                  </a:lnTo>
                  <a:lnTo>
                    <a:pt x="111475" y="182847"/>
                  </a:lnTo>
                  <a:lnTo>
                    <a:pt x="85334" y="231033"/>
                  </a:lnTo>
                  <a:lnTo>
                    <a:pt x="61981" y="281326"/>
                  </a:lnTo>
                  <a:lnTo>
                    <a:pt x="44530" y="326187"/>
                  </a:lnTo>
                  <a:lnTo>
                    <a:pt x="29949" y="372307"/>
                  </a:lnTo>
                  <a:lnTo>
                    <a:pt x="18237" y="419544"/>
                  </a:lnTo>
                  <a:lnTo>
                    <a:pt x="9390" y="467755"/>
                  </a:lnTo>
                  <a:lnTo>
                    <a:pt x="3403" y="516801"/>
                  </a:lnTo>
                  <a:lnTo>
                    <a:pt x="274" y="566538"/>
                  </a:lnTo>
                  <a:lnTo>
                    <a:pt x="0" y="616826"/>
                  </a:lnTo>
                  <a:lnTo>
                    <a:pt x="2575" y="667522"/>
                  </a:lnTo>
                  <a:lnTo>
                    <a:pt x="7998" y="718485"/>
                  </a:lnTo>
                  <a:lnTo>
                    <a:pt x="16265" y="769573"/>
                  </a:lnTo>
                  <a:lnTo>
                    <a:pt x="27371" y="820645"/>
                  </a:lnTo>
                  <a:lnTo>
                    <a:pt x="41314" y="871559"/>
                  </a:lnTo>
                  <a:lnTo>
                    <a:pt x="58090" y="922173"/>
                  </a:lnTo>
                  <a:lnTo>
                    <a:pt x="77696" y="972345"/>
                  </a:lnTo>
                  <a:lnTo>
                    <a:pt x="97909" y="1017344"/>
                  </a:lnTo>
                  <a:lnTo>
                    <a:pt x="120055" y="1061036"/>
                  </a:lnTo>
                  <a:lnTo>
                    <a:pt x="144082" y="1103371"/>
                  </a:lnTo>
                  <a:lnTo>
                    <a:pt x="169941" y="1144297"/>
                  </a:lnTo>
                  <a:lnTo>
                    <a:pt x="197581" y="1183764"/>
                  </a:lnTo>
                  <a:lnTo>
                    <a:pt x="226952" y="1221720"/>
                  </a:lnTo>
                  <a:lnTo>
                    <a:pt x="258003" y="1258116"/>
                  </a:lnTo>
                  <a:lnTo>
                    <a:pt x="290684" y="1292899"/>
                  </a:lnTo>
                  <a:lnTo>
                    <a:pt x="324945" y="1326020"/>
                  </a:lnTo>
                  <a:lnTo>
                    <a:pt x="360735" y="1357427"/>
                  </a:lnTo>
                  <a:lnTo>
                    <a:pt x="398004" y="1387069"/>
                  </a:lnTo>
                  <a:lnTo>
                    <a:pt x="436701" y="1414895"/>
                  </a:lnTo>
                  <a:lnTo>
                    <a:pt x="476777" y="1440855"/>
                  </a:lnTo>
                  <a:lnTo>
                    <a:pt x="518181" y="1464897"/>
                  </a:lnTo>
                  <a:lnTo>
                    <a:pt x="560863" y="1486972"/>
                  </a:lnTo>
                  <a:lnTo>
                    <a:pt x="604771" y="1507026"/>
                  </a:lnTo>
                  <a:lnTo>
                    <a:pt x="650682" y="1525317"/>
                  </a:lnTo>
                  <a:lnTo>
                    <a:pt x="697335" y="1541263"/>
                  </a:lnTo>
                  <a:lnTo>
                    <a:pt x="744689" y="1554857"/>
                  </a:lnTo>
                  <a:lnTo>
                    <a:pt x="792700" y="1566088"/>
                  </a:lnTo>
                  <a:lnTo>
                    <a:pt x="841325" y="1574947"/>
                  </a:lnTo>
                  <a:lnTo>
                    <a:pt x="890521" y="1581423"/>
                  </a:lnTo>
                  <a:lnTo>
                    <a:pt x="940247" y="1585508"/>
                  </a:lnTo>
                  <a:lnTo>
                    <a:pt x="990458" y="1587191"/>
                  </a:lnTo>
                  <a:lnTo>
                    <a:pt x="1037953" y="1586573"/>
                  </a:lnTo>
                  <a:lnTo>
                    <a:pt x="1085244" y="1583819"/>
                  </a:lnTo>
                  <a:lnTo>
                    <a:pt x="1132286" y="1578936"/>
                  </a:lnTo>
                  <a:lnTo>
                    <a:pt x="1179034" y="1571931"/>
                  </a:lnTo>
                  <a:lnTo>
                    <a:pt x="1225446" y="1562813"/>
                  </a:lnTo>
                  <a:lnTo>
                    <a:pt x="1271477" y="1551588"/>
                  </a:lnTo>
                  <a:lnTo>
                    <a:pt x="1317084" y="1538263"/>
                  </a:lnTo>
                  <a:lnTo>
                    <a:pt x="1362221" y="1522846"/>
                  </a:lnTo>
                  <a:lnTo>
                    <a:pt x="1413186" y="1502702"/>
                  </a:lnTo>
                  <a:lnTo>
                    <a:pt x="1462439" y="1480178"/>
                  </a:lnTo>
                  <a:lnTo>
                    <a:pt x="1509873" y="1455370"/>
                  </a:lnTo>
                  <a:lnTo>
                    <a:pt x="1555382" y="1428373"/>
                  </a:lnTo>
                  <a:lnTo>
                    <a:pt x="1598860" y="1399283"/>
                  </a:lnTo>
                  <a:lnTo>
                    <a:pt x="1640199" y="1368195"/>
                  </a:lnTo>
                  <a:lnTo>
                    <a:pt x="1679294" y="1335205"/>
                  </a:lnTo>
                  <a:lnTo>
                    <a:pt x="1716039" y="1300409"/>
                  </a:lnTo>
                  <a:lnTo>
                    <a:pt x="1750326" y="1263901"/>
                  </a:lnTo>
                  <a:lnTo>
                    <a:pt x="1782051" y="1225778"/>
                  </a:lnTo>
                  <a:lnTo>
                    <a:pt x="1811105" y="1186134"/>
                  </a:lnTo>
                  <a:lnTo>
                    <a:pt x="1837384" y="1145066"/>
                  </a:lnTo>
                  <a:lnTo>
                    <a:pt x="1860780" y="1102668"/>
                  </a:lnTo>
                  <a:lnTo>
                    <a:pt x="1881188" y="1059037"/>
                  </a:lnTo>
                  <a:lnTo>
                    <a:pt x="1897611" y="1017848"/>
                  </a:lnTo>
                  <a:lnTo>
                    <a:pt x="1911911" y="976055"/>
                  </a:lnTo>
                  <a:lnTo>
                    <a:pt x="1924202" y="933345"/>
                  </a:lnTo>
                  <a:lnTo>
                    <a:pt x="1934596" y="889404"/>
                  </a:lnTo>
                  <a:lnTo>
                    <a:pt x="1934818" y="872264"/>
                  </a:lnTo>
                  <a:lnTo>
                    <a:pt x="1928626" y="856926"/>
                  </a:lnTo>
                  <a:lnTo>
                    <a:pt x="1884279" y="838150"/>
                  </a:lnTo>
                  <a:lnTo>
                    <a:pt x="1850167" y="871479"/>
                  </a:lnTo>
                  <a:lnTo>
                    <a:pt x="1840764" y="911259"/>
                  </a:lnTo>
                  <a:lnTo>
                    <a:pt x="1829635" y="949950"/>
                  </a:lnTo>
                  <a:lnTo>
                    <a:pt x="1816685" y="987812"/>
                  </a:lnTo>
                  <a:lnTo>
                    <a:pt x="1801819" y="1025104"/>
                  </a:lnTo>
                  <a:lnTo>
                    <a:pt x="1782017" y="1067123"/>
                  </a:lnTo>
                  <a:lnTo>
                    <a:pt x="1759060" y="1107868"/>
                  </a:lnTo>
                  <a:lnTo>
                    <a:pt x="1733068" y="1147233"/>
                  </a:lnTo>
                  <a:lnTo>
                    <a:pt x="1704162" y="1185115"/>
                  </a:lnTo>
                  <a:lnTo>
                    <a:pt x="1672460" y="1221406"/>
                  </a:lnTo>
                  <a:lnTo>
                    <a:pt x="1638083" y="1256002"/>
                  </a:lnTo>
                  <a:lnTo>
                    <a:pt x="1601150" y="1288797"/>
                  </a:lnTo>
                  <a:lnTo>
                    <a:pt x="1561782" y="1319687"/>
                  </a:lnTo>
                  <a:lnTo>
                    <a:pt x="1520098" y="1348565"/>
                  </a:lnTo>
                  <a:lnTo>
                    <a:pt x="1476217" y="1375326"/>
                  </a:lnTo>
                  <a:lnTo>
                    <a:pt x="1430259" y="1399864"/>
                  </a:lnTo>
                  <a:lnTo>
                    <a:pt x="1382345" y="1422075"/>
                  </a:lnTo>
                  <a:lnTo>
                    <a:pt x="1332594" y="1441853"/>
                  </a:lnTo>
                  <a:lnTo>
                    <a:pt x="1283151" y="1458506"/>
                  </a:lnTo>
                  <a:lnTo>
                    <a:pt x="1233294" y="1472435"/>
                  </a:lnTo>
                  <a:lnTo>
                    <a:pt x="1183119" y="1483641"/>
                  </a:lnTo>
                  <a:lnTo>
                    <a:pt x="1132728" y="1492128"/>
                  </a:lnTo>
                  <a:lnTo>
                    <a:pt x="1082218" y="1497895"/>
                  </a:lnTo>
                  <a:lnTo>
                    <a:pt x="1031689" y="1500946"/>
                  </a:lnTo>
                  <a:lnTo>
                    <a:pt x="981240" y="1501283"/>
                  </a:lnTo>
                  <a:lnTo>
                    <a:pt x="930969" y="1498906"/>
                  </a:lnTo>
                  <a:lnTo>
                    <a:pt x="880975" y="1493819"/>
                  </a:lnTo>
                  <a:lnTo>
                    <a:pt x="831358" y="1486023"/>
                  </a:lnTo>
                  <a:lnTo>
                    <a:pt x="782216" y="1475519"/>
                  </a:lnTo>
                  <a:lnTo>
                    <a:pt x="733648" y="1462310"/>
                  </a:lnTo>
                  <a:lnTo>
                    <a:pt x="685753" y="1446397"/>
                  </a:lnTo>
                  <a:lnTo>
                    <a:pt x="638631" y="1427783"/>
                  </a:lnTo>
                  <a:lnTo>
                    <a:pt x="592929" y="1406711"/>
                  </a:lnTo>
                  <a:lnTo>
                    <a:pt x="548693" y="1383225"/>
                  </a:lnTo>
                  <a:lnTo>
                    <a:pt x="505992" y="1357398"/>
                  </a:lnTo>
                  <a:lnTo>
                    <a:pt x="464894" y="1329300"/>
                  </a:lnTo>
                  <a:lnTo>
                    <a:pt x="425468" y="1299000"/>
                  </a:lnTo>
                  <a:lnTo>
                    <a:pt x="387781" y="1266571"/>
                  </a:lnTo>
                  <a:lnTo>
                    <a:pt x="351904" y="1232083"/>
                  </a:lnTo>
                  <a:lnTo>
                    <a:pt x="317904" y="1195606"/>
                  </a:lnTo>
                  <a:lnTo>
                    <a:pt x="285850" y="1157210"/>
                  </a:lnTo>
                  <a:lnTo>
                    <a:pt x="255810" y="1116968"/>
                  </a:lnTo>
                  <a:lnTo>
                    <a:pt x="227854" y="1074948"/>
                  </a:lnTo>
                  <a:lnTo>
                    <a:pt x="202049" y="1031223"/>
                  </a:lnTo>
                  <a:lnTo>
                    <a:pt x="178465" y="985862"/>
                  </a:lnTo>
                  <a:lnTo>
                    <a:pt x="157170" y="938936"/>
                  </a:lnTo>
                  <a:lnTo>
                    <a:pt x="138121" y="889872"/>
                  </a:lnTo>
                  <a:lnTo>
                    <a:pt x="122029" y="840407"/>
                  </a:lnTo>
                  <a:lnTo>
                    <a:pt x="108898" y="790700"/>
                  </a:lnTo>
                  <a:lnTo>
                    <a:pt x="98733" y="740911"/>
                  </a:lnTo>
                  <a:lnTo>
                    <a:pt x="91538" y="691199"/>
                  </a:lnTo>
                  <a:lnTo>
                    <a:pt x="87318" y="641721"/>
                  </a:lnTo>
                  <a:lnTo>
                    <a:pt x="86077" y="592638"/>
                  </a:lnTo>
                  <a:lnTo>
                    <a:pt x="87820" y="544106"/>
                  </a:lnTo>
                  <a:lnTo>
                    <a:pt x="92552" y="496287"/>
                  </a:lnTo>
                  <a:lnTo>
                    <a:pt x="100277" y="449338"/>
                  </a:lnTo>
                  <a:lnTo>
                    <a:pt x="110999" y="403418"/>
                  </a:lnTo>
                  <a:lnTo>
                    <a:pt x="124724" y="358686"/>
                  </a:lnTo>
                  <a:lnTo>
                    <a:pt x="141455" y="315301"/>
                  </a:lnTo>
                  <a:lnTo>
                    <a:pt x="162464" y="270006"/>
                  </a:lnTo>
                  <a:lnTo>
                    <a:pt x="185931" y="226646"/>
                  </a:lnTo>
                  <a:lnTo>
                    <a:pt x="211826" y="185279"/>
                  </a:lnTo>
                  <a:lnTo>
                    <a:pt x="240117" y="145961"/>
                  </a:lnTo>
                  <a:lnTo>
                    <a:pt x="270774" y="108751"/>
                  </a:lnTo>
                  <a:lnTo>
                    <a:pt x="303765" y="73706"/>
                  </a:lnTo>
                  <a:lnTo>
                    <a:pt x="313335" y="59501"/>
                  </a:lnTo>
                  <a:lnTo>
                    <a:pt x="316566" y="43298"/>
                  </a:lnTo>
                  <a:lnTo>
                    <a:pt x="313469" y="27048"/>
                  </a:lnTo>
                  <a:lnTo>
                    <a:pt x="304058" y="12702"/>
                  </a:lnTo>
                  <a:lnTo>
                    <a:pt x="289760" y="3193"/>
                  </a:lnTo>
                  <a:lnTo>
                    <a:pt x="273526" y="0"/>
                  </a:lnTo>
                  <a:close/>
                </a:path>
              </a:pathLst>
            </a:custGeom>
            <a:solidFill>
              <a:srgbClr val="15161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8"/>
            <p:cNvSpPr/>
            <p:nvPr/>
          </p:nvSpPr>
          <p:spPr>
            <a:xfrm>
              <a:off x="4454645" y="7857685"/>
              <a:ext cx="86146" cy="86838"/>
            </a:xfrm>
            <a:prstGeom prst="rect">
              <a:avLst/>
            </a:prstGeom>
            <a:blipFill rotWithShape="1">
              <a:blip r:embed="rId1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8"/>
            <p:cNvSpPr/>
            <p:nvPr/>
          </p:nvSpPr>
          <p:spPr>
            <a:xfrm>
              <a:off x="3053785" y="6612842"/>
              <a:ext cx="1480820" cy="1178560"/>
            </a:xfrm>
            <a:custGeom>
              <a:rect b="b" l="l" r="r" t="t"/>
              <a:pathLst>
                <a:path extrusionOk="0" h="1178559" w="1480820">
                  <a:moveTo>
                    <a:pt x="1342493" y="782320"/>
                  </a:moveTo>
                  <a:lnTo>
                    <a:pt x="1221913" y="782320"/>
                  </a:lnTo>
                  <a:lnTo>
                    <a:pt x="1245369" y="802640"/>
                  </a:lnTo>
                  <a:lnTo>
                    <a:pt x="1270461" y="830580"/>
                  </a:lnTo>
                  <a:lnTo>
                    <a:pt x="1296111" y="866140"/>
                  </a:lnTo>
                  <a:lnTo>
                    <a:pt x="1321242" y="908050"/>
                  </a:lnTo>
                  <a:lnTo>
                    <a:pt x="1344777" y="957580"/>
                  </a:lnTo>
                  <a:lnTo>
                    <a:pt x="1365639" y="1013460"/>
                  </a:lnTo>
                  <a:lnTo>
                    <a:pt x="1382751" y="1074420"/>
                  </a:lnTo>
                  <a:lnTo>
                    <a:pt x="1395035" y="1141730"/>
                  </a:lnTo>
                  <a:lnTo>
                    <a:pt x="1398132" y="1151890"/>
                  </a:lnTo>
                  <a:lnTo>
                    <a:pt x="1403782" y="1162050"/>
                  </a:lnTo>
                  <a:lnTo>
                    <a:pt x="1411523" y="1169670"/>
                  </a:lnTo>
                  <a:lnTo>
                    <a:pt x="1427920" y="1178560"/>
                  </a:lnTo>
                  <a:lnTo>
                    <a:pt x="1443708" y="1178560"/>
                  </a:lnTo>
                  <a:lnTo>
                    <a:pt x="1459864" y="1172210"/>
                  </a:lnTo>
                  <a:lnTo>
                    <a:pt x="1472180" y="1162050"/>
                  </a:lnTo>
                  <a:lnTo>
                    <a:pt x="1479463" y="1146810"/>
                  </a:lnTo>
                  <a:lnTo>
                    <a:pt x="1480522" y="1129030"/>
                  </a:lnTo>
                  <a:lnTo>
                    <a:pt x="1469992" y="1069340"/>
                  </a:lnTo>
                  <a:lnTo>
                    <a:pt x="1456335" y="1014730"/>
                  </a:lnTo>
                  <a:lnTo>
                    <a:pt x="1440505" y="965200"/>
                  </a:lnTo>
                  <a:lnTo>
                    <a:pt x="1423453" y="922020"/>
                  </a:lnTo>
                  <a:lnTo>
                    <a:pt x="1406135" y="883920"/>
                  </a:lnTo>
                  <a:lnTo>
                    <a:pt x="1372006" y="824230"/>
                  </a:lnTo>
                  <a:lnTo>
                    <a:pt x="1353788" y="797560"/>
                  </a:lnTo>
                  <a:lnTo>
                    <a:pt x="1342493" y="782320"/>
                  </a:lnTo>
                  <a:close/>
                </a:path>
                <a:path extrusionOk="0" h="1178559" w="1480820">
                  <a:moveTo>
                    <a:pt x="803014" y="755650"/>
                  </a:moveTo>
                  <a:lnTo>
                    <a:pt x="714680" y="755650"/>
                  </a:lnTo>
                  <a:lnTo>
                    <a:pt x="727453" y="806450"/>
                  </a:lnTo>
                  <a:lnTo>
                    <a:pt x="744752" y="853440"/>
                  </a:lnTo>
                  <a:lnTo>
                    <a:pt x="765612" y="896620"/>
                  </a:lnTo>
                  <a:lnTo>
                    <a:pt x="789067" y="937260"/>
                  </a:lnTo>
                  <a:lnTo>
                    <a:pt x="814153" y="976630"/>
                  </a:lnTo>
                  <a:lnTo>
                    <a:pt x="839904" y="1014730"/>
                  </a:lnTo>
                  <a:lnTo>
                    <a:pt x="852731" y="1032510"/>
                  </a:lnTo>
                  <a:lnTo>
                    <a:pt x="859096" y="1042670"/>
                  </a:lnTo>
                  <a:lnTo>
                    <a:pt x="865330" y="1051560"/>
                  </a:lnTo>
                  <a:lnTo>
                    <a:pt x="870086" y="1059180"/>
                  </a:lnTo>
                  <a:lnTo>
                    <a:pt x="876634" y="1064260"/>
                  </a:lnTo>
                  <a:lnTo>
                    <a:pt x="887948" y="1069340"/>
                  </a:lnTo>
                  <a:lnTo>
                    <a:pt x="891835" y="1069340"/>
                  </a:lnTo>
                  <a:lnTo>
                    <a:pt x="895785" y="1070610"/>
                  </a:lnTo>
                  <a:lnTo>
                    <a:pt x="905120" y="1070610"/>
                  </a:lnTo>
                  <a:lnTo>
                    <a:pt x="914136" y="1068070"/>
                  </a:lnTo>
                  <a:lnTo>
                    <a:pt x="965879" y="1022350"/>
                  </a:lnTo>
                  <a:lnTo>
                    <a:pt x="997046" y="977900"/>
                  </a:lnTo>
                  <a:lnTo>
                    <a:pt x="1007516" y="958850"/>
                  </a:lnTo>
                  <a:lnTo>
                    <a:pt x="906219" y="958850"/>
                  </a:lnTo>
                  <a:lnTo>
                    <a:pt x="880753" y="920750"/>
                  </a:lnTo>
                  <a:lnTo>
                    <a:pt x="856832" y="882650"/>
                  </a:lnTo>
                  <a:lnTo>
                    <a:pt x="835369" y="843280"/>
                  </a:lnTo>
                  <a:lnTo>
                    <a:pt x="817276" y="802640"/>
                  </a:lnTo>
                  <a:lnTo>
                    <a:pt x="803468" y="758190"/>
                  </a:lnTo>
                  <a:lnTo>
                    <a:pt x="803014" y="755650"/>
                  </a:lnTo>
                  <a:close/>
                </a:path>
                <a:path extrusionOk="0" h="1178559" w="1480820">
                  <a:moveTo>
                    <a:pt x="1012306" y="687070"/>
                  </a:moveTo>
                  <a:lnTo>
                    <a:pt x="974555" y="709930"/>
                  </a:lnTo>
                  <a:lnTo>
                    <a:pt x="969448" y="731520"/>
                  </a:lnTo>
                  <a:lnTo>
                    <a:pt x="971445" y="742950"/>
                  </a:lnTo>
                  <a:lnTo>
                    <a:pt x="975977" y="779780"/>
                  </a:lnTo>
                  <a:lnTo>
                    <a:pt x="970401" y="822960"/>
                  </a:lnTo>
                  <a:lnTo>
                    <a:pt x="956036" y="868680"/>
                  </a:lnTo>
                  <a:lnTo>
                    <a:pt x="934202" y="915670"/>
                  </a:lnTo>
                  <a:lnTo>
                    <a:pt x="906219" y="958850"/>
                  </a:lnTo>
                  <a:lnTo>
                    <a:pt x="1007516" y="958850"/>
                  </a:lnTo>
                  <a:lnTo>
                    <a:pt x="1022873" y="930910"/>
                  </a:lnTo>
                  <a:lnTo>
                    <a:pt x="1042679" y="881380"/>
                  </a:lnTo>
                  <a:lnTo>
                    <a:pt x="1055785" y="833120"/>
                  </a:lnTo>
                  <a:lnTo>
                    <a:pt x="1061510" y="784860"/>
                  </a:lnTo>
                  <a:lnTo>
                    <a:pt x="1207780" y="784860"/>
                  </a:lnTo>
                  <a:lnTo>
                    <a:pt x="1221913" y="782320"/>
                  </a:lnTo>
                  <a:lnTo>
                    <a:pt x="1342493" y="782320"/>
                  </a:lnTo>
                  <a:lnTo>
                    <a:pt x="1334962" y="772160"/>
                  </a:lnTo>
                  <a:lnTo>
                    <a:pt x="1315645" y="750570"/>
                  </a:lnTo>
                  <a:lnTo>
                    <a:pt x="1351611" y="730250"/>
                  </a:lnTo>
                  <a:lnTo>
                    <a:pt x="1377819" y="711200"/>
                  </a:lnTo>
                  <a:lnTo>
                    <a:pt x="1384678" y="704850"/>
                  </a:lnTo>
                  <a:lnTo>
                    <a:pt x="1130969" y="704850"/>
                  </a:lnTo>
                  <a:lnTo>
                    <a:pt x="1080288" y="701040"/>
                  </a:lnTo>
                  <a:lnTo>
                    <a:pt x="1023805" y="688340"/>
                  </a:lnTo>
                  <a:lnTo>
                    <a:pt x="1012306" y="687070"/>
                  </a:lnTo>
                  <a:close/>
                </a:path>
                <a:path extrusionOk="0" h="1178559" w="1480820">
                  <a:moveTo>
                    <a:pt x="425727" y="400050"/>
                  </a:moveTo>
                  <a:lnTo>
                    <a:pt x="275041" y="400050"/>
                  </a:lnTo>
                  <a:lnTo>
                    <a:pt x="314630" y="403860"/>
                  </a:lnTo>
                  <a:lnTo>
                    <a:pt x="337758" y="433070"/>
                  </a:lnTo>
                  <a:lnTo>
                    <a:pt x="365049" y="462280"/>
                  </a:lnTo>
                  <a:lnTo>
                    <a:pt x="396868" y="491490"/>
                  </a:lnTo>
                  <a:lnTo>
                    <a:pt x="433579" y="519430"/>
                  </a:lnTo>
                  <a:lnTo>
                    <a:pt x="405767" y="561340"/>
                  </a:lnTo>
                  <a:lnTo>
                    <a:pt x="384220" y="603250"/>
                  </a:lnTo>
                  <a:lnTo>
                    <a:pt x="369008" y="650240"/>
                  </a:lnTo>
                  <a:lnTo>
                    <a:pt x="360203" y="702310"/>
                  </a:lnTo>
                  <a:lnTo>
                    <a:pt x="357877" y="764540"/>
                  </a:lnTo>
                  <a:lnTo>
                    <a:pt x="359483" y="774700"/>
                  </a:lnTo>
                  <a:lnTo>
                    <a:pt x="388991" y="805180"/>
                  </a:lnTo>
                  <a:lnTo>
                    <a:pt x="399714" y="806450"/>
                  </a:lnTo>
                  <a:lnTo>
                    <a:pt x="410524" y="805180"/>
                  </a:lnTo>
                  <a:lnTo>
                    <a:pt x="420913" y="801370"/>
                  </a:lnTo>
                  <a:lnTo>
                    <a:pt x="460914" y="784860"/>
                  </a:lnTo>
                  <a:lnTo>
                    <a:pt x="507379" y="772160"/>
                  </a:lnTo>
                  <a:lnTo>
                    <a:pt x="558148" y="763270"/>
                  </a:lnTo>
                  <a:lnTo>
                    <a:pt x="611061" y="758190"/>
                  </a:lnTo>
                  <a:lnTo>
                    <a:pt x="663958" y="755650"/>
                  </a:lnTo>
                  <a:lnTo>
                    <a:pt x="803014" y="755650"/>
                  </a:lnTo>
                  <a:lnTo>
                    <a:pt x="794855" y="709930"/>
                  </a:lnTo>
                  <a:lnTo>
                    <a:pt x="792051" y="698500"/>
                  </a:lnTo>
                  <a:lnTo>
                    <a:pt x="447345" y="698500"/>
                  </a:lnTo>
                  <a:lnTo>
                    <a:pt x="457242" y="654050"/>
                  </a:lnTo>
                  <a:lnTo>
                    <a:pt x="473989" y="614680"/>
                  </a:lnTo>
                  <a:lnTo>
                    <a:pt x="497992" y="577850"/>
                  </a:lnTo>
                  <a:lnTo>
                    <a:pt x="529657" y="537210"/>
                  </a:lnTo>
                  <a:lnTo>
                    <a:pt x="534892" y="529590"/>
                  </a:lnTo>
                  <a:lnTo>
                    <a:pt x="538333" y="521970"/>
                  </a:lnTo>
                  <a:lnTo>
                    <a:pt x="539898" y="511810"/>
                  </a:lnTo>
                  <a:lnTo>
                    <a:pt x="539505" y="502920"/>
                  </a:lnTo>
                  <a:lnTo>
                    <a:pt x="536933" y="494030"/>
                  </a:lnTo>
                  <a:lnTo>
                    <a:pt x="532580" y="486410"/>
                  </a:lnTo>
                  <a:lnTo>
                    <a:pt x="526632" y="478790"/>
                  </a:lnTo>
                  <a:lnTo>
                    <a:pt x="472695" y="441960"/>
                  </a:lnTo>
                  <a:lnTo>
                    <a:pt x="434145" y="408940"/>
                  </a:lnTo>
                  <a:lnTo>
                    <a:pt x="425727" y="400050"/>
                  </a:lnTo>
                  <a:close/>
                </a:path>
                <a:path extrusionOk="0" h="1178559" w="1480820">
                  <a:moveTo>
                    <a:pt x="1207780" y="784860"/>
                  </a:moveTo>
                  <a:lnTo>
                    <a:pt x="1061510" y="784860"/>
                  </a:lnTo>
                  <a:lnTo>
                    <a:pt x="1106364" y="789940"/>
                  </a:lnTo>
                  <a:lnTo>
                    <a:pt x="1148060" y="791210"/>
                  </a:lnTo>
                  <a:lnTo>
                    <a:pt x="1186582" y="788670"/>
                  </a:lnTo>
                  <a:lnTo>
                    <a:pt x="1207780" y="784860"/>
                  </a:lnTo>
                  <a:close/>
                </a:path>
                <a:path extrusionOk="0" h="1178559" w="1480820">
                  <a:moveTo>
                    <a:pt x="1229089" y="518160"/>
                  </a:moveTo>
                  <a:lnTo>
                    <a:pt x="1020882" y="518160"/>
                  </a:lnTo>
                  <a:lnTo>
                    <a:pt x="1069932" y="524510"/>
                  </a:lnTo>
                  <a:lnTo>
                    <a:pt x="1110142" y="539750"/>
                  </a:lnTo>
                  <a:lnTo>
                    <a:pt x="1146351" y="562610"/>
                  </a:lnTo>
                  <a:lnTo>
                    <a:pt x="1183402" y="591820"/>
                  </a:lnTo>
                  <a:lnTo>
                    <a:pt x="1205444" y="610870"/>
                  </a:lnTo>
                  <a:lnTo>
                    <a:pt x="1229831" y="629920"/>
                  </a:lnTo>
                  <a:lnTo>
                    <a:pt x="1257105" y="648970"/>
                  </a:lnTo>
                  <a:lnTo>
                    <a:pt x="1287809" y="668020"/>
                  </a:lnTo>
                  <a:lnTo>
                    <a:pt x="1273964" y="675640"/>
                  </a:lnTo>
                  <a:lnTo>
                    <a:pt x="1258406" y="681990"/>
                  </a:lnTo>
                  <a:lnTo>
                    <a:pt x="1241118" y="688340"/>
                  </a:lnTo>
                  <a:lnTo>
                    <a:pt x="1222081" y="694690"/>
                  </a:lnTo>
                  <a:lnTo>
                    <a:pt x="1217482" y="694690"/>
                  </a:lnTo>
                  <a:lnTo>
                    <a:pt x="1215229" y="695960"/>
                  </a:lnTo>
                  <a:lnTo>
                    <a:pt x="1175924" y="702310"/>
                  </a:lnTo>
                  <a:lnTo>
                    <a:pt x="1130969" y="704850"/>
                  </a:lnTo>
                  <a:lnTo>
                    <a:pt x="1384678" y="704850"/>
                  </a:lnTo>
                  <a:lnTo>
                    <a:pt x="1410394" y="671830"/>
                  </a:lnTo>
                  <a:lnTo>
                    <a:pt x="1411742" y="661670"/>
                  </a:lnTo>
                  <a:lnTo>
                    <a:pt x="1410676" y="651510"/>
                  </a:lnTo>
                  <a:lnTo>
                    <a:pt x="1407220" y="641350"/>
                  </a:lnTo>
                  <a:lnTo>
                    <a:pt x="1401688" y="633730"/>
                  </a:lnTo>
                  <a:lnTo>
                    <a:pt x="1394360" y="626110"/>
                  </a:lnTo>
                  <a:lnTo>
                    <a:pt x="1385512" y="621030"/>
                  </a:lnTo>
                  <a:lnTo>
                    <a:pt x="1384925" y="621030"/>
                  </a:lnTo>
                  <a:lnTo>
                    <a:pt x="1339951" y="599440"/>
                  </a:lnTo>
                  <a:lnTo>
                    <a:pt x="1301993" y="575310"/>
                  </a:lnTo>
                  <a:lnTo>
                    <a:pt x="1268865" y="551180"/>
                  </a:lnTo>
                  <a:lnTo>
                    <a:pt x="1238382" y="525780"/>
                  </a:lnTo>
                  <a:lnTo>
                    <a:pt x="1229089" y="518160"/>
                  </a:lnTo>
                  <a:close/>
                </a:path>
                <a:path extrusionOk="0" h="1178559" w="1480820">
                  <a:moveTo>
                    <a:pt x="709257" y="669290"/>
                  </a:moveTo>
                  <a:lnTo>
                    <a:pt x="658725" y="669290"/>
                  </a:lnTo>
                  <a:lnTo>
                    <a:pt x="605595" y="671830"/>
                  </a:lnTo>
                  <a:lnTo>
                    <a:pt x="551539" y="676910"/>
                  </a:lnTo>
                  <a:lnTo>
                    <a:pt x="498231" y="685800"/>
                  </a:lnTo>
                  <a:lnTo>
                    <a:pt x="447345" y="698500"/>
                  </a:lnTo>
                  <a:lnTo>
                    <a:pt x="792051" y="698500"/>
                  </a:lnTo>
                  <a:lnTo>
                    <a:pt x="786529" y="689610"/>
                  </a:lnTo>
                  <a:lnTo>
                    <a:pt x="778694" y="680720"/>
                  </a:lnTo>
                  <a:lnTo>
                    <a:pt x="768947" y="675640"/>
                  </a:lnTo>
                  <a:lnTo>
                    <a:pt x="764799" y="673100"/>
                  </a:lnTo>
                  <a:lnTo>
                    <a:pt x="760263" y="671830"/>
                  </a:lnTo>
                  <a:lnTo>
                    <a:pt x="755517" y="671830"/>
                  </a:lnTo>
                  <a:lnTo>
                    <a:pt x="709257" y="669290"/>
                  </a:lnTo>
                  <a:close/>
                </a:path>
                <a:path extrusionOk="0" h="1178559" w="1480820">
                  <a:moveTo>
                    <a:pt x="1076552" y="85090"/>
                  </a:moveTo>
                  <a:lnTo>
                    <a:pt x="967574" y="85090"/>
                  </a:lnTo>
                  <a:lnTo>
                    <a:pt x="981649" y="87630"/>
                  </a:lnTo>
                  <a:lnTo>
                    <a:pt x="990501" y="92710"/>
                  </a:lnTo>
                  <a:lnTo>
                    <a:pt x="993613" y="101600"/>
                  </a:lnTo>
                  <a:lnTo>
                    <a:pt x="991871" y="113030"/>
                  </a:lnTo>
                  <a:lnTo>
                    <a:pt x="984358" y="129540"/>
                  </a:lnTo>
                  <a:lnTo>
                    <a:pt x="970156" y="147320"/>
                  </a:lnTo>
                  <a:lnTo>
                    <a:pt x="941656" y="185420"/>
                  </a:lnTo>
                  <a:lnTo>
                    <a:pt x="917821" y="231140"/>
                  </a:lnTo>
                  <a:lnTo>
                    <a:pt x="898735" y="281940"/>
                  </a:lnTo>
                  <a:lnTo>
                    <a:pt x="884480" y="335280"/>
                  </a:lnTo>
                  <a:lnTo>
                    <a:pt x="875139" y="388620"/>
                  </a:lnTo>
                  <a:lnTo>
                    <a:pt x="871007" y="438150"/>
                  </a:lnTo>
                  <a:lnTo>
                    <a:pt x="870911" y="448310"/>
                  </a:lnTo>
                  <a:lnTo>
                    <a:pt x="871532" y="488950"/>
                  </a:lnTo>
                  <a:lnTo>
                    <a:pt x="871648" y="511810"/>
                  </a:lnTo>
                  <a:lnTo>
                    <a:pt x="874193" y="565150"/>
                  </a:lnTo>
                  <a:lnTo>
                    <a:pt x="900394" y="600710"/>
                  </a:lnTo>
                  <a:lnTo>
                    <a:pt x="913626" y="604520"/>
                  </a:lnTo>
                  <a:lnTo>
                    <a:pt x="920833" y="604520"/>
                  </a:lnTo>
                  <a:lnTo>
                    <a:pt x="937270" y="599440"/>
                  </a:lnTo>
                  <a:lnTo>
                    <a:pt x="950144" y="589280"/>
                  </a:lnTo>
                  <a:lnTo>
                    <a:pt x="958212" y="574040"/>
                  </a:lnTo>
                  <a:lnTo>
                    <a:pt x="960235" y="557530"/>
                  </a:lnTo>
                  <a:lnTo>
                    <a:pt x="959004" y="541020"/>
                  </a:lnTo>
                  <a:lnTo>
                    <a:pt x="958150" y="524510"/>
                  </a:lnTo>
                  <a:lnTo>
                    <a:pt x="1020882" y="518160"/>
                  </a:lnTo>
                  <a:lnTo>
                    <a:pt x="1229089" y="518160"/>
                  </a:lnTo>
                  <a:lnTo>
                    <a:pt x="1204308" y="497840"/>
                  </a:lnTo>
                  <a:lnTo>
                    <a:pt x="1168383" y="473710"/>
                  </a:lnTo>
                  <a:lnTo>
                    <a:pt x="1128158" y="452120"/>
                  </a:lnTo>
                  <a:lnTo>
                    <a:pt x="1081184" y="438150"/>
                  </a:lnTo>
                  <a:lnTo>
                    <a:pt x="1067141" y="436880"/>
                  </a:lnTo>
                  <a:lnTo>
                    <a:pt x="957197" y="436880"/>
                  </a:lnTo>
                  <a:lnTo>
                    <a:pt x="962837" y="383540"/>
                  </a:lnTo>
                  <a:lnTo>
                    <a:pt x="974138" y="330200"/>
                  </a:lnTo>
                  <a:lnTo>
                    <a:pt x="990289" y="281940"/>
                  </a:lnTo>
                  <a:lnTo>
                    <a:pt x="1010478" y="238760"/>
                  </a:lnTo>
                  <a:lnTo>
                    <a:pt x="1033894" y="205740"/>
                  </a:lnTo>
                  <a:lnTo>
                    <a:pt x="1068470" y="154940"/>
                  </a:lnTo>
                  <a:lnTo>
                    <a:pt x="1079934" y="106680"/>
                  </a:lnTo>
                  <a:lnTo>
                    <a:pt x="1076552" y="85090"/>
                  </a:lnTo>
                  <a:close/>
                </a:path>
                <a:path extrusionOk="0" h="1178559" w="1480820">
                  <a:moveTo>
                    <a:pt x="647308" y="276860"/>
                  </a:moveTo>
                  <a:lnTo>
                    <a:pt x="341555" y="276860"/>
                  </a:lnTo>
                  <a:lnTo>
                    <a:pt x="373766" y="285750"/>
                  </a:lnTo>
                  <a:lnTo>
                    <a:pt x="404690" y="293370"/>
                  </a:lnTo>
                  <a:lnTo>
                    <a:pt x="434365" y="300990"/>
                  </a:lnTo>
                  <a:lnTo>
                    <a:pt x="515313" y="318770"/>
                  </a:lnTo>
                  <a:lnTo>
                    <a:pt x="563326" y="332740"/>
                  </a:lnTo>
                  <a:lnTo>
                    <a:pt x="608183" y="353060"/>
                  </a:lnTo>
                  <a:lnTo>
                    <a:pt x="651198" y="382270"/>
                  </a:lnTo>
                  <a:lnTo>
                    <a:pt x="693685" y="425450"/>
                  </a:lnTo>
                  <a:lnTo>
                    <a:pt x="690258" y="454660"/>
                  </a:lnTo>
                  <a:lnTo>
                    <a:pt x="687861" y="485140"/>
                  </a:lnTo>
                  <a:lnTo>
                    <a:pt x="686555" y="516890"/>
                  </a:lnTo>
                  <a:lnTo>
                    <a:pt x="686404" y="548640"/>
                  </a:lnTo>
                  <a:lnTo>
                    <a:pt x="688477" y="561340"/>
                  </a:lnTo>
                  <a:lnTo>
                    <a:pt x="717970" y="590550"/>
                  </a:lnTo>
                  <a:lnTo>
                    <a:pt x="723889" y="591820"/>
                  </a:lnTo>
                  <a:lnTo>
                    <a:pt x="730112" y="590550"/>
                  </a:lnTo>
                  <a:lnTo>
                    <a:pt x="746836" y="588010"/>
                  </a:lnTo>
                  <a:lnTo>
                    <a:pt x="760413" y="577850"/>
                  </a:lnTo>
                  <a:lnTo>
                    <a:pt x="769454" y="563880"/>
                  </a:lnTo>
                  <a:lnTo>
                    <a:pt x="772572" y="547370"/>
                  </a:lnTo>
                  <a:lnTo>
                    <a:pt x="772907" y="514350"/>
                  </a:lnTo>
                  <a:lnTo>
                    <a:pt x="774578" y="482600"/>
                  </a:lnTo>
                  <a:lnTo>
                    <a:pt x="777499" y="450850"/>
                  </a:lnTo>
                  <a:lnTo>
                    <a:pt x="781582" y="421640"/>
                  </a:lnTo>
                  <a:lnTo>
                    <a:pt x="798360" y="353060"/>
                  </a:lnTo>
                  <a:lnTo>
                    <a:pt x="806832" y="325120"/>
                  </a:lnTo>
                  <a:lnTo>
                    <a:pt x="716702" y="325120"/>
                  </a:lnTo>
                  <a:lnTo>
                    <a:pt x="670588" y="289560"/>
                  </a:lnTo>
                  <a:lnTo>
                    <a:pt x="647308" y="276860"/>
                  </a:lnTo>
                  <a:close/>
                </a:path>
                <a:path extrusionOk="0" h="1178559" w="1480820">
                  <a:moveTo>
                    <a:pt x="288069" y="163830"/>
                  </a:moveTo>
                  <a:lnTo>
                    <a:pt x="277255" y="163830"/>
                  </a:lnTo>
                  <a:lnTo>
                    <a:pt x="266651" y="165100"/>
                  </a:lnTo>
                  <a:lnTo>
                    <a:pt x="238493" y="196850"/>
                  </a:lnTo>
                  <a:lnTo>
                    <a:pt x="237367" y="207010"/>
                  </a:lnTo>
                  <a:lnTo>
                    <a:pt x="238141" y="217170"/>
                  </a:lnTo>
                  <a:lnTo>
                    <a:pt x="241538" y="240030"/>
                  </a:lnTo>
                  <a:lnTo>
                    <a:pt x="249573" y="273050"/>
                  </a:lnTo>
                  <a:lnTo>
                    <a:pt x="264260" y="314960"/>
                  </a:lnTo>
                  <a:lnTo>
                    <a:pt x="217108" y="318770"/>
                  </a:lnTo>
                  <a:lnTo>
                    <a:pt x="167154" y="326390"/>
                  </a:lnTo>
                  <a:lnTo>
                    <a:pt x="115500" y="340360"/>
                  </a:lnTo>
                  <a:lnTo>
                    <a:pt x="63251" y="356870"/>
                  </a:lnTo>
                  <a:lnTo>
                    <a:pt x="54755" y="360680"/>
                  </a:lnTo>
                  <a:lnTo>
                    <a:pt x="35486" y="368300"/>
                  </a:lnTo>
                  <a:lnTo>
                    <a:pt x="26342" y="372110"/>
                  </a:lnTo>
                  <a:lnTo>
                    <a:pt x="12198" y="382270"/>
                  </a:lnTo>
                  <a:lnTo>
                    <a:pt x="3173" y="396240"/>
                  </a:lnTo>
                  <a:lnTo>
                    <a:pt x="0" y="411480"/>
                  </a:lnTo>
                  <a:lnTo>
                    <a:pt x="3410" y="429260"/>
                  </a:lnTo>
                  <a:lnTo>
                    <a:pt x="34192" y="454660"/>
                  </a:lnTo>
                  <a:lnTo>
                    <a:pt x="51331" y="454660"/>
                  </a:lnTo>
                  <a:lnTo>
                    <a:pt x="59930" y="452120"/>
                  </a:lnTo>
                  <a:lnTo>
                    <a:pt x="68305" y="448310"/>
                  </a:lnTo>
                  <a:lnTo>
                    <a:pt x="77221" y="444500"/>
                  </a:lnTo>
                  <a:lnTo>
                    <a:pt x="163102" y="416560"/>
                  </a:lnTo>
                  <a:lnTo>
                    <a:pt x="224041" y="403860"/>
                  </a:lnTo>
                  <a:lnTo>
                    <a:pt x="275041" y="400050"/>
                  </a:lnTo>
                  <a:lnTo>
                    <a:pt x="425727" y="400050"/>
                  </a:lnTo>
                  <a:lnTo>
                    <a:pt x="402878" y="375920"/>
                  </a:lnTo>
                  <a:lnTo>
                    <a:pt x="378148" y="344170"/>
                  </a:lnTo>
                  <a:lnTo>
                    <a:pt x="376807" y="341630"/>
                  </a:lnTo>
                  <a:lnTo>
                    <a:pt x="375404" y="339090"/>
                  </a:lnTo>
                  <a:lnTo>
                    <a:pt x="354908" y="306070"/>
                  </a:lnTo>
                  <a:lnTo>
                    <a:pt x="341555" y="276860"/>
                  </a:lnTo>
                  <a:lnTo>
                    <a:pt x="647308" y="276860"/>
                  </a:lnTo>
                  <a:lnTo>
                    <a:pt x="624028" y="264160"/>
                  </a:lnTo>
                  <a:lnTo>
                    <a:pt x="576918" y="246380"/>
                  </a:lnTo>
                  <a:lnTo>
                    <a:pt x="529156" y="233680"/>
                  </a:lnTo>
                  <a:lnTo>
                    <a:pt x="480639" y="222250"/>
                  </a:lnTo>
                  <a:lnTo>
                    <a:pt x="437689" y="213360"/>
                  </a:lnTo>
                  <a:lnTo>
                    <a:pt x="393426" y="201930"/>
                  </a:lnTo>
                  <a:lnTo>
                    <a:pt x="347249" y="186690"/>
                  </a:lnTo>
                  <a:lnTo>
                    <a:pt x="298560" y="167640"/>
                  </a:lnTo>
                  <a:lnTo>
                    <a:pt x="288069" y="163830"/>
                  </a:lnTo>
                  <a:close/>
                </a:path>
                <a:path extrusionOk="0" h="1178559" w="1480820">
                  <a:moveTo>
                    <a:pt x="1025013" y="433070"/>
                  </a:moveTo>
                  <a:lnTo>
                    <a:pt x="957197" y="436880"/>
                  </a:lnTo>
                  <a:lnTo>
                    <a:pt x="1067141" y="436880"/>
                  </a:lnTo>
                  <a:lnTo>
                    <a:pt x="1025013" y="433070"/>
                  </a:lnTo>
                  <a:close/>
                </a:path>
                <a:path extrusionOk="0" h="1178559" w="1480820">
                  <a:moveTo>
                    <a:pt x="980480" y="0"/>
                  </a:moveTo>
                  <a:lnTo>
                    <a:pt x="931479" y="3810"/>
                  </a:lnTo>
                  <a:lnTo>
                    <a:pt x="879672" y="29210"/>
                  </a:lnTo>
                  <a:lnTo>
                    <a:pt x="825296" y="81280"/>
                  </a:lnTo>
                  <a:lnTo>
                    <a:pt x="800419" y="118110"/>
                  </a:lnTo>
                  <a:lnTo>
                    <a:pt x="777105" y="160020"/>
                  </a:lnTo>
                  <a:lnTo>
                    <a:pt x="755370" y="209550"/>
                  </a:lnTo>
                  <a:lnTo>
                    <a:pt x="735230" y="264160"/>
                  </a:lnTo>
                  <a:lnTo>
                    <a:pt x="716702" y="325120"/>
                  </a:lnTo>
                  <a:lnTo>
                    <a:pt x="806832" y="325120"/>
                  </a:lnTo>
                  <a:lnTo>
                    <a:pt x="816844" y="292100"/>
                  </a:lnTo>
                  <a:lnTo>
                    <a:pt x="836864" y="237490"/>
                  </a:lnTo>
                  <a:lnTo>
                    <a:pt x="858247" y="190500"/>
                  </a:lnTo>
                  <a:lnTo>
                    <a:pt x="880824" y="152400"/>
                  </a:lnTo>
                  <a:lnTo>
                    <a:pt x="904421" y="121920"/>
                  </a:lnTo>
                  <a:lnTo>
                    <a:pt x="949554" y="88900"/>
                  </a:lnTo>
                  <a:lnTo>
                    <a:pt x="967574" y="85090"/>
                  </a:lnTo>
                  <a:lnTo>
                    <a:pt x="1076552" y="85090"/>
                  </a:lnTo>
                  <a:lnTo>
                    <a:pt x="1073767" y="67310"/>
                  </a:lnTo>
                  <a:lnTo>
                    <a:pt x="1055454" y="35560"/>
                  </a:lnTo>
                  <a:lnTo>
                    <a:pt x="1023024" y="11430"/>
                  </a:lnTo>
                  <a:lnTo>
                    <a:pt x="980480" y="0"/>
                  </a:lnTo>
                  <a:close/>
                </a:path>
              </a:pathLst>
            </a:custGeom>
            <a:solidFill>
              <a:srgbClr val="15161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1668488" y="3523494"/>
              <a:ext cx="16259810" cy="6135370"/>
            </a:xfrm>
            <a:custGeom>
              <a:rect b="b" l="l" r="r" t="t"/>
              <a:pathLst>
                <a:path extrusionOk="0" h="6135370" w="16259810">
                  <a:moveTo>
                    <a:pt x="5148072" y="0"/>
                  </a:moveTo>
                  <a:lnTo>
                    <a:pt x="5000523" y="0"/>
                  </a:lnTo>
                  <a:lnTo>
                    <a:pt x="5000523" y="5196281"/>
                  </a:lnTo>
                  <a:lnTo>
                    <a:pt x="5148072" y="5196281"/>
                  </a:lnTo>
                  <a:lnTo>
                    <a:pt x="5148072" y="0"/>
                  </a:lnTo>
                  <a:close/>
                </a:path>
                <a:path extrusionOk="0" h="6135370" w="16259810">
                  <a:moveTo>
                    <a:pt x="11639499" y="0"/>
                  </a:moveTo>
                  <a:lnTo>
                    <a:pt x="11491887" y="0"/>
                  </a:lnTo>
                  <a:lnTo>
                    <a:pt x="11491887" y="5195494"/>
                  </a:lnTo>
                  <a:lnTo>
                    <a:pt x="11639499" y="5195494"/>
                  </a:lnTo>
                  <a:lnTo>
                    <a:pt x="11639499" y="0"/>
                  </a:lnTo>
                  <a:close/>
                </a:path>
                <a:path extrusionOk="0" h="6135370" w="16259810">
                  <a:moveTo>
                    <a:pt x="16259251" y="5987554"/>
                  </a:moveTo>
                  <a:lnTo>
                    <a:pt x="0" y="5987554"/>
                  </a:lnTo>
                  <a:lnTo>
                    <a:pt x="0" y="6135090"/>
                  </a:lnTo>
                  <a:lnTo>
                    <a:pt x="16259251" y="6135090"/>
                  </a:lnTo>
                  <a:lnTo>
                    <a:pt x="16259251" y="5987554"/>
                  </a:lnTo>
                  <a:close/>
                </a:path>
              </a:pathLst>
            </a:custGeom>
            <a:solidFill>
              <a:srgbClr val="D0E69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9"/>
          <p:cNvSpPr/>
          <p:nvPr/>
        </p:nvSpPr>
        <p:spPr>
          <a:xfrm>
            <a:off x="1045" y="0"/>
            <a:ext cx="20102006" cy="1131444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0" y="4353883"/>
            <a:ext cx="20104100" cy="6960870"/>
          </a:xfrm>
          <a:custGeom>
            <a:rect b="b" l="l" r="r" t="t"/>
            <a:pathLst>
              <a:path extrusionOk="0" h="6960870" w="20104100">
                <a:moveTo>
                  <a:pt x="20104099" y="0"/>
                </a:moveTo>
                <a:lnTo>
                  <a:pt x="0" y="0"/>
                </a:lnTo>
                <a:lnTo>
                  <a:pt x="0" y="6960565"/>
                </a:lnTo>
                <a:lnTo>
                  <a:pt x="20104099" y="696056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16832129" y="4437694"/>
            <a:ext cx="2619375" cy="2326005"/>
          </a:xfrm>
          <a:custGeom>
            <a:rect b="b" l="l" r="r" t="t"/>
            <a:pathLst>
              <a:path extrusionOk="0" h="2326004" w="2619375">
                <a:moveTo>
                  <a:pt x="1309542" y="0"/>
                </a:moveTo>
                <a:lnTo>
                  <a:pt x="1258125" y="880"/>
                </a:lnTo>
                <a:lnTo>
                  <a:pt x="1207210" y="3498"/>
                </a:lnTo>
                <a:lnTo>
                  <a:pt x="1156833" y="7823"/>
                </a:lnTo>
                <a:lnTo>
                  <a:pt x="1107030" y="13822"/>
                </a:lnTo>
                <a:lnTo>
                  <a:pt x="1057839" y="21462"/>
                </a:lnTo>
                <a:lnTo>
                  <a:pt x="1009295" y="30712"/>
                </a:lnTo>
                <a:lnTo>
                  <a:pt x="961434" y="41538"/>
                </a:lnTo>
                <a:lnTo>
                  <a:pt x="914294" y="53909"/>
                </a:lnTo>
                <a:lnTo>
                  <a:pt x="867911" y="67793"/>
                </a:lnTo>
                <a:lnTo>
                  <a:pt x="822320" y="83157"/>
                </a:lnTo>
                <a:lnTo>
                  <a:pt x="777559" y="99968"/>
                </a:lnTo>
                <a:lnTo>
                  <a:pt x="733664" y="118195"/>
                </a:lnTo>
                <a:lnTo>
                  <a:pt x="690671" y="137804"/>
                </a:lnTo>
                <a:lnTo>
                  <a:pt x="648617" y="158765"/>
                </a:lnTo>
                <a:lnTo>
                  <a:pt x="607538" y="181044"/>
                </a:lnTo>
                <a:lnTo>
                  <a:pt x="567470" y="204609"/>
                </a:lnTo>
                <a:lnTo>
                  <a:pt x="528450" y="229428"/>
                </a:lnTo>
                <a:lnTo>
                  <a:pt x="490515" y="255469"/>
                </a:lnTo>
                <a:lnTo>
                  <a:pt x="453700" y="282698"/>
                </a:lnTo>
                <a:lnTo>
                  <a:pt x="418042" y="311085"/>
                </a:lnTo>
                <a:lnTo>
                  <a:pt x="383578" y="340596"/>
                </a:lnTo>
                <a:lnTo>
                  <a:pt x="350343" y="371199"/>
                </a:lnTo>
                <a:lnTo>
                  <a:pt x="318375" y="402862"/>
                </a:lnTo>
                <a:lnTo>
                  <a:pt x="287710" y="435553"/>
                </a:lnTo>
                <a:lnTo>
                  <a:pt x="258384" y="469240"/>
                </a:lnTo>
                <a:lnTo>
                  <a:pt x="230433" y="503889"/>
                </a:lnTo>
                <a:lnTo>
                  <a:pt x="203894" y="539469"/>
                </a:lnTo>
                <a:lnTo>
                  <a:pt x="178803" y="575947"/>
                </a:lnTo>
                <a:lnTo>
                  <a:pt x="155198" y="613291"/>
                </a:lnTo>
                <a:lnTo>
                  <a:pt x="133113" y="651469"/>
                </a:lnTo>
                <a:lnTo>
                  <a:pt x="112586" y="690449"/>
                </a:lnTo>
                <a:lnTo>
                  <a:pt x="93653" y="730197"/>
                </a:lnTo>
                <a:lnTo>
                  <a:pt x="76350" y="770682"/>
                </a:lnTo>
                <a:lnTo>
                  <a:pt x="60714" y="811872"/>
                </a:lnTo>
                <a:lnTo>
                  <a:pt x="46782" y="853734"/>
                </a:lnTo>
                <a:lnTo>
                  <a:pt x="34589" y="896236"/>
                </a:lnTo>
                <a:lnTo>
                  <a:pt x="24171" y="939345"/>
                </a:lnTo>
                <a:lnTo>
                  <a:pt x="15567" y="983030"/>
                </a:lnTo>
                <a:lnTo>
                  <a:pt x="8811" y="1027257"/>
                </a:lnTo>
                <a:lnTo>
                  <a:pt x="3940" y="1071995"/>
                </a:lnTo>
                <a:lnTo>
                  <a:pt x="991" y="1117211"/>
                </a:lnTo>
                <a:lnTo>
                  <a:pt x="0" y="1162873"/>
                </a:lnTo>
                <a:lnTo>
                  <a:pt x="991" y="1208535"/>
                </a:lnTo>
                <a:lnTo>
                  <a:pt x="3940" y="1253751"/>
                </a:lnTo>
                <a:lnTo>
                  <a:pt x="8811" y="1298488"/>
                </a:lnTo>
                <a:lnTo>
                  <a:pt x="15567" y="1342715"/>
                </a:lnTo>
                <a:lnTo>
                  <a:pt x="24171" y="1386399"/>
                </a:lnTo>
                <a:lnTo>
                  <a:pt x="34589" y="1429508"/>
                </a:lnTo>
                <a:lnTo>
                  <a:pt x="46782" y="1472009"/>
                </a:lnTo>
                <a:lnTo>
                  <a:pt x="60714" y="1513871"/>
                </a:lnTo>
                <a:lnTo>
                  <a:pt x="76350" y="1555060"/>
                </a:lnTo>
                <a:lnTo>
                  <a:pt x="93653" y="1595545"/>
                </a:lnTo>
                <a:lnTo>
                  <a:pt x="112586" y="1635294"/>
                </a:lnTo>
                <a:lnTo>
                  <a:pt x="133113" y="1674273"/>
                </a:lnTo>
                <a:lnTo>
                  <a:pt x="155198" y="1712451"/>
                </a:lnTo>
                <a:lnTo>
                  <a:pt x="178803" y="1749795"/>
                </a:lnTo>
                <a:lnTo>
                  <a:pt x="203894" y="1786274"/>
                </a:lnTo>
                <a:lnTo>
                  <a:pt x="230433" y="1821853"/>
                </a:lnTo>
                <a:lnTo>
                  <a:pt x="258384" y="1856503"/>
                </a:lnTo>
                <a:lnTo>
                  <a:pt x="287710" y="1890189"/>
                </a:lnTo>
                <a:lnTo>
                  <a:pt x="318375" y="1922880"/>
                </a:lnTo>
                <a:lnTo>
                  <a:pt x="350343" y="1954544"/>
                </a:lnTo>
                <a:lnTo>
                  <a:pt x="383578" y="1985147"/>
                </a:lnTo>
                <a:lnTo>
                  <a:pt x="418042" y="2014658"/>
                </a:lnTo>
                <a:lnTo>
                  <a:pt x="453700" y="2043045"/>
                </a:lnTo>
                <a:lnTo>
                  <a:pt x="490515" y="2070275"/>
                </a:lnTo>
                <a:lnTo>
                  <a:pt x="528450" y="2096316"/>
                </a:lnTo>
                <a:lnTo>
                  <a:pt x="567470" y="2121135"/>
                </a:lnTo>
                <a:lnTo>
                  <a:pt x="607538" y="2144700"/>
                </a:lnTo>
                <a:lnTo>
                  <a:pt x="648617" y="2166980"/>
                </a:lnTo>
                <a:lnTo>
                  <a:pt x="690671" y="2187940"/>
                </a:lnTo>
                <a:lnTo>
                  <a:pt x="733664" y="2207550"/>
                </a:lnTo>
                <a:lnTo>
                  <a:pt x="777559" y="2225777"/>
                </a:lnTo>
                <a:lnTo>
                  <a:pt x="822320" y="2242589"/>
                </a:lnTo>
                <a:lnTo>
                  <a:pt x="867911" y="2257953"/>
                </a:lnTo>
                <a:lnTo>
                  <a:pt x="914294" y="2271836"/>
                </a:lnTo>
                <a:lnTo>
                  <a:pt x="961434" y="2284208"/>
                </a:lnTo>
                <a:lnTo>
                  <a:pt x="1009295" y="2295035"/>
                </a:lnTo>
                <a:lnTo>
                  <a:pt x="1057839" y="2304284"/>
                </a:lnTo>
                <a:lnTo>
                  <a:pt x="1107030" y="2311925"/>
                </a:lnTo>
                <a:lnTo>
                  <a:pt x="1156833" y="2317924"/>
                </a:lnTo>
                <a:lnTo>
                  <a:pt x="1207210" y="2322249"/>
                </a:lnTo>
                <a:lnTo>
                  <a:pt x="1258125" y="2324867"/>
                </a:lnTo>
                <a:lnTo>
                  <a:pt x="1309542" y="2325747"/>
                </a:lnTo>
                <a:lnTo>
                  <a:pt x="1360966" y="2324867"/>
                </a:lnTo>
                <a:lnTo>
                  <a:pt x="1411888" y="2322249"/>
                </a:lnTo>
                <a:lnTo>
                  <a:pt x="1462271" y="2317924"/>
                </a:lnTo>
                <a:lnTo>
                  <a:pt x="1512079" y="2311925"/>
                </a:lnTo>
                <a:lnTo>
                  <a:pt x="1561275" y="2304284"/>
                </a:lnTo>
                <a:lnTo>
                  <a:pt x="1609823" y="2295035"/>
                </a:lnTo>
                <a:lnTo>
                  <a:pt x="1657687" y="2284208"/>
                </a:lnTo>
                <a:lnTo>
                  <a:pt x="1704830" y="2271836"/>
                </a:lnTo>
                <a:lnTo>
                  <a:pt x="1751215" y="2257953"/>
                </a:lnTo>
                <a:lnTo>
                  <a:pt x="1796808" y="2242589"/>
                </a:lnTo>
                <a:lnTo>
                  <a:pt x="1841570" y="2225777"/>
                </a:lnTo>
                <a:lnTo>
                  <a:pt x="1885466" y="2207550"/>
                </a:lnTo>
                <a:lnTo>
                  <a:pt x="1928460" y="2187940"/>
                </a:lnTo>
                <a:lnTo>
                  <a:pt x="1970514" y="2166980"/>
                </a:lnTo>
                <a:lnTo>
                  <a:pt x="2011593" y="2144700"/>
                </a:lnTo>
                <a:lnTo>
                  <a:pt x="2051660" y="2121135"/>
                </a:lnTo>
                <a:lnTo>
                  <a:pt x="2090679" y="2096316"/>
                </a:lnTo>
                <a:lnTo>
                  <a:pt x="2128614" y="2070275"/>
                </a:lnTo>
                <a:lnTo>
                  <a:pt x="2165427" y="2043045"/>
                </a:lnTo>
                <a:lnTo>
                  <a:pt x="2201084" y="2014658"/>
                </a:lnTo>
                <a:lnTo>
                  <a:pt x="2235546" y="1985147"/>
                </a:lnTo>
                <a:lnTo>
                  <a:pt x="2268778" y="1954544"/>
                </a:lnTo>
                <a:lnTo>
                  <a:pt x="2300744" y="1922880"/>
                </a:lnTo>
                <a:lnTo>
                  <a:pt x="2331408" y="1890189"/>
                </a:lnTo>
                <a:lnTo>
                  <a:pt x="2360732" y="1856503"/>
                </a:lnTo>
                <a:lnTo>
                  <a:pt x="2388680" y="1821853"/>
                </a:lnTo>
                <a:lnTo>
                  <a:pt x="2415216" y="1786274"/>
                </a:lnTo>
                <a:lnTo>
                  <a:pt x="2440304" y="1749795"/>
                </a:lnTo>
                <a:lnTo>
                  <a:pt x="2463907" y="1712451"/>
                </a:lnTo>
                <a:lnTo>
                  <a:pt x="2485990" y="1674273"/>
                </a:lnTo>
                <a:lnTo>
                  <a:pt x="2506514" y="1635294"/>
                </a:lnTo>
                <a:lnTo>
                  <a:pt x="2525445" y="1595545"/>
                </a:lnTo>
                <a:lnTo>
                  <a:pt x="2542745" y="1555060"/>
                </a:lnTo>
                <a:lnTo>
                  <a:pt x="2558379" y="1513871"/>
                </a:lnTo>
                <a:lnTo>
                  <a:pt x="2572310" y="1472009"/>
                </a:lnTo>
                <a:lnTo>
                  <a:pt x="2584501" y="1429508"/>
                </a:lnTo>
                <a:lnTo>
                  <a:pt x="2594917" y="1386399"/>
                </a:lnTo>
                <a:lnTo>
                  <a:pt x="2603520" y="1342715"/>
                </a:lnTo>
                <a:lnTo>
                  <a:pt x="2610275" y="1298488"/>
                </a:lnTo>
                <a:lnTo>
                  <a:pt x="2615145" y="1253751"/>
                </a:lnTo>
                <a:lnTo>
                  <a:pt x="2618094" y="1208535"/>
                </a:lnTo>
                <a:lnTo>
                  <a:pt x="2619085" y="1162873"/>
                </a:lnTo>
                <a:lnTo>
                  <a:pt x="2618094" y="1117211"/>
                </a:lnTo>
                <a:lnTo>
                  <a:pt x="2615145" y="1071995"/>
                </a:lnTo>
                <a:lnTo>
                  <a:pt x="2610275" y="1027257"/>
                </a:lnTo>
                <a:lnTo>
                  <a:pt x="2603520" y="983030"/>
                </a:lnTo>
                <a:lnTo>
                  <a:pt x="2594917" y="939345"/>
                </a:lnTo>
                <a:lnTo>
                  <a:pt x="2584501" y="896236"/>
                </a:lnTo>
                <a:lnTo>
                  <a:pt x="2572310" y="853734"/>
                </a:lnTo>
                <a:lnTo>
                  <a:pt x="2558379" y="811872"/>
                </a:lnTo>
                <a:lnTo>
                  <a:pt x="2542745" y="770682"/>
                </a:lnTo>
                <a:lnTo>
                  <a:pt x="2525445" y="730197"/>
                </a:lnTo>
                <a:lnTo>
                  <a:pt x="2506514" y="690449"/>
                </a:lnTo>
                <a:lnTo>
                  <a:pt x="2485990" y="651469"/>
                </a:lnTo>
                <a:lnTo>
                  <a:pt x="2463907" y="613291"/>
                </a:lnTo>
                <a:lnTo>
                  <a:pt x="2440304" y="575947"/>
                </a:lnTo>
                <a:lnTo>
                  <a:pt x="2415216" y="539469"/>
                </a:lnTo>
                <a:lnTo>
                  <a:pt x="2388680" y="503889"/>
                </a:lnTo>
                <a:lnTo>
                  <a:pt x="2360732" y="469240"/>
                </a:lnTo>
                <a:lnTo>
                  <a:pt x="2331408" y="435553"/>
                </a:lnTo>
                <a:lnTo>
                  <a:pt x="2300744" y="402862"/>
                </a:lnTo>
                <a:lnTo>
                  <a:pt x="2268778" y="371199"/>
                </a:lnTo>
                <a:lnTo>
                  <a:pt x="2235546" y="340596"/>
                </a:lnTo>
                <a:lnTo>
                  <a:pt x="2201084" y="311085"/>
                </a:lnTo>
                <a:lnTo>
                  <a:pt x="2165427" y="282698"/>
                </a:lnTo>
                <a:lnTo>
                  <a:pt x="2128614" y="255469"/>
                </a:lnTo>
                <a:lnTo>
                  <a:pt x="2090679" y="229428"/>
                </a:lnTo>
                <a:lnTo>
                  <a:pt x="2051660" y="204609"/>
                </a:lnTo>
                <a:lnTo>
                  <a:pt x="2011593" y="181044"/>
                </a:lnTo>
                <a:lnTo>
                  <a:pt x="1970514" y="158765"/>
                </a:lnTo>
                <a:lnTo>
                  <a:pt x="1928460" y="137804"/>
                </a:lnTo>
                <a:lnTo>
                  <a:pt x="1885466" y="118195"/>
                </a:lnTo>
                <a:lnTo>
                  <a:pt x="1841570" y="99968"/>
                </a:lnTo>
                <a:lnTo>
                  <a:pt x="1796808" y="83157"/>
                </a:lnTo>
                <a:lnTo>
                  <a:pt x="1751215" y="67793"/>
                </a:lnTo>
                <a:lnTo>
                  <a:pt x="1704830" y="53909"/>
                </a:lnTo>
                <a:lnTo>
                  <a:pt x="1657687" y="41538"/>
                </a:lnTo>
                <a:lnTo>
                  <a:pt x="1609823" y="30712"/>
                </a:lnTo>
                <a:lnTo>
                  <a:pt x="1561275" y="21462"/>
                </a:lnTo>
                <a:lnTo>
                  <a:pt x="1512079" y="13822"/>
                </a:lnTo>
                <a:lnTo>
                  <a:pt x="1462271" y="7823"/>
                </a:lnTo>
                <a:lnTo>
                  <a:pt x="1411888" y="3498"/>
                </a:lnTo>
                <a:lnTo>
                  <a:pt x="1360966" y="880"/>
                </a:lnTo>
                <a:lnTo>
                  <a:pt x="1309542" y="0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9"/>
          <p:cNvSpPr txBox="1"/>
          <p:nvPr>
            <p:ph type="title"/>
          </p:nvPr>
        </p:nvSpPr>
        <p:spPr>
          <a:xfrm>
            <a:off x="2707345" y="4781200"/>
            <a:ext cx="13455650" cy="103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000000"/>
                </a:solidFill>
              </a:rPr>
              <a:t>Тепличный комбинат 4 поколения</a:t>
            </a:r>
            <a:endParaRPr/>
          </a:p>
        </p:txBody>
      </p:sp>
      <p:sp>
        <p:nvSpPr>
          <p:cNvPr id="448" name="Google Shape;448;p9"/>
          <p:cNvSpPr/>
          <p:nvPr/>
        </p:nvSpPr>
        <p:spPr>
          <a:xfrm>
            <a:off x="739762" y="7693636"/>
            <a:ext cx="5092065" cy="147955"/>
          </a:xfrm>
          <a:custGeom>
            <a:rect b="b" l="l" r="r" t="t"/>
            <a:pathLst>
              <a:path extrusionOk="0" h="147954" w="5092065">
                <a:moveTo>
                  <a:pt x="5091505" y="0"/>
                </a:moveTo>
                <a:lnTo>
                  <a:pt x="0" y="0"/>
                </a:lnTo>
                <a:lnTo>
                  <a:pt x="0" y="147548"/>
                </a:lnTo>
                <a:lnTo>
                  <a:pt x="5091505" y="147548"/>
                </a:lnTo>
                <a:lnTo>
                  <a:pt x="5091505" y="0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7134262" y="7694946"/>
            <a:ext cx="5092065" cy="147955"/>
          </a:xfrm>
          <a:custGeom>
            <a:rect b="b" l="l" r="r" t="t"/>
            <a:pathLst>
              <a:path extrusionOk="0" h="147954" w="5092065">
                <a:moveTo>
                  <a:pt x="5091523" y="0"/>
                </a:moveTo>
                <a:lnTo>
                  <a:pt x="0" y="0"/>
                </a:lnTo>
                <a:lnTo>
                  <a:pt x="0" y="147548"/>
                </a:lnTo>
                <a:lnTo>
                  <a:pt x="5091523" y="147548"/>
                </a:lnTo>
                <a:lnTo>
                  <a:pt x="5091523" y="0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9"/>
          <p:cNvSpPr txBox="1"/>
          <p:nvPr/>
        </p:nvSpPr>
        <p:spPr>
          <a:xfrm>
            <a:off x="405081" y="6108364"/>
            <a:ext cx="16743044" cy="1389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Выращивание овощей с применением малообъемной технологии на минеральной вате.</a:t>
            </a:r>
            <a:endParaRPr sz="3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2165985" marR="0" rtl="0" algn="l">
              <a:lnSpc>
                <a:spcPct val="100000"/>
              </a:lnSpc>
              <a:spcBef>
                <a:spcPts val="3020"/>
              </a:spcBef>
              <a:spcAft>
                <a:spcPts val="0"/>
              </a:spcAft>
              <a:buNone/>
            </a:pPr>
            <a:r>
              <a:rPr lang="ru-RU" sz="33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1   блок	2 блок	</a:t>
            </a:r>
            <a:r>
              <a:rPr baseline="30000" lang="ru-RU" sz="49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3 блок</a:t>
            </a:r>
            <a:endParaRPr baseline="30000" sz="49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13315325" y="7695826"/>
            <a:ext cx="5092065" cy="147955"/>
          </a:xfrm>
          <a:custGeom>
            <a:rect b="b" l="l" r="r" t="t"/>
            <a:pathLst>
              <a:path extrusionOk="0" h="147954" w="5092065">
                <a:moveTo>
                  <a:pt x="5091502" y="0"/>
                </a:moveTo>
                <a:lnTo>
                  <a:pt x="0" y="0"/>
                </a:lnTo>
                <a:lnTo>
                  <a:pt x="0" y="147548"/>
                </a:lnTo>
                <a:lnTo>
                  <a:pt x="5091502" y="147548"/>
                </a:lnTo>
                <a:lnTo>
                  <a:pt x="5091502" y="0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9"/>
          <p:cNvSpPr txBox="1"/>
          <p:nvPr/>
        </p:nvSpPr>
        <p:spPr>
          <a:xfrm>
            <a:off x="1036796" y="7882582"/>
            <a:ext cx="17169130" cy="24047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38 764 м</a:t>
            </a:r>
            <a:r>
              <a:rPr baseline="30000" lang="ru-RU" sz="61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2	</a:t>
            </a:r>
            <a:r>
              <a:rPr lang="ru-RU" sz="82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40 906 м</a:t>
            </a:r>
            <a:r>
              <a:rPr baseline="30000" lang="ru-RU" sz="61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2	</a:t>
            </a:r>
            <a:r>
              <a:rPr lang="ru-RU" sz="82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40 906 м</a:t>
            </a:r>
            <a:r>
              <a:rPr baseline="30000" lang="ru-RU" sz="61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baseline="30000" sz="61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33020" marR="0" rtl="0" algn="ctr">
              <a:lnSpc>
                <a:spcPct val="100000"/>
              </a:lnSpc>
              <a:spcBef>
                <a:spcPts val="5100"/>
              </a:spcBef>
              <a:spcAft>
                <a:spcPts val="0"/>
              </a:spcAft>
              <a:buNone/>
            </a:pPr>
            <a:r>
              <a:rPr lang="ru-RU" sz="31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Период плодоношения на комбинате - с марта по ноябрь.</a:t>
            </a:r>
            <a:endParaRPr sz="3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3" name="Google Shape;453;p9"/>
          <p:cNvSpPr txBox="1"/>
          <p:nvPr/>
        </p:nvSpPr>
        <p:spPr>
          <a:xfrm>
            <a:off x="17156242" y="4939794"/>
            <a:ext cx="1903730" cy="137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697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Площадь -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56845" marR="0" rtl="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</a:pPr>
            <a:r>
              <a:rPr lang="ru-RU" sz="5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12  га</a:t>
            </a:r>
            <a:endParaRPr sz="5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p10"/>
          <p:cNvGrpSpPr/>
          <p:nvPr/>
        </p:nvGrpSpPr>
        <p:grpSpPr>
          <a:xfrm>
            <a:off x="0" y="-18415"/>
            <a:ext cx="20104100" cy="11314449"/>
            <a:chOff x="0" y="0"/>
            <a:chExt cx="20104100" cy="11314449"/>
          </a:xfrm>
        </p:grpSpPr>
        <p:sp>
          <p:nvSpPr>
            <p:cNvPr id="459" name="Google Shape;459;p10"/>
            <p:cNvSpPr/>
            <p:nvPr/>
          </p:nvSpPr>
          <p:spPr>
            <a:xfrm>
              <a:off x="1259" y="0"/>
              <a:ext cx="20102421" cy="1131444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10"/>
            <p:cNvSpPr/>
            <p:nvPr/>
          </p:nvSpPr>
          <p:spPr>
            <a:xfrm>
              <a:off x="0" y="0"/>
              <a:ext cx="20104100" cy="2618740"/>
            </a:xfrm>
            <a:custGeom>
              <a:rect b="b" l="l" r="r" t="t"/>
              <a:pathLst>
                <a:path extrusionOk="0" h="2618740" w="20104100">
                  <a:moveTo>
                    <a:pt x="20104099" y="0"/>
                  </a:moveTo>
                  <a:lnTo>
                    <a:pt x="0" y="0"/>
                  </a:lnTo>
                  <a:lnTo>
                    <a:pt x="0" y="2618603"/>
                  </a:lnTo>
                  <a:lnTo>
                    <a:pt x="20104099" y="2618603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D0E69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1" name="Google Shape;461;p10"/>
          <p:cNvSpPr txBox="1"/>
          <p:nvPr>
            <p:ph type="title"/>
          </p:nvPr>
        </p:nvSpPr>
        <p:spPr>
          <a:xfrm>
            <a:off x="2359777" y="19267"/>
            <a:ext cx="15849600" cy="2355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368300" lvl="0" marL="127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50">
                <a:solidFill>
                  <a:srgbClr val="000000"/>
                </a:solidFill>
              </a:rPr>
              <a:t>Инновационный тепличный комбинат  5 поколения с системой «ULTRA CLIMA»</a:t>
            </a:r>
            <a:endParaRPr sz="6650"/>
          </a:p>
        </p:txBody>
      </p:sp>
      <p:sp>
        <p:nvSpPr>
          <p:cNvPr id="462" name="Google Shape;462;p10"/>
          <p:cNvSpPr/>
          <p:nvPr/>
        </p:nvSpPr>
        <p:spPr>
          <a:xfrm>
            <a:off x="16832129" y="4437694"/>
            <a:ext cx="2619375" cy="2326005"/>
          </a:xfrm>
          <a:custGeom>
            <a:rect b="b" l="l" r="r" t="t"/>
            <a:pathLst>
              <a:path extrusionOk="0" h="2326004" w="2619375">
                <a:moveTo>
                  <a:pt x="1309542" y="0"/>
                </a:moveTo>
                <a:lnTo>
                  <a:pt x="1258125" y="880"/>
                </a:lnTo>
                <a:lnTo>
                  <a:pt x="1207210" y="3498"/>
                </a:lnTo>
                <a:lnTo>
                  <a:pt x="1156833" y="7823"/>
                </a:lnTo>
                <a:lnTo>
                  <a:pt x="1107030" y="13822"/>
                </a:lnTo>
                <a:lnTo>
                  <a:pt x="1057839" y="21462"/>
                </a:lnTo>
                <a:lnTo>
                  <a:pt x="1009295" y="30712"/>
                </a:lnTo>
                <a:lnTo>
                  <a:pt x="961434" y="41538"/>
                </a:lnTo>
                <a:lnTo>
                  <a:pt x="914294" y="53909"/>
                </a:lnTo>
                <a:lnTo>
                  <a:pt x="867911" y="67793"/>
                </a:lnTo>
                <a:lnTo>
                  <a:pt x="822320" y="83157"/>
                </a:lnTo>
                <a:lnTo>
                  <a:pt x="777559" y="99968"/>
                </a:lnTo>
                <a:lnTo>
                  <a:pt x="733664" y="118195"/>
                </a:lnTo>
                <a:lnTo>
                  <a:pt x="690671" y="137804"/>
                </a:lnTo>
                <a:lnTo>
                  <a:pt x="648617" y="158765"/>
                </a:lnTo>
                <a:lnTo>
                  <a:pt x="607538" y="181044"/>
                </a:lnTo>
                <a:lnTo>
                  <a:pt x="567470" y="204609"/>
                </a:lnTo>
                <a:lnTo>
                  <a:pt x="528450" y="229428"/>
                </a:lnTo>
                <a:lnTo>
                  <a:pt x="490515" y="255469"/>
                </a:lnTo>
                <a:lnTo>
                  <a:pt x="453700" y="282698"/>
                </a:lnTo>
                <a:lnTo>
                  <a:pt x="418042" y="311085"/>
                </a:lnTo>
                <a:lnTo>
                  <a:pt x="383578" y="340596"/>
                </a:lnTo>
                <a:lnTo>
                  <a:pt x="350343" y="371199"/>
                </a:lnTo>
                <a:lnTo>
                  <a:pt x="318375" y="402862"/>
                </a:lnTo>
                <a:lnTo>
                  <a:pt x="287710" y="435553"/>
                </a:lnTo>
                <a:lnTo>
                  <a:pt x="258384" y="469240"/>
                </a:lnTo>
                <a:lnTo>
                  <a:pt x="230433" y="503889"/>
                </a:lnTo>
                <a:lnTo>
                  <a:pt x="203894" y="539469"/>
                </a:lnTo>
                <a:lnTo>
                  <a:pt x="178803" y="575947"/>
                </a:lnTo>
                <a:lnTo>
                  <a:pt x="155198" y="613291"/>
                </a:lnTo>
                <a:lnTo>
                  <a:pt x="133113" y="651469"/>
                </a:lnTo>
                <a:lnTo>
                  <a:pt x="112586" y="690449"/>
                </a:lnTo>
                <a:lnTo>
                  <a:pt x="93653" y="730197"/>
                </a:lnTo>
                <a:lnTo>
                  <a:pt x="76350" y="770682"/>
                </a:lnTo>
                <a:lnTo>
                  <a:pt x="60714" y="811872"/>
                </a:lnTo>
                <a:lnTo>
                  <a:pt x="46782" y="853734"/>
                </a:lnTo>
                <a:lnTo>
                  <a:pt x="34589" y="896236"/>
                </a:lnTo>
                <a:lnTo>
                  <a:pt x="24171" y="939345"/>
                </a:lnTo>
                <a:lnTo>
                  <a:pt x="15567" y="983030"/>
                </a:lnTo>
                <a:lnTo>
                  <a:pt x="8811" y="1027257"/>
                </a:lnTo>
                <a:lnTo>
                  <a:pt x="3940" y="1071995"/>
                </a:lnTo>
                <a:lnTo>
                  <a:pt x="991" y="1117211"/>
                </a:lnTo>
                <a:lnTo>
                  <a:pt x="0" y="1162873"/>
                </a:lnTo>
                <a:lnTo>
                  <a:pt x="991" y="1208535"/>
                </a:lnTo>
                <a:lnTo>
                  <a:pt x="3940" y="1253751"/>
                </a:lnTo>
                <a:lnTo>
                  <a:pt x="8811" y="1298488"/>
                </a:lnTo>
                <a:lnTo>
                  <a:pt x="15567" y="1342715"/>
                </a:lnTo>
                <a:lnTo>
                  <a:pt x="24171" y="1386399"/>
                </a:lnTo>
                <a:lnTo>
                  <a:pt x="34589" y="1429508"/>
                </a:lnTo>
                <a:lnTo>
                  <a:pt x="46782" y="1472009"/>
                </a:lnTo>
                <a:lnTo>
                  <a:pt x="60714" y="1513871"/>
                </a:lnTo>
                <a:lnTo>
                  <a:pt x="76350" y="1555060"/>
                </a:lnTo>
                <a:lnTo>
                  <a:pt x="93653" y="1595545"/>
                </a:lnTo>
                <a:lnTo>
                  <a:pt x="112586" y="1635294"/>
                </a:lnTo>
                <a:lnTo>
                  <a:pt x="133113" y="1674273"/>
                </a:lnTo>
                <a:lnTo>
                  <a:pt x="155198" y="1712451"/>
                </a:lnTo>
                <a:lnTo>
                  <a:pt x="178803" y="1749795"/>
                </a:lnTo>
                <a:lnTo>
                  <a:pt x="203894" y="1786274"/>
                </a:lnTo>
                <a:lnTo>
                  <a:pt x="230433" y="1821853"/>
                </a:lnTo>
                <a:lnTo>
                  <a:pt x="258384" y="1856503"/>
                </a:lnTo>
                <a:lnTo>
                  <a:pt x="287710" y="1890189"/>
                </a:lnTo>
                <a:lnTo>
                  <a:pt x="318375" y="1922880"/>
                </a:lnTo>
                <a:lnTo>
                  <a:pt x="350343" y="1954544"/>
                </a:lnTo>
                <a:lnTo>
                  <a:pt x="383578" y="1985147"/>
                </a:lnTo>
                <a:lnTo>
                  <a:pt x="418042" y="2014658"/>
                </a:lnTo>
                <a:lnTo>
                  <a:pt x="453700" y="2043045"/>
                </a:lnTo>
                <a:lnTo>
                  <a:pt x="490515" y="2070275"/>
                </a:lnTo>
                <a:lnTo>
                  <a:pt x="528450" y="2096316"/>
                </a:lnTo>
                <a:lnTo>
                  <a:pt x="567470" y="2121135"/>
                </a:lnTo>
                <a:lnTo>
                  <a:pt x="607538" y="2144700"/>
                </a:lnTo>
                <a:lnTo>
                  <a:pt x="648617" y="2166980"/>
                </a:lnTo>
                <a:lnTo>
                  <a:pt x="690671" y="2187940"/>
                </a:lnTo>
                <a:lnTo>
                  <a:pt x="733664" y="2207550"/>
                </a:lnTo>
                <a:lnTo>
                  <a:pt x="777559" y="2225777"/>
                </a:lnTo>
                <a:lnTo>
                  <a:pt x="822320" y="2242589"/>
                </a:lnTo>
                <a:lnTo>
                  <a:pt x="867911" y="2257953"/>
                </a:lnTo>
                <a:lnTo>
                  <a:pt x="914294" y="2271836"/>
                </a:lnTo>
                <a:lnTo>
                  <a:pt x="961434" y="2284208"/>
                </a:lnTo>
                <a:lnTo>
                  <a:pt x="1009295" y="2295035"/>
                </a:lnTo>
                <a:lnTo>
                  <a:pt x="1057839" y="2304284"/>
                </a:lnTo>
                <a:lnTo>
                  <a:pt x="1107030" y="2311925"/>
                </a:lnTo>
                <a:lnTo>
                  <a:pt x="1156833" y="2317924"/>
                </a:lnTo>
                <a:lnTo>
                  <a:pt x="1207210" y="2322249"/>
                </a:lnTo>
                <a:lnTo>
                  <a:pt x="1258125" y="2324867"/>
                </a:lnTo>
                <a:lnTo>
                  <a:pt x="1309542" y="2325747"/>
                </a:lnTo>
                <a:lnTo>
                  <a:pt x="1360966" y="2324867"/>
                </a:lnTo>
                <a:lnTo>
                  <a:pt x="1411888" y="2322249"/>
                </a:lnTo>
                <a:lnTo>
                  <a:pt x="1462271" y="2317924"/>
                </a:lnTo>
                <a:lnTo>
                  <a:pt x="1512079" y="2311925"/>
                </a:lnTo>
                <a:lnTo>
                  <a:pt x="1561275" y="2304284"/>
                </a:lnTo>
                <a:lnTo>
                  <a:pt x="1609823" y="2295035"/>
                </a:lnTo>
                <a:lnTo>
                  <a:pt x="1657687" y="2284208"/>
                </a:lnTo>
                <a:lnTo>
                  <a:pt x="1704830" y="2271836"/>
                </a:lnTo>
                <a:lnTo>
                  <a:pt x="1751215" y="2257953"/>
                </a:lnTo>
                <a:lnTo>
                  <a:pt x="1796808" y="2242589"/>
                </a:lnTo>
                <a:lnTo>
                  <a:pt x="1841570" y="2225777"/>
                </a:lnTo>
                <a:lnTo>
                  <a:pt x="1885466" y="2207550"/>
                </a:lnTo>
                <a:lnTo>
                  <a:pt x="1928460" y="2187940"/>
                </a:lnTo>
                <a:lnTo>
                  <a:pt x="1970514" y="2166980"/>
                </a:lnTo>
                <a:lnTo>
                  <a:pt x="2011593" y="2144700"/>
                </a:lnTo>
                <a:lnTo>
                  <a:pt x="2051660" y="2121135"/>
                </a:lnTo>
                <a:lnTo>
                  <a:pt x="2090679" y="2096316"/>
                </a:lnTo>
                <a:lnTo>
                  <a:pt x="2128614" y="2070275"/>
                </a:lnTo>
                <a:lnTo>
                  <a:pt x="2165427" y="2043045"/>
                </a:lnTo>
                <a:lnTo>
                  <a:pt x="2201084" y="2014658"/>
                </a:lnTo>
                <a:lnTo>
                  <a:pt x="2235546" y="1985147"/>
                </a:lnTo>
                <a:lnTo>
                  <a:pt x="2268778" y="1954544"/>
                </a:lnTo>
                <a:lnTo>
                  <a:pt x="2300744" y="1922880"/>
                </a:lnTo>
                <a:lnTo>
                  <a:pt x="2331408" y="1890189"/>
                </a:lnTo>
                <a:lnTo>
                  <a:pt x="2360732" y="1856503"/>
                </a:lnTo>
                <a:lnTo>
                  <a:pt x="2388680" y="1821853"/>
                </a:lnTo>
                <a:lnTo>
                  <a:pt x="2415216" y="1786274"/>
                </a:lnTo>
                <a:lnTo>
                  <a:pt x="2440304" y="1749795"/>
                </a:lnTo>
                <a:lnTo>
                  <a:pt x="2463907" y="1712451"/>
                </a:lnTo>
                <a:lnTo>
                  <a:pt x="2485990" y="1674273"/>
                </a:lnTo>
                <a:lnTo>
                  <a:pt x="2506514" y="1635294"/>
                </a:lnTo>
                <a:lnTo>
                  <a:pt x="2525445" y="1595545"/>
                </a:lnTo>
                <a:lnTo>
                  <a:pt x="2542745" y="1555060"/>
                </a:lnTo>
                <a:lnTo>
                  <a:pt x="2558379" y="1513871"/>
                </a:lnTo>
                <a:lnTo>
                  <a:pt x="2572310" y="1472009"/>
                </a:lnTo>
                <a:lnTo>
                  <a:pt x="2584501" y="1429508"/>
                </a:lnTo>
                <a:lnTo>
                  <a:pt x="2594917" y="1386399"/>
                </a:lnTo>
                <a:lnTo>
                  <a:pt x="2603520" y="1342715"/>
                </a:lnTo>
                <a:lnTo>
                  <a:pt x="2610275" y="1298488"/>
                </a:lnTo>
                <a:lnTo>
                  <a:pt x="2615145" y="1253751"/>
                </a:lnTo>
                <a:lnTo>
                  <a:pt x="2618094" y="1208535"/>
                </a:lnTo>
                <a:lnTo>
                  <a:pt x="2619085" y="1162873"/>
                </a:lnTo>
                <a:lnTo>
                  <a:pt x="2618094" y="1117211"/>
                </a:lnTo>
                <a:lnTo>
                  <a:pt x="2615145" y="1071995"/>
                </a:lnTo>
                <a:lnTo>
                  <a:pt x="2610275" y="1027257"/>
                </a:lnTo>
                <a:lnTo>
                  <a:pt x="2603520" y="983030"/>
                </a:lnTo>
                <a:lnTo>
                  <a:pt x="2594917" y="939345"/>
                </a:lnTo>
                <a:lnTo>
                  <a:pt x="2584501" y="896236"/>
                </a:lnTo>
                <a:lnTo>
                  <a:pt x="2572310" y="853734"/>
                </a:lnTo>
                <a:lnTo>
                  <a:pt x="2558379" y="811872"/>
                </a:lnTo>
                <a:lnTo>
                  <a:pt x="2542745" y="770682"/>
                </a:lnTo>
                <a:lnTo>
                  <a:pt x="2525445" y="730197"/>
                </a:lnTo>
                <a:lnTo>
                  <a:pt x="2506514" y="690449"/>
                </a:lnTo>
                <a:lnTo>
                  <a:pt x="2485990" y="651469"/>
                </a:lnTo>
                <a:lnTo>
                  <a:pt x="2463907" y="613291"/>
                </a:lnTo>
                <a:lnTo>
                  <a:pt x="2440304" y="575947"/>
                </a:lnTo>
                <a:lnTo>
                  <a:pt x="2415216" y="539469"/>
                </a:lnTo>
                <a:lnTo>
                  <a:pt x="2388680" y="503889"/>
                </a:lnTo>
                <a:lnTo>
                  <a:pt x="2360732" y="469240"/>
                </a:lnTo>
                <a:lnTo>
                  <a:pt x="2331408" y="435553"/>
                </a:lnTo>
                <a:lnTo>
                  <a:pt x="2300744" y="402862"/>
                </a:lnTo>
                <a:lnTo>
                  <a:pt x="2268778" y="371199"/>
                </a:lnTo>
                <a:lnTo>
                  <a:pt x="2235546" y="340596"/>
                </a:lnTo>
                <a:lnTo>
                  <a:pt x="2201084" y="311085"/>
                </a:lnTo>
                <a:lnTo>
                  <a:pt x="2165427" y="282698"/>
                </a:lnTo>
                <a:lnTo>
                  <a:pt x="2128614" y="255469"/>
                </a:lnTo>
                <a:lnTo>
                  <a:pt x="2090679" y="229428"/>
                </a:lnTo>
                <a:lnTo>
                  <a:pt x="2051660" y="204609"/>
                </a:lnTo>
                <a:lnTo>
                  <a:pt x="2011593" y="181044"/>
                </a:lnTo>
                <a:lnTo>
                  <a:pt x="1970514" y="158765"/>
                </a:lnTo>
                <a:lnTo>
                  <a:pt x="1928460" y="137804"/>
                </a:lnTo>
                <a:lnTo>
                  <a:pt x="1885466" y="118195"/>
                </a:lnTo>
                <a:lnTo>
                  <a:pt x="1841570" y="99968"/>
                </a:lnTo>
                <a:lnTo>
                  <a:pt x="1796808" y="83157"/>
                </a:lnTo>
                <a:lnTo>
                  <a:pt x="1751215" y="67793"/>
                </a:lnTo>
                <a:lnTo>
                  <a:pt x="1704830" y="53909"/>
                </a:lnTo>
                <a:lnTo>
                  <a:pt x="1657687" y="41538"/>
                </a:lnTo>
                <a:lnTo>
                  <a:pt x="1609823" y="30712"/>
                </a:lnTo>
                <a:lnTo>
                  <a:pt x="1561275" y="21462"/>
                </a:lnTo>
                <a:lnTo>
                  <a:pt x="1512079" y="13822"/>
                </a:lnTo>
                <a:lnTo>
                  <a:pt x="1462271" y="7823"/>
                </a:lnTo>
                <a:lnTo>
                  <a:pt x="1411888" y="3498"/>
                </a:lnTo>
                <a:lnTo>
                  <a:pt x="1360966" y="880"/>
                </a:lnTo>
                <a:lnTo>
                  <a:pt x="1309542" y="0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0"/>
          <p:cNvSpPr txBox="1"/>
          <p:nvPr/>
        </p:nvSpPr>
        <p:spPr>
          <a:xfrm>
            <a:off x="17156242" y="4939794"/>
            <a:ext cx="2295262" cy="13811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697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Площадь -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56845" marR="0" rtl="0" algn="ctr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</a:pPr>
            <a:r>
              <a:rPr lang="ru-RU" sz="5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24  га</a:t>
            </a:r>
            <a:endParaRPr sz="5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1"/>
          <p:cNvGrpSpPr/>
          <p:nvPr/>
        </p:nvGrpSpPr>
        <p:grpSpPr>
          <a:xfrm>
            <a:off x="2877" y="5"/>
            <a:ext cx="20100499" cy="11314853"/>
            <a:chOff x="2877" y="5"/>
            <a:chExt cx="20100499" cy="11314853"/>
          </a:xfrm>
        </p:grpSpPr>
        <p:sp>
          <p:nvSpPr>
            <p:cNvPr id="469" name="Google Shape;469;p11"/>
            <p:cNvSpPr/>
            <p:nvPr/>
          </p:nvSpPr>
          <p:spPr>
            <a:xfrm>
              <a:off x="7042982" y="419"/>
              <a:ext cx="13043412" cy="1131341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11"/>
            <p:cNvSpPr/>
            <p:nvPr/>
          </p:nvSpPr>
          <p:spPr>
            <a:xfrm>
              <a:off x="2877" y="419"/>
              <a:ext cx="13043415" cy="1131341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11"/>
            <p:cNvSpPr/>
            <p:nvPr/>
          </p:nvSpPr>
          <p:spPr>
            <a:xfrm>
              <a:off x="9773831" y="5"/>
              <a:ext cx="10329545" cy="10088245"/>
            </a:xfrm>
            <a:custGeom>
              <a:rect b="b" l="l" r="r" t="t"/>
              <a:pathLst>
                <a:path extrusionOk="0" h="10088245" w="10329544">
                  <a:moveTo>
                    <a:pt x="10329316" y="0"/>
                  </a:moveTo>
                  <a:lnTo>
                    <a:pt x="0" y="0"/>
                  </a:lnTo>
                  <a:lnTo>
                    <a:pt x="0" y="8861857"/>
                  </a:lnTo>
                  <a:lnTo>
                    <a:pt x="0" y="10088156"/>
                  </a:lnTo>
                  <a:lnTo>
                    <a:pt x="10329316" y="10088156"/>
                  </a:lnTo>
                  <a:lnTo>
                    <a:pt x="10329316" y="8861857"/>
                  </a:lnTo>
                  <a:lnTo>
                    <a:pt x="103293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11"/>
            <p:cNvSpPr/>
            <p:nvPr/>
          </p:nvSpPr>
          <p:spPr>
            <a:xfrm>
              <a:off x="10671515" y="8861853"/>
              <a:ext cx="8648065" cy="2453005"/>
            </a:xfrm>
            <a:custGeom>
              <a:rect b="b" l="l" r="r" t="t"/>
              <a:pathLst>
                <a:path extrusionOk="0" h="2453004" w="8648065">
                  <a:moveTo>
                    <a:pt x="8647591" y="0"/>
                  </a:moveTo>
                  <a:lnTo>
                    <a:pt x="0" y="0"/>
                  </a:lnTo>
                  <a:lnTo>
                    <a:pt x="0" y="2452595"/>
                  </a:lnTo>
                  <a:lnTo>
                    <a:pt x="8647591" y="2452595"/>
                  </a:lnTo>
                  <a:lnTo>
                    <a:pt x="8647591" y="0"/>
                  </a:lnTo>
                  <a:close/>
                </a:path>
              </a:pathLst>
            </a:custGeom>
            <a:solidFill>
              <a:srgbClr val="D0E69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3" name="Google Shape;473;p11"/>
          <p:cNvSpPr txBox="1"/>
          <p:nvPr/>
        </p:nvSpPr>
        <p:spPr>
          <a:xfrm>
            <a:off x="11798223" y="9343155"/>
            <a:ext cx="6325235" cy="4654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Период плодоношения: круглый год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74" name="Google Shape;474;p11"/>
          <p:cNvGrpSpPr/>
          <p:nvPr/>
        </p:nvGrpSpPr>
        <p:grpSpPr>
          <a:xfrm>
            <a:off x="10626049" y="2989958"/>
            <a:ext cx="4341215" cy="5429250"/>
            <a:chOff x="10626049" y="2989958"/>
            <a:chExt cx="4341215" cy="5429250"/>
          </a:xfrm>
        </p:grpSpPr>
        <p:sp>
          <p:nvSpPr>
            <p:cNvPr id="475" name="Google Shape;475;p11"/>
            <p:cNvSpPr/>
            <p:nvPr/>
          </p:nvSpPr>
          <p:spPr>
            <a:xfrm>
              <a:off x="14819309" y="2989958"/>
              <a:ext cx="147955" cy="5429250"/>
            </a:xfrm>
            <a:custGeom>
              <a:rect b="b" l="l" r="r" t="t"/>
              <a:pathLst>
                <a:path extrusionOk="0" h="5429250" w="147955">
                  <a:moveTo>
                    <a:pt x="147506" y="0"/>
                  </a:moveTo>
                  <a:lnTo>
                    <a:pt x="0" y="0"/>
                  </a:lnTo>
                  <a:lnTo>
                    <a:pt x="0" y="5428725"/>
                  </a:lnTo>
                  <a:lnTo>
                    <a:pt x="147506" y="5428725"/>
                  </a:lnTo>
                  <a:lnTo>
                    <a:pt x="147506" y="0"/>
                  </a:lnTo>
                  <a:close/>
                </a:path>
              </a:pathLst>
            </a:custGeom>
            <a:solidFill>
              <a:srgbClr val="D0E69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1"/>
            <p:cNvSpPr/>
            <p:nvPr/>
          </p:nvSpPr>
          <p:spPr>
            <a:xfrm>
              <a:off x="10626049" y="4351118"/>
              <a:ext cx="3682957" cy="3755778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7" name="Google Shape;477;p11"/>
          <p:cNvSpPr txBox="1"/>
          <p:nvPr/>
        </p:nvSpPr>
        <p:spPr>
          <a:xfrm>
            <a:off x="10342178" y="3392477"/>
            <a:ext cx="3912235" cy="11258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Томат крупноплодный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59689" marR="0" rtl="0" algn="ctr">
              <a:lnSpc>
                <a:spcPct val="100000"/>
              </a:lnSpc>
              <a:spcBef>
                <a:spcPts val="91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«Киву»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8" name="Google Shape;478;p11"/>
          <p:cNvSpPr txBox="1"/>
          <p:nvPr/>
        </p:nvSpPr>
        <p:spPr>
          <a:xfrm>
            <a:off x="15532828" y="3432309"/>
            <a:ext cx="3956050" cy="107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-560070" lvl="0" marL="572135" marR="5080" rtl="0" algn="l">
              <a:lnSpc>
                <a:spcPct val="120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Томат среднеплодный  сорт «Максеза»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9" name="Google Shape;479;p11"/>
          <p:cNvSpPr/>
          <p:nvPr/>
        </p:nvSpPr>
        <p:spPr>
          <a:xfrm>
            <a:off x="8489901" y="217593"/>
            <a:ext cx="2619375" cy="2326005"/>
          </a:xfrm>
          <a:custGeom>
            <a:rect b="b" l="l" r="r" t="t"/>
            <a:pathLst>
              <a:path extrusionOk="0" h="2326005" w="2619375">
                <a:moveTo>
                  <a:pt x="1309542" y="0"/>
                </a:moveTo>
                <a:lnTo>
                  <a:pt x="1258122" y="880"/>
                </a:lnTo>
                <a:lnTo>
                  <a:pt x="1207203" y="3498"/>
                </a:lnTo>
                <a:lnTo>
                  <a:pt x="1156823" y="7824"/>
                </a:lnTo>
                <a:lnTo>
                  <a:pt x="1107018" y="13823"/>
                </a:lnTo>
                <a:lnTo>
                  <a:pt x="1057824" y="21464"/>
                </a:lnTo>
                <a:lnTo>
                  <a:pt x="1009278" y="30714"/>
                </a:lnTo>
                <a:lnTo>
                  <a:pt x="961416" y="41541"/>
                </a:lnTo>
                <a:lnTo>
                  <a:pt x="914275" y="53913"/>
                </a:lnTo>
                <a:lnTo>
                  <a:pt x="867890" y="67798"/>
                </a:lnTo>
                <a:lnTo>
                  <a:pt x="822299" y="83162"/>
                </a:lnTo>
                <a:lnTo>
                  <a:pt x="777537" y="99975"/>
                </a:lnTo>
                <a:lnTo>
                  <a:pt x="733641" y="118203"/>
                </a:lnTo>
                <a:lnTo>
                  <a:pt x="690648" y="137814"/>
                </a:lnTo>
                <a:lnTo>
                  <a:pt x="648594" y="158775"/>
                </a:lnTo>
                <a:lnTo>
                  <a:pt x="607515" y="181056"/>
                </a:lnTo>
                <a:lnTo>
                  <a:pt x="567447" y="204622"/>
                </a:lnTo>
                <a:lnTo>
                  <a:pt x="528428" y="229442"/>
                </a:lnTo>
                <a:lnTo>
                  <a:pt x="490493" y="255484"/>
                </a:lnTo>
                <a:lnTo>
                  <a:pt x="453678" y="282715"/>
                </a:lnTo>
                <a:lnTo>
                  <a:pt x="418021" y="311103"/>
                </a:lnTo>
                <a:lnTo>
                  <a:pt x="383558" y="340615"/>
                </a:lnTo>
                <a:lnTo>
                  <a:pt x="350325" y="371220"/>
                </a:lnTo>
                <a:lnTo>
                  <a:pt x="318358" y="402885"/>
                </a:lnTo>
                <a:lnTo>
                  <a:pt x="287693" y="435577"/>
                </a:lnTo>
                <a:lnTo>
                  <a:pt x="258368" y="469264"/>
                </a:lnTo>
                <a:lnTo>
                  <a:pt x="230419" y="503915"/>
                </a:lnTo>
                <a:lnTo>
                  <a:pt x="203881" y="539496"/>
                </a:lnTo>
                <a:lnTo>
                  <a:pt x="178792" y="575975"/>
                </a:lnTo>
                <a:lnTo>
                  <a:pt x="155187" y="613320"/>
                </a:lnTo>
                <a:lnTo>
                  <a:pt x="133104" y="651499"/>
                </a:lnTo>
                <a:lnTo>
                  <a:pt x="112578" y="690479"/>
                </a:lnTo>
                <a:lnTo>
                  <a:pt x="93646" y="730228"/>
                </a:lnTo>
                <a:lnTo>
                  <a:pt x="76345" y="770714"/>
                </a:lnTo>
                <a:lnTo>
                  <a:pt x="60710" y="811904"/>
                </a:lnTo>
                <a:lnTo>
                  <a:pt x="46778" y="853767"/>
                </a:lnTo>
                <a:lnTo>
                  <a:pt x="34586" y="896269"/>
                </a:lnTo>
                <a:lnTo>
                  <a:pt x="24169" y="939378"/>
                </a:lnTo>
                <a:lnTo>
                  <a:pt x="15565" y="983063"/>
                </a:lnTo>
                <a:lnTo>
                  <a:pt x="8810" y="1027290"/>
                </a:lnTo>
                <a:lnTo>
                  <a:pt x="3939" y="1072028"/>
                </a:lnTo>
                <a:lnTo>
                  <a:pt x="991" y="1117243"/>
                </a:lnTo>
                <a:lnTo>
                  <a:pt x="0" y="1162905"/>
                </a:lnTo>
                <a:lnTo>
                  <a:pt x="991" y="1208566"/>
                </a:lnTo>
                <a:lnTo>
                  <a:pt x="3939" y="1253782"/>
                </a:lnTo>
                <a:lnTo>
                  <a:pt x="8810" y="1298519"/>
                </a:lnTo>
                <a:lnTo>
                  <a:pt x="15565" y="1342746"/>
                </a:lnTo>
                <a:lnTo>
                  <a:pt x="24169" y="1386430"/>
                </a:lnTo>
                <a:lnTo>
                  <a:pt x="34586" y="1429539"/>
                </a:lnTo>
                <a:lnTo>
                  <a:pt x="46778" y="1472041"/>
                </a:lnTo>
                <a:lnTo>
                  <a:pt x="60710" y="1513902"/>
                </a:lnTo>
                <a:lnTo>
                  <a:pt x="76345" y="1555092"/>
                </a:lnTo>
                <a:lnTo>
                  <a:pt x="93646" y="1595577"/>
                </a:lnTo>
                <a:lnTo>
                  <a:pt x="112578" y="1635325"/>
                </a:lnTo>
                <a:lnTo>
                  <a:pt x="133104" y="1674305"/>
                </a:lnTo>
                <a:lnTo>
                  <a:pt x="155187" y="1712483"/>
                </a:lnTo>
                <a:lnTo>
                  <a:pt x="178792" y="1749827"/>
                </a:lnTo>
                <a:lnTo>
                  <a:pt x="203881" y="1786305"/>
                </a:lnTo>
                <a:lnTo>
                  <a:pt x="230419" y="1821885"/>
                </a:lnTo>
                <a:lnTo>
                  <a:pt x="258368" y="1856534"/>
                </a:lnTo>
                <a:lnTo>
                  <a:pt x="287693" y="1890221"/>
                </a:lnTo>
                <a:lnTo>
                  <a:pt x="318358" y="1922912"/>
                </a:lnTo>
                <a:lnTo>
                  <a:pt x="350325" y="1954575"/>
                </a:lnTo>
                <a:lnTo>
                  <a:pt x="383558" y="1985179"/>
                </a:lnTo>
                <a:lnTo>
                  <a:pt x="418021" y="2014690"/>
                </a:lnTo>
                <a:lnTo>
                  <a:pt x="453678" y="2043077"/>
                </a:lnTo>
                <a:lnTo>
                  <a:pt x="490493" y="2070306"/>
                </a:lnTo>
                <a:lnTo>
                  <a:pt x="528428" y="2096347"/>
                </a:lnTo>
                <a:lnTo>
                  <a:pt x="567447" y="2121166"/>
                </a:lnTo>
                <a:lnTo>
                  <a:pt x="607515" y="2144732"/>
                </a:lnTo>
                <a:lnTo>
                  <a:pt x="648594" y="2167011"/>
                </a:lnTo>
                <a:lnTo>
                  <a:pt x="690648" y="2187972"/>
                </a:lnTo>
                <a:lnTo>
                  <a:pt x="733641" y="2207582"/>
                </a:lnTo>
                <a:lnTo>
                  <a:pt x="777537" y="2225809"/>
                </a:lnTo>
                <a:lnTo>
                  <a:pt x="822299" y="2242620"/>
                </a:lnTo>
                <a:lnTo>
                  <a:pt x="867890" y="2257984"/>
                </a:lnTo>
                <a:lnTo>
                  <a:pt x="914275" y="2271868"/>
                </a:lnTo>
                <a:lnTo>
                  <a:pt x="961416" y="2284239"/>
                </a:lnTo>
                <a:lnTo>
                  <a:pt x="1009278" y="2295066"/>
                </a:lnTo>
                <a:lnTo>
                  <a:pt x="1057824" y="2304316"/>
                </a:lnTo>
                <a:lnTo>
                  <a:pt x="1107018" y="2311956"/>
                </a:lnTo>
                <a:lnTo>
                  <a:pt x="1156823" y="2317955"/>
                </a:lnTo>
                <a:lnTo>
                  <a:pt x="1207203" y="2322280"/>
                </a:lnTo>
                <a:lnTo>
                  <a:pt x="1258122" y="2324899"/>
                </a:lnTo>
                <a:lnTo>
                  <a:pt x="1309542" y="2325779"/>
                </a:lnTo>
                <a:lnTo>
                  <a:pt x="1360961" y="2324899"/>
                </a:lnTo>
                <a:lnTo>
                  <a:pt x="1411877" y="2322280"/>
                </a:lnTo>
                <a:lnTo>
                  <a:pt x="1462256" y="2317955"/>
                </a:lnTo>
                <a:lnTo>
                  <a:pt x="1512060" y="2311956"/>
                </a:lnTo>
                <a:lnTo>
                  <a:pt x="1561252" y="2304316"/>
                </a:lnTo>
                <a:lnTo>
                  <a:pt x="1609798" y="2295066"/>
                </a:lnTo>
                <a:lnTo>
                  <a:pt x="1657659" y="2284239"/>
                </a:lnTo>
                <a:lnTo>
                  <a:pt x="1704800" y="2271868"/>
                </a:lnTo>
                <a:lnTo>
                  <a:pt x="1751185" y="2257984"/>
                </a:lnTo>
                <a:lnTo>
                  <a:pt x="1796776" y="2242620"/>
                </a:lnTo>
                <a:lnTo>
                  <a:pt x="1841538" y="2225809"/>
                </a:lnTo>
                <a:lnTo>
                  <a:pt x="1885434" y="2207582"/>
                </a:lnTo>
                <a:lnTo>
                  <a:pt x="1928427" y="2187972"/>
                </a:lnTo>
                <a:lnTo>
                  <a:pt x="1970482" y="2167011"/>
                </a:lnTo>
                <a:lnTo>
                  <a:pt x="2011562" y="2144732"/>
                </a:lnTo>
                <a:lnTo>
                  <a:pt x="2051630" y="2121166"/>
                </a:lnTo>
                <a:lnTo>
                  <a:pt x="2090651" y="2096347"/>
                </a:lnTo>
                <a:lnTo>
                  <a:pt x="2128587" y="2070306"/>
                </a:lnTo>
                <a:lnTo>
                  <a:pt x="2165402" y="2043077"/>
                </a:lnTo>
                <a:lnTo>
                  <a:pt x="2201060" y="2014690"/>
                </a:lnTo>
                <a:lnTo>
                  <a:pt x="2235525" y="1985179"/>
                </a:lnTo>
                <a:lnTo>
                  <a:pt x="2268760" y="1954575"/>
                </a:lnTo>
                <a:lnTo>
                  <a:pt x="2300728" y="1922912"/>
                </a:lnTo>
                <a:lnTo>
                  <a:pt x="2331394" y="1890221"/>
                </a:lnTo>
                <a:lnTo>
                  <a:pt x="2360720" y="1856534"/>
                </a:lnTo>
                <a:lnTo>
                  <a:pt x="2388671" y="1821885"/>
                </a:lnTo>
                <a:lnTo>
                  <a:pt x="2415210" y="1786305"/>
                </a:lnTo>
                <a:lnTo>
                  <a:pt x="2440301" y="1749827"/>
                </a:lnTo>
                <a:lnTo>
                  <a:pt x="2463907" y="1712483"/>
                </a:lnTo>
                <a:lnTo>
                  <a:pt x="2485992" y="1674305"/>
                </a:lnTo>
                <a:lnTo>
                  <a:pt x="2506519" y="1635325"/>
                </a:lnTo>
                <a:lnTo>
                  <a:pt x="2525452" y="1595577"/>
                </a:lnTo>
                <a:lnTo>
                  <a:pt x="2542755" y="1555092"/>
                </a:lnTo>
                <a:lnTo>
                  <a:pt x="2558391" y="1513902"/>
                </a:lnTo>
                <a:lnTo>
                  <a:pt x="2572324" y="1472041"/>
                </a:lnTo>
                <a:lnTo>
                  <a:pt x="2584517" y="1429539"/>
                </a:lnTo>
                <a:lnTo>
                  <a:pt x="2594934" y="1386430"/>
                </a:lnTo>
                <a:lnTo>
                  <a:pt x="2603539" y="1342746"/>
                </a:lnTo>
                <a:lnTo>
                  <a:pt x="2610295" y="1298519"/>
                </a:lnTo>
                <a:lnTo>
                  <a:pt x="2615166" y="1253782"/>
                </a:lnTo>
                <a:lnTo>
                  <a:pt x="2618115" y="1208566"/>
                </a:lnTo>
                <a:lnTo>
                  <a:pt x="2619106" y="1162905"/>
                </a:lnTo>
                <a:lnTo>
                  <a:pt x="2618115" y="1117243"/>
                </a:lnTo>
                <a:lnTo>
                  <a:pt x="2615166" y="1072028"/>
                </a:lnTo>
                <a:lnTo>
                  <a:pt x="2610295" y="1027290"/>
                </a:lnTo>
                <a:lnTo>
                  <a:pt x="2603539" y="983063"/>
                </a:lnTo>
                <a:lnTo>
                  <a:pt x="2594934" y="939378"/>
                </a:lnTo>
                <a:lnTo>
                  <a:pt x="2584517" y="896269"/>
                </a:lnTo>
                <a:lnTo>
                  <a:pt x="2572324" y="853767"/>
                </a:lnTo>
                <a:lnTo>
                  <a:pt x="2558391" y="811904"/>
                </a:lnTo>
                <a:lnTo>
                  <a:pt x="2542755" y="770714"/>
                </a:lnTo>
                <a:lnTo>
                  <a:pt x="2525452" y="730228"/>
                </a:lnTo>
                <a:lnTo>
                  <a:pt x="2506519" y="690479"/>
                </a:lnTo>
                <a:lnTo>
                  <a:pt x="2485992" y="651499"/>
                </a:lnTo>
                <a:lnTo>
                  <a:pt x="2463907" y="613320"/>
                </a:lnTo>
                <a:lnTo>
                  <a:pt x="2440301" y="575975"/>
                </a:lnTo>
                <a:lnTo>
                  <a:pt x="2415210" y="539496"/>
                </a:lnTo>
                <a:lnTo>
                  <a:pt x="2388671" y="503915"/>
                </a:lnTo>
                <a:lnTo>
                  <a:pt x="2360720" y="469264"/>
                </a:lnTo>
                <a:lnTo>
                  <a:pt x="2331394" y="435577"/>
                </a:lnTo>
                <a:lnTo>
                  <a:pt x="2300728" y="402885"/>
                </a:lnTo>
                <a:lnTo>
                  <a:pt x="2268760" y="371220"/>
                </a:lnTo>
                <a:lnTo>
                  <a:pt x="2235525" y="340615"/>
                </a:lnTo>
                <a:lnTo>
                  <a:pt x="2201060" y="311103"/>
                </a:lnTo>
                <a:lnTo>
                  <a:pt x="2165402" y="282715"/>
                </a:lnTo>
                <a:lnTo>
                  <a:pt x="2128587" y="255484"/>
                </a:lnTo>
                <a:lnTo>
                  <a:pt x="2090651" y="229442"/>
                </a:lnTo>
                <a:lnTo>
                  <a:pt x="2051630" y="204622"/>
                </a:lnTo>
                <a:lnTo>
                  <a:pt x="2011562" y="181056"/>
                </a:lnTo>
                <a:lnTo>
                  <a:pt x="1970482" y="158775"/>
                </a:lnTo>
                <a:lnTo>
                  <a:pt x="1928427" y="137814"/>
                </a:lnTo>
                <a:lnTo>
                  <a:pt x="1885434" y="118203"/>
                </a:lnTo>
                <a:lnTo>
                  <a:pt x="1841538" y="99975"/>
                </a:lnTo>
                <a:lnTo>
                  <a:pt x="1796776" y="83162"/>
                </a:lnTo>
                <a:lnTo>
                  <a:pt x="1751185" y="67798"/>
                </a:lnTo>
                <a:lnTo>
                  <a:pt x="1704800" y="53913"/>
                </a:lnTo>
                <a:lnTo>
                  <a:pt x="1657659" y="41541"/>
                </a:lnTo>
                <a:lnTo>
                  <a:pt x="1609798" y="30714"/>
                </a:lnTo>
                <a:lnTo>
                  <a:pt x="1561252" y="21464"/>
                </a:lnTo>
                <a:lnTo>
                  <a:pt x="1512060" y="13823"/>
                </a:lnTo>
                <a:lnTo>
                  <a:pt x="1462256" y="7824"/>
                </a:lnTo>
                <a:lnTo>
                  <a:pt x="1411877" y="3498"/>
                </a:lnTo>
                <a:lnTo>
                  <a:pt x="1360961" y="880"/>
                </a:lnTo>
                <a:lnTo>
                  <a:pt x="1309542" y="0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1"/>
          <p:cNvSpPr txBox="1"/>
          <p:nvPr/>
        </p:nvSpPr>
        <p:spPr>
          <a:xfrm>
            <a:off x="8828284" y="676343"/>
            <a:ext cx="2138165" cy="1222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69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Площадь -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ru-RU" sz="41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10,46  га</a:t>
            </a:r>
            <a:endParaRPr sz="41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1" name="Google Shape;481;p11"/>
          <p:cNvSpPr txBox="1"/>
          <p:nvPr>
            <p:ph type="title"/>
          </p:nvPr>
        </p:nvSpPr>
        <p:spPr>
          <a:xfrm>
            <a:off x="11471675" y="69747"/>
            <a:ext cx="8345805" cy="199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19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Томатное отделение</a:t>
            </a:r>
            <a:endParaRPr/>
          </a:p>
          <a:p>
            <a:pPr indent="0" lvl="0" marL="0" marR="549275" rtl="0" algn="ctr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None/>
            </a:pPr>
            <a:r>
              <a:rPr lang="ru-RU" sz="4100"/>
              <a:t>2 отделения по 5,2 га</a:t>
            </a:r>
            <a:endParaRPr sz="4100"/>
          </a:p>
        </p:txBody>
      </p:sp>
      <p:sp>
        <p:nvSpPr>
          <p:cNvPr id="482" name="Google Shape;482;p11"/>
          <p:cNvSpPr/>
          <p:nvPr/>
        </p:nvSpPr>
        <p:spPr>
          <a:xfrm>
            <a:off x="16034460" y="4817325"/>
            <a:ext cx="2947099" cy="250929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7" name="Google Shape;487;p12"/>
          <p:cNvGrpSpPr/>
          <p:nvPr/>
        </p:nvGrpSpPr>
        <p:grpSpPr>
          <a:xfrm>
            <a:off x="525" y="0"/>
            <a:ext cx="20103574" cy="11314892"/>
            <a:chOff x="525" y="0"/>
            <a:chExt cx="20103574" cy="11314892"/>
          </a:xfrm>
        </p:grpSpPr>
        <p:sp>
          <p:nvSpPr>
            <p:cNvPr id="488" name="Google Shape;488;p12"/>
            <p:cNvSpPr/>
            <p:nvPr/>
          </p:nvSpPr>
          <p:spPr>
            <a:xfrm>
              <a:off x="3129021" y="0"/>
              <a:ext cx="16975078" cy="1131444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12"/>
            <p:cNvSpPr/>
            <p:nvPr/>
          </p:nvSpPr>
          <p:spPr>
            <a:xfrm>
              <a:off x="525" y="0"/>
              <a:ext cx="16975128" cy="1131444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12"/>
            <p:cNvSpPr/>
            <p:nvPr/>
          </p:nvSpPr>
          <p:spPr>
            <a:xfrm>
              <a:off x="9800031" y="1263"/>
              <a:ext cx="10298430" cy="10227945"/>
            </a:xfrm>
            <a:custGeom>
              <a:rect b="b" l="l" r="r" t="t"/>
              <a:pathLst>
                <a:path extrusionOk="0" h="10227945" w="10298430">
                  <a:moveTo>
                    <a:pt x="10297985" y="0"/>
                  </a:moveTo>
                  <a:lnTo>
                    <a:pt x="0" y="0"/>
                  </a:lnTo>
                  <a:lnTo>
                    <a:pt x="0" y="8819985"/>
                  </a:lnTo>
                  <a:lnTo>
                    <a:pt x="0" y="10227462"/>
                  </a:lnTo>
                  <a:lnTo>
                    <a:pt x="10297985" y="10227462"/>
                  </a:lnTo>
                  <a:lnTo>
                    <a:pt x="10297985" y="8819985"/>
                  </a:lnTo>
                  <a:lnTo>
                    <a:pt x="102979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12"/>
            <p:cNvSpPr/>
            <p:nvPr/>
          </p:nvSpPr>
          <p:spPr>
            <a:xfrm>
              <a:off x="10770203" y="8821247"/>
              <a:ext cx="8648065" cy="2493645"/>
            </a:xfrm>
            <a:custGeom>
              <a:rect b="b" l="l" r="r" t="t"/>
              <a:pathLst>
                <a:path extrusionOk="0" h="2493645" w="8648065">
                  <a:moveTo>
                    <a:pt x="8647591" y="0"/>
                  </a:moveTo>
                  <a:lnTo>
                    <a:pt x="0" y="0"/>
                  </a:lnTo>
                  <a:lnTo>
                    <a:pt x="0" y="2493201"/>
                  </a:lnTo>
                  <a:lnTo>
                    <a:pt x="8647591" y="2493201"/>
                  </a:lnTo>
                  <a:lnTo>
                    <a:pt x="8647591" y="0"/>
                  </a:lnTo>
                  <a:close/>
                </a:path>
              </a:pathLst>
            </a:custGeom>
            <a:solidFill>
              <a:srgbClr val="D0E69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2" name="Google Shape;492;p12"/>
          <p:cNvSpPr txBox="1"/>
          <p:nvPr>
            <p:ph type="title"/>
          </p:nvPr>
        </p:nvSpPr>
        <p:spPr>
          <a:xfrm>
            <a:off x="11326472" y="343746"/>
            <a:ext cx="8638540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/>
              <a:t>Огуречное отделение</a:t>
            </a:r>
            <a:endParaRPr sz="6400"/>
          </a:p>
        </p:txBody>
      </p:sp>
      <p:sp>
        <p:nvSpPr>
          <p:cNvPr id="493" name="Google Shape;493;p12"/>
          <p:cNvSpPr txBox="1"/>
          <p:nvPr/>
        </p:nvSpPr>
        <p:spPr>
          <a:xfrm>
            <a:off x="13023012" y="1519318"/>
            <a:ext cx="4394835" cy="5391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Три годовых оборота</a:t>
            </a:r>
            <a:endParaRPr sz="33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94" name="Google Shape;494;p12"/>
          <p:cNvSpPr/>
          <p:nvPr/>
        </p:nvSpPr>
        <p:spPr>
          <a:xfrm>
            <a:off x="12426826" y="3746999"/>
            <a:ext cx="4314995" cy="460173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2"/>
          <p:cNvSpPr txBox="1"/>
          <p:nvPr/>
        </p:nvSpPr>
        <p:spPr>
          <a:xfrm>
            <a:off x="10328539" y="2487301"/>
            <a:ext cx="9627235" cy="1186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Огурец среднеплодный гладкий партенокарпический,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240029" rtl="0" algn="ctr">
              <a:lnSpc>
                <a:spcPct val="100000"/>
              </a:lnSpc>
              <a:spcBef>
                <a:spcPts val="226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сорт «Мева», «Метринг»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96" name="Google Shape;496;p12"/>
          <p:cNvSpPr txBox="1"/>
          <p:nvPr/>
        </p:nvSpPr>
        <p:spPr>
          <a:xfrm>
            <a:off x="12029645" y="9196403"/>
            <a:ext cx="6059170" cy="1301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68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Период плодоношения одного оборота:</a:t>
            </a:r>
            <a:endParaRPr sz="24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152400" rtl="0" algn="ctr">
              <a:lnSpc>
                <a:spcPct val="100000"/>
              </a:lnSpc>
              <a:spcBef>
                <a:spcPts val="1360"/>
              </a:spcBef>
              <a:spcAft>
                <a:spcPts val="0"/>
              </a:spcAft>
              <a:buNone/>
            </a:pPr>
            <a:r>
              <a:rPr lang="ru-RU" sz="41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90 дней</a:t>
            </a:r>
            <a:endParaRPr sz="4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97" name="Google Shape;497;p12"/>
          <p:cNvSpPr/>
          <p:nvPr/>
        </p:nvSpPr>
        <p:spPr>
          <a:xfrm>
            <a:off x="8490496" y="217595"/>
            <a:ext cx="9472930" cy="8527415"/>
          </a:xfrm>
          <a:custGeom>
            <a:rect b="b" l="l" r="r" t="t"/>
            <a:pathLst>
              <a:path extrusionOk="0" h="8527415" w="9472930">
                <a:moveTo>
                  <a:pt x="2619133" y="1162900"/>
                </a:moveTo>
                <a:lnTo>
                  <a:pt x="2618143" y="1117244"/>
                </a:lnTo>
                <a:lnTo>
                  <a:pt x="2615196" y="1072019"/>
                </a:lnTo>
                <a:lnTo>
                  <a:pt x="2610320" y="1027290"/>
                </a:lnTo>
                <a:lnTo>
                  <a:pt x="2603563" y="983056"/>
                </a:lnTo>
                <a:lnTo>
                  <a:pt x="2594965" y="939380"/>
                </a:lnTo>
                <a:lnTo>
                  <a:pt x="2584539" y="896264"/>
                </a:lnTo>
                <a:lnTo>
                  <a:pt x="2572347" y="853770"/>
                </a:lnTo>
                <a:lnTo>
                  <a:pt x="2558415" y="811898"/>
                </a:lnTo>
                <a:lnTo>
                  <a:pt x="2542781" y="770712"/>
                </a:lnTo>
                <a:lnTo>
                  <a:pt x="2525484" y="730224"/>
                </a:lnTo>
                <a:lnTo>
                  <a:pt x="2506548" y="690473"/>
                </a:lnTo>
                <a:lnTo>
                  <a:pt x="2486025" y="651497"/>
                </a:lnTo>
                <a:lnTo>
                  <a:pt x="2463939" y="613321"/>
                </a:lnTo>
                <a:lnTo>
                  <a:pt x="2440330" y="575970"/>
                </a:lnTo>
                <a:lnTo>
                  <a:pt x="2415235" y="539496"/>
                </a:lnTo>
                <a:lnTo>
                  <a:pt x="2388692" y="503910"/>
                </a:lnTo>
                <a:lnTo>
                  <a:pt x="2360752" y="469265"/>
                </a:lnTo>
                <a:lnTo>
                  <a:pt x="2331415" y="435584"/>
                </a:lnTo>
                <a:lnTo>
                  <a:pt x="2300757" y="402882"/>
                </a:lnTo>
                <a:lnTo>
                  <a:pt x="2268778" y="371221"/>
                </a:lnTo>
                <a:lnTo>
                  <a:pt x="2235555" y="340614"/>
                </a:lnTo>
                <a:lnTo>
                  <a:pt x="2201087" y="311111"/>
                </a:lnTo>
                <a:lnTo>
                  <a:pt x="2165426" y="282714"/>
                </a:lnTo>
                <a:lnTo>
                  <a:pt x="2128609" y="255485"/>
                </a:lnTo>
                <a:lnTo>
                  <a:pt x="2090674" y="229450"/>
                </a:lnTo>
                <a:lnTo>
                  <a:pt x="2051646" y="204622"/>
                </a:lnTo>
                <a:lnTo>
                  <a:pt x="2011578" y="181063"/>
                </a:lnTo>
                <a:lnTo>
                  <a:pt x="1970506" y="158775"/>
                </a:lnTo>
                <a:lnTo>
                  <a:pt x="1928444" y="137820"/>
                </a:lnTo>
                <a:lnTo>
                  <a:pt x="1885454" y="118211"/>
                </a:lnTo>
                <a:lnTo>
                  <a:pt x="1841550" y="99974"/>
                </a:lnTo>
                <a:lnTo>
                  <a:pt x="1796796" y="83172"/>
                </a:lnTo>
                <a:lnTo>
                  <a:pt x="1751203" y="67805"/>
                </a:lnTo>
                <a:lnTo>
                  <a:pt x="1704809" y="53924"/>
                </a:lnTo>
                <a:lnTo>
                  <a:pt x="1657667" y="41541"/>
                </a:lnTo>
                <a:lnTo>
                  <a:pt x="1609801" y="30721"/>
                </a:lnTo>
                <a:lnTo>
                  <a:pt x="1561261" y="21463"/>
                </a:lnTo>
                <a:lnTo>
                  <a:pt x="1512062" y="13830"/>
                </a:lnTo>
                <a:lnTo>
                  <a:pt x="1462265" y="7823"/>
                </a:lnTo>
                <a:lnTo>
                  <a:pt x="1411884" y="3505"/>
                </a:lnTo>
                <a:lnTo>
                  <a:pt x="1360957" y="889"/>
                </a:lnTo>
                <a:lnTo>
                  <a:pt x="1309535" y="0"/>
                </a:lnTo>
                <a:lnTo>
                  <a:pt x="1258112" y="889"/>
                </a:lnTo>
                <a:lnTo>
                  <a:pt x="1207198" y="3505"/>
                </a:lnTo>
                <a:lnTo>
                  <a:pt x="1156817" y="7823"/>
                </a:lnTo>
                <a:lnTo>
                  <a:pt x="1107020" y="13830"/>
                </a:lnTo>
                <a:lnTo>
                  <a:pt x="1057821" y="21463"/>
                </a:lnTo>
                <a:lnTo>
                  <a:pt x="1009269" y="30721"/>
                </a:lnTo>
                <a:lnTo>
                  <a:pt x="961415" y="41541"/>
                </a:lnTo>
                <a:lnTo>
                  <a:pt x="914273" y="53924"/>
                </a:lnTo>
                <a:lnTo>
                  <a:pt x="867892" y="67805"/>
                </a:lnTo>
                <a:lnTo>
                  <a:pt x="822299" y="83172"/>
                </a:lnTo>
                <a:lnTo>
                  <a:pt x="777532" y="99974"/>
                </a:lnTo>
                <a:lnTo>
                  <a:pt x="733640" y="118211"/>
                </a:lnTo>
                <a:lnTo>
                  <a:pt x="690638" y="137820"/>
                </a:lnTo>
                <a:lnTo>
                  <a:pt x="648589" y="158775"/>
                </a:lnTo>
                <a:lnTo>
                  <a:pt x="607517" y="181063"/>
                </a:lnTo>
                <a:lnTo>
                  <a:pt x="567448" y="204622"/>
                </a:lnTo>
                <a:lnTo>
                  <a:pt x="528421" y="229450"/>
                </a:lnTo>
                <a:lnTo>
                  <a:pt x="490486" y="255485"/>
                </a:lnTo>
                <a:lnTo>
                  <a:pt x="453669" y="282714"/>
                </a:lnTo>
                <a:lnTo>
                  <a:pt x="418020" y="311111"/>
                </a:lnTo>
                <a:lnTo>
                  <a:pt x="383552" y="340614"/>
                </a:lnTo>
                <a:lnTo>
                  <a:pt x="350316" y="371221"/>
                </a:lnTo>
                <a:lnTo>
                  <a:pt x="318350" y="402882"/>
                </a:lnTo>
                <a:lnTo>
                  <a:pt x="287693" y="435584"/>
                </a:lnTo>
                <a:lnTo>
                  <a:pt x="258368" y="469265"/>
                </a:lnTo>
                <a:lnTo>
                  <a:pt x="230416" y="503910"/>
                </a:lnTo>
                <a:lnTo>
                  <a:pt x="203873" y="539496"/>
                </a:lnTo>
                <a:lnTo>
                  <a:pt x="178790" y="575970"/>
                </a:lnTo>
                <a:lnTo>
                  <a:pt x="155181" y="613321"/>
                </a:lnTo>
                <a:lnTo>
                  <a:pt x="133096" y="651497"/>
                </a:lnTo>
                <a:lnTo>
                  <a:pt x="112572" y="690473"/>
                </a:lnTo>
                <a:lnTo>
                  <a:pt x="93637" y="730224"/>
                </a:lnTo>
                <a:lnTo>
                  <a:pt x="76339" y="770712"/>
                </a:lnTo>
                <a:lnTo>
                  <a:pt x="60706" y="811898"/>
                </a:lnTo>
                <a:lnTo>
                  <a:pt x="46774" y="853770"/>
                </a:lnTo>
                <a:lnTo>
                  <a:pt x="34582" y="896264"/>
                </a:lnTo>
                <a:lnTo>
                  <a:pt x="24168" y="939380"/>
                </a:lnTo>
                <a:lnTo>
                  <a:pt x="15557" y="983056"/>
                </a:lnTo>
                <a:lnTo>
                  <a:pt x="8801" y="1027290"/>
                </a:lnTo>
                <a:lnTo>
                  <a:pt x="3937" y="1072019"/>
                </a:lnTo>
                <a:lnTo>
                  <a:pt x="990" y="1117244"/>
                </a:lnTo>
                <a:lnTo>
                  <a:pt x="0" y="1162900"/>
                </a:lnTo>
                <a:lnTo>
                  <a:pt x="990" y="1208557"/>
                </a:lnTo>
                <a:lnTo>
                  <a:pt x="3937" y="1253782"/>
                </a:lnTo>
                <a:lnTo>
                  <a:pt x="8801" y="1298511"/>
                </a:lnTo>
                <a:lnTo>
                  <a:pt x="15557" y="1342745"/>
                </a:lnTo>
                <a:lnTo>
                  <a:pt x="24168" y="1386433"/>
                </a:lnTo>
                <a:lnTo>
                  <a:pt x="34582" y="1429537"/>
                </a:lnTo>
                <a:lnTo>
                  <a:pt x="46774" y="1472044"/>
                </a:lnTo>
                <a:lnTo>
                  <a:pt x="60706" y="1513903"/>
                </a:lnTo>
                <a:lnTo>
                  <a:pt x="76339" y="1555089"/>
                </a:lnTo>
                <a:lnTo>
                  <a:pt x="93637" y="1595577"/>
                </a:lnTo>
                <a:lnTo>
                  <a:pt x="112572" y="1635328"/>
                </a:lnTo>
                <a:lnTo>
                  <a:pt x="133096" y="1674304"/>
                </a:lnTo>
                <a:lnTo>
                  <a:pt x="155181" y="1712480"/>
                </a:lnTo>
                <a:lnTo>
                  <a:pt x="178790" y="1749831"/>
                </a:lnTo>
                <a:lnTo>
                  <a:pt x="203873" y="1786305"/>
                </a:lnTo>
                <a:lnTo>
                  <a:pt x="230416" y="1821878"/>
                </a:lnTo>
                <a:lnTo>
                  <a:pt x="258368" y="1856536"/>
                </a:lnTo>
                <a:lnTo>
                  <a:pt x="287693" y="1890217"/>
                </a:lnTo>
                <a:lnTo>
                  <a:pt x="318350" y="1922907"/>
                </a:lnTo>
                <a:lnTo>
                  <a:pt x="350316" y="1954568"/>
                </a:lnTo>
                <a:lnTo>
                  <a:pt x="383552" y="1985175"/>
                </a:lnTo>
                <a:lnTo>
                  <a:pt x="418020" y="2014689"/>
                </a:lnTo>
                <a:lnTo>
                  <a:pt x="453669" y="2043074"/>
                </a:lnTo>
                <a:lnTo>
                  <a:pt x="490486" y="2070303"/>
                </a:lnTo>
                <a:lnTo>
                  <a:pt x="528421" y="2096350"/>
                </a:lnTo>
                <a:lnTo>
                  <a:pt x="567448" y="2121166"/>
                </a:lnTo>
                <a:lnTo>
                  <a:pt x="607517" y="2144725"/>
                </a:lnTo>
                <a:lnTo>
                  <a:pt x="648589" y="2167013"/>
                </a:lnTo>
                <a:lnTo>
                  <a:pt x="690638" y="2187968"/>
                </a:lnTo>
                <a:lnTo>
                  <a:pt x="733640" y="2207577"/>
                </a:lnTo>
                <a:lnTo>
                  <a:pt x="777532" y="2225802"/>
                </a:lnTo>
                <a:lnTo>
                  <a:pt x="822299" y="2242616"/>
                </a:lnTo>
                <a:lnTo>
                  <a:pt x="867892" y="2257983"/>
                </a:lnTo>
                <a:lnTo>
                  <a:pt x="914273" y="2271865"/>
                </a:lnTo>
                <a:lnTo>
                  <a:pt x="961415" y="2284234"/>
                </a:lnTo>
                <a:lnTo>
                  <a:pt x="1009269" y="2295055"/>
                </a:lnTo>
                <a:lnTo>
                  <a:pt x="1057821" y="2304313"/>
                </a:lnTo>
                <a:lnTo>
                  <a:pt x="1107020" y="2311946"/>
                </a:lnTo>
                <a:lnTo>
                  <a:pt x="1156817" y="2317953"/>
                </a:lnTo>
                <a:lnTo>
                  <a:pt x="1207198" y="2322271"/>
                </a:lnTo>
                <a:lnTo>
                  <a:pt x="1258112" y="2324887"/>
                </a:lnTo>
                <a:lnTo>
                  <a:pt x="1309535" y="2325776"/>
                </a:lnTo>
                <a:lnTo>
                  <a:pt x="1360957" y="2324887"/>
                </a:lnTo>
                <a:lnTo>
                  <a:pt x="1411884" y="2322271"/>
                </a:lnTo>
                <a:lnTo>
                  <a:pt x="1462265" y="2317953"/>
                </a:lnTo>
                <a:lnTo>
                  <a:pt x="1512062" y="2311946"/>
                </a:lnTo>
                <a:lnTo>
                  <a:pt x="1561261" y="2304313"/>
                </a:lnTo>
                <a:lnTo>
                  <a:pt x="1609801" y="2295055"/>
                </a:lnTo>
                <a:lnTo>
                  <a:pt x="1657667" y="2284234"/>
                </a:lnTo>
                <a:lnTo>
                  <a:pt x="1704809" y="2271865"/>
                </a:lnTo>
                <a:lnTo>
                  <a:pt x="1751203" y="2257983"/>
                </a:lnTo>
                <a:lnTo>
                  <a:pt x="1796796" y="2242616"/>
                </a:lnTo>
                <a:lnTo>
                  <a:pt x="1841550" y="2225802"/>
                </a:lnTo>
                <a:lnTo>
                  <a:pt x="1885454" y="2207577"/>
                </a:lnTo>
                <a:lnTo>
                  <a:pt x="1928444" y="2187968"/>
                </a:lnTo>
                <a:lnTo>
                  <a:pt x="1970506" y="2167013"/>
                </a:lnTo>
                <a:lnTo>
                  <a:pt x="2011578" y="2144725"/>
                </a:lnTo>
                <a:lnTo>
                  <a:pt x="2051646" y="2121166"/>
                </a:lnTo>
                <a:lnTo>
                  <a:pt x="2090674" y="2096350"/>
                </a:lnTo>
                <a:lnTo>
                  <a:pt x="2128609" y="2070303"/>
                </a:lnTo>
                <a:lnTo>
                  <a:pt x="2165426" y="2043074"/>
                </a:lnTo>
                <a:lnTo>
                  <a:pt x="2201087" y="2014689"/>
                </a:lnTo>
                <a:lnTo>
                  <a:pt x="2235555" y="1985175"/>
                </a:lnTo>
                <a:lnTo>
                  <a:pt x="2268778" y="1954568"/>
                </a:lnTo>
                <a:lnTo>
                  <a:pt x="2300757" y="1922907"/>
                </a:lnTo>
                <a:lnTo>
                  <a:pt x="2331415" y="1890217"/>
                </a:lnTo>
                <a:lnTo>
                  <a:pt x="2360752" y="1856536"/>
                </a:lnTo>
                <a:lnTo>
                  <a:pt x="2388692" y="1821878"/>
                </a:lnTo>
                <a:lnTo>
                  <a:pt x="2415235" y="1786305"/>
                </a:lnTo>
                <a:lnTo>
                  <a:pt x="2440330" y="1749831"/>
                </a:lnTo>
                <a:lnTo>
                  <a:pt x="2463939" y="1712480"/>
                </a:lnTo>
                <a:lnTo>
                  <a:pt x="2486025" y="1674304"/>
                </a:lnTo>
                <a:lnTo>
                  <a:pt x="2506548" y="1635328"/>
                </a:lnTo>
                <a:lnTo>
                  <a:pt x="2525484" y="1595577"/>
                </a:lnTo>
                <a:lnTo>
                  <a:pt x="2542781" y="1555089"/>
                </a:lnTo>
                <a:lnTo>
                  <a:pt x="2558415" y="1513903"/>
                </a:lnTo>
                <a:lnTo>
                  <a:pt x="2572347" y="1472044"/>
                </a:lnTo>
                <a:lnTo>
                  <a:pt x="2584539" y="1429537"/>
                </a:lnTo>
                <a:lnTo>
                  <a:pt x="2594965" y="1386433"/>
                </a:lnTo>
                <a:lnTo>
                  <a:pt x="2603563" y="1342745"/>
                </a:lnTo>
                <a:lnTo>
                  <a:pt x="2610320" y="1298511"/>
                </a:lnTo>
                <a:lnTo>
                  <a:pt x="2615196" y="1253782"/>
                </a:lnTo>
                <a:lnTo>
                  <a:pt x="2618143" y="1208557"/>
                </a:lnTo>
                <a:lnTo>
                  <a:pt x="2619133" y="1162900"/>
                </a:lnTo>
                <a:close/>
              </a:path>
              <a:path extrusionOk="0" h="8527415" w="9472930">
                <a:moveTo>
                  <a:pt x="3894213" y="2896133"/>
                </a:moveTo>
                <a:lnTo>
                  <a:pt x="3746703" y="2896133"/>
                </a:lnTo>
                <a:lnTo>
                  <a:pt x="3746703" y="8527161"/>
                </a:lnTo>
                <a:lnTo>
                  <a:pt x="3894213" y="8527161"/>
                </a:lnTo>
                <a:lnTo>
                  <a:pt x="3894213" y="2896133"/>
                </a:lnTo>
                <a:close/>
              </a:path>
              <a:path extrusionOk="0" h="8527415" w="9472930">
                <a:moveTo>
                  <a:pt x="9472651" y="2893491"/>
                </a:moveTo>
                <a:lnTo>
                  <a:pt x="9325038" y="2893491"/>
                </a:lnTo>
                <a:lnTo>
                  <a:pt x="9325038" y="8524519"/>
                </a:lnTo>
                <a:lnTo>
                  <a:pt x="9472651" y="8524519"/>
                </a:lnTo>
                <a:lnTo>
                  <a:pt x="9472651" y="2893491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2"/>
          <p:cNvSpPr txBox="1"/>
          <p:nvPr/>
        </p:nvSpPr>
        <p:spPr>
          <a:xfrm>
            <a:off x="8885789" y="726992"/>
            <a:ext cx="1903730" cy="4654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Площадь -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99" name="Google Shape;499;p12"/>
          <p:cNvSpPr txBox="1"/>
          <p:nvPr/>
        </p:nvSpPr>
        <p:spPr>
          <a:xfrm>
            <a:off x="8905516" y="1150393"/>
            <a:ext cx="1791335" cy="830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2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6,8 га</a:t>
            </a:r>
            <a:endParaRPr sz="52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3"/>
          <p:cNvSpPr/>
          <p:nvPr/>
        </p:nvSpPr>
        <p:spPr>
          <a:xfrm>
            <a:off x="92" y="1152"/>
            <a:ext cx="20104007" cy="1131177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13"/>
          <p:cNvSpPr txBox="1"/>
          <p:nvPr/>
        </p:nvSpPr>
        <p:spPr>
          <a:xfrm>
            <a:off x="10322098" y="5120448"/>
            <a:ext cx="9060815" cy="2249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6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Салат горшечный листовой, ботанических сортов: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31750" marR="0" rtl="0" algn="l">
              <a:lnSpc>
                <a:spcPct val="100000"/>
              </a:lnSpc>
              <a:spcBef>
                <a:spcPts val="228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Общий выпуск горшечного салата: 1 057 тонн в год.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06" name="Google Shape;506;p13"/>
          <p:cNvGrpSpPr/>
          <p:nvPr/>
        </p:nvGrpSpPr>
        <p:grpSpPr>
          <a:xfrm>
            <a:off x="9802342" y="5"/>
            <a:ext cx="10302240" cy="10094595"/>
            <a:chOff x="9802342" y="5"/>
            <a:chExt cx="10302240" cy="10094595"/>
          </a:xfrm>
        </p:grpSpPr>
        <p:sp>
          <p:nvSpPr>
            <p:cNvPr id="507" name="Google Shape;507;p13"/>
            <p:cNvSpPr/>
            <p:nvPr/>
          </p:nvSpPr>
          <p:spPr>
            <a:xfrm>
              <a:off x="9802342" y="5"/>
              <a:ext cx="10302240" cy="10094595"/>
            </a:xfrm>
            <a:custGeom>
              <a:rect b="b" l="l" r="r" t="t"/>
              <a:pathLst>
                <a:path extrusionOk="0" h="10094595" w="10302240">
                  <a:moveTo>
                    <a:pt x="10301745" y="0"/>
                  </a:moveTo>
                  <a:lnTo>
                    <a:pt x="0" y="0"/>
                  </a:lnTo>
                  <a:lnTo>
                    <a:pt x="0" y="8821242"/>
                  </a:lnTo>
                  <a:lnTo>
                    <a:pt x="0" y="10094023"/>
                  </a:lnTo>
                  <a:lnTo>
                    <a:pt x="10301745" y="10094023"/>
                  </a:lnTo>
                  <a:lnTo>
                    <a:pt x="10301745" y="8821242"/>
                  </a:lnTo>
                  <a:lnTo>
                    <a:pt x="103017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13"/>
            <p:cNvSpPr/>
            <p:nvPr/>
          </p:nvSpPr>
          <p:spPr>
            <a:xfrm>
              <a:off x="12009868" y="7798504"/>
              <a:ext cx="5631180" cy="74295"/>
            </a:xfrm>
            <a:custGeom>
              <a:rect b="b" l="l" r="r" t="t"/>
              <a:pathLst>
                <a:path extrusionOk="0" h="74295" w="5631180">
                  <a:moveTo>
                    <a:pt x="5631033" y="0"/>
                  </a:moveTo>
                  <a:lnTo>
                    <a:pt x="0" y="0"/>
                  </a:lnTo>
                  <a:lnTo>
                    <a:pt x="0" y="73774"/>
                  </a:lnTo>
                  <a:lnTo>
                    <a:pt x="5631033" y="73774"/>
                  </a:lnTo>
                  <a:lnTo>
                    <a:pt x="5631033" y="0"/>
                  </a:lnTo>
                  <a:close/>
                </a:path>
              </a:pathLst>
            </a:custGeom>
            <a:solidFill>
              <a:srgbClr val="D0E69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9" name="Google Shape;509;p13"/>
          <p:cNvSpPr txBox="1"/>
          <p:nvPr>
            <p:ph type="title"/>
          </p:nvPr>
        </p:nvSpPr>
        <p:spPr>
          <a:xfrm>
            <a:off x="10634511" y="98168"/>
            <a:ext cx="8467725" cy="205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53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Салатное отделение</a:t>
            </a:r>
            <a:endParaRPr/>
          </a:p>
          <a:p>
            <a:pPr indent="0" lvl="0" marL="591185" rtl="0" algn="l">
              <a:lnSpc>
                <a:spcPct val="100000"/>
              </a:lnSpc>
              <a:spcBef>
                <a:spcPts val="1385"/>
              </a:spcBef>
              <a:spcAft>
                <a:spcPts val="0"/>
              </a:spcAft>
              <a:buNone/>
            </a:pPr>
            <a:r>
              <a:rPr lang="ru-RU" sz="3350"/>
              <a:t>Период сбора урожая - круглый год</a:t>
            </a:r>
            <a:endParaRPr sz="3350"/>
          </a:p>
        </p:txBody>
      </p:sp>
      <p:sp>
        <p:nvSpPr>
          <p:cNvPr id="510" name="Google Shape;510;p13"/>
          <p:cNvSpPr txBox="1"/>
          <p:nvPr>
            <p:ph idx="1" type="body"/>
          </p:nvPr>
        </p:nvSpPr>
        <p:spPr>
          <a:xfrm>
            <a:off x="10309398" y="2641439"/>
            <a:ext cx="8905875" cy="4305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9461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3 отделения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4550"/>
          </a:p>
          <a:p>
            <a:pPr indent="0" lvl="0" marL="0" marR="8318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Продукция отделений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/>
              <a:t>Салат горшечный листовой, ботанических сортов:</a:t>
            </a:r>
            <a:endParaRPr sz="2850"/>
          </a:p>
          <a:p>
            <a:pPr indent="0" lvl="0" marL="0" marR="32384" rtl="0" algn="ctr">
              <a:lnSpc>
                <a:spcPct val="100000"/>
              </a:lnSpc>
              <a:spcBef>
                <a:spcPts val="1610"/>
              </a:spcBef>
              <a:spcAft>
                <a:spcPts val="0"/>
              </a:spcAft>
              <a:buNone/>
            </a:pPr>
            <a:r>
              <a:rPr lang="ru-RU" sz="2850"/>
              <a:t>«Афицион», «Ромэн», «Триплекс», «Экспертайз»,</a:t>
            </a:r>
            <a:endParaRPr sz="2850"/>
          </a:p>
          <a:p>
            <a:pPr indent="0" lvl="0" marL="139065" rtl="0" algn="ctr">
              <a:lnSpc>
                <a:spcPct val="100000"/>
              </a:lnSpc>
              <a:spcBef>
                <a:spcPts val="2470"/>
              </a:spcBef>
              <a:spcAft>
                <a:spcPts val="0"/>
              </a:spcAft>
              <a:buNone/>
            </a:pPr>
            <a:r>
              <a:rPr lang="ru-RU" sz="2850"/>
              <a:t>«Фриллис».</a:t>
            </a:r>
            <a:endParaRPr sz="2850"/>
          </a:p>
        </p:txBody>
      </p:sp>
      <p:sp>
        <p:nvSpPr>
          <p:cNvPr id="511" name="Google Shape;511;p13"/>
          <p:cNvSpPr/>
          <p:nvPr/>
        </p:nvSpPr>
        <p:spPr>
          <a:xfrm>
            <a:off x="8357606" y="997473"/>
            <a:ext cx="2619375" cy="2326005"/>
          </a:xfrm>
          <a:custGeom>
            <a:rect b="b" l="l" r="r" t="t"/>
            <a:pathLst>
              <a:path extrusionOk="0" h="2326004" w="2619375">
                <a:moveTo>
                  <a:pt x="1309542" y="0"/>
                </a:moveTo>
                <a:lnTo>
                  <a:pt x="1258121" y="880"/>
                </a:lnTo>
                <a:lnTo>
                  <a:pt x="1207202" y="3498"/>
                </a:lnTo>
                <a:lnTo>
                  <a:pt x="1156821" y="7823"/>
                </a:lnTo>
                <a:lnTo>
                  <a:pt x="1107015" y="13822"/>
                </a:lnTo>
                <a:lnTo>
                  <a:pt x="1057821" y="21462"/>
                </a:lnTo>
                <a:lnTo>
                  <a:pt x="1009275" y="30712"/>
                </a:lnTo>
                <a:lnTo>
                  <a:pt x="961412" y="41538"/>
                </a:lnTo>
                <a:lnTo>
                  <a:pt x="914271" y="53909"/>
                </a:lnTo>
                <a:lnTo>
                  <a:pt x="867886" y="67793"/>
                </a:lnTo>
                <a:lnTo>
                  <a:pt x="822294" y="83157"/>
                </a:lnTo>
                <a:lnTo>
                  <a:pt x="777532" y="99968"/>
                </a:lnTo>
                <a:lnTo>
                  <a:pt x="733637" y="118195"/>
                </a:lnTo>
                <a:lnTo>
                  <a:pt x="690643" y="137804"/>
                </a:lnTo>
                <a:lnTo>
                  <a:pt x="648589" y="158765"/>
                </a:lnTo>
                <a:lnTo>
                  <a:pt x="607510" y="181044"/>
                </a:lnTo>
                <a:lnTo>
                  <a:pt x="567443" y="204609"/>
                </a:lnTo>
                <a:lnTo>
                  <a:pt x="528423" y="229428"/>
                </a:lnTo>
                <a:lnTo>
                  <a:pt x="490488" y="255469"/>
                </a:lnTo>
                <a:lnTo>
                  <a:pt x="453674" y="282698"/>
                </a:lnTo>
                <a:lnTo>
                  <a:pt x="418017" y="311085"/>
                </a:lnTo>
                <a:lnTo>
                  <a:pt x="383554" y="340596"/>
                </a:lnTo>
                <a:lnTo>
                  <a:pt x="350321" y="371199"/>
                </a:lnTo>
                <a:lnTo>
                  <a:pt x="318354" y="402862"/>
                </a:lnTo>
                <a:lnTo>
                  <a:pt x="287690" y="435553"/>
                </a:lnTo>
                <a:lnTo>
                  <a:pt x="258365" y="469240"/>
                </a:lnTo>
                <a:lnTo>
                  <a:pt x="230416" y="503889"/>
                </a:lnTo>
                <a:lnTo>
                  <a:pt x="203879" y="539469"/>
                </a:lnTo>
                <a:lnTo>
                  <a:pt x="178790" y="575947"/>
                </a:lnTo>
                <a:lnTo>
                  <a:pt x="155185" y="613291"/>
                </a:lnTo>
                <a:lnTo>
                  <a:pt x="133102" y="651469"/>
                </a:lnTo>
                <a:lnTo>
                  <a:pt x="112577" y="690449"/>
                </a:lnTo>
                <a:lnTo>
                  <a:pt x="93645" y="730197"/>
                </a:lnTo>
                <a:lnTo>
                  <a:pt x="76344" y="770682"/>
                </a:lnTo>
                <a:lnTo>
                  <a:pt x="60709" y="811872"/>
                </a:lnTo>
                <a:lnTo>
                  <a:pt x="46777" y="853734"/>
                </a:lnTo>
                <a:lnTo>
                  <a:pt x="34585" y="896236"/>
                </a:lnTo>
                <a:lnTo>
                  <a:pt x="24169" y="939345"/>
                </a:lnTo>
                <a:lnTo>
                  <a:pt x="15565" y="983030"/>
                </a:lnTo>
                <a:lnTo>
                  <a:pt x="8810" y="1027257"/>
                </a:lnTo>
                <a:lnTo>
                  <a:pt x="3939" y="1071995"/>
                </a:lnTo>
                <a:lnTo>
                  <a:pt x="991" y="1117211"/>
                </a:lnTo>
                <a:lnTo>
                  <a:pt x="0" y="1162873"/>
                </a:lnTo>
                <a:lnTo>
                  <a:pt x="991" y="1208535"/>
                </a:lnTo>
                <a:lnTo>
                  <a:pt x="3939" y="1253751"/>
                </a:lnTo>
                <a:lnTo>
                  <a:pt x="8810" y="1298488"/>
                </a:lnTo>
                <a:lnTo>
                  <a:pt x="15565" y="1342715"/>
                </a:lnTo>
                <a:lnTo>
                  <a:pt x="24169" y="1386399"/>
                </a:lnTo>
                <a:lnTo>
                  <a:pt x="34585" y="1429508"/>
                </a:lnTo>
                <a:lnTo>
                  <a:pt x="46777" y="1472009"/>
                </a:lnTo>
                <a:lnTo>
                  <a:pt x="60709" y="1513871"/>
                </a:lnTo>
                <a:lnTo>
                  <a:pt x="76344" y="1555060"/>
                </a:lnTo>
                <a:lnTo>
                  <a:pt x="93645" y="1595545"/>
                </a:lnTo>
                <a:lnTo>
                  <a:pt x="112577" y="1635294"/>
                </a:lnTo>
                <a:lnTo>
                  <a:pt x="133102" y="1674273"/>
                </a:lnTo>
                <a:lnTo>
                  <a:pt x="155185" y="1712451"/>
                </a:lnTo>
                <a:lnTo>
                  <a:pt x="178790" y="1749795"/>
                </a:lnTo>
                <a:lnTo>
                  <a:pt x="203879" y="1786274"/>
                </a:lnTo>
                <a:lnTo>
                  <a:pt x="230416" y="1821853"/>
                </a:lnTo>
                <a:lnTo>
                  <a:pt x="258365" y="1856503"/>
                </a:lnTo>
                <a:lnTo>
                  <a:pt x="287690" y="1890189"/>
                </a:lnTo>
                <a:lnTo>
                  <a:pt x="318354" y="1922880"/>
                </a:lnTo>
                <a:lnTo>
                  <a:pt x="350321" y="1954544"/>
                </a:lnTo>
                <a:lnTo>
                  <a:pt x="383554" y="1985147"/>
                </a:lnTo>
                <a:lnTo>
                  <a:pt x="418017" y="2014658"/>
                </a:lnTo>
                <a:lnTo>
                  <a:pt x="453674" y="2043045"/>
                </a:lnTo>
                <a:lnTo>
                  <a:pt x="490488" y="2070275"/>
                </a:lnTo>
                <a:lnTo>
                  <a:pt x="528423" y="2096316"/>
                </a:lnTo>
                <a:lnTo>
                  <a:pt x="567443" y="2121135"/>
                </a:lnTo>
                <a:lnTo>
                  <a:pt x="607510" y="2144700"/>
                </a:lnTo>
                <a:lnTo>
                  <a:pt x="648589" y="2166980"/>
                </a:lnTo>
                <a:lnTo>
                  <a:pt x="690643" y="2187940"/>
                </a:lnTo>
                <a:lnTo>
                  <a:pt x="733637" y="2207550"/>
                </a:lnTo>
                <a:lnTo>
                  <a:pt x="777532" y="2225777"/>
                </a:lnTo>
                <a:lnTo>
                  <a:pt x="822294" y="2242589"/>
                </a:lnTo>
                <a:lnTo>
                  <a:pt x="867886" y="2257953"/>
                </a:lnTo>
                <a:lnTo>
                  <a:pt x="914271" y="2271836"/>
                </a:lnTo>
                <a:lnTo>
                  <a:pt x="961412" y="2284208"/>
                </a:lnTo>
                <a:lnTo>
                  <a:pt x="1009275" y="2295035"/>
                </a:lnTo>
                <a:lnTo>
                  <a:pt x="1057821" y="2304284"/>
                </a:lnTo>
                <a:lnTo>
                  <a:pt x="1107015" y="2311925"/>
                </a:lnTo>
                <a:lnTo>
                  <a:pt x="1156821" y="2317924"/>
                </a:lnTo>
                <a:lnTo>
                  <a:pt x="1207202" y="2322249"/>
                </a:lnTo>
                <a:lnTo>
                  <a:pt x="1258121" y="2324867"/>
                </a:lnTo>
                <a:lnTo>
                  <a:pt x="1309542" y="2325747"/>
                </a:lnTo>
                <a:lnTo>
                  <a:pt x="1360964" y="2324867"/>
                </a:lnTo>
                <a:lnTo>
                  <a:pt x="1411883" y="2322249"/>
                </a:lnTo>
                <a:lnTo>
                  <a:pt x="1462263" y="2317924"/>
                </a:lnTo>
                <a:lnTo>
                  <a:pt x="1512069" y="2311925"/>
                </a:lnTo>
                <a:lnTo>
                  <a:pt x="1561263" y="2304284"/>
                </a:lnTo>
                <a:lnTo>
                  <a:pt x="1609810" y="2295035"/>
                </a:lnTo>
                <a:lnTo>
                  <a:pt x="1657672" y="2284208"/>
                </a:lnTo>
                <a:lnTo>
                  <a:pt x="1704814" y="2271836"/>
                </a:lnTo>
                <a:lnTo>
                  <a:pt x="1751199" y="2257953"/>
                </a:lnTo>
                <a:lnTo>
                  <a:pt x="1796790" y="2242589"/>
                </a:lnTo>
                <a:lnTo>
                  <a:pt x="1841552" y="2225777"/>
                </a:lnTo>
                <a:lnTo>
                  <a:pt x="1885448" y="2207550"/>
                </a:lnTo>
                <a:lnTo>
                  <a:pt x="1928441" y="2187940"/>
                </a:lnTo>
                <a:lnTo>
                  <a:pt x="1970495" y="2166980"/>
                </a:lnTo>
                <a:lnTo>
                  <a:pt x="2011574" y="2144700"/>
                </a:lnTo>
                <a:lnTo>
                  <a:pt x="2051642" y="2121135"/>
                </a:lnTo>
                <a:lnTo>
                  <a:pt x="2090661" y="2096316"/>
                </a:lnTo>
                <a:lnTo>
                  <a:pt x="2128596" y="2070275"/>
                </a:lnTo>
                <a:lnTo>
                  <a:pt x="2165410" y="2043045"/>
                </a:lnTo>
                <a:lnTo>
                  <a:pt x="2201067" y="2014658"/>
                </a:lnTo>
                <a:lnTo>
                  <a:pt x="2235530" y="1985147"/>
                </a:lnTo>
                <a:lnTo>
                  <a:pt x="2268764" y="1954544"/>
                </a:lnTo>
                <a:lnTo>
                  <a:pt x="2300730" y="1922880"/>
                </a:lnTo>
                <a:lnTo>
                  <a:pt x="2331394" y="1890189"/>
                </a:lnTo>
                <a:lnTo>
                  <a:pt x="2360719" y="1856503"/>
                </a:lnTo>
                <a:lnTo>
                  <a:pt x="2388669" y="1821853"/>
                </a:lnTo>
                <a:lnTo>
                  <a:pt x="2415206" y="1786274"/>
                </a:lnTo>
                <a:lnTo>
                  <a:pt x="2440295" y="1749795"/>
                </a:lnTo>
                <a:lnTo>
                  <a:pt x="2463899" y="1712451"/>
                </a:lnTo>
                <a:lnTo>
                  <a:pt x="2485982" y="1674273"/>
                </a:lnTo>
                <a:lnTo>
                  <a:pt x="2506508" y="1635294"/>
                </a:lnTo>
                <a:lnTo>
                  <a:pt x="2525439" y="1595545"/>
                </a:lnTo>
                <a:lnTo>
                  <a:pt x="2542741" y="1555060"/>
                </a:lnTo>
                <a:lnTo>
                  <a:pt x="2558376" y="1513871"/>
                </a:lnTo>
                <a:lnTo>
                  <a:pt x="2572307" y="1472009"/>
                </a:lnTo>
                <a:lnTo>
                  <a:pt x="2584499" y="1429508"/>
                </a:lnTo>
                <a:lnTo>
                  <a:pt x="2594915" y="1386399"/>
                </a:lnTo>
                <a:lnTo>
                  <a:pt x="2603519" y="1342715"/>
                </a:lnTo>
                <a:lnTo>
                  <a:pt x="2610275" y="1298488"/>
                </a:lnTo>
                <a:lnTo>
                  <a:pt x="2615145" y="1253751"/>
                </a:lnTo>
                <a:lnTo>
                  <a:pt x="2618094" y="1208535"/>
                </a:lnTo>
                <a:lnTo>
                  <a:pt x="2619085" y="1162873"/>
                </a:lnTo>
                <a:lnTo>
                  <a:pt x="2618094" y="1117211"/>
                </a:lnTo>
                <a:lnTo>
                  <a:pt x="2615145" y="1071995"/>
                </a:lnTo>
                <a:lnTo>
                  <a:pt x="2610275" y="1027257"/>
                </a:lnTo>
                <a:lnTo>
                  <a:pt x="2603519" y="983030"/>
                </a:lnTo>
                <a:lnTo>
                  <a:pt x="2594915" y="939345"/>
                </a:lnTo>
                <a:lnTo>
                  <a:pt x="2584499" y="896236"/>
                </a:lnTo>
                <a:lnTo>
                  <a:pt x="2572307" y="853734"/>
                </a:lnTo>
                <a:lnTo>
                  <a:pt x="2558376" y="811872"/>
                </a:lnTo>
                <a:lnTo>
                  <a:pt x="2542741" y="770682"/>
                </a:lnTo>
                <a:lnTo>
                  <a:pt x="2525439" y="730197"/>
                </a:lnTo>
                <a:lnTo>
                  <a:pt x="2506508" y="690449"/>
                </a:lnTo>
                <a:lnTo>
                  <a:pt x="2485982" y="651469"/>
                </a:lnTo>
                <a:lnTo>
                  <a:pt x="2463899" y="613291"/>
                </a:lnTo>
                <a:lnTo>
                  <a:pt x="2440295" y="575947"/>
                </a:lnTo>
                <a:lnTo>
                  <a:pt x="2415206" y="539469"/>
                </a:lnTo>
                <a:lnTo>
                  <a:pt x="2388669" y="503889"/>
                </a:lnTo>
                <a:lnTo>
                  <a:pt x="2360719" y="469240"/>
                </a:lnTo>
                <a:lnTo>
                  <a:pt x="2331394" y="435553"/>
                </a:lnTo>
                <a:lnTo>
                  <a:pt x="2300730" y="402862"/>
                </a:lnTo>
                <a:lnTo>
                  <a:pt x="2268764" y="371199"/>
                </a:lnTo>
                <a:lnTo>
                  <a:pt x="2235530" y="340596"/>
                </a:lnTo>
                <a:lnTo>
                  <a:pt x="2201067" y="311085"/>
                </a:lnTo>
                <a:lnTo>
                  <a:pt x="2165410" y="282698"/>
                </a:lnTo>
                <a:lnTo>
                  <a:pt x="2128596" y="255469"/>
                </a:lnTo>
                <a:lnTo>
                  <a:pt x="2090661" y="229428"/>
                </a:lnTo>
                <a:lnTo>
                  <a:pt x="2051642" y="204609"/>
                </a:lnTo>
                <a:lnTo>
                  <a:pt x="2011574" y="181044"/>
                </a:lnTo>
                <a:lnTo>
                  <a:pt x="1970495" y="158765"/>
                </a:lnTo>
                <a:lnTo>
                  <a:pt x="1928441" y="137804"/>
                </a:lnTo>
                <a:lnTo>
                  <a:pt x="1885448" y="118195"/>
                </a:lnTo>
                <a:lnTo>
                  <a:pt x="1841552" y="99968"/>
                </a:lnTo>
                <a:lnTo>
                  <a:pt x="1796790" y="83157"/>
                </a:lnTo>
                <a:lnTo>
                  <a:pt x="1751199" y="67793"/>
                </a:lnTo>
                <a:lnTo>
                  <a:pt x="1704814" y="53909"/>
                </a:lnTo>
                <a:lnTo>
                  <a:pt x="1657672" y="41538"/>
                </a:lnTo>
                <a:lnTo>
                  <a:pt x="1609810" y="30712"/>
                </a:lnTo>
                <a:lnTo>
                  <a:pt x="1561263" y="21462"/>
                </a:lnTo>
                <a:lnTo>
                  <a:pt x="1512069" y="13822"/>
                </a:lnTo>
                <a:lnTo>
                  <a:pt x="1462263" y="7823"/>
                </a:lnTo>
                <a:lnTo>
                  <a:pt x="1411883" y="3498"/>
                </a:lnTo>
                <a:lnTo>
                  <a:pt x="1360964" y="880"/>
                </a:lnTo>
                <a:lnTo>
                  <a:pt x="1309542" y="0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13"/>
          <p:cNvSpPr txBox="1"/>
          <p:nvPr/>
        </p:nvSpPr>
        <p:spPr>
          <a:xfrm>
            <a:off x="8744547" y="1550495"/>
            <a:ext cx="1903730" cy="1242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0" marR="0" rtl="0" algn="ctr">
              <a:lnSpc>
                <a:spcPct val="1168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Площадь -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92075" rtl="0" algn="ctr">
              <a:lnSpc>
                <a:spcPct val="118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2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3 га</a:t>
            </a:r>
            <a:endParaRPr sz="52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3" name="Google Shape;513;p13"/>
          <p:cNvSpPr/>
          <p:nvPr/>
        </p:nvSpPr>
        <p:spPr>
          <a:xfrm>
            <a:off x="10770197" y="4687982"/>
            <a:ext cx="8648065" cy="6626859"/>
          </a:xfrm>
          <a:custGeom>
            <a:rect b="b" l="l" r="r" t="t"/>
            <a:pathLst>
              <a:path extrusionOk="0" h="6626859" w="8648065">
                <a:moveTo>
                  <a:pt x="6771589" y="0"/>
                </a:moveTo>
                <a:lnTo>
                  <a:pt x="1140561" y="0"/>
                </a:lnTo>
                <a:lnTo>
                  <a:pt x="1140561" y="73774"/>
                </a:lnTo>
                <a:lnTo>
                  <a:pt x="6771589" y="73774"/>
                </a:lnTo>
                <a:lnTo>
                  <a:pt x="6771589" y="0"/>
                </a:lnTo>
                <a:close/>
              </a:path>
              <a:path extrusionOk="0" h="6626859" w="8648065">
                <a:moveTo>
                  <a:pt x="8647595" y="4133265"/>
                </a:moveTo>
                <a:lnTo>
                  <a:pt x="0" y="4133265"/>
                </a:lnTo>
                <a:lnTo>
                  <a:pt x="0" y="6626466"/>
                </a:lnTo>
                <a:lnTo>
                  <a:pt x="8647595" y="6626466"/>
                </a:lnTo>
                <a:lnTo>
                  <a:pt x="8647595" y="4133265"/>
                </a:lnTo>
                <a:close/>
              </a:path>
            </a:pathLst>
          </a:custGeom>
          <a:solidFill>
            <a:srgbClr val="D0E6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3"/>
          <p:cNvSpPr txBox="1"/>
          <p:nvPr/>
        </p:nvSpPr>
        <p:spPr>
          <a:xfrm>
            <a:off x="12238439" y="9251955"/>
            <a:ext cx="524002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-925194" lvl="0" marL="937260" marR="5080" rtl="0" algn="l">
              <a:lnSpc>
                <a:spcPct val="156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5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Салатные миксы во флоупаке  4-ёх наименований</a:t>
            </a:r>
            <a:endParaRPr sz="28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2850" y="857250"/>
            <a:ext cx="14374853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18650" y="338455"/>
            <a:ext cx="8610600" cy="5090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3250" y="5429250"/>
            <a:ext cx="8447535" cy="506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18650" y="5581650"/>
            <a:ext cx="8686800" cy="512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4249" y="353705"/>
            <a:ext cx="8066535" cy="4816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323850"/>
            <a:ext cx="14461273" cy="1021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250" y="476250"/>
            <a:ext cx="14111090" cy="1000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650" y="171450"/>
            <a:ext cx="14752388" cy="1043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8050" y="400050"/>
            <a:ext cx="14210176" cy="99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0"/>
          <p:cNvSpPr txBox="1"/>
          <p:nvPr>
            <p:ph idx="1" type="subTitle"/>
          </p:nvPr>
        </p:nvSpPr>
        <p:spPr>
          <a:xfrm>
            <a:off x="2485091" y="6683228"/>
            <a:ext cx="12807354" cy="1808741"/>
          </a:xfrm>
          <a:prstGeom prst="rect">
            <a:avLst/>
          </a:prstGeom>
          <a:noFill/>
          <a:ln>
            <a:noFill/>
          </a:ln>
        </p:spPr>
        <p:txBody>
          <a:bodyPr anchorCtr="0" anchor="t" bIns="50225" lIns="100500" spcFirstLastPara="1" rIns="100500" wrap="square" tIns="50225">
            <a:normAutofit/>
          </a:bodyPr>
          <a:lstStyle/>
          <a:p>
            <a:pPr indent="-36576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</a:pPr>
            <a:r>
              <a:t/>
            </a:r>
            <a:endParaRPr/>
          </a:p>
        </p:txBody>
      </p:sp>
      <p:sp>
        <p:nvSpPr>
          <p:cNvPr id="553" name="Google Shape;553;p20"/>
          <p:cNvSpPr txBox="1"/>
          <p:nvPr>
            <p:ph idx="12" type="sldNum"/>
          </p:nvPr>
        </p:nvSpPr>
        <p:spPr>
          <a:xfrm>
            <a:off x="14165646" y="9965527"/>
            <a:ext cx="1126798" cy="6020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225" lIns="100500" spcFirstLastPara="1" rIns="100500" wrap="square" tIns="502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98"/>
              <a:buFont typeface="Trebuchet MS"/>
              <a:buNone/>
            </a:pPr>
            <a:fld id="{00000000-1234-1234-1234-123412341234}" type="slidenum">
              <a:rPr lang="ru-RU" sz="3298"/>
              <a:t>‹#›</a:t>
            </a:fld>
            <a:endParaRPr sz="3298"/>
          </a:p>
        </p:txBody>
      </p:sp>
      <p:pic>
        <p:nvPicPr>
          <p:cNvPr id="554" name="Google Shape;55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6250" y="3424422"/>
            <a:ext cx="4946777" cy="654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09334" y="3424422"/>
            <a:ext cx="8840036" cy="654110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20"/>
          <p:cNvSpPr txBox="1"/>
          <p:nvPr/>
        </p:nvSpPr>
        <p:spPr>
          <a:xfrm>
            <a:off x="1365250" y="1161122"/>
            <a:ext cx="15638096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Агрохимическая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лаборатория для определения макро-микроэлементов</a:t>
            </a:r>
            <a:endParaRPr sz="6400">
              <a:solidFill>
                <a:srgbClr val="15161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1"/>
          <p:cNvSpPr txBox="1"/>
          <p:nvPr>
            <p:ph idx="12" type="sldNum"/>
          </p:nvPr>
        </p:nvSpPr>
        <p:spPr>
          <a:xfrm>
            <a:off x="14165646" y="9965527"/>
            <a:ext cx="1126798" cy="6020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225" lIns="100500" spcFirstLastPara="1" rIns="100500" wrap="square" tIns="502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98"/>
              <a:buFont typeface="Trebuchet MS"/>
              <a:buNone/>
            </a:pPr>
            <a:fld id="{00000000-1234-1234-1234-123412341234}" type="slidenum">
              <a:rPr lang="ru-RU" sz="3298"/>
              <a:t>‹#›</a:t>
            </a:fld>
            <a:endParaRPr sz="3298"/>
          </a:p>
        </p:txBody>
      </p:sp>
      <p:sp>
        <p:nvSpPr>
          <p:cNvPr id="562" name="Google Shape;562;p21"/>
          <p:cNvSpPr/>
          <p:nvPr/>
        </p:nvSpPr>
        <p:spPr>
          <a:xfrm>
            <a:off x="374650" y="400050"/>
            <a:ext cx="163068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Автоматизированная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система </a:t>
            </a:r>
            <a:endParaRPr sz="6400">
              <a:solidFill>
                <a:srgbClr val="15161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дозации удобрений при помощи микроконтроллеров</a:t>
            </a:r>
            <a:endParaRPr sz="6400">
              <a:solidFill>
                <a:srgbClr val="15161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563" name="Google Shape;56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250" y="3659319"/>
            <a:ext cx="4648200" cy="6232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7444" y="3676650"/>
            <a:ext cx="9525000" cy="62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2"/>
          <p:cNvSpPr txBox="1"/>
          <p:nvPr>
            <p:ph idx="12" type="sldNum"/>
          </p:nvPr>
        </p:nvSpPr>
        <p:spPr>
          <a:xfrm>
            <a:off x="14165646" y="9965527"/>
            <a:ext cx="1126798" cy="6020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225" lIns="100500" spcFirstLastPara="1" rIns="100500" wrap="square" tIns="502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98"/>
              <a:buFont typeface="Trebuchet MS"/>
              <a:buNone/>
            </a:pPr>
            <a:fld id="{00000000-1234-1234-1234-123412341234}" type="slidenum">
              <a:rPr lang="ru-RU" sz="3298"/>
              <a:t>‹#›</a:t>
            </a:fld>
            <a:endParaRPr sz="3298"/>
          </a:p>
        </p:txBody>
      </p:sp>
      <p:pic>
        <p:nvPicPr>
          <p:cNvPr id="570" name="Google Shape;57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6850" y="3285702"/>
            <a:ext cx="11981082" cy="7881362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22"/>
          <p:cNvSpPr/>
          <p:nvPr/>
        </p:nvSpPr>
        <p:spPr>
          <a:xfrm>
            <a:off x="1805043" y="247650"/>
            <a:ext cx="13487401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Центр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управления системой поливов и микроклимата в теплицах</a:t>
            </a:r>
            <a:endParaRPr sz="6400">
              <a:solidFill>
                <a:srgbClr val="15161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3"/>
          <p:cNvSpPr txBox="1"/>
          <p:nvPr>
            <p:ph idx="12" type="sldNum"/>
          </p:nvPr>
        </p:nvSpPr>
        <p:spPr>
          <a:xfrm>
            <a:off x="14165646" y="9965527"/>
            <a:ext cx="1126798" cy="6020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225" lIns="100500" spcFirstLastPara="1" rIns="100500" wrap="square" tIns="502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98"/>
              <a:buFont typeface="Trebuchet MS"/>
              <a:buNone/>
            </a:pPr>
            <a:fld id="{00000000-1234-1234-1234-123412341234}" type="slidenum">
              <a:rPr lang="ru-RU" sz="3298"/>
              <a:t>‹#›</a:t>
            </a:fld>
            <a:endParaRPr sz="3298"/>
          </a:p>
        </p:txBody>
      </p:sp>
      <p:sp>
        <p:nvSpPr>
          <p:cNvPr id="577" name="Google Shape;577;p23"/>
          <p:cNvSpPr/>
          <p:nvPr/>
        </p:nvSpPr>
        <p:spPr>
          <a:xfrm>
            <a:off x="2449193" y="171450"/>
            <a:ext cx="13009010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Отображение параметров </a:t>
            </a:r>
            <a:endParaRPr sz="6400">
              <a:solidFill>
                <a:srgbClr val="15161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микроклимата в on-line режиме</a:t>
            </a:r>
            <a:endParaRPr sz="6400">
              <a:solidFill>
                <a:srgbClr val="15161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578" name="Google Shape;57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851" y="2094575"/>
            <a:ext cx="6013744" cy="447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51850" y="2111097"/>
            <a:ext cx="5888851" cy="452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51850" y="6759463"/>
            <a:ext cx="5910206" cy="4434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4850" y="6683276"/>
            <a:ext cx="6013744" cy="4510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4"/>
          <p:cNvSpPr txBox="1"/>
          <p:nvPr>
            <p:ph idx="12" type="sldNum"/>
          </p:nvPr>
        </p:nvSpPr>
        <p:spPr>
          <a:xfrm>
            <a:off x="14165646" y="9965527"/>
            <a:ext cx="1126798" cy="6020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225" lIns="100500" spcFirstLastPara="1" rIns="100500" wrap="square" tIns="502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98"/>
              <a:buFont typeface="Trebuchet MS"/>
              <a:buNone/>
            </a:pPr>
            <a:fld id="{00000000-1234-1234-1234-123412341234}" type="slidenum">
              <a:rPr lang="ru-RU" sz="3298"/>
              <a:t>‹#›</a:t>
            </a:fld>
            <a:endParaRPr sz="3298"/>
          </a:p>
        </p:txBody>
      </p:sp>
      <p:sp>
        <p:nvSpPr>
          <p:cNvPr id="587" name="Google Shape;587;p24"/>
          <p:cNvSpPr txBox="1"/>
          <p:nvPr/>
        </p:nvSpPr>
        <p:spPr>
          <a:xfrm>
            <a:off x="1974850" y="0"/>
            <a:ext cx="13639800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Настройка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задаваемых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>
                <a:solidFill>
                  <a:srgbClr val="151616"/>
                </a:solidFill>
                <a:latin typeface="Verdana"/>
                <a:ea typeface="Verdana"/>
                <a:cs typeface="Verdana"/>
                <a:sym typeface="Verdana"/>
              </a:rPr>
              <a:t>параметров микроклимата</a:t>
            </a:r>
            <a:endParaRPr sz="6400">
              <a:solidFill>
                <a:srgbClr val="15161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588" name="Google Shape;58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450" y="5353050"/>
            <a:ext cx="7711479" cy="57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9450" y="2171579"/>
            <a:ext cx="7848600" cy="5843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5"/>
          <p:cNvSpPr txBox="1"/>
          <p:nvPr/>
        </p:nvSpPr>
        <p:spPr>
          <a:xfrm>
            <a:off x="1375959" y="3090023"/>
            <a:ext cx="6081358" cy="389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7036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Осыка Василий Васильевич</a:t>
            </a:r>
            <a:endParaRPr b="1" sz="7036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5" name="Google Shape;595;p25"/>
          <p:cNvSpPr txBox="1"/>
          <p:nvPr/>
        </p:nvSpPr>
        <p:spPr>
          <a:xfrm>
            <a:off x="10689991" y="3339646"/>
            <a:ext cx="6081358" cy="35516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7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контакты:</a:t>
            </a:r>
            <a:endParaRPr sz="307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7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почта v.osyka@agro.ugmk.com</a:t>
            </a:r>
            <a:endParaRPr sz="307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7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телефон 8 928 607 68 38</a:t>
            </a:r>
            <a:endParaRPr sz="307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7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7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96" name="Google Shape;596;p25"/>
          <p:cNvCxnSpPr/>
          <p:nvPr/>
        </p:nvCxnSpPr>
        <p:spPr>
          <a:xfrm>
            <a:off x="10052050" y="3423414"/>
            <a:ext cx="0" cy="5802914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597" name="Google Shape;597;p25"/>
          <p:cNvGrpSpPr/>
          <p:nvPr/>
        </p:nvGrpSpPr>
        <p:grpSpPr>
          <a:xfrm>
            <a:off x="0" y="-47792"/>
            <a:ext cx="20104099" cy="11363494"/>
            <a:chOff x="-76200" y="-179651"/>
            <a:chExt cx="18707156" cy="10814182"/>
          </a:xfrm>
        </p:grpSpPr>
        <p:grpSp>
          <p:nvGrpSpPr>
            <p:cNvPr id="598" name="Google Shape;598;p25"/>
            <p:cNvGrpSpPr/>
            <p:nvPr/>
          </p:nvGrpSpPr>
          <p:grpSpPr>
            <a:xfrm>
              <a:off x="-76200" y="9021039"/>
              <a:ext cx="18707156" cy="1613492"/>
              <a:chOff x="141316" y="10637610"/>
              <a:chExt cx="18555261" cy="1397507"/>
            </a:xfrm>
          </p:grpSpPr>
          <p:sp>
            <p:nvSpPr>
              <p:cNvPr id="599" name="Google Shape;599;p25"/>
              <p:cNvSpPr/>
              <p:nvPr/>
            </p:nvSpPr>
            <p:spPr>
              <a:xfrm>
                <a:off x="141316" y="10637610"/>
                <a:ext cx="18555261" cy="139750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225" lIns="100500" spcFirstLastPara="1" rIns="100500" wrap="square" tIns="5022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979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600" name="Google Shape;600;p25"/>
              <p:cNvSpPr txBox="1"/>
              <p:nvPr/>
            </p:nvSpPr>
            <p:spPr>
              <a:xfrm>
                <a:off x="15075163" y="10741265"/>
                <a:ext cx="3465256" cy="11464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225" lIns="100500" spcFirstLastPara="1" rIns="100500" wrap="square" tIns="50225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759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Саратовский государственный университет</a:t>
                </a:r>
                <a:endParaRPr sz="197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759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генетики, биотехнологии и инженерии</a:t>
                </a:r>
                <a:endParaRPr sz="1979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759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имени Н.И. Вавилова</a:t>
                </a:r>
                <a:endParaRPr sz="1759">
                  <a:solidFill>
                    <a:srgbClr val="006CA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1" name="Google Shape;601;p25"/>
            <p:cNvGrpSpPr/>
            <p:nvPr/>
          </p:nvGrpSpPr>
          <p:grpSpPr>
            <a:xfrm>
              <a:off x="-59951" y="-179651"/>
              <a:ext cx="18690907" cy="10570957"/>
              <a:chOff x="-117792" y="-188707"/>
              <a:chExt cx="18690907" cy="10570957"/>
            </a:xfrm>
          </p:grpSpPr>
          <p:grpSp>
            <p:nvGrpSpPr>
              <p:cNvPr id="602" name="Google Shape;602;p25"/>
              <p:cNvGrpSpPr/>
              <p:nvPr/>
            </p:nvGrpSpPr>
            <p:grpSpPr>
              <a:xfrm>
                <a:off x="39243" y="9146724"/>
                <a:ext cx="14981646" cy="1235526"/>
                <a:chOff x="39243" y="9146724"/>
                <a:chExt cx="14981646" cy="1235526"/>
              </a:xfrm>
            </p:grpSpPr>
            <p:pic>
              <p:nvPicPr>
                <p:cNvPr id="603" name="Google Shape;603;p25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6611390" y="9146724"/>
                  <a:ext cx="2656410" cy="11396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4" name="Google Shape;604;p2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3157582" y="9216390"/>
                  <a:ext cx="3322937" cy="10287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5" name="Google Shape;605;p25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11975254" y="9174424"/>
                  <a:ext cx="1714500" cy="109916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6" name="Google Shape;606;p25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28085" l="0" r="2457" t="31272"/>
                <a:stretch/>
              </p:blipFill>
              <p:spPr>
                <a:xfrm>
                  <a:off x="9143999" y="9201149"/>
                  <a:ext cx="2743202" cy="11430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7" name="Google Shape;607;p25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9407" l="0" r="64737" t="15332"/>
                <a:stretch/>
              </p:blipFill>
              <p:spPr>
                <a:xfrm>
                  <a:off x="13818731" y="9163050"/>
                  <a:ext cx="1202158" cy="1219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8" name="Google Shape;608;p25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39243" y="9288780"/>
                  <a:ext cx="2987468" cy="8839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09" name="Google Shape;609;p25"/>
              <p:cNvGrpSpPr/>
              <p:nvPr/>
            </p:nvGrpSpPr>
            <p:grpSpPr>
              <a:xfrm>
                <a:off x="-117792" y="-188707"/>
                <a:ext cx="18690907" cy="2220015"/>
                <a:chOff x="-117792" y="-188707"/>
                <a:chExt cx="18690907" cy="2220015"/>
              </a:xfrm>
            </p:grpSpPr>
            <p:sp>
              <p:nvSpPr>
                <p:cNvPr id="610" name="Google Shape;610;p25"/>
                <p:cNvSpPr/>
                <p:nvPr/>
              </p:nvSpPr>
              <p:spPr>
                <a:xfrm>
                  <a:off x="-117792" y="-188707"/>
                  <a:ext cx="18690907" cy="2094979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50225" lIns="100500" spcFirstLastPara="1" rIns="100500" wrap="square" tIns="5022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79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611" name="Google Shape;611;p25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0" l="0" r="0" t="0"/>
                <a:stretch/>
              </p:blipFill>
              <p:spPr>
                <a:xfrm>
                  <a:off x="12801600" y="-170420"/>
                  <a:ext cx="3238650" cy="2159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2" name="Google Shape;612;p25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b="0" l="0" r="0" t="0"/>
                <a:stretch/>
              </p:blipFill>
              <p:spPr>
                <a:xfrm>
                  <a:off x="15237481" y="-44912"/>
                  <a:ext cx="2936369" cy="20762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3" name="Google Shape;613;p25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b="0" l="0" r="0" t="0"/>
                <a:stretch/>
              </p:blipFill>
              <p:spPr>
                <a:xfrm>
                  <a:off x="10732201" y="78583"/>
                  <a:ext cx="2486106" cy="17725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4" name="Google Shape;614;p25"/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 b="0" l="0" r="0" t="0"/>
                <a:stretch/>
              </p:blipFill>
              <p:spPr>
                <a:xfrm>
                  <a:off x="8529544" y="46939"/>
                  <a:ext cx="1890712" cy="183588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15" name="Google Shape;615;p25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 b="0" l="0" r="0" t="0"/>
                <a:stretch/>
              </p:blipFill>
              <p:spPr>
                <a:xfrm>
                  <a:off x="5884224" y="456387"/>
                  <a:ext cx="2489348" cy="10759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616" name="Google Shape;616;p25"/>
                <p:cNvSpPr/>
                <p:nvPr/>
              </p:nvSpPr>
              <p:spPr>
                <a:xfrm>
                  <a:off x="228599" y="456387"/>
                  <a:ext cx="5654481" cy="107721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50225" lIns="100500" spcFirstLastPara="1" rIns="100500" wrap="square" tIns="50225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3518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ПРОДОВОЛЬСТВЕННАЯ</a:t>
                  </a:r>
                  <a:endParaRPr sz="1979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-RU" sz="3518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 БЕЗОПАСНОСТЬ</a:t>
                  </a:r>
                  <a:endParaRPr b="1" sz="3518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</p:grpSp>
      </p:grpSp>
      <p:pic>
        <p:nvPicPr>
          <p:cNvPr id="617" name="Google Shape;617;p2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689991" y="5507446"/>
            <a:ext cx="3454529" cy="3555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6"/>
          <p:cNvSpPr/>
          <p:nvPr/>
        </p:nvSpPr>
        <p:spPr>
          <a:xfrm>
            <a:off x="0" y="0"/>
            <a:ext cx="20104100" cy="113141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26"/>
          <p:cNvSpPr txBox="1"/>
          <p:nvPr>
            <p:ph type="title"/>
          </p:nvPr>
        </p:nvSpPr>
        <p:spPr>
          <a:xfrm>
            <a:off x="4845190" y="3691158"/>
            <a:ext cx="11187430" cy="12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0">
                <a:solidFill>
                  <a:srgbClr val="000000"/>
                </a:solidFill>
              </a:rPr>
              <a:t>Спасибо за внимание!</a:t>
            </a:r>
            <a:endParaRPr sz="82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2022-05-12T06:50:40Z</dcterms:created>
  <dc:creator>Буркова Мария Игоревна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2022-03-16T00:00:00Z</vt:filetime>
  </property>
  <property fmtid="{D5CDD505-2E9C-101B-9397-08002B2CF9AE}" pid="3" name="Creator">
    <vt:lpwstr>CorelDRAW X7</vt:lpwstr>
  </property>
  <property fmtid="{D5CDD505-2E9C-101B-9397-08002B2CF9AE}" pid="4" name="LastSaved">
    <vt:filetime>2022-05-12T00:00:00Z</vt:filetime>
  </property>
</Properties>
</file>