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6"/>
  </p:notesMasterIdLst>
  <p:sldIdLst>
    <p:sldId id="274" r:id="rId2"/>
    <p:sldId id="273" r:id="rId3"/>
    <p:sldId id="266" r:id="rId4"/>
    <p:sldId id="267" r:id="rId5"/>
  </p:sldIdLst>
  <p:sldSz cx="12192000" cy="6858000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5091"/>
    <a:srgbClr val="CC26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115" autoAdjust="0"/>
    <p:restoredTop sz="65971" autoAdjust="0"/>
  </p:normalViewPr>
  <p:slideViewPr>
    <p:cSldViewPr snapToGrid="0">
      <p:cViewPr varScale="1">
        <p:scale>
          <a:sx n="53" d="100"/>
          <a:sy n="53" d="100"/>
        </p:scale>
        <p:origin x="78" y="4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F3AC4E1-A7B8-4EBE-8934-80772A297F32}" type="doc">
      <dgm:prSet loTypeId="urn:microsoft.com/office/officeart/2005/8/layout/process3" loCatId="process" qsTypeId="urn:microsoft.com/office/officeart/2005/8/quickstyle/3d2" qsCatId="3D" csTypeId="urn:microsoft.com/office/officeart/2005/8/colors/accent0_1" csCatId="mainScheme" phldr="1"/>
      <dgm:spPr/>
      <dgm:t>
        <a:bodyPr/>
        <a:lstStyle/>
        <a:p>
          <a:endParaRPr lang="ru-RU"/>
        </a:p>
      </dgm:t>
    </dgm:pt>
    <dgm:pt modelId="{456B6E20-B49C-4784-BA7D-086B3D8B77F1}">
      <dgm:prSet phldrT="[Текст]"/>
      <dgm:spPr/>
      <dgm:t>
        <a:bodyPr/>
        <a:lstStyle/>
        <a:p>
          <a:r>
            <a:rPr lang="ru-RU" dirty="0" smtClean="0"/>
            <a:t>Управление</a:t>
          </a:r>
          <a:endParaRPr lang="ru-RU" dirty="0"/>
        </a:p>
      </dgm:t>
    </dgm:pt>
    <dgm:pt modelId="{08990FAA-2B8E-4BE5-87B6-8B07ABF457B8}" type="parTrans" cxnId="{6495F012-EB3C-4BFB-96F1-D01CA930F635}">
      <dgm:prSet/>
      <dgm:spPr/>
      <dgm:t>
        <a:bodyPr/>
        <a:lstStyle/>
        <a:p>
          <a:endParaRPr lang="ru-RU"/>
        </a:p>
      </dgm:t>
    </dgm:pt>
    <dgm:pt modelId="{1A47EE0B-BADC-43E5-AA89-5A4759AF3B10}" type="sibTrans" cxnId="{6495F012-EB3C-4BFB-96F1-D01CA930F635}">
      <dgm:prSet/>
      <dgm:spPr/>
      <dgm:t>
        <a:bodyPr/>
        <a:lstStyle/>
        <a:p>
          <a:endParaRPr lang="ru-RU"/>
        </a:p>
      </dgm:t>
    </dgm:pt>
    <dgm:pt modelId="{67A52687-A831-41C7-922D-BFD8D6DFA25F}">
      <dgm:prSet phldrT="[Текст]"/>
      <dgm:spPr/>
      <dgm:t>
        <a:bodyPr/>
        <a:lstStyle/>
        <a:p>
          <a:r>
            <a:rPr lang="ru-RU" dirty="0" smtClean="0"/>
            <a:t>Основы программирования</a:t>
          </a:r>
          <a:endParaRPr lang="ru-RU" dirty="0"/>
        </a:p>
      </dgm:t>
    </dgm:pt>
    <dgm:pt modelId="{90601797-1B5C-44E5-8066-5D35B2013211}" type="parTrans" cxnId="{1A753938-A4D3-49FD-BE54-691E6AD35CC8}">
      <dgm:prSet/>
      <dgm:spPr/>
      <dgm:t>
        <a:bodyPr/>
        <a:lstStyle/>
        <a:p>
          <a:endParaRPr lang="ru-RU"/>
        </a:p>
      </dgm:t>
    </dgm:pt>
    <dgm:pt modelId="{2B43A4C9-E7EC-4461-B2F2-C191128A5CB0}" type="sibTrans" cxnId="{1A753938-A4D3-49FD-BE54-691E6AD35CC8}">
      <dgm:prSet/>
      <dgm:spPr/>
      <dgm:t>
        <a:bodyPr/>
        <a:lstStyle/>
        <a:p>
          <a:endParaRPr lang="ru-RU"/>
        </a:p>
      </dgm:t>
    </dgm:pt>
    <dgm:pt modelId="{CC3915D1-2ECE-46B8-8E25-DB3557495CBC}">
      <dgm:prSet phldrT="[Текст]"/>
      <dgm:spPr/>
      <dgm:t>
        <a:bodyPr/>
        <a:lstStyle/>
        <a:p>
          <a:r>
            <a:rPr lang="ru-RU" dirty="0" smtClean="0"/>
            <a:t>Программирование</a:t>
          </a:r>
          <a:endParaRPr lang="ru-RU" dirty="0"/>
        </a:p>
      </dgm:t>
    </dgm:pt>
    <dgm:pt modelId="{05CF103A-2D17-4CE4-B8A2-6809C89C4B61}" type="parTrans" cxnId="{E14CCD13-1832-40C0-A760-9256DDE4A8EB}">
      <dgm:prSet/>
      <dgm:spPr/>
      <dgm:t>
        <a:bodyPr/>
        <a:lstStyle/>
        <a:p>
          <a:endParaRPr lang="ru-RU"/>
        </a:p>
      </dgm:t>
    </dgm:pt>
    <dgm:pt modelId="{CAFCC037-C3CD-43EA-85FA-05F38286F42C}" type="sibTrans" cxnId="{E14CCD13-1832-40C0-A760-9256DDE4A8EB}">
      <dgm:prSet/>
      <dgm:spPr/>
      <dgm:t>
        <a:bodyPr/>
        <a:lstStyle/>
        <a:p>
          <a:endParaRPr lang="ru-RU"/>
        </a:p>
      </dgm:t>
    </dgm:pt>
    <dgm:pt modelId="{B36E4A56-589F-4D6F-90B4-957DEDF83723}">
      <dgm:prSet phldrT="[Текст]"/>
      <dgm:spPr/>
      <dgm:t>
        <a:bodyPr/>
        <a:lstStyle/>
        <a:p>
          <a:r>
            <a:rPr lang="ru-RU" dirty="0" smtClean="0"/>
            <a:t>Навык пилотирования</a:t>
          </a:r>
          <a:endParaRPr lang="ru-RU" dirty="0"/>
        </a:p>
      </dgm:t>
    </dgm:pt>
    <dgm:pt modelId="{19885322-29AA-4020-AB28-963BF2ACA942}" type="parTrans" cxnId="{BFEDF4C5-F636-40BE-BBAD-8CCED6A0E4B8}">
      <dgm:prSet/>
      <dgm:spPr/>
      <dgm:t>
        <a:bodyPr/>
        <a:lstStyle/>
        <a:p>
          <a:endParaRPr lang="ru-RU"/>
        </a:p>
      </dgm:t>
    </dgm:pt>
    <dgm:pt modelId="{31D33E9A-B3FC-4DB2-BE8D-394F7C477566}" type="sibTrans" cxnId="{BFEDF4C5-F636-40BE-BBAD-8CCED6A0E4B8}">
      <dgm:prSet/>
      <dgm:spPr/>
      <dgm:t>
        <a:bodyPr/>
        <a:lstStyle/>
        <a:p>
          <a:endParaRPr lang="ru-RU"/>
        </a:p>
      </dgm:t>
    </dgm:pt>
    <dgm:pt modelId="{368DBC36-70CC-498D-965F-606A198E2E08}">
      <dgm:prSet phldrT="[Текст]"/>
      <dgm:spPr/>
      <dgm:t>
        <a:bodyPr/>
        <a:lstStyle/>
        <a:p>
          <a:r>
            <a:rPr lang="ru-RU" dirty="0" smtClean="0"/>
            <a:t>Ремонт</a:t>
          </a:r>
          <a:endParaRPr lang="ru-RU" dirty="0"/>
        </a:p>
      </dgm:t>
    </dgm:pt>
    <dgm:pt modelId="{1C646B0D-8A24-4941-8D33-5286911F52E9}" type="parTrans" cxnId="{D463AABA-47A7-4E84-868C-689DF089164F}">
      <dgm:prSet/>
      <dgm:spPr/>
      <dgm:t>
        <a:bodyPr/>
        <a:lstStyle/>
        <a:p>
          <a:endParaRPr lang="ru-RU"/>
        </a:p>
      </dgm:t>
    </dgm:pt>
    <dgm:pt modelId="{0DDB10CE-E05F-49B3-8B1F-6626BE9C04CA}" type="sibTrans" cxnId="{D463AABA-47A7-4E84-868C-689DF089164F}">
      <dgm:prSet/>
      <dgm:spPr/>
      <dgm:t>
        <a:bodyPr/>
        <a:lstStyle/>
        <a:p>
          <a:endParaRPr lang="ru-RU"/>
        </a:p>
      </dgm:t>
    </dgm:pt>
    <dgm:pt modelId="{0C5BC16A-C5DC-4209-90CB-2FD887B9E6DE}">
      <dgm:prSet phldrT="[Текст]"/>
      <dgm:spPr/>
      <dgm:t>
        <a:bodyPr/>
        <a:lstStyle/>
        <a:p>
          <a:r>
            <a:rPr lang="ru-RU" dirty="0" smtClean="0"/>
            <a:t>Навык пилотирования</a:t>
          </a:r>
          <a:endParaRPr lang="ru-RU" dirty="0"/>
        </a:p>
      </dgm:t>
    </dgm:pt>
    <dgm:pt modelId="{910BF8CE-AE7E-4C26-825A-F71E83138602}" type="parTrans" cxnId="{DBE1772D-A96A-4770-86F7-D45DD61FBA47}">
      <dgm:prSet/>
      <dgm:spPr/>
      <dgm:t>
        <a:bodyPr/>
        <a:lstStyle/>
        <a:p>
          <a:endParaRPr lang="ru-RU"/>
        </a:p>
      </dgm:t>
    </dgm:pt>
    <dgm:pt modelId="{53E65DCF-B1F7-4ED4-B2E6-A493196B74AB}" type="sibTrans" cxnId="{DBE1772D-A96A-4770-86F7-D45DD61FBA47}">
      <dgm:prSet/>
      <dgm:spPr/>
      <dgm:t>
        <a:bodyPr/>
        <a:lstStyle/>
        <a:p>
          <a:endParaRPr lang="ru-RU"/>
        </a:p>
      </dgm:t>
    </dgm:pt>
    <dgm:pt modelId="{393AC870-9F48-482D-A549-B14CB0A26EED}">
      <dgm:prSet phldrT="[Текст]"/>
      <dgm:spPr/>
      <dgm:t>
        <a:bodyPr/>
        <a:lstStyle/>
        <a:p>
          <a:r>
            <a:rPr lang="ru-RU" dirty="0" smtClean="0"/>
            <a:t>Навык ремонта</a:t>
          </a:r>
          <a:endParaRPr lang="ru-RU" dirty="0"/>
        </a:p>
      </dgm:t>
    </dgm:pt>
    <dgm:pt modelId="{ADB5EA57-67FE-4F29-9794-EE97AED41313}" type="parTrans" cxnId="{8CFB2814-DA42-49BC-B906-F98CF2E72DEB}">
      <dgm:prSet/>
      <dgm:spPr/>
      <dgm:t>
        <a:bodyPr/>
        <a:lstStyle/>
        <a:p>
          <a:endParaRPr lang="ru-RU"/>
        </a:p>
      </dgm:t>
    </dgm:pt>
    <dgm:pt modelId="{A9297F62-DED3-4A5B-B062-F8FEC32387B9}" type="sibTrans" cxnId="{8CFB2814-DA42-49BC-B906-F98CF2E72DEB}">
      <dgm:prSet/>
      <dgm:spPr/>
      <dgm:t>
        <a:bodyPr/>
        <a:lstStyle/>
        <a:p>
          <a:endParaRPr lang="ru-RU"/>
        </a:p>
      </dgm:t>
    </dgm:pt>
    <dgm:pt modelId="{85CF3BDC-CEED-473C-AA8B-3CFF4346B05B}">
      <dgm:prSet phldrT="[Текст]"/>
      <dgm:spPr/>
      <dgm:t>
        <a:bodyPr/>
        <a:lstStyle/>
        <a:p>
          <a:r>
            <a:rPr lang="ru-RU" dirty="0" smtClean="0"/>
            <a:t>Навык ремонта</a:t>
          </a:r>
          <a:endParaRPr lang="ru-RU" dirty="0"/>
        </a:p>
      </dgm:t>
    </dgm:pt>
    <dgm:pt modelId="{C3F511F4-0132-4BF4-B46C-B18F9B984124}" type="parTrans" cxnId="{6FE6F268-FED2-4DE6-BD49-98C3F4A54A64}">
      <dgm:prSet/>
      <dgm:spPr/>
      <dgm:t>
        <a:bodyPr/>
        <a:lstStyle/>
        <a:p>
          <a:endParaRPr lang="ru-RU"/>
        </a:p>
      </dgm:t>
    </dgm:pt>
    <dgm:pt modelId="{EEE57D88-2C67-43F6-A832-36BA352F4D00}" type="sibTrans" cxnId="{6FE6F268-FED2-4DE6-BD49-98C3F4A54A64}">
      <dgm:prSet/>
      <dgm:spPr/>
      <dgm:t>
        <a:bodyPr/>
        <a:lstStyle/>
        <a:p>
          <a:endParaRPr lang="ru-RU"/>
        </a:p>
      </dgm:t>
    </dgm:pt>
    <dgm:pt modelId="{765AFAC9-4938-4FF0-B081-7AF800FF37D2}">
      <dgm:prSet phldrT="[Текст]"/>
      <dgm:spPr/>
      <dgm:t>
        <a:bodyPr/>
        <a:lstStyle/>
        <a:p>
          <a:r>
            <a:rPr lang="ru-RU" dirty="0" smtClean="0"/>
            <a:t>Основы программирования</a:t>
          </a:r>
          <a:endParaRPr lang="ru-RU" dirty="0"/>
        </a:p>
      </dgm:t>
    </dgm:pt>
    <dgm:pt modelId="{5F75F25F-3598-4E97-8F1C-AFC72915FCDB}" type="parTrans" cxnId="{2898F4A0-2412-4DF1-9963-32269B07F900}">
      <dgm:prSet/>
      <dgm:spPr/>
      <dgm:t>
        <a:bodyPr/>
        <a:lstStyle/>
        <a:p>
          <a:endParaRPr lang="ru-RU"/>
        </a:p>
      </dgm:t>
    </dgm:pt>
    <dgm:pt modelId="{A8947991-1655-4A31-BE43-AD0CA0225D62}" type="sibTrans" cxnId="{2898F4A0-2412-4DF1-9963-32269B07F900}">
      <dgm:prSet/>
      <dgm:spPr/>
      <dgm:t>
        <a:bodyPr/>
        <a:lstStyle/>
        <a:p>
          <a:endParaRPr lang="ru-RU"/>
        </a:p>
      </dgm:t>
    </dgm:pt>
    <dgm:pt modelId="{9C1A0108-186D-4926-8531-2B74BFAAE44C}" type="pres">
      <dgm:prSet presAssocID="{6F3AC4E1-A7B8-4EBE-8934-80772A297F32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D96B6BF-D17E-41EA-AA6E-695F2AA14B14}" type="pres">
      <dgm:prSet presAssocID="{456B6E20-B49C-4784-BA7D-086B3D8B77F1}" presName="composite" presStyleCnt="0"/>
      <dgm:spPr/>
    </dgm:pt>
    <dgm:pt modelId="{9469D757-2281-45AA-A31A-A1BA7F720F3D}" type="pres">
      <dgm:prSet presAssocID="{456B6E20-B49C-4784-BA7D-086B3D8B77F1}" presName="par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DB0418F-B517-47DC-A3AB-973311AFD14D}" type="pres">
      <dgm:prSet presAssocID="{456B6E20-B49C-4784-BA7D-086B3D8B77F1}" presName="parSh" presStyleLbl="node1" presStyleIdx="0" presStyleCnt="3"/>
      <dgm:spPr/>
      <dgm:t>
        <a:bodyPr/>
        <a:lstStyle/>
        <a:p>
          <a:endParaRPr lang="ru-RU"/>
        </a:p>
      </dgm:t>
    </dgm:pt>
    <dgm:pt modelId="{4953CAA0-CC46-4627-B410-F20469455E1D}" type="pres">
      <dgm:prSet presAssocID="{456B6E20-B49C-4784-BA7D-086B3D8B77F1}" presName="desTx" presStyleLbl="fg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941ADF5-2B2E-4516-A5B2-69BCB57DC0EF}" type="pres">
      <dgm:prSet presAssocID="{1A47EE0B-BADC-43E5-AA89-5A4759AF3B10}" presName="sibTrans" presStyleLbl="sibTrans2D1" presStyleIdx="0" presStyleCnt="2"/>
      <dgm:spPr/>
      <dgm:t>
        <a:bodyPr/>
        <a:lstStyle/>
        <a:p>
          <a:endParaRPr lang="ru-RU"/>
        </a:p>
      </dgm:t>
    </dgm:pt>
    <dgm:pt modelId="{EBFD2500-52D8-4593-A240-13DC8A9AB3A4}" type="pres">
      <dgm:prSet presAssocID="{1A47EE0B-BADC-43E5-AA89-5A4759AF3B10}" presName="connTx" presStyleLbl="sibTrans2D1" presStyleIdx="0" presStyleCnt="2"/>
      <dgm:spPr/>
      <dgm:t>
        <a:bodyPr/>
        <a:lstStyle/>
        <a:p>
          <a:endParaRPr lang="ru-RU"/>
        </a:p>
      </dgm:t>
    </dgm:pt>
    <dgm:pt modelId="{D4577294-DAB8-410A-93ED-167B2E0D3BB4}" type="pres">
      <dgm:prSet presAssocID="{CC3915D1-2ECE-46B8-8E25-DB3557495CBC}" presName="composite" presStyleCnt="0"/>
      <dgm:spPr/>
    </dgm:pt>
    <dgm:pt modelId="{4165B7C5-FC5A-4926-805B-A3E739B3877F}" type="pres">
      <dgm:prSet presAssocID="{CC3915D1-2ECE-46B8-8E25-DB3557495CBC}" presName="par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56B234D-6153-41E7-A36B-ADFCEDCFA7DE}" type="pres">
      <dgm:prSet presAssocID="{CC3915D1-2ECE-46B8-8E25-DB3557495CBC}" presName="parSh" presStyleLbl="node1" presStyleIdx="1" presStyleCnt="3"/>
      <dgm:spPr/>
      <dgm:t>
        <a:bodyPr/>
        <a:lstStyle/>
        <a:p>
          <a:endParaRPr lang="ru-RU"/>
        </a:p>
      </dgm:t>
    </dgm:pt>
    <dgm:pt modelId="{EAB7FEF4-E1CE-463A-A287-15BB277609D7}" type="pres">
      <dgm:prSet presAssocID="{CC3915D1-2ECE-46B8-8E25-DB3557495CBC}" presName="desTx" presStyleLbl="fg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EF7B12C-F1AC-4543-A578-01C44916C4BD}" type="pres">
      <dgm:prSet presAssocID="{CAFCC037-C3CD-43EA-85FA-05F38286F42C}" presName="sibTrans" presStyleLbl="sibTrans2D1" presStyleIdx="1" presStyleCnt="2"/>
      <dgm:spPr/>
      <dgm:t>
        <a:bodyPr/>
        <a:lstStyle/>
        <a:p>
          <a:endParaRPr lang="ru-RU"/>
        </a:p>
      </dgm:t>
    </dgm:pt>
    <dgm:pt modelId="{E2683D9D-4D35-405E-9961-492B772029D4}" type="pres">
      <dgm:prSet presAssocID="{CAFCC037-C3CD-43EA-85FA-05F38286F42C}" presName="connTx" presStyleLbl="sibTrans2D1" presStyleIdx="1" presStyleCnt="2"/>
      <dgm:spPr/>
      <dgm:t>
        <a:bodyPr/>
        <a:lstStyle/>
        <a:p>
          <a:endParaRPr lang="ru-RU"/>
        </a:p>
      </dgm:t>
    </dgm:pt>
    <dgm:pt modelId="{6133E2E6-93FD-43AE-BCFC-B1BE68DFCF00}" type="pres">
      <dgm:prSet presAssocID="{368DBC36-70CC-498D-965F-606A198E2E08}" presName="composite" presStyleCnt="0"/>
      <dgm:spPr/>
    </dgm:pt>
    <dgm:pt modelId="{9030C126-E122-4D93-8962-6C165AD6F5EC}" type="pres">
      <dgm:prSet presAssocID="{368DBC36-70CC-498D-965F-606A198E2E08}" presName="parTx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2525190-90B7-4ED0-A2CC-6BD4688F4BF7}" type="pres">
      <dgm:prSet presAssocID="{368DBC36-70CC-498D-965F-606A198E2E08}" presName="parSh" presStyleLbl="node1" presStyleIdx="2" presStyleCnt="3"/>
      <dgm:spPr/>
      <dgm:t>
        <a:bodyPr/>
        <a:lstStyle/>
        <a:p>
          <a:endParaRPr lang="ru-RU"/>
        </a:p>
      </dgm:t>
    </dgm:pt>
    <dgm:pt modelId="{FC80DC24-C643-4C74-B955-FD030F876203}" type="pres">
      <dgm:prSet presAssocID="{368DBC36-70CC-498D-965F-606A198E2E08}" presName="desTx" presStyleLbl="fg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17CD8A2-6509-4A73-8A49-2FE78C264440}" type="presOf" srcId="{0C5BC16A-C5DC-4209-90CB-2FD887B9E6DE}" destId="{FC80DC24-C643-4C74-B955-FD030F876203}" srcOrd="0" destOrd="0" presId="urn:microsoft.com/office/officeart/2005/8/layout/process3"/>
    <dgm:cxn modelId="{E934FB68-9700-4C77-B7FA-707A48DF9588}" type="presOf" srcId="{1A47EE0B-BADC-43E5-AA89-5A4759AF3B10}" destId="{F941ADF5-2B2E-4516-A5B2-69BCB57DC0EF}" srcOrd="0" destOrd="0" presId="urn:microsoft.com/office/officeart/2005/8/layout/process3"/>
    <dgm:cxn modelId="{967BA51F-1CFC-4148-8B1C-4E4615CD7E96}" type="presOf" srcId="{456B6E20-B49C-4784-BA7D-086B3D8B77F1}" destId="{1DB0418F-B517-47DC-A3AB-973311AFD14D}" srcOrd="1" destOrd="0" presId="urn:microsoft.com/office/officeart/2005/8/layout/process3"/>
    <dgm:cxn modelId="{15E27CEA-E532-43E5-BC43-AF4AC4ECA2F2}" type="presOf" srcId="{393AC870-9F48-482D-A549-B14CB0A26EED}" destId="{4953CAA0-CC46-4627-B410-F20469455E1D}" srcOrd="0" destOrd="1" presId="urn:microsoft.com/office/officeart/2005/8/layout/process3"/>
    <dgm:cxn modelId="{DBE1772D-A96A-4770-86F7-D45DD61FBA47}" srcId="{368DBC36-70CC-498D-965F-606A198E2E08}" destId="{0C5BC16A-C5DC-4209-90CB-2FD887B9E6DE}" srcOrd="0" destOrd="0" parTransId="{910BF8CE-AE7E-4C26-825A-F71E83138602}" sibTransId="{53E65DCF-B1F7-4ED4-B2E6-A493196B74AB}"/>
    <dgm:cxn modelId="{2898F4A0-2412-4DF1-9963-32269B07F900}" srcId="{368DBC36-70CC-498D-965F-606A198E2E08}" destId="{765AFAC9-4938-4FF0-B081-7AF800FF37D2}" srcOrd="1" destOrd="0" parTransId="{5F75F25F-3598-4E97-8F1C-AFC72915FCDB}" sibTransId="{A8947991-1655-4A31-BE43-AD0CA0225D62}"/>
    <dgm:cxn modelId="{2361FDA0-2C07-4514-86B4-E94D23EFCBFB}" type="presOf" srcId="{6F3AC4E1-A7B8-4EBE-8934-80772A297F32}" destId="{9C1A0108-186D-4926-8531-2B74BFAAE44C}" srcOrd="0" destOrd="0" presId="urn:microsoft.com/office/officeart/2005/8/layout/process3"/>
    <dgm:cxn modelId="{0DC3F1F5-381D-430C-A34A-9ED3840B4A17}" type="presOf" srcId="{CAFCC037-C3CD-43EA-85FA-05F38286F42C}" destId="{BEF7B12C-F1AC-4543-A578-01C44916C4BD}" srcOrd="0" destOrd="0" presId="urn:microsoft.com/office/officeart/2005/8/layout/process3"/>
    <dgm:cxn modelId="{06AD1448-2112-431E-80DC-87B860291630}" type="presOf" srcId="{CAFCC037-C3CD-43EA-85FA-05F38286F42C}" destId="{E2683D9D-4D35-405E-9961-492B772029D4}" srcOrd="1" destOrd="0" presId="urn:microsoft.com/office/officeart/2005/8/layout/process3"/>
    <dgm:cxn modelId="{8B988FC7-D6B2-4300-ADA8-C30275EDAC6F}" type="presOf" srcId="{765AFAC9-4938-4FF0-B081-7AF800FF37D2}" destId="{FC80DC24-C643-4C74-B955-FD030F876203}" srcOrd="0" destOrd="1" presId="urn:microsoft.com/office/officeart/2005/8/layout/process3"/>
    <dgm:cxn modelId="{6FE6F268-FED2-4DE6-BD49-98C3F4A54A64}" srcId="{CC3915D1-2ECE-46B8-8E25-DB3557495CBC}" destId="{85CF3BDC-CEED-473C-AA8B-3CFF4346B05B}" srcOrd="1" destOrd="0" parTransId="{C3F511F4-0132-4BF4-B46C-B18F9B984124}" sibTransId="{EEE57D88-2C67-43F6-A832-36BA352F4D00}"/>
    <dgm:cxn modelId="{E14CCD13-1832-40C0-A760-9256DDE4A8EB}" srcId="{6F3AC4E1-A7B8-4EBE-8934-80772A297F32}" destId="{CC3915D1-2ECE-46B8-8E25-DB3557495CBC}" srcOrd="1" destOrd="0" parTransId="{05CF103A-2D17-4CE4-B8A2-6809C89C4B61}" sibTransId="{CAFCC037-C3CD-43EA-85FA-05F38286F42C}"/>
    <dgm:cxn modelId="{27C3208B-8A77-4E4D-B672-203A02724AC0}" type="presOf" srcId="{1A47EE0B-BADC-43E5-AA89-5A4759AF3B10}" destId="{EBFD2500-52D8-4593-A240-13DC8A9AB3A4}" srcOrd="1" destOrd="0" presId="urn:microsoft.com/office/officeart/2005/8/layout/process3"/>
    <dgm:cxn modelId="{9E5BF47C-289A-4F96-A893-B14B76E48B22}" type="presOf" srcId="{B36E4A56-589F-4D6F-90B4-957DEDF83723}" destId="{EAB7FEF4-E1CE-463A-A287-15BB277609D7}" srcOrd="0" destOrd="0" presId="urn:microsoft.com/office/officeart/2005/8/layout/process3"/>
    <dgm:cxn modelId="{8CFB2814-DA42-49BC-B906-F98CF2E72DEB}" srcId="{456B6E20-B49C-4784-BA7D-086B3D8B77F1}" destId="{393AC870-9F48-482D-A549-B14CB0A26EED}" srcOrd="1" destOrd="0" parTransId="{ADB5EA57-67FE-4F29-9794-EE97AED41313}" sibTransId="{A9297F62-DED3-4A5B-B062-F8FEC32387B9}"/>
    <dgm:cxn modelId="{1A753938-A4D3-49FD-BE54-691E6AD35CC8}" srcId="{456B6E20-B49C-4784-BA7D-086B3D8B77F1}" destId="{67A52687-A831-41C7-922D-BFD8D6DFA25F}" srcOrd="0" destOrd="0" parTransId="{90601797-1B5C-44E5-8066-5D35B2013211}" sibTransId="{2B43A4C9-E7EC-4461-B2F2-C191128A5CB0}"/>
    <dgm:cxn modelId="{331D3FAF-6909-409A-BCD0-E76791777F96}" type="presOf" srcId="{67A52687-A831-41C7-922D-BFD8D6DFA25F}" destId="{4953CAA0-CC46-4627-B410-F20469455E1D}" srcOrd="0" destOrd="0" presId="urn:microsoft.com/office/officeart/2005/8/layout/process3"/>
    <dgm:cxn modelId="{F158957A-F42E-45AA-9F88-4B1E0D003BC8}" type="presOf" srcId="{CC3915D1-2ECE-46B8-8E25-DB3557495CBC}" destId="{4165B7C5-FC5A-4926-805B-A3E739B3877F}" srcOrd="0" destOrd="0" presId="urn:microsoft.com/office/officeart/2005/8/layout/process3"/>
    <dgm:cxn modelId="{6495F012-EB3C-4BFB-96F1-D01CA930F635}" srcId="{6F3AC4E1-A7B8-4EBE-8934-80772A297F32}" destId="{456B6E20-B49C-4784-BA7D-086B3D8B77F1}" srcOrd="0" destOrd="0" parTransId="{08990FAA-2B8E-4BE5-87B6-8B07ABF457B8}" sibTransId="{1A47EE0B-BADC-43E5-AA89-5A4759AF3B10}"/>
    <dgm:cxn modelId="{BFEDF4C5-F636-40BE-BBAD-8CCED6A0E4B8}" srcId="{CC3915D1-2ECE-46B8-8E25-DB3557495CBC}" destId="{B36E4A56-589F-4D6F-90B4-957DEDF83723}" srcOrd="0" destOrd="0" parTransId="{19885322-29AA-4020-AB28-963BF2ACA942}" sibTransId="{31D33E9A-B3FC-4DB2-BE8D-394F7C477566}"/>
    <dgm:cxn modelId="{2290341E-2A52-4520-8512-173026F79F35}" type="presOf" srcId="{CC3915D1-2ECE-46B8-8E25-DB3557495CBC}" destId="{056B234D-6153-41E7-A36B-ADFCEDCFA7DE}" srcOrd="1" destOrd="0" presId="urn:microsoft.com/office/officeart/2005/8/layout/process3"/>
    <dgm:cxn modelId="{A2BDA8C1-034D-4CAB-8E5A-75901C8CDD18}" type="presOf" srcId="{456B6E20-B49C-4784-BA7D-086B3D8B77F1}" destId="{9469D757-2281-45AA-A31A-A1BA7F720F3D}" srcOrd="0" destOrd="0" presId="urn:microsoft.com/office/officeart/2005/8/layout/process3"/>
    <dgm:cxn modelId="{89D4EEC7-637C-47DA-96E5-9DE922273AD2}" type="presOf" srcId="{368DBC36-70CC-498D-965F-606A198E2E08}" destId="{22525190-90B7-4ED0-A2CC-6BD4688F4BF7}" srcOrd="1" destOrd="0" presId="urn:microsoft.com/office/officeart/2005/8/layout/process3"/>
    <dgm:cxn modelId="{7929C5D4-5D14-4DB5-93C1-9B22C3D93140}" type="presOf" srcId="{85CF3BDC-CEED-473C-AA8B-3CFF4346B05B}" destId="{EAB7FEF4-E1CE-463A-A287-15BB277609D7}" srcOrd="0" destOrd="1" presId="urn:microsoft.com/office/officeart/2005/8/layout/process3"/>
    <dgm:cxn modelId="{76B46CB2-38D6-45A2-B9A5-6984B5E7FFC7}" type="presOf" srcId="{368DBC36-70CC-498D-965F-606A198E2E08}" destId="{9030C126-E122-4D93-8962-6C165AD6F5EC}" srcOrd="0" destOrd="0" presId="urn:microsoft.com/office/officeart/2005/8/layout/process3"/>
    <dgm:cxn modelId="{D463AABA-47A7-4E84-868C-689DF089164F}" srcId="{6F3AC4E1-A7B8-4EBE-8934-80772A297F32}" destId="{368DBC36-70CC-498D-965F-606A198E2E08}" srcOrd="2" destOrd="0" parTransId="{1C646B0D-8A24-4941-8D33-5286911F52E9}" sibTransId="{0DDB10CE-E05F-49B3-8B1F-6626BE9C04CA}"/>
    <dgm:cxn modelId="{10A76FA4-9E33-47E2-8852-C2E8C90C8259}" type="presParOf" srcId="{9C1A0108-186D-4926-8531-2B74BFAAE44C}" destId="{7D96B6BF-D17E-41EA-AA6E-695F2AA14B14}" srcOrd="0" destOrd="0" presId="urn:microsoft.com/office/officeart/2005/8/layout/process3"/>
    <dgm:cxn modelId="{6DC404E6-6550-4808-9340-ABA4CDC7326F}" type="presParOf" srcId="{7D96B6BF-D17E-41EA-AA6E-695F2AA14B14}" destId="{9469D757-2281-45AA-A31A-A1BA7F720F3D}" srcOrd="0" destOrd="0" presId="urn:microsoft.com/office/officeart/2005/8/layout/process3"/>
    <dgm:cxn modelId="{628D9B91-7E95-45B0-9EF4-C4738EEFAC60}" type="presParOf" srcId="{7D96B6BF-D17E-41EA-AA6E-695F2AA14B14}" destId="{1DB0418F-B517-47DC-A3AB-973311AFD14D}" srcOrd="1" destOrd="0" presId="urn:microsoft.com/office/officeart/2005/8/layout/process3"/>
    <dgm:cxn modelId="{3E487C61-9F12-4300-A118-C4993AB3D434}" type="presParOf" srcId="{7D96B6BF-D17E-41EA-AA6E-695F2AA14B14}" destId="{4953CAA0-CC46-4627-B410-F20469455E1D}" srcOrd="2" destOrd="0" presId="urn:microsoft.com/office/officeart/2005/8/layout/process3"/>
    <dgm:cxn modelId="{CE7DD82F-0458-4192-B70D-248E32275859}" type="presParOf" srcId="{9C1A0108-186D-4926-8531-2B74BFAAE44C}" destId="{F941ADF5-2B2E-4516-A5B2-69BCB57DC0EF}" srcOrd="1" destOrd="0" presId="urn:microsoft.com/office/officeart/2005/8/layout/process3"/>
    <dgm:cxn modelId="{3586D6A9-3AA8-4BA5-8FBD-99B953A8490A}" type="presParOf" srcId="{F941ADF5-2B2E-4516-A5B2-69BCB57DC0EF}" destId="{EBFD2500-52D8-4593-A240-13DC8A9AB3A4}" srcOrd="0" destOrd="0" presId="urn:microsoft.com/office/officeart/2005/8/layout/process3"/>
    <dgm:cxn modelId="{AC3CBCD9-098B-4D79-A6BB-0DA986F5733F}" type="presParOf" srcId="{9C1A0108-186D-4926-8531-2B74BFAAE44C}" destId="{D4577294-DAB8-410A-93ED-167B2E0D3BB4}" srcOrd="2" destOrd="0" presId="urn:microsoft.com/office/officeart/2005/8/layout/process3"/>
    <dgm:cxn modelId="{A2BCEBA5-0E4B-4053-8EA5-0269A84EEA2C}" type="presParOf" srcId="{D4577294-DAB8-410A-93ED-167B2E0D3BB4}" destId="{4165B7C5-FC5A-4926-805B-A3E739B3877F}" srcOrd="0" destOrd="0" presId="urn:microsoft.com/office/officeart/2005/8/layout/process3"/>
    <dgm:cxn modelId="{8445DA25-AC76-4E98-811A-44FAB4ACBDD0}" type="presParOf" srcId="{D4577294-DAB8-410A-93ED-167B2E0D3BB4}" destId="{056B234D-6153-41E7-A36B-ADFCEDCFA7DE}" srcOrd="1" destOrd="0" presId="urn:microsoft.com/office/officeart/2005/8/layout/process3"/>
    <dgm:cxn modelId="{326F9389-682D-4D39-BF95-FE0F44A49D6C}" type="presParOf" srcId="{D4577294-DAB8-410A-93ED-167B2E0D3BB4}" destId="{EAB7FEF4-E1CE-463A-A287-15BB277609D7}" srcOrd="2" destOrd="0" presId="urn:microsoft.com/office/officeart/2005/8/layout/process3"/>
    <dgm:cxn modelId="{D4747F90-E0B4-4487-B336-B08EC33AF24C}" type="presParOf" srcId="{9C1A0108-186D-4926-8531-2B74BFAAE44C}" destId="{BEF7B12C-F1AC-4543-A578-01C44916C4BD}" srcOrd="3" destOrd="0" presId="urn:microsoft.com/office/officeart/2005/8/layout/process3"/>
    <dgm:cxn modelId="{C815F88B-DCAF-4EFD-B6AF-597C336C5837}" type="presParOf" srcId="{BEF7B12C-F1AC-4543-A578-01C44916C4BD}" destId="{E2683D9D-4D35-405E-9961-492B772029D4}" srcOrd="0" destOrd="0" presId="urn:microsoft.com/office/officeart/2005/8/layout/process3"/>
    <dgm:cxn modelId="{EF19D8DD-BD1A-4825-B5A6-50D81A7E358C}" type="presParOf" srcId="{9C1A0108-186D-4926-8531-2B74BFAAE44C}" destId="{6133E2E6-93FD-43AE-BCFC-B1BE68DFCF00}" srcOrd="4" destOrd="0" presId="urn:microsoft.com/office/officeart/2005/8/layout/process3"/>
    <dgm:cxn modelId="{BECC9752-415A-42E2-BE87-539D3643021B}" type="presParOf" srcId="{6133E2E6-93FD-43AE-BCFC-B1BE68DFCF00}" destId="{9030C126-E122-4D93-8962-6C165AD6F5EC}" srcOrd="0" destOrd="0" presId="urn:microsoft.com/office/officeart/2005/8/layout/process3"/>
    <dgm:cxn modelId="{8B7151CC-888F-4E00-9D26-39ED9BB62E84}" type="presParOf" srcId="{6133E2E6-93FD-43AE-BCFC-B1BE68DFCF00}" destId="{22525190-90B7-4ED0-A2CC-6BD4688F4BF7}" srcOrd="1" destOrd="0" presId="urn:microsoft.com/office/officeart/2005/8/layout/process3"/>
    <dgm:cxn modelId="{298833D0-4B2F-4F70-BCF8-97B7167B6439}" type="presParOf" srcId="{6133E2E6-93FD-43AE-BCFC-B1BE68DFCF00}" destId="{FC80DC24-C643-4C74-B955-FD030F876203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EA5F129-E6AE-49C6-B1BD-918D1E39D6C0}" type="doc">
      <dgm:prSet loTypeId="urn:microsoft.com/office/officeart/2005/8/layout/StepDownProcess" loCatId="process" qsTypeId="urn:microsoft.com/office/officeart/2005/8/quickstyle/3d2" qsCatId="3D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4FF828B1-C374-46AE-8297-3A33CEF408B5}">
      <dgm:prSet phldrT="[Текст]"/>
      <dgm:spPr/>
      <dgm:t>
        <a:bodyPr/>
        <a:lstStyle/>
        <a:p>
          <a:r>
            <a:rPr lang="ru-RU" dirty="0" smtClean="0"/>
            <a:t>Школа</a:t>
          </a:r>
          <a:endParaRPr lang="ru-RU" dirty="0"/>
        </a:p>
      </dgm:t>
    </dgm:pt>
    <dgm:pt modelId="{506F250E-7E19-4085-ADA9-29A0FE71606C}" type="parTrans" cxnId="{C55B645D-2FC2-4837-9E98-408EEACE2670}">
      <dgm:prSet/>
      <dgm:spPr/>
      <dgm:t>
        <a:bodyPr/>
        <a:lstStyle/>
        <a:p>
          <a:endParaRPr lang="ru-RU"/>
        </a:p>
      </dgm:t>
    </dgm:pt>
    <dgm:pt modelId="{4AF1A164-56E3-4AFD-898C-80CD93B9BDA5}" type="sibTrans" cxnId="{C55B645D-2FC2-4837-9E98-408EEACE2670}">
      <dgm:prSet/>
      <dgm:spPr/>
      <dgm:t>
        <a:bodyPr/>
        <a:lstStyle/>
        <a:p>
          <a:endParaRPr lang="ru-RU"/>
        </a:p>
      </dgm:t>
    </dgm:pt>
    <dgm:pt modelId="{78A9D7ED-FB09-4EA8-9470-0FFBE80BC4E6}">
      <dgm:prSet phldrT="[Текст]"/>
      <dgm:spPr/>
      <dgm:t>
        <a:bodyPr/>
        <a:lstStyle/>
        <a:p>
          <a:r>
            <a:rPr lang="ru-RU" dirty="0" smtClean="0"/>
            <a:t>Специализированные классы беспилотной авиации</a:t>
          </a:r>
          <a:endParaRPr lang="ru-RU" dirty="0"/>
        </a:p>
      </dgm:t>
    </dgm:pt>
    <dgm:pt modelId="{8028AC80-29B8-445E-AE55-6184417544C2}" type="parTrans" cxnId="{E931469C-7882-4422-8E3F-E314AB78D15A}">
      <dgm:prSet/>
      <dgm:spPr/>
      <dgm:t>
        <a:bodyPr/>
        <a:lstStyle/>
        <a:p>
          <a:endParaRPr lang="ru-RU"/>
        </a:p>
      </dgm:t>
    </dgm:pt>
    <dgm:pt modelId="{4BF8BDBB-9999-4752-AD20-28E74BF8E3B8}" type="sibTrans" cxnId="{E931469C-7882-4422-8E3F-E314AB78D15A}">
      <dgm:prSet/>
      <dgm:spPr/>
      <dgm:t>
        <a:bodyPr/>
        <a:lstStyle/>
        <a:p>
          <a:endParaRPr lang="ru-RU"/>
        </a:p>
      </dgm:t>
    </dgm:pt>
    <dgm:pt modelId="{149D1597-EBDE-4BE8-AD61-5259BD3EFBF1}">
      <dgm:prSet phldrT="[Текст]"/>
      <dgm:spPr/>
      <dgm:t>
        <a:bodyPr/>
        <a:lstStyle/>
        <a:p>
          <a:r>
            <a:rPr lang="ru-RU" dirty="0" smtClean="0"/>
            <a:t>Конкурс «</a:t>
          </a:r>
          <a:r>
            <a:rPr lang="ru-RU" dirty="0" err="1" smtClean="0"/>
            <a:t>Кибердром</a:t>
          </a:r>
          <a:r>
            <a:rPr lang="ru-RU" dirty="0" smtClean="0"/>
            <a:t>»</a:t>
          </a:r>
          <a:endParaRPr lang="ru-RU" dirty="0"/>
        </a:p>
      </dgm:t>
    </dgm:pt>
    <dgm:pt modelId="{100C2D6E-207C-48A3-85EE-A655D8112E12}" type="parTrans" cxnId="{2FA1B1C3-636D-4730-A7FD-E3A0C738AEC6}">
      <dgm:prSet/>
      <dgm:spPr/>
      <dgm:t>
        <a:bodyPr/>
        <a:lstStyle/>
        <a:p>
          <a:endParaRPr lang="ru-RU"/>
        </a:p>
      </dgm:t>
    </dgm:pt>
    <dgm:pt modelId="{B5EB38E5-9A42-49FA-8A24-BFD44AC9C195}" type="sibTrans" cxnId="{2FA1B1C3-636D-4730-A7FD-E3A0C738AEC6}">
      <dgm:prSet/>
      <dgm:spPr/>
      <dgm:t>
        <a:bodyPr/>
        <a:lstStyle/>
        <a:p>
          <a:endParaRPr lang="ru-RU"/>
        </a:p>
      </dgm:t>
    </dgm:pt>
    <dgm:pt modelId="{0E3C6942-6127-4A06-BBF3-E707190A1900}">
      <dgm:prSet phldrT="[Текст]"/>
      <dgm:spPr/>
      <dgm:t>
        <a:bodyPr/>
        <a:lstStyle/>
        <a:p>
          <a:r>
            <a:rPr lang="ru-RU" dirty="0" smtClean="0"/>
            <a:t>Колледж</a:t>
          </a:r>
          <a:endParaRPr lang="ru-RU" dirty="0"/>
        </a:p>
      </dgm:t>
    </dgm:pt>
    <dgm:pt modelId="{55963301-8AF4-49DD-824A-FE8A804CACD2}" type="parTrans" cxnId="{F6D9B8CB-636E-4962-BCE1-9D3BB3C4D4E3}">
      <dgm:prSet/>
      <dgm:spPr/>
      <dgm:t>
        <a:bodyPr/>
        <a:lstStyle/>
        <a:p>
          <a:endParaRPr lang="ru-RU"/>
        </a:p>
      </dgm:t>
    </dgm:pt>
    <dgm:pt modelId="{ADD5418C-0E2D-42C5-940A-C4078AB4D125}" type="sibTrans" cxnId="{F6D9B8CB-636E-4962-BCE1-9D3BB3C4D4E3}">
      <dgm:prSet/>
      <dgm:spPr/>
      <dgm:t>
        <a:bodyPr/>
        <a:lstStyle/>
        <a:p>
          <a:endParaRPr lang="ru-RU"/>
        </a:p>
      </dgm:t>
    </dgm:pt>
    <dgm:pt modelId="{AC0F2A14-4873-4C04-89EC-8A97BF74AB88}">
      <dgm:prSet phldrT="[Текст]"/>
      <dgm:spPr/>
      <dgm:t>
        <a:bodyPr/>
        <a:lstStyle/>
        <a:p>
          <a:r>
            <a:rPr lang="ru-RU" dirty="0" smtClean="0"/>
            <a:t>Конкурс «</a:t>
          </a:r>
          <a:r>
            <a:rPr lang="ru-RU" dirty="0" err="1" smtClean="0"/>
            <a:t>Кибердром</a:t>
          </a:r>
          <a:r>
            <a:rPr lang="ru-RU" dirty="0" smtClean="0"/>
            <a:t>»</a:t>
          </a:r>
          <a:endParaRPr lang="ru-RU" dirty="0"/>
        </a:p>
      </dgm:t>
    </dgm:pt>
    <dgm:pt modelId="{1217A707-57D0-49F6-9653-571FE9EFAA67}" type="parTrans" cxnId="{43632B73-74B8-49D8-9239-D701D86DEF3A}">
      <dgm:prSet/>
      <dgm:spPr/>
      <dgm:t>
        <a:bodyPr/>
        <a:lstStyle/>
        <a:p>
          <a:endParaRPr lang="ru-RU"/>
        </a:p>
      </dgm:t>
    </dgm:pt>
    <dgm:pt modelId="{946E4B9F-A062-4219-9D27-A550054458BD}" type="sibTrans" cxnId="{43632B73-74B8-49D8-9239-D701D86DEF3A}">
      <dgm:prSet/>
      <dgm:spPr/>
      <dgm:t>
        <a:bodyPr/>
        <a:lstStyle/>
        <a:p>
          <a:endParaRPr lang="ru-RU"/>
        </a:p>
      </dgm:t>
    </dgm:pt>
    <dgm:pt modelId="{54F80790-E71E-4415-8A06-25C6B1F8D383}">
      <dgm:prSet phldrT="[Текст]"/>
      <dgm:spPr/>
      <dgm:t>
        <a:bodyPr/>
        <a:lstStyle/>
        <a:p>
          <a:r>
            <a:rPr lang="ru-RU" b="0" i="0" dirty="0" smtClean="0"/>
            <a:t>СКАТ — студенческий конкурс авиационного творчества</a:t>
          </a:r>
          <a:endParaRPr lang="ru-RU" dirty="0"/>
        </a:p>
      </dgm:t>
    </dgm:pt>
    <dgm:pt modelId="{4F2DA4D7-43DD-4C60-922D-C9F48F2E08EB}" type="parTrans" cxnId="{ECEB8410-27BA-4395-8541-A3B34156025B}">
      <dgm:prSet/>
      <dgm:spPr/>
      <dgm:t>
        <a:bodyPr/>
        <a:lstStyle/>
        <a:p>
          <a:endParaRPr lang="ru-RU"/>
        </a:p>
      </dgm:t>
    </dgm:pt>
    <dgm:pt modelId="{EB85E7E8-F485-4AF6-B7D9-60BB849E7D60}" type="sibTrans" cxnId="{ECEB8410-27BA-4395-8541-A3B34156025B}">
      <dgm:prSet/>
      <dgm:spPr/>
      <dgm:t>
        <a:bodyPr/>
        <a:lstStyle/>
        <a:p>
          <a:endParaRPr lang="ru-RU"/>
        </a:p>
      </dgm:t>
    </dgm:pt>
    <dgm:pt modelId="{21450B55-365A-4D31-A671-06CD876C6C1E}">
      <dgm:prSet phldrT="[Текст]"/>
      <dgm:spPr/>
      <dgm:t>
        <a:bodyPr/>
        <a:lstStyle/>
        <a:p>
          <a:r>
            <a:rPr lang="ru-RU" dirty="0" smtClean="0"/>
            <a:t>ВУЗ</a:t>
          </a:r>
          <a:endParaRPr lang="ru-RU" dirty="0"/>
        </a:p>
      </dgm:t>
    </dgm:pt>
    <dgm:pt modelId="{5A3083B3-364D-4A15-8A0B-834033F52DE8}" type="parTrans" cxnId="{39AE042E-4F6E-4DCB-87D8-C678E97A4FDF}">
      <dgm:prSet/>
      <dgm:spPr/>
      <dgm:t>
        <a:bodyPr/>
        <a:lstStyle/>
        <a:p>
          <a:endParaRPr lang="ru-RU"/>
        </a:p>
      </dgm:t>
    </dgm:pt>
    <dgm:pt modelId="{7CB161E6-53C0-49EE-B18F-368B01B24B71}" type="sibTrans" cxnId="{39AE042E-4F6E-4DCB-87D8-C678E97A4FDF}">
      <dgm:prSet/>
      <dgm:spPr/>
      <dgm:t>
        <a:bodyPr/>
        <a:lstStyle/>
        <a:p>
          <a:endParaRPr lang="ru-RU"/>
        </a:p>
      </dgm:t>
    </dgm:pt>
    <dgm:pt modelId="{C0ECA247-3988-47F9-8866-7ECF3F33DBB8}">
      <dgm:prSet phldrT="[Текст]"/>
      <dgm:spPr/>
      <dgm:t>
        <a:bodyPr/>
        <a:lstStyle/>
        <a:p>
          <a:r>
            <a:rPr lang="ru-RU" dirty="0" smtClean="0"/>
            <a:t>Конкурс СКАТ</a:t>
          </a:r>
          <a:endParaRPr lang="ru-RU" dirty="0"/>
        </a:p>
      </dgm:t>
    </dgm:pt>
    <dgm:pt modelId="{385FF122-6EDE-4C0E-8D14-C3B624250FE1}" type="parTrans" cxnId="{3AA36C8C-E51B-4E11-AB24-1868FB3F26C3}">
      <dgm:prSet/>
      <dgm:spPr/>
      <dgm:t>
        <a:bodyPr/>
        <a:lstStyle/>
        <a:p>
          <a:endParaRPr lang="ru-RU"/>
        </a:p>
      </dgm:t>
    </dgm:pt>
    <dgm:pt modelId="{0A4CCD70-80F2-44E8-AAD9-4FBD347018FF}" type="sibTrans" cxnId="{3AA36C8C-E51B-4E11-AB24-1868FB3F26C3}">
      <dgm:prSet/>
      <dgm:spPr/>
      <dgm:t>
        <a:bodyPr/>
        <a:lstStyle/>
        <a:p>
          <a:endParaRPr lang="ru-RU"/>
        </a:p>
      </dgm:t>
    </dgm:pt>
    <dgm:pt modelId="{FACB1282-FE80-459E-8499-A03CDBC2CEDC}">
      <dgm:prSet phldrT="[Текст]"/>
      <dgm:spPr/>
      <dgm:t>
        <a:bodyPr/>
        <a:lstStyle/>
        <a:p>
          <a:r>
            <a:rPr lang="ru-RU" dirty="0" smtClean="0"/>
            <a:t>ДПП в сфере БПЛА для обучающихся по программам СПО по техническим специальностям</a:t>
          </a:r>
          <a:endParaRPr lang="ru-RU" dirty="0"/>
        </a:p>
      </dgm:t>
    </dgm:pt>
    <dgm:pt modelId="{561A5838-2D75-4A54-B2CA-EF39667B4D20}" type="parTrans" cxnId="{350F3CC6-FC70-43CB-96B6-46CE280F41BC}">
      <dgm:prSet/>
      <dgm:spPr/>
      <dgm:t>
        <a:bodyPr/>
        <a:lstStyle/>
        <a:p>
          <a:endParaRPr lang="ru-RU"/>
        </a:p>
      </dgm:t>
    </dgm:pt>
    <dgm:pt modelId="{C2EDD7B3-2A41-4BBA-870F-00F92DE0D177}" type="sibTrans" cxnId="{350F3CC6-FC70-43CB-96B6-46CE280F41BC}">
      <dgm:prSet/>
      <dgm:spPr/>
      <dgm:t>
        <a:bodyPr/>
        <a:lstStyle/>
        <a:p>
          <a:endParaRPr lang="ru-RU"/>
        </a:p>
      </dgm:t>
    </dgm:pt>
    <dgm:pt modelId="{EE754629-53D1-457E-858E-68093A9ABEEA}">
      <dgm:prSet phldrT="[Текст]"/>
      <dgm:spPr/>
      <dgm:t>
        <a:bodyPr/>
        <a:lstStyle/>
        <a:p>
          <a:r>
            <a:rPr lang="ru-RU" dirty="0" smtClean="0"/>
            <a:t>Университетский конкурс «Юный оператор БПЛА»</a:t>
          </a:r>
          <a:endParaRPr lang="ru-RU" dirty="0"/>
        </a:p>
      </dgm:t>
    </dgm:pt>
    <dgm:pt modelId="{4E59145D-008C-4068-BFE4-EB20FF27A576}" type="parTrans" cxnId="{55DBF1C1-7D90-4103-91DF-2589EF2253CF}">
      <dgm:prSet/>
      <dgm:spPr/>
      <dgm:t>
        <a:bodyPr/>
        <a:lstStyle/>
        <a:p>
          <a:endParaRPr lang="ru-RU"/>
        </a:p>
      </dgm:t>
    </dgm:pt>
    <dgm:pt modelId="{6F8B9F74-6B5C-4A22-BC84-CF1A211B817B}" type="sibTrans" cxnId="{55DBF1C1-7D90-4103-91DF-2589EF2253CF}">
      <dgm:prSet/>
      <dgm:spPr/>
      <dgm:t>
        <a:bodyPr/>
        <a:lstStyle/>
        <a:p>
          <a:endParaRPr lang="ru-RU"/>
        </a:p>
      </dgm:t>
    </dgm:pt>
    <dgm:pt modelId="{DC7BB482-9DD1-44CB-A622-71FEAF40211B}">
      <dgm:prSet phldrT="[Текст]"/>
      <dgm:spPr/>
      <dgm:t>
        <a:bodyPr/>
        <a:lstStyle/>
        <a:p>
          <a:endParaRPr lang="ru-RU" dirty="0"/>
        </a:p>
      </dgm:t>
    </dgm:pt>
    <dgm:pt modelId="{C15273C4-3A12-4086-A97A-BB683E08CABA}" type="parTrans" cxnId="{7D378FD1-9C2C-457F-9E3F-8D6FCCE33CE7}">
      <dgm:prSet/>
      <dgm:spPr/>
      <dgm:t>
        <a:bodyPr/>
        <a:lstStyle/>
        <a:p>
          <a:endParaRPr lang="ru-RU"/>
        </a:p>
      </dgm:t>
    </dgm:pt>
    <dgm:pt modelId="{83CACDF2-8767-4958-84C2-A5B543A43091}" type="sibTrans" cxnId="{7D378FD1-9C2C-457F-9E3F-8D6FCCE33CE7}">
      <dgm:prSet/>
      <dgm:spPr/>
      <dgm:t>
        <a:bodyPr/>
        <a:lstStyle/>
        <a:p>
          <a:endParaRPr lang="ru-RU"/>
        </a:p>
      </dgm:t>
    </dgm:pt>
    <dgm:pt modelId="{30720913-58D6-4BA1-B79E-042D35E39E06}">
      <dgm:prSet phldrT="[Текст]"/>
      <dgm:spPr/>
      <dgm:t>
        <a:bodyPr/>
        <a:lstStyle/>
        <a:p>
          <a:r>
            <a:rPr lang="ru-RU" dirty="0" smtClean="0"/>
            <a:t>ДПП в сфере БПЛА для обучающихся по программам ВО по техническим специальностям</a:t>
          </a:r>
          <a:endParaRPr lang="ru-RU" dirty="0"/>
        </a:p>
      </dgm:t>
    </dgm:pt>
    <dgm:pt modelId="{ADEB1259-90A6-44FB-8B09-F226FA5F9BA7}" type="parTrans" cxnId="{9851CCB5-7046-4FCD-AA62-D297DE2D89F1}">
      <dgm:prSet/>
      <dgm:spPr/>
      <dgm:t>
        <a:bodyPr/>
        <a:lstStyle/>
        <a:p>
          <a:endParaRPr lang="ru-RU"/>
        </a:p>
      </dgm:t>
    </dgm:pt>
    <dgm:pt modelId="{750906D0-77E9-4160-9018-3130114B23B6}" type="sibTrans" cxnId="{9851CCB5-7046-4FCD-AA62-D297DE2D89F1}">
      <dgm:prSet/>
      <dgm:spPr/>
      <dgm:t>
        <a:bodyPr/>
        <a:lstStyle/>
        <a:p>
          <a:endParaRPr lang="ru-RU"/>
        </a:p>
      </dgm:t>
    </dgm:pt>
    <dgm:pt modelId="{4B9A7B27-35E9-4606-AD72-DCC75D7DBF3F}" type="pres">
      <dgm:prSet presAssocID="{1EA5F129-E6AE-49C6-B1BD-918D1E39D6C0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5EB8F733-9683-4EDD-8D72-2C1439BF8D42}" type="pres">
      <dgm:prSet presAssocID="{4FF828B1-C374-46AE-8297-3A33CEF408B5}" presName="composite" presStyleCnt="0"/>
      <dgm:spPr/>
    </dgm:pt>
    <dgm:pt modelId="{C489318E-CF48-4A6E-90F6-DBD6872F3DC0}" type="pres">
      <dgm:prSet presAssocID="{4FF828B1-C374-46AE-8297-3A33CEF408B5}" presName="bentUpArrow1" presStyleLbl="alignImgPlace1" presStyleIdx="0" presStyleCnt="2" custLinFactNeighborX="-678" custLinFactNeighborY="7720"/>
      <dgm:spPr/>
    </dgm:pt>
    <dgm:pt modelId="{99BA0047-9B18-4E52-AC69-F20C26238782}" type="pres">
      <dgm:prSet presAssocID="{4FF828B1-C374-46AE-8297-3A33CEF408B5}" presName="ParentText" presStyleLbl="node1" presStyleIdx="0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97477C6-9D93-48E1-B843-88509E16C86C}" type="pres">
      <dgm:prSet presAssocID="{4FF828B1-C374-46AE-8297-3A33CEF408B5}" presName="ChildText" presStyleLbl="revTx" presStyleIdx="0" presStyleCnt="3" custScaleX="513245" custLinFactX="100000" custLinFactNeighborX="116990" custLinFactNeighborY="-1553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F8A3EA3-8354-461F-A926-75D2E222647F}" type="pres">
      <dgm:prSet presAssocID="{4AF1A164-56E3-4AFD-898C-80CD93B9BDA5}" presName="sibTrans" presStyleCnt="0"/>
      <dgm:spPr/>
    </dgm:pt>
    <dgm:pt modelId="{1DCD19E6-A70B-4A53-9731-7A6816E825DD}" type="pres">
      <dgm:prSet presAssocID="{0E3C6942-6127-4A06-BBF3-E707190A1900}" presName="composite" presStyleCnt="0"/>
      <dgm:spPr/>
    </dgm:pt>
    <dgm:pt modelId="{7A6FC4CC-67C5-49DD-A997-DA0024C13A67}" type="pres">
      <dgm:prSet presAssocID="{0E3C6942-6127-4A06-BBF3-E707190A1900}" presName="bentUpArrow1" presStyleLbl="alignImgPlace1" presStyleIdx="1" presStyleCnt="2" custLinFactNeighborX="-57640" custLinFactNeighborY="-5404"/>
      <dgm:spPr/>
    </dgm:pt>
    <dgm:pt modelId="{7BE733C4-0414-478E-9E78-B2639C70FF14}" type="pres">
      <dgm:prSet presAssocID="{0E3C6942-6127-4A06-BBF3-E707190A1900}" presName="ParentText" presStyleLbl="node1" presStyleIdx="1" presStyleCnt="3" custLinFactNeighborX="-35312" custLinFactNeighborY="-1179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0ECCF1F-D1A3-4D4A-8B58-28660AAE0D27}" type="pres">
      <dgm:prSet presAssocID="{0E3C6942-6127-4A06-BBF3-E707190A1900}" presName="ChildText" presStyleLbl="revTx" presStyleIdx="1" presStyleCnt="3" custScaleX="345724" custScaleY="122526" custLinFactNeighborX="82916" custLinFactNeighborY="-1385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D15C6D3-E33A-417F-A0C7-B9303263A5E7}" type="pres">
      <dgm:prSet presAssocID="{ADD5418C-0E2D-42C5-940A-C4078AB4D125}" presName="sibTrans" presStyleCnt="0"/>
      <dgm:spPr/>
    </dgm:pt>
    <dgm:pt modelId="{F1566148-5205-48EB-8C88-0BB51BE985E5}" type="pres">
      <dgm:prSet presAssocID="{21450B55-365A-4D31-A671-06CD876C6C1E}" presName="composite" presStyleCnt="0"/>
      <dgm:spPr/>
    </dgm:pt>
    <dgm:pt modelId="{95B856E1-AB92-4182-9BB1-3E02CC3FBBFD}" type="pres">
      <dgm:prSet presAssocID="{21450B55-365A-4D31-A671-06CD876C6C1E}" presName="ParentText" presStyleLbl="node1" presStyleIdx="2" presStyleCnt="3" custLinFactX="-28825" custLinFactNeighborX="-100000" custLinFactNeighborY="-20028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06BC7E3-9651-4F04-80CE-C191EAF5898E}" type="pres">
      <dgm:prSet presAssocID="{21450B55-365A-4D31-A671-06CD876C6C1E}" presName="FinalChildText" presStyleLbl="revTx" presStyleIdx="2" presStyleCnt="3" custScaleX="335241" custLinFactNeighborX="-50990" custLinFactNeighborY="-2471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1BCF8D4-9E6E-45D4-B1B7-BCE5C9591A80}" type="presOf" srcId="{C0ECA247-3988-47F9-8866-7ECF3F33DBB8}" destId="{106BC7E3-9651-4F04-80CE-C191EAF5898E}" srcOrd="0" destOrd="0" presId="urn:microsoft.com/office/officeart/2005/8/layout/StepDownProcess"/>
    <dgm:cxn modelId="{6333AB9E-EA00-459C-90D4-C6D5C0D9AC7A}" type="presOf" srcId="{4FF828B1-C374-46AE-8297-3A33CEF408B5}" destId="{99BA0047-9B18-4E52-AC69-F20C26238782}" srcOrd="0" destOrd="0" presId="urn:microsoft.com/office/officeart/2005/8/layout/StepDownProcess"/>
    <dgm:cxn modelId="{7D378FD1-9C2C-457F-9E3F-8D6FCCE33CE7}" srcId="{0E3C6942-6127-4A06-BBF3-E707190A1900}" destId="{DC7BB482-9DD1-44CB-A622-71FEAF40211B}" srcOrd="3" destOrd="0" parTransId="{C15273C4-3A12-4086-A97A-BB683E08CABA}" sibTransId="{83CACDF2-8767-4958-84C2-A5B543A43091}"/>
    <dgm:cxn modelId="{5EC78E9F-5681-457C-96D5-E6CFC6181833}" type="presOf" srcId="{149D1597-EBDE-4BE8-AD61-5259BD3EFBF1}" destId="{E97477C6-9D93-48E1-B843-88509E16C86C}" srcOrd="0" destOrd="1" presId="urn:microsoft.com/office/officeart/2005/8/layout/StepDownProcess"/>
    <dgm:cxn modelId="{ECEB8410-27BA-4395-8541-A3B34156025B}" srcId="{0E3C6942-6127-4A06-BBF3-E707190A1900}" destId="{54F80790-E71E-4415-8A06-25C6B1F8D383}" srcOrd="1" destOrd="0" parTransId="{4F2DA4D7-43DD-4C60-922D-C9F48F2E08EB}" sibTransId="{EB85E7E8-F485-4AF6-B7D9-60BB849E7D60}"/>
    <dgm:cxn modelId="{DE858538-DCC9-4B63-A298-627543A8DBF7}" type="presOf" srcId="{EE754629-53D1-457E-858E-68093A9ABEEA}" destId="{E97477C6-9D93-48E1-B843-88509E16C86C}" srcOrd="0" destOrd="2" presId="urn:microsoft.com/office/officeart/2005/8/layout/StepDownProcess"/>
    <dgm:cxn modelId="{95E2455B-7E65-4013-8293-70C594B76516}" type="presOf" srcId="{78A9D7ED-FB09-4EA8-9470-0FFBE80BC4E6}" destId="{E97477C6-9D93-48E1-B843-88509E16C86C}" srcOrd="0" destOrd="0" presId="urn:microsoft.com/office/officeart/2005/8/layout/StepDownProcess"/>
    <dgm:cxn modelId="{25228285-76CA-47CE-B07B-66B4295A7042}" type="presOf" srcId="{30720913-58D6-4BA1-B79E-042D35E39E06}" destId="{106BC7E3-9651-4F04-80CE-C191EAF5898E}" srcOrd="0" destOrd="1" presId="urn:microsoft.com/office/officeart/2005/8/layout/StepDownProcess"/>
    <dgm:cxn modelId="{C55B645D-2FC2-4837-9E98-408EEACE2670}" srcId="{1EA5F129-E6AE-49C6-B1BD-918D1E39D6C0}" destId="{4FF828B1-C374-46AE-8297-3A33CEF408B5}" srcOrd="0" destOrd="0" parTransId="{506F250E-7E19-4085-ADA9-29A0FE71606C}" sibTransId="{4AF1A164-56E3-4AFD-898C-80CD93B9BDA5}"/>
    <dgm:cxn modelId="{350F3CC6-FC70-43CB-96B6-46CE280F41BC}" srcId="{0E3C6942-6127-4A06-BBF3-E707190A1900}" destId="{FACB1282-FE80-459E-8499-A03CDBC2CEDC}" srcOrd="2" destOrd="0" parTransId="{561A5838-2D75-4A54-B2CA-EF39667B4D20}" sibTransId="{C2EDD7B3-2A41-4BBA-870F-00F92DE0D177}"/>
    <dgm:cxn modelId="{43632B73-74B8-49D8-9239-D701D86DEF3A}" srcId="{0E3C6942-6127-4A06-BBF3-E707190A1900}" destId="{AC0F2A14-4873-4C04-89EC-8A97BF74AB88}" srcOrd="0" destOrd="0" parTransId="{1217A707-57D0-49F6-9653-571FE9EFAA67}" sibTransId="{946E4B9F-A062-4219-9D27-A550054458BD}"/>
    <dgm:cxn modelId="{39AE042E-4F6E-4DCB-87D8-C678E97A4FDF}" srcId="{1EA5F129-E6AE-49C6-B1BD-918D1E39D6C0}" destId="{21450B55-365A-4D31-A671-06CD876C6C1E}" srcOrd="2" destOrd="0" parTransId="{5A3083B3-364D-4A15-8A0B-834033F52DE8}" sibTransId="{7CB161E6-53C0-49EE-B18F-368B01B24B71}"/>
    <dgm:cxn modelId="{2FA1B1C3-636D-4730-A7FD-E3A0C738AEC6}" srcId="{4FF828B1-C374-46AE-8297-3A33CEF408B5}" destId="{149D1597-EBDE-4BE8-AD61-5259BD3EFBF1}" srcOrd="1" destOrd="0" parTransId="{100C2D6E-207C-48A3-85EE-A655D8112E12}" sibTransId="{B5EB38E5-9A42-49FA-8A24-BFD44AC9C195}"/>
    <dgm:cxn modelId="{F6D9B8CB-636E-4962-BCE1-9D3BB3C4D4E3}" srcId="{1EA5F129-E6AE-49C6-B1BD-918D1E39D6C0}" destId="{0E3C6942-6127-4A06-BBF3-E707190A1900}" srcOrd="1" destOrd="0" parTransId="{55963301-8AF4-49DD-824A-FE8A804CACD2}" sibTransId="{ADD5418C-0E2D-42C5-940A-C4078AB4D125}"/>
    <dgm:cxn modelId="{E931469C-7882-4422-8E3F-E314AB78D15A}" srcId="{4FF828B1-C374-46AE-8297-3A33CEF408B5}" destId="{78A9D7ED-FB09-4EA8-9470-0FFBE80BC4E6}" srcOrd="0" destOrd="0" parTransId="{8028AC80-29B8-445E-AE55-6184417544C2}" sibTransId="{4BF8BDBB-9999-4752-AD20-28E74BF8E3B8}"/>
    <dgm:cxn modelId="{3AA36C8C-E51B-4E11-AB24-1868FB3F26C3}" srcId="{21450B55-365A-4D31-A671-06CD876C6C1E}" destId="{C0ECA247-3988-47F9-8866-7ECF3F33DBB8}" srcOrd="0" destOrd="0" parTransId="{385FF122-6EDE-4C0E-8D14-C3B624250FE1}" sibTransId="{0A4CCD70-80F2-44E8-AAD9-4FBD347018FF}"/>
    <dgm:cxn modelId="{48572575-E428-44A2-AF23-CF9D4E09774B}" type="presOf" srcId="{0E3C6942-6127-4A06-BBF3-E707190A1900}" destId="{7BE733C4-0414-478E-9E78-B2639C70FF14}" srcOrd="0" destOrd="0" presId="urn:microsoft.com/office/officeart/2005/8/layout/StepDownProcess"/>
    <dgm:cxn modelId="{B5E3D0AB-5120-41A3-92E4-05B261008165}" type="presOf" srcId="{54F80790-E71E-4415-8A06-25C6B1F8D383}" destId="{60ECCF1F-D1A3-4D4A-8B58-28660AAE0D27}" srcOrd="0" destOrd="1" presId="urn:microsoft.com/office/officeart/2005/8/layout/StepDownProcess"/>
    <dgm:cxn modelId="{04245E97-5117-410A-BFEF-4B7ECA3B7734}" type="presOf" srcId="{DC7BB482-9DD1-44CB-A622-71FEAF40211B}" destId="{60ECCF1F-D1A3-4D4A-8B58-28660AAE0D27}" srcOrd="0" destOrd="3" presId="urn:microsoft.com/office/officeart/2005/8/layout/StepDownProcess"/>
    <dgm:cxn modelId="{8B4B1979-4007-49ED-81F0-806813D02A35}" type="presOf" srcId="{1EA5F129-E6AE-49C6-B1BD-918D1E39D6C0}" destId="{4B9A7B27-35E9-4606-AD72-DCC75D7DBF3F}" srcOrd="0" destOrd="0" presId="urn:microsoft.com/office/officeart/2005/8/layout/StepDownProcess"/>
    <dgm:cxn modelId="{F1316DB1-609C-42E8-BD17-17DD64E7FAD1}" type="presOf" srcId="{AC0F2A14-4873-4C04-89EC-8A97BF74AB88}" destId="{60ECCF1F-D1A3-4D4A-8B58-28660AAE0D27}" srcOrd="0" destOrd="0" presId="urn:microsoft.com/office/officeart/2005/8/layout/StepDownProcess"/>
    <dgm:cxn modelId="{9DB3EE3E-7DD5-49E5-9E43-9A653D951B9D}" type="presOf" srcId="{FACB1282-FE80-459E-8499-A03CDBC2CEDC}" destId="{60ECCF1F-D1A3-4D4A-8B58-28660AAE0D27}" srcOrd="0" destOrd="2" presId="urn:microsoft.com/office/officeart/2005/8/layout/StepDownProcess"/>
    <dgm:cxn modelId="{55DBF1C1-7D90-4103-91DF-2589EF2253CF}" srcId="{4FF828B1-C374-46AE-8297-3A33CEF408B5}" destId="{EE754629-53D1-457E-858E-68093A9ABEEA}" srcOrd="2" destOrd="0" parTransId="{4E59145D-008C-4068-BFE4-EB20FF27A576}" sibTransId="{6F8B9F74-6B5C-4A22-BC84-CF1A211B817B}"/>
    <dgm:cxn modelId="{A9C772DC-4DD7-48A2-9D2B-1EC1AD68179B}" type="presOf" srcId="{21450B55-365A-4D31-A671-06CD876C6C1E}" destId="{95B856E1-AB92-4182-9BB1-3E02CC3FBBFD}" srcOrd="0" destOrd="0" presId="urn:microsoft.com/office/officeart/2005/8/layout/StepDownProcess"/>
    <dgm:cxn modelId="{9851CCB5-7046-4FCD-AA62-D297DE2D89F1}" srcId="{21450B55-365A-4D31-A671-06CD876C6C1E}" destId="{30720913-58D6-4BA1-B79E-042D35E39E06}" srcOrd="1" destOrd="0" parTransId="{ADEB1259-90A6-44FB-8B09-F226FA5F9BA7}" sibTransId="{750906D0-77E9-4160-9018-3130114B23B6}"/>
    <dgm:cxn modelId="{4DC9CA3F-EB4A-41E7-8517-40E48CA1B3F0}" type="presParOf" srcId="{4B9A7B27-35E9-4606-AD72-DCC75D7DBF3F}" destId="{5EB8F733-9683-4EDD-8D72-2C1439BF8D42}" srcOrd="0" destOrd="0" presId="urn:microsoft.com/office/officeart/2005/8/layout/StepDownProcess"/>
    <dgm:cxn modelId="{DC405C09-D991-4317-84F7-3D736FD8CE90}" type="presParOf" srcId="{5EB8F733-9683-4EDD-8D72-2C1439BF8D42}" destId="{C489318E-CF48-4A6E-90F6-DBD6872F3DC0}" srcOrd="0" destOrd="0" presId="urn:microsoft.com/office/officeart/2005/8/layout/StepDownProcess"/>
    <dgm:cxn modelId="{29F45C77-9A3F-426E-ADED-FF963BD14B81}" type="presParOf" srcId="{5EB8F733-9683-4EDD-8D72-2C1439BF8D42}" destId="{99BA0047-9B18-4E52-AC69-F20C26238782}" srcOrd="1" destOrd="0" presId="urn:microsoft.com/office/officeart/2005/8/layout/StepDownProcess"/>
    <dgm:cxn modelId="{6446D129-54F7-4A4E-A021-7EE7C6737CAE}" type="presParOf" srcId="{5EB8F733-9683-4EDD-8D72-2C1439BF8D42}" destId="{E97477C6-9D93-48E1-B843-88509E16C86C}" srcOrd="2" destOrd="0" presId="urn:microsoft.com/office/officeart/2005/8/layout/StepDownProcess"/>
    <dgm:cxn modelId="{315F11B3-D86A-474E-B450-55BEBA75016E}" type="presParOf" srcId="{4B9A7B27-35E9-4606-AD72-DCC75D7DBF3F}" destId="{9F8A3EA3-8354-461F-A926-75D2E222647F}" srcOrd="1" destOrd="0" presId="urn:microsoft.com/office/officeart/2005/8/layout/StepDownProcess"/>
    <dgm:cxn modelId="{2A6C0484-BCDF-4278-91D2-C87990460A1B}" type="presParOf" srcId="{4B9A7B27-35E9-4606-AD72-DCC75D7DBF3F}" destId="{1DCD19E6-A70B-4A53-9731-7A6816E825DD}" srcOrd="2" destOrd="0" presId="urn:microsoft.com/office/officeart/2005/8/layout/StepDownProcess"/>
    <dgm:cxn modelId="{F00A0122-3A63-4E55-A1E4-CD89545050E2}" type="presParOf" srcId="{1DCD19E6-A70B-4A53-9731-7A6816E825DD}" destId="{7A6FC4CC-67C5-49DD-A997-DA0024C13A67}" srcOrd="0" destOrd="0" presId="urn:microsoft.com/office/officeart/2005/8/layout/StepDownProcess"/>
    <dgm:cxn modelId="{C1607C97-4C8D-4D65-8FE2-714978DE8831}" type="presParOf" srcId="{1DCD19E6-A70B-4A53-9731-7A6816E825DD}" destId="{7BE733C4-0414-478E-9E78-B2639C70FF14}" srcOrd="1" destOrd="0" presId="urn:microsoft.com/office/officeart/2005/8/layout/StepDownProcess"/>
    <dgm:cxn modelId="{260ACC56-BACB-45E9-A7C8-44756ACD434E}" type="presParOf" srcId="{1DCD19E6-A70B-4A53-9731-7A6816E825DD}" destId="{60ECCF1F-D1A3-4D4A-8B58-28660AAE0D27}" srcOrd="2" destOrd="0" presId="urn:microsoft.com/office/officeart/2005/8/layout/StepDownProcess"/>
    <dgm:cxn modelId="{15CDE2DD-1C51-46A8-BE35-8DD5E5C8109F}" type="presParOf" srcId="{4B9A7B27-35E9-4606-AD72-DCC75D7DBF3F}" destId="{ED15C6D3-E33A-417F-A0C7-B9303263A5E7}" srcOrd="3" destOrd="0" presId="urn:microsoft.com/office/officeart/2005/8/layout/StepDownProcess"/>
    <dgm:cxn modelId="{389D3E27-DCF8-44C5-90D9-98B3CE8E8870}" type="presParOf" srcId="{4B9A7B27-35E9-4606-AD72-DCC75D7DBF3F}" destId="{F1566148-5205-48EB-8C88-0BB51BE985E5}" srcOrd="4" destOrd="0" presId="urn:microsoft.com/office/officeart/2005/8/layout/StepDownProcess"/>
    <dgm:cxn modelId="{D21D5B68-7323-4985-9389-62D2ABD0C9F5}" type="presParOf" srcId="{F1566148-5205-48EB-8C88-0BB51BE985E5}" destId="{95B856E1-AB92-4182-9BB1-3E02CC3FBBFD}" srcOrd="0" destOrd="0" presId="urn:microsoft.com/office/officeart/2005/8/layout/StepDownProcess"/>
    <dgm:cxn modelId="{88F04C22-7D8A-4D9E-82E4-0ABEBEA457E8}" type="presParOf" srcId="{F1566148-5205-48EB-8C88-0BB51BE985E5}" destId="{106BC7E3-9651-4F04-80CE-C191EAF5898E}" srcOrd="1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B0418F-B517-47DC-A3AB-973311AFD14D}">
      <dsp:nvSpPr>
        <dsp:cNvPr id="0" name=""/>
        <dsp:cNvSpPr/>
      </dsp:nvSpPr>
      <dsp:spPr>
        <a:xfrm>
          <a:off x="5567" y="186374"/>
          <a:ext cx="2531363" cy="77759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Управление</a:t>
          </a:r>
          <a:endParaRPr lang="ru-RU" sz="1800" kern="1200" dirty="0"/>
        </a:p>
      </dsp:txBody>
      <dsp:txXfrm>
        <a:off x="5567" y="186374"/>
        <a:ext cx="2531363" cy="518400"/>
      </dsp:txXfrm>
    </dsp:sp>
    <dsp:sp modelId="{4953CAA0-CC46-4627-B410-F20469455E1D}">
      <dsp:nvSpPr>
        <dsp:cNvPr id="0" name=""/>
        <dsp:cNvSpPr/>
      </dsp:nvSpPr>
      <dsp:spPr>
        <a:xfrm>
          <a:off x="524039" y="704774"/>
          <a:ext cx="2531363" cy="1417499"/>
        </a:xfrm>
        <a:prstGeom prst="roundRect">
          <a:avLst>
            <a:gd name="adj" fmla="val 10000"/>
          </a:avLst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Основы программирования</a:t>
          </a:r>
          <a:endParaRPr lang="ru-R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Навык ремонта</a:t>
          </a:r>
          <a:endParaRPr lang="ru-RU" sz="1800" kern="1200" dirty="0"/>
        </a:p>
      </dsp:txBody>
      <dsp:txXfrm>
        <a:off x="565556" y="746291"/>
        <a:ext cx="2448329" cy="1334465"/>
      </dsp:txXfrm>
    </dsp:sp>
    <dsp:sp modelId="{F941ADF5-2B2E-4516-A5B2-69BCB57DC0EF}">
      <dsp:nvSpPr>
        <dsp:cNvPr id="0" name=""/>
        <dsp:cNvSpPr/>
      </dsp:nvSpPr>
      <dsp:spPr>
        <a:xfrm>
          <a:off x="2920675" y="130455"/>
          <a:ext cx="813540" cy="630236"/>
        </a:xfrm>
        <a:prstGeom prst="rightArrow">
          <a:avLst>
            <a:gd name="adj1" fmla="val 60000"/>
            <a:gd name="adj2" fmla="val 50000"/>
          </a:avLst>
        </a:prstGeom>
        <a:solidFill>
          <a:schemeClr val="dk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/>
        </a:p>
      </dsp:txBody>
      <dsp:txXfrm>
        <a:off x="2920675" y="256502"/>
        <a:ext cx="624469" cy="378142"/>
      </dsp:txXfrm>
    </dsp:sp>
    <dsp:sp modelId="{056B234D-6153-41E7-A36B-ADFCEDCFA7DE}">
      <dsp:nvSpPr>
        <dsp:cNvPr id="0" name=""/>
        <dsp:cNvSpPr/>
      </dsp:nvSpPr>
      <dsp:spPr>
        <a:xfrm>
          <a:off x="4071912" y="186374"/>
          <a:ext cx="2531363" cy="77759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Программирование</a:t>
          </a:r>
          <a:endParaRPr lang="ru-RU" sz="1800" kern="1200" dirty="0"/>
        </a:p>
      </dsp:txBody>
      <dsp:txXfrm>
        <a:off x="4071912" y="186374"/>
        <a:ext cx="2531363" cy="518400"/>
      </dsp:txXfrm>
    </dsp:sp>
    <dsp:sp modelId="{EAB7FEF4-E1CE-463A-A287-15BB277609D7}">
      <dsp:nvSpPr>
        <dsp:cNvPr id="0" name=""/>
        <dsp:cNvSpPr/>
      </dsp:nvSpPr>
      <dsp:spPr>
        <a:xfrm>
          <a:off x="4590384" y="704774"/>
          <a:ext cx="2531363" cy="1417499"/>
        </a:xfrm>
        <a:prstGeom prst="roundRect">
          <a:avLst>
            <a:gd name="adj" fmla="val 10000"/>
          </a:avLst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Навык пилотирования</a:t>
          </a:r>
          <a:endParaRPr lang="ru-R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Навык ремонта</a:t>
          </a:r>
          <a:endParaRPr lang="ru-RU" sz="1800" kern="1200" dirty="0"/>
        </a:p>
      </dsp:txBody>
      <dsp:txXfrm>
        <a:off x="4631901" y="746291"/>
        <a:ext cx="2448329" cy="1334465"/>
      </dsp:txXfrm>
    </dsp:sp>
    <dsp:sp modelId="{BEF7B12C-F1AC-4543-A578-01C44916C4BD}">
      <dsp:nvSpPr>
        <dsp:cNvPr id="0" name=""/>
        <dsp:cNvSpPr/>
      </dsp:nvSpPr>
      <dsp:spPr>
        <a:xfrm>
          <a:off x="6987021" y="130455"/>
          <a:ext cx="813540" cy="630236"/>
        </a:xfrm>
        <a:prstGeom prst="rightArrow">
          <a:avLst>
            <a:gd name="adj1" fmla="val 60000"/>
            <a:gd name="adj2" fmla="val 50000"/>
          </a:avLst>
        </a:prstGeom>
        <a:solidFill>
          <a:schemeClr val="dk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/>
        </a:p>
      </dsp:txBody>
      <dsp:txXfrm>
        <a:off x="6987021" y="256502"/>
        <a:ext cx="624469" cy="378142"/>
      </dsp:txXfrm>
    </dsp:sp>
    <dsp:sp modelId="{22525190-90B7-4ED0-A2CC-6BD4688F4BF7}">
      <dsp:nvSpPr>
        <dsp:cNvPr id="0" name=""/>
        <dsp:cNvSpPr/>
      </dsp:nvSpPr>
      <dsp:spPr>
        <a:xfrm>
          <a:off x="8138257" y="186374"/>
          <a:ext cx="2531363" cy="77759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Ремонт</a:t>
          </a:r>
          <a:endParaRPr lang="ru-RU" sz="1800" kern="1200" dirty="0"/>
        </a:p>
      </dsp:txBody>
      <dsp:txXfrm>
        <a:off x="8138257" y="186374"/>
        <a:ext cx="2531363" cy="518400"/>
      </dsp:txXfrm>
    </dsp:sp>
    <dsp:sp modelId="{FC80DC24-C643-4C74-B955-FD030F876203}">
      <dsp:nvSpPr>
        <dsp:cNvPr id="0" name=""/>
        <dsp:cNvSpPr/>
      </dsp:nvSpPr>
      <dsp:spPr>
        <a:xfrm>
          <a:off x="8656729" y="704774"/>
          <a:ext cx="2531363" cy="1417499"/>
        </a:xfrm>
        <a:prstGeom prst="roundRect">
          <a:avLst>
            <a:gd name="adj" fmla="val 10000"/>
          </a:avLst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Навык пилотирования</a:t>
          </a:r>
          <a:endParaRPr lang="ru-R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Основы программирования</a:t>
          </a:r>
          <a:endParaRPr lang="ru-RU" sz="1800" kern="1200" dirty="0"/>
        </a:p>
      </dsp:txBody>
      <dsp:txXfrm>
        <a:off x="8698246" y="746291"/>
        <a:ext cx="2448329" cy="133446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89318E-CF48-4A6E-90F6-DBD6872F3DC0}">
      <dsp:nvSpPr>
        <dsp:cNvPr id="0" name=""/>
        <dsp:cNvSpPr/>
      </dsp:nvSpPr>
      <dsp:spPr>
        <a:xfrm rot="5400000">
          <a:off x="1201424" y="1701069"/>
          <a:ext cx="1084412" cy="1234565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254000" extrusionH="63500" contourW="127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9BA0047-9B18-4E52-AC69-F20C26238782}">
      <dsp:nvSpPr>
        <dsp:cNvPr id="0" name=""/>
        <dsp:cNvSpPr/>
      </dsp:nvSpPr>
      <dsp:spPr>
        <a:xfrm>
          <a:off x="922491" y="415259"/>
          <a:ext cx="1825513" cy="1277799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kern="1200" dirty="0" smtClean="0"/>
            <a:t>Школа</a:t>
          </a:r>
          <a:endParaRPr lang="ru-RU" sz="3000" kern="1200" dirty="0"/>
        </a:p>
      </dsp:txBody>
      <dsp:txXfrm>
        <a:off x="984879" y="477647"/>
        <a:ext cx="1700737" cy="1153023"/>
      </dsp:txXfrm>
    </dsp:sp>
    <dsp:sp modelId="{E97477C6-9D93-48E1-B843-88509E16C86C}">
      <dsp:nvSpPr>
        <dsp:cNvPr id="0" name=""/>
        <dsp:cNvSpPr/>
      </dsp:nvSpPr>
      <dsp:spPr>
        <a:xfrm>
          <a:off x="2885654" y="376653"/>
          <a:ext cx="6814375" cy="10327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/>
            <a:t>Специализированные классы беспилотной авиации</a:t>
          </a:r>
          <a:endParaRPr lang="ru-RU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/>
            <a:t>Конкурс «</a:t>
          </a:r>
          <a:r>
            <a:rPr lang="ru-RU" sz="1400" kern="1200" dirty="0" err="1" smtClean="0"/>
            <a:t>Кибердром</a:t>
          </a:r>
          <a:r>
            <a:rPr lang="ru-RU" sz="1400" kern="1200" dirty="0" smtClean="0"/>
            <a:t>»</a:t>
          </a:r>
          <a:endParaRPr lang="ru-RU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/>
            <a:t>Университетский конкурс «Юный оператор БПЛА»</a:t>
          </a:r>
          <a:endParaRPr lang="ru-RU" sz="1400" kern="1200" dirty="0"/>
        </a:p>
      </dsp:txBody>
      <dsp:txXfrm>
        <a:off x="2885654" y="376653"/>
        <a:ext cx="6814375" cy="1032774"/>
      </dsp:txXfrm>
    </dsp:sp>
    <dsp:sp modelId="{7A6FC4CC-67C5-49DD-A997-DA0024C13A67}">
      <dsp:nvSpPr>
        <dsp:cNvPr id="0" name=""/>
        <dsp:cNvSpPr/>
      </dsp:nvSpPr>
      <dsp:spPr>
        <a:xfrm rot="5400000">
          <a:off x="2851268" y="2994141"/>
          <a:ext cx="1084412" cy="1234565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254000" extrusionH="63500" contourW="127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BE733C4-0414-478E-9E78-B2639C70FF14}">
      <dsp:nvSpPr>
        <dsp:cNvPr id="0" name=""/>
        <dsp:cNvSpPr/>
      </dsp:nvSpPr>
      <dsp:spPr>
        <a:xfrm>
          <a:off x="2630943" y="1699959"/>
          <a:ext cx="1825513" cy="1277799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kern="1200" dirty="0" smtClean="0"/>
            <a:t>Колледж</a:t>
          </a:r>
          <a:endParaRPr lang="ru-RU" sz="3000" kern="1200" dirty="0"/>
        </a:p>
      </dsp:txBody>
      <dsp:txXfrm>
        <a:off x="2693331" y="1762347"/>
        <a:ext cx="1700737" cy="1153023"/>
      </dsp:txXfrm>
    </dsp:sp>
    <dsp:sp modelId="{60ECCF1F-D1A3-4D4A-8B58-28660AAE0D27}">
      <dsp:nvSpPr>
        <dsp:cNvPr id="0" name=""/>
        <dsp:cNvSpPr/>
      </dsp:nvSpPr>
      <dsp:spPr>
        <a:xfrm>
          <a:off x="4570717" y="1713074"/>
          <a:ext cx="4590192" cy="12654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/>
            <a:t>Конкурс «</a:t>
          </a:r>
          <a:r>
            <a:rPr lang="ru-RU" sz="1400" kern="1200" dirty="0" err="1" smtClean="0"/>
            <a:t>Кибердром</a:t>
          </a:r>
          <a:r>
            <a:rPr lang="ru-RU" sz="1400" kern="1200" dirty="0" smtClean="0"/>
            <a:t>»</a:t>
          </a:r>
          <a:endParaRPr lang="ru-RU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0" i="0" kern="1200" dirty="0" smtClean="0"/>
            <a:t>СКАТ — студенческий конкурс авиационного творчества</a:t>
          </a:r>
          <a:endParaRPr lang="ru-RU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/>
            <a:t>ДПП в сфере БПЛА для обучающихся по программам СПО по техническим специальностям</a:t>
          </a:r>
          <a:endParaRPr lang="ru-RU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400" kern="1200" dirty="0"/>
        </a:p>
      </dsp:txBody>
      <dsp:txXfrm>
        <a:off x="4570717" y="1713074"/>
        <a:ext cx="4590192" cy="1265416"/>
      </dsp:txXfrm>
    </dsp:sp>
    <dsp:sp modelId="{95B856E1-AB92-4182-9BB1-3E02CC3FBBFD}">
      <dsp:nvSpPr>
        <dsp:cNvPr id="0" name=""/>
        <dsp:cNvSpPr/>
      </dsp:nvSpPr>
      <dsp:spPr>
        <a:xfrm>
          <a:off x="4194752" y="3030123"/>
          <a:ext cx="1825513" cy="1277799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kern="1200" dirty="0" smtClean="0"/>
            <a:t>ВУЗ</a:t>
          </a:r>
          <a:endParaRPr lang="ru-RU" sz="3000" kern="1200" dirty="0"/>
        </a:p>
      </dsp:txBody>
      <dsp:txXfrm>
        <a:off x="4257140" y="3092511"/>
        <a:ext cx="1700737" cy="1153023"/>
      </dsp:txXfrm>
    </dsp:sp>
    <dsp:sp modelId="{106BC7E3-9651-4F04-80CE-C191EAF5898E}">
      <dsp:nvSpPr>
        <dsp:cNvPr id="0" name=""/>
        <dsp:cNvSpPr/>
      </dsp:nvSpPr>
      <dsp:spPr>
        <a:xfrm>
          <a:off x="6133333" y="3152637"/>
          <a:ext cx="4451009" cy="10327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kern="1200" dirty="0" smtClean="0"/>
            <a:t>Конкурс СКАТ</a:t>
          </a:r>
          <a:endParaRPr lang="ru-RU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kern="1200" dirty="0" smtClean="0"/>
            <a:t>ДПП в сфере БПЛА для обучающихся по программам ВО по техническим специальностям</a:t>
          </a:r>
          <a:endParaRPr lang="ru-RU" sz="1500" kern="1200" dirty="0"/>
        </a:p>
      </dsp:txBody>
      <dsp:txXfrm>
        <a:off x="6133333" y="3152637"/>
        <a:ext cx="4451009" cy="103277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EFD973-2F1F-487F-A6C6-6A87C34F9534}" type="datetimeFigureOut">
              <a:rPr lang="ru-RU" smtClean="0"/>
              <a:t>чт 15.06.23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BFB758-BB32-4AFC-BE15-9848337A5A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39158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BFB758-BB32-4AFC-BE15-9848337A5AC4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50390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BFB758-BB32-4AFC-BE15-9848337A5AC4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93439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BFB758-BB32-4AFC-BE15-9848337A5AC4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93118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BFB758-BB32-4AFC-BE15-9848337A5AC4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93852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5CC6E-7E9D-4634-9CDF-3FD9DFE7688D}" type="datetime1">
              <a:rPr lang="ru-RU" smtClean="0"/>
              <a:t>чт 15.06.23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D1D0-8F1F-49CA-A64F-24B36EC7BC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83437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C26CB-2B31-4A21-993D-5A16E835B6C0}" type="datetime1">
              <a:rPr lang="ru-RU" smtClean="0"/>
              <a:t>чт 15.06.23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D1D0-8F1F-49CA-A64F-24B36EC7BC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37314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ED9E5-04B0-4F0D-ABCD-28531648B502}" type="datetime1">
              <a:rPr lang="ru-RU" smtClean="0"/>
              <a:t>чт 15.06.23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D1D0-8F1F-49CA-A64F-24B36EC7BC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8780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3C71B-75AA-47A7-A493-05D84CA253E4}" type="datetime1">
              <a:rPr lang="ru-RU" smtClean="0"/>
              <a:t>чт 15.06.23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D1D0-8F1F-49CA-A64F-24B36EC7BC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64709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9F5E8-6BAD-48D7-AA22-78431A3AB411}" type="datetime1">
              <a:rPr lang="ru-RU" smtClean="0"/>
              <a:t>чт 15.06.23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D1D0-8F1F-49CA-A64F-24B36EC7BC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98101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9A83B-E816-4053-B700-10BF703A841B}" type="datetime1">
              <a:rPr lang="ru-RU" smtClean="0"/>
              <a:t>чт 15.06.23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D1D0-8F1F-49CA-A64F-24B36EC7BC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35742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FEA36-26E9-43DE-A706-99867B9C0D37}" type="datetime1">
              <a:rPr lang="ru-RU" smtClean="0"/>
              <a:t>чт 15.06.23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D1D0-8F1F-49CA-A64F-24B36EC7BC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0516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CB50C-2703-4E07-9D9F-F165B416246F}" type="datetime1">
              <a:rPr lang="ru-RU" smtClean="0"/>
              <a:t>чт 15.06.23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D1D0-8F1F-49CA-A64F-24B36EC7BC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35616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2430E-41DD-4027-9D97-022F4353C587}" type="datetime1">
              <a:rPr lang="ru-RU" smtClean="0"/>
              <a:t>чт 15.06.23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D1D0-8F1F-49CA-A64F-24B36EC7BC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8601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AD71A-0B90-4320-9A23-3208A5AA5A3E}" type="datetime1">
              <a:rPr lang="ru-RU" smtClean="0"/>
              <a:t>чт 15.06.23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D1D0-8F1F-49CA-A64F-24B36EC7BC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64585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3D583-EA6A-4601-B6AB-13E23A978665}" type="datetime1">
              <a:rPr lang="ru-RU" smtClean="0"/>
              <a:t>чт 15.06.23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D1D0-8F1F-49CA-A64F-24B36EC7BC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7884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3D907C-AFF8-4194-BF75-D0AB08A2A152}" type="datetime1">
              <a:rPr lang="ru-RU" smtClean="0"/>
              <a:t>чт 15.06.23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87D1D0-8F1F-49CA-A64F-24B36EC7BC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5797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1.pn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282766" y="4425422"/>
            <a:ext cx="11498094" cy="1741251"/>
          </a:xfrm>
          <a:prstGeom prst="roundRect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01558" y="1195524"/>
            <a:ext cx="11498094" cy="302628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6453" y="130703"/>
            <a:ext cx="11310721" cy="892554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rgbClr val="19509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Подготовка кадров в сфере БПЛА</a:t>
            </a:r>
            <a:endParaRPr lang="ru-RU" sz="2800" b="1" dirty="0">
              <a:solidFill>
                <a:srgbClr val="19509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" name="Номер слайда 10">
            <a:extLst>
              <a:ext uri="{FF2B5EF4-FFF2-40B4-BE49-F238E27FC236}">
                <a16:creationId xmlns:a16="http://schemas.microsoft.com/office/drawing/2014/main" id="{6C98F656-98A9-DA35-0F86-A9F67B119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32586" y="6289064"/>
            <a:ext cx="2743200" cy="365125"/>
          </a:xfrm>
          <a:solidFill>
            <a:schemeClr val="bg1"/>
          </a:solidFill>
        </p:spPr>
        <p:txBody>
          <a:bodyPr/>
          <a:lstStyle/>
          <a:p>
            <a:fld id="{7E87D1D0-8F1F-49CA-A64F-24B36EC7BC75}" type="slidenum">
              <a:rPr lang="ru-RU" smtClean="0"/>
              <a:t>1</a:t>
            </a:fld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166" y="972457"/>
            <a:ext cx="11266008" cy="152759"/>
          </a:xfrm>
          <a:prstGeom prst="rect">
            <a:avLst/>
          </a:prstGeom>
        </p:spPr>
      </p:pic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589272396"/>
              </p:ext>
            </p:extLst>
          </p:nvPr>
        </p:nvGraphicFramePr>
        <p:xfrm>
          <a:off x="457339" y="1370623"/>
          <a:ext cx="11193660" cy="23086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6" name="Скругленный прямоугольник 5"/>
          <p:cNvSpPr/>
          <p:nvPr/>
        </p:nvSpPr>
        <p:spPr>
          <a:xfrm>
            <a:off x="402374" y="4685679"/>
            <a:ext cx="2273396" cy="1189164"/>
          </a:xfrm>
          <a:prstGeom prst="round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Основная образовательная программа (25.02.08)</a:t>
            </a:r>
            <a:endParaRPr lang="ru-RU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320672" y="4685679"/>
            <a:ext cx="2273396" cy="1189164"/>
          </a:xfrm>
          <a:prstGeom prst="round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Основная образовательная программа (44.02.06)</a:t>
            </a:r>
            <a:endParaRPr lang="ru-RU" dirty="0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240398" y="4685679"/>
            <a:ext cx="2273396" cy="1189164"/>
          </a:xfrm>
          <a:prstGeom prst="round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Дополнительная образовательная программа (базовая)</a:t>
            </a:r>
            <a:endParaRPr lang="ru-RU" dirty="0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9160124" y="4701465"/>
            <a:ext cx="2273396" cy="1189164"/>
          </a:xfrm>
          <a:prstGeom prst="round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Дополнительная образовательная программа (вариативная)</a:t>
            </a:r>
            <a:endParaRPr lang="ru-RU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991304" y="3287333"/>
            <a:ext cx="7912882" cy="564205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Мастер производственного обучения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327194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кругленный прямоугольник 7"/>
          <p:cNvSpPr/>
          <p:nvPr/>
        </p:nvSpPr>
        <p:spPr>
          <a:xfrm>
            <a:off x="3332031" y="1204614"/>
            <a:ext cx="8355144" cy="371905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Лаборатория БПЛА РГППУ, полеты на открытой территории</a:t>
            </a:r>
            <a:endParaRPr lang="ru-RU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6453" y="130703"/>
            <a:ext cx="11310721" cy="892554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rgbClr val="19509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Непрерывная модель подготовки кадров в сфере БПЛА</a:t>
            </a:r>
            <a:endParaRPr lang="ru-RU" sz="2800" b="1" dirty="0">
              <a:solidFill>
                <a:srgbClr val="19509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" name="Номер слайда 10">
            <a:extLst>
              <a:ext uri="{FF2B5EF4-FFF2-40B4-BE49-F238E27FC236}">
                <a16:creationId xmlns:a16="http://schemas.microsoft.com/office/drawing/2014/main" id="{6C98F656-98A9-DA35-0F86-A9F67B119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32586" y="6289064"/>
            <a:ext cx="2743200" cy="365125"/>
          </a:xfrm>
          <a:solidFill>
            <a:schemeClr val="bg1"/>
          </a:solidFill>
        </p:spPr>
        <p:txBody>
          <a:bodyPr/>
          <a:lstStyle/>
          <a:p>
            <a:fld id="{7E87D1D0-8F1F-49CA-A64F-24B36EC7BC75}" type="slidenum">
              <a:rPr lang="ru-RU" smtClean="0"/>
              <a:t>2</a:t>
            </a:fld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166" y="972457"/>
            <a:ext cx="11266008" cy="152759"/>
          </a:xfrm>
          <a:prstGeom prst="rect">
            <a:avLst/>
          </a:prstGeom>
        </p:spPr>
      </p:pic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609402191"/>
              </p:ext>
            </p:extLst>
          </p:nvPr>
        </p:nvGraphicFramePr>
        <p:xfrm>
          <a:off x="421166" y="1125217"/>
          <a:ext cx="11266008" cy="49791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5" name="Скругленный прямоугольник 4"/>
          <p:cNvSpPr/>
          <p:nvPr/>
        </p:nvSpPr>
        <p:spPr>
          <a:xfrm>
            <a:off x="376452" y="5554494"/>
            <a:ext cx="10411521" cy="1099695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 algn="just">
              <a:buFont typeface="+mj-lt"/>
              <a:buAutoNum type="arabicPeriod"/>
            </a:pPr>
            <a:r>
              <a:rPr lang="ru-RU" dirty="0" smtClean="0"/>
              <a:t>Возможность проведения учебных полетов (БПЛА вертолетного типа) на территории с защитным (сетчатым) ограждением по всем плоскостям;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dirty="0" smtClean="0"/>
              <a:t>Создание учебных мастерских по ремонту БПЛА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874841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D1D0-8F1F-49CA-A64F-24B36EC7BC75}" type="slidenum">
              <a:rPr lang="ru-RU" smtClean="0"/>
              <a:t>3</a:t>
            </a:fld>
            <a:endParaRPr lang="ru-RU"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227" y="12700"/>
            <a:ext cx="11678773" cy="6801897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0" y="72570"/>
            <a:ext cx="2133600" cy="163121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19509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Подготовка операторов беспилотных летательных аппаратов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41881724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18999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19509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Подготовка мастеров производственного обучения </a:t>
            </a:r>
            <a:br>
              <a:rPr lang="ru-RU" sz="2400" b="1" dirty="0">
                <a:solidFill>
                  <a:srgbClr val="19509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ru-RU" sz="2400" b="1" dirty="0">
                <a:solidFill>
                  <a:srgbClr val="19509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с рабочей профессией «Оператор беспилотных летательных аппаратов»</a:t>
            </a:r>
            <a:endParaRPr lang="ru-RU" sz="240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D1D0-8F1F-49CA-A64F-24B36EC7BC75}" type="slidenum">
              <a:rPr lang="ru-RU" smtClean="0"/>
              <a:t>4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40" y="827519"/>
            <a:ext cx="12113860" cy="6030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75522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2996</TotalTime>
  <Words>160</Words>
  <Application>Microsoft Office PowerPoint</Application>
  <PresentationFormat>Широкоэкранный</PresentationFormat>
  <Paragraphs>40</Paragraphs>
  <Slides>4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Open Sans</vt:lpstr>
      <vt:lpstr>Тема Office</vt:lpstr>
      <vt:lpstr>Подготовка кадров в сфере БПЛА</vt:lpstr>
      <vt:lpstr>Непрерывная модель подготовки кадров в сфере БПЛА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Заголовок слайда</dc:title>
  <dc:creator>artut</dc:creator>
  <cp:lastModifiedBy>nastya</cp:lastModifiedBy>
  <cp:revision>115</cp:revision>
  <cp:lastPrinted>2023-05-25T04:11:46Z</cp:lastPrinted>
  <dcterms:created xsi:type="dcterms:W3CDTF">2022-03-04T07:48:52Z</dcterms:created>
  <dcterms:modified xsi:type="dcterms:W3CDTF">2023-06-15T11:45:36Z</dcterms:modified>
</cp:coreProperties>
</file>