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78DB57-C864-4774-925E-960315AB90B5}" v="4" dt="2022-05-12T16:57:42.5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B91A9-D3CA-74A4-E782-7A4FE4130B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869244-3F66-E86F-D1EF-2EAE06666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8B1C3-8BD6-5E74-DCE5-EAED92C02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46B2-6D54-482C-A478-97F857B16A79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3DC7F-1D64-BCF8-8871-D0D385DEB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51CFCC-A263-26F0-04BC-7A41E6D91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20037-4A3F-4E5B-8EC1-F6F4E80A6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771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DB1C3-2E75-F090-386C-25F0D19B8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BA122-4787-A6D4-2244-84A1B9714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6B3AD-8433-247D-2006-2BDF49C1E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46B2-6D54-482C-A478-97F857B16A79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A0D9E-01C8-435C-E3C6-42F8B1C5B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36854-7575-5148-16DD-350E839D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20037-4A3F-4E5B-8EC1-F6F4E80A6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388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4BC9E-7FFE-4108-529E-DA2D8B4CB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B24D2C-2A67-190B-8EB0-54F220C8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5B686-257D-10B5-1625-C40FF188E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46B2-6D54-482C-A478-97F857B16A79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052CE-0BE4-3AA1-8384-F897BBCF8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302CE-24CB-2175-4298-BA55D0906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20037-4A3F-4E5B-8EC1-F6F4E80A6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242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B68D0-BEE7-DBC8-4748-FCA803327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CD401-6919-97DC-00C2-8F3D19AD2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B03A7-5253-560B-8E22-F8795A8C9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A0C3B4-7BC4-68D4-610A-9AB460567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46B2-6D54-482C-A478-97F857B16A79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4EFAE-CCB2-D1FB-4E13-3C13095F8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B4099-34B2-624C-8464-741F5F129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20037-4A3F-4E5B-8EC1-F6F4E80A6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628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12F20-17B5-35FD-6DDC-D3B2AF5E8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98DC4-AF77-CD68-53F6-52892B382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897FF-38CD-06E7-4E29-80E08EC35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F4D7B9-40DC-A73D-787A-53B07790DC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BF6CC0-8530-F9F3-0151-1F41EAAD75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FA38A8-7401-19F7-9511-7E1257D39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46B2-6D54-482C-A478-97F857B16A79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7CA961-9DB6-BE45-D851-495C50B49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6524FE-B5D6-75ED-081A-F00BEDF1B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20037-4A3F-4E5B-8EC1-F6F4E80A6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955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328FB-0EB2-F850-00AD-EA2CB219A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092987-4D5F-378A-54AE-DAE1C9AE2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46B2-6D54-482C-A478-97F857B16A79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9D8BF-4C87-FBD4-C5E4-0D9EE6E74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D2FA9A-EF26-8CCA-C1F9-DF378F7BC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20037-4A3F-4E5B-8EC1-F6F4E80A6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634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85A43A-73C3-F7E8-25C1-F037F3E79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46B2-6D54-482C-A478-97F857B16A79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C34506-12CE-3F20-A2AC-04731268F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F6CC0-8363-2F49-4C1B-B3569C701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20037-4A3F-4E5B-8EC1-F6F4E80A6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599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4DBBE-A313-60D5-A879-50003A84F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FAE77-3BC7-9370-7CA5-A39202131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3EC19-EF7A-4625-BE09-050AB6DDA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43C048-344E-657F-FD00-DA77179C1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46B2-6D54-482C-A478-97F857B16A79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E4CDA-8D56-D17C-CBB4-26658C11F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F031A3-C69B-AE2F-9B16-34ACEFB1A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20037-4A3F-4E5B-8EC1-F6F4E80A6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07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513F7-B6D8-52C7-73F2-DD831F5E8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7F1BD2-EE82-2844-9127-73AD9B3DB9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59973-12EB-8D59-70F4-9484041A3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9B2A49-1DF5-A5D9-4883-4DF3FAC69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46B2-6D54-482C-A478-97F857B16A79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A8261-6BDA-A142-BE5B-A0C71CE1D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9B0E7B-18D6-5DCC-5C7A-AD85CC298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20037-4A3F-4E5B-8EC1-F6F4E80A6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86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24426-974F-AD67-5DF1-18DD8F2E7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CB9A7E-7FB9-C5C2-1CB0-0AB161579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BF568-E889-29F2-B6A0-FB47DAFC3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46B2-6D54-482C-A478-97F857B16A79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BB1EC-CC23-71B1-1DE5-0201AF498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F41D1-114E-2E79-2E23-9BEE59BD1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20037-4A3F-4E5B-8EC1-F6F4E80A6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667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636092-CBA8-4DD9-FC53-CE91F33454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A42F5C-4B1A-C154-6829-3E767F7D2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77E04-0DF9-5501-B688-CBAE8F3F4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46B2-6D54-482C-A478-97F857B16A79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85288-2E16-8492-0785-7B32CCC6A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26352-442B-9DFE-38E9-73D491B52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20037-4A3F-4E5B-8EC1-F6F4E80A6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244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36A9F4-331D-FFD7-F21E-D0AD6928B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D64F19-7011-F1A7-6419-9776042A9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D8F4F-851B-9775-E720-E2A079513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A46B2-6D54-482C-A478-97F857B16A79}" type="datetimeFigureOut">
              <a:rPr lang="ru-RU" smtClean="0"/>
              <a:t>28.06.2022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2C8BA-DE89-7353-767C-A8B38A4BCD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0FA6F-C359-10D6-DEC7-3EF5A46FB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20037-4A3F-4E5B-8EC1-F6F4E80A60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59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F6B50-1A0D-D85F-F1EF-FAAC24B333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Название проекта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042411-196A-0E93-B3AD-5DBE9A9A88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Название организации</a:t>
            </a:r>
          </a:p>
        </p:txBody>
      </p:sp>
    </p:spTree>
    <p:extLst>
      <p:ext uri="{BB962C8B-B14F-4D97-AF65-F5344CB8AC3E}">
        <p14:creationId xmlns:p14="http://schemas.microsoft.com/office/powerpoint/2010/main" val="2863927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CCFE1-18E8-AE36-DDE2-5384FDF92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Визитная карточка организации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5A982-FF7C-FDC9-DF55-142B59DDE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Род деятельности</a:t>
            </a:r>
          </a:p>
          <a:p>
            <a:r>
              <a:rPr lang="ru-RU" dirty="0"/>
              <a:t>Ключевые достижения</a:t>
            </a:r>
          </a:p>
          <a:p>
            <a:r>
              <a:rPr lang="ru-RU" dirty="0"/>
              <a:t>Основные этапы развития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6629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26DC9-4410-10A0-566D-91ECB574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Проблема и существующие способы решения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42B15-9A38-1D4C-C1C6-5EBDA8BE5E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чем заключается проблема, которую решает проект?</a:t>
            </a:r>
          </a:p>
          <a:p>
            <a:r>
              <a:rPr lang="ru-RU" dirty="0"/>
              <a:t>Как её решают сейчас?</a:t>
            </a:r>
          </a:p>
          <a:p>
            <a:r>
              <a:rPr lang="ru-RU" dirty="0"/>
              <a:t>Что мешает её решить?</a:t>
            </a:r>
          </a:p>
        </p:txBody>
      </p:sp>
    </p:spTree>
    <p:extLst>
      <p:ext uri="{BB962C8B-B14F-4D97-AF65-F5344CB8AC3E}">
        <p14:creationId xmlns:p14="http://schemas.microsoft.com/office/powerpoint/2010/main" val="2486719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919F5-E8C9-A1E3-7FDF-3CB19B81D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 проекта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93394-A741-8EFC-3C8E-F5BA9CE11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Этапы </a:t>
            </a:r>
            <a:r>
              <a:rPr lang="ru-RU" dirty="0" smtClean="0"/>
              <a:t>реализации </a:t>
            </a:r>
            <a:r>
              <a:rPr lang="ru-RU" sz="1400" dirty="0" smtClean="0"/>
              <a:t>(указать по годам, можно периодами, например: 2012 год или 2012-2014гг.)</a:t>
            </a:r>
            <a:endParaRPr lang="ru-RU" sz="1400" dirty="0"/>
          </a:p>
          <a:p>
            <a:r>
              <a:rPr lang="ru-RU" dirty="0"/>
              <a:t>Ожидаемые результаты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CD51283-EB21-CBA9-24F2-EFAB86863B16}"/>
              </a:ext>
            </a:extLst>
          </p:cNvPr>
          <p:cNvGrpSpPr/>
          <p:nvPr/>
        </p:nvGrpSpPr>
        <p:grpSpPr>
          <a:xfrm>
            <a:off x="536435" y="4975826"/>
            <a:ext cx="11119126" cy="1279857"/>
            <a:chOff x="-19521" y="4911833"/>
            <a:chExt cx="12231039" cy="140784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E1F9E2E-5723-A532-C4CE-C625FC194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521" y="4911833"/>
              <a:ext cx="12231039" cy="140784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4E0C6B6-D3B8-9182-E0D8-AC97247E593D}"/>
                </a:ext>
              </a:extLst>
            </p:cNvPr>
            <p:cNvSpPr txBox="1"/>
            <p:nvPr/>
          </p:nvSpPr>
          <p:spPr>
            <a:xfrm>
              <a:off x="190631" y="5281855"/>
              <a:ext cx="1053257" cy="643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Цель,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600" dirty="0">
                  <a:latin typeface="Calibri" panose="020F0502020204030204"/>
                </a:rPr>
                <a:t>Заказчик</a:t>
              </a:r>
              <a:endPara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B5D0C62-5441-F7C5-AE9E-043A5A5C5EA8}"/>
                </a:ext>
              </a:extLst>
            </p:cNvPr>
            <p:cNvSpPr txBox="1"/>
            <p:nvPr/>
          </p:nvSpPr>
          <p:spPr>
            <a:xfrm>
              <a:off x="1457504" y="5372163"/>
              <a:ext cx="1552060" cy="50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Фундаментальные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200" dirty="0">
                  <a:solidFill>
                    <a:prstClr val="black"/>
                  </a:solidFill>
                  <a:latin typeface="Calibri" panose="020F0502020204030204"/>
                </a:rPr>
                <a:t>исследования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903B7A-49E6-B52C-0713-5468A9A29DBD}"/>
                </a:ext>
              </a:extLst>
            </p:cNvPr>
            <p:cNvSpPr txBox="1"/>
            <p:nvPr/>
          </p:nvSpPr>
          <p:spPr>
            <a:xfrm>
              <a:off x="3058764" y="5201566"/>
              <a:ext cx="1382429" cy="812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Прикладные/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prstClr val="black"/>
                  </a:solidFill>
                  <a:latin typeface="Calibri" panose="020F0502020204030204"/>
                </a:rPr>
                <a:t>поисковые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исследования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00C7A81-AA83-FB0D-93B7-9BE1E77C8B90}"/>
                </a:ext>
              </a:extLst>
            </p:cNvPr>
            <p:cNvSpPr txBox="1"/>
            <p:nvPr/>
          </p:nvSpPr>
          <p:spPr>
            <a:xfrm>
              <a:off x="4532716" y="5346222"/>
              <a:ext cx="13806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Доклинические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prstClr val="black"/>
                  </a:solidFill>
                  <a:latin typeface="Calibri" panose="020F0502020204030204"/>
                </a:rPr>
                <a:t>исследования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8EA94F-1450-37C2-461B-8E730E03674C}"/>
                </a:ext>
              </a:extLst>
            </p:cNvPr>
            <p:cNvSpPr txBox="1"/>
            <p:nvPr/>
          </p:nvSpPr>
          <p:spPr>
            <a:xfrm>
              <a:off x="6090160" y="5346222"/>
              <a:ext cx="12567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prstClr val="black"/>
                  </a:solidFill>
                  <a:latin typeface="Calibri" panose="020F0502020204030204"/>
                </a:rPr>
                <a:t>Клинические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исследования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EF805D5-D05A-3863-F7A5-D2148FB58B47}"/>
                </a:ext>
              </a:extLst>
            </p:cNvPr>
            <p:cNvSpPr txBox="1"/>
            <p:nvPr/>
          </p:nvSpPr>
          <p:spPr>
            <a:xfrm>
              <a:off x="7644880" y="5346222"/>
              <a:ext cx="13644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prstClr val="black"/>
                  </a:solidFill>
                  <a:latin typeface="Calibri" panose="020F0502020204030204"/>
                </a:rPr>
                <a:t>Формирование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prstClr val="black"/>
                  </a:solidFill>
                  <a:latin typeface="Calibri" panose="020F0502020204030204"/>
                </a:rPr>
                <a:t>досье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05842F0-8391-083E-FDC2-8251441C571E}"/>
                </a:ext>
              </a:extLst>
            </p:cNvPr>
            <p:cNvSpPr txBox="1"/>
            <p:nvPr/>
          </p:nvSpPr>
          <p:spPr>
            <a:xfrm>
              <a:off x="9179855" y="5453944"/>
              <a:ext cx="12599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Производство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0DF35D0-7C86-2CCA-79F1-33CA39EC9F86}"/>
                </a:ext>
              </a:extLst>
            </p:cNvPr>
            <p:cNvSpPr txBox="1"/>
            <p:nvPr/>
          </p:nvSpPr>
          <p:spPr>
            <a:xfrm>
              <a:off x="10669306" y="5275799"/>
              <a:ext cx="1438925" cy="643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600" dirty="0">
                  <a:latin typeface="Calibri" panose="020F0502020204030204"/>
                </a:rPr>
                <a:t>Потребитель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(кто он?)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671ADE2-7DC3-DA28-372C-A137F8302A64}"/>
              </a:ext>
            </a:extLst>
          </p:cNvPr>
          <p:cNvSpPr txBox="1"/>
          <p:nvPr/>
        </p:nvSpPr>
        <p:spPr>
          <a:xfrm>
            <a:off x="536435" y="4625266"/>
            <a:ext cx="5840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Пример разбивки по этапам </a:t>
            </a:r>
            <a:r>
              <a:rPr lang="ru-RU" dirty="0" smtClean="0"/>
              <a:t>(по годам) для презентации: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541439" y="6156257"/>
            <a:ext cx="1380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Например, </a:t>
            </a:r>
          </a:p>
          <a:p>
            <a:pPr algn="ctr"/>
            <a:r>
              <a:rPr lang="ru-RU" sz="1000" dirty="0" smtClean="0"/>
              <a:t>2012-2014 год</a:t>
            </a:r>
            <a:endParaRPr lang="ru-RU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3115117" y="6135714"/>
            <a:ext cx="13803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2015 год</a:t>
            </a:r>
            <a:endParaRPr lang="ru-RU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4349116" y="6156257"/>
            <a:ext cx="13803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2016 год</a:t>
            </a:r>
            <a:endParaRPr lang="ru-RU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5616547" y="6165451"/>
            <a:ext cx="13803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и</a:t>
            </a:r>
            <a:r>
              <a:rPr lang="ru-RU" sz="1000" dirty="0" smtClean="0"/>
              <a:t> т.д.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954626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F1954-5F76-62C2-396A-0EF28241A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Финансовые показатели проекта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7EAD3-6400-54D9-1373-E474B6FF1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Этапы и источники финансирования</a:t>
            </a:r>
          </a:p>
          <a:p>
            <a:r>
              <a:rPr lang="ru-RU" dirty="0"/>
              <a:t>Финансовые результаты</a:t>
            </a:r>
          </a:p>
          <a:p>
            <a:r>
              <a:rPr lang="ru-RU" dirty="0"/>
              <a:t>На чем основаны оценки ожидаемых результатов?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10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0D4D1-1C3C-E921-1124-A8435BC9A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Интеграция проекта в </a:t>
            </a:r>
            <a:r>
              <a:rPr lang="ru-RU" dirty="0" err="1"/>
              <a:t>СибБиоНОЦ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27BD3-4843-5B30-8970-5E0119562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Какие потребности проекта будут закрыты через кооперацию с другими участниками?</a:t>
            </a:r>
          </a:p>
          <a:p>
            <a:r>
              <a:rPr lang="ru-RU" sz="2400" dirty="0"/>
              <a:t>Какие результаты проекта будут доступны для использования другими участниками?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74811DE-CE76-842C-564B-A0D32C2C11F8}"/>
              </a:ext>
            </a:extLst>
          </p:cNvPr>
          <p:cNvGrpSpPr/>
          <p:nvPr/>
        </p:nvGrpSpPr>
        <p:grpSpPr>
          <a:xfrm>
            <a:off x="536437" y="4159080"/>
            <a:ext cx="11119126" cy="1279857"/>
            <a:chOff x="-19521" y="4911833"/>
            <a:chExt cx="12231039" cy="140784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1C972C6-A575-61EE-E821-F9A905CE5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521" y="4911833"/>
              <a:ext cx="12231039" cy="140784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8F581F-21B9-F096-0FC0-5E5A25A04F38}"/>
                </a:ext>
              </a:extLst>
            </p:cNvPr>
            <p:cNvSpPr txBox="1"/>
            <p:nvPr/>
          </p:nvSpPr>
          <p:spPr>
            <a:xfrm>
              <a:off x="190631" y="5281855"/>
              <a:ext cx="1053257" cy="643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Цель,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600" dirty="0">
                  <a:latin typeface="Calibri" panose="020F0502020204030204"/>
                </a:rPr>
                <a:t>Заказчик</a:t>
              </a:r>
              <a:endPara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72EB67-D453-5BA9-DAE8-ADD4F2DDD60E}"/>
                </a:ext>
              </a:extLst>
            </p:cNvPr>
            <p:cNvSpPr txBox="1"/>
            <p:nvPr/>
          </p:nvSpPr>
          <p:spPr>
            <a:xfrm>
              <a:off x="1457504" y="5372163"/>
              <a:ext cx="1552060" cy="50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Фундаментальные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200" dirty="0">
                  <a:solidFill>
                    <a:prstClr val="black"/>
                  </a:solidFill>
                  <a:latin typeface="Calibri" panose="020F0502020204030204"/>
                </a:rPr>
                <a:t>исследования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A98FBA9-150F-7597-572F-5407E75900EF}"/>
                </a:ext>
              </a:extLst>
            </p:cNvPr>
            <p:cNvSpPr txBox="1"/>
            <p:nvPr/>
          </p:nvSpPr>
          <p:spPr>
            <a:xfrm>
              <a:off x="3058764" y="5201566"/>
              <a:ext cx="1382429" cy="812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Прикладные/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prstClr val="black"/>
                  </a:solidFill>
                  <a:latin typeface="Calibri" panose="020F0502020204030204"/>
                </a:rPr>
                <a:t>поисковые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исследования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E1E01BB-97AD-A1E9-7741-6BB2324B23BC}"/>
                </a:ext>
              </a:extLst>
            </p:cNvPr>
            <p:cNvSpPr txBox="1"/>
            <p:nvPr/>
          </p:nvSpPr>
          <p:spPr>
            <a:xfrm>
              <a:off x="4620608" y="5346222"/>
              <a:ext cx="13806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Доклинические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prstClr val="black"/>
                  </a:solidFill>
                  <a:latin typeface="Calibri" panose="020F0502020204030204"/>
                </a:rPr>
                <a:t>исследования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F76E20-DD3D-C296-C2E1-CA98979660AD}"/>
                </a:ext>
              </a:extLst>
            </p:cNvPr>
            <p:cNvSpPr txBox="1"/>
            <p:nvPr/>
          </p:nvSpPr>
          <p:spPr>
            <a:xfrm>
              <a:off x="6148754" y="5346222"/>
              <a:ext cx="12567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prstClr val="black"/>
                  </a:solidFill>
                  <a:latin typeface="Calibri" panose="020F0502020204030204"/>
                </a:rPr>
                <a:t>Клинические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исследования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1A0353E-CCE5-5471-59D8-BE5FE5EFC443}"/>
                </a:ext>
              </a:extLst>
            </p:cNvPr>
            <p:cNvSpPr txBox="1"/>
            <p:nvPr/>
          </p:nvSpPr>
          <p:spPr>
            <a:xfrm>
              <a:off x="7644880" y="5346222"/>
              <a:ext cx="13644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prstClr val="black"/>
                  </a:solidFill>
                  <a:latin typeface="Calibri" panose="020F0502020204030204"/>
                </a:rPr>
                <a:t>Формирование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dirty="0">
                  <a:solidFill>
                    <a:prstClr val="black"/>
                  </a:solidFill>
                  <a:latin typeface="Calibri" panose="020F0502020204030204"/>
                </a:rPr>
                <a:t>досье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58CD17E-4105-C331-8447-8853A3CF7289}"/>
                </a:ext>
              </a:extLst>
            </p:cNvPr>
            <p:cNvSpPr txBox="1"/>
            <p:nvPr/>
          </p:nvSpPr>
          <p:spPr>
            <a:xfrm>
              <a:off x="9179855" y="5453944"/>
              <a:ext cx="12599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Производство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20DE74A-FCA9-B92D-1741-E6738A399FE5}"/>
                </a:ext>
              </a:extLst>
            </p:cNvPr>
            <p:cNvSpPr txBox="1"/>
            <p:nvPr/>
          </p:nvSpPr>
          <p:spPr>
            <a:xfrm>
              <a:off x="10669306" y="5275799"/>
              <a:ext cx="1438925" cy="6432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600" dirty="0">
                  <a:latin typeface="Calibri" panose="020F0502020204030204"/>
                </a:rPr>
                <a:t>Потребитель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(кто он?)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A1EC23A-72E7-B192-4D7C-F55CA683C860}"/>
              </a:ext>
            </a:extLst>
          </p:cNvPr>
          <p:cNvSpPr txBox="1"/>
          <p:nvPr/>
        </p:nvSpPr>
        <p:spPr>
          <a:xfrm>
            <a:off x="536437" y="3808520"/>
            <a:ext cx="2406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Пример презентации: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C0EA07-4B39-3220-EDE4-2C7AD2CF15E1}"/>
              </a:ext>
            </a:extLst>
          </p:cNvPr>
          <p:cNvSpPr txBox="1"/>
          <p:nvPr/>
        </p:nvSpPr>
        <p:spPr>
          <a:xfrm>
            <a:off x="1684989" y="5440721"/>
            <a:ext cx="2638435" cy="307777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Соисполнители</a:t>
            </a:r>
            <a:r>
              <a:rPr lang="ru-RU" sz="1400" b="1" dirty="0" smtClean="0"/>
              <a:t>:</a:t>
            </a:r>
            <a:endParaRPr lang="ru-RU" sz="14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2CE519-9AC1-D050-39FE-168A2C98F10D}"/>
              </a:ext>
            </a:extLst>
          </p:cNvPr>
          <p:cNvSpPr txBox="1"/>
          <p:nvPr/>
        </p:nvSpPr>
        <p:spPr>
          <a:xfrm>
            <a:off x="7504074" y="5440721"/>
            <a:ext cx="2351970" cy="307777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Соисполнители</a:t>
            </a:r>
            <a:r>
              <a:rPr lang="ru-RU" sz="1400" b="1" dirty="0" smtClean="0"/>
              <a:t>:</a:t>
            </a:r>
            <a:endParaRPr lang="ru-RU" sz="14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0FBB0A-DC2F-F812-3623-9422945EC4FD}"/>
              </a:ext>
            </a:extLst>
          </p:cNvPr>
          <p:cNvSpPr txBox="1"/>
          <p:nvPr/>
        </p:nvSpPr>
        <p:spPr>
          <a:xfrm>
            <a:off x="4434140" y="5433036"/>
            <a:ext cx="2862068" cy="307777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/>
              <a:t>Соисполнители</a:t>
            </a:r>
            <a:r>
              <a:rPr lang="ru-RU" sz="1400" b="1" dirty="0" smtClean="0"/>
              <a:t>: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476731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414B5-8CFC-6C24-0C48-9477DBBDE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Требуемое содействие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65E8-7852-02EB-9BEE-07E8C8923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Если проект так хорош, почему не может быть реализован ресурсами команды?</a:t>
            </a:r>
          </a:p>
          <a:p>
            <a:r>
              <a:rPr lang="ru-RU" dirty="0"/>
              <a:t>Для решения каких задач проекта команде необходима поддержка других участников </a:t>
            </a:r>
            <a:r>
              <a:rPr lang="ru-RU" dirty="0" err="1"/>
              <a:t>СибБиоНОЦ</a:t>
            </a:r>
            <a:r>
              <a:rPr lang="ru-RU" dirty="0"/>
              <a:t>, Новосибирского областного инновационного фонда?</a:t>
            </a:r>
          </a:p>
        </p:txBody>
      </p:sp>
    </p:spTree>
    <p:extLst>
      <p:ext uri="{BB962C8B-B14F-4D97-AF65-F5344CB8AC3E}">
        <p14:creationId xmlns:p14="http://schemas.microsoft.com/office/powerpoint/2010/main" val="3764740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29B24-1B9E-B61F-6A7D-8BAA663F9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Команда проекта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EFAA5-1C8B-257A-72A0-5F479A12A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Участники</a:t>
            </a:r>
          </a:p>
          <a:p>
            <a:r>
              <a:rPr lang="ru-RU" dirty="0"/>
              <a:t>Компетенции, задействованные для реализации проекта</a:t>
            </a:r>
          </a:p>
          <a:p>
            <a:r>
              <a:rPr lang="ru-RU" dirty="0"/>
              <a:t>Результаты и достижения, подтверждающие эти </a:t>
            </a:r>
            <a:r>
              <a:rPr lang="ru-RU" dirty="0" smtClean="0"/>
              <a:t>компетенции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1600" dirty="0" smtClean="0"/>
              <a:t>(можно сделать фотографии и под ними написать имя и фамилию ключевых исполнителей, участников проекта)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73333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152189-974E-B8E2-0777-4F66D0497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59962"/>
          </a:xfrm>
        </p:spPr>
        <p:txBody>
          <a:bodyPr/>
          <a:lstStyle/>
          <a:p>
            <a:pPr algn="ctr"/>
            <a:r>
              <a:rPr lang="ru-RU" dirty="0"/>
              <a:t>Спасибо за </a:t>
            </a:r>
            <a:r>
              <a:rPr lang="ru-RU" dirty="0" smtClean="0"/>
              <a:t>внимание!</a:t>
            </a:r>
            <a:r>
              <a:rPr lang="ru-RU" dirty="0"/>
              <a:t/>
            </a:r>
            <a:br>
              <a:rPr lang="ru-RU" dirty="0"/>
            </a:br>
            <a:r>
              <a:rPr lang="ru-RU" sz="1800" dirty="0" smtClean="0"/>
              <a:t>(здесь желательно добавить контактные данные организации или инициатора проекта, или с кем можно связаться в случае заинтересованности проектом)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766150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242</Words>
  <Application>Microsoft Office PowerPoint</Application>
  <PresentationFormat>Широкоэкранный</PresentationFormat>
  <Paragraphs>72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Название проекта</vt:lpstr>
      <vt:lpstr>Визитная карточка организации</vt:lpstr>
      <vt:lpstr>Проблема и существующие способы решения</vt:lpstr>
      <vt:lpstr>Описание проекта</vt:lpstr>
      <vt:lpstr>Финансовые показатели проекта</vt:lpstr>
      <vt:lpstr>Интеграция проекта в СибБиоНОЦ</vt:lpstr>
      <vt:lpstr>Требуемое содействие</vt:lpstr>
      <vt:lpstr>Команда проекта</vt:lpstr>
      <vt:lpstr>Спасибо за внимание! (здесь желательно добавить контактные данные организации или инициатора проекта, или с кем можно связаться в случае заинтересованности проектом)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проекта</dc:title>
  <dc:creator>Арсен Муллагалиев</dc:creator>
  <cp:lastModifiedBy>123</cp:lastModifiedBy>
  <cp:revision>8</cp:revision>
  <dcterms:created xsi:type="dcterms:W3CDTF">2022-05-04T02:53:19Z</dcterms:created>
  <dcterms:modified xsi:type="dcterms:W3CDTF">2022-06-28T10:14:21Z</dcterms:modified>
</cp:coreProperties>
</file>