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64" r:id="rId6"/>
    <p:sldId id="261" r:id="rId7"/>
    <p:sldId id="263" r:id="rId8"/>
    <p:sldId id="262" r:id="rId9"/>
    <p:sldId id="265" r:id="rId1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36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78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F9D6-E734-4B6C-B6D6-F42719C873E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853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F9D6-E734-4B6C-B6D6-F42719C873E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496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F9D6-E734-4B6C-B6D6-F42719C873E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08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F9D6-E734-4B6C-B6D6-F42719C873E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806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F9D6-E734-4B6C-B6D6-F42719C873E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949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F9D6-E734-4B6C-B6D6-F42719C873E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712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F9D6-E734-4B6C-B6D6-F42719C873E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613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F9D6-E734-4B6C-B6D6-F42719C873E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112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F9D6-E734-4B6C-B6D6-F42719C873E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414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F9D6-E734-4B6C-B6D6-F42719C873E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344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F9D6-E734-4B6C-B6D6-F42719C873E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575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9F9D6-E734-4B6C-B6D6-F42719C873EF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586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4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1" t="13317" r="23372" b="11544"/>
          <a:stretch/>
        </p:blipFill>
        <p:spPr>
          <a:xfrm rot="5400000">
            <a:off x="1914524" y="-1981199"/>
            <a:ext cx="5314951" cy="91440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0" t="7394" r="11146"/>
          <a:stretch/>
        </p:blipFill>
        <p:spPr>
          <a:xfrm>
            <a:off x="-1" y="-66673"/>
            <a:ext cx="9168981" cy="5314952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-3" y="4410056"/>
            <a:ext cx="9168983" cy="838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89979" y="2566578"/>
            <a:ext cx="30187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Название кейса</a:t>
            </a:r>
            <a:endParaRPr lang="ru-RU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3374783"/>
            <a:ext cx="44967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Название команды и список участников</a:t>
            </a:r>
            <a:endParaRPr lang="ru-RU" sz="1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3" y="-66673"/>
            <a:ext cx="9168983" cy="838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758" y="182979"/>
            <a:ext cx="1495726" cy="30084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0987"/>
            <a:ext cx="1060504" cy="59096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305" y="60987"/>
            <a:ext cx="996398" cy="61813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061" y="4587682"/>
            <a:ext cx="793198" cy="48297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271" y="78687"/>
            <a:ext cx="592819" cy="57721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138" y="4453149"/>
            <a:ext cx="1071083" cy="716544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798" y="4538107"/>
            <a:ext cx="964971" cy="64331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88" y="4599506"/>
            <a:ext cx="1092239" cy="64877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424" y="-17153"/>
            <a:ext cx="949485" cy="72008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312015"/>
            <a:ext cx="3527673" cy="779156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128" y="4587682"/>
            <a:ext cx="1205697" cy="54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518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9502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>
                <a:solidFill>
                  <a:srgbClr val="1C366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Заголовок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1C3661"/>
                </a:solidFill>
              </a:rPr>
              <a:t>Текст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7" r="21376" b="24238"/>
          <a:stretch/>
        </p:blipFill>
        <p:spPr>
          <a:xfrm>
            <a:off x="1" y="267495"/>
            <a:ext cx="9144000" cy="487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254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1" t="13317" r="23372" b="11544"/>
          <a:stretch/>
        </p:blipFill>
        <p:spPr>
          <a:xfrm rot="5400000">
            <a:off x="1914524" y="-1981199"/>
            <a:ext cx="5314951" cy="914400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7" t="1988" r="17924" b="30355"/>
          <a:stretch/>
        </p:blipFill>
        <p:spPr>
          <a:xfrm>
            <a:off x="17514" y="104779"/>
            <a:ext cx="9144000" cy="5143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9502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Заголовок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35332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1C366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Заголовок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>
                <a:solidFill>
                  <a:srgbClr val="1C366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Текст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0" r="5104"/>
          <a:stretch/>
        </p:blipFill>
        <p:spPr>
          <a:xfrm>
            <a:off x="3563888" y="0"/>
            <a:ext cx="5580112" cy="5143500"/>
          </a:xfrm>
        </p:spPr>
      </p:pic>
    </p:spTree>
    <p:extLst>
      <p:ext uri="{BB962C8B-B14F-4D97-AF65-F5344CB8AC3E}">
        <p14:creationId xmlns:p14="http://schemas.microsoft.com/office/powerpoint/2010/main" val="784908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6" t="13317" r="24635" b="11544"/>
          <a:stretch/>
        </p:blipFill>
        <p:spPr>
          <a:xfrm rot="5400000">
            <a:off x="2000250" y="-2000249"/>
            <a:ext cx="5143500" cy="91440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Заголовок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Текст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1" t="1254" r="5105" b="1972"/>
          <a:stretch/>
        </p:blipFill>
        <p:spPr>
          <a:xfrm>
            <a:off x="3676650" y="3"/>
            <a:ext cx="5467349" cy="5143497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75" t="44" r="14575" b="-44"/>
          <a:stretch/>
        </p:blipFill>
        <p:spPr>
          <a:xfrm>
            <a:off x="3667125" y="3"/>
            <a:ext cx="547687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892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9502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>
                <a:solidFill>
                  <a:srgbClr val="1C366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Заголовок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1C3661"/>
                </a:solidFill>
              </a:rPr>
              <a:t>Пункт 1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1C3661"/>
                </a:solidFill>
              </a:rPr>
              <a:t>Пункт 2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1C3661"/>
                </a:solidFill>
              </a:rPr>
              <a:t>Пункт 3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1C3661"/>
                </a:solidFill>
              </a:rPr>
              <a:t>Пункт 4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1C3661"/>
                </a:solidFill>
              </a:rPr>
              <a:t>Пункт 5</a:t>
            </a:r>
          </a:p>
          <a:p>
            <a:pPr>
              <a:buFont typeface="Wingdings" panose="05000000000000000000" pitchFamily="2" charset="2"/>
              <a:buChar char="§"/>
            </a:pPr>
            <a:endParaRPr lang="ru-RU" dirty="0">
              <a:solidFill>
                <a:srgbClr val="1C366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ru-RU" dirty="0">
              <a:solidFill>
                <a:srgbClr val="1C366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7" r="21376" b="24238"/>
          <a:stretch/>
        </p:blipFill>
        <p:spPr>
          <a:xfrm>
            <a:off x="1" y="267495"/>
            <a:ext cx="9144000" cy="487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805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1" t="13317" r="23372" b="11544"/>
          <a:stretch/>
        </p:blipFill>
        <p:spPr>
          <a:xfrm rot="5400000">
            <a:off x="1914524" y="-1981199"/>
            <a:ext cx="5314951" cy="91440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7" t="1988" r="17924" b="30355"/>
          <a:stretch/>
        </p:blipFill>
        <p:spPr>
          <a:xfrm>
            <a:off x="17514" y="104779"/>
            <a:ext cx="9144000" cy="5143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9502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Заголовок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</a:rPr>
              <a:t>Пункт 1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</a:rPr>
              <a:t>Пункт 2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</a:rPr>
              <a:t>Пункт 3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</a:rPr>
              <a:t>Пункт 4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</a:rPr>
              <a:t>Пункт 5</a:t>
            </a:r>
          </a:p>
          <a:p>
            <a:pPr>
              <a:buFont typeface="Wingdings" panose="05000000000000000000" pitchFamily="2" charset="2"/>
              <a:buChar char="§"/>
            </a:pPr>
            <a:endParaRPr lang="ru-RU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619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7" t="1988" r="17924" b="30355"/>
          <a:stretch/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9502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>
                <a:solidFill>
                  <a:srgbClr val="1C366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Заголовок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>
                <a:solidFill>
                  <a:srgbClr val="1C3661"/>
                </a:solidFill>
              </a:rPr>
              <a:t>Пункт 1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solidFill>
                  <a:srgbClr val="1C3661"/>
                </a:solidFill>
              </a:rPr>
              <a:t>Пункт 2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solidFill>
                  <a:srgbClr val="1C3661"/>
                </a:solidFill>
              </a:rPr>
              <a:t>Пункт 3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solidFill>
                  <a:srgbClr val="1C3661"/>
                </a:solidFill>
              </a:rPr>
              <a:t>Пункт 4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solidFill>
                  <a:srgbClr val="1C3661"/>
                </a:solidFill>
              </a:rPr>
              <a:t>Пункт 5</a:t>
            </a:r>
          </a:p>
          <a:p>
            <a:pPr marL="514350" indent="-514350">
              <a:buFont typeface="+mj-lt"/>
              <a:buAutoNum type="arabicPeriod"/>
            </a:pPr>
            <a:endParaRPr lang="ru-RU" dirty="0">
              <a:solidFill>
                <a:srgbClr val="1C366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ru-RU" dirty="0">
              <a:solidFill>
                <a:srgbClr val="1C36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832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1" t="13317" r="23372" b="11544"/>
          <a:stretch/>
        </p:blipFill>
        <p:spPr>
          <a:xfrm rot="5400000">
            <a:off x="1914524" y="-1981199"/>
            <a:ext cx="5314951" cy="91440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7" r="21376" b="24238"/>
          <a:stretch/>
        </p:blipFill>
        <p:spPr>
          <a:xfrm>
            <a:off x="2" y="383336"/>
            <a:ext cx="9144000" cy="487600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" y="507878"/>
            <a:ext cx="4258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Название команды</a:t>
            </a:r>
            <a:endParaRPr lang="ru-RU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1707756" y="1689957"/>
            <a:ext cx="286424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site.com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mail@mail.com</a:t>
            </a:r>
          </a:p>
          <a:p>
            <a:pPr>
              <a:lnSpc>
                <a:spcPct val="200000"/>
              </a:lnSpc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+7 (</a:t>
            </a: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000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 </a:t>
            </a: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000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</a:t>
            </a: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00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</a:t>
            </a: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00</a:t>
            </a:r>
          </a:p>
          <a:p>
            <a:pPr>
              <a:lnSpc>
                <a:spcPct val="200000"/>
              </a:lnSpc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+7 (</a:t>
            </a: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000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 </a:t>
            </a: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000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</a:t>
            </a: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00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</a:t>
            </a: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00</a:t>
            </a:r>
            <a:endParaRPr lang="ru-RU" dirty="0"/>
          </a:p>
          <a:p>
            <a:pPr>
              <a:lnSpc>
                <a:spcPct val="200000"/>
              </a:lnSpc>
            </a:pP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+7 (</a:t>
            </a: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000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 </a:t>
            </a: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000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</a:t>
            </a: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00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</a:t>
            </a: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00</a:t>
            </a:r>
            <a:endParaRPr lang="ru-RU" dirty="0"/>
          </a:p>
          <a:p>
            <a:pPr>
              <a:lnSpc>
                <a:spcPct val="200000"/>
              </a:lnSpc>
            </a:pPr>
            <a:endParaRPr lang="en-US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236296" y="1783361"/>
            <a:ext cx="1224136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457200" y="1184153"/>
            <a:ext cx="6779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Список участников и информация о компании</a:t>
            </a:r>
            <a:endParaRPr lang="ru-RU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67262"/>
            <a:ext cx="224391" cy="22015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26" y="2517015"/>
            <a:ext cx="228625" cy="16088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34" y="3007494"/>
            <a:ext cx="224391" cy="22015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37" y="3557247"/>
            <a:ext cx="241327" cy="24132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68" y="4128171"/>
            <a:ext cx="262496" cy="25826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308304" y="226135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QR-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код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5442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59</Words>
  <Application>Microsoft Office PowerPoint</Application>
  <PresentationFormat>Экран (16:9)</PresentationFormat>
  <Paragraphs>35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Заголовок</vt:lpstr>
      <vt:lpstr>Заголовок</vt:lpstr>
      <vt:lpstr>Заголовок</vt:lpstr>
      <vt:lpstr>Заголовок</vt:lpstr>
      <vt:lpstr>Заголовок</vt:lpstr>
      <vt:lpstr>Заголовок</vt:lpstr>
      <vt:lpstr>Заголовок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Прохоров Алексей Александров</dc:creator>
  <cp:lastModifiedBy>Анастасия Желтышева</cp:lastModifiedBy>
  <cp:revision>16</cp:revision>
  <dcterms:created xsi:type="dcterms:W3CDTF">2023-03-28T08:35:09Z</dcterms:created>
  <dcterms:modified xsi:type="dcterms:W3CDTF">2023-04-04T08:50:56Z</dcterms:modified>
</cp:coreProperties>
</file>