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5" r:id="rId2"/>
    <p:sldId id="282" r:id="rId3"/>
    <p:sldId id="286" r:id="rId4"/>
    <p:sldId id="290" r:id="rId5"/>
    <p:sldId id="289" r:id="rId6"/>
    <p:sldId id="283" r:id="rId7"/>
    <p:sldId id="291" r:id="rId8"/>
    <p:sldId id="293" r:id="rId9"/>
    <p:sldId id="288" r:id="rId10"/>
    <p:sldId id="292" r:id="rId11"/>
    <p:sldId id="29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CB2-B529-4989-8BB0-F70A6D98E1BB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B63F-DBB8-4A70-B4FD-567E99B9E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A47DE-9824-1948-513C-56927289E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C60C9-4464-1A60-540D-9E16ADAC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26F3F-5A1E-1392-FB94-45E8FD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69CE8-D050-DE64-1787-555B488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2E35CD-B705-B27E-2FF9-3B2E13D5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B5D8-E61E-99F4-CD21-04551F39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D7231-C630-ED3B-0CBA-0E9EB098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91A30-6A06-610F-0334-EF7707B5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31DEF-8BA4-66B9-3FE9-562D89D5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31CF1-0EB9-6D63-033A-14F2624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3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A5F2D-F758-F757-A026-E60ACCA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66D58-6EB2-A4A5-86E5-1D566D289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381A8-0939-14A8-F8F8-7E8CA34A7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237CA-398A-6392-971E-B25BC2EE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A1FDA-F2DC-5BC2-30DF-C6DCB27B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8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7C01E-2353-A2AC-F093-A8ED1AA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6F9AA-B28D-15EA-F0F6-30216F7B5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898EA2-5711-8002-A441-C4962FA0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CD9915-A005-6E54-EB63-E9324FB66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54DCF-7146-FE3A-58AC-C0DA575C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40B357-9497-1E38-565D-7B35233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5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3F3D6-2267-6706-E71A-C0450934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C781D-7FB6-8448-D2A7-7618D61A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A20E6C-DCFC-0082-4732-6AA33644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CABE-F129-7ACA-379B-E0A99EAD3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DA4ACF-1BCF-7F30-C4D5-C295A1F2A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AB9EE6-6DA4-32D3-2884-6F47DAAB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4C3CCA-2661-ECFC-862D-2A3C09F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A2E8-A2D6-AE15-D544-E4B1C42A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07552-1D0B-D37B-8BA0-9C238332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1B66C6-B771-9A27-2D3F-4F6A6FFA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701D3-6731-545A-2CEB-6F55ABB7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1BCF-FE61-F9AA-C87F-29AC3A97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7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D73952-5B6A-D61C-2836-C4DC6C5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DC0B6D-DA2F-7CB2-9DF2-9D3047E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7876C6-3D7B-EB0E-80A4-8FA483D9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08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98181-76C3-32C5-2596-60343347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51383-5459-BED3-3CB5-23E885B0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6DA27-B3D5-C256-6B92-1F61DFB9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9DE78D-0A90-5E93-786E-DB2A3C80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13AF-BCAE-4B9A-B030-00896FAE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729AB5-B049-6194-F310-E46A8CD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2D80C-A7D3-3353-E3E7-0E6ADDB1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CC60CB-BE14-74FC-B7E3-A4930DBBC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1968F3-4CC1-5338-950A-4209D79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835E7-C526-40E5-EDB0-B17FFAC9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4F10AE-D1ED-7CCA-77C6-83A148B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0C045B-63AB-2E53-42AE-811C46A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A58A4-37E3-14B9-4A41-E59B9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82D42-B6CA-C30F-115C-E95600D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5BD12-55D9-0574-CE48-395CD01D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4A554-5400-84BB-7C42-76D99DE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29DAA-AC56-3295-43AF-DB15AE78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8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D1A2C1-463B-B0B2-E98C-457902882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31D5D-558D-99CA-A2A8-214EACE7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F23B2-443D-5722-4A10-ED0EBD2A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C8766-EDCB-E841-795D-7FDB44B6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1A0601-C586-E544-436B-F105D0F2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26909-3B19-47ED-7A6E-E44A672C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353B3-BF1B-64C7-B656-F42D10626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8D937-1065-F3CB-6B82-5A2029D70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BDB1-B216-4E20-ACF5-7D2174BA1DDF}" type="datetimeFigureOut">
              <a:rPr lang="ru-RU" smtClean="0"/>
              <a:t>ср 22.05.24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D499A-1D33-E48B-64CF-B3B2DB1D0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E845F0-91E9-8904-D751-71153A1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C9AB145-2840-4629-B443-FE1876B3E3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6" y="7258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5793" y="1179968"/>
            <a:ext cx="8283122" cy="2852737"/>
          </a:xfrm>
        </p:spPr>
        <p:txBody>
          <a:bodyPr anchor="t"/>
          <a:lstStyle/>
          <a:p>
            <a:r>
              <a:rPr lang="ru-RU" dirty="0">
                <a:solidFill>
                  <a:srgbClr val="0070C0"/>
                </a:solidFill>
              </a:rPr>
              <a:t>Участие в соревнованиях в сфере БАС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0" y="5778730"/>
            <a:ext cx="7494003" cy="1500187"/>
          </a:xfrm>
        </p:spPr>
        <p:txBody>
          <a:bodyPr/>
          <a:lstStyle/>
          <a:p>
            <a:r>
              <a:rPr lang="ru-RU" dirty="0"/>
              <a:t>Петров Григорий Михайлович, лаборант ЛБАС ИШ ГУАП</a:t>
            </a:r>
          </a:p>
        </p:txBody>
      </p:sp>
    </p:spTree>
    <p:extLst>
      <p:ext uri="{BB962C8B-B14F-4D97-AF65-F5344CB8AC3E}">
        <p14:creationId xmlns:p14="http://schemas.microsoft.com/office/powerpoint/2010/main" val="811052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1836" y="365125"/>
            <a:ext cx="10515600" cy="1325563"/>
          </a:xfrm>
        </p:spPr>
        <p:txBody>
          <a:bodyPr/>
          <a:lstStyle/>
          <a:p>
            <a:r>
              <a:rPr lang="en-US" dirty="0"/>
              <a:t>DRONE SPORTS LEAGUE</a:t>
            </a:r>
            <a:r>
              <a:rPr lang="ru-RU" dirty="0"/>
              <a:t> 2023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1836" y="1825625"/>
            <a:ext cx="10515600" cy="4351338"/>
          </a:xfrm>
        </p:spPr>
        <p:txBody>
          <a:bodyPr/>
          <a:lstStyle/>
          <a:p>
            <a:r>
              <a:rPr lang="ru-RU" dirty="0"/>
              <a:t>Первый этап – 18-19 марта (г. Москва)</a:t>
            </a:r>
          </a:p>
          <a:p>
            <a:r>
              <a:rPr lang="ru-RU" dirty="0"/>
              <a:t>Второй этап – 17-18 июня (г. Казань)</a:t>
            </a:r>
          </a:p>
          <a:p>
            <a:r>
              <a:rPr lang="ru-RU" dirty="0"/>
              <a:t>Третий этап – 8-9 июля (г. Красноярск)</a:t>
            </a:r>
          </a:p>
          <a:p>
            <a:r>
              <a:rPr lang="ru-RU" dirty="0"/>
              <a:t>Четвертый этап (Архипелаг 2023) – 5-6 августа</a:t>
            </a:r>
          </a:p>
          <a:p>
            <a:pPr marL="0" indent="0">
              <a:buNone/>
            </a:pPr>
            <a:r>
              <a:rPr lang="ru-RU" dirty="0"/>
              <a:t>(г. Новосибирск)</a:t>
            </a:r>
          </a:p>
          <a:p>
            <a:r>
              <a:rPr lang="ru-RU" dirty="0"/>
              <a:t>Финал (</a:t>
            </a:r>
            <a:r>
              <a:rPr lang="en-US" dirty="0" err="1"/>
              <a:t>Rostec</a:t>
            </a:r>
            <a:r>
              <a:rPr lang="en-US" dirty="0"/>
              <a:t> Drone Festival</a:t>
            </a:r>
            <a:r>
              <a:rPr lang="ru-RU" dirty="0"/>
              <a:t> 2023) – 26-27 августа</a:t>
            </a:r>
          </a:p>
          <a:p>
            <a:pPr marL="0" indent="0">
              <a:buNone/>
            </a:pPr>
            <a:r>
              <a:rPr lang="ru-RU" dirty="0"/>
              <a:t>(г. Москва)</a:t>
            </a:r>
          </a:p>
        </p:txBody>
      </p:sp>
    </p:spTree>
    <p:extLst>
      <p:ext uri="{BB962C8B-B14F-4D97-AF65-F5344CB8AC3E}">
        <p14:creationId xmlns:p14="http://schemas.microsoft.com/office/powerpoint/2010/main" val="3731433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0A641E7-5DA5-4499-BE73-4B33031EBE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781" y="-1"/>
            <a:ext cx="4847773" cy="363582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FFC5CF-D61F-4E32-B17C-469B3767D5D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755" y="-973263"/>
            <a:ext cx="2768373" cy="49249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E1DF521-3676-4C93-BB07-AB2B45F59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4755" y="3535002"/>
            <a:ext cx="4385432" cy="32890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99943F9-AECB-4990-9917-D14CA9ABA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300" y="3533247"/>
            <a:ext cx="4423355" cy="331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52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756064-8EDC-470D-97D1-6A4108BD5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957174"/>
            <a:ext cx="5201100" cy="390082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38604C-2068-46D9-A640-928CBD2249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08001"/>
            <a:ext cx="5176761" cy="388257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CDD422-D2B9-4F1C-AFB4-4414AECCD9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307" y="-932541"/>
            <a:ext cx="3434443" cy="45792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9A5B75-B9B4-4805-AD56-90E4FAEC72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39" t="4538"/>
          <a:stretch/>
        </p:blipFill>
        <p:spPr>
          <a:xfrm rot="5400000">
            <a:off x="4435927" y="3830604"/>
            <a:ext cx="4013202" cy="3434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83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0673D39-B209-4CBE-9E1A-F00DBD3848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862620" y="3136507"/>
            <a:ext cx="3685235" cy="276392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6304" y="55695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Международное соревнование по дрон-</a:t>
            </a:r>
            <a:r>
              <a:rPr lang="ru-RU" dirty="0" err="1"/>
              <a:t>рейсингу</a:t>
            </a:r>
            <a:r>
              <a:rPr lang="ru-RU" dirty="0"/>
              <a:t> </a:t>
            </a:r>
            <a:r>
              <a:rPr lang="ru-RU" dirty="0" err="1"/>
              <a:t>SkyRace</a:t>
            </a:r>
            <a:r>
              <a:rPr lang="ru-RU" dirty="0"/>
              <a:t> в рамках конференции</a:t>
            </a:r>
            <a:br>
              <a:rPr lang="ru-RU" dirty="0"/>
            </a:br>
            <a:r>
              <a:rPr lang="ru-RU" dirty="0"/>
              <a:t>по искусственному интеллекту для</a:t>
            </a:r>
            <a:br>
              <a:rPr lang="ru-RU" dirty="0"/>
            </a:br>
            <a:r>
              <a:rPr lang="ru-RU" dirty="0"/>
              <a:t>бизнеса AI IN 2023</a:t>
            </a: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4ECA0C1A-AD62-4CA2-ADFA-A4700F040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49" y="2675852"/>
            <a:ext cx="4913646" cy="3685234"/>
          </a:xfrm>
        </p:spPr>
      </p:pic>
    </p:spTree>
    <p:extLst>
      <p:ext uri="{BB962C8B-B14F-4D97-AF65-F5344CB8AC3E}">
        <p14:creationId xmlns:p14="http://schemas.microsoft.com/office/powerpoint/2010/main" val="364857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26456" y="365125"/>
            <a:ext cx="10515600" cy="1325563"/>
          </a:xfrm>
        </p:spPr>
        <p:txBody>
          <a:bodyPr/>
          <a:lstStyle/>
          <a:p>
            <a:r>
              <a:rPr lang="ru-RU" dirty="0"/>
              <a:t>Чемпионаты по профессиональному</a:t>
            </a:r>
            <a:br>
              <a:rPr lang="ru-RU" dirty="0"/>
            </a:br>
            <a:r>
              <a:rPr lang="ru-RU" dirty="0"/>
              <a:t>мастерству «Профессионалы» 2023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26456" y="2275567"/>
            <a:ext cx="10515600" cy="4351338"/>
          </a:xfrm>
        </p:spPr>
        <p:txBody>
          <a:bodyPr/>
          <a:lstStyle/>
          <a:p>
            <a:r>
              <a:rPr lang="ru-RU" dirty="0"/>
              <a:t>Региональный этап – 10-28 апреля</a:t>
            </a:r>
          </a:p>
          <a:p>
            <a:pPr marL="0" indent="0">
              <a:buNone/>
            </a:pPr>
            <a:r>
              <a:rPr lang="ru-RU" dirty="0"/>
              <a:t>(г. Санкт-Петербург)</a:t>
            </a:r>
          </a:p>
          <a:p>
            <a:r>
              <a:rPr lang="ru-RU" dirty="0"/>
              <a:t>Межрегиональный этап – 21-23 июля</a:t>
            </a:r>
          </a:p>
          <a:p>
            <a:pPr marL="0" indent="0">
              <a:buNone/>
            </a:pPr>
            <a:r>
              <a:rPr lang="ru-RU" dirty="0"/>
              <a:t>(г. Южно-Сахалинск)</a:t>
            </a:r>
          </a:p>
        </p:txBody>
      </p:sp>
    </p:spTree>
    <p:extLst>
      <p:ext uri="{BB962C8B-B14F-4D97-AF65-F5344CB8AC3E}">
        <p14:creationId xmlns:p14="http://schemas.microsoft.com/office/powerpoint/2010/main" val="310870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0493DA-2B60-46D5-B6C9-D6DE592B1A2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66077" y="-68034"/>
            <a:ext cx="4390571" cy="32929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7138E2-5D8D-49E9-ABA1-CB93A1A4925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1" y="-616856"/>
            <a:ext cx="5457371" cy="409302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C0DAEB-768B-4ADE-AE88-957C0CDB4F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463" y="3214915"/>
            <a:ext cx="5060364" cy="379527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01C8F64-8107-4106-833A-4CED1C73F7A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6644" y="3214915"/>
            <a:ext cx="4857447" cy="3643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6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143" y="234499"/>
            <a:ext cx="10515600" cy="1325563"/>
          </a:xfrm>
        </p:spPr>
        <p:txBody>
          <a:bodyPr>
            <a:normAutofit/>
          </a:bodyPr>
          <a:lstStyle/>
          <a:p>
            <a:r>
              <a:rPr lang="ru-RU" dirty="0"/>
              <a:t>Всероссийский слет добровольцев «</a:t>
            </a:r>
            <a:r>
              <a:rPr lang="ru-RU" dirty="0" err="1"/>
              <a:t>Ненайденных.Нет</a:t>
            </a:r>
            <a:r>
              <a:rPr lang="ru-RU" dirty="0"/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7681541-1D30-4F64-807E-5CAD99CE54D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18" y="1707263"/>
            <a:ext cx="4680831" cy="35106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3003022-5B78-47DF-B85D-0E13AF0345C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05" y="3915228"/>
            <a:ext cx="3768878" cy="282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853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Соревнования по </a:t>
            </a:r>
            <a:r>
              <a:rPr lang="ru-RU" dirty="0" err="1"/>
              <a:t>дронрейсингу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на дронах до 75мм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E601F55-E9FB-4E4B-905F-3FB7321BA52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46" y="2867397"/>
            <a:ext cx="4609495" cy="34571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4AAC3F5-DFFF-4E5E-A2B1-E7B6D62021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44767" y="4108993"/>
            <a:ext cx="4609496" cy="345712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8EA3BC8-8F5D-4323-BD0C-AD6BFE233E8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954" y="2291210"/>
            <a:ext cx="3453151" cy="230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318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41318" y="87298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8143" y="234499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dirty="0"/>
              <a:t>Студенческие отряды беспилотной авиации" Санкт-Петербургской федерации компьютерного спорта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F20A11-9A73-4B17-856C-F6933148257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99" y="1866901"/>
            <a:ext cx="6270171" cy="4702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63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BF1E698-0973-41D2-B43D-C38A849C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629" y="2766218"/>
            <a:ext cx="10515600" cy="1325563"/>
          </a:xfrm>
        </p:spPr>
        <p:txBody>
          <a:bodyPr/>
          <a:lstStyle/>
          <a:p>
            <a:r>
              <a:rPr lang="ru-RU" dirty="0"/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25771452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 БИТ.pptx" id="{6E1EC790-B860-4E6C-BDF6-D71147D2BF1A}" vid="{80B28356-FFD4-400F-8786-767F167FC95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БИТ</Template>
  <TotalTime>144</TotalTime>
  <Words>129</Words>
  <Application>Microsoft Office PowerPoint</Application>
  <PresentationFormat>Широкоэкранный</PresentationFormat>
  <Paragraphs>20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Участие в соревнованиях в сфере БАС</vt:lpstr>
      <vt:lpstr>DRONE SPORTS LEAGUE 2023</vt:lpstr>
      <vt:lpstr>Презентация PowerPoint</vt:lpstr>
      <vt:lpstr>Презентация PowerPoint</vt:lpstr>
      <vt:lpstr>Международное соревнование по дрон-рейсингу SkyRace в рамках конференции по искусственному интеллекту для бизнеса AI IN 2023</vt:lpstr>
      <vt:lpstr>Чемпионаты по профессиональному мастерству «Профессионалы» 2023</vt:lpstr>
      <vt:lpstr>Презентация PowerPoint</vt:lpstr>
      <vt:lpstr>Всероссийский слет добровольцев «Ненайденных.Нет»</vt:lpstr>
      <vt:lpstr>Соревнования по дронрейсингу на дронах до 75мм</vt:lpstr>
      <vt:lpstr>Студенческие отряды беспилотной авиации" Санкт-Петербургской федерации компьютерного спорта</vt:lpstr>
      <vt:lpstr>СПАСИБО ЗА ВНИМАНИЕ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</dc:creator>
  <cp:lastModifiedBy>nastya</cp:lastModifiedBy>
  <cp:revision>28</cp:revision>
  <dcterms:created xsi:type="dcterms:W3CDTF">2024-05-18T08:16:14Z</dcterms:created>
  <dcterms:modified xsi:type="dcterms:W3CDTF">2024-05-22T12:43:23Z</dcterms:modified>
</cp:coreProperties>
</file>