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7"/>
  </p:notesMasterIdLst>
  <p:sldIdLst>
    <p:sldId id="287" r:id="rId2"/>
    <p:sldId id="384" r:id="rId3"/>
    <p:sldId id="417" r:id="rId4"/>
    <p:sldId id="421" r:id="rId5"/>
    <p:sldId id="420" r:id="rId6"/>
    <p:sldId id="418" r:id="rId7"/>
    <p:sldId id="419" r:id="rId8"/>
    <p:sldId id="422" r:id="rId9"/>
    <p:sldId id="423" r:id="rId10"/>
    <p:sldId id="425" r:id="rId11"/>
    <p:sldId id="426" r:id="rId12"/>
    <p:sldId id="424" r:id="rId13"/>
    <p:sldId id="427" r:id="rId14"/>
    <p:sldId id="339" r:id="rId15"/>
    <p:sldId id="428" r:id="rId1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6290C118-C221-47FE-87DE-389333B07235}">
          <p14:sldIdLst>
            <p14:sldId id="287"/>
          </p14:sldIdLst>
        </p14:section>
        <p14:section name="Раздел без заголовка" id="{B13E7DA7-0B9A-4825-B573-348C97097605}">
          <p14:sldIdLst>
            <p14:sldId id="384"/>
            <p14:sldId id="417"/>
            <p14:sldId id="421"/>
            <p14:sldId id="420"/>
            <p14:sldId id="418"/>
            <p14:sldId id="419"/>
            <p14:sldId id="422"/>
            <p14:sldId id="423"/>
            <p14:sldId id="425"/>
            <p14:sldId id="426"/>
            <p14:sldId id="424"/>
            <p14:sldId id="427"/>
            <p14:sldId id="339"/>
            <p14:sldId id="428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023A84"/>
    <a:srgbClr val="60A500"/>
    <a:srgbClr val="D9D9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607" autoAdjust="0"/>
    <p:restoredTop sz="88228" autoAdjust="0"/>
  </p:normalViewPr>
  <p:slideViewPr>
    <p:cSldViewPr snapToGrid="0">
      <p:cViewPr varScale="1">
        <p:scale>
          <a:sx n="94" d="100"/>
          <a:sy n="94" d="100"/>
        </p:scale>
        <p:origin x="1002" y="72"/>
      </p:cViewPr>
      <p:guideLst/>
    </p:cSldViewPr>
  </p:slideViewPr>
  <p:notesTextViewPr>
    <p:cViewPr>
      <p:scale>
        <a:sx n="125" d="100"/>
        <a:sy n="125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Мясников Вячеслав Сергеевич" userId="bad87da3-071b-4256-9a7d-2a74f0ac1662" providerId="ADAL" clId="{887D5180-49F0-47B0-B3BC-4EB86EAF2929}"/>
    <pc:docChg chg="modSld sldOrd">
      <pc:chgData name="Мясников Вячеслав Сергеевич" userId="bad87da3-071b-4256-9a7d-2a74f0ac1662" providerId="ADAL" clId="{887D5180-49F0-47B0-B3BC-4EB86EAF2929}" dt="2024-12-01T23:52:42.476" v="1"/>
      <pc:docMkLst>
        <pc:docMk/>
      </pc:docMkLst>
      <pc:sldChg chg="ord">
        <pc:chgData name="Мясников Вячеслав Сергеевич" userId="bad87da3-071b-4256-9a7d-2a74f0ac1662" providerId="ADAL" clId="{887D5180-49F0-47B0-B3BC-4EB86EAF2929}" dt="2024-12-01T23:52:42.476" v="1"/>
        <pc:sldMkLst>
          <pc:docMk/>
          <pc:sldMk cId="2885203574" sldId="350"/>
        </pc:sldMkLst>
      </pc:sldChg>
    </pc:docChg>
  </pc:docChgLst>
  <pc:docChgLst>
    <pc:chgData name="Мясников Вячеслав Сергеевич" userId="bad87da3-071b-4256-9a7d-2a74f0ac1662" providerId="ADAL" clId="{F0D4A9D3-0F06-4194-9137-DE05C40B1135}"/>
    <pc:docChg chg="undo custSel addSld delSld modSld sldOrd modSection">
      <pc:chgData name="Мясников Вячеслав Сергеевич" userId="bad87da3-071b-4256-9a7d-2a74f0ac1662" providerId="ADAL" clId="{F0D4A9D3-0F06-4194-9137-DE05C40B1135}" dt="2024-11-02T01:31:17.598" v="1158" actId="1076"/>
      <pc:docMkLst>
        <pc:docMk/>
      </pc:docMkLst>
      <pc:sldChg chg="modSp mod">
        <pc:chgData name="Мясников Вячеслав Сергеевич" userId="bad87da3-071b-4256-9a7d-2a74f0ac1662" providerId="ADAL" clId="{F0D4A9D3-0F06-4194-9137-DE05C40B1135}" dt="2024-10-10T06:16:40.721" v="845" actId="1076"/>
        <pc:sldMkLst>
          <pc:docMk/>
          <pc:sldMk cId="3797017127" sldId="327"/>
        </pc:sldMkLst>
        <pc:picChg chg="mod">
          <ac:chgData name="Мясников Вячеслав Сергеевич" userId="bad87da3-071b-4256-9a7d-2a74f0ac1662" providerId="ADAL" clId="{F0D4A9D3-0F06-4194-9137-DE05C40B1135}" dt="2024-10-10T06:16:40.721" v="845" actId="1076"/>
          <ac:picMkLst>
            <pc:docMk/>
            <pc:sldMk cId="3797017127" sldId="327"/>
            <ac:picMk id="21" creationId="{E823EEEA-9076-E0F5-C8C2-6451039D60EF}"/>
          </ac:picMkLst>
        </pc:picChg>
      </pc:sldChg>
      <pc:sldChg chg="addSp modSp mod">
        <pc:chgData name="Мясников Вячеслав Сергеевич" userId="bad87da3-071b-4256-9a7d-2a74f0ac1662" providerId="ADAL" clId="{F0D4A9D3-0F06-4194-9137-DE05C40B1135}" dt="2024-11-01T23:42:22.471" v="978" actId="1076"/>
        <pc:sldMkLst>
          <pc:docMk/>
          <pc:sldMk cId="1420299551" sldId="328"/>
        </pc:sldMkLst>
        <pc:cxnChg chg="add mod">
          <ac:chgData name="Мясников Вячеслав Сергеевич" userId="bad87da3-071b-4256-9a7d-2a74f0ac1662" providerId="ADAL" clId="{F0D4A9D3-0F06-4194-9137-DE05C40B1135}" dt="2024-11-01T23:41:07.254" v="969" actId="1582"/>
          <ac:cxnSpMkLst>
            <pc:docMk/>
            <pc:sldMk cId="1420299551" sldId="328"/>
            <ac:cxnSpMk id="5" creationId="{DD033760-C5E5-C7F8-9115-299BF25ECE1C}"/>
          </ac:cxnSpMkLst>
        </pc:cxnChg>
        <pc:cxnChg chg="add mod">
          <ac:chgData name="Мясников Вячеслав Сергеевич" userId="bad87da3-071b-4256-9a7d-2a74f0ac1662" providerId="ADAL" clId="{F0D4A9D3-0F06-4194-9137-DE05C40B1135}" dt="2024-11-01T23:41:29.641" v="971" actId="1076"/>
          <ac:cxnSpMkLst>
            <pc:docMk/>
            <pc:sldMk cId="1420299551" sldId="328"/>
            <ac:cxnSpMk id="10" creationId="{A90605EF-51DE-2F74-2B67-3F30AA8466B6}"/>
          </ac:cxnSpMkLst>
        </pc:cxnChg>
        <pc:cxnChg chg="add mod">
          <ac:chgData name="Мясников Вячеслав Сергеевич" userId="bad87da3-071b-4256-9a7d-2a74f0ac1662" providerId="ADAL" clId="{F0D4A9D3-0F06-4194-9137-DE05C40B1135}" dt="2024-11-01T23:41:35.795" v="973" actId="1076"/>
          <ac:cxnSpMkLst>
            <pc:docMk/>
            <pc:sldMk cId="1420299551" sldId="328"/>
            <ac:cxnSpMk id="13" creationId="{679FEE60-1015-456D-E842-D20F37178B75}"/>
          </ac:cxnSpMkLst>
        </pc:cxnChg>
        <pc:cxnChg chg="add mod">
          <ac:chgData name="Мясников Вячеслав Сергеевич" userId="bad87da3-071b-4256-9a7d-2a74f0ac1662" providerId="ADAL" clId="{F0D4A9D3-0F06-4194-9137-DE05C40B1135}" dt="2024-11-01T23:41:48.652" v="975" actId="1076"/>
          <ac:cxnSpMkLst>
            <pc:docMk/>
            <pc:sldMk cId="1420299551" sldId="328"/>
            <ac:cxnSpMk id="14" creationId="{277196B9-D37E-FE2B-CCD0-BEA7BF6BB9C5}"/>
          </ac:cxnSpMkLst>
        </pc:cxnChg>
        <pc:cxnChg chg="add mod">
          <ac:chgData name="Мясников Вячеслав Сергеевич" userId="bad87da3-071b-4256-9a7d-2a74f0ac1662" providerId="ADAL" clId="{F0D4A9D3-0F06-4194-9137-DE05C40B1135}" dt="2024-11-01T23:42:22.471" v="978" actId="1076"/>
          <ac:cxnSpMkLst>
            <pc:docMk/>
            <pc:sldMk cId="1420299551" sldId="328"/>
            <ac:cxnSpMk id="16" creationId="{6DB3BE56-0147-493E-3316-001D224A6E26}"/>
          </ac:cxnSpMkLst>
        </pc:cxnChg>
      </pc:sldChg>
      <pc:sldChg chg="delSp modSp mod">
        <pc:chgData name="Мясников Вячеслав Сергеевич" userId="bad87da3-071b-4256-9a7d-2a74f0ac1662" providerId="ADAL" clId="{F0D4A9D3-0F06-4194-9137-DE05C40B1135}" dt="2024-11-01T23:43:58.759" v="989" actId="1076"/>
        <pc:sldMkLst>
          <pc:docMk/>
          <pc:sldMk cId="3682141523" sldId="329"/>
        </pc:sldMkLst>
        <pc:spChg chg="mod">
          <ac:chgData name="Мясников Вячеслав Сергеевич" userId="bad87da3-071b-4256-9a7d-2a74f0ac1662" providerId="ADAL" clId="{F0D4A9D3-0F06-4194-9137-DE05C40B1135}" dt="2024-11-01T23:43:58.759" v="989" actId="1076"/>
          <ac:spMkLst>
            <pc:docMk/>
            <pc:sldMk cId="3682141523" sldId="329"/>
            <ac:spMk id="4" creationId="{C49924B3-49AB-8871-CDCF-D93979C2267D}"/>
          </ac:spMkLst>
        </pc:spChg>
        <pc:spChg chg="mod">
          <ac:chgData name="Мясников Вячеслав Сергеевич" userId="bad87da3-071b-4256-9a7d-2a74f0ac1662" providerId="ADAL" clId="{F0D4A9D3-0F06-4194-9137-DE05C40B1135}" dt="2024-11-01T23:43:50.456" v="988" actId="404"/>
          <ac:spMkLst>
            <pc:docMk/>
            <pc:sldMk cId="3682141523" sldId="329"/>
            <ac:spMk id="10" creationId="{5112758D-F730-0A62-81F7-348C806561D7}"/>
          </ac:spMkLst>
        </pc:spChg>
        <pc:spChg chg="del">
          <ac:chgData name="Мясников Вячеслав Сергеевич" userId="bad87da3-071b-4256-9a7d-2a74f0ac1662" providerId="ADAL" clId="{F0D4A9D3-0F06-4194-9137-DE05C40B1135}" dt="2024-10-17T10:02:20.098" v="926" actId="478"/>
          <ac:spMkLst>
            <pc:docMk/>
            <pc:sldMk cId="3682141523" sldId="329"/>
            <ac:spMk id="13" creationId="{CDCA7E4B-0E5C-DAD7-995F-53E8147D9797}"/>
          </ac:spMkLst>
        </pc:spChg>
        <pc:spChg chg="del">
          <ac:chgData name="Мясников Вячеслав Сергеевич" userId="bad87da3-071b-4256-9a7d-2a74f0ac1662" providerId="ADAL" clId="{F0D4A9D3-0F06-4194-9137-DE05C40B1135}" dt="2024-10-17T10:02:20.098" v="926" actId="478"/>
          <ac:spMkLst>
            <pc:docMk/>
            <pc:sldMk cId="3682141523" sldId="329"/>
            <ac:spMk id="16" creationId="{C7A1A5EE-61F3-4773-D521-867D248B6CF0}"/>
          </ac:spMkLst>
        </pc:spChg>
        <pc:picChg chg="mod">
          <ac:chgData name="Мясников Вячеслав Сергеевич" userId="bad87da3-071b-4256-9a7d-2a74f0ac1662" providerId="ADAL" clId="{F0D4A9D3-0F06-4194-9137-DE05C40B1135}" dt="2024-11-01T23:43:38.940" v="985" actId="1076"/>
          <ac:picMkLst>
            <pc:docMk/>
            <pc:sldMk cId="3682141523" sldId="329"/>
            <ac:picMk id="3" creationId="{FDE81119-820B-EDBE-7AD2-589146AE98D2}"/>
          </ac:picMkLst>
        </pc:picChg>
        <pc:picChg chg="del">
          <ac:chgData name="Мясников Вячеслав Сергеевич" userId="bad87da3-071b-4256-9a7d-2a74f0ac1662" providerId="ADAL" clId="{F0D4A9D3-0F06-4194-9137-DE05C40B1135}" dt="2024-10-17T10:02:20.098" v="926" actId="478"/>
          <ac:picMkLst>
            <pc:docMk/>
            <pc:sldMk cId="3682141523" sldId="329"/>
            <ac:picMk id="14" creationId="{91835C66-36CD-8B2B-71D1-FF73673B2665}"/>
          </ac:picMkLst>
        </pc:picChg>
        <pc:picChg chg="del">
          <ac:chgData name="Мясников Вячеслав Сергеевич" userId="bad87da3-071b-4256-9a7d-2a74f0ac1662" providerId="ADAL" clId="{F0D4A9D3-0F06-4194-9137-DE05C40B1135}" dt="2024-10-17T10:02:20.098" v="926" actId="478"/>
          <ac:picMkLst>
            <pc:docMk/>
            <pc:sldMk cId="3682141523" sldId="329"/>
            <ac:picMk id="17" creationId="{CC0D9E45-DA3E-1DD1-1F19-A36CEA667A53}"/>
          </ac:picMkLst>
        </pc:picChg>
        <pc:picChg chg="mod">
          <ac:chgData name="Мясников Вячеслав Сергеевич" userId="bad87da3-071b-4256-9a7d-2a74f0ac1662" providerId="ADAL" clId="{F0D4A9D3-0F06-4194-9137-DE05C40B1135}" dt="2024-11-01T23:43:31.280" v="982" actId="1076"/>
          <ac:picMkLst>
            <pc:docMk/>
            <pc:sldMk cId="3682141523" sldId="329"/>
            <ac:picMk id="21" creationId="{303C7BC2-D358-2679-D0B3-4DA322492108}"/>
          </ac:picMkLst>
        </pc:picChg>
        <pc:picChg chg="del">
          <ac:chgData name="Мясников Вячеслав Сергеевич" userId="bad87da3-071b-4256-9a7d-2a74f0ac1662" providerId="ADAL" clId="{F0D4A9D3-0F06-4194-9137-DE05C40B1135}" dt="2024-10-17T10:02:11.526" v="924" actId="478"/>
          <ac:picMkLst>
            <pc:docMk/>
            <pc:sldMk cId="3682141523" sldId="329"/>
            <ac:picMk id="44" creationId="{15B12CDB-4D49-ECF8-7FB2-59F6D2CEF7CE}"/>
          </ac:picMkLst>
        </pc:picChg>
        <pc:picChg chg="del">
          <ac:chgData name="Мясников Вячеслав Сергеевич" userId="bad87da3-071b-4256-9a7d-2a74f0ac1662" providerId="ADAL" clId="{F0D4A9D3-0F06-4194-9137-DE05C40B1135}" dt="2024-10-17T10:02:11.959" v="925" actId="478"/>
          <ac:picMkLst>
            <pc:docMk/>
            <pc:sldMk cId="3682141523" sldId="329"/>
            <ac:picMk id="50" creationId="{933EEC6C-4B6F-00F6-A1BD-A73686B27AB7}"/>
          </ac:picMkLst>
        </pc:picChg>
      </pc:sldChg>
      <pc:sldChg chg="addSp delSp modSp mod">
        <pc:chgData name="Мясников Вячеслав Сергеевич" userId="bad87da3-071b-4256-9a7d-2a74f0ac1662" providerId="ADAL" clId="{F0D4A9D3-0F06-4194-9137-DE05C40B1135}" dt="2024-10-10T04:55:01.989" v="670" actId="1076"/>
        <pc:sldMkLst>
          <pc:docMk/>
          <pc:sldMk cId="4041229809" sldId="330"/>
        </pc:sldMkLst>
        <pc:spChg chg="add mod">
          <ac:chgData name="Мясников Вячеслав Сергеевич" userId="bad87da3-071b-4256-9a7d-2a74f0ac1662" providerId="ADAL" clId="{F0D4A9D3-0F06-4194-9137-DE05C40B1135}" dt="2024-10-10T04:54:54.698" v="668" actId="1076"/>
          <ac:spMkLst>
            <pc:docMk/>
            <pc:sldMk cId="4041229809" sldId="330"/>
            <ac:spMk id="4" creationId="{70BA3784-2098-C44C-3C70-3BDA853E10D5}"/>
          </ac:spMkLst>
        </pc:spChg>
        <pc:spChg chg="add mod">
          <ac:chgData name="Мясников Вячеслав Сергеевич" userId="bad87da3-071b-4256-9a7d-2a74f0ac1662" providerId="ADAL" clId="{F0D4A9D3-0F06-4194-9137-DE05C40B1135}" dt="2024-10-10T04:54:34.365" v="662" actId="1076"/>
          <ac:spMkLst>
            <pc:docMk/>
            <pc:sldMk cId="4041229809" sldId="330"/>
            <ac:spMk id="5" creationId="{DFECA583-6F0C-8DC5-802D-0A422BF26492}"/>
          </ac:spMkLst>
        </pc:spChg>
        <pc:spChg chg="add mod">
          <ac:chgData name="Мясников Вячеслав Сергеевич" userId="bad87da3-071b-4256-9a7d-2a74f0ac1662" providerId="ADAL" clId="{F0D4A9D3-0F06-4194-9137-DE05C40B1135}" dt="2024-10-10T04:54:40.991" v="664" actId="1076"/>
          <ac:spMkLst>
            <pc:docMk/>
            <pc:sldMk cId="4041229809" sldId="330"/>
            <ac:spMk id="10" creationId="{360CBDE4-0CC1-23BB-9304-4E7AE22FD4BE}"/>
          </ac:spMkLst>
        </pc:spChg>
        <pc:spChg chg="add mod">
          <ac:chgData name="Мясников Вячеслав Сергеевич" userId="bad87da3-071b-4256-9a7d-2a74f0ac1662" providerId="ADAL" clId="{F0D4A9D3-0F06-4194-9137-DE05C40B1135}" dt="2024-10-10T04:54:14.832" v="653" actId="1076"/>
          <ac:spMkLst>
            <pc:docMk/>
            <pc:sldMk cId="4041229809" sldId="330"/>
            <ac:spMk id="13" creationId="{E1156209-61D5-0AD8-F1B5-6C1D127EDA61}"/>
          </ac:spMkLst>
        </pc:spChg>
        <pc:spChg chg="add mod">
          <ac:chgData name="Мясников Вячеслав Сергеевич" userId="bad87da3-071b-4256-9a7d-2a74f0ac1662" providerId="ADAL" clId="{F0D4A9D3-0F06-4194-9137-DE05C40B1135}" dt="2024-10-10T04:54:38.122" v="663" actId="1076"/>
          <ac:spMkLst>
            <pc:docMk/>
            <pc:sldMk cId="4041229809" sldId="330"/>
            <ac:spMk id="14" creationId="{0A18E862-A77F-9453-B382-6AA5429A3670}"/>
          </ac:spMkLst>
        </pc:spChg>
        <pc:spChg chg="mod">
          <ac:chgData name="Мясников Вячеслав Сергеевич" userId="bad87da3-071b-4256-9a7d-2a74f0ac1662" providerId="ADAL" clId="{F0D4A9D3-0F06-4194-9137-DE05C40B1135}" dt="2024-10-09T06:49:24.608" v="3" actId="20577"/>
          <ac:spMkLst>
            <pc:docMk/>
            <pc:sldMk cId="4041229809" sldId="330"/>
            <ac:spMk id="22" creationId="{F351039E-A20D-C5CA-60DE-C4AE7C5769F9}"/>
          </ac:spMkLst>
        </pc:spChg>
        <pc:spChg chg="del">
          <ac:chgData name="Мясников Вячеслав Сергеевич" userId="bad87da3-071b-4256-9a7d-2a74f0ac1662" providerId="ADAL" clId="{F0D4A9D3-0F06-4194-9137-DE05C40B1135}" dt="2024-10-10T04:52:36.490" v="620" actId="478"/>
          <ac:spMkLst>
            <pc:docMk/>
            <pc:sldMk cId="4041229809" sldId="330"/>
            <ac:spMk id="54" creationId="{E655404A-246C-9138-75E0-8864D7130832}"/>
          </ac:spMkLst>
        </pc:spChg>
        <pc:spChg chg="del">
          <ac:chgData name="Мясников Вячеслав Сергеевич" userId="bad87da3-071b-4256-9a7d-2a74f0ac1662" providerId="ADAL" clId="{F0D4A9D3-0F06-4194-9137-DE05C40B1135}" dt="2024-10-10T04:53:27.217" v="633" actId="478"/>
          <ac:spMkLst>
            <pc:docMk/>
            <pc:sldMk cId="4041229809" sldId="330"/>
            <ac:spMk id="55" creationId="{BA51AD2D-567B-7A64-8320-747E02F2C27B}"/>
          </ac:spMkLst>
        </pc:spChg>
        <pc:picChg chg="mod">
          <ac:chgData name="Мясников Вячеслав Сергеевич" userId="bad87da3-071b-4256-9a7d-2a74f0ac1662" providerId="ADAL" clId="{F0D4A9D3-0F06-4194-9137-DE05C40B1135}" dt="2024-10-10T04:54:30.875" v="661" actId="1076"/>
          <ac:picMkLst>
            <pc:docMk/>
            <pc:sldMk cId="4041229809" sldId="330"/>
            <ac:picMk id="3" creationId="{FDE81119-820B-EDBE-7AD2-589146AE98D2}"/>
          </ac:picMkLst>
        </pc:picChg>
        <pc:picChg chg="add mod">
          <ac:chgData name="Мясников Вячеслав Сергеевич" userId="bad87da3-071b-4256-9a7d-2a74f0ac1662" providerId="ADAL" clId="{F0D4A9D3-0F06-4194-9137-DE05C40B1135}" dt="2024-10-10T04:55:01.989" v="670" actId="1076"/>
          <ac:picMkLst>
            <pc:docMk/>
            <pc:sldMk cId="4041229809" sldId="330"/>
            <ac:picMk id="16" creationId="{6F8902C5-8E2B-9E4E-4CAF-E72BA77043A4}"/>
          </ac:picMkLst>
        </pc:picChg>
        <pc:picChg chg="add mod">
          <ac:chgData name="Мясников Вячеслав Сергеевич" userId="bad87da3-071b-4256-9a7d-2a74f0ac1662" providerId="ADAL" clId="{F0D4A9D3-0F06-4194-9137-DE05C40B1135}" dt="2024-10-10T04:54:48.501" v="667" actId="688"/>
          <ac:picMkLst>
            <pc:docMk/>
            <pc:sldMk cId="4041229809" sldId="330"/>
            <ac:picMk id="18" creationId="{68B1756F-B79D-A5A3-5E0D-715D2759F8C3}"/>
          </ac:picMkLst>
        </pc:picChg>
        <pc:picChg chg="add mod">
          <ac:chgData name="Мясников Вячеслав Сергеевич" userId="bad87da3-071b-4256-9a7d-2a74f0ac1662" providerId="ADAL" clId="{F0D4A9D3-0F06-4194-9137-DE05C40B1135}" dt="2024-10-10T04:53:47.435" v="638" actId="571"/>
          <ac:picMkLst>
            <pc:docMk/>
            <pc:sldMk cId="4041229809" sldId="330"/>
            <ac:picMk id="19" creationId="{B112C63A-9E08-C550-1B55-B521A239471D}"/>
          </ac:picMkLst>
        </pc:picChg>
        <pc:picChg chg="del">
          <ac:chgData name="Мясников Вячеслав Сергеевич" userId="bad87da3-071b-4256-9a7d-2a74f0ac1662" providerId="ADAL" clId="{F0D4A9D3-0F06-4194-9137-DE05C40B1135}" dt="2024-10-10T04:45:18.879" v="166" actId="478"/>
          <ac:picMkLst>
            <pc:docMk/>
            <pc:sldMk cId="4041229809" sldId="330"/>
            <ac:picMk id="1028" creationId="{E11CE067-0F68-F41C-52EE-A7C53B498495}"/>
          </ac:picMkLst>
        </pc:picChg>
        <pc:picChg chg="add mod">
          <ac:chgData name="Мясников Вячеслав Сергеевич" userId="bad87da3-071b-4256-9a7d-2a74f0ac1662" providerId="ADAL" clId="{F0D4A9D3-0F06-4194-9137-DE05C40B1135}" dt="2024-10-10T04:24:05.785" v="15"/>
          <ac:picMkLst>
            <pc:docMk/>
            <pc:sldMk cId="4041229809" sldId="330"/>
            <ac:picMk id="2050" creationId="{D87E53D0-3D1F-D1BB-3F7A-ECFA41428BE8}"/>
          </ac:picMkLst>
        </pc:picChg>
        <pc:picChg chg="add del">
          <ac:chgData name="Мясников Вячеслав Сергеевич" userId="bad87da3-071b-4256-9a7d-2a74f0ac1662" providerId="ADAL" clId="{F0D4A9D3-0F06-4194-9137-DE05C40B1135}" dt="2024-10-10T04:45:45.487" v="168" actId="478"/>
          <ac:picMkLst>
            <pc:docMk/>
            <pc:sldMk cId="4041229809" sldId="330"/>
            <ac:picMk id="3074" creationId="{3CDF04D4-82E8-E224-0C03-BE3AE8F8D7A7}"/>
          </ac:picMkLst>
        </pc:picChg>
        <pc:picChg chg="add del mod">
          <ac:chgData name="Мясников Вячеслав Сергеевич" userId="bad87da3-071b-4256-9a7d-2a74f0ac1662" providerId="ADAL" clId="{F0D4A9D3-0F06-4194-9137-DE05C40B1135}" dt="2024-10-10T04:46:04.705" v="171" actId="478"/>
          <ac:picMkLst>
            <pc:docMk/>
            <pc:sldMk cId="4041229809" sldId="330"/>
            <ac:picMk id="3076" creationId="{FE410AE7-2F1C-BAF0-1E46-9E2A3AA05220}"/>
          </ac:picMkLst>
        </pc:picChg>
        <pc:picChg chg="add mod">
          <ac:chgData name="Мясников Вячеслав Сергеевич" userId="bad87da3-071b-4256-9a7d-2a74f0ac1662" providerId="ADAL" clId="{F0D4A9D3-0F06-4194-9137-DE05C40B1135}" dt="2024-10-10T04:53:36.860" v="634" actId="1076"/>
          <ac:picMkLst>
            <pc:docMk/>
            <pc:sldMk cId="4041229809" sldId="330"/>
            <ac:picMk id="3078" creationId="{D194E249-A2CD-7626-D178-C421861A7796}"/>
          </ac:picMkLst>
        </pc:picChg>
      </pc:sldChg>
      <pc:sldChg chg="addSp modSp">
        <pc:chgData name="Мясников Вячеслав Сергеевич" userId="bad87da3-071b-4256-9a7d-2a74f0ac1662" providerId="ADAL" clId="{F0D4A9D3-0F06-4194-9137-DE05C40B1135}" dt="2024-10-17T09:25:44.209" v="921"/>
        <pc:sldMkLst>
          <pc:docMk/>
          <pc:sldMk cId="1463879922" sldId="331"/>
        </pc:sldMkLst>
        <pc:spChg chg="add mod">
          <ac:chgData name="Мясников Вячеслав Сергеевич" userId="bad87da3-071b-4256-9a7d-2a74f0ac1662" providerId="ADAL" clId="{F0D4A9D3-0F06-4194-9137-DE05C40B1135}" dt="2024-10-17T09:25:44.209" v="921"/>
          <ac:spMkLst>
            <pc:docMk/>
            <pc:sldMk cId="1463879922" sldId="331"/>
            <ac:spMk id="4" creationId="{1E958F31-4219-DCED-C244-3104C706F9A5}"/>
          </ac:spMkLst>
        </pc:spChg>
      </pc:sldChg>
      <pc:sldChg chg="addSp modSp mod">
        <pc:chgData name="Мясников Вячеслав Сергеевич" userId="bad87da3-071b-4256-9a7d-2a74f0ac1662" providerId="ADAL" clId="{F0D4A9D3-0F06-4194-9137-DE05C40B1135}" dt="2024-11-01T23:46:10.998" v="991" actId="1076"/>
        <pc:sldMkLst>
          <pc:docMk/>
          <pc:sldMk cId="3396461797" sldId="332"/>
        </pc:sldMkLst>
        <pc:spChg chg="add mod">
          <ac:chgData name="Мясников Вячеслав Сергеевич" userId="bad87da3-071b-4256-9a7d-2a74f0ac1662" providerId="ADAL" clId="{F0D4A9D3-0F06-4194-9137-DE05C40B1135}" dt="2024-10-17T09:25:42.436" v="920"/>
          <ac:spMkLst>
            <pc:docMk/>
            <pc:sldMk cId="3396461797" sldId="332"/>
            <ac:spMk id="5" creationId="{A849594F-EB39-03E7-AAC8-58A43F65F5E2}"/>
          </ac:spMkLst>
        </pc:spChg>
        <pc:spChg chg="mod">
          <ac:chgData name="Мясников Вячеслав Сергеевич" userId="bad87da3-071b-4256-9a7d-2a74f0ac1662" providerId="ADAL" clId="{F0D4A9D3-0F06-4194-9137-DE05C40B1135}" dt="2024-11-01T23:46:10.998" v="991" actId="1076"/>
          <ac:spMkLst>
            <pc:docMk/>
            <pc:sldMk cId="3396461797" sldId="332"/>
            <ac:spMk id="19" creationId="{AFA4D7E1-085D-F323-EF44-DA87515ADFF7}"/>
          </ac:spMkLst>
        </pc:spChg>
      </pc:sldChg>
      <pc:sldChg chg="addSp delSp modSp mod">
        <pc:chgData name="Мясников Вячеслав Сергеевич" userId="bad87da3-071b-4256-9a7d-2a74f0ac1662" providerId="ADAL" clId="{F0D4A9D3-0F06-4194-9137-DE05C40B1135}" dt="2024-11-01T23:51:02.217" v="1056" actId="478"/>
        <pc:sldMkLst>
          <pc:docMk/>
          <pc:sldMk cId="403689430" sldId="333"/>
        </pc:sldMkLst>
        <pc:spChg chg="add mod">
          <ac:chgData name="Мясников Вячеслав Сергеевич" userId="bad87da3-071b-4256-9a7d-2a74f0ac1662" providerId="ADAL" clId="{F0D4A9D3-0F06-4194-9137-DE05C40B1135}" dt="2024-10-17T09:25:39.782" v="919"/>
          <ac:spMkLst>
            <pc:docMk/>
            <pc:sldMk cId="403689430" sldId="333"/>
            <ac:spMk id="4" creationId="{0CD58A22-D2A7-CDC8-2145-79158F17C728}"/>
          </ac:spMkLst>
        </pc:spChg>
        <pc:spChg chg="mod">
          <ac:chgData name="Мясников Вячеслав Сергеевич" userId="bad87da3-071b-4256-9a7d-2a74f0ac1662" providerId="ADAL" clId="{F0D4A9D3-0F06-4194-9137-DE05C40B1135}" dt="2024-11-01T23:50:48.518" v="1055" actId="1076"/>
          <ac:spMkLst>
            <pc:docMk/>
            <pc:sldMk cId="403689430" sldId="333"/>
            <ac:spMk id="16" creationId="{E3166882-F9E2-F2A9-8EAA-0D88F8BB64D0}"/>
          </ac:spMkLst>
        </pc:spChg>
        <pc:picChg chg="del">
          <ac:chgData name="Мясников Вячеслав Сергеевич" userId="bad87da3-071b-4256-9a7d-2a74f0ac1662" providerId="ADAL" clId="{F0D4A9D3-0F06-4194-9137-DE05C40B1135}" dt="2024-11-01T23:51:02.217" v="1056" actId="478"/>
          <ac:picMkLst>
            <pc:docMk/>
            <pc:sldMk cId="403689430" sldId="333"/>
            <ac:picMk id="27" creationId="{AAF86B6F-C100-DFE4-562A-FAD3B8F7F83A}"/>
          </ac:picMkLst>
        </pc:picChg>
      </pc:sldChg>
      <pc:sldChg chg="modSp mod">
        <pc:chgData name="Мясников Вячеслав Сергеевич" userId="bad87da3-071b-4256-9a7d-2a74f0ac1662" providerId="ADAL" clId="{F0D4A9D3-0F06-4194-9137-DE05C40B1135}" dt="2024-10-10T06:20:34.248" v="848" actId="1076"/>
        <pc:sldMkLst>
          <pc:docMk/>
          <pc:sldMk cId="92333755" sldId="334"/>
        </pc:sldMkLst>
        <pc:spChg chg="mod">
          <ac:chgData name="Мясников Вячеслав Сергеевич" userId="bad87da3-071b-4256-9a7d-2a74f0ac1662" providerId="ADAL" clId="{F0D4A9D3-0F06-4194-9137-DE05C40B1135}" dt="2024-10-10T06:20:34.248" v="848" actId="1076"/>
          <ac:spMkLst>
            <pc:docMk/>
            <pc:sldMk cId="92333755" sldId="334"/>
            <ac:spMk id="13" creationId="{AF1B542E-0177-6174-F9AA-46A8466ABE46}"/>
          </ac:spMkLst>
        </pc:spChg>
        <pc:spChg chg="mod">
          <ac:chgData name="Мясников Вячеслав Сергеевич" userId="bad87da3-071b-4256-9a7d-2a74f0ac1662" providerId="ADAL" clId="{F0D4A9D3-0F06-4194-9137-DE05C40B1135}" dt="2024-10-10T06:20:34.248" v="848" actId="1076"/>
          <ac:spMkLst>
            <pc:docMk/>
            <pc:sldMk cId="92333755" sldId="334"/>
            <ac:spMk id="14" creationId="{400FE010-F476-992C-8DF2-9B9817269E19}"/>
          </ac:spMkLst>
        </pc:spChg>
        <pc:spChg chg="mod">
          <ac:chgData name="Мясников Вячеслав Сергеевич" userId="bad87da3-071b-4256-9a7d-2a74f0ac1662" providerId="ADAL" clId="{F0D4A9D3-0F06-4194-9137-DE05C40B1135}" dt="2024-10-10T06:20:34.248" v="848" actId="1076"/>
          <ac:spMkLst>
            <pc:docMk/>
            <pc:sldMk cId="92333755" sldId="334"/>
            <ac:spMk id="15" creationId="{0F49BD3F-5BC8-DCAB-BF0B-53805A3B06AC}"/>
          </ac:spMkLst>
        </pc:spChg>
        <pc:spChg chg="mod">
          <ac:chgData name="Мясников Вячеслав Сергеевич" userId="bad87da3-071b-4256-9a7d-2a74f0ac1662" providerId="ADAL" clId="{F0D4A9D3-0F06-4194-9137-DE05C40B1135}" dt="2024-10-10T06:20:34.248" v="848" actId="1076"/>
          <ac:spMkLst>
            <pc:docMk/>
            <pc:sldMk cId="92333755" sldId="334"/>
            <ac:spMk id="16" creationId="{116A3A7E-B96E-8328-4045-018F153B8A3E}"/>
          </ac:spMkLst>
        </pc:spChg>
        <pc:spChg chg="mod">
          <ac:chgData name="Мясников Вячеслав Сергеевич" userId="bad87da3-071b-4256-9a7d-2a74f0ac1662" providerId="ADAL" clId="{F0D4A9D3-0F06-4194-9137-DE05C40B1135}" dt="2024-10-10T06:20:34.248" v="848" actId="1076"/>
          <ac:spMkLst>
            <pc:docMk/>
            <pc:sldMk cId="92333755" sldId="334"/>
            <ac:spMk id="17" creationId="{34495B21-7844-5E1B-A743-53B71D49402A}"/>
          </ac:spMkLst>
        </pc:spChg>
      </pc:sldChg>
      <pc:sldChg chg="modSp mod">
        <pc:chgData name="Мясников Вячеслав Сергеевич" userId="bad87da3-071b-4256-9a7d-2a74f0ac1662" providerId="ADAL" clId="{F0D4A9D3-0F06-4194-9137-DE05C40B1135}" dt="2024-11-02T01:31:17.598" v="1158" actId="1076"/>
        <pc:sldMkLst>
          <pc:docMk/>
          <pc:sldMk cId="2931774198" sldId="337"/>
        </pc:sldMkLst>
        <pc:spChg chg="mod">
          <ac:chgData name="Мясников Вячеслав Сергеевич" userId="bad87da3-071b-4256-9a7d-2a74f0ac1662" providerId="ADAL" clId="{F0D4A9D3-0F06-4194-9137-DE05C40B1135}" dt="2024-11-02T01:30:55.591" v="1155" actId="14100"/>
          <ac:spMkLst>
            <pc:docMk/>
            <pc:sldMk cId="2931774198" sldId="337"/>
            <ac:spMk id="35" creationId="{73A8092A-EA37-9471-CCC7-AA98BF99F0A6}"/>
          </ac:spMkLst>
        </pc:spChg>
        <pc:spChg chg="mod">
          <ac:chgData name="Мясников Вячеслав Сергеевич" userId="bad87da3-071b-4256-9a7d-2a74f0ac1662" providerId="ADAL" clId="{F0D4A9D3-0F06-4194-9137-DE05C40B1135}" dt="2024-11-02T01:31:05.136" v="1157" actId="1076"/>
          <ac:spMkLst>
            <pc:docMk/>
            <pc:sldMk cId="2931774198" sldId="337"/>
            <ac:spMk id="37" creationId="{FCB48BD2-4BBF-BAFD-015C-200ACAE83A4E}"/>
          </ac:spMkLst>
        </pc:spChg>
        <pc:picChg chg="mod">
          <ac:chgData name="Мясников Вячеслав Сергеевич" userId="bad87da3-071b-4256-9a7d-2a74f0ac1662" providerId="ADAL" clId="{F0D4A9D3-0F06-4194-9137-DE05C40B1135}" dt="2024-11-02T01:31:17.598" v="1158" actId="1076"/>
          <ac:picMkLst>
            <pc:docMk/>
            <pc:sldMk cId="2931774198" sldId="337"/>
            <ac:picMk id="5" creationId="{1842EE2B-8360-9CDF-9E76-BC553DE1C325}"/>
          </ac:picMkLst>
        </pc:picChg>
      </pc:sldChg>
      <pc:sldChg chg="modSp mod">
        <pc:chgData name="Мясников Вячеслав Сергеевич" userId="bad87da3-071b-4256-9a7d-2a74f0ac1662" providerId="ADAL" clId="{F0D4A9D3-0F06-4194-9137-DE05C40B1135}" dt="2024-10-18T02:30:46.552" v="965" actId="20577"/>
        <pc:sldMkLst>
          <pc:docMk/>
          <pc:sldMk cId="4235733796" sldId="343"/>
        </pc:sldMkLst>
        <pc:spChg chg="mod">
          <ac:chgData name="Мясников Вячеслав Сергеевич" userId="bad87da3-071b-4256-9a7d-2a74f0ac1662" providerId="ADAL" clId="{F0D4A9D3-0F06-4194-9137-DE05C40B1135}" dt="2024-10-18T00:50:09.479" v="928" actId="1076"/>
          <ac:spMkLst>
            <pc:docMk/>
            <pc:sldMk cId="4235733796" sldId="343"/>
            <ac:spMk id="10" creationId="{8DC5DA1D-2FF7-002F-7A9B-2B915F4D4FAD}"/>
          </ac:spMkLst>
        </pc:spChg>
        <pc:spChg chg="mod">
          <ac:chgData name="Мясников Вячеслав Сергеевич" userId="bad87da3-071b-4256-9a7d-2a74f0ac1662" providerId="ADAL" clId="{F0D4A9D3-0F06-4194-9137-DE05C40B1135}" dt="2024-10-18T00:50:16.066" v="930" actId="1076"/>
          <ac:spMkLst>
            <pc:docMk/>
            <pc:sldMk cId="4235733796" sldId="343"/>
            <ac:spMk id="14" creationId="{988258ED-6DB9-0592-2FED-0467C64071CE}"/>
          </ac:spMkLst>
        </pc:spChg>
        <pc:spChg chg="mod">
          <ac:chgData name="Мясников Вячеслав Сергеевич" userId="bad87da3-071b-4256-9a7d-2a74f0ac1662" providerId="ADAL" clId="{F0D4A9D3-0F06-4194-9137-DE05C40B1135}" dt="2024-10-18T00:50:23.844" v="933" actId="20577"/>
          <ac:spMkLst>
            <pc:docMk/>
            <pc:sldMk cId="4235733796" sldId="343"/>
            <ac:spMk id="16" creationId="{BF0B678A-8E73-E643-9FE5-D55A89725DC2}"/>
          </ac:spMkLst>
        </pc:spChg>
        <pc:spChg chg="mod">
          <ac:chgData name="Мясников Вячеслав Сергеевич" userId="bad87da3-071b-4256-9a7d-2a74f0ac1662" providerId="ADAL" clId="{F0D4A9D3-0F06-4194-9137-DE05C40B1135}" dt="2024-10-10T06:13:42.972" v="784" actId="20577"/>
          <ac:spMkLst>
            <pc:docMk/>
            <pc:sldMk cId="4235733796" sldId="343"/>
            <ac:spMk id="22" creationId="{F351039E-A20D-C5CA-60DE-C4AE7C5769F9}"/>
          </ac:spMkLst>
        </pc:spChg>
        <pc:spChg chg="mod">
          <ac:chgData name="Мясников Вячеслав Сергеевич" userId="bad87da3-071b-4256-9a7d-2a74f0ac1662" providerId="ADAL" clId="{F0D4A9D3-0F06-4194-9137-DE05C40B1135}" dt="2024-10-18T02:30:46.552" v="965" actId="20577"/>
          <ac:spMkLst>
            <pc:docMk/>
            <pc:sldMk cId="4235733796" sldId="343"/>
            <ac:spMk id="23" creationId="{D11BA5EB-C063-89F5-DB74-D51070DAAD90}"/>
          </ac:spMkLst>
        </pc:spChg>
        <pc:picChg chg="mod">
          <ac:chgData name="Мясников Вячеслав Сергеевич" userId="bad87da3-071b-4256-9a7d-2a74f0ac1662" providerId="ADAL" clId="{F0D4A9D3-0F06-4194-9137-DE05C40B1135}" dt="2024-10-10T06:14:41.871" v="829" actId="1076"/>
          <ac:picMkLst>
            <pc:docMk/>
            <pc:sldMk cId="4235733796" sldId="343"/>
            <ac:picMk id="4" creationId="{23638DEC-DC9C-67DE-16ED-D72851FE7FC1}"/>
          </ac:picMkLst>
        </pc:picChg>
        <pc:picChg chg="mod">
          <ac:chgData name="Мясников Вячеслав Сергеевич" userId="bad87da3-071b-4256-9a7d-2a74f0ac1662" providerId="ADAL" clId="{F0D4A9D3-0F06-4194-9137-DE05C40B1135}" dt="2024-10-18T00:50:36.827" v="934" actId="1076"/>
          <ac:picMkLst>
            <pc:docMk/>
            <pc:sldMk cId="4235733796" sldId="343"/>
            <ac:picMk id="1026" creationId="{AE03B850-2043-1A16-97CC-8D48E7CA2FB7}"/>
          </ac:picMkLst>
        </pc:picChg>
      </pc:sldChg>
      <pc:sldChg chg="modSp add del mod ord">
        <pc:chgData name="Мясников Вячеслав Сергеевич" userId="bad87da3-071b-4256-9a7d-2a74f0ac1662" providerId="ADAL" clId="{F0D4A9D3-0F06-4194-9137-DE05C40B1135}" dt="2024-10-17T10:01:49.871" v="923" actId="2696"/>
        <pc:sldMkLst>
          <pc:docMk/>
          <pc:sldMk cId="1864608236" sldId="344"/>
        </pc:sldMkLst>
        <pc:spChg chg="mod">
          <ac:chgData name="Мясников Вячеслав Сергеевич" userId="bad87da3-071b-4256-9a7d-2a74f0ac1662" providerId="ADAL" clId="{F0D4A9D3-0F06-4194-9137-DE05C40B1135}" dt="2024-10-10T07:19:29.983" v="860" actId="1076"/>
          <ac:spMkLst>
            <pc:docMk/>
            <pc:sldMk cId="1864608236" sldId="344"/>
            <ac:spMk id="24" creationId="{80E1C4C5-8DA6-529D-7B23-BA5B6FEB27FD}"/>
          </ac:spMkLst>
        </pc:spChg>
      </pc:sldChg>
      <pc:sldChg chg="modSp del mod ord">
        <pc:chgData name="Мясников Вячеслав Сергеевич" userId="bad87da3-071b-4256-9a7d-2a74f0ac1662" providerId="ADAL" clId="{F0D4A9D3-0F06-4194-9137-DE05C40B1135}" dt="2024-10-17T10:01:47.802" v="922" actId="2696"/>
        <pc:sldMkLst>
          <pc:docMk/>
          <pc:sldMk cId="1062450273" sldId="345"/>
        </pc:sldMkLst>
        <pc:spChg chg="mod">
          <ac:chgData name="Мясников Вячеслав Сергеевич" userId="bad87da3-071b-4256-9a7d-2a74f0ac1662" providerId="ADAL" clId="{F0D4A9D3-0F06-4194-9137-DE05C40B1135}" dt="2024-10-10T07:19:34.312" v="861" actId="1076"/>
          <ac:spMkLst>
            <pc:docMk/>
            <pc:sldMk cId="1062450273" sldId="345"/>
            <ac:spMk id="24" creationId="{80E1C4C5-8DA6-529D-7B23-BA5B6FEB27FD}"/>
          </ac:spMkLst>
        </pc:spChg>
      </pc:sldChg>
      <pc:sldChg chg="del">
        <pc:chgData name="Мясников Вячеслав Сергеевич" userId="bad87da3-071b-4256-9a7d-2a74f0ac1662" providerId="ADAL" clId="{F0D4A9D3-0F06-4194-9137-DE05C40B1135}" dt="2024-10-09T06:27:39.259" v="0" actId="2696"/>
        <pc:sldMkLst>
          <pc:docMk/>
          <pc:sldMk cId="2350553968" sldId="364"/>
        </pc:sldMkLst>
      </pc:sldChg>
      <pc:sldChg chg="addSp delSp modSp new mod">
        <pc:chgData name="Мясников Вячеслав Сергеевич" userId="bad87da3-071b-4256-9a7d-2a74f0ac1662" providerId="ADAL" clId="{F0D4A9D3-0F06-4194-9137-DE05C40B1135}" dt="2024-10-10T04:35:05.737" v="120" actId="1076"/>
        <pc:sldMkLst>
          <pc:docMk/>
          <pc:sldMk cId="2588002005" sldId="364"/>
        </pc:sldMkLst>
        <pc:spChg chg="del">
          <ac:chgData name="Мясников Вячеслав Сергеевич" userId="bad87da3-071b-4256-9a7d-2a74f0ac1662" providerId="ADAL" clId="{F0D4A9D3-0F06-4194-9137-DE05C40B1135}" dt="2024-10-10T04:22:31.572" v="7" actId="478"/>
          <ac:spMkLst>
            <pc:docMk/>
            <pc:sldMk cId="2588002005" sldId="364"/>
            <ac:spMk id="2" creationId="{D6AEF7F4-5C07-8CAC-A3E7-798CF1E4410B}"/>
          </ac:spMkLst>
        </pc:spChg>
        <pc:picChg chg="add del mod">
          <ac:chgData name="Мясников Вячеслав Сергеевич" userId="bad87da3-071b-4256-9a7d-2a74f0ac1662" providerId="ADAL" clId="{F0D4A9D3-0F06-4194-9137-DE05C40B1135}" dt="2024-10-10T04:34:42.287" v="111" actId="478"/>
          <ac:picMkLst>
            <pc:docMk/>
            <pc:sldMk cId="2588002005" sldId="364"/>
            <ac:picMk id="3" creationId="{22CEC207-2AF0-42E4-119D-B7120AC3DBF0}"/>
          </ac:picMkLst>
        </pc:picChg>
        <pc:picChg chg="add del mod">
          <ac:chgData name="Мясников Вячеслав Сергеевич" userId="bad87da3-071b-4256-9a7d-2a74f0ac1662" providerId="ADAL" clId="{F0D4A9D3-0F06-4194-9137-DE05C40B1135}" dt="2024-10-10T04:34:42.904" v="112" actId="478"/>
          <ac:picMkLst>
            <pc:docMk/>
            <pc:sldMk cId="2588002005" sldId="364"/>
            <ac:picMk id="1026" creationId="{D61AAE5B-D9EF-C3C8-02CA-ACF014A3222C}"/>
          </ac:picMkLst>
        </pc:picChg>
        <pc:picChg chg="add del mod">
          <ac:chgData name="Мясников Вячеслав Сергеевич" userId="bad87da3-071b-4256-9a7d-2a74f0ac1662" providerId="ADAL" clId="{F0D4A9D3-0F06-4194-9137-DE05C40B1135}" dt="2024-10-10T04:34:41.702" v="110" actId="478"/>
          <ac:picMkLst>
            <pc:docMk/>
            <pc:sldMk cId="2588002005" sldId="364"/>
            <ac:picMk id="1028" creationId="{12D9B20E-C667-ECB7-BF5B-AEF457C13E28}"/>
          </ac:picMkLst>
        </pc:picChg>
        <pc:picChg chg="add del mod">
          <ac:chgData name="Мясников Вячеслав Сергеевич" userId="bad87da3-071b-4256-9a7d-2a74f0ac1662" providerId="ADAL" clId="{F0D4A9D3-0F06-4194-9137-DE05C40B1135}" dt="2024-10-10T04:34:46.416" v="115" actId="478"/>
          <ac:picMkLst>
            <pc:docMk/>
            <pc:sldMk cId="2588002005" sldId="364"/>
            <ac:picMk id="1030" creationId="{5C95088E-8672-138A-64B5-19918C8AC5F2}"/>
          </ac:picMkLst>
        </pc:picChg>
        <pc:picChg chg="add mod">
          <ac:chgData name="Мясников Вячеслав Сергеевич" userId="bad87da3-071b-4256-9a7d-2a74f0ac1662" providerId="ADAL" clId="{F0D4A9D3-0F06-4194-9137-DE05C40B1135}" dt="2024-10-10T04:35:05.737" v="120" actId="1076"/>
          <ac:picMkLst>
            <pc:docMk/>
            <pc:sldMk cId="2588002005" sldId="364"/>
            <ac:picMk id="1032" creationId="{9E6ABC1D-C436-D4CA-A684-7916B70988A7}"/>
          </ac:picMkLst>
        </pc:picChg>
        <pc:picChg chg="add del mod">
          <ac:chgData name="Мясников Вячеслав Сергеевич" userId="bad87da3-071b-4256-9a7d-2a74f0ac1662" providerId="ADAL" clId="{F0D4A9D3-0F06-4194-9137-DE05C40B1135}" dt="2024-10-10T04:34:51.329" v="117" actId="478"/>
          <ac:picMkLst>
            <pc:docMk/>
            <pc:sldMk cId="2588002005" sldId="364"/>
            <ac:picMk id="1034" creationId="{8E4DB2F6-3CB9-94C5-CAAB-E717B50C8243}"/>
          </ac:picMkLst>
        </pc:picChg>
      </pc:sldChg>
      <pc:sldChg chg="addSp delSp modSp new del mod">
        <pc:chgData name="Мясников Вячеслав Сергеевич" userId="bad87da3-071b-4256-9a7d-2a74f0ac1662" providerId="ADAL" clId="{F0D4A9D3-0F06-4194-9137-DE05C40B1135}" dt="2024-10-10T04:36:37.889" v="138" actId="47"/>
        <pc:sldMkLst>
          <pc:docMk/>
          <pc:sldMk cId="426857352" sldId="365"/>
        </pc:sldMkLst>
        <pc:spChg chg="del">
          <ac:chgData name="Мясников Вячеслав Сергеевич" userId="bad87da3-071b-4256-9a7d-2a74f0ac1662" providerId="ADAL" clId="{F0D4A9D3-0F06-4194-9137-DE05C40B1135}" dt="2024-10-10T04:23:08.323" v="11" actId="478"/>
          <ac:spMkLst>
            <pc:docMk/>
            <pc:sldMk cId="426857352" sldId="365"/>
            <ac:spMk id="2" creationId="{C42DFD99-4290-3AD7-527D-7A7B114790E0}"/>
          </ac:spMkLst>
        </pc:spChg>
        <pc:spChg chg="add mod">
          <ac:chgData name="Мясников Вячеслав Сергеевич" userId="bad87da3-071b-4256-9a7d-2a74f0ac1662" providerId="ADAL" clId="{F0D4A9D3-0F06-4194-9137-DE05C40B1135}" dt="2024-10-10T04:30:41.597" v="82" actId="115"/>
          <ac:spMkLst>
            <pc:docMk/>
            <pc:sldMk cId="426857352" sldId="365"/>
            <ac:spMk id="3" creationId="{61416F2C-B3B9-5DF5-E4BE-C290B8D2B0BA}"/>
          </ac:spMkLst>
        </pc:spChg>
        <pc:picChg chg="add del mod">
          <ac:chgData name="Мясников Вячеслав Сергеевич" userId="bad87da3-071b-4256-9a7d-2a74f0ac1662" providerId="ADAL" clId="{F0D4A9D3-0F06-4194-9137-DE05C40B1135}" dt="2024-10-10T04:24:04.721" v="14" actId="21"/>
          <ac:picMkLst>
            <pc:docMk/>
            <pc:sldMk cId="426857352" sldId="365"/>
            <ac:picMk id="2050" creationId="{D87E53D0-3D1F-D1BB-3F7A-ECFA41428BE8}"/>
          </ac:picMkLst>
        </pc:picChg>
      </pc:sldChg>
      <pc:sldChg chg="delSp modSp add">
        <pc:chgData name="Мясников Вячеслав Сергеевич" userId="bad87da3-071b-4256-9a7d-2a74f0ac1662" providerId="ADAL" clId="{F0D4A9D3-0F06-4194-9137-DE05C40B1135}" dt="2024-10-10T04:31:20.371" v="91" actId="14100"/>
        <pc:sldMkLst>
          <pc:docMk/>
          <pc:sldMk cId="2707182605" sldId="366"/>
        </pc:sldMkLst>
        <pc:picChg chg="del">
          <ac:chgData name="Мясников Вячеслав Сергеевич" userId="bad87da3-071b-4256-9a7d-2a74f0ac1662" providerId="ADAL" clId="{F0D4A9D3-0F06-4194-9137-DE05C40B1135}" dt="2024-10-10T04:31:13.849" v="88" actId="478"/>
          <ac:picMkLst>
            <pc:docMk/>
            <pc:sldMk cId="2707182605" sldId="366"/>
            <ac:picMk id="3" creationId="{22CEC207-2AF0-42E4-119D-B7120AC3DBF0}"/>
          </ac:picMkLst>
        </pc:picChg>
        <pc:picChg chg="del">
          <ac:chgData name="Мясников Вячеслав Сергеевич" userId="bad87da3-071b-4256-9a7d-2a74f0ac1662" providerId="ADAL" clId="{F0D4A9D3-0F06-4194-9137-DE05C40B1135}" dt="2024-10-10T04:31:14.876" v="89" actId="478"/>
          <ac:picMkLst>
            <pc:docMk/>
            <pc:sldMk cId="2707182605" sldId="366"/>
            <ac:picMk id="1026" creationId="{D61AAE5B-D9EF-C3C8-02CA-ACF014A3222C}"/>
          </ac:picMkLst>
        </pc:picChg>
        <pc:picChg chg="mod">
          <ac:chgData name="Мясников Вячеслав Сергеевич" userId="bad87da3-071b-4256-9a7d-2a74f0ac1662" providerId="ADAL" clId="{F0D4A9D3-0F06-4194-9137-DE05C40B1135}" dt="2024-10-10T04:31:20.371" v="91" actId="14100"/>
          <ac:picMkLst>
            <pc:docMk/>
            <pc:sldMk cId="2707182605" sldId="366"/>
            <ac:picMk id="1028" creationId="{12D9B20E-C667-ECB7-BF5B-AEF457C13E28}"/>
          </ac:picMkLst>
        </pc:picChg>
        <pc:picChg chg="del">
          <ac:chgData name="Мясников Вячеслав Сергеевич" userId="bad87da3-071b-4256-9a7d-2a74f0ac1662" providerId="ADAL" clId="{F0D4A9D3-0F06-4194-9137-DE05C40B1135}" dt="2024-10-10T04:31:09.591" v="86" actId="478"/>
          <ac:picMkLst>
            <pc:docMk/>
            <pc:sldMk cId="2707182605" sldId="366"/>
            <ac:picMk id="1030" creationId="{5C95088E-8672-138A-64B5-19918C8AC5F2}"/>
          </ac:picMkLst>
        </pc:picChg>
        <pc:picChg chg="del">
          <ac:chgData name="Мясников Вячеслав Сергеевич" userId="bad87da3-071b-4256-9a7d-2a74f0ac1662" providerId="ADAL" clId="{F0D4A9D3-0F06-4194-9137-DE05C40B1135}" dt="2024-10-10T04:31:08.619" v="85" actId="478"/>
          <ac:picMkLst>
            <pc:docMk/>
            <pc:sldMk cId="2707182605" sldId="366"/>
            <ac:picMk id="1032" creationId="{9E6ABC1D-C436-D4CA-A684-7916B70988A7}"/>
          </ac:picMkLst>
        </pc:picChg>
        <pc:picChg chg="del">
          <ac:chgData name="Мясников Вячеслав Сергеевич" userId="bad87da3-071b-4256-9a7d-2a74f0ac1662" providerId="ADAL" clId="{F0D4A9D3-0F06-4194-9137-DE05C40B1135}" dt="2024-10-10T04:31:07.865" v="84" actId="478"/>
          <ac:picMkLst>
            <pc:docMk/>
            <pc:sldMk cId="2707182605" sldId="366"/>
            <ac:picMk id="1034" creationId="{8E4DB2F6-3CB9-94C5-CAAB-E717B50C8243}"/>
          </ac:picMkLst>
        </pc:picChg>
      </pc:sldChg>
      <pc:sldChg chg="delSp modSp add">
        <pc:chgData name="Мясников Вячеслав Сергеевич" userId="bad87da3-071b-4256-9a7d-2a74f0ac1662" providerId="ADAL" clId="{F0D4A9D3-0F06-4194-9137-DE05C40B1135}" dt="2024-10-10T04:34:35.787" v="109" actId="1076"/>
        <pc:sldMkLst>
          <pc:docMk/>
          <pc:sldMk cId="3226813986" sldId="367"/>
        </pc:sldMkLst>
        <pc:picChg chg="del mod">
          <ac:chgData name="Мясников Вячеслав Сергеевич" userId="bad87da3-071b-4256-9a7d-2a74f0ac1662" providerId="ADAL" clId="{F0D4A9D3-0F06-4194-9137-DE05C40B1135}" dt="2024-10-10T04:31:53.691" v="100" actId="478"/>
          <ac:picMkLst>
            <pc:docMk/>
            <pc:sldMk cId="3226813986" sldId="367"/>
            <ac:picMk id="3" creationId="{22CEC207-2AF0-42E4-119D-B7120AC3DBF0}"/>
          </ac:picMkLst>
        </pc:picChg>
        <pc:picChg chg="del mod">
          <ac:chgData name="Мясников Вячеслав Сергеевич" userId="bad87da3-071b-4256-9a7d-2a74f0ac1662" providerId="ADAL" clId="{F0D4A9D3-0F06-4194-9137-DE05C40B1135}" dt="2024-10-10T04:34:02.147" v="103" actId="478"/>
          <ac:picMkLst>
            <pc:docMk/>
            <pc:sldMk cId="3226813986" sldId="367"/>
            <ac:picMk id="1026" creationId="{D61AAE5B-D9EF-C3C8-02CA-ACF014A3222C}"/>
          </ac:picMkLst>
        </pc:picChg>
        <pc:picChg chg="del">
          <ac:chgData name="Мясников Вячеслав Сергеевич" userId="bad87da3-071b-4256-9a7d-2a74f0ac1662" providerId="ADAL" clId="{F0D4A9D3-0F06-4194-9137-DE05C40B1135}" dt="2024-10-10T04:31:47.879" v="94" actId="478"/>
          <ac:picMkLst>
            <pc:docMk/>
            <pc:sldMk cId="3226813986" sldId="367"/>
            <ac:picMk id="1028" creationId="{12D9B20E-C667-ECB7-BF5B-AEF457C13E28}"/>
          </ac:picMkLst>
        </pc:picChg>
        <pc:picChg chg="mod">
          <ac:chgData name="Мясников Вячеслав Сергеевич" userId="bad87da3-071b-4256-9a7d-2a74f0ac1662" providerId="ADAL" clId="{F0D4A9D3-0F06-4194-9137-DE05C40B1135}" dt="2024-10-10T04:34:35.787" v="109" actId="1076"/>
          <ac:picMkLst>
            <pc:docMk/>
            <pc:sldMk cId="3226813986" sldId="367"/>
            <ac:picMk id="1030" creationId="{5C95088E-8672-138A-64B5-19918C8AC5F2}"/>
          </ac:picMkLst>
        </pc:picChg>
        <pc:picChg chg="del mod">
          <ac:chgData name="Мясников Вячеслав Сергеевич" userId="bad87da3-071b-4256-9a7d-2a74f0ac1662" providerId="ADAL" clId="{F0D4A9D3-0F06-4194-9137-DE05C40B1135}" dt="2024-10-10T04:34:23.901" v="106" actId="478"/>
          <ac:picMkLst>
            <pc:docMk/>
            <pc:sldMk cId="3226813986" sldId="367"/>
            <ac:picMk id="1032" creationId="{9E6ABC1D-C436-D4CA-A684-7916B70988A7}"/>
          </ac:picMkLst>
        </pc:picChg>
        <pc:picChg chg="del mod">
          <ac:chgData name="Мясников Вячеслав Сергеевич" userId="bad87da3-071b-4256-9a7d-2a74f0ac1662" providerId="ADAL" clId="{F0D4A9D3-0F06-4194-9137-DE05C40B1135}" dt="2024-10-10T04:34:08.859" v="105" actId="478"/>
          <ac:picMkLst>
            <pc:docMk/>
            <pc:sldMk cId="3226813986" sldId="367"/>
            <ac:picMk id="1034" creationId="{8E4DB2F6-3CB9-94C5-CAAB-E717B50C8243}"/>
          </ac:picMkLst>
        </pc:picChg>
      </pc:sldChg>
      <pc:sldChg chg="addSp delSp modSp new mod">
        <pc:chgData name="Мясников Вячеслав Сергеевич" userId="bad87da3-071b-4256-9a7d-2a74f0ac1662" providerId="ADAL" clId="{F0D4A9D3-0F06-4194-9137-DE05C40B1135}" dt="2024-10-10T04:35:29.320" v="127" actId="1076"/>
        <pc:sldMkLst>
          <pc:docMk/>
          <pc:sldMk cId="4052821167" sldId="368"/>
        </pc:sldMkLst>
        <pc:spChg chg="del">
          <ac:chgData name="Мясников Вячеслав Сергеевич" userId="bad87da3-071b-4256-9a7d-2a74f0ac1662" providerId="ADAL" clId="{F0D4A9D3-0F06-4194-9137-DE05C40B1135}" dt="2024-10-10T04:35:16.370" v="122" actId="478"/>
          <ac:spMkLst>
            <pc:docMk/>
            <pc:sldMk cId="4052821167" sldId="368"/>
            <ac:spMk id="2" creationId="{678AF8E5-64AB-D69E-A9EF-E460E836F77A}"/>
          </ac:spMkLst>
        </pc:spChg>
        <pc:picChg chg="add mod">
          <ac:chgData name="Мясников Вячеслав Сергеевич" userId="bad87da3-071b-4256-9a7d-2a74f0ac1662" providerId="ADAL" clId="{F0D4A9D3-0F06-4194-9137-DE05C40B1135}" dt="2024-10-10T04:35:29.320" v="127" actId="1076"/>
          <ac:picMkLst>
            <pc:docMk/>
            <pc:sldMk cId="4052821167" sldId="368"/>
            <ac:picMk id="4098" creationId="{86FBF08F-3867-5E3E-75FA-B6DBF8F2AA0D}"/>
          </ac:picMkLst>
        </pc:picChg>
      </pc:sldChg>
      <pc:sldChg chg="addSp delSp modSp add del mod ord">
        <pc:chgData name="Мясников Вячеслав Сергеевич" userId="bad87da3-071b-4256-9a7d-2a74f0ac1662" providerId="ADAL" clId="{F0D4A9D3-0F06-4194-9137-DE05C40B1135}" dt="2024-10-10T06:32:50.276" v="851" actId="2696"/>
        <pc:sldMkLst>
          <pc:docMk/>
          <pc:sldMk cId="3291946667" sldId="369"/>
        </pc:sldMkLst>
        <pc:spChg chg="add mod">
          <ac:chgData name="Мясников Вячеслав Сергеевич" userId="bad87da3-071b-4256-9a7d-2a74f0ac1662" providerId="ADAL" clId="{F0D4A9D3-0F06-4194-9137-DE05C40B1135}" dt="2024-10-10T04:37:16.266" v="141" actId="1076"/>
          <ac:spMkLst>
            <pc:docMk/>
            <pc:sldMk cId="3291946667" sldId="369"/>
            <ac:spMk id="4" creationId="{54B3A2AA-B398-128B-6766-B7BF62513A60}"/>
          </ac:spMkLst>
        </pc:spChg>
        <pc:spChg chg="del">
          <ac:chgData name="Мясников Вячеслав Сергеевич" userId="bad87da3-071b-4256-9a7d-2a74f0ac1662" providerId="ADAL" clId="{F0D4A9D3-0F06-4194-9137-DE05C40B1135}" dt="2024-10-10T04:35:59.612" v="133" actId="478"/>
          <ac:spMkLst>
            <pc:docMk/>
            <pc:sldMk cId="3291946667" sldId="369"/>
            <ac:spMk id="54" creationId="{E655404A-246C-9138-75E0-8864D7130832}"/>
          </ac:spMkLst>
        </pc:spChg>
        <pc:spChg chg="del">
          <ac:chgData name="Мясников Вячеслав Сергеевич" userId="bad87da3-071b-4256-9a7d-2a74f0ac1662" providerId="ADAL" clId="{F0D4A9D3-0F06-4194-9137-DE05C40B1135}" dt="2024-10-10T04:36:27.126" v="137" actId="478"/>
          <ac:spMkLst>
            <pc:docMk/>
            <pc:sldMk cId="3291946667" sldId="369"/>
            <ac:spMk id="55" creationId="{BA51AD2D-567B-7A64-8320-747E02F2C27B}"/>
          </ac:spMkLst>
        </pc:spChg>
        <pc:picChg chg="del mod">
          <ac:chgData name="Мясников Вячеслав Сергеевич" userId="bad87da3-071b-4256-9a7d-2a74f0ac1662" providerId="ADAL" clId="{F0D4A9D3-0F06-4194-9137-DE05C40B1135}" dt="2024-10-10T04:35:54.148" v="132" actId="478"/>
          <ac:picMkLst>
            <pc:docMk/>
            <pc:sldMk cId="3291946667" sldId="369"/>
            <ac:picMk id="1028" creationId="{E11CE067-0F68-F41C-52EE-A7C53B498495}"/>
          </ac:picMkLst>
        </pc:picChg>
      </pc:sldChg>
      <pc:sldChg chg="addSp delSp modSp new mod">
        <pc:chgData name="Мясников Вячеслав Сергеевич" userId="bad87da3-071b-4256-9a7d-2a74f0ac1662" providerId="ADAL" clId="{F0D4A9D3-0F06-4194-9137-DE05C40B1135}" dt="2024-11-02T00:02:18.099" v="1154" actId="115"/>
        <pc:sldMkLst>
          <pc:docMk/>
          <pc:sldMk cId="2561056142" sldId="370"/>
        </pc:sldMkLst>
        <pc:spChg chg="add mod">
          <ac:chgData name="Мясников Вячеслав Сергеевич" userId="bad87da3-071b-4256-9a7d-2a74f0ac1662" providerId="ADAL" clId="{F0D4A9D3-0F06-4194-9137-DE05C40B1135}" dt="2024-10-10T07:43:02.764" v="918" actId="20577"/>
          <ac:spMkLst>
            <pc:docMk/>
            <pc:sldMk cId="2561056142" sldId="370"/>
            <ac:spMk id="2" creationId="{507494A6-6535-52EB-18D0-C84B0826B49E}"/>
          </ac:spMkLst>
        </pc:spChg>
        <pc:spChg chg="del">
          <ac:chgData name="Мясников Вячеслав Сергеевич" userId="bad87da3-071b-4256-9a7d-2a74f0ac1662" providerId="ADAL" clId="{F0D4A9D3-0F06-4194-9137-DE05C40B1135}" dt="2024-10-10T04:39:22.186" v="143" actId="478"/>
          <ac:spMkLst>
            <pc:docMk/>
            <pc:sldMk cId="2561056142" sldId="370"/>
            <ac:spMk id="2" creationId="{C2162629-BF2B-235A-0631-1C93CB2335A9}"/>
          </ac:spMkLst>
        </pc:spChg>
        <pc:spChg chg="add mod">
          <ac:chgData name="Мясников Вячеслав Сергеевич" userId="bad87da3-071b-4256-9a7d-2a74f0ac1662" providerId="ADAL" clId="{F0D4A9D3-0F06-4194-9137-DE05C40B1135}" dt="2024-11-02T00:02:18.099" v="1154" actId="115"/>
          <ac:spMkLst>
            <pc:docMk/>
            <pc:sldMk cId="2561056142" sldId="370"/>
            <ac:spMk id="3" creationId="{56C553F4-9D5B-E9AF-4663-0B5C5D018A47}"/>
          </ac:spMkLst>
        </pc:spChg>
      </pc:sldChg>
      <pc:sldChg chg="modSp add mod">
        <pc:chgData name="Мясников Вячеслав Сергеевич" userId="bad87da3-071b-4256-9a7d-2a74f0ac1662" providerId="ADAL" clId="{F0D4A9D3-0F06-4194-9137-DE05C40B1135}" dt="2024-11-02T00:02:00.255" v="1149" actId="115"/>
        <pc:sldMkLst>
          <pc:docMk/>
          <pc:sldMk cId="737964526" sldId="371"/>
        </pc:sldMkLst>
        <pc:spChg chg="mod">
          <ac:chgData name="Мясников Вячеслав Сергеевич" userId="bad87da3-071b-4256-9a7d-2a74f0ac1662" providerId="ADAL" clId="{F0D4A9D3-0F06-4194-9137-DE05C40B1135}" dt="2024-11-02T00:02:00.255" v="1149" actId="115"/>
          <ac:spMkLst>
            <pc:docMk/>
            <pc:sldMk cId="737964526" sldId="371"/>
            <ac:spMk id="3" creationId="{56C553F4-9D5B-E9AF-4663-0B5C5D018A47}"/>
          </ac:spMkLst>
        </pc:spChg>
      </pc:sldChg>
      <pc:sldChg chg="add ord">
        <pc:chgData name="Мясников Вячеслав Сергеевич" userId="bad87da3-071b-4256-9a7d-2a74f0ac1662" providerId="ADAL" clId="{F0D4A9D3-0F06-4194-9137-DE05C40B1135}" dt="2024-10-10T04:45:17.437" v="165"/>
        <pc:sldMkLst>
          <pc:docMk/>
          <pc:sldMk cId="264407344" sldId="372"/>
        </pc:sldMkLst>
      </pc:sldChg>
      <pc:sldChg chg="addSp delSp modSp add mod ord">
        <pc:chgData name="Мясников Вячеслав Сергеевич" userId="bad87da3-071b-4256-9a7d-2a74f0ac1662" providerId="ADAL" clId="{F0D4A9D3-0F06-4194-9137-DE05C40B1135}" dt="2024-10-10T06:32:23.324" v="850"/>
        <pc:sldMkLst>
          <pc:docMk/>
          <pc:sldMk cId="1004576990" sldId="373"/>
        </pc:sldMkLst>
        <pc:spChg chg="del">
          <ac:chgData name="Мясников Вячеслав Сергеевич" userId="bad87da3-071b-4256-9a7d-2a74f0ac1662" providerId="ADAL" clId="{F0D4A9D3-0F06-4194-9137-DE05C40B1135}" dt="2024-10-10T05:59:59.727" v="681" actId="478"/>
          <ac:spMkLst>
            <pc:docMk/>
            <pc:sldMk cId="1004576990" sldId="373"/>
            <ac:spMk id="54" creationId="{E655404A-246C-9138-75E0-8864D7130832}"/>
          </ac:spMkLst>
        </pc:spChg>
        <pc:spChg chg="del">
          <ac:chgData name="Мясников Вячеслав Сергеевич" userId="bad87da3-071b-4256-9a7d-2a74f0ac1662" providerId="ADAL" clId="{F0D4A9D3-0F06-4194-9137-DE05C40B1135}" dt="2024-10-10T06:00:10.495" v="685" actId="478"/>
          <ac:spMkLst>
            <pc:docMk/>
            <pc:sldMk cId="1004576990" sldId="373"/>
            <ac:spMk id="55" creationId="{BA51AD2D-567B-7A64-8320-747E02F2C27B}"/>
          </ac:spMkLst>
        </pc:spChg>
        <pc:picChg chg="add mod">
          <ac:chgData name="Мясников Вячеслав Сергеевич" userId="bad87da3-071b-4256-9a7d-2a74f0ac1662" providerId="ADAL" clId="{F0D4A9D3-0F06-4194-9137-DE05C40B1135}" dt="2024-10-10T06:19:52.684" v="847" actId="1076"/>
          <ac:picMkLst>
            <pc:docMk/>
            <pc:sldMk cId="1004576990" sldId="373"/>
            <ac:picMk id="5" creationId="{15257A98-7F6B-A2C1-9320-14F743418638}"/>
          </ac:picMkLst>
        </pc:picChg>
        <pc:picChg chg="del">
          <ac:chgData name="Мясников Вячеслав Сергеевич" userId="bad87da3-071b-4256-9a7d-2a74f0ac1662" providerId="ADAL" clId="{F0D4A9D3-0F06-4194-9137-DE05C40B1135}" dt="2024-10-10T05:59:58.352" v="680" actId="478"/>
          <ac:picMkLst>
            <pc:docMk/>
            <pc:sldMk cId="1004576990" sldId="373"/>
            <ac:picMk id="25" creationId="{ECE0D61B-F974-EA73-4789-A0A0FC9F32AD}"/>
          </ac:picMkLst>
        </pc:picChg>
        <pc:picChg chg="del">
          <ac:chgData name="Мясников Вячеслав Сергеевич" userId="bad87da3-071b-4256-9a7d-2a74f0ac1662" providerId="ADAL" clId="{F0D4A9D3-0F06-4194-9137-DE05C40B1135}" dt="2024-10-10T05:59:46.678" v="672" actId="478"/>
          <ac:picMkLst>
            <pc:docMk/>
            <pc:sldMk cId="1004576990" sldId="373"/>
            <ac:picMk id="1028" creationId="{E11CE067-0F68-F41C-52EE-A7C53B498495}"/>
          </ac:picMkLst>
        </pc:picChg>
      </pc:sldChg>
      <pc:sldChg chg="addSp delSp modSp add mod ord">
        <pc:chgData name="Мясников Вячеслав Сергеевич" userId="bad87da3-071b-4256-9a7d-2a74f0ac1662" providerId="ADAL" clId="{F0D4A9D3-0F06-4194-9137-DE05C40B1135}" dt="2024-11-01T23:51:42.892" v="1058"/>
        <pc:sldMkLst>
          <pc:docMk/>
          <pc:sldMk cId="1788468048" sldId="374"/>
        </pc:sldMkLst>
        <pc:spChg chg="add mod">
          <ac:chgData name="Мясников Вячеслав Сергеевич" userId="bad87da3-071b-4256-9a7d-2a74f0ac1662" providerId="ADAL" clId="{F0D4A9D3-0F06-4194-9137-DE05C40B1135}" dt="2024-10-10T06:04:27.301" v="756" actId="1076"/>
          <ac:spMkLst>
            <pc:docMk/>
            <pc:sldMk cId="1788468048" sldId="374"/>
            <ac:spMk id="4" creationId="{50A97BB2-0BC5-6221-D814-3AD8A19C47B7}"/>
          </ac:spMkLst>
        </pc:spChg>
        <pc:spChg chg="add mod">
          <ac:chgData name="Мясников Вячеслав Сергеевич" userId="bad87da3-071b-4256-9a7d-2a74f0ac1662" providerId="ADAL" clId="{F0D4A9D3-0F06-4194-9137-DE05C40B1135}" dt="2024-10-10T06:07:13.440" v="779" actId="113"/>
          <ac:spMkLst>
            <pc:docMk/>
            <pc:sldMk cId="1788468048" sldId="374"/>
            <ac:spMk id="10" creationId="{6BD60B11-D43B-006F-03D5-D911E8D98403}"/>
          </ac:spMkLst>
        </pc:spChg>
        <pc:picChg chg="del">
          <ac:chgData name="Мясников Вячеслав Сергеевич" userId="bad87da3-071b-4256-9a7d-2a74f0ac1662" providerId="ADAL" clId="{F0D4A9D3-0F06-4194-9137-DE05C40B1135}" dt="2024-10-10T06:01:28.392" v="689" actId="478"/>
          <ac:picMkLst>
            <pc:docMk/>
            <pc:sldMk cId="1788468048" sldId="374"/>
            <ac:picMk id="5" creationId="{15257A98-7F6B-A2C1-9320-14F743418638}"/>
          </ac:picMkLst>
        </pc:picChg>
      </pc:sldChg>
      <pc:sldChg chg="modSp add mod ord">
        <pc:chgData name="Мясников Вячеслав Сергеевич" userId="bad87da3-071b-4256-9a7d-2a74f0ac1662" providerId="ADAL" clId="{F0D4A9D3-0F06-4194-9137-DE05C40B1135}" dt="2024-11-01T23:51:42.892" v="1058"/>
        <pc:sldMkLst>
          <pc:docMk/>
          <pc:sldMk cId="1283152039" sldId="375"/>
        </pc:sldMkLst>
        <pc:spChg chg="mod">
          <ac:chgData name="Мясников Вячеслав Сергеевич" userId="bad87da3-071b-4256-9a7d-2a74f0ac1662" providerId="ADAL" clId="{F0D4A9D3-0F06-4194-9137-DE05C40B1135}" dt="2024-10-10T06:05:23.197" v="765" actId="1076"/>
          <ac:spMkLst>
            <pc:docMk/>
            <pc:sldMk cId="1283152039" sldId="375"/>
            <ac:spMk id="4" creationId="{50A97BB2-0BC5-6221-D814-3AD8A19C47B7}"/>
          </ac:spMkLst>
        </pc:spChg>
        <pc:spChg chg="mod">
          <ac:chgData name="Мясников Вячеслав Сергеевич" userId="bad87da3-071b-4256-9a7d-2a74f0ac1662" providerId="ADAL" clId="{F0D4A9D3-0F06-4194-9137-DE05C40B1135}" dt="2024-10-10T06:06:54.232" v="775" actId="113"/>
          <ac:spMkLst>
            <pc:docMk/>
            <pc:sldMk cId="1283152039" sldId="375"/>
            <ac:spMk id="10" creationId="{6BD60B11-D43B-006F-03D5-D911E8D98403}"/>
          </ac:spMkLst>
        </pc:spChg>
      </pc:sldChg>
      <pc:sldChg chg="modSp add mod">
        <pc:chgData name="Мясников Вячеслав Сергеевич" userId="bad87da3-071b-4256-9a7d-2a74f0ac1662" providerId="ADAL" clId="{F0D4A9D3-0F06-4194-9137-DE05C40B1135}" dt="2024-11-02T00:02:11.330" v="1152" actId="115"/>
        <pc:sldMkLst>
          <pc:docMk/>
          <pc:sldMk cId="1161436189" sldId="376"/>
        </pc:sldMkLst>
        <pc:spChg chg="mod">
          <ac:chgData name="Мясников Вячеслав Сергеевич" userId="bad87da3-071b-4256-9a7d-2a74f0ac1662" providerId="ADAL" clId="{F0D4A9D3-0F06-4194-9137-DE05C40B1135}" dt="2024-11-02T00:02:11.330" v="1152" actId="115"/>
          <ac:spMkLst>
            <pc:docMk/>
            <pc:sldMk cId="1161436189" sldId="376"/>
            <ac:spMk id="3" creationId="{56C553F4-9D5B-E9AF-4663-0B5C5D018A47}"/>
          </ac:spMkLst>
        </pc:spChg>
      </pc:sldChg>
    </pc:docChg>
  </pc:docChgLst>
  <pc:docChgLst>
    <pc:chgData name="Мясников Вячеслав Сергеевич" userId="bad87da3-071b-4256-9a7d-2a74f0ac1662" providerId="ADAL" clId="{CBAE7338-476D-448D-9EFD-2A3A90F4491C}"/>
    <pc:docChg chg="undo redo custSel addSld delSld modSld sldOrd addSection modSection">
      <pc:chgData name="Мясников Вячеслав Сергеевич" userId="bad87da3-071b-4256-9a7d-2a74f0ac1662" providerId="ADAL" clId="{CBAE7338-476D-448D-9EFD-2A3A90F4491C}" dt="2024-08-29T05:21:40.501" v="11716" actId="1076"/>
      <pc:docMkLst>
        <pc:docMk/>
      </pc:docMkLst>
      <pc:sldChg chg="new del">
        <pc:chgData name="Мясников Вячеслав Сергеевич" userId="bad87da3-071b-4256-9a7d-2a74f0ac1662" providerId="ADAL" clId="{CBAE7338-476D-448D-9EFD-2A3A90F4491C}" dt="2024-08-26T04:07:57.663" v="298" actId="2696"/>
        <pc:sldMkLst>
          <pc:docMk/>
          <pc:sldMk cId="72109489" sldId="256"/>
        </pc:sldMkLst>
      </pc:sldChg>
      <pc:sldChg chg="addSp delSp modSp new del mod ord">
        <pc:chgData name="Мясников Вячеслав Сергеевич" userId="bad87da3-071b-4256-9a7d-2a74f0ac1662" providerId="ADAL" clId="{CBAE7338-476D-448D-9EFD-2A3A90F4491C}" dt="2024-08-26T07:12:43.978" v="2071" actId="2696"/>
        <pc:sldMkLst>
          <pc:docMk/>
          <pc:sldMk cId="3361886573" sldId="257"/>
        </pc:sldMkLst>
        <pc:spChg chg="del">
          <ac:chgData name="Мясников Вячеслав Сергеевич" userId="bad87da3-071b-4256-9a7d-2a74f0ac1662" providerId="ADAL" clId="{CBAE7338-476D-448D-9EFD-2A3A90F4491C}" dt="2024-08-26T06:53:57.167" v="1891" actId="478"/>
          <ac:spMkLst>
            <pc:docMk/>
            <pc:sldMk cId="3361886573" sldId="257"/>
            <ac:spMk id="2" creationId="{D59E3319-22BB-A237-ADD8-B02C89635A00}"/>
          </ac:spMkLst>
        </pc:spChg>
        <pc:spChg chg="mod">
          <ac:chgData name="Мясников Вячеслав Сергеевич" userId="bad87da3-071b-4256-9a7d-2a74f0ac1662" providerId="ADAL" clId="{CBAE7338-476D-448D-9EFD-2A3A90F4491C}" dt="2024-08-26T00:11:02.554" v="22" actId="20577"/>
          <ac:spMkLst>
            <pc:docMk/>
            <pc:sldMk cId="3361886573" sldId="257"/>
            <ac:spMk id="3" creationId="{F109202E-A4BB-0ECC-C3BF-0CA5915C8A85}"/>
          </ac:spMkLst>
        </pc:spChg>
        <pc:spChg chg="del">
          <ac:chgData name="Мясников Вячеслав Сергеевич" userId="bad87da3-071b-4256-9a7d-2a74f0ac1662" providerId="ADAL" clId="{CBAE7338-476D-448D-9EFD-2A3A90F4491C}" dt="2024-08-26T06:15:51.861" v="1631" actId="478"/>
          <ac:spMkLst>
            <pc:docMk/>
            <pc:sldMk cId="3361886573" sldId="257"/>
            <ac:spMk id="6" creationId="{FA9B66A2-5819-4569-9D2B-4A98983F8CDC}"/>
          </ac:spMkLst>
        </pc:spChg>
        <pc:picChg chg="add del mod modCrop">
          <ac:chgData name="Мясников Вячеслав Сергеевич" userId="bad87da3-071b-4256-9a7d-2a74f0ac1662" providerId="ADAL" clId="{CBAE7338-476D-448D-9EFD-2A3A90F4491C}" dt="2024-08-26T06:15:49.756" v="1630" actId="478"/>
          <ac:picMkLst>
            <pc:docMk/>
            <pc:sldMk cId="3361886573" sldId="257"/>
            <ac:picMk id="5" creationId="{FED4C916-AF43-9EA6-B0AF-9A48F196CE76}"/>
          </ac:picMkLst>
        </pc:picChg>
      </pc:sldChg>
      <pc:sldChg chg="addSp delSp modSp new del mod">
        <pc:chgData name="Мясников Вячеслав Сергеевич" userId="bad87da3-071b-4256-9a7d-2a74f0ac1662" providerId="ADAL" clId="{CBAE7338-476D-448D-9EFD-2A3A90F4491C}" dt="2024-08-26T06:35:15.895" v="1808" actId="2696"/>
        <pc:sldMkLst>
          <pc:docMk/>
          <pc:sldMk cId="1392900142" sldId="258"/>
        </pc:sldMkLst>
        <pc:spChg chg="mod">
          <ac:chgData name="Мясников Вячеслав Сергеевич" userId="bad87da3-071b-4256-9a7d-2a74f0ac1662" providerId="ADAL" clId="{CBAE7338-476D-448D-9EFD-2A3A90F4491C}" dt="2024-08-25T23:44:25.541" v="19"/>
          <ac:spMkLst>
            <pc:docMk/>
            <pc:sldMk cId="1392900142" sldId="258"/>
            <ac:spMk id="2" creationId="{E6BF5F70-08C8-2133-DB84-B462DD1DB746}"/>
          </ac:spMkLst>
        </pc:spChg>
        <pc:spChg chg="del">
          <ac:chgData name="Мясников Вячеслав Сергеевич" userId="bad87da3-071b-4256-9a7d-2a74f0ac1662" providerId="ADAL" clId="{CBAE7338-476D-448D-9EFD-2A3A90F4491C}" dt="2024-08-25T23:44:21.310" v="18" actId="22"/>
          <ac:spMkLst>
            <pc:docMk/>
            <pc:sldMk cId="1392900142" sldId="258"/>
            <ac:spMk id="3" creationId="{D39E29C9-BB9B-B752-83C2-E22DDBF436F2}"/>
          </ac:spMkLst>
        </pc:spChg>
        <pc:picChg chg="add mod ord">
          <ac:chgData name="Мясников Вячеслав Сергеевич" userId="bad87da3-071b-4256-9a7d-2a74f0ac1662" providerId="ADAL" clId="{CBAE7338-476D-448D-9EFD-2A3A90F4491C}" dt="2024-08-25T23:44:21.310" v="18" actId="22"/>
          <ac:picMkLst>
            <pc:docMk/>
            <pc:sldMk cId="1392900142" sldId="258"/>
            <ac:picMk id="5" creationId="{209A0E49-EC41-A991-7D29-FD4B35428BD4}"/>
          </ac:picMkLst>
        </pc:picChg>
      </pc:sldChg>
      <pc:sldChg chg="addSp delSp modSp new del mod ord">
        <pc:chgData name="Мясников Вячеслав Сергеевич" userId="bad87da3-071b-4256-9a7d-2a74f0ac1662" providerId="ADAL" clId="{CBAE7338-476D-448D-9EFD-2A3A90F4491C}" dt="2024-08-26T04:35:05.919" v="575" actId="2696"/>
        <pc:sldMkLst>
          <pc:docMk/>
          <pc:sldMk cId="577071710" sldId="259"/>
        </pc:sldMkLst>
        <pc:spChg chg="del">
          <ac:chgData name="Мясников Вячеслав Сергеевич" userId="bad87da3-071b-4256-9a7d-2a74f0ac1662" providerId="ADAL" clId="{CBAE7338-476D-448D-9EFD-2A3A90F4491C}" dt="2024-08-26T04:34:56.443" v="573" actId="478"/>
          <ac:spMkLst>
            <pc:docMk/>
            <pc:sldMk cId="577071710" sldId="259"/>
            <ac:spMk id="2" creationId="{D96C2E20-123F-A485-2614-292855A56D18}"/>
          </ac:spMkLst>
        </pc:spChg>
        <pc:spChg chg="add mod">
          <ac:chgData name="Мясников Вячеслав Сергеевич" userId="bad87da3-071b-4256-9a7d-2a74f0ac1662" providerId="ADAL" clId="{CBAE7338-476D-448D-9EFD-2A3A90F4491C}" dt="2024-08-26T04:34:54.539" v="572"/>
          <ac:spMkLst>
            <pc:docMk/>
            <pc:sldMk cId="577071710" sldId="259"/>
            <ac:spMk id="8" creationId="{FDAC6201-D2C1-E25D-FE14-8031ECE7F8B9}"/>
          </ac:spMkLst>
        </pc:spChg>
        <pc:picChg chg="add del">
          <ac:chgData name="Мясников Вячеслав Сергеевич" userId="bad87da3-071b-4256-9a7d-2a74f0ac1662" providerId="ADAL" clId="{CBAE7338-476D-448D-9EFD-2A3A90F4491C}" dt="2024-08-26T04:32:21.213" v="567" actId="478"/>
          <ac:picMkLst>
            <pc:docMk/>
            <pc:sldMk cId="577071710" sldId="259"/>
            <ac:picMk id="5" creationId="{3907A3EF-F037-5A7C-84A4-05EB00530CF7}"/>
          </ac:picMkLst>
        </pc:picChg>
        <pc:picChg chg="add del">
          <ac:chgData name="Мясников Вячеслав Сергеевич" userId="bad87da3-071b-4256-9a7d-2a74f0ac1662" providerId="ADAL" clId="{CBAE7338-476D-448D-9EFD-2A3A90F4491C}" dt="2024-08-26T04:35:03.716" v="574" actId="21"/>
          <ac:picMkLst>
            <pc:docMk/>
            <pc:sldMk cId="577071710" sldId="259"/>
            <ac:picMk id="6" creationId="{01B983FC-14CC-526E-3B5B-9844B3E1E31D}"/>
          </ac:picMkLst>
        </pc:picChg>
        <pc:picChg chg="add mod">
          <ac:chgData name="Мясников Вячеслав Сергеевич" userId="bad87da3-071b-4256-9a7d-2a74f0ac1662" providerId="ADAL" clId="{CBAE7338-476D-448D-9EFD-2A3A90F4491C}" dt="2024-08-26T04:34:51.247" v="571"/>
          <ac:picMkLst>
            <pc:docMk/>
            <pc:sldMk cId="577071710" sldId="259"/>
            <ac:picMk id="7" creationId="{8FAB7EEB-49BE-155A-620F-2977DA62923A}"/>
          </ac:picMkLst>
        </pc:picChg>
      </pc:sldChg>
      <pc:sldChg chg="addSp delSp modSp new del mod">
        <pc:chgData name="Мясников Вячеслав Сергеевич" userId="bad87da3-071b-4256-9a7d-2a74f0ac1662" providerId="ADAL" clId="{CBAE7338-476D-448D-9EFD-2A3A90F4491C}" dt="2024-08-26T06:40:53.917" v="1831" actId="47"/>
        <pc:sldMkLst>
          <pc:docMk/>
          <pc:sldMk cId="3809890212" sldId="260"/>
        </pc:sldMkLst>
        <pc:spChg chg="mod">
          <ac:chgData name="Мясников Вячеслав Сергеевич" userId="bad87da3-071b-4256-9a7d-2a74f0ac1662" providerId="ADAL" clId="{CBAE7338-476D-448D-9EFD-2A3A90F4491C}" dt="2024-08-25T23:40:44.056" v="15" actId="27636"/>
          <ac:spMkLst>
            <pc:docMk/>
            <pc:sldMk cId="3809890212" sldId="260"/>
            <ac:spMk id="2" creationId="{17B20A59-EA70-660A-4F02-AF31E258687C}"/>
          </ac:spMkLst>
        </pc:spChg>
        <pc:spChg chg="del mod">
          <ac:chgData name="Мясников Вячеслав Сергеевич" userId="bad87da3-071b-4256-9a7d-2a74f0ac1662" providerId="ADAL" clId="{CBAE7338-476D-448D-9EFD-2A3A90F4491C}" dt="2024-08-25T23:40:37.516" v="13" actId="22"/>
          <ac:spMkLst>
            <pc:docMk/>
            <pc:sldMk cId="3809890212" sldId="260"/>
            <ac:spMk id="3" creationId="{24962F8C-955D-2D89-20BB-116B57CEA9EB}"/>
          </ac:spMkLst>
        </pc:spChg>
        <pc:spChg chg="del">
          <ac:chgData name="Мясников Вячеслав Сергеевич" userId="bad87da3-071b-4256-9a7d-2a74f0ac1662" providerId="ADAL" clId="{CBAE7338-476D-448D-9EFD-2A3A90F4491C}" dt="2024-08-26T06:15:45.196" v="1628" actId="478"/>
          <ac:spMkLst>
            <pc:docMk/>
            <pc:sldMk cId="3809890212" sldId="260"/>
            <ac:spMk id="4" creationId="{A6D22BAD-7401-516F-B617-09EE9D6D9550}"/>
          </ac:spMkLst>
        </pc:spChg>
        <pc:picChg chg="add mod ord modCrop">
          <ac:chgData name="Мясников Вячеслав Сергеевич" userId="bad87da3-071b-4256-9a7d-2a74f0ac1662" providerId="ADAL" clId="{CBAE7338-476D-448D-9EFD-2A3A90F4491C}" dt="2024-08-26T06:35:28.810" v="1811" actId="732"/>
          <ac:picMkLst>
            <pc:docMk/>
            <pc:sldMk cId="3809890212" sldId="260"/>
            <ac:picMk id="5" creationId="{A0F37BCF-E7A6-600B-295A-7549D9B03449}"/>
          </ac:picMkLst>
        </pc:picChg>
      </pc:sldChg>
      <pc:sldChg chg="addSp delSp modSp new del mod">
        <pc:chgData name="Мясников Вячеслав Сергеевич" userId="bad87da3-071b-4256-9a7d-2a74f0ac1662" providerId="ADAL" clId="{CBAE7338-476D-448D-9EFD-2A3A90F4491C}" dt="2024-08-26T06:44:15.070" v="1869" actId="2696"/>
        <pc:sldMkLst>
          <pc:docMk/>
          <pc:sldMk cId="2950303100" sldId="261"/>
        </pc:sldMkLst>
        <pc:spChg chg="del">
          <ac:chgData name="Мясников Вячеслав Сергеевич" userId="bad87da3-071b-4256-9a7d-2a74f0ac1662" providerId="ADAL" clId="{CBAE7338-476D-448D-9EFD-2A3A90F4491C}" dt="2024-08-25T23:39:59.395" v="8" actId="22"/>
          <ac:spMkLst>
            <pc:docMk/>
            <pc:sldMk cId="2950303100" sldId="261"/>
            <ac:spMk id="3" creationId="{12B6A6D1-93AD-D8E9-E9D0-A71F18CFC486}"/>
          </ac:spMkLst>
        </pc:spChg>
        <pc:spChg chg="add mod">
          <ac:chgData name="Мясников Вячеслав Сергеевич" userId="bad87da3-071b-4256-9a7d-2a74f0ac1662" providerId="ADAL" clId="{CBAE7338-476D-448D-9EFD-2A3A90F4491C}" dt="2024-08-25T23:39:18.915" v="7"/>
          <ac:spMkLst>
            <pc:docMk/>
            <pc:sldMk cId="2950303100" sldId="261"/>
            <ac:spMk id="4" creationId="{5DC760AF-40E3-2C5A-35BF-D9B2E55C3CC3}"/>
          </ac:spMkLst>
        </pc:spChg>
        <pc:spChg chg="del">
          <ac:chgData name="Мясников Вячеслав Сергеевич" userId="bad87da3-071b-4256-9a7d-2a74f0ac1662" providerId="ADAL" clId="{CBAE7338-476D-448D-9EFD-2A3A90F4491C}" dt="2024-08-26T06:15:56.304" v="1632" actId="478"/>
          <ac:spMkLst>
            <pc:docMk/>
            <pc:sldMk cId="2950303100" sldId="261"/>
            <ac:spMk id="5" creationId="{90E5E18A-602B-ED77-369B-93A517EE1BB4}"/>
          </ac:spMkLst>
        </pc:spChg>
        <pc:spChg chg="add mod">
          <ac:chgData name="Мясников Вячеслав Сергеевич" userId="bad87da3-071b-4256-9a7d-2a74f0ac1662" providerId="ADAL" clId="{CBAE7338-476D-448D-9EFD-2A3A90F4491C}" dt="2024-08-25T23:40:14.115" v="11"/>
          <ac:spMkLst>
            <pc:docMk/>
            <pc:sldMk cId="2950303100" sldId="261"/>
            <ac:spMk id="7" creationId="{38C43577-DA40-3299-FF4D-38387AB9E101}"/>
          </ac:spMkLst>
        </pc:spChg>
        <pc:picChg chg="add mod ord">
          <ac:chgData name="Мясников Вячеслав Сергеевич" userId="bad87da3-071b-4256-9a7d-2a74f0ac1662" providerId="ADAL" clId="{CBAE7338-476D-448D-9EFD-2A3A90F4491C}" dt="2024-08-25T23:40:01.384" v="9" actId="1076"/>
          <ac:picMkLst>
            <pc:docMk/>
            <pc:sldMk cId="2950303100" sldId="261"/>
            <ac:picMk id="6" creationId="{B597531B-9CC1-A5B7-2C05-4AD1760AAFA5}"/>
          </ac:picMkLst>
        </pc:picChg>
      </pc:sldChg>
      <pc:sldChg chg="addSp delSp modSp new del mod ord">
        <pc:chgData name="Мясников Вячеслав Сергеевич" userId="bad87da3-071b-4256-9a7d-2a74f0ac1662" providerId="ADAL" clId="{CBAE7338-476D-448D-9EFD-2A3A90F4491C}" dt="2024-08-26T07:49:38.671" v="2334" actId="2696"/>
        <pc:sldMkLst>
          <pc:docMk/>
          <pc:sldMk cId="3040891810" sldId="262"/>
        </pc:sldMkLst>
        <pc:spChg chg="del">
          <ac:chgData name="Мясников Вячеслав Сергеевич" userId="bad87da3-071b-4256-9a7d-2a74f0ac1662" providerId="ADAL" clId="{CBAE7338-476D-448D-9EFD-2A3A90F4491C}" dt="2024-08-26T07:21:07.282" v="2321" actId="478"/>
          <ac:spMkLst>
            <pc:docMk/>
            <pc:sldMk cId="3040891810" sldId="262"/>
            <ac:spMk id="2" creationId="{0D0B68F0-7608-3F66-2C83-EF0EDC14D3A0}"/>
          </ac:spMkLst>
        </pc:spChg>
        <pc:spChg chg="del mod">
          <ac:chgData name="Мясников Вячеслав Сергеевич" userId="bad87da3-071b-4256-9a7d-2a74f0ac1662" providerId="ADAL" clId="{CBAE7338-476D-448D-9EFD-2A3A90F4491C}" dt="2024-08-26T00:13:04.254" v="34" actId="22"/>
          <ac:spMkLst>
            <pc:docMk/>
            <pc:sldMk cId="3040891810" sldId="262"/>
            <ac:spMk id="3" creationId="{D5D0A349-E94E-6384-AF2E-BE10480434F1}"/>
          </ac:spMkLst>
        </pc:spChg>
        <pc:spChg chg="del">
          <ac:chgData name="Мясников Вячеслав Сергеевич" userId="bad87da3-071b-4256-9a7d-2a74f0ac1662" providerId="ADAL" clId="{CBAE7338-476D-448D-9EFD-2A3A90F4491C}" dt="2024-08-26T06:15:59.417" v="1633" actId="478"/>
          <ac:spMkLst>
            <pc:docMk/>
            <pc:sldMk cId="3040891810" sldId="262"/>
            <ac:spMk id="4" creationId="{14A634B5-9C2F-F54F-7BD6-6A92D307B72D}"/>
          </ac:spMkLst>
        </pc:spChg>
        <pc:picChg chg="add mod ord modCrop">
          <ac:chgData name="Мясников Вячеслав Сергеевич" userId="bad87da3-071b-4256-9a7d-2a74f0ac1662" providerId="ADAL" clId="{CBAE7338-476D-448D-9EFD-2A3A90F4491C}" dt="2024-08-26T07:48:54.568" v="2327" actId="732"/>
          <ac:picMkLst>
            <pc:docMk/>
            <pc:sldMk cId="3040891810" sldId="262"/>
            <ac:picMk id="5" creationId="{3EE5D8A1-06D2-2678-800F-B170BEA53791}"/>
          </ac:picMkLst>
        </pc:picChg>
      </pc:sldChg>
      <pc:sldChg chg="addSp delSp modSp new del mod">
        <pc:chgData name="Мясников Вячеслав Сергеевич" userId="bad87da3-071b-4256-9a7d-2a74f0ac1662" providerId="ADAL" clId="{CBAE7338-476D-448D-9EFD-2A3A90F4491C}" dt="2024-08-26T07:55:48.616" v="2392" actId="2696"/>
        <pc:sldMkLst>
          <pc:docMk/>
          <pc:sldMk cId="1867254675" sldId="263"/>
        </pc:sldMkLst>
        <pc:spChg chg="del">
          <ac:chgData name="Мясников Вячеслав Сергеевич" userId="bad87da3-071b-4256-9a7d-2a74f0ac1662" providerId="ADAL" clId="{CBAE7338-476D-448D-9EFD-2A3A90F4491C}" dt="2024-08-26T07:50:51.844" v="2367" actId="478"/>
          <ac:spMkLst>
            <pc:docMk/>
            <pc:sldMk cId="1867254675" sldId="263"/>
            <ac:spMk id="2" creationId="{609260F0-BAF7-6AC7-0C62-F542F43B9994}"/>
          </ac:spMkLst>
        </pc:spChg>
        <pc:spChg chg="del">
          <ac:chgData name="Мясников Вячеслав Сергеевич" userId="bad87da3-071b-4256-9a7d-2a74f0ac1662" providerId="ADAL" clId="{CBAE7338-476D-448D-9EFD-2A3A90F4491C}" dt="2024-08-26T00:15:32.256" v="40" actId="22"/>
          <ac:spMkLst>
            <pc:docMk/>
            <pc:sldMk cId="1867254675" sldId="263"/>
            <ac:spMk id="3" creationId="{B6F1ACE4-E376-B2C6-C6DF-66A184F45AC1}"/>
          </ac:spMkLst>
        </pc:spChg>
        <pc:spChg chg="del">
          <ac:chgData name="Мясников Вячеслав Сергеевич" userId="bad87da3-071b-4256-9a7d-2a74f0ac1662" providerId="ADAL" clId="{CBAE7338-476D-448D-9EFD-2A3A90F4491C}" dt="2024-08-26T06:16:02.502" v="1634" actId="478"/>
          <ac:spMkLst>
            <pc:docMk/>
            <pc:sldMk cId="1867254675" sldId="263"/>
            <ac:spMk id="4" creationId="{7FE55072-16C9-02CC-2B89-50F9431816F4}"/>
          </ac:spMkLst>
        </pc:spChg>
        <pc:spChg chg="add mod">
          <ac:chgData name="Мясников Вячеслав Сергеевич" userId="bad87da3-071b-4256-9a7d-2a74f0ac1662" providerId="ADAL" clId="{CBAE7338-476D-448D-9EFD-2A3A90F4491C}" dt="2024-08-26T00:16:10.640" v="43"/>
          <ac:spMkLst>
            <pc:docMk/>
            <pc:sldMk cId="1867254675" sldId="263"/>
            <ac:spMk id="6" creationId="{FB8F11AC-CC0B-9DB3-68B4-224912F83267}"/>
          </ac:spMkLst>
        </pc:spChg>
        <pc:spChg chg="add mod">
          <ac:chgData name="Мясников Вячеслав Сергеевич" userId="bad87da3-071b-4256-9a7d-2a74f0ac1662" providerId="ADAL" clId="{CBAE7338-476D-448D-9EFD-2A3A90F4491C}" dt="2024-08-26T07:54:44.826" v="2378"/>
          <ac:spMkLst>
            <pc:docMk/>
            <pc:sldMk cId="1867254675" sldId="263"/>
            <ac:spMk id="7" creationId="{5148E7A5-1E72-8DE5-E266-55BBD365982C}"/>
          </ac:spMkLst>
        </pc:spChg>
        <pc:picChg chg="add mod ord modCrop">
          <ac:chgData name="Мясников Вячеслав Сергеевич" userId="bad87da3-071b-4256-9a7d-2a74f0ac1662" providerId="ADAL" clId="{CBAE7338-476D-448D-9EFD-2A3A90F4491C}" dt="2024-08-26T07:50:57.380" v="2368" actId="732"/>
          <ac:picMkLst>
            <pc:docMk/>
            <pc:sldMk cId="1867254675" sldId="263"/>
            <ac:picMk id="5" creationId="{61AA2253-F5A2-D189-CE2D-77C43B2D8475}"/>
          </ac:picMkLst>
        </pc:picChg>
      </pc:sldChg>
      <pc:sldChg chg="delSp modSp new del mod">
        <pc:chgData name="Мясников Вячеслав Сергеевич" userId="bad87da3-071b-4256-9a7d-2a74f0ac1662" providerId="ADAL" clId="{CBAE7338-476D-448D-9EFD-2A3A90F4491C}" dt="2024-08-27T05:30:00.914" v="4748" actId="2696"/>
        <pc:sldMkLst>
          <pc:docMk/>
          <pc:sldMk cId="3405106670" sldId="264"/>
        </pc:sldMkLst>
        <pc:spChg chg="mod">
          <ac:chgData name="Мясников Вячеслав Сергеевич" userId="bad87da3-071b-4256-9a7d-2a74f0ac1662" providerId="ADAL" clId="{CBAE7338-476D-448D-9EFD-2A3A90F4491C}" dt="2024-08-26T01:07:53.386" v="45"/>
          <ac:spMkLst>
            <pc:docMk/>
            <pc:sldMk cId="3405106670" sldId="264"/>
            <ac:spMk id="2" creationId="{E6B63123-2F8B-2B9D-B893-2F11475A489A}"/>
          </ac:spMkLst>
        </pc:spChg>
        <pc:spChg chg="mod">
          <ac:chgData name="Мясников Вячеслав Сергеевич" userId="bad87da3-071b-4256-9a7d-2a74f0ac1662" providerId="ADAL" clId="{CBAE7338-476D-448D-9EFD-2A3A90F4491C}" dt="2024-08-26T01:08:13.385" v="52"/>
          <ac:spMkLst>
            <pc:docMk/>
            <pc:sldMk cId="3405106670" sldId="264"/>
            <ac:spMk id="3" creationId="{159928A2-8A26-8B45-A070-CF1F9FCDEA60}"/>
          </ac:spMkLst>
        </pc:spChg>
        <pc:spChg chg="del">
          <ac:chgData name="Мясников Вячеслав Сергеевич" userId="bad87da3-071b-4256-9a7d-2a74f0ac1662" providerId="ADAL" clId="{CBAE7338-476D-448D-9EFD-2A3A90F4491C}" dt="2024-08-26T06:16:04.792" v="1635" actId="478"/>
          <ac:spMkLst>
            <pc:docMk/>
            <pc:sldMk cId="3405106670" sldId="264"/>
            <ac:spMk id="5" creationId="{103B6029-23DA-D244-701C-B685B615AC0C}"/>
          </ac:spMkLst>
        </pc:spChg>
      </pc:sldChg>
      <pc:sldChg chg="addSp delSp modSp new del mod ord">
        <pc:chgData name="Мясников Вячеслав Сергеевич" userId="bad87da3-071b-4256-9a7d-2a74f0ac1662" providerId="ADAL" clId="{CBAE7338-476D-448D-9EFD-2A3A90F4491C}" dt="2024-08-27T08:11:29.361" v="8879" actId="2696"/>
        <pc:sldMkLst>
          <pc:docMk/>
          <pc:sldMk cId="843491683" sldId="265"/>
        </pc:sldMkLst>
        <pc:spChg chg="del">
          <ac:chgData name="Мясников Вячеслав Сергеевич" userId="bad87da3-071b-4256-9a7d-2a74f0ac1662" providerId="ADAL" clId="{CBAE7338-476D-448D-9EFD-2A3A90F4491C}" dt="2024-08-26T01:08:51.954" v="55" actId="478"/>
          <ac:spMkLst>
            <pc:docMk/>
            <pc:sldMk cId="843491683" sldId="265"/>
            <ac:spMk id="2" creationId="{10E35232-CF6B-C8D1-32EF-D6B81C3E9879}"/>
          </ac:spMkLst>
        </pc:spChg>
        <pc:spChg chg="del">
          <ac:chgData name="Мясников Вячеслав Сергеевич" userId="bad87da3-071b-4256-9a7d-2a74f0ac1662" providerId="ADAL" clId="{CBAE7338-476D-448D-9EFD-2A3A90F4491C}" dt="2024-08-26T06:16:09.219" v="1636" actId="478"/>
          <ac:spMkLst>
            <pc:docMk/>
            <pc:sldMk cId="843491683" sldId="265"/>
            <ac:spMk id="3" creationId="{4F419776-4900-F4F9-1F05-B89CE1C2B7A4}"/>
          </ac:spMkLst>
        </pc:spChg>
        <pc:spChg chg="del">
          <ac:chgData name="Мясников Вячеслав Сергеевич" userId="bad87da3-071b-4256-9a7d-2a74f0ac1662" providerId="ADAL" clId="{CBAE7338-476D-448D-9EFD-2A3A90F4491C}" dt="2024-08-26T01:08:50.754" v="54" actId="478"/>
          <ac:spMkLst>
            <pc:docMk/>
            <pc:sldMk cId="843491683" sldId="265"/>
            <ac:spMk id="3" creationId="{63869254-381B-C580-9A25-1FCB6A340F00}"/>
          </ac:spMkLst>
        </pc:spChg>
        <pc:picChg chg="add del mod">
          <ac:chgData name="Мясников Вячеслав Сергеевич" userId="bad87da3-071b-4256-9a7d-2a74f0ac1662" providerId="ADAL" clId="{CBAE7338-476D-448D-9EFD-2A3A90F4491C}" dt="2024-08-27T07:42:13.677" v="7602" actId="21"/>
          <ac:picMkLst>
            <pc:docMk/>
            <pc:sldMk cId="843491683" sldId="265"/>
            <ac:picMk id="5" creationId="{111C49B7-CA8F-C02D-40FB-BE1E2EBC166F}"/>
          </ac:picMkLst>
        </pc:picChg>
        <pc:picChg chg="add del mod">
          <ac:chgData name="Мясников Вячеслав Сергеевич" userId="bad87da3-071b-4256-9a7d-2a74f0ac1662" providerId="ADAL" clId="{CBAE7338-476D-448D-9EFD-2A3A90F4491C}" dt="2024-08-27T00:21:32.976" v="2478" actId="21"/>
          <ac:picMkLst>
            <pc:docMk/>
            <pc:sldMk cId="843491683" sldId="265"/>
            <ac:picMk id="7" creationId="{3D749AEA-F509-EC6B-683E-502888E2F859}"/>
          </ac:picMkLst>
        </pc:picChg>
      </pc:sldChg>
      <pc:sldChg chg="addSp delSp modSp new del mod">
        <pc:chgData name="Мясников Вячеслав Сергеевич" userId="bad87da3-071b-4256-9a7d-2a74f0ac1662" providerId="ADAL" clId="{CBAE7338-476D-448D-9EFD-2A3A90F4491C}" dt="2024-08-27T05:43:14.599" v="4871" actId="2696"/>
        <pc:sldMkLst>
          <pc:docMk/>
          <pc:sldMk cId="120285920" sldId="266"/>
        </pc:sldMkLst>
        <pc:spChg chg="del">
          <ac:chgData name="Мясников Вячеслав Сергеевич" userId="bad87da3-071b-4256-9a7d-2a74f0ac1662" providerId="ADAL" clId="{CBAE7338-476D-448D-9EFD-2A3A90F4491C}" dt="2024-08-26T01:09:40.613" v="64" actId="478"/>
          <ac:spMkLst>
            <pc:docMk/>
            <pc:sldMk cId="120285920" sldId="266"/>
            <ac:spMk id="2" creationId="{D5660BBD-0088-9BA3-244A-2D4F7E940C67}"/>
          </ac:spMkLst>
        </pc:spChg>
        <pc:spChg chg="del">
          <ac:chgData name="Мясников Вячеслав Сергеевич" userId="bad87da3-071b-4256-9a7d-2a74f0ac1662" providerId="ADAL" clId="{CBAE7338-476D-448D-9EFD-2A3A90F4491C}" dt="2024-08-26T01:09:36.852" v="61" actId="478"/>
          <ac:spMkLst>
            <pc:docMk/>
            <pc:sldMk cId="120285920" sldId="266"/>
            <ac:spMk id="3" creationId="{CBDD5BE4-8830-0AC5-9AF8-A7F1C7880E93}"/>
          </ac:spMkLst>
        </pc:spChg>
        <pc:spChg chg="del">
          <ac:chgData name="Мясников Вячеслав Сергеевич" userId="bad87da3-071b-4256-9a7d-2a74f0ac1662" providerId="ADAL" clId="{CBAE7338-476D-448D-9EFD-2A3A90F4491C}" dt="2024-08-26T06:16:12.026" v="1637" actId="478"/>
          <ac:spMkLst>
            <pc:docMk/>
            <pc:sldMk cId="120285920" sldId="266"/>
            <ac:spMk id="3" creationId="{E0BA83D4-4CB9-F12A-E14A-9B5B88ACFBC5}"/>
          </ac:spMkLst>
        </pc:spChg>
        <pc:picChg chg="add mod">
          <ac:chgData name="Мясников Вячеслав Сергеевич" userId="bad87da3-071b-4256-9a7d-2a74f0ac1662" providerId="ADAL" clId="{CBAE7338-476D-448D-9EFD-2A3A90F4491C}" dt="2024-08-26T01:09:41.899" v="65" actId="1076"/>
          <ac:picMkLst>
            <pc:docMk/>
            <pc:sldMk cId="120285920" sldId="266"/>
            <ac:picMk id="5" creationId="{658E615E-C263-F910-8043-1E57C3F419BD}"/>
          </ac:picMkLst>
        </pc:picChg>
      </pc:sldChg>
      <pc:sldChg chg="addSp delSp modSp new del mod">
        <pc:chgData name="Мясников Вячеслав Сергеевич" userId="bad87da3-071b-4256-9a7d-2a74f0ac1662" providerId="ADAL" clId="{CBAE7338-476D-448D-9EFD-2A3A90F4491C}" dt="2024-08-27T06:20:17.751" v="6363" actId="2696"/>
        <pc:sldMkLst>
          <pc:docMk/>
          <pc:sldMk cId="1738593477" sldId="267"/>
        </pc:sldMkLst>
        <pc:spChg chg="del">
          <ac:chgData name="Мясников Вячеслав Сергеевич" userId="bad87da3-071b-4256-9a7d-2a74f0ac1662" providerId="ADAL" clId="{CBAE7338-476D-448D-9EFD-2A3A90F4491C}" dt="2024-08-27T06:04:13.750" v="5486" actId="478"/>
          <ac:spMkLst>
            <pc:docMk/>
            <pc:sldMk cId="1738593477" sldId="267"/>
            <ac:spMk id="3" creationId="{8BBD30A9-28FF-7C41-89A9-5F3DEE07C3A9}"/>
          </ac:spMkLst>
        </pc:spChg>
        <pc:spChg chg="del">
          <ac:chgData name="Мясников Вячеслав Сергеевич" userId="bad87da3-071b-4256-9a7d-2a74f0ac1662" providerId="ADAL" clId="{CBAE7338-476D-448D-9EFD-2A3A90F4491C}" dt="2024-08-26T06:16:14.801" v="1638" actId="478"/>
          <ac:spMkLst>
            <pc:docMk/>
            <pc:sldMk cId="1738593477" sldId="267"/>
            <ac:spMk id="6" creationId="{B0EBC69C-0D42-1448-9856-738D4887B339}"/>
          </ac:spMkLst>
        </pc:spChg>
        <pc:picChg chg="add del mod">
          <ac:chgData name="Мясников Вячеслав Сергеевич" userId="bad87da3-071b-4256-9a7d-2a74f0ac1662" providerId="ADAL" clId="{CBAE7338-476D-448D-9EFD-2A3A90F4491C}" dt="2024-08-27T06:10:00.789" v="5501" actId="21"/>
          <ac:picMkLst>
            <pc:docMk/>
            <pc:sldMk cId="1738593477" sldId="267"/>
            <ac:picMk id="5" creationId="{043A03FB-2189-5A40-853D-A235DDEA8D90}"/>
          </ac:picMkLst>
        </pc:picChg>
        <pc:picChg chg="add del mod">
          <ac:chgData name="Мясников Вячеслав Сергеевич" userId="bad87da3-071b-4256-9a7d-2a74f0ac1662" providerId="ADAL" clId="{CBAE7338-476D-448D-9EFD-2A3A90F4491C}" dt="2024-08-27T06:20:10.748" v="6360" actId="21"/>
          <ac:picMkLst>
            <pc:docMk/>
            <pc:sldMk cId="1738593477" sldId="267"/>
            <ac:picMk id="7" creationId="{E3000101-4BCB-D294-5A86-575687E127B9}"/>
          </ac:picMkLst>
        </pc:picChg>
      </pc:sldChg>
      <pc:sldChg chg="addSp delSp modSp new del mod">
        <pc:chgData name="Мясников Вячеслав Сергеевич" userId="bad87da3-071b-4256-9a7d-2a74f0ac1662" providerId="ADAL" clId="{CBAE7338-476D-448D-9EFD-2A3A90F4491C}" dt="2024-08-27T07:41:16.117" v="7596" actId="2696"/>
        <pc:sldMkLst>
          <pc:docMk/>
          <pc:sldMk cId="1434758062" sldId="268"/>
        </pc:sldMkLst>
        <pc:spChg chg="mod">
          <ac:chgData name="Мясников Вячеслав Сергеевич" userId="bad87da3-071b-4256-9a7d-2a74f0ac1662" providerId="ADAL" clId="{CBAE7338-476D-448D-9EFD-2A3A90F4491C}" dt="2024-08-26T01:13:24.018" v="77" actId="20577"/>
          <ac:spMkLst>
            <pc:docMk/>
            <pc:sldMk cId="1434758062" sldId="268"/>
            <ac:spMk id="2" creationId="{BEAA46F6-554B-7928-0316-5B30B35EB322}"/>
          </ac:spMkLst>
        </pc:spChg>
        <pc:spChg chg="del">
          <ac:chgData name="Мясников Вячеслав Сергеевич" userId="bad87da3-071b-4256-9a7d-2a74f0ac1662" providerId="ADAL" clId="{CBAE7338-476D-448D-9EFD-2A3A90F4491C}" dt="2024-08-26T01:13:32.975" v="78" actId="22"/>
          <ac:spMkLst>
            <pc:docMk/>
            <pc:sldMk cId="1434758062" sldId="268"/>
            <ac:spMk id="3" creationId="{86C460CC-B98A-59E0-DEC7-1D39A9AB53C8}"/>
          </ac:spMkLst>
        </pc:spChg>
        <pc:spChg chg="add mod">
          <ac:chgData name="Мясников Вячеслав Сергеевич" userId="bad87da3-071b-4256-9a7d-2a74f0ac1662" providerId="ADAL" clId="{CBAE7338-476D-448D-9EFD-2A3A90F4491C}" dt="2024-08-27T07:05:12.080" v="7069" actId="21"/>
          <ac:spMkLst>
            <pc:docMk/>
            <pc:sldMk cId="1434758062" sldId="268"/>
            <ac:spMk id="6" creationId="{7DB79A75-F7FB-3DE5-4FF7-D3943990D549}"/>
          </ac:spMkLst>
        </pc:spChg>
        <pc:picChg chg="add del mod ord">
          <ac:chgData name="Мясников Вячеслав Сергеевич" userId="bad87da3-071b-4256-9a7d-2a74f0ac1662" providerId="ADAL" clId="{CBAE7338-476D-448D-9EFD-2A3A90F4491C}" dt="2024-08-27T07:05:12.080" v="7069" actId="21"/>
          <ac:picMkLst>
            <pc:docMk/>
            <pc:sldMk cId="1434758062" sldId="268"/>
            <ac:picMk id="5" creationId="{4F3B9EB5-07F7-4354-50C1-32074C68B12B}"/>
          </ac:picMkLst>
        </pc:picChg>
      </pc:sldChg>
      <pc:sldChg chg="addSp delSp modSp new add del mod ord">
        <pc:chgData name="Мясников Вячеслав Сергеевич" userId="bad87da3-071b-4256-9a7d-2a74f0ac1662" providerId="ADAL" clId="{CBAE7338-476D-448D-9EFD-2A3A90F4491C}" dt="2024-08-29T00:26:14.482" v="9893" actId="2696"/>
        <pc:sldMkLst>
          <pc:docMk/>
          <pc:sldMk cId="1080621044" sldId="269"/>
        </pc:sldMkLst>
        <pc:spChg chg="del mod">
          <ac:chgData name="Мясников Вячеслав Сергеевич" userId="bad87da3-071b-4256-9a7d-2a74f0ac1662" providerId="ADAL" clId="{CBAE7338-476D-448D-9EFD-2A3A90F4491C}" dt="2024-08-27T06:59:02.997" v="7035" actId="478"/>
          <ac:spMkLst>
            <pc:docMk/>
            <pc:sldMk cId="1080621044" sldId="269"/>
            <ac:spMk id="2" creationId="{C2AA3649-4D4E-15BB-95ED-F855B85875FF}"/>
          </ac:spMkLst>
        </pc:spChg>
        <pc:spChg chg="add del mod">
          <ac:chgData name="Мясников Вячеслав Сергеевич" userId="bad87da3-071b-4256-9a7d-2a74f0ac1662" providerId="ADAL" clId="{CBAE7338-476D-448D-9EFD-2A3A90F4491C}" dt="2024-08-26T01:14:15.217" v="89" actId="22"/>
          <ac:spMkLst>
            <pc:docMk/>
            <pc:sldMk cId="1080621044" sldId="269"/>
            <ac:spMk id="3" creationId="{05CCB6E8-FA43-44CE-94B4-F3F27E3A65FD}"/>
          </ac:spMkLst>
        </pc:spChg>
        <pc:spChg chg="add mod">
          <ac:chgData name="Мясников Вячеслав Сергеевич" userId="bad87da3-071b-4256-9a7d-2a74f0ac1662" providerId="ADAL" clId="{CBAE7338-476D-448D-9EFD-2A3A90F4491C}" dt="2024-08-29T00:13:04.982" v="9415" actId="21"/>
          <ac:spMkLst>
            <pc:docMk/>
            <pc:sldMk cId="1080621044" sldId="269"/>
            <ac:spMk id="7" creationId="{1A2A48D4-FA0E-0641-589F-DFCFD8C0BECD}"/>
          </ac:spMkLst>
        </pc:spChg>
        <pc:graphicFrameChg chg="add del modGraphic">
          <ac:chgData name="Мясников Вячеслав Сергеевич" userId="bad87da3-071b-4256-9a7d-2a74f0ac1662" providerId="ADAL" clId="{CBAE7338-476D-448D-9EFD-2A3A90F4491C}" dt="2024-08-29T00:08:43.474" v="9322" actId="27309"/>
          <ac:graphicFrameMkLst>
            <pc:docMk/>
            <pc:sldMk cId="1080621044" sldId="269"/>
            <ac:graphicFrameMk id="4" creationId="{0EEEF6DD-432F-E4C0-CE1B-7485CD8F0627}"/>
          </ac:graphicFrameMkLst>
        </pc:graphicFrameChg>
        <pc:picChg chg="add del mod ord modCrop">
          <ac:chgData name="Мясников Вячеслав Сергеевич" userId="bad87da3-071b-4256-9a7d-2a74f0ac1662" providerId="ADAL" clId="{CBAE7338-476D-448D-9EFD-2A3A90F4491C}" dt="2024-08-29T00:13:04.982" v="9415" actId="21"/>
          <ac:picMkLst>
            <pc:docMk/>
            <pc:sldMk cId="1080621044" sldId="269"/>
            <ac:picMk id="5" creationId="{9A650B64-1B86-1655-DD2B-D117596F1321}"/>
          </ac:picMkLst>
        </pc:picChg>
      </pc:sldChg>
      <pc:sldChg chg="addSp delSp modSp new del mod ord">
        <pc:chgData name="Мясников Вячеслав Сергеевич" userId="bad87da3-071b-4256-9a7d-2a74f0ac1662" providerId="ADAL" clId="{CBAE7338-476D-448D-9EFD-2A3A90F4491C}" dt="2024-08-27T08:18:01.577" v="9213" actId="2696"/>
        <pc:sldMkLst>
          <pc:docMk/>
          <pc:sldMk cId="2002978730" sldId="270"/>
        </pc:sldMkLst>
        <pc:spChg chg="del">
          <ac:chgData name="Мясников Вячеслав Сергеевич" userId="bad87da3-071b-4256-9a7d-2a74f0ac1662" providerId="ADAL" clId="{CBAE7338-476D-448D-9EFD-2A3A90F4491C}" dt="2024-08-26T01:15:52.841" v="91" actId="22"/>
          <ac:spMkLst>
            <pc:docMk/>
            <pc:sldMk cId="2002978730" sldId="270"/>
            <ac:spMk id="3" creationId="{7F4E3346-0438-8DE7-6BAC-3821205465D2}"/>
          </ac:spMkLst>
        </pc:spChg>
        <pc:picChg chg="add mod ord">
          <ac:chgData name="Мясников Вячеслав Сергеевич" userId="bad87da3-071b-4256-9a7d-2a74f0ac1662" providerId="ADAL" clId="{CBAE7338-476D-448D-9EFD-2A3A90F4491C}" dt="2024-08-26T01:15:52.841" v="91" actId="22"/>
          <ac:picMkLst>
            <pc:docMk/>
            <pc:sldMk cId="2002978730" sldId="270"/>
            <ac:picMk id="5" creationId="{CA539EB6-4B70-AF7F-2D67-2AE1EB9443A9}"/>
          </ac:picMkLst>
        </pc:picChg>
      </pc:sldChg>
      <pc:sldChg chg="addSp delSp modSp new del mod ord">
        <pc:chgData name="Мясников Вячеслав Сергеевич" userId="bad87da3-071b-4256-9a7d-2a74f0ac1662" providerId="ADAL" clId="{CBAE7338-476D-448D-9EFD-2A3A90F4491C}" dt="2024-08-29T01:44:25.661" v="10632" actId="2696"/>
        <pc:sldMkLst>
          <pc:docMk/>
          <pc:sldMk cId="2554237466" sldId="271"/>
        </pc:sldMkLst>
        <pc:spChg chg="del">
          <ac:chgData name="Мясников Вячеслав Сергеевич" userId="bad87da3-071b-4256-9a7d-2a74f0ac1662" providerId="ADAL" clId="{CBAE7338-476D-448D-9EFD-2A3A90F4491C}" dt="2024-08-26T01:19:50.332" v="93" actId="22"/>
          <ac:spMkLst>
            <pc:docMk/>
            <pc:sldMk cId="2554237466" sldId="271"/>
            <ac:spMk id="3" creationId="{871A96DC-6C60-CF51-ECB3-2235FA8FA2EC}"/>
          </ac:spMkLst>
        </pc:spChg>
        <pc:picChg chg="add mod ord">
          <ac:chgData name="Мясников Вячеслав Сергеевич" userId="bad87da3-071b-4256-9a7d-2a74f0ac1662" providerId="ADAL" clId="{CBAE7338-476D-448D-9EFD-2A3A90F4491C}" dt="2024-08-27T06:59:45.161" v="7044" actId="1076"/>
          <ac:picMkLst>
            <pc:docMk/>
            <pc:sldMk cId="2554237466" sldId="271"/>
            <ac:picMk id="5" creationId="{A57E62B0-9744-24A1-1ECD-74966A57206F}"/>
          </ac:picMkLst>
        </pc:picChg>
      </pc:sldChg>
      <pc:sldChg chg="modSp new del mod ord">
        <pc:chgData name="Мясников Вячеслав Сергеевич" userId="bad87da3-071b-4256-9a7d-2a74f0ac1662" providerId="ADAL" clId="{CBAE7338-476D-448D-9EFD-2A3A90F4491C}" dt="2024-08-29T01:10:27.631" v="10308" actId="2696"/>
        <pc:sldMkLst>
          <pc:docMk/>
          <pc:sldMk cId="66004302" sldId="272"/>
        </pc:sldMkLst>
        <pc:spChg chg="mod">
          <ac:chgData name="Мясников Вячеслав Сергеевич" userId="bad87da3-071b-4256-9a7d-2a74f0ac1662" providerId="ADAL" clId="{CBAE7338-476D-448D-9EFD-2A3A90F4491C}" dt="2024-08-26T01:20:21.974" v="99"/>
          <ac:spMkLst>
            <pc:docMk/>
            <pc:sldMk cId="66004302" sldId="272"/>
            <ac:spMk id="2" creationId="{4CED1EE7-3D9E-C9F8-5FF1-574E84AB527D}"/>
          </ac:spMkLst>
        </pc:spChg>
        <pc:spChg chg="mod">
          <ac:chgData name="Мясников Вячеслав Сергеевич" userId="bad87da3-071b-4256-9a7d-2a74f0ac1662" providerId="ADAL" clId="{CBAE7338-476D-448D-9EFD-2A3A90F4491C}" dt="2024-08-29T01:06:30.966" v="10269" actId="27636"/>
          <ac:spMkLst>
            <pc:docMk/>
            <pc:sldMk cId="66004302" sldId="272"/>
            <ac:spMk id="3" creationId="{E25DA2E2-4026-6F07-A1FE-D6AEC2ED3DC4}"/>
          </ac:spMkLst>
        </pc:spChg>
      </pc:sldChg>
      <pc:sldChg chg="modSp new del mod ord">
        <pc:chgData name="Мясников Вячеслав Сергеевич" userId="bad87da3-071b-4256-9a7d-2a74f0ac1662" providerId="ADAL" clId="{CBAE7338-476D-448D-9EFD-2A3A90F4491C}" dt="2024-08-29T00:50:40.056" v="10256" actId="2696"/>
        <pc:sldMkLst>
          <pc:docMk/>
          <pc:sldMk cId="1299037795" sldId="273"/>
        </pc:sldMkLst>
        <pc:spChg chg="mod">
          <ac:chgData name="Мясников Вячеслав Сергеевич" userId="bad87da3-071b-4256-9a7d-2a74f0ac1662" providerId="ADAL" clId="{CBAE7338-476D-448D-9EFD-2A3A90F4491C}" dt="2024-08-26T01:20:29.691" v="101"/>
          <ac:spMkLst>
            <pc:docMk/>
            <pc:sldMk cId="1299037795" sldId="273"/>
            <ac:spMk id="2" creationId="{76FCE7F9-DC9A-0E4E-9428-A84B6652B6F3}"/>
          </ac:spMkLst>
        </pc:spChg>
        <pc:spChg chg="mod">
          <ac:chgData name="Мясников Вячеслав Сергеевич" userId="bad87da3-071b-4256-9a7d-2a74f0ac1662" providerId="ADAL" clId="{CBAE7338-476D-448D-9EFD-2A3A90F4491C}" dt="2024-08-29T00:50:24.854" v="10251" actId="20577"/>
          <ac:spMkLst>
            <pc:docMk/>
            <pc:sldMk cId="1299037795" sldId="273"/>
            <ac:spMk id="3" creationId="{8D133A97-99FF-E6DD-9534-E79EB3294265}"/>
          </ac:spMkLst>
        </pc:spChg>
      </pc:sldChg>
      <pc:sldChg chg="modSp new del mod">
        <pc:chgData name="Мясников Вячеслав Сергеевич" userId="bad87da3-071b-4256-9a7d-2a74f0ac1662" providerId="ADAL" clId="{CBAE7338-476D-448D-9EFD-2A3A90F4491C}" dt="2024-08-27T08:18:30.612" v="9220" actId="2696"/>
        <pc:sldMkLst>
          <pc:docMk/>
          <pc:sldMk cId="1758482810" sldId="274"/>
        </pc:sldMkLst>
        <pc:spChg chg="mod">
          <ac:chgData name="Мясников Вячеслав Сергеевич" userId="bad87da3-071b-4256-9a7d-2a74f0ac1662" providerId="ADAL" clId="{CBAE7338-476D-448D-9EFD-2A3A90F4491C}" dt="2024-08-26T01:23:33.042" v="128" actId="20577"/>
          <ac:spMkLst>
            <pc:docMk/>
            <pc:sldMk cId="1758482810" sldId="274"/>
            <ac:spMk id="2" creationId="{838E211C-1481-936A-A773-79BDFC83B92E}"/>
          </ac:spMkLst>
        </pc:spChg>
      </pc:sldChg>
      <pc:sldChg chg="addSp delSp modSp new del mod">
        <pc:chgData name="Мясников Вячеслав Сергеевич" userId="bad87da3-071b-4256-9a7d-2a74f0ac1662" providerId="ADAL" clId="{CBAE7338-476D-448D-9EFD-2A3A90F4491C}" dt="2024-08-29T01:53:25.800" v="10691" actId="2696"/>
        <pc:sldMkLst>
          <pc:docMk/>
          <pc:sldMk cId="1549652754" sldId="275"/>
        </pc:sldMkLst>
        <pc:spChg chg="mod">
          <ac:chgData name="Мясников Вячеслав Сергеевич" userId="bad87da3-071b-4256-9a7d-2a74f0ac1662" providerId="ADAL" clId="{CBAE7338-476D-448D-9EFD-2A3A90F4491C}" dt="2024-08-26T01:23:57.343" v="134" actId="14100"/>
          <ac:spMkLst>
            <pc:docMk/>
            <pc:sldMk cId="1549652754" sldId="275"/>
            <ac:spMk id="2" creationId="{0D26E7F4-5919-D067-5AD4-23896E393778}"/>
          </ac:spMkLst>
        </pc:spChg>
        <pc:spChg chg="del mod">
          <ac:chgData name="Мясников Вячеслав Сергеевич" userId="bad87da3-071b-4256-9a7d-2a74f0ac1662" providerId="ADAL" clId="{CBAE7338-476D-448D-9EFD-2A3A90F4491C}" dt="2024-08-26T01:23:52.762" v="133" actId="22"/>
          <ac:spMkLst>
            <pc:docMk/>
            <pc:sldMk cId="1549652754" sldId="275"/>
            <ac:spMk id="3" creationId="{89D765CE-60BD-42DE-FB8A-16E3C82C6CCD}"/>
          </ac:spMkLst>
        </pc:spChg>
        <pc:picChg chg="add mod ord">
          <ac:chgData name="Мясников Вячеслав Сергеевич" userId="bad87da3-071b-4256-9a7d-2a74f0ac1662" providerId="ADAL" clId="{CBAE7338-476D-448D-9EFD-2A3A90F4491C}" dt="2024-08-26T01:23:52.762" v="133" actId="22"/>
          <ac:picMkLst>
            <pc:docMk/>
            <pc:sldMk cId="1549652754" sldId="275"/>
            <ac:picMk id="5" creationId="{76C79D12-F172-89F8-C8F7-23E58B15BBD1}"/>
          </ac:picMkLst>
        </pc:picChg>
      </pc:sldChg>
      <pc:sldChg chg="addSp delSp modSp new del mod">
        <pc:chgData name="Мясников Вячеслав Сергеевич" userId="bad87da3-071b-4256-9a7d-2a74f0ac1662" providerId="ADAL" clId="{CBAE7338-476D-448D-9EFD-2A3A90F4491C}" dt="2024-08-29T01:55:44.680" v="10724" actId="2696"/>
        <pc:sldMkLst>
          <pc:docMk/>
          <pc:sldMk cId="1752594589" sldId="276"/>
        </pc:sldMkLst>
        <pc:spChg chg="mod">
          <ac:chgData name="Мясников Вячеслав Сергеевич" userId="bad87da3-071b-4256-9a7d-2a74f0ac1662" providerId="ADAL" clId="{CBAE7338-476D-448D-9EFD-2A3A90F4491C}" dt="2024-08-26T01:24:35.232" v="137" actId="27636"/>
          <ac:spMkLst>
            <pc:docMk/>
            <pc:sldMk cId="1752594589" sldId="276"/>
            <ac:spMk id="2" creationId="{F48ADADD-1B39-D7D1-558A-B43B6EB03E96}"/>
          </ac:spMkLst>
        </pc:spChg>
        <pc:spChg chg="del mod">
          <ac:chgData name="Мясников Вячеслав Сергеевич" userId="bad87da3-071b-4256-9a7d-2a74f0ac1662" providerId="ADAL" clId="{CBAE7338-476D-448D-9EFD-2A3A90F4491C}" dt="2024-08-26T01:24:42.321" v="139" actId="22"/>
          <ac:spMkLst>
            <pc:docMk/>
            <pc:sldMk cId="1752594589" sldId="276"/>
            <ac:spMk id="3" creationId="{4E156D6F-299F-4C2F-972B-B82F88C192CB}"/>
          </ac:spMkLst>
        </pc:spChg>
        <pc:picChg chg="add mod ord">
          <ac:chgData name="Мясников Вячеслав Сергеевич" userId="bad87da3-071b-4256-9a7d-2a74f0ac1662" providerId="ADAL" clId="{CBAE7338-476D-448D-9EFD-2A3A90F4491C}" dt="2024-08-26T01:24:42.321" v="139" actId="22"/>
          <ac:picMkLst>
            <pc:docMk/>
            <pc:sldMk cId="1752594589" sldId="276"/>
            <ac:picMk id="5" creationId="{534ABCFD-96B6-A2E8-5375-B6931A28BB54}"/>
          </ac:picMkLst>
        </pc:picChg>
      </pc:sldChg>
      <pc:sldChg chg="addSp delSp modSp new del mod">
        <pc:chgData name="Мясников Вячеслав Сергеевич" userId="bad87da3-071b-4256-9a7d-2a74f0ac1662" providerId="ADAL" clId="{CBAE7338-476D-448D-9EFD-2A3A90F4491C}" dt="2024-08-29T01:58:24.221" v="10764" actId="2696"/>
        <pc:sldMkLst>
          <pc:docMk/>
          <pc:sldMk cId="3890436058" sldId="277"/>
        </pc:sldMkLst>
        <pc:spChg chg="mod">
          <ac:chgData name="Мясников Вячеслав Сергеевич" userId="bad87da3-071b-4256-9a7d-2a74f0ac1662" providerId="ADAL" clId="{CBAE7338-476D-448D-9EFD-2A3A90F4491C}" dt="2024-08-29T01:57:07.432" v="10746" actId="27636"/>
          <ac:spMkLst>
            <pc:docMk/>
            <pc:sldMk cId="3890436058" sldId="277"/>
            <ac:spMk id="2" creationId="{CE73A9E6-C7E3-1E27-AA3C-F0469BF4411D}"/>
          </ac:spMkLst>
        </pc:spChg>
        <pc:spChg chg="del">
          <ac:chgData name="Мясников Вячеслав Сергеевич" userId="bad87da3-071b-4256-9a7d-2a74f0ac1662" providerId="ADAL" clId="{CBAE7338-476D-448D-9EFD-2A3A90F4491C}" dt="2024-08-26T01:36:31.211" v="145" actId="22"/>
          <ac:spMkLst>
            <pc:docMk/>
            <pc:sldMk cId="3890436058" sldId="277"/>
            <ac:spMk id="3" creationId="{CA6C2376-9702-DCAE-536F-3DB50C8E77C9}"/>
          </ac:spMkLst>
        </pc:spChg>
        <pc:spChg chg="add mod">
          <ac:chgData name="Мясников Вячеслав Сергеевич" userId="bad87da3-071b-4256-9a7d-2a74f0ac1662" providerId="ADAL" clId="{CBAE7338-476D-448D-9EFD-2A3A90F4491C}" dt="2024-08-29T01:56:02.469" v="10727" actId="21"/>
          <ac:spMkLst>
            <pc:docMk/>
            <pc:sldMk cId="3890436058" sldId="277"/>
            <ac:spMk id="6" creationId="{1B6CED77-F022-C3FF-8967-DC1514078C18}"/>
          </ac:spMkLst>
        </pc:spChg>
        <pc:picChg chg="add del mod ord">
          <ac:chgData name="Мясников Вячеслав Сергеевич" userId="bad87da3-071b-4256-9a7d-2a74f0ac1662" providerId="ADAL" clId="{CBAE7338-476D-448D-9EFD-2A3A90F4491C}" dt="2024-08-29T01:56:02.469" v="10727" actId="21"/>
          <ac:picMkLst>
            <pc:docMk/>
            <pc:sldMk cId="3890436058" sldId="277"/>
            <ac:picMk id="5" creationId="{446B6293-B322-64FC-BA6F-451C8671E3AC}"/>
          </ac:picMkLst>
        </pc:picChg>
      </pc:sldChg>
      <pc:sldChg chg="modSp new del mod">
        <pc:chgData name="Мясников Вячеслав Сергеевич" userId="bad87da3-071b-4256-9a7d-2a74f0ac1662" providerId="ADAL" clId="{CBAE7338-476D-448D-9EFD-2A3A90F4491C}" dt="2024-08-29T02:02:05.742" v="10799" actId="2696"/>
        <pc:sldMkLst>
          <pc:docMk/>
          <pc:sldMk cId="613014387" sldId="278"/>
        </pc:sldMkLst>
        <pc:spChg chg="mod">
          <ac:chgData name="Мясников Вячеслав Сергеевич" userId="bad87da3-071b-4256-9a7d-2a74f0ac1662" providerId="ADAL" clId="{CBAE7338-476D-448D-9EFD-2A3A90F4491C}" dt="2024-08-29T01:58:21.113" v="10763" actId="20577"/>
          <ac:spMkLst>
            <pc:docMk/>
            <pc:sldMk cId="613014387" sldId="278"/>
            <ac:spMk id="2" creationId="{47122B12-9B59-544B-0A76-485E5B6F5A7C}"/>
          </ac:spMkLst>
        </pc:spChg>
        <pc:spChg chg="mod">
          <ac:chgData name="Мясников Вячеслав Сергеевич" userId="bad87da3-071b-4256-9a7d-2a74f0ac1662" providerId="ADAL" clId="{CBAE7338-476D-448D-9EFD-2A3A90F4491C}" dt="2024-08-26T01:44:09.390" v="161" actId="14100"/>
          <ac:spMkLst>
            <pc:docMk/>
            <pc:sldMk cId="613014387" sldId="278"/>
            <ac:spMk id="3" creationId="{1FECA81A-8B7B-2AEF-B7C0-7A0DC8DD056A}"/>
          </ac:spMkLst>
        </pc:spChg>
      </pc:sldChg>
      <pc:sldChg chg="addSp delSp modSp new del mod">
        <pc:chgData name="Мясников Вячеслав Сергеевич" userId="bad87da3-071b-4256-9a7d-2a74f0ac1662" providerId="ADAL" clId="{CBAE7338-476D-448D-9EFD-2A3A90F4491C}" dt="2024-08-29T02:03:17.705" v="10810" actId="2696"/>
        <pc:sldMkLst>
          <pc:docMk/>
          <pc:sldMk cId="3650352209" sldId="279"/>
        </pc:sldMkLst>
        <pc:spChg chg="del">
          <ac:chgData name="Мясников Вячеслав Сергеевич" userId="bad87da3-071b-4256-9a7d-2a74f0ac1662" providerId="ADAL" clId="{CBAE7338-476D-448D-9EFD-2A3A90F4491C}" dt="2024-08-26T01:50:27.232" v="166" actId="22"/>
          <ac:spMkLst>
            <pc:docMk/>
            <pc:sldMk cId="3650352209" sldId="279"/>
            <ac:spMk id="3" creationId="{87C3A5EB-6E52-B3B5-65E9-9C3A0DE9F067}"/>
          </ac:spMkLst>
        </pc:spChg>
        <pc:spChg chg="add del mod">
          <ac:chgData name="Мясников Вячеслав Сергеевич" userId="bad87da3-071b-4256-9a7d-2a74f0ac1662" providerId="ADAL" clId="{CBAE7338-476D-448D-9EFD-2A3A90F4491C}" dt="2024-08-26T01:50:46.879" v="172" actId="22"/>
          <ac:spMkLst>
            <pc:docMk/>
            <pc:sldMk cId="3650352209" sldId="279"/>
            <ac:spMk id="7" creationId="{3F10A742-BE83-CC52-2E33-C03550DFFC00}"/>
          </ac:spMkLst>
        </pc:spChg>
        <pc:picChg chg="add del mod ord">
          <ac:chgData name="Мясников Вячеслав Сергеевич" userId="bad87da3-071b-4256-9a7d-2a74f0ac1662" providerId="ADAL" clId="{CBAE7338-476D-448D-9EFD-2A3A90F4491C}" dt="2024-08-26T01:50:45.788" v="171" actId="478"/>
          <ac:picMkLst>
            <pc:docMk/>
            <pc:sldMk cId="3650352209" sldId="279"/>
            <ac:picMk id="5" creationId="{2D30E619-8D28-EA75-2877-160EF6C5119F}"/>
          </ac:picMkLst>
        </pc:picChg>
        <pc:picChg chg="add mod ord">
          <ac:chgData name="Мясников Вячеслав Сергеевич" userId="bad87da3-071b-4256-9a7d-2a74f0ac1662" providerId="ADAL" clId="{CBAE7338-476D-448D-9EFD-2A3A90F4491C}" dt="2024-08-29T02:03:12.592" v="10808" actId="1076"/>
          <ac:picMkLst>
            <pc:docMk/>
            <pc:sldMk cId="3650352209" sldId="279"/>
            <ac:picMk id="9" creationId="{3A4F245A-3F04-FA27-18A8-191B61A1AAD9}"/>
          </ac:picMkLst>
        </pc:picChg>
      </pc:sldChg>
      <pc:sldChg chg="addSp modSp new del mod">
        <pc:chgData name="Мясников Вячеслав Сергеевич" userId="bad87da3-071b-4256-9a7d-2a74f0ac1662" providerId="ADAL" clId="{CBAE7338-476D-448D-9EFD-2A3A90F4491C}" dt="2024-08-29T02:16:56.004" v="11375" actId="2696"/>
        <pc:sldMkLst>
          <pc:docMk/>
          <pc:sldMk cId="588335376" sldId="280"/>
        </pc:sldMkLst>
        <pc:spChg chg="mod">
          <ac:chgData name="Мясников Вячеслав Сергеевич" userId="bad87da3-071b-4256-9a7d-2a74f0ac1662" providerId="ADAL" clId="{CBAE7338-476D-448D-9EFD-2A3A90F4491C}" dt="2024-08-26T01:54:18.928" v="182" actId="1076"/>
          <ac:spMkLst>
            <pc:docMk/>
            <pc:sldMk cId="588335376" sldId="280"/>
            <ac:spMk id="2" creationId="{D9EFECEF-BF1A-721C-CEE1-173DB4CD6D3A}"/>
          </ac:spMkLst>
        </pc:spChg>
        <pc:picChg chg="add mod">
          <ac:chgData name="Мясников Вячеслав Сергеевич" userId="bad87da3-071b-4256-9a7d-2a74f0ac1662" providerId="ADAL" clId="{CBAE7338-476D-448D-9EFD-2A3A90F4491C}" dt="2024-08-26T01:54:05.823" v="178" actId="1076"/>
          <ac:picMkLst>
            <pc:docMk/>
            <pc:sldMk cId="588335376" sldId="280"/>
            <ac:picMk id="5" creationId="{8902F85F-2BF0-C88B-6A1A-E2BB2C2A7372}"/>
          </ac:picMkLst>
        </pc:picChg>
      </pc:sldChg>
      <pc:sldChg chg="addSp delSp modSp new del mod">
        <pc:chgData name="Мясников Вячеслав Сергеевич" userId="bad87da3-071b-4256-9a7d-2a74f0ac1662" providerId="ADAL" clId="{CBAE7338-476D-448D-9EFD-2A3A90F4491C}" dt="2024-08-29T02:17:59.486" v="11400" actId="2696"/>
        <pc:sldMkLst>
          <pc:docMk/>
          <pc:sldMk cId="92252082" sldId="281"/>
        </pc:sldMkLst>
        <pc:spChg chg="mod">
          <ac:chgData name="Мясников Вячеслав Сергеевич" userId="bad87da3-071b-4256-9a7d-2a74f0ac1662" providerId="ADAL" clId="{CBAE7338-476D-448D-9EFD-2A3A90F4491C}" dt="2024-08-26T01:54:50.508" v="185" actId="27636"/>
          <ac:spMkLst>
            <pc:docMk/>
            <pc:sldMk cId="92252082" sldId="281"/>
            <ac:spMk id="2" creationId="{5E6538B8-8722-52F5-B9D3-0996F0AD783A}"/>
          </ac:spMkLst>
        </pc:spChg>
        <pc:spChg chg="del">
          <ac:chgData name="Мясников Вячеслав Сергеевич" userId="bad87da3-071b-4256-9a7d-2a74f0ac1662" providerId="ADAL" clId="{CBAE7338-476D-448D-9EFD-2A3A90F4491C}" dt="2024-08-26T01:55:06.023" v="186" actId="22"/>
          <ac:spMkLst>
            <pc:docMk/>
            <pc:sldMk cId="92252082" sldId="281"/>
            <ac:spMk id="3" creationId="{19C9EF7E-C66A-61FD-BF11-F6287AB55270}"/>
          </ac:spMkLst>
        </pc:spChg>
        <pc:picChg chg="add mod ord">
          <ac:chgData name="Мясников Вячеслав Сергеевич" userId="bad87da3-071b-4256-9a7d-2a74f0ac1662" providerId="ADAL" clId="{CBAE7338-476D-448D-9EFD-2A3A90F4491C}" dt="2024-08-26T01:55:19.509" v="191" actId="14100"/>
          <ac:picMkLst>
            <pc:docMk/>
            <pc:sldMk cId="92252082" sldId="281"/>
            <ac:picMk id="5" creationId="{775CA92E-236C-835E-1CD3-4107F588376A}"/>
          </ac:picMkLst>
        </pc:picChg>
      </pc:sldChg>
      <pc:sldChg chg="addSp delSp modSp new del mod ord">
        <pc:chgData name="Мясников Вячеслав Сергеевич" userId="bad87da3-071b-4256-9a7d-2a74f0ac1662" providerId="ADAL" clId="{CBAE7338-476D-448D-9EFD-2A3A90F4491C}" dt="2024-08-29T02:22:26.781" v="11443" actId="2696"/>
        <pc:sldMkLst>
          <pc:docMk/>
          <pc:sldMk cId="2864489963" sldId="282"/>
        </pc:sldMkLst>
        <pc:spChg chg="mod">
          <ac:chgData name="Мясников Вячеслав Сергеевич" userId="bad87da3-071b-4256-9a7d-2a74f0ac1662" providerId="ADAL" clId="{CBAE7338-476D-448D-9EFD-2A3A90F4491C}" dt="2024-08-26T01:55:54.922" v="197" actId="27636"/>
          <ac:spMkLst>
            <pc:docMk/>
            <pc:sldMk cId="2864489963" sldId="282"/>
            <ac:spMk id="2" creationId="{E0D4A0D5-11BC-7BA0-E5B8-25EA6B22C146}"/>
          </ac:spMkLst>
        </pc:spChg>
        <pc:spChg chg="del">
          <ac:chgData name="Мясников Вячеслав Сергеевич" userId="bad87da3-071b-4256-9a7d-2a74f0ac1662" providerId="ADAL" clId="{CBAE7338-476D-448D-9EFD-2A3A90F4491C}" dt="2024-08-26T01:55:49.937" v="193" actId="22"/>
          <ac:spMkLst>
            <pc:docMk/>
            <pc:sldMk cId="2864489963" sldId="282"/>
            <ac:spMk id="3" creationId="{2BDBD544-AC7D-34BC-F336-8F55EC1C9573}"/>
          </ac:spMkLst>
        </pc:spChg>
        <pc:spChg chg="add del">
          <ac:chgData name="Мясников Вячеслав Сергеевич" userId="bad87da3-071b-4256-9a7d-2a74f0ac1662" providerId="ADAL" clId="{CBAE7338-476D-448D-9EFD-2A3A90F4491C}" dt="2024-08-26T01:55:54.140" v="195" actId="22"/>
          <ac:spMkLst>
            <pc:docMk/>
            <pc:sldMk cId="2864489963" sldId="282"/>
            <ac:spMk id="7" creationId="{ABF0BC8C-A234-5B17-1C66-C04DCF0C964E}"/>
          </ac:spMkLst>
        </pc:spChg>
        <pc:picChg chg="add mod ord">
          <ac:chgData name="Мясников Вячеслав Сергеевич" userId="bad87da3-071b-4256-9a7d-2a74f0ac1662" providerId="ADAL" clId="{CBAE7338-476D-448D-9EFD-2A3A90F4491C}" dt="2024-08-26T01:55:49.937" v="193" actId="22"/>
          <ac:picMkLst>
            <pc:docMk/>
            <pc:sldMk cId="2864489963" sldId="282"/>
            <ac:picMk id="5" creationId="{2AEA1A67-99E9-4C8F-F333-6249F575BAF1}"/>
          </ac:picMkLst>
        </pc:picChg>
      </pc:sldChg>
      <pc:sldChg chg="new del">
        <pc:chgData name="Мясников Вячеслав Сергеевич" userId="bad87da3-071b-4256-9a7d-2a74f0ac1662" providerId="ADAL" clId="{CBAE7338-476D-448D-9EFD-2A3A90F4491C}" dt="2024-08-26T04:31:44.364" v="566" actId="2696"/>
        <pc:sldMkLst>
          <pc:docMk/>
          <pc:sldMk cId="606985499" sldId="283"/>
        </pc:sldMkLst>
      </pc:sldChg>
      <pc:sldChg chg="addSp delSp modSp new del mod">
        <pc:chgData name="Мясников Вячеслав Сергеевич" userId="bad87da3-071b-4256-9a7d-2a74f0ac1662" providerId="ADAL" clId="{CBAE7338-476D-448D-9EFD-2A3A90F4491C}" dt="2024-08-29T01:15:36.064" v="10509" actId="2696"/>
        <pc:sldMkLst>
          <pc:docMk/>
          <pc:sldMk cId="3366321231" sldId="284"/>
        </pc:sldMkLst>
        <pc:spChg chg="del">
          <ac:chgData name="Мясников Вячеслав Сергеевич" userId="bad87da3-071b-4256-9a7d-2a74f0ac1662" providerId="ADAL" clId="{CBAE7338-476D-448D-9EFD-2A3A90F4491C}" dt="2024-08-26T02:20:55.585" v="201" actId="22"/>
          <ac:spMkLst>
            <pc:docMk/>
            <pc:sldMk cId="3366321231" sldId="284"/>
            <ac:spMk id="3" creationId="{5CDAAF3B-F455-A497-ACDF-DF064204A761}"/>
          </ac:spMkLst>
        </pc:spChg>
        <pc:spChg chg="add mod">
          <ac:chgData name="Мясников Вячеслав Сергеевич" userId="bad87da3-071b-4256-9a7d-2a74f0ac1662" providerId="ADAL" clId="{CBAE7338-476D-448D-9EFD-2A3A90F4491C}" dt="2024-08-29T01:14:46.244" v="10496" actId="21"/>
          <ac:spMkLst>
            <pc:docMk/>
            <pc:sldMk cId="3366321231" sldId="284"/>
            <ac:spMk id="6" creationId="{F0662322-EC41-0BB2-3EAB-622152FE0C9E}"/>
          </ac:spMkLst>
        </pc:spChg>
        <pc:picChg chg="add del mod ord">
          <ac:chgData name="Мясников Вячеслав Сергеевич" userId="bad87da3-071b-4256-9a7d-2a74f0ac1662" providerId="ADAL" clId="{CBAE7338-476D-448D-9EFD-2A3A90F4491C}" dt="2024-08-29T01:14:46.244" v="10496" actId="21"/>
          <ac:picMkLst>
            <pc:docMk/>
            <pc:sldMk cId="3366321231" sldId="284"/>
            <ac:picMk id="5" creationId="{0593C4DF-846A-2BC0-6C7F-FF4D29CA80AA}"/>
          </ac:picMkLst>
        </pc:picChg>
        <pc:picChg chg="add del mod">
          <ac:chgData name="Мясников Вячеслав Сергеевич" userId="bad87da3-071b-4256-9a7d-2a74f0ac1662" providerId="ADAL" clId="{CBAE7338-476D-448D-9EFD-2A3A90F4491C}" dt="2024-08-29T01:14:46.244" v="10496" actId="21"/>
          <ac:picMkLst>
            <pc:docMk/>
            <pc:sldMk cId="3366321231" sldId="284"/>
            <ac:picMk id="7" creationId="{05731CF5-3E3D-677E-714E-2E0C79568F6D}"/>
          </ac:picMkLst>
        </pc:picChg>
      </pc:sldChg>
      <pc:sldChg chg="addSp modSp new del mod">
        <pc:chgData name="Мясников Вячеслав Сергеевич" userId="bad87da3-071b-4256-9a7d-2a74f0ac1662" providerId="ADAL" clId="{CBAE7338-476D-448D-9EFD-2A3A90F4491C}" dt="2024-08-29T01:17:58.443" v="10527" actId="2696"/>
        <pc:sldMkLst>
          <pc:docMk/>
          <pc:sldMk cId="358001300" sldId="285"/>
        </pc:sldMkLst>
        <pc:spChg chg="add mod">
          <ac:chgData name="Мясников Вячеслав Сергеевич" userId="bad87da3-071b-4256-9a7d-2a74f0ac1662" providerId="ADAL" clId="{CBAE7338-476D-448D-9EFD-2A3A90F4491C}" dt="2024-08-26T02:21:50.232" v="207" actId="571"/>
          <ac:spMkLst>
            <pc:docMk/>
            <pc:sldMk cId="358001300" sldId="285"/>
            <ac:spMk id="4" creationId="{C51CFA4F-0C04-A469-BACB-717F8B0AD7B6}"/>
          </ac:spMkLst>
        </pc:spChg>
        <pc:picChg chg="add">
          <ac:chgData name="Мясников Вячеслав Сергеевич" userId="bad87da3-071b-4256-9a7d-2a74f0ac1662" providerId="ADAL" clId="{CBAE7338-476D-448D-9EFD-2A3A90F4491C}" dt="2024-08-26T02:21:50.404" v="208" actId="22"/>
          <ac:picMkLst>
            <pc:docMk/>
            <pc:sldMk cId="358001300" sldId="285"/>
            <ac:picMk id="6" creationId="{70366C27-5C0E-E9DA-9E25-F1E5E1245A1E}"/>
          </ac:picMkLst>
        </pc:picChg>
      </pc:sldChg>
      <pc:sldChg chg="addSp delSp modSp new del mod ord">
        <pc:chgData name="Мясников Вячеслав Сергеевич" userId="bad87da3-071b-4256-9a7d-2a74f0ac1662" providerId="ADAL" clId="{CBAE7338-476D-448D-9EFD-2A3A90F4491C}" dt="2024-08-29T01:22:12.822" v="10571" actId="2696"/>
        <pc:sldMkLst>
          <pc:docMk/>
          <pc:sldMk cId="1672137990" sldId="286"/>
        </pc:sldMkLst>
        <pc:spChg chg="del">
          <ac:chgData name="Мясников Вячеслав Сергеевич" userId="bad87da3-071b-4256-9a7d-2a74f0ac1662" providerId="ADAL" clId="{CBAE7338-476D-448D-9EFD-2A3A90F4491C}" dt="2024-08-26T02:22:51.357" v="210" actId="22"/>
          <ac:spMkLst>
            <pc:docMk/>
            <pc:sldMk cId="1672137990" sldId="286"/>
            <ac:spMk id="3" creationId="{0B414522-7DAC-38D9-03C4-A0CD0FC5ACF1}"/>
          </ac:spMkLst>
        </pc:spChg>
        <pc:picChg chg="add mod ord">
          <ac:chgData name="Мясников Вячеслав Сергеевич" userId="bad87da3-071b-4256-9a7d-2a74f0ac1662" providerId="ADAL" clId="{CBAE7338-476D-448D-9EFD-2A3A90F4491C}" dt="2024-08-29T01:19:30.551" v="10537" actId="1076"/>
          <ac:picMkLst>
            <pc:docMk/>
            <pc:sldMk cId="1672137990" sldId="286"/>
            <ac:picMk id="5" creationId="{ADFA6531-A777-2158-75C7-2FB45237FB47}"/>
          </ac:picMkLst>
        </pc:picChg>
      </pc:sldChg>
      <pc:sldChg chg="addSp modSp add mod ord">
        <pc:chgData name="Мясников Вячеслав Сергеевич" userId="bad87da3-071b-4256-9a7d-2a74f0ac1662" providerId="ADAL" clId="{CBAE7338-476D-448D-9EFD-2A3A90F4491C}" dt="2024-08-29T01:11:51.056" v="10329" actId="20577"/>
        <pc:sldMkLst>
          <pc:docMk/>
          <pc:sldMk cId="560288019" sldId="287"/>
        </pc:sldMkLst>
        <pc:spChg chg="mod">
          <ac:chgData name="Мясников Вячеслав Сергеевич" userId="bad87da3-071b-4256-9a7d-2a74f0ac1662" providerId="ADAL" clId="{CBAE7338-476D-448D-9EFD-2A3A90F4491C}" dt="2024-08-26T04:21:41.853" v="492" actId="2711"/>
          <ac:spMkLst>
            <pc:docMk/>
            <pc:sldMk cId="560288019" sldId="287"/>
            <ac:spMk id="2" creationId="{51EB4197-7888-4B6B-A423-9EFFA379FE9E}"/>
          </ac:spMkLst>
        </pc:spChg>
        <pc:spChg chg="add mod">
          <ac:chgData name="Мясников Вячеслав Сергеевич" userId="bad87da3-071b-4256-9a7d-2a74f0ac1662" providerId="ADAL" clId="{CBAE7338-476D-448D-9EFD-2A3A90F4491C}" dt="2024-08-26T04:21:54.365" v="493" actId="2711"/>
          <ac:spMkLst>
            <pc:docMk/>
            <pc:sldMk cId="560288019" sldId="287"/>
            <ac:spMk id="3" creationId="{52E8DE3E-0A9F-CCB3-115F-2FF20A10A69C}"/>
          </ac:spMkLst>
        </pc:spChg>
        <pc:spChg chg="mod">
          <ac:chgData name="Мясников Вячеслав Сергеевич" userId="bad87da3-071b-4256-9a7d-2a74f0ac1662" providerId="ADAL" clId="{CBAE7338-476D-448D-9EFD-2A3A90F4491C}" dt="2024-08-29T01:11:51.056" v="10329" actId="20577"/>
          <ac:spMkLst>
            <pc:docMk/>
            <pc:sldMk cId="560288019" sldId="287"/>
            <ac:spMk id="9" creationId="{F7C157FE-C021-45B8-A0ED-7E8CD90FE7A9}"/>
          </ac:spMkLst>
        </pc:spChg>
        <pc:picChg chg="add mod">
          <ac:chgData name="Мясников Вячеслав Сергеевич" userId="bad87da3-071b-4256-9a7d-2a74f0ac1662" providerId="ADAL" clId="{CBAE7338-476D-448D-9EFD-2A3A90F4491C}" dt="2024-08-26T04:07:59.521" v="299"/>
          <ac:picMkLst>
            <pc:docMk/>
            <pc:sldMk cId="560288019" sldId="287"/>
            <ac:picMk id="4" creationId="{4DCC2B39-E684-5C6D-BDC1-DD1EE645AF8E}"/>
          </ac:picMkLst>
        </pc:picChg>
        <pc:picChg chg="mod">
          <ac:chgData name="Мясников Вячеслав Сергеевич" userId="bad87da3-071b-4256-9a7d-2a74f0ac1662" providerId="ADAL" clId="{CBAE7338-476D-448D-9EFD-2A3A90F4491C}" dt="2024-08-26T04:09:25.554" v="408" actId="14100"/>
          <ac:picMkLst>
            <pc:docMk/>
            <pc:sldMk cId="560288019" sldId="287"/>
            <ac:picMk id="25" creationId="{00000000-0000-0000-0000-000000000000}"/>
          </ac:picMkLst>
        </pc:picChg>
      </pc:sldChg>
      <pc:sldChg chg="addSp modSp new del mod">
        <pc:chgData name="Мясников Вячеслав Сергеевич" userId="bad87da3-071b-4256-9a7d-2a74f0ac1662" providerId="ADAL" clId="{CBAE7338-476D-448D-9EFD-2A3A90F4491C}" dt="2024-08-26T04:26:53.610" v="565" actId="2696"/>
        <pc:sldMkLst>
          <pc:docMk/>
          <pc:sldMk cId="890466761" sldId="288"/>
        </pc:sldMkLst>
        <pc:picChg chg="add mod">
          <ac:chgData name="Мясников Вячеслав Сергеевич" userId="bad87da3-071b-4256-9a7d-2a74f0ac1662" providerId="ADAL" clId="{CBAE7338-476D-448D-9EFD-2A3A90F4491C}" dt="2024-08-26T04:15:22.796" v="448" actId="1076"/>
          <ac:picMkLst>
            <pc:docMk/>
            <pc:sldMk cId="890466761" sldId="288"/>
            <ac:picMk id="4" creationId="{0B8F1C89-BD8B-E9D1-E648-735626FBA8B4}"/>
          </ac:picMkLst>
        </pc:picChg>
      </pc:sldChg>
      <pc:sldChg chg="addSp delSp modSp add mod">
        <pc:chgData name="Мясников Вячеслав Сергеевич" userId="bad87da3-071b-4256-9a7d-2a74f0ac1662" providerId="ADAL" clId="{CBAE7338-476D-448D-9EFD-2A3A90F4491C}" dt="2024-08-29T03:13:07.864" v="11640" actId="1076"/>
        <pc:sldMkLst>
          <pc:docMk/>
          <pc:sldMk cId="3797017127" sldId="327"/>
        </pc:sldMkLst>
        <pc:spChg chg="del mod">
          <ac:chgData name="Мясников Вячеслав Сергеевич" userId="bad87da3-071b-4256-9a7d-2a74f0ac1662" providerId="ADAL" clId="{CBAE7338-476D-448D-9EFD-2A3A90F4491C}" dt="2024-08-26T04:14:03.898" v="434" actId="478"/>
          <ac:spMkLst>
            <pc:docMk/>
            <pc:sldMk cId="3797017127" sldId="327"/>
            <ac:spMk id="2" creationId="{8FE6593F-03D5-971E-F8B4-F26D2D76A776}"/>
          </ac:spMkLst>
        </pc:spChg>
        <pc:spChg chg="add mod">
          <ac:chgData name="Мясников Вячеслав Сергеевич" userId="bad87da3-071b-4256-9a7d-2a74f0ac1662" providerId="ADAL" clId="{CBAE7338-476D-448D-9EFD-2A3A90F4491C}" dt="2024-08-29T03:08:29.689" v="11623" actId="14100"/>
          <ac:spMkLst>
            <pc:docMk/>
            <pc:sldMk cId="3797017127" sldId="327"/>
            <ac:spMk id="2" creationId="{E7F4C0A8-BA6C-6FBD-A3EC-7683AA62D448}"/>
          </ac:spMkLst>
        </pc:spChg>
        <pc:spChg chg="del">
          <ac:chgData name="Мясников Вячеслав Сергеевич" userId="bad87da3-071b-4256-9a7d-2a74f0ac1662" providerId="ADAL" clId="{CBAE7338-476D-448D-9EFD-2A3A90F4491C}" dt="2024-08-26T04:14:06.150" v="436" actId="478"/>
          <ac:spMkLst>
            <pc:docMk/>
            <pc:sldMk cId="3797017127" sldId="327"/>
            <ac:spMk id="3" creationId="{8FE59F5D-551E-FE5D-8F29-34623E719464}"/>
          </ac:spMkLst>
        </pc:spChg>
        <pc:spChg chg="del">
          <ac:chgData name="Мясников Вячеслав Сергеевич" userId="bad87da3-071b-4256-9a7d-2a74f0ac1662" providerId="ADAL" clId="{CBAE7338-476D-448D-9EFD-2A3A90F4491C}" dt="2024-08-26T04:14:05.264" v="435" actId="478"/>
          <ac:spMkLst>
            <pc:docMk/>
            <pc:sldMk cId="3797017127" sldId="327"/>
            <ac:spMk id="4" creationId="{5C30C5A3-6E46-A99D-479F-2AE0676738B6}"/>
          </ac:spMkLst>
        </pc:spChg>
        <pc:spChg chg="mod">
          <ac:chgData name="Мясников Вячеслав Сергеевич" userId="bad87da3-071b-4256-9a7d-2a74f0ac1662" providerId="ADAL" clId="{CBAE7338-476D-448D-9EFD-2A3A90F4491C}" dt="2024-08-26T04:36:46.476" v="609" actId="207"/>
          <ac:spMkLst>
            <pc:docMk/>
            <pc:sldMk cId="3797017127" sldId="327"/>
            <ac:spMk id="6" creationId="{9EE96B8D-5517-E5BD-C1DC-E79EC4440AF2}"/>
          </ac:spMkLst>
        </pc:spChg>
        <pc:spChg chg="mod">
          <ac:chgData name="Мясников Вячеслав Сергеевич" userId="bad87da3-071b-4256-9a7d-2a74f0ac1662" providerId="ADAL" clId="{CBAE7338-476D-448D-9EFD-2A3A90F4491C}" dt="2024-08-26T04:14:40.037" v="442" actId="1076"/>
          <ac:spMkLst>
            <pc:docMk/>
            <pc:sldMk cId="3797017127" sldId="327"/>
            <ac:spMk id="7" creationId="{B9731B93-8924-72CA-78FD-B1D5102F4DC1}"/>
          </ac:spMkLst>
        </pc:spChg>
        <pc:spChg chg="mod">
          <ac:chgData name="Мясников Вячеслав Сергеевич" userId="bad87da3-071b-4256-9a7d-2a74f0ac1662" providerId="ADAL" clId="{CBAE7338-476D-448D-9EFD-2A3A90F4491C}" dt="2024-08-26T06:26:32.911" v="1729" actId="1076"/>
          <ac:spMkLst>
            <pc:docMk/>
            <pc:sldMk cId="3797017127" sldId="327"/>
            <ac:spMk id="9" creationId="{AF40948A-15A1-B177-F739-53B4A77742A1}"/>
          </ac:spMkLst>
        </pc:spChg>
        <pc:spChg chg="mod">
          <ac:chgData name="Мясников Вячеслав Сергеевич" userId="bad87da3-071b-4256-9a7d-2a74f0ac1662" providerId="ADAL" clId="{CBAE7338-476D-448D-9EFD-2A3A90F4491C}" dt="2024-08-26T04:39:17.838" v="720" actId="1076"/>
          <ac:spMkLst>
            <pc:docMk/>
            <pc:sldMk cId="3797017127" sldId="327"/>
            <ac:spMk id="10" creationId="{004E90D6-608D-5688-434E-973A4B34FABC}"/>
          </ac:spMkLst>
        </pc:spChg>
        <pc:spChg chg="del mod">
          <ac:chgData name="Мясников Вячеслав Сергеевич" userId="bad87da3-071b-4256-9a7d-2a74f0ac1662" providerId="ADAL" clId="{CBAE7338-476D-448D-9EFD-2A3A90F4491C}" dt="2024-08-26T04:52:31.345" v="946" actId="478"/>
          <ac:spMkLst>
            <pc:docMk/>
            <pc:sldMk cId="3797017127" sldId="327"/>
            <ac:spMk id="11" creationId="{6D120A27-89D2-CC9C-4B4C-922ABA12F613}"/>
          </ac:spMkLst>
        </pc:spChg>
        <pc:spChg chg="del mod">
          <ac:chgData name="Мясников Вячеслав Сергеевич" userId="bad87da3-071b-4256-9a7d-2a74f0ac1662" providerId="ADAL" clId="{CBAE7338-476D-448D-9EFD-2A3A90F4491C}" dt="2024-08-26T04:52:33.203" v="947" actId="478"/>
          <ac:spMkLst>
            <pc:docMk/>
            <pc:sldMk cId="3797017127" sldId="327"/>
            <ac:spMk id="12" creationId="{6A3D3AD5-2C91-8D1D-7294-B5B5633B1396}"/>
          </ac:spMkLst>
        </pc:spChg>
        <pc:spChg chg="add del mod">
          <ac:chgData name="Мясников Вячеслав Сергеевич" userId="bad87da3-071b-4256-9a7d-2a74f0ac1662" providerId="ADAL" clId="{CBAE7338-476D-448D-9EFD-2A3A90F4491C}" dt="2024-08-26T06:13:32.187" v="1614" actId="478"/>
          <ac:spMkLst>
            <pc:docMk/>
            <pc:sldMk cId="3797017127" sldId="327"/>
            <ac:spMk id="13" creationId="{CDCA7E4B-0E5C-DAD7-995F-53E8147D9797}"/>
          </ac:spMkLst>
        </pc:spChg>
        <pc:spChg chg="add del mod">
          <ac:chgData name="Мясников Вячеслав Сергеевич" userId="bad87da3-071b-4256-9a7d-2a74f0ac1662" providerId="ADAL" clId="{CBAE7338-476D-448D-9EFD-2A3A90F4491C}" dt="2024-08-26T06:13:32.187" v="1614" actId="478"/>
          <ac:spMkLst>
            <pc:docMk/>
            <pc:sldMk cId="3797017127" sldId="327"/>
            <ac:spMk id="16" creationId="{C7A1A5EE-61F3-4773-D521-867D248B6CF0}"/>
          </ac:spMkLst>
        </pc:spChg>
        <pc:spChg chg="add del mod">
          <ac:chgData name="Мясников Вячеслав Сергеевич" userId="bad87da3-071b-4256-9a7d-2a74f0ac1662" providerId="ADAL" clId="{CBAE7338-476D-448D-9EFD-2A3A90F4491C}" dt="2024-08-26T04:13:19.453" v="425" actId="478"/>
          <ac:spMkLst>
            <pc:docMk/>
            <pc:sldMk cId="3797017127" sldId="327"/>
            <ac:spMk id="18" creationId="{9DCC0F22-ADD5-A11C-070D-16B841F1478D}"/>
          </ac:spMkLst>
        </pc:spChg>
        <pc:spChg chg="add mod">
          <ac:chgData name="Мясников Вячеслав Сергеевич" userId="bad87da3-071b-4256-9a7d-2a74f0ac1662" providerId="ADAL" clId="{CBAE7338-476D-448D-9EFD-2A3A90F4491C}" dt="2024-08-26T04:22:18.792" v="501" actId="1076"/>
          <ac:spMkLst>
            <pc:docMk/>
            <pc:sldMk cId="3797017127" sldId="327"/>
            <ac:spMk id="22" creationId="{F351039E-A20D-C5CA-60DE-C4AE7C5769F9}"/>
          </ac:spMkLst>
        </pc:spChg>
        <pc:spChg chg="del">
          <ac:chgData name="Мясников Вячеслав Сергеевич" userId="bad87da3-071b-4256-9a7d-2a74f0ac1662" providerId="ADAL" clId="{CBAE7338-476D-448D-9EFD-2A3A90F4491C}" dt="2024-08-26T04:14:07.237" v="437" actId="478"/>
          <ac:spMkLst>
            <pc:docMk/>
            <pc:sldMk cId="3797017127" sldId="327"/>
            <ac:spMk id="24" creationId="{2549581B-4128-806D-CAAA-7544562A58DB}"/>
          </ac:spMkLst>
        </pc:spChg>
        <pc:spChg chg="add mod ord">
          <ac:chgData name="Мясников Вячеслав Сергеевич" userId="bad87da3-071b-4256-9a7d-2a74f0ac1662" providerId="ADAL" clId="{CBAE7338-476D-448D-9EFD-2A3A90F4491C}" dt="2024-08-26T06:28:25.674" v="1756" actId="166"/>
          <ac:spMkLst>
            <pc:docMk/>
            <pc:sldMk cId="3797017127" sldId="327"/>
            <ac:spMk id="26" creationId="{72EC36EB-463B-E79D-6196-14E2345B96FE}"/>
          </ac:spMkLst>
        </pc:spChg>
        <pc:spChg chg="add mod">
          <ac:chgData name="Мясников Вячеслав Сергеевич" userId="bad87da3-071b-4256-9a7d-2a74f0ac1662" providerId="ADAL" clId="{CBAE7338-476D-448D-9EFD-2A3A90F4491C}" dt="2024-08-26T04:52:46.468" v="950"/>
          <ac:spMkLst>
            <pc:docMk/>
            <pc:sldMk cId="3797017127" sldId="327"/>
            <ac:spMk id="28" creationId="{99E96F45-7515-3DE0-A602-7B14B39136EA}"/>
          </ac:spMkLst>
        </pc:spChg>
        <pc:spChg chg="add mod">
          <ac:chgData name="Мясников Вячеслав Сергеевич" userId="bad87da3-071b-4256-9a7d-2a74f0ac1662" providerId="ADAL" clId="{CBAE7338-476D-448D-9EFD-2A3A90F4491C}" dt="2024-08-26T06:28:45.823" v="1758" actId="20577"/>
          <ac:spMkLst>
            <pc:docMk/>
            <pc:sldMk cId="3797017127" sldId="327"/>
            <ac:spMk id="29" creationId="{521FC79D-5EC1-B537-6DD5-549727BDCEE3}"/>
          </ac:spMkLst>
        </pc:spChg>
        <pc:spChg chg="add mod">
          <ac:chgData name="Мясников Вячеслав Сергеевич" userId="bad87da3-071b-4256-9a7d-2a74f0ac1662" providerId="ADAL" clId="{CBAE7338-476D-448D-9EFD-2A3A90F4491C}" dt="2024-08-26T06:19:46.887" v="1655" actId="1076"/>
          <ac:spMkLst>
            <pc:docMk/>
            <pc:sldMk cId="3797017127" sldId="327"/>
            <ac:spMk id="31" creationId="{84CA8415-E7D3-9B95-6210-2712AE49CE85}"/>
          </ac:spMkLst>
        </pc:spChg>
        <pc:spChg chg="mod">
          <ac:chgData name="Мясников Вячеслав Сергеевич" userId="bad87da3-071b-4256-9a7d-2a74f0ac1662" providerId="ADAL" clId="{CBAE7338-476D-448D-9EFD-2A3A90F4491C}" dt="2024-08-26T04:14:20.231" v="439" actId="14100"/>
          <ac:spMkLst>
            <pc:docMk/>
            <pc:sldMk cId="3797017127" sldId="327"/>
            <ac:spMk id="33" creationId="{12228F47-8A10-5377-79B4-2AA753511291}"/>
          </ac:spMkLst>
        </pc:spChg>
        <pc:spChg chg="mod">
          <ac:chgData name="Мясников Вячеслав Сергеевич" userId="bad87da3-071b-4256-9a7d-2a74f0ac1662" providerId="ADAL" clId="{CBAE7338-476D-448D-9EFD-2A3A90F4491C}" dt="2024-08-26T04:14:30.906" v="441" actId="1076"/>
          <ac:spMkLst>
            <pc:docMk/>
            <pc:sldMk cId="3797017127" sldId="327"/>
            <ac:spMk id="34" creationId="{29F5A4E0-45CC-808F-FD11-561C1D7998E8}"/>
          </ac:spMkLst>
        </pc:spChg>
        <pc:spChg chg="del mod">
          <ac:chgData name="Мясников Вячеслав Сергеевич" userId="bad87da3-071b-4256-9a7d-2a74f0ac1662" providerId="ADAL" clId="{CBAE7338-476D-448D-9EFD-2A3A90F4491C}" dt="2024-08-26T04:52:29.957" v="945" actId="478"/>
          <ac:spMkLst>
            <pc:docMk/>
            <pc:sldMk cId="3797017127" sldId="327"/>
            <ac:spMk id="36" creationId="{06F98953-BE7D-D6C7-6B22-E9AADC96CB59}"/>
          </ac:spMkLst>
        </pc:spChg>
        <pc:spChg chg="add mod">
          <ac:chgData name="Мясников Вячеслав Сергеевич" userId="bad87da3-071b-4256-9a7d-2a74f0ac1662" providerId="ADAL" clId="{CBAE7338-476D-448D-9EFD-2A3A90F4491C}" dt="2024-08-26T07:09:01.734" v="2051" actId="20577"/>
          <ac:spMkLst>
            <pc:docMk/>
            <pc:sldMk cId="3797017127" sldId="327"/>
            <ac:spMk id="39" creationId="{8F32DC78-515A-24E1-F3BB-6D74BE0D137C}"/>
          </ac:spMkLst>
        </pc:spChg>
        <pc:picChg chg="add mod ord modCrop">
          <ac:chgData name="Мясников Вячеслав Сергеевич" userId="bad87da3-071b-4256-9a7d-2a74f0ac1662" providerId="ADAL" clId="{CBAE7338-476D-448D-9EFD-2A3A90F4491C}" dt="2024-08-29T02:29:42.929" v="11527" actId="167"/>
          <ac:picMkLst>
            <pc:docMk/>
            <pc:sldMk cId="3797017127" sldId="327"/>
            <ac:picMk id="3" creationId="{FDE81119-820B-EDBE-7AD2-589146AE98D2}"/>
          </ac:picMkLst>
        </pc:picChg>
        <pc:picChg chg="add mod">
          <ac:chgData name="Мясников Вячеслав Сергеевич" userId="bad87da3-071b-4256-9a7d-2a74f0ac1662" providerId="ADAL" clId="{CBAE7338-476D-448D-9EFD-2A3A90F4491C}" dt="2024-08-26T04:25:35.668" v="550"/>
          <ac:picMkLst>
            <pc:docMk/>
            <pc:sldMk cId="3797017127" sldId="327"/>
            <ac:picMk id="4" creationId="{A7847F38-4181-6FA7-538E-876D0F5EFB57}"/>
          </ac:picMkLst>
        </pc:picChg>
        <pc:picChg chg="del mod">
          <ac:chgData name="Мясников Вячеслав Сергеевич" userId="bad87da3-071b-4256-9a7d-2a74f0ac1662" providerId="ADAL" clId="{CBAE7338-476D-448D-9EFD-2A3A90F4491C}" dt="2024-08-26T06:13:26.660" v="1612" actId="478"/>
          <ac:picMkLst>
            <pc:docMk/>
            <pc:sldMk cId="3797017127" sldId="327"/>
            <ac:picMk id="5" creationId="{450D6048-2032-0D8A-13CA-79D1FE98CA8C}"/>
          </ac:picMkLst>
        </pc:picChg>
        <pc:picChg chg="add del mod">
          <ac:chgData name="Мясников Вячеслав Сергеевич" userId="bad87da3-071b-4256-9a7d-2a74f0ac1662" providerId="ADAL" clId="{CBAE7338-476D-448D-9EFD-2A3A90F4491C}" dt="2024-08-26T06:13:32.187" v="1614" actId="478"/>
          <ac:picMkLst>
            <pc:docMk/>
            <pc:sldMk cId="3797017127" sldId="327"/>
            <ac:picMk id="14" creationId="{91835C66-36CD-8B2B-71D1-FF73673B2665}"/>
          </ac:picMkLst>
        </pc:picChg>
        <pc:picChg chg="mod">
          <ac:chgData name="Мясников Вячеслав Сергеевич" userId="bad87da3-071b-4256-9a7d-2a74f0ac1662" providerId="ADAL" clId="{CBAE7338-476D-448D-9EFD-2A3A90F4491C}" dt="2024-08-26T04:14:48.474" v="443" actId="1076"/>
          <ac:picMkLst>
            <pc:docMk/>
            <pc:sldMk cId="3797017127" sldId="327"/>
            <ac:picMk id="15" creationId="{0B50F6B9-11A9-9616-46F4-5AD0F889637A}"/>
          </ac:picMkLst>
        </pc:picChg>
        <pc:picChg chg="add del mod">
          <ac:chgData name="Мясников Вячеслав Сергеевич" userId="bad87da3-071b-4256-9a7d-2a74f0ac1662" providerId="ADAL" clId="{CBAE7338-476D-448D-9EFD-2A3A90F4491C}" dt="2024-08-26T06:13:32.187" v="1614" actId="478"/>
          <ac:picMkLst>
            <pc:docMk/>
            <pc:sldMk cId="3797017127" sldId="327"/>
            <ac:picMk id="17" creationId="{CC0D9E45-DA3E-1DD1-1F19-A36CEA667A53}"/>
          </ac:picMkLst>
        </pc:picChg>
        <pc:picChg chg="del mod">
          <ac:chgData name="Мясников Вячеслав Сергеевич" userId="bad87da3-071b-4256-9a7d-2a74f0ac1662" providerId="ADAL" clId="{CBAE7338-476D-448D-9EFD-2A3A90F4491C}" dt="2024-08-26T06:26:22.165" v="1722" actId="478"/>
          <ac:picMkLst>
            <pc:docMk/>
            <pc:sldMk cId="3797017127" sldId="327"/>
            <ac:picMk id="19" creationId="{50AC44A0-EAFE-A489-105B-0D4D3CFCFCF1}"/>
          </ac:picMkLst>
        </pc:picChg>
        <pc:picChg chg="add del mod ord">
          <ac:chgData name="Мясников Вячеслав Сергеевич" userId="bad87da3-071b-4256-9a7d-2a74f0ac1662" providerId="ADAL" clId="{CBAE7338-476D-448D-9EFD-2A3A90F4491C}" dt="2024-08-29T02:29:52.365" v="11529" actId="478"/>
          <ac:picMkLst>
            <pc:docMk/>
            <pc:sldMk cId="3797017127" sldId="327"/>
            <ac:picMk id="20" creationId="{5005C0A4-2A27-D402-3FDB-716AFB515A42}"/>
          </ac:picMkLst>
        </pc:picChg>
        <pc:picChg chg="add del mod">
          <ac:chgData name="Мясников Вячеслав Сергеевич" userId="bad87da3-071b-4256-9a7d-2a74f0ac1662" providerId="ADAL" clId="{CBAE7338-476D-448D-9EFD-2A3A90F4491C}" dt="2024-08-26T04:13:19.453" v="425" actId="478"/>
          <ac:picMkLst>
            <pc:docMk/>
            <pc:sldMk cId="3797017127" sldId="327"/>
            <ac:picMk id="20" creationId="{5642240F-31F8-CCCB-6C1A-50F19B5F8899}"/>
          </ac:picMkLst>
        </pc:picChg>
        <pc:picChg chg="add mod ord modCrop">
          <ac:chgData name="Мясников Вячеслав Сергеевич" userId="bad87da3-071b-4256-9a7d-2a74f0ac1662" providerId="ADAL" clId="{CBAE7338-476D-448D-9EFD-2A3A90F4491C}" dt="2024-08-29T03:13:07.864" v="11640" actId="1076"/>
          <ac:picMkLst>
            <pc:docMk/>
            <pc:sldMk cId="3797017127" sldId="327"/>
            <ac:picMk id="21" creationId="{E823EEEA-9076-E0F5-C8C2-6451039D60EF}"/>
          </ac:picMkLst>
        </pc:picChg>
        <pc:picChg chg="del">
          <ac:chgData name="Мясников Вячеслав Сергеевич" userId="bad87da3-071b-4256-9a7d-2a74f0ac1662" providerId="ADAL" clId="{CBAE7338-476D-448D-9EFD-2A3A90F4491C}" dt="2024-08-26T06:26:44.394" v="1732" actId="478"/>
          <ac:picMkLst>
            <pc:docMk/>
            <pc:sldMk cId="3797017127" sldId="327"/>
            <ac:picMk id="23" creationId="{F895C566-36B3-3B9A-F852-EB7C40918C58}"/>
          </ac:picMkLst>
        </pc:picChg>
        <pc:picChg chg="add del">
          <ac:chgData name="Мясников Вячеслав Сергеевич" userId="bad87da3-071b-4256-9a7d-2a74f0ac1662" providerId="ADAL" clId="{CBAE7338-476D-448D-9EFD-2A3A90F4491C}" dt="2024-08-26T04:52:39.818" v="949" actId="22"/>
          <ac:picMkLst>
            <pc:docMk/>
            <pc:sldMk cId="3797017127" sldId="327"/>
            <ac:picMk id="25" creationId="{1A4CD4B3-F738-0813-F859-A4611BB7811C}"/>
          </ac:picMkLst>
        </pc:picChg>
        <pc:picChg chg="mod">
          <ac:chgData name="Мясников Вячеслав Сергеевич" userId="bad87da3-071b-4256-9a7d-2a74f0ac1662" providerId="ADAL" clId="{CBAE7338-476D-448D-9EFD-2A3A90F4491C}" dt="2024-08-29T02:29:21.790" v="11521" actId="1076"/>
          <ac:picMkLst>
            <pc:docMk/>
            <pc:sldMk cId="3797017127" sldId="327"/>
            <ac:picMk id="27" creationId="{AAF86B6F-C100-DFE4-562A-FAD3B8F7F83A}"/>
          </ac:picMkLst>
        </pc:picChg>
        <pc:picChg chg="add mod">
          <ac:chgData name="Мясников Вячеслав Сергеевич" userId="bad87da3-071b-4256-9a7d-2a74f0ac1662" providerId="ADAL" clId="{CBAE7338-476D-448D-9EFD-2A3A90F4491C}" dt="2024-08-26T06:13:27.530" v="1613"/>
          <ac:picMkLst>
            <pc:docMk/>
            <pc:sldMk cId="3797017127" sldId="327"/>
            <ac:picMk id="30" creationId="{A2F9EBAF-221D-5637-AB90-B61644BE8BE3}"/>
          </ac:picMkLst>
        </pc:picChg>
        <pc:picChg chg="add mod">
          <ac:chgData name="Мясников Вячеслав Сергеевич" userId="bad87da3-071b-4256-9a7d-2a74f0ac1662" providerId="ADAL" clId="{CBAE7338-476D-448D-9EFD-2A3A90F4491C}" dt="2024-08-26T06:23:18.020" v="1695"/>
          <ac:picMkLst>
            <pc:docMk/>
            <pc:sldMk cId="3797017127" sldId="327"/>
            <ac:picMk id="32" creationId="{5ED5E178-E67F-2700-EC6C-E28ADF3B1EF8}"/>
          </ac:picMkLst>
        </pc:picChg>
        <pc:picChg chg="del mod">
          <ac:chgData name="Мясников Вячеслав Сергеевич" userId="bad87da3-071b-4256-9a7d-2a74f0ac1662" providerId="ADAL" clId="{CBAE7338-476D-448D-9EFD-2A3A90F4491C}" dt="2024-08-26T06:23:17.619" v="1694" actId="478"/>
          <ac:picMkLst>
            <pc:docMk/>
            <pc:sldMk cId="3797017127" sldId="327"/>
            <ac:picMk id="35" creationId="{BF30D078-B174-1765-4479-DB802A68214A}"/>
          </ac:picMkLst>
        </pc:picChg>
        <pc:picChg chg="add mod">
          <ac:chgData name="Мясников Вячеслав Сергеевич" userId="bad87da3-071b-4256-9a7d-2a74f0ac1662" providerId="ADAL" clId="{CBAE7338-476D-448D-9EFD-2A3A90F4491C}" dt="2024-08-26T06:26:40.316" v="1731" actId="207"/>
          <ac:picMkLst>
            <pc:docMk/>
            <pc:sldMk cId="3797017127" sldId="327"/>
            <ac:picMk id="37" creationId="{E0A623D2-1894-09A0-F208-D96EA94546D2}"/>
          </ac:picMkLst>
        </pc:picChg>
        <pc:picChg chg="add mod">
          <ac:chgData name="Мясников Вячеслав Сергеевич" userId="bad87da3-071b-4256-9a7d-2a74f0ac1662" providerId="ADAL" clId="{CBAE7338-476D-448D-9EFD-2A3A90F4491C}" dt="2024-08-26T06:28:25.273" v="1755" actId="1076"/>
          <ac:picMkLst>
            <pc:docMk/>
            <pc:sldMk cId="3797017127" sldId="327"/>
            <ac:picMk id="38" creationId="{EDADBE84-13C6-F7B9-6B5A-114CF68B64E3}"/>
          </ac:picMkLst>
        </pc:picChg>
        <pc:picChg chg="del mod">
          <ac:chgData name="Мясников Вячеслав Сергеевич" userId="bad87da3-071b-4256-9a7d-2a74f0ac1662" providerId="ADAL" clId="{CBAE7338-476D-448D-9EFD-2A3A90F4491C}" dt="2024-08-26T06:23:15.462" v="1693" actId="478"/>
          <ac:picMkLst>
            <pc:docMk/>
            <pc:sldMk cId="3797017127" sldId="327"/>
            <ac:picMk id="42" creationId="{213BC395-0BB0-596C-B17B-37CE02FA0259}"/>
          </ac:picMkLst>
        </pc:picChg>
      </pc:sldChg>
      <pc:sldChg chg="delSp modSp add del mod">
        <pc:chgData name="Мясников Вячеслав Сергеевич" userId="bad87da3-071b-4256-9a7d-2a74f0ac1662" providerId="ADAL" clId="{CBAE7338-476D-448D-9EFD-2A3A90F4491C}" dt="2024-08-26T04:38:37.003" v="691" actId="2696"/>
        <pc:sldMkLst>
          <pc:docMk/>
          <pc:sldMk cId="1256391055" sldId="328"/>
        </pc:sldMkLst>
        <pc:spChg chg="mod">
          <ac:chgData name="Мясников Вячеслав Сергеевич" userId="bad87da3-071b-4256-9a7d-2a74f0ac1662" providerId="ADAL" clId="{CBAE7338-476D-448D-9EFD-2A3A90F4491C}" dt="2024-08-26T04:36:40.646" v="608" actId="207"/>
          <ac:spMkLst>
            <pc:docMk/>
            <pc:sldMk cId="1256391055" sldId="328"/>
            <ac:spMk id="6" creationId="{9EE96B8D-5517-E5BD-C1DC-E79EC4440AF2}"/>
          </ac:spMkLst>
        </pc:spChg>
        <pc:spChg chg="mod">
          <ac:chgData name="Мясников Вячеслав Сергеевич" userId="bad87da3-071b-4256-9a7d-2a74f0ac1662" providerId="ADAL" clId="{CBAE7338-476D-448D-9EFD-2A3A90F4491C}" dt="2024-08-26T04:35:39.223" v="607" actId="1076"/>
          <ac:spMkLst>
            <pc:docMk/>
            <pc:sldMk cId="1256391055" sldId="328"/>
            <ac:spMk id="10" creationId="{004E90D6-608D-5688-434E-973A4B34FABC}"/>
          </ac:spMkLst>
        </pc:spChg>
        <pc:picChg chg="del">
          <ac:chgData name="Мясников Вячеслав Сергеевич" userId="bad87da3-071b-4256-9a7d-2a74f0ac1662" providerId="ADAL" clId="{CBAE7338-476D-448D-9EFD-2A3A90F4491C}" dt="2024-08-26T04:37:06.214" v="612" actId="478"/>
          <ac:picMkLst>
            <pc:docMk/>
            <pc:sldMk cId="1256391055" sldId="328"/>
            <ac:picMk id="20" creationId="{5005C0A4-2A27-D402-3FDB-716AFB515A42}"/>
          </ac:picMkLst>
        </pc:picChg>
        <pc:picChg chg="del">
          <ac:chgData name="Мясников Вячеслав Сергеевич" userId="bad87da3-071b-4256-9a7d-2a74f0ac1662" providerId="ADAL" clId="{CBAE7338-476D-448D-9EFD-2A3A90F4491C}" dt="2024-08-26T04:35:11.391" v="577" actId="478"/>
          <ac:picMkLst>
            <pc:docMk/>
            <pc:sldMk cId="1256391055" sldId="328"/>
            <ac:picMk id="21" creationId="{E823EEEA-9076-E0F5-C8C2-6451039D60EF}"/>
          </ac:picMkLst>
        </pc:picChg>
      </pc:sldChg>
      <pc:sldChg chg="addSp delSp modSp add mod">
        <pc:chgData name="Мясников Вячеслав Сергеевич" userId="bad87da3-071b-4256-9a7d-2a74f0ac1662" providerId="ADAL" clId="{CBAE7338-476D-448D-9EFD-2A3A90F4491C}" dt="2024-08-29T02:29:12.605" v="11520" actId="14100"/>
        <pc:sldMkLst>
          <pc:docMk/>
          <pc:sldMk cId="1420299551" sldId="328"/>
        </pc:sldMkLst>
        <pc:spChg chg="add mod">
          <ac:chgData name="Мясников Вячеслав Сергеевич" userId="bad87da3-071b-4256-9a7d-2a74f0ac1662" providerId="ADAL" clId="{CBAE7338-476D-448D-9EFD-2A3A90F4491C}" dt="2024-08-26T04:39:22.332" v="722"/>
          <ac:spMkLst>
            <pc:docMk/>
            <pc:sldMk cId="1420299551" sldId="328"/>
            <ac:spMk id="2" creationId="{94AA95F4-6B03-0EBA-E8F9-7DE4A90B23E1}"/>
          </ac:spMkLst>
        </pc:spChg>
        <pc:spChg chg="add del">
          <ac:chgData name="Мясников Вячеслав Сергеевич" userId="bad87da3-071b-4256-9a7d-2a74f0ac1662" providerId="ADAL" clId="{CBAE7338-476D-448D-9EFD-2A3A90F4491C}" dt="2024-08-26T06:13:01.630" v="1606" actId="478"/>
          <ac:spMkLst>
            <pc:docMk/>
            <pc:sldMk cId="1420299551" sldId="328"/>
            <ac:spMk id="6" creationId="{9EE96B8D-5517-E5BD-C1DC-E79EC4440AF2}"/>
          </ac:spMkLst>
        </pc:spChg>
        <pc:spChg chg="add del">
          <ac:chgData name="Мясников Вячеслав Сергеевич" userId="bad87da3-071b-4256-9a7d-2a74f0ac1662" providerId="ADAL" clId="{CBAE7338-476D-448D-9EFD-2A3A90F4491C}" dt="2024-08-26T06:29:37.471" v="1760" actId="478"/>
          <ac:spMkLst>
            <pc:docMk/>
            <pc:sldMk cId="1420299551" sldId="328"/>
            <ac:spMk id="9" creationId="{AF40948A-15A1-B177-F739-53B4A77742A1}"/>
          </ac:spMkLst>
        </pc:spChg>
        <pc:spChg chg="del">
          <ac:chgData name="Мясников Вячеслав Сергеевич" userId="bad87da3-071b-4256-9a7d-2a74f0ac1662" providerId="ADAL" clId="{CBAE7338-476D-448D-9EFD-2A3A90F4491C}" dt="2024-08-26T04:39:21.831" v="721" actId="478"/>
          <ac:spMkLst>
            <pc:docMk/>
            <pc:sldMk cId="1420299551" sldId="328"/>
            <ac:spMk id="10" creationId="{004E90D6-608D-5688-434E-973A4B34FABC}"/>
          </ac:spMkLst>
        </pc:spChg>
        <pc:spChg chg="mod">
          <ac:chgData name="Мясников Вячеслав Сергеевич" userId="bad87da3-071b-4256-9a7d-2a74f0ac1662" providerId="ADAL" clId="{CBAE7338-476D-448D-9EFD-2A3A90F4491C}" dt="2024-08-26T04:50:09.317" v="918" actId="1076"/>
          <ac:spMkLst>
            <pc:docMk/>
            <pc:sldMk cId="1420299551" sldId="328"/>
            <ac:spMk id="11" creationId="{6D120A27-89D2-CC9C-4B4C-922ABA12F613}"/>
          </ac:spMkLst>
        </pc:spChg>
        <pc:spChg chg="mod">
          <ac:chgData name="Мясников Вячеслав Сергеевич" userId="bad87da3-071b-4256-9a7d-2a74f0ac1662" providerId="ADAL" clId="{CBAE7338-476D-448D-9EFD-2A3A90F4491C}" dt="2024-08-26T04:50:23.909" v="939" actId="1076"/>
          <ac:spMkLst>
            <pc:docMk/>
            <pc:sldMk cId="1420299551" sldId="328"/>
            <ac:spMk id="12" creationId="{6A3D3AD5-2C91-8D1D-7294-B5B5633B1396}"/>
          </ac:spMkLst>
        </pc:spChg>
        <pc:spChg chg="del">
          <ac:chgData name="Мясников Вячеслав Сергеевич" userId="bad87da3-071b-4256-9a7d-2a74f0ac1662" providerId="ADAL" clId="{CBAE7338-476D-448D-9EFD-2A3A90F4491C}" dt="2024-08-26T06:13:07.400" v="1609" actId="478"/>
          <ac:spMkLst>
            <pc:docMk/>
            <pc:sldMk cId="1420299551" sldId="328"/>
            <ac:spMk id="13" creationId="{CDCA7E4B-0E5C-DAD7-995F-53E8147D9797}"/>
          </ac:spMkLst>
        </pc:spChg>
        <pc:spChg chg="del">
          <ac:chgData name="Мясников Вячеслав Сергеевич" userId="bad87da3-071b-4256-9a7d-2a74f0ac1662" providerId="ADAL" clId="{CBAE7338-476D-448D-9EFD-2A3A90F4491C}" dt="2024-08-26T06:13:15.903" v="1611" actId="478"/>
          <ac:spMkLst>
            <pc:docMk/>
            <pc:sldMk cId="1420299551" sldId="328"/>
            <ac:spMk id="16" creationId="{C7A1A5EE-61F3-4773-D521-867D248B6CF0}"/>
          </ac:spMkLst>
        </pc:spChg>
        <pc:spChg chg="mod">
          <ac:chgData name="Мясников Вячеслав Сергеевич" userId="bad87da3-071b-4256-9a7d-2a74f0ac1662" providerId="ADAL" clId="{CBAE7338-476D-448D-9EFD-2A3A90F4491C}" dt="2024-08-27T04:57:52.897" v="3292" actId="20577"/>
          <ac:spMkLst>
            <pc:docMk/>
            <pc:sldMk cId="1420299551" sldId="328"/>
            <ac:spMk id="22" creationId="{F351039E-A20D-C5CA-60DE-C4AE7C5769F9}"/>
          </ac:spMkLst>
        </pc:spChg>
        <pc:spChg chg="add mod">
          <ac:chgData name="Мясников Вячеслав Сергеевич" userId="bad87da3-071b-4256-9a7d-2a74f0ac1662" providerId="ADAL" clId="{CBAE7338-476D-448D-9EFD-2A3A90F4491C}" dt="2024-08-29T02:29:05.260" v="11517" actId="14100"/>
          <ac:spMkLst>
            <pc:docMk/>
            <pc:sldMk cId="1420299551" sldId="328"/>
            <ac:spMk id="26" creationId="{6841B86F-7D15-0C11-428D-DBDF02876587}"/>
          </ac:spMkLst>
        </pc:spChg>
        <pc:spChg chg="add mod">
          <ac:chgData name="Мясников Вячеслав Сергеевич" userId="bad87da3-071b-4256-9a7d-2a74f0ac1662" providerId="ADAL" clId="{CBAE7338-476D-448D-9EFD-2A3A90F4491C}" dt="2024-08-26T06:14:56.907" v="1623" actId="1076"/>
          <ac:spMkLst>
            <pc:docMk/>
            <pc:sldMk cId="1420299551" sldId="328"/>
            <ac:spMk id="28" creationId="{6D7EC840-15EA-0F1B-38E2-D959CD223529}"/>
          </ac:spMkLst>
        </pc:spChg>
        <pc:spChg chg="add del">
          <ac:chgData name="Мясников Вячеслав Сергеевич" userId="bad87da3-071b-4256-9a7d-2a74f0ac1662" providerId="ADAL" clId="{CBAE7338-476D-448D-9EFD-2A3A90F4491C}" dt="2024-08-26T05:53:50.399" v="1355" actId="22"/>
          <ac:spMkLst>
            <pc:docMk/>
            <pc:sldMk cId="1420299551" sldId="328"/>
            <ac:spMk id="30" creationId="{C50DC849-F1B0-CE7E-C4F9-74052AD3FA9D}"/>
          </ac:spMkLst>
        </pc:spChg>
        <pc:spChg chg="add mod">
          <ac:chgData name="Мясников Вячеслав Сергеевич" userId="bad87da3-071b-4256-9a7d-2a74f0ac1662" providerId="ADAL" clId="{CBAE7338-476D-448D-9EFD-2A3A90F4491C}" dt="2024-08-26T05:54:14.262" v="1363" actId="1076"/>
          <ac:spMkLst>
            <pc:docMk/>
            <pc:sldMk cId="1420299551" sldId="328"/>
            <ac:spMk id="31" creationId="{FECC1FE1-B145-0CE6-EEA1-008C4AF284CA}"/>
          </ac:spMkLst>
        </pc:spChg>
        <pc:spChg chg="mod">
          <ac:chgData name="Мясников Вячеслав Сергеевич" userId="bad87da3-071b-4256-9a7d-2a74f0ac1662" providerId="ADAL" clId="{CBAE7338-476D-448D-9EFD-2A3A90F4491C}" dt="2024-08-29T02:29:00.642" v="11516" actId="20577"/>
          <ac:spMkLst>
            <pc:docMk/>
            <pc:sldMk cId="1420299551" sldId="328"/>
            <ac:spMk id="36" creationId="{06F98953-BE7D-D6C7-6B22-E9AADC96CB59}"/>
          </ac:spMkLst>
        </pc:spChg>
        <pc:spChg chg="add del mod">
          <ac:chgData name="Мясников Вячеслав Сергеевич" userId="bad87da3-071b-4256-9a7d-2a74f0ac1662" providerId="ADAL" clId="{CBAE7338-476D-448D-9EFD-2A3A90F4491C}" dt="2024-08-26T06:19:53.916" v="1656" actId="478"/>
          <ac:spMkLst>
            <pc:docMk/>
            <pc:sldMk cId="1420299551" sldId="328"/>
            <ac:spMk id="38" creationId="{59364C04-2BA5-4991-D4D1-F035A54C3F17}"/>
          </ac:spMkLst>
        </pc:spChg>
        <pc:spChg chg="add mod">
          <ac:chgData name="Мясников Вячеслав Сергеевич" userId="bad87da3-071b-4256-9a7d-2a74f0ac1662" providerId="ADAL" clId="{CBAE7338-476D-448D-9EFD-2A3A90F4491C}" dt="2024-08-26T06:19:54.379" v="1657"/>
          <ac:spMkLst>
            <pc:docMk/>
            <pc:sldMk cId="1420299551" sldId="328"/>
            <ac:spMk id="39" creationId="{0009388D-04B0-D42D-F475-42DDC2756A6D}"/>
          </ac:spMkLst>
        </pc:spChg>
        <pc:spChg chg="add mod">
          <ac:chgData name="Мясников Вячеслав Сергеевич" userId="bad87da3-071b-4256-9a7d-2a74f0ac1662" providerId="ADAL" clId="{CBAE7338-476D-448D-9EFD-2A3A90F4491C}" dt="2024-08-26T07:08:28.514" v="2016" actId="1076"/>
          <ac:spMkLst>
            <pc:docMk/>
            <pc:sldMk cId="1420299551" sldId="328"/>
            <ac:spMk id="44" creationId="{C49A7BD7-F0FB-DFB7-B034-6517F552584C}"/>
          </ac:spMkLst>
        </pc:spChg>
        <pc:picChg chg="mod">
          <ac:chgData name="Мясников Вячеслав Сергеевич" userId="bad87da3-071b-4256-9a7d-2a74f0ac1662" providerId="ADAL" clId="{CBAE7338-476D-448D-9EFD-2A3A90F4491C}" dt="2024-08-26T06:14:59.429" v="1625" actId="1076"/>
          <ac:picMkLst>
            <pc:docMk/>
            <pc:sldMk cId="1420299551" sldId="328"/>
            <ac:picMk id="3" creationId="{FDE81119-820B-EDBE-7AD2-589146AE98D2}"/>
          </ac:picMkLst>
        </pc:picChg>
        <pc:picChg chg="del">
          <ac:chgData name="Мясников Вячеслав Сергеевич" userId="bad87da3-071b-4256-9a7d-2a74f0ac1662" providerId="ADAL" clId="{CBAE7338-476D-448D-9EFD-2A3A90F4491C}" dt="2024-08-26T06:13:03.203" v="1607" actId="478"/>
          <ac:picMkLst>
            <pc:docMk/>
            <pc:sldMk cId="1420299551" sldId="328"/>
            <ac:picMk id="5" creationId="{450D6048-2032-0D8A-13CA-79D1FE98CA8C}"/>
          </ac:picMkLst>
        </pc:picChg>
        <pc:picChg chg="del">
          <ac:chgData name="Мясников Вячеслав Сергеевич" userId="bad87da3-071b-4256-9a7d-2a74f0ac1662" providerId="ADAL" clId="{CBAE7338-476D-448D-9EFD-2A3A90F4491C}" dt="2024-08-26T06:13:08.163" v="1610" actId="478"/>
          <ac:picMkLst>
            <pc:docMk/>
            <pc:sldMk cId="1420299551" sldId="328"/>
            <ac:picMk id="14" creationId="{91835C66-36CD-8B2B-71D1-FF73673B2665}"/>
          </ac:picMkLst>
        </pc:picChg>
        <pc:picChg chg="del">
          <ac:chgData name="Мясников Вячеслав Сергеевич" userId="bad87da3-071b-4256-9a7d-2a74f0ac1662" providerId="ADAL" clId="{CBAE7338-476D-448D-9EFD-2A3A90F4491C}" dt="2024-08-26T06:13:15.903" v="1611" actId="478"/>
          <ac:picMkLst>
            <pc:docMk/>
            <pc:sldMk cId="1420299551" sldId="328"/>
            <ac:picMk id="17" creationId="{CC0D9E45-DA3E-1DD1-1F19-A36CEA667A53}"/>
          </ac:picMkLst>
        </pc:picChg>
        <pc:picChg chg="add mod">
          <ac:chgData name="Мясников Вячеслав Сергеевич" userId="bad87da3-071b-4256-9a7d-2a74f0ac1662" providerId="ADAL" clId="{CBAE7338-476D-448D-9EFD-2A3A90F4491C}" dt="2024-08-26T04:48:06.418" v="837" actId="1076"/>
          <ac:picMkLst>
            <pc:docMk/>
            <pc:sldMk cId="1420299551" sldId="328"/>
            <ac:picMk id="18" creationId="{B1D1CCFE-C7B5-0BB3-7DAB-A4EB41171F40}"/>
          </ac:picMkLst>
        </pc:picChg>
        <pc:picChg chg="del">
          <ac:chgData name="Мясников Вячеслав Сергеевич" userId="bad87da3-071b-4256-9a7d-2a74f0ac1662" providerId="ADAL" clId="{CBAE7338-476D-448D-9EFD-2A3A90F4491C}" dt="2024-08-26T06:29:39.624" v="1761" actId="478"/>
          <ac:picMkLst>
            <pc:docMk/>
            <pc:sldMk cId="1420299551" sldId="328"/>
            <ac:picMk id="19" creationId="{50AC44A0-EAFE-A489-105B-0D4D3CFCFCF1}"/>
          </ac:picMkLst>
        </pc:picChg>
        <pc:picChg chg="del">
          <ac:chgData name="Мясников Вячеслав Сергеевич" userId="bad87da3-071b-4256-9a7d-2a74f0ac1662" providerId="ADAL" clId="{CBAE7338-476D-448D-9EFD-2A3A90F4491C}" dt="2024-08-26T04:38:42.298" v="694" actId="478"/>
          <ac:picMkLst>
            <pc:docMk/>
            <pc:sldMk cId="1420299551" sldId="328"/>
            <ac:picMk id="20" creationId="{5005C0A4-2A27-D402-3FDB-716AFB515A42}"/>
          </ac:picMkLst>
        </pc:picChg>
        <pc:picChg chg="del">
          <ac:chgData name="Мясников Вячеслав Сергеевич" userId="bad87da3-071b-4256-9a7d-2a74f0ac1662" providerId="ADAL" clId="{CBAE7338-476D-448D-9EFD-2A3A90F4491C}" dt="2024-08-26T04:38:41.512" v="693" actId="478"/>
          <ac:picMkLst>
            <pc:docMk/>
            <pc:sldMk cId="1420299551" sldId="328"/>
            <ac:picMk id="21" creationId="{E823EEEA-9076-E0F5-C8C2-6451039D60EF}"/>
          </ac:picMkLst>
        </pc:picChg>
        <pc:picChg chg="del">
          <ac:chgData name="Мясников Вячеслав Сергеевич" userId="bad87da3-071b-4256-9a7d-2a74f0ac1662" providerId="ADAL" clId="{CBAE7338-476D-448D-9EFD-2A3A90F4491C}" dt="2024-08-26T06:29:41.098" v="1762" actId="478"/>
          <ac:picMkLst>
            <pc:docMk/>
            <pc:sldMk cId="1420299551" sldId="328"/>
            <ac:picMk id="23" creationId="{F895C566-36B3-3B9A-F852-EB7C40918C58}"/>
          </ac:picMkLst>
        </pc:picChg>
        <pc:picChg chg="add mod modCrop">
          <ac:chgData name="Мясников Вячеслав Сергеевич" userId="bad87da3-071b-4256-9a7d-2a74f0ac1662" providerId="ADAL" clId="{CBAE7338-476D-448D-9EFD-2A3A90F4491C}" dt="2024-08-29T02:29:12.605" v="11520" actId="14100"/>
          <ac:picMkLst>
            <pc:docMk/>
            <pc:sldMk cId="1420299551" sldId="328"/>
            <ac:picMk id="25" creationId="{9FD8352C-93A9-DA8D-CF78-6BBFB124524B}"/>
          </ac:picMkLst>
        </pc:picChg>
        <pc:picChg chg="add mod">
          <ac:chgData name="Мясников Вячеслав Сергеевич" userId="bad87da3-071b-4256-9a7d-2a74f0ac1662" providerId="ADAL" clId="{CBAE7338-476D-448D-9EFD-2A3A90F4491C}" dt="2024-08-26T05:58:21.624" v="1433" actId="14100"/>
          <ac:picMkLst>
            <pc:docMk/>
            <pc:sldMk cId="1420299551" sldId="328"/>
            <ac:picMk id="32" creationId="{9070C14E-27E7-6FCA-BA37-04BFA484FDE9}"/>
          </ac:picMkLst>
        </pc:picChg>
        <pc:picChg chg="del">
          <ac:chgData name="Мясников Вячеслав Сергеевич" userId="bad87da3-071b-4256-9a7d-2a74f0ac1662" providerId="ADAL" clId="{CBAE7338-476D-448D-9EFD-2A3A90F4491C}" dt="2024-08-26T06:23:10.935" v="1692" actId="478"/>
          <ac:picMkLst>
            <pc:docMk/>
            <pc:sldMk cId="1420299551" sldId="328"/>
            <ac:picMk id="35" creationId="{BF30D078-B174-1765-4479-DB802A68214A}"/>
          </ac:picMkLst>
        </pc:picChg>
        <pc:picChg chg="add mod">
          <ac:chgData name="Мясников Вячеслав Сергеевич" userId="bad87da3-071b-4256-9a7d-2a74f0ac1662" providerId="ADAL" clId="{CBAE7338-476D-448D-9EFD-2A3A90F4491C}" dt="2024-08-26T06:13:03.604" v="1608"/>
          <ac:picMkLst>
            <pc:docMk/>
            <pc:sldMk cId="1420299551" sldId="328"/>
            <ac:picMk id="37" creationId="{6D246344-D269-2304-CA07-CBBD2C79EDE9}"/>
          </ac:picMkLst>
        </pc:picChg>
        <pc:picChg chg="add mod">
          <ac:chgData name="Мясников Вячеслав Сергеевич" userId="bad87da3-071b-4256-9a7d-2a74f0ac1662" providerId="ADAL" clId="{CBAE7338-476D-448D-9EFD-2A3A90F4491C}" dt="2024-08-26T06:23:08.344" v="1691"/>
          <ac:picMkLst>
            <pc:docMk/>
            <pc:sldMk cId="1420299551" sldId="328"/>
            <ac:picMk id="40" creationId="{C09FBE9C-DCA5-2BCD-6C4D-B367878ABACD}"/>
          </ac:picMkLst>
        </pc:picChg>
        <pc:picChg chg="add mod">
          <ac:chgData name="Мясников Вячеслав Сергеевич" userId="bad87da3-071b-4256-9a7d-2a74f0ac1662" providerId="ADAL" clId="{CBAE7338-476D-448D-9EFD-2A3A90F4491C}" dt="2024-08-26T06:29:42.448" v="1763"/>
          <ac:picMkLst>
            <pc:docMk/>
            <pc:sldMk cId="1420299551" sldId="328"/>
            <ac:picMk id="41" creationId="{F6CB5780-7AA2-CA8A-0798-F1D9E653F52A}"/>
          </ac:picMkLst>
        </pc:picChg>
        <pc:picChg chg="del">
          <ac:chgData name="Мясников Вячеслав Сергеевич" userId="bad87da3-071b-4256-9a7d-2a74f0ac1662" providerId="ADAL" clId="{CBAE7338-476D-448D-9EFD-2A3A90F4491C}" dt="2024-08-26T06:23:08.058" v="1690" actId="478"/>
          <ac:picMkLst>
            <pc:docMk/>
            <pc:sldMk cId="1420299551" sldId="328"/>
            <ac:picMk id="42" creationId="{213BC395-0BB0-596C-B17B-37CE02FA0259}"/>
          </ac:picMkLst>
        </pc:picChg>
        <pc:picChg chg="add mod">
          <ac:chgData name="Мясников Вячеслав Сергеевич" userId="bad87da3-071b-4256-9a7d-2a74f0ac1662" providerId="ADAL" clId="{CBAE7338-476D-448D-9EFD-2A3A90F4491C}" dt="2024-08-26T06:29:42.448" v="1763"/>
          <ac:picMkLst>
            <pc:docMk/>
            <pc:sldMk cId="1420299551" sldId="328"/>
            <ac:picMk id="43" creationId="{D3D15D1C-0D44-AEE7-0CBB-5B20E510FE48}"/>
          </ac:picMkLst>
        </pc:picChg>
      </pc:sldChg>
      <pc:sldChg chg="addSp delSp modSp add mod">
        <pc:chgData name="Мясников Вячеслав Сергеевич" userId="bad87da3-071b-4256-9a7d-2a74f0ac1662" providerId="ADAL" clId="{CBAE7338-476D-448D-9EFD-2A3A90F4491C}" dt="2024-08-29T02:28:50.736" v="11514" actId="1076"/>
        <pc:sldMkLst>
          <pc:docMk/>
          <pc:sldMk cId="3682141523" sldId="329"/>
        </pc:sldMkLst>
        <pc:spChg chg="add mod">
          <ac:chgData name="Мясников Вячеслав Сергеевич" userId="bad87da3-071b-4256-9a7d-2a74f0ac1662" providerId="ADAL" clId="{CBAE7338-476D-448D-9EFD-2A3A90F4491C}" dt="2024-08-29T02:28:50.736" v="11514" actId="1076"/>
          <ac:spMkLst>
            <pc:docMk/>
            <pc:sldMk cId="3682141523" sldId="329"/>
            <ac:spMk id="4" creationId="{C49924B3-49AB-8871-CDCF-D93979C2267D}"/>
          </ac:spMkLst>
        </pc:spChg>
        <pc:spChg chg="add del mod">
          <ac:chgData name="Мясников Вячеслав Сергеевич" userId="bad87da3-071b-4256-9a7d-2a74f0ac1662" providerId="ADAL" clId="{CBAE7338-476D-448D-9EFD-2A3A90F4491C}" dt="2024-08-26T06:12:38.156" v="1602" actId="1076"/>
          <ac:spMkLst>
            <pc:docMk/>
            <pc:sldMk cId="3682141523" sldId="329"/>
            <ac:spMk id="6" creationId="{9EE96B8D-5517-E5BD-C1DC-E79EC4440AF2}"/>
          </ac:spMkLst>
        </pc:spChg>
        <pc:spChg chg="add del">
          <ac:chgData name="Мясников Вячеслав Сергеевич" userId="bad87da3-071b-4256-9a7d-2a74f0ac1662" providerId="ADAL" clId="{CBAE7338-476D-448D-9EFD-2A3A90F4491C}" dt="2024-08-26T06:31:50.884" v="1768" actId="478"/>
          <ac:spMkLst>
            <pc:docMk/>
            <pc:sldMk cId="3682141523" sldId="329"/>
            <ac:spMk id="9" creationId="{AF40948A-15A1-B177-F739-53B4A77742A1}"/>
          </ac:spMkLst>
        </pc:spChg>
        <pc:spChg chg="add mod">
          <ac:chgData name="Мясников Вячеслав Сергеевич" userId="bad87da3-071b-4256-9a7d-2a74f0ac1662" providerId="ADAL" clId="{CBAE7338-476D-448D-9EFD-2A3A90F4491C}" dt="2024-08-26T05:53:55.529" v="1356" actId="1076"/>
          <ac:spMkLst>
            <pc:docMk/>
            <pc:sldMk cId="3682141523" sldId="329"/>
            <ac:spMk id="10" creationId="{5112758D-F730-0A62-81F7-348C806561D7}"/>
          </ac:spMkLst>
        </pc:spChg>
        <pc:spChg chg="mod">
          <ac:chgData name="Мясников Вячеслав Сергеевич" userId="bad87da3-071b-4256-9a7d-2a74f0ac1662" providerId="ADAL" clId="{CBAE7338-476D-448D-9EFD-2A3A90F4491C}" dt="2024-08-27T04:58:00.401" v="3300" actId="20577"/>
          <ac:spMkLst>
            <pc:docMk/>
            <pc:sldMk cId="3682141523" sldId="329"/>
            <ac:spMk id="22" creationId="{F351039E-A20D-C5CA-60DE-C4AE7C5769F9}"/>
          </ac:spMkLst>
        </pc:spChg>
        <pc:spChg chg="del">
          <ac:chgData name="Мясников Вячеслав Сергеевич" userId="bad87da3-071b-4256-9a7d-2a74f0ac1662" providerId="ADAL" clId="{CBAE7338-476D-448D-9EFD-2A3A90F4491C}" dt="2024-08-26T05:06:04.228" v="960" actId="478"/>
          <ac:spMkLst>
            <pc:docMk/>
            <pc:sldMk cId="3682141523" sldId="329"/>
            <ac:spMk id="26" creationId="{6841B86F-7D15-0C11-428D-DBDF02876587}"/>
          </ac:spMkLst>
        </pc:spChg>
        <pc:spChg chg="add del mod">
          <ac:chgData name="Мясников Вячеслав Сергеевич" userId="bad87da3-071b-4256-9a7d-2a74f0ac1662" providerId="ADAL" clId="{CBAE7338-476D-448D-9EFD-2A3A90F4491C}" dt="2024-08-26T06:20:00.494" v="1658" actId="478"/>
          <ac:spMkLst>
            <pc:docMk/>
            <pc:sldMk cId="3682141523" sldId="329"/>
            <ac:spMk id="55" creationId="{C1DB6730-E88C-C6EA-A203-294EB7EBA9B4}"/>
          </ac:spMkLst>
        </pc:spChg>
        <pc:spChg chg="add mod">
          <ac:chgData name="Мясников Вячеслав Сергеевич" userId="bad87da3-071b-4256-9a7d-2a74f0ac1662" providerId="ADAL" clId="{CBAE7338-476D-448D-9EFD-2A3A90F4491C}" dt="2024-08-26T06:20:00.748" v="1659"/>
          <ac:spMkLst>
            <pc:docMk/>
            <pc:sldMk cId="3682141523" sldId="329"/>
            <ac:spMk id="56" creationId="{5379500E-3A4D-BF62-106E-67FC67DD90F2}"/>
          </ac:spMkLst>
        </pc:spChg>
        <pc:spChg chg="add mod">
          <ac:chgData name="Мясников Вячеслав Сергеевич" userId="bad87da3-071b-4256-9a7d-2a74f0ac1662" providerId="ADAL" clId="{CBAE7338-476D-448D-9EFD-2A3A90F4491C}" dt="2024-08-26T07:08:16.441" v="2014" actId="1076"/>
          <ac:spMkLst>
            <pc:docMk/>
            <pc:sldMk cId="3682141523" sldId="329"/>
            <ac:spMk id="59" creationId="{AB67FBBA-B8B1-39F3-F98F-8DF697363149}"/>
          </ac:spMkLst>
        </pc:spChg>
        <pc:picChg chg="del">
          <ac:chgData name="Мясников Вячеслав Сергеевич" userId="bad87da3-071b-4256-9a7d-2a74f0ac1662" providerId="ADAL" clId="{CBAE7338-476D-448D-9EFD-2A3A90F4491C}" dt="2024-08-26T06:12:26.176" v="1593" actId="478"/>
          <ac:picMkLst>
            <pc:docMk/>
            <pc:sldMk cId="3682141523" sldId="329"/>
            <ac:picMk id="5" creationId="{450D6048-2032-0D8A-13CA-79D1FE98CA8C}"/>
          </ac:picMkLst>
        </pc:picChg>
        <pc:picChg chg="del">
          <ac:chgData name="Мясников Вячеслав Сергеевич" userId="bad87da3-071b-4256-9a7d-2a74f0ac1662" providerId="ADAL" clId="{CBAE7338-476D-448D-9EFD-2A3A90F4491C}" dt="2024-08-26T06:29:47.092" v="1764" actId="478"/>
          <ac:picMkLst>
            <pc:docMk/>
            <pc:sldMk cId="3682141523" sldId="329"/>
            <ac:picMk id="19" creationId="{50AC44A0-EAFE-A489-105B-0D4D3CFCFCF1}"/>
          </ac:picMkLst>
        </pc:picChg>
        <pc:picChg chg="add mod">
          <ac:chgData name="Мясников Вячеслав Сергеевич" userId="bad87da3-071b-4256-9a7d-2a74f0ac1662" providerId="ADAL" clId="{CBAE7338-476D-448D-9EFD-2A3A90F4491C}" dt="2024-08-26T05:53:43.082" v="1353" actId="14100"/>
          <ac:picMkLst>
            <pc:docMk/>
            <pc:sldMk cId="3682141523" sldId="329"/>
            <ac:picMk id="21" creationId="{303C7BC2-D358-2679-D0B3-4DA322492108}"/>
          </ac:picMkLst>
        </pc:picChg>
        <pc:picChg chg="del">
          <ac:chgData name="Мясников Вячеслав Сергеевич" userId="bad87da3-071b-4256-9a7d-2a74f0ac1662" providerId="ADAL" clId="{CBAE7338-476D-448D-9EFD-2A3A90F4491C}" dt="2024-08-26T06:29:48.231" v="1765" actId="478"/>
          <ac:picMkLst>
            <pc:docMk/>
            <pc:sldMk cId="3682141523" sldId="329"/>
            <ac:picMk id="23" creationId="{F895C566-36B3-3B9A-F852-EB7C40918C58}"/>
          </ac:picMkLst>
        </pc:picChg>
        <pc:picChg chg="del">
          <ac:chgData name="Мясников Вячеслав Сергеевич" userId="bad87da3-071b-4256-9a7d-2a74f0ac1662" providerId="ADAL" clId="{CBAE7338-476D-448D-9EFD-2A3A90F4491C}" dt="2024-08-26T05:06:02.439" v="959" actId="478"/>
          <ac:picMkLst>
            <pc:docMk/>
            <pc:sldMk cId="3682141523" sldId="329"/>
            <ac:picMk id="25" creationId="{9FD8352C-93A9-DA8D-CF78-6BBFB124524B}"/>
          </ac:picMkLst>
        </pc:picChg>
        <pc:picChg chg="add del mod">
          <ac:chgData name="Мясников Вячеслав Сергеевич" userId="bad87da3-071b-4256-9a7d-2a74f0ac1662" providerId="ADAL" clId="{CBAE7338-476D-448D-9EFD-2A3A90F4491C}" dt="2024-08-26T06:25:48.374" v="1716" actId="478"/>
          <ac:picMkLst>
            <pc:docMk/>
            <pc:sldMk cId="3682141523" sldId="329"/>
            <ac:picMk id="29" creationId="{537747C4-B2A6-D942-D56B-256412A4932F}"/>
          </ac:picMkLst>
        </pc:picChg>
        <pc:picChg chg="add del mod">
          <ac:chgData name="Мясников Вячеслав Сергеевич" userId="bad87da3-071b-4256-9a7d-2a74f0ac1662" providerId="ADAL" clId="{CBAE7338-476D-448D-9EFD-2A3A90F4491C}" dt="2024-08-26T06:25:48.374" v="1716" actId="478"/>
          <ac:picMkLst>
            <pc:docMk/>
            <pc:sldMk cId="3682141523" sldId="329"/>
            <ac:picMk id="31" creationId="{C43A1D25-0EC1-D0BB-01F2-8D80D310D937}"/>
          </ac:picMkLst>
        </pc:picChg>
        <pc:picChg chg="del mod">
          <ac:chgData name="Мясников Вячеслав Сергеевич" userId="bad87da3-071b-4256-9a7d-2a74f0ac1662" providerId="ADAL" clId="{CBAE7338-476D-448D-9EFD-2A3A90F4491C}" dt="2024-08-26T06:22:45.116" v="1685" actId="478"/>
          <ac:picMkLst>
            <pc:docMk/>
            <pc:sldMk cId="3682141523" sldId="329"/>
            <ac:picMk id="35" creationId="{BF30D078-B174-1765-4479-DB802A68214A}"/>
          </ac:picMkLst>
        </pc:picChg>
        <pc:picChg chg="add del mod">
          <ac:chgData name="Мясников Вячеслав Сергеевич" userId="bad87da3-071b-4256-9a7d-2a74f0ac1662" providerId="ADAL" clId="{CBAE7338-476D-448D-9EFD-2A3A90F4491C}" dt="2024-08-26T06:25:48.374" v="1716" actId="478"/>
          <ac:picMkLst>
            <pc:docMk/>
            <pc:sldMk cId="3682141523" sldId="329"/>
            <ac:picMk id="37" creationId="{11FAD2D8-0063-03E6-CC91-DB1FCBA02F9A}"/>
          </ac:picMkLst>
        </pc:picChg>
        <pc:picChg chg="add del mod">
          <ac:chgData name="Мясников Вячеслав Сергеевич" userId="bad87da3-071b-4256-9a7d-2a74f0ac1662" providerId="ADAL" clId="{CBAE7338-476D-448D-9EFD-2A3A90F4491C}" dt="2024-08-26T06:25:48.374" v="1716" actId="478"/>
          <ac:picMkLst>
            <pc:docMk/>
            <pc:sldMk cId="3682141523" sldId="329"/>
            <ac:picMk id="39" creationId="{C84C53CA-DA9D-A8AC-6F35-E45CFB2BEB25}"/>
          </ac:picMkLst>
        </pc:picChg>
        <pc:picChg chg="add mod">
          <ac:chgData name="Мясников Вячеслав Сергеевич" userId="bad87da3-071b-4256-9a7d-2a74f0ac1662" providerId="ADAL" clId="{CBAE7338-476D-448D-9EFD-2A3A90F4491C}" dt="2024-08-26T06:12:48.952" v="1604" actId="207"/>
          <ac:picMkLst>
            <pc:docMk/>
            <pc:sldMk cId="3682141523" sldId="329"/>
            <ac:picMk id="41" creationId="{C5459D68-2C39-E773-5484-CC38A08BF024}"/>
          </ac:picMkLst>
        </pc:picChg>
        <pc:picChg chg="del">
          <ac:chgData name="Мясников Вячеслав Сергеевич" userId="bad87da3-071b-4256-9a7d-2a74f0ac1662" providerId="ADAL" clId="{CBAE7338-476D-448D-9EFD-2A3A90F4491C}" dt="2024-08-26T06:22:36.470" v="1681" actId="478"/>
          <ac:picMkLst>
            <pc:docMk/>
            <pc:sldMk cId="3682141523" sldId="329"/>
            <ac:picMk id="42" creationId="{213BC395-0BB0-596C-B17B-37CE02FA0259}"/>
          </ac:picMkLst>
        </pc:picChg>
        <pc:picChg chg="add mod">
          <ac:chgData name="Мясников Вячеслав Сергеевич" userId="bad87da3-071b-4256-9a7d-2a74f0ac1662" providerId="ADAL" clId="{CBAE7338-476D-448D-9EFD-2A3A90F4491C}" dt="2024-08-26T06:25:32.702" v="1714" actId="1076"/>
          <ac:picMkLst>
            <pc:docMk/>
            <pc:sldMk cId="3682141523" sldId="329"/>
            <ac:picMk id="44" creationId="{15B12CDB-4D49-ECF8-7FB2-59F6D2CEF7CE}"/>
          </ac:picMkLst>
        </pc:picChg>
        <pc:picChg chg="add del mod">
          <ac:chgData name="Мясников Вячеслав Сергеевич" userId="bad87da3-071b-4256-9a7d-2a74f0ac1662" providerId="ADAL" clId="{CBAE7338-476D-448D-9EFD-2A3A90F4491C}" dt="2024-08-26T06:25:48.374" v="1716" actId="478"/>
          <ac:picMkLst>
            <pc:docMk/>
            <pc:sldMk cId="3682141523" sldId="329"/>
            <ac:picMk id="46" creationId="{F0F5CF6F-B64D-793A-6357-1789D5EDE471}"/>
          </ac:picMkLst>
        </pc:picChg>
        <pc:picChg chg="add del mod">
          <ac:chgData name="Мясников Вячеслав Сергеевич" userId="bad87da3-071b-4256-9a7d-2a74f0ac1662" providerId="ADAL" clId="{CBAE7338-476D-448D-9EFD-2A3A90F4491C}" dt="2024-08-26T06:25:48.374" v="1716" actId="478"/>
          <ac:picMkLst>
            <pc:docMk/>
            <pc:sldMk cId="3682141523" sldId="329"/>
            <ac:picMk id="48" creationId="{6E219674-409C-0D76-90F1-AB9CE08EB08D}"/>
          </ac:picMkLst>
        </pc:picChg>
        <pc:picChg chg="add mod">
          <ac:chgData name="Мясников Вячеслав Сергеевич" userId="bad87da3-071b-4256-9a7d-2a74f0ac1662" providerId="ADAL" clId="{CBAE7338-476D-448D-9EFD-2A3A90F4491C}" dt="2024-08-26T06:25:34.421" v="1715" actId="1076"/>
          <ac:picMkLst>
            <pc:docMk/>
            <pc:sldMk cId="3682141523" sldId="329"/>
            <ac:picMk id="50" creationId="{933EEC6C-4B6F-00F6-A1BD-A73686B27AB7}"/>
          </ac:picMkLst>
        </pc:picChg>
        <pc:picChg chg="add mod">
          <ac:chgData name="Мясников Вячеслав Сергеевич" userId="bad87da3-071b-4256-9a7d-2a74f0ac1662" providerId="ADAL" clId="{CBAE7338-476D-448D-9EFD-2A3A90F4491C}" dt="2024-08-26T06:23:03.391" v="1689" actId="1076"/>
          <ac:picMkLst>
            <pc:docMk/>
            <pc:sldMk cId="3682141523" sldId="329"/>
            <ac:picMk id="52" creationId="{1ED206A2-B775-1CBD-7CFE-85683B9ADA2F}"/>
          </ac:picMkLst>
        </pc:picChg>
        <pc:picChg chg="add del mod">
          <ac:chgData name="Мясников Вячеслав Сергеевич" userId="bad87da3-071b-4256-9a7d-2a74f0ac1662" providerId="ADAL" clId="{CBAE7338-476D-448D-9EFD-2A3A90F4491C}" dt="2024-08-26T06:25:48.374" v="1716" actId="478"/>
          <ac:picMkLst>
            <pc:docMk/>
            <pc:sldMk cId="3682141523" sldId="329"/>
            <ac:picMk id="54" creationId="{C6D4A746-02E4-0D29-CEA7-32DDD23DD4E6}"/>
          </ac:picMkLst>
        </pc:picChg>
        <pc:picChg chg="add del mod">
          <ac:chgData name="Мясников Вячеслав Сергеевич" userId="bad87da3-071b-4256-9a7d-2a74f0ac1662" providerId="ADAL" clId="{CBAE7338-476D-448D-9EFD-2A3A90F4491C}" dt="2024-08-26T06:31:58.710" v="1772" actId="478"/>
          <ac:picMkLst>
            <pc:docMk/>
            <pc:sldMk cId="3682141523" sldId="329"/>
            <ac:picMk id="57" creationId="{B9069444-E21A-846B-8189-127A450B9A44}"/>
          </ac:picMkLst>
        </pc:picChg>
        <pc:picChg chg="add del mod">
          <ac:chgData name="Мясников Вячеслав Сергеевич" userId="bad87da3-071b-4256-9a7d-2a74f0ac1662" providerId="ADAL" clId="{CBAE7338-476D-448D-9EFD-2A3A90F4491C}" dt="2024-08-26T06:31:58.205" v="1771" actId="478"/>
          <ac:picMkLst>
            <pc:docMk/>
            <pc:sldMk cId="3682141523" sldId="329"/>
            <ac:picMk id="58" creationId="{FF64A034-3975-E82F-8BC6-B3DC57FFB555}"/>
          </ac:picMkLst>
        </pc:picChg>
      </pc:sldChg>
      <pc:sldChg chg="addSp delSp modSp add mod modTransition">
        <pc:chgData name="Мясников Вячеслав Сергеевич" userId="bad87da3-071b-4256-9a7d-2a74f0ac1662" providerId="ADAL" clId="{CBAE7338-476D-448D-9EFD-2A3A90F4491C}" dt="2024-08-29T03:08:50.430" v="11624" actId="1076"/>
        <pc:sldMkLst>
          <pc:docMk/>
          <pc:sldMk cId="4041229809" sldId="330"/>
        </pc:sldMkLst>
        <pc:spChg chg="mod">
          <ac:chgData name="Мясников Вячеслав Сергеевич" userId="bad87da3-071b-4256-9a7d-2a74f0ac1662" providerId="ADAL" clId="{CBAE7338-476D-448D-9EFD-2A3A90F4491C}" dt="2024-08-26T06:02:50.619" v="1577" actId="207"/>
          <ac:spMkLst>
            <pc:docMk/>
            <pc:sldMk cId="4041229809" sldId="330"/>
            <ac:spMk id="2" creationId="{94AA95F4-6B03-0EBA-E8F9-7DE4A90B23E1}"/>
          </ac:spMkLst>
        </pc:spChg>
        <pc:spChg chg="del">
          <ac:chgData name="Мясников Вячеслав Сергеевич" userId="bad87da3-071b-4256-9a7d-2a74f0ac1662" providerId="ADAL" clId="{CBAE7338-476D-448D-9EFD-2A3A90F4491C}" dt="2024-08-26T05:58:48.901" v="1435" actId="478"/>
          <ac:spMkLst>
            <pc:docMk/>
            <pc:sldMk cId="4041229809" sldId="330"/>
            <ac:spMk id="4" creationId="{C49924B3-49AB-8871-CDCF-D93979C2267D}"/>
          </ac:spMkLst>
        </pc:spChg>
        <pc:spChg chg="mod">
          <ac:chgData name="Мясников Вячеслав Сергеевич" userId="bad87da3-071b-4256-9a7d-2a74f0ac1662" providerId="ADAL" clId="{CBAE7338-476D-448D-9EFD-2A3A90F4491C}" dt="2024-08-26T06:20:43.763" v="1667" actId="207"/>
          <ac:spMkLst>
            <pc:docMk/>
            <pc:sldMk cId="4041229809" sldId="330"/>
            <ac:spMk id="6" creationId="{9EE96B8D-5517-E5BD-C1DC-E79EC4440AF2}"/>
          </ac:spMkLst>
        </pc:spChg>
        <pc:spChg chg="del mod">
          <ac:chgData name="Мясников Вячеслав Сергеевич" userId="bad87da3-071b-4256-9a7d-2a74f0ac1662" providerId="ADAL" clId="{CBAE7338-476D-448D-9EFD-2A3A90F4491C}" dt="2024-08-26T05:58:52.025" v="1438" actId="478"/>
          <ac:spMkLst>
            <pc:docMk/>
            <pc:sldMk cId="4041229809" sldId="330"/>
            <ac:spMk id="10" creationId="{5112758D-F730-0A62-81F7-348C806561D7}"/>
          </ac:spMkLst>
        </pc:spChg>
        <pc:spChg chg="del">
          <ac:chgData name="Мясников Вячеслав Сергеевич" userId="bad87da3-071b-4256-9a7d-2a74f0ac1662" providerId="ADAL" clId="{CBAE7338-476D-448D-9EFD-2A3A90F4491C}" dt="2024-08-26T06:25:59.786" v="1719" actId="478"/>
          <ac:spMkLst>
            <pc:docMk/>
            <pc:sldMk cId="4041229809" sldId="330"/>
            <ac:spMk id="13" creationId="{CDCA7E4B-0E5C-DAD7-995F-53E8147D9797}"/>
          </ac:spMkLst>
        </pc:spChg>
        <pc:spChg chg="del">
          <ac:chgData name="Мясников Вячеслав Сергеевич" userId="bad87da3-071b-4256-9a7d-2a74f0ac1662" providerId="ADAL" clId="{CBAE7338-476D-448D-9EFD-2A3A90F4491C}" dt="2024-08-26T06:25:59.786" v="1719" actId="478"/>
          <ac:spMkLst>
            <pc:docMk/>
            <pc:sldMk cId="4041229809" sldId="330"/>
            <ac:spMk id="16" creationId="{C7A1A5EE-61F3-4773-D521-867D248B6CF0}"/>
          </ac:spMkLst>
        </pc:spChg>
        <pc:spChg chg="add del mod">
          <ac:chgData name="Мясников Вячеслав Сергеевич" userId="bad87da3-071b-4256-9a7d-2a74f0ac1662" providerId="ADAL" clId="{CBAE7338-476D-448D-9EFD-2A3A90F4491C}" dt="2024-08-26T06:20:05.467" v="1660" actId="478"/>
          <ac:spMkLst>
            <pc:docMk/>
            <pc:sldMk cId="4041229809" sldId="330"/>
            <ac:spMk id="20" creationId="{752C215F-5846-3DC5-B905-AF65A2E24123}"/>
          </ac:spMkLst>
        </pc:spChg>
        <pc:spChg chg="mod">
          <ac:chgData name="Мясников Вячеслав Сергеевич" userId="bad87da3-071b-4256-9a7d-2a74f0ac1662" providerId="ADAL" clId="{CBAE7338-476D-448D-9EFD-2A3A90F4491C}" dt="2024-08-27T05:00:18.480" v="3363" actId="20577"/>
          <ac:spMkLst>
            <pc:docMk/>
            <pc:sldMk cId="4041229809" sldId="330"/>
            <ac:spMk id="22" creationId="{F351039E-A20D-C5CA-60DE-C4AE7C5769F9}"/>
          </ac:spMkLst>
        </pc:spChg>
        <pc:spChg chg="add mod">
          <ac:chgData name="Мясников Вячеслав Сергеевич" userId="bad87da3-071b-4256-9a7d-2a74f0ac1662" providerId="ADAL" clId="{CBAE7338-476D-448D-9EFD-2A3A90F4491C}" dt="2024-08-26T06:20:05.736" v="1661"/>
          <ac:spMkLst>
            <pc:docMk/>
            <pc:sldMk cId="4041229809" sldId="330"/>
            <ac:spMk id="24" creationId="{80E1C4C5-8DA6-529D-7B23-BA5B6FEB27FD}"/>
          </ac:spMkLst>
        </pc:spChg>
        <pc:spChg chg="del mod">
          <ac:chgData name="Мясников Вячеслав Сергеевич" userId="bad87da3-071b-4256-9a7d-2a74f0ac1662" providerId="ADAL" clId="{CBAE7338-476D-448D-9EFD-2A3A90F4491C}" dt="2024-08-26T06:42:29.521" v="1849" actId="478"/>
          <ac:spMkLst>
            <pc:docMk/>
            <pc:sldMk cId="4041229809" sldId="330"/>
            <ac:spMk id="28" creationId="{6D7EC840-15EA-0F1B-38E2-D959CD223529}"/>
          </ac:spMkLst>
        </pc:spChg>
        <pc:spChg chg="mod ord">
          <ac:chgData name="Мясников Вячеслав Сергеевич" userId="bad87da3-071b-4256-9a7d-2a74f0ac1662" providerId="ADAL" clId="{CBAE7338-476D-448D-9EFD-2A3A90F4491C}" dt="2024-08-26T06:24:51.663" v="1710" actId="1076"/>
          <ac:spMkLst>
            <pc:docMk/>
            <pc:sldMk cId="4041229809" sldId="330"/>
            <ac:spMk id="34" creationId="{29F5A4E0-45CC-808F-FD11-561C1D7998E8}"/>
          </ac:spMkLst>
        </pc:spChg>
        <pc:spChg chg="mod">
          <ac:chgData name="Мясников Вячеслав Сергеевич" userId="bad87da3-071b-4256-9a7d-2a74f0ac1662" providerId="ADAL" clId="{CBAE7338-476D-448D-9EFD-2A3A90F4491C}" dt="2024-08-26T06:59:15.041" v="1910" actId="20577"/>
          <ac:spMkLst>
            <pc:docMk/>
            <pc:sldMk cId="4041229809" sldId="330"/>
            <ac:spMk id="36" creationId="{06F98953-BE7D-D6C7-6B22-E9AADC96CB59}"/>
          </ac:spMkLst>
        </pc:spChg>
        <pc:spChg chg="add mod">
          <ac:chgData name="Мясников Вячеслав Сергеевич" userId="bad87da3-071b-4256-9a7d-2a74f0ac1662" providerId="ADAL" clId="{CBAE7338-476D-448D-9EFD-2A3A90F4491C}" dt="2024-08-26T06:41:20.487" v="1837"/>
          <ac:spMkLst>
            <pc:docMk/>
            <pc:sldMk cId="4041229809" sldId="330"/>
            <ac:spMk id="43" creationId="{2940D80C-AA8F-F4D5-D98C-D28FFD825718}"/>
          </ac:spMkLst>
        </pc:spChg>
        <pc:spChg chg="add del mod">
          <ac:chgData name="Мясников Вячеслав Сергеевич" userId="bad87da3-071b-4256-9a7d-2a74f0ac1662" providerId="ADAL" clId="{CBAE7338-476D-448D-9EFD-2A3A90F4491C}" dt="2024-08-26T06:41:47.422" v="1846" actId="478"/>
          <ac:spMkLst>
            <pc:docMk/>
            <pc:sldMk cId="4041229809" sldId="330"/>
            <ac:spMk id="44" creationId="{3CDEA58D-DC06-7463-2708-4C8DFB30922F}"/>
          </ac:spMkLst>
        </pc:spChg>
        <pc:spChg chg="add del mod">
          <ac:chgData name="Мясников Вячеслав Сергеевич" userId="bad87da3-071b-4256-9a7d-2a74f0ac1662" providerId="ADAL" clId="{CBAE7338-476D-448D-9EFD-2A3A90F4491C}" dt="2024-08-26T06:46:21.241" v="1881" actId="478"/>
          <ac:spMkLst>
            <pc:docMk/>
            <pc:sldMk cId="4041229809" sldId="330"/>
            <ac:spMk id="47" creationId="{13A92213-4C67-7F86-A1F2-B87B5CC2D611}"/>
          </ac:spMkLst>
        </pc:spChg>
        <pc:spChg chg="add del mod">
          <ac:chgData name="Мясников Вячеслав Сергеевич" userId="bad87da3-071b-4256-9a7d-2a74f0ac1662" providerId="ADAL" clId="{CBAE7338-476D-448D-9EFD-2A3A90F4491C}" dt="2024-08-26T06:46:17.065" v="1877" actId="478"/>
          <ac:spMkLst>
            <pc:docMk/>
            <pc:sldMk cId="4041229809" sldId="330"/>
            <ac:spMk id="49" creationId="{3863A788-5819-F034-01B5-AAEE488F0FF3}"/>
          </ac:spMkLst>
        </pc:spChg>
        <pc:spChg chg="add">
          <ac:chgData name="Мясников Вячеслав Сергеевич" userId="bad87da3-071b-4256-9a7d-2a74f0ac1662" providerId="ADAL" clId="{CBAE7338-476D-448D-9EFD-2A3A90F4491C}" dt="2024-08-26T06:57:18.420" v="1892"/>
          <ac:spMkLst>
            <pc:docMk/>
            <pc:sldMk cId="4041229809" sldId="330"/>
            <ac:spMk id="50" creationId="{7459B32B-D2C2-94C4-0F55-1B01579F2719}"/>
          </ac:spMkLst>
        </pc:spChg>
        <pc:spChg chg="add mod">
          <ac:chgData name="Мясников Вячеслав Сергеевич" userId="bad87da3-071b-4256-9a7d-2a74f0ac1662" providerId="ADAL" clId="{CBAE7338-476D-448D-9EFD-2A3A90F4491C}" dt="2024-08-29T02:26:05.788" v="11473" actId="14100"/>
          <ac:spMkLst>
            <pc:docMk/>
            <pc:sldMk cId="4041229809" sldId="330"/>
            <ac:spMk id="54" creationId="{E655404A-246C-9138-75E0-8864D7130832}"/>
          </ac:spMkLst>
        </pc:spChg>
        <pc:spChg chg="add mod">
          <ac:chgData name="Мясников Вячеслав Сергеевич" userId="bad87da3-071b-4256-9a7d-2a74f0ac1662" providerId="ADAL" clId="{CBAE7338-476D-448D-9EFD-2A3A90F4491C}" dt="2024-08-26T07:07:19.394" v="2002" actId="20577"/>
          <ac:spMkLst>
            <pc:docMk/>
            <pc:sldMk cId="4041229809" sldId="330"/>
            <ac:spMk id="55" creationId="{BA51AD2D-567B-7A64-8320-747E02F2C27B}"/>
          </ac:spMkLst>
        </pc:spChg>
        <pc:spChg chg="add mod">
          <ac:chgData name="Мясников Вячеслав Сергеевич" userId="bad87da3-071b-4256-9a7d-2a74f0ac1662" providerId="ADAL" clId="{CBAE7338-476D-448D-9EFD-2A3A90F4491C}" dt="2024-08-26T07:07:06.912" v="1994"/>
          <ac:spMkLst>
            <pc:docMk/>
            <pc:sldMk cId="4041229809" sldId="330"/>
            <ac:spMk id="56" creationId="{736225A1-7742-C7BD-E508-3AB2960C06D7}"/>
          </ac:spMkLst>
        </pc:spChg>
        <pc:picChg chg="mod ord">
          <ac:chgData name="Мясников Вячеслав Сергеевич" userId="bad87da3-071b-4256-9a7d-2a74f0ac1662" providerId="ADAL" clId="{CBAE7338-476D-448D-9EFD-2A3A90F4491C}" dt="2024-08-26T06:59:09.997" v="1907" actId="1076"/>
          <ac:picMkLst>
            <pc:docMk/>
            <pc:sldMk cId="4041229809" sldId="330"/>
            <ac:picMk id="3" creationId="{FDE81119-820B-EDBE-7AD2-589146AE98D2}"/>
          </ac:picMkLst>
        </pc:picChg>
        <pc:picChg chg="del">
          <ac:chgData name="Мясников Вячеслав Сергеевич" userId="bad87da3-071b-4256-9a7d-2a74f0ac1662" providerId="ADAL" clId="{CBAE7338-476D-448D-9EFD-2A3A90F4491C}" dt="2024-08-26T06:20:30.278" v="1665" actId="478"/>
          <ac:picMkLst>
            <pc:docMk/>
            <pc:sldMk cId="4041229809" sldId="330"/>
            <ac:picMk id="5" creationId="{450D6048-2032-0D8A-13CA-79D1FE98CA8C}"/>
          </ac:picMkLst>
        </pc:picChg>
        <pc:picChg chg="del">
          <ac:chgData name="Мясников Вячеслав Сергеевич" userId="bad87da3-071b-4256-9a7d-2a74f0ac1662" providerId="ADAL" clId="{CBAE7338-476D-448D-9EFD-2A3A90F4491C}" dt="2024-08-26T06:25:59.786" v="1719" actId="478"/>
          <ac:picMkLst>
            <pc:docMk/>
            <pc:sldMk cId="4041229809" sldId="330"/>
            <ac:picMk id="14" creationId="{91835C66-36CD-8B2B-71D1-FF73673B2665}"/>
          </ac:picMkLst>
        </pc:picChg>
        <pc:picChg chg="add del">
          <ac:chgData name="Мясников Вячеслав Сергеевич" userId="bad87da3-071b-4256-9a7d-2a74f0ac1662" providerId="ADAL" clId="{CBAE7338-476D-448D-9EFD-2A3A90F4491C}" dt="2024-08-26T06:24:18.834" v="1704" actId="478"/>
          <ac:picMkLst>
            <pc:docMk/>
            <pc:sldMk cId="4041229809" sldId="330"/>
            <ac:picMk id="15" creationId="{0B50F6B9-11A9-9616-46F4-5AD0F889637A}"/>
          </ac:picMkLst>
        </pc:picChg>
        <pc:picChg chg="del">
          <ac:chgData name="Мясников Вячеслав Сергеевич" userId="bad87da3-071b-4256-9a7d-2a74f0ac1662" providerId="ADAL" clId="{CBAE7338-476D-448D-9EFD-2A3A90F4491C}" dt="2024-08-26T06:25:59.786" v="1719" actId="478"/>
          <ac:picMkLst>
            <pc:docMk/>
            <pc:sldMk cId="4041229809" sldId="330"/>
            <ac:picMk id="17" creationId="{CC0D9E45-DA3E-1DD1-1F19-A36CEA667A53}"/>
          </ac:picMkLst>
        </pc:picChg>
        <pc:picChg chg="del">
          <ac:chgData name="Мясников Вячеслав Сергеевич" userId="bad87da3-071b-4256-9a7d-2a74f0ac1662" providerId="ADAL" clId="{CBAE7338-476D-448D-9EFD-2A3A90F4491C}" dt="2024-08-26T05:58:52.758" v="1439" actId="478"/>
          <ac:picMkLst>
            <pc:docMk/>
            <pc:sldMk cId="4041229809" sldId="330"/>
            <ac:picMk id="18" creationId="{B1D1CCFE-C7B5-0BB3-7DAB-A4EB41171F40}"/>
          </ac:picMkLst>
        </pc:picChg>
        <pc:picChg chg="del">
          <ac:chgData name="Мясников Вячеслав Сергеевич" userId="bad87da3-071b-4256-9a7d-2a74f0ac1662" providerId="ADAL" clId="{CBAE7338-476D-448D-9EFD-2A3A90F4491C}" dt="2024-08-26T06:32:05.071" v="1774" actId="478"/>
          <ac:picMkLst>
            <pc:docMk/>
            <pc:sldMk cId="4041229809" sldId="330"/>
            <ac:picMk id="19" creationId="{50AC44A0-EAFE-A489-105B-0D4D3CFCFCF1}"/>
          </ac:picMkLst>
        </pc:picChg>
        <pc:picChg chg="del">
          <ac:chgData name="Мясников Вячеслав Сергеевич" userId="bad87da3-071b-4256-9a7d-2a74f0ac1662" providerId="ADAL" clId="{CBAE7338-476D-448D-9EFD-2A3A90F4491C}" dt="2024-08-26T05:58:50.737" v="1437" actId="478"/>
          <ac:picMkLst>
            <pc:docMk/>
            <pc:sldMk cId="4041229809" sldId="330"/>
            <ac:picMk id="21" creationId="{303C7BC2-D358-2679-D0B3-4DA322492108}"/>
          </ac:picMkLst>
        </pc:picChg>
        <pc:picChg chg="del">
          <ac:chgData name="Мясников Вячеслав Сергеевич" userId="bad87da3-071b-4256-9a7d-2a74f0ac1662" providerId="ADAL" clId="{CBAE7338-476D-448D-9EFD-2A3A90F4491C}" dt="2024-08-26T06:32:05.873" v="1775" actId="478"/>
          <ac:picMkLst>
            <pc:docMk/>
            <pc:sldMk cId="4041229809" sldId="330"/>
            <ac:picMk id="23" creationId="{F895C566-36B3-3B9A-F852-EB7C40918C58}"/>
          </ac:picMkLst>
        </pc:picChg>
        <pc:picChg chg="add mod">
          <ac:chgData name="Мясников Вячеслав Сергеевич" userId="bad87da3-071b-4256-9a7d-2a74f0ac1662" providerId="ADAL" clId="{CBAE7338-476D-448D-9EFD-2A3A90F4491C}" dt="2024-08-26T06:59:06.666" v="1906" actId="1076"/>
          <ac:picMkLst>
            <pc:docMk/>
            <pc:sldMk cId="4041229809" sldId="330"/>
            <ac:picMk id="25" creationId="{ECE0D61B-F974-EA73-4789-A0A0FC9F32AD}"/>
          </ac:picMkLst>
        </pc:picChg>
        <pc:picChg chg="add mod">
          <ac:chgData name="Мясников Вячеслав Сергеевич" userId="bad87da3-071b-4256-9a7d-2a74f0ac1662" providerId="ADAL" clId="{CBAE7338-476D-448D-9EFD-2A3A90F4491C}" dt="2024-08-26T06:20:49.607" v="1668" actId="207"/>
          <ac:picMkLst>
            <pc:docMk/>
            <pc:sldMk cId="4041229809" sldId="330"/>
            <ac:picMk id="26" creationId="{8C075B55-7343-8F91-426B-C69A8A8CF067}"/>
          </ac:picMkLst>
        </pc:picChg>
        <pc:picChg chg="del mod">
          <ac:chgData name="Мясников Вячеслав Сергеевич" userId="bad87da3-071b-4256-9a7d-2a74f0ac1662" providerId="ADAL" clId="{CBAE7338-476D-448D-9EFD-2A3A90F4491C}" dt="2024-08-26T06:20:14.275" v="1663" actId="478"/>
          <ac:picMkLst>
            <pc:docMk/>
            <pc:sldMk cId="4041229809" sldId="330"/>
            <ac:picMk id="27" creationId="{AAF86B6F-C100-DFE4-562A-FAD3B8F7F83A}"/>
          </ac:picMkLst>
        </pc:picChg>
        <pc:picChg chg="add mod ord">
          <ac:chgData name="Мясников Вячеслав Сергеевич" userId="bad87da3-071b-4256-9a7d-2a74f0ac1662" providerId="ADAL" clId="{CBAE7338-476D-448D-9EFD-2A3A90F4491C}" dt="2024-08-26T06:25:09.365" v="1713" actId="1076"/>
          <ac:picMkLst>
            <pc:docMk/>
            <pc:sldMk cId="4041229809" sldId="330"/>
            <ac:picMk id="29" creationId="{1B4E7155-7649-280E-977B-5A8B37968547}"/>
          </ac:picMkLst>
        </pc:picChg>
        <pc:picChg chg="add mod">
          <ac:chgData name="Мясников Вячеслав Сергеевич" userId="bad87da3-071b-4256-9a7d-2a74f0ac1662" providerId="ADAL" clId="{CBAE7338-476D-448D-9EFD-2A3A90F4491C}" dt="2024-08-26T06:24:29.961" v="1707" actId="207"/>
          <ac:picMkLst>
            <pc:docMk/>
            <pc:sldMk cId="4041229809" sldId="330"/>
            <ac:picMk id="30" creationId="{52DB834A-6D9D-0F34-6B50-45FF2F9D1911}"/>
          </ac:picMkLst>
        </pc:picChg>
        <pc:picChg chg="add del mod">
          <ac:chgData name="Мясников Вячеслав Сергеевич" userId="bad87da3-071b-4256-9a7d-2a74f0ac1662" providerId="ADAL" clId="{CBAE7338-476D-448D-9EFD-2A3A90F4491C}" dt="2024-08-26T06:26:12.789" v="1720" actId="21"/>
          <ac:picMkLst>
            <pc:docMk/>
            <pc:sldMk cId="4041229809" sldId="330"/>
            <ac:picMk id="31" creationId="{E0A623D2-1894-09A0-F208-D96EA94546D2}"/>
          </ac:picMkLst>
        </pc:picChg>
        <pc:picChg chg="add del mod">
          <ac:chgData name="Мясников Вячеслав Сергеевич" userId="bad87da3-071b-4256-9a7d-2a74f0ac1662" providerId="ADAL" clId="{CBAE7338-476D-448D-9EFD-2A3A90F4491C}" dt="2024-08-26T06:26:12.789" v="1720" actId="21"/>
          <ac:picMkLst>
            <pc:docMk/>
            <pc:sldMk cId="4041229809" sldId="330"/>
            <ac:picMk id="32" creationId="{EDADBE84-13C6-F7B9-6B5A-114CF68B64E3}"/>
          </ac:picMkLst>
        </pc:picChg>
        <pc:picChg chg="del">
          <ac:chgData name="Мясников Вячеслав Сергеевич" userId="bad87da3-071b-4256-9a7d-2a74f0ac1662" providerId="ADAL" clId="{CBAE7338-476D-448D-9EFD-2A3A90F4491C}" dt="2024-08-26T06:24:12.467" v="1701" actId="478"/>
          <ac:picMkLst>
            <pc:docMk/>
            <pc:sldMk cId="4041229809" sldId="330"/>
            <ac:picMk id="35" creationId="{BF30D078-B174-1765-4479-DB802A68214A}"/>
          </ac:picMkLst>
        </pc:picChg>
        <pc:picChg chg="add mod">
          <ac:chgData name="Мясников Вячеслав Сергеевич" userId="bad87da3-071b-4256-9a7d-2a74f0ac1662" providerId="ADAL" clId="{CBAE7338-476D-448D-9EFD-2A3A90F4491C}" dt="2024-08-26T06:32:02.413" v="1773"/>
          <ac:picMkLst>
            <pc:docMk/>
            <pc:sldMk cId="4041229809" sldId="330"/>
            <ac:picMk id="37" creationId="{CAFE2A80-9F8B-D2A5-3B7A-816C338BAFB4}"/>
          </ac:picMkLst>
        </pc:picChg>
        <pc:picChg chg="add mod">
          <ac:chgData name="Мясников Вячеслав Сергеевич" userId="bad87da3-071b-4256-9a7d-2a74f0ac1662" providerId="ADAL" clId="{CBAE7338-476D-448D-9EFD-2A3A90F4491C}" dt="2024-08-26T06:32:02.413" v="1773"/>
          <ac:picMkLst>
            <pc:docMk/>
            <pc:sldMk cId="4041229809" sldId="330"/>
            <ac:picMk id="38" creationId="{4DC47757-EAF7-D4D9-1B46-B50267BB24E5}"/>
          </ac:picMkLst>
        </pc:picChg>
        <pc:picChg chg="add mod">
          <ac:chgData name="Мясников Вячеслав Сергеевич" userId="bad87da3-071b-4256-9a7d-2a74f0ac1662" providerId="ADAL" clId="{CBAE7338-476D-448D-9EFD-2A3A90F4491C}" dt="2024-08-26T06:32:06.691" v="1776"/>
          <ac:picMkLst>
            <pc:docMk/>
            <pc:sldMk cId="4041229809" sldId="330"/>
            <ac:picMk id="39" creationId="{14DD553F-8874-FF0F-439F-43069ECE7652}"/>
          </ac:picMkLst>
        </pc:picChg>
        <pc:picChg chg="add mod">
          <ac:chgData name="Мясников Вячеслав Сергеевич" userId="bad87da3-071b-4256-9a7d-2a74f0ac1662" providerId="ADAL" clId="{CBAE7338-476D-448D-9EFD-2A3A90F4491C}" dt="2024-08-26T06:32:06.691" v="1776"/>
          <ac:picMkLst>
            <pc:docMk/>
            <pc:sldMk cId="4041229809" sldId="330"/>
            <ac:picMk id="40" creationId="{640BCCFA-16D3-DC50-49FF-919DD685EB77}"/>
          </ac:picMkLst>
        </pc:picChg>
        <pc:picChg chg="add del mod modCrop">
          <ac:chgData name="Мясников Вячеслав Сергеевич" userId="bad87da3-071b-4256-9a7d-2a74f0ac1662" providerId="ADAL" clId="{CBAE7338-476D-448D-9EFD-2A3A90F4491C}" dt="2024-08-26T06:46:15.259" v="1876" actId="478"/>
          <ac:picMkLst>
            <pc:docMk/>
            <pc:sldMk cId="4041229809" sldId="330"/>
            <ac:picMk id="41" creationId="{B63E1A89-D7CD-4E39-4814-A10560B34BD5}"/>
          </ac:picMkLst>
        </pc:picChg>
        <pc:picChg chg="del mod ord">
          <ac:chgData name="Мясников Вячеслав Сергеевич" userId="bad87da3-071b-4256-9a7d-2a74f0ac1662" providerId="ADAL" clId="{CBAE7338-476D-448D-9EFD-2A3A90F4491C}" dt="2024-08-26T06:23:36.596" v="1696" actId="478"/>
          <ac:picMkLst>
            <pc:docMk/>
            <pc:sldMk cId="4041229809" sldId="330"/>
            <ac:picMk id="42" creationId="{213BC395-0BB0-596C-B17B-37CE02FA0259}"/>
          </ac:picMkLst>
        </pc:picChg>
        <pc:picChg chg="add del mod">
          <ac:chgData name="Мясников Вячеслав Сергеевич" userId="bad87da3-071b-4256-9a7d-2a74f0ac1662" providerId="ADAL" clId="{CBAE7338-476D-448D-9EFD-2A3A90F4491C}" dt="2024-08-26T06:46:19.019" v="1880" actId="478"/>
          <ac:picMkLst>
            <pc:docMk/>
            <pc:sldMk cId="4041229809" sldId="330"/>
            <ac:picMk id="46" creationId="{3D73C0DE-A7E0-9CAA-A148-8B360AE5FA60}"/>
          </ac:picMkLst>
        </pc:picChg>
        <pc:picChg chg="add del mod">
          <ac:chgData name="Мясников Вячеслав Сергеевич" userId="bad87da3-071b-4256-9a7d-2a74f0ac1662" providerId="ADAL" clId="{CBAE7338-476D-448D-9EFD-2A3A90F4491C}" dt="2024-08-26T06:46:18.569" v="1879" actId="478"/>
          <ac:picMkLst>
            <pc:docMk/>
            <pc:sldMk cId="4041229809" sldId="330"/>
            <ac:picMk id="48" creationId="{E126B4D4-9994-70BE-1394-ED9A891ACDD4}"/>
          </ac:picMkLst>
        </pc:picChg>
        <pc:picChg chg="add del mod modCrop">
          <ac:chgData name="Мясников Вячеслав Сергеевич" userId="bad87da3-071b-4256-9a7d-2a74f0ac1662" providerId="ADAL" clId="{CBAE7338-476D-448D-9EFD-2A3A90F4491C}" dt="2024-08-26T06:58:20.150" v="1896" actId="478"/>
          <ac:picMkLst>
            <pc:docMk/>
            <pc:sldMk cId="4041229809" sldId="330"/>
            <ac:picMk id="51" creationId="{8E7EE9F8-230B-EE40-158E-26074DE61B76}"/>
          </ac:picMkLst>
        </pc:picChg>
        <pc:picChg chg="add del mod ord modCrop">
          <ac:chgData name="Мясников Вячеслав Сергеевич" userId="bad87da3-071b-4256-9a7d-2a74f0ac1662" providerId="ADAL" clId="{CBAE7338-476D-448D-9EFD-2A3A90F4491C}" dt="2024-08-26T06:59:02.591" v="1905" actId="478"/>
          <ac:picMkLst>
            <pc:docMk/>
            <pc:sldMk cId="4041229809" sldId="330"/>
            <ac:picMk id="53" creationId="{CDC0FCAB-7CA8-CCFB-05E5-ADDAAB371829}"/>
          </ac:picMkLst>
        </pc:picChg>
        <pc:picChg chg="add mod">
          <ac:chgData name="Мясников Вячеслав Сергеевич" userId="bad87da3-071b-4256-9a7d-2a74f0ac1662" providerId="ADAL" clId="{CBAE7338-476D-448D-9EFD-2A3A90F4491C}" dt="2024-08-29T03:08:50.430" v="11624" actId="1076"/>
          <ac:picMkLst>
            <pc:docMk/>
            <pc:sldMk cId="4041229809" sldId="330"/>
            <ac:picMk id="1028" creationId="{E11CE067-0F68-F41C-52EE-A7C53B498495}"/>
          </ac:picMkLst>
        </pc:picChg>
      </pc:sldChg>
      <pc:sldChg chg="addSp delSp modSp add mod">
        <pc:chgData name="Мясников Вячеслав Сергеевич" userId="bad87da3-071b-4256-9a7d-2a74f0ac1662" providerId="ADAL" clId="{CBAE7338-476D-448D-9EFD-2A3A90F4491C}" dt="2024-08-29T02:27:00.331" v="11477" actId="14100"/>
        <pc:sldMkLst>
          <pc:docMk/>
          <pc:sldMk cId="1463879922" sldId="331"/>
        </pc:sldMkLst>
        <pc:spChg chg="del">
          <ac:chgData name="Мясников Вячеслав Сергеевич" userId="bad87da3-071b-4256-9a7d-2a74f0ac1662" providerId="ADAL" clId="{CBAE7338-476D-448D-9EFD-2A3A90F4491C}" dt="2024-08-26T06:32:19.377" v="1778" actId="478"/>
          <ac:spMkLst>
            <pc:docMk/>
            <pc:sldMk cId="1463879922" sldId="331"/>
            <ac:spMk id="4" creationId="{C49924B3-49AB-8871-CDCF-D93979C2267D}"/>
          </ac:spMkLst>
        </pc:spChg>
        <pc:spChg chg="del mod">
          <ac:chgData name="Мясников Вячеслав Сергеевич" userId="bad87da3-071b-4256-9a7d-2a74f0ac1662" providerId="ADAL" clId="{CBAE7338-476D-448D-9EFD-2A3A90F4491C}" dt="2024-08-26T06:32:24.035" v="1781" actId="478"/>
          <ac:spMkLst>
            <pc:docMk/>
            <pc:sldMk cId="1463879922" sldId="331"/>
            <ac:spMk id="10" creationId="{5112758D-F730-0A62-81F7-348C806561D7}"/>
          </ac:spMkLst>
        </pc:spChg>
        <pc:spChg chg="del">
          <ac:chgData name="Мясников Вячеслав Сергеевич" userId="bad87da3-071b-4256-9a7d-2a74f0ac1662" providerId="ADAL" clId="{CBAE7338-476D-448D-9EFD-2A3A90F4491C}" dt="2024-08-26T06:32:32.995" v="1784" actId="478"/>
          <ac:spMkLst>
            <pc:docMk/>
            <pc:sldMk cId="1463879922" sldId="331"/>
            <ac:spMk id="13" creationId="{CDCA7E4B-0E5C-DAD7-995F-53E8147D9797}"/>
          </ac:spMkLst>
        </pc:spChg>
        <pc:spChg chg="del">
          <ac:chgData name="Мясников Вячеслав Сергеевич" userId="bad87da3-071b-4256-9a7d-2a74f0ac1662" providerId="ADAL" clId="{CBAE7338-476D-448D-9EFD-2A3A90F4491C}" dt="2024-08-26T06:32:32.995" v="1784" actId="478"/>
          <ac:spMkLst>
            <pc:docMk/>
            <pc:sldMk cId="1463879922" sldId="331"/>
            <ac:spMk id="16" creationId="{C7A1A5EE-61F3-4773-D521-867D248B6CF0}"/>
          </ac:spMkLst>
        </pc:spChg>
        <pc:spChg chg="add mod">
          <ac:chgData name="Мясников Вячеслав Сергеевич" userId="bad87da3-071b-4256-9a7d-2a74f0ac1662" providerId="ADAL" clId="{CBAE7338-476D-448D-9EFD-2A3A90F4491C}" dt="2024-08-29T02:26:52.781" v="11475" actId="1076"/>
          <ac:spMkLst>
            <pc:docMk/>
            <pc:sldMk cId="1463879922" sldId="331"/>
            <ac:spMk id="19" creationId="{AFA4D7E1-085D-F323-EF44-DA87515ADFF7}"/>
          </ac:spMkLst>
        </pc:spChg>
        <pc:spChg chg="mod">
          <ac:chgData name="Мясников Вячеслав Сергеевич" userId="bad87da3-071b-4256-9a7d-2a74f0ac1662" providerId="ADAL" clId="{CBAE7338-476D-448D-9EFD-2A3A90F4491C}" dt="2024-08-27T04:58:15.630" v="3306" actId="20577"/>
          <ac:spMkLst>
            <pc:docMk/>
            <pc:sldMk cId="1463879922" sldId="331"/>
            <ac:spMk id="22" creationId="{F351039E-A20D-C5CA-60DE-C4AE7C5769F9}"/>
          </ac:spMkLst>
        </pc:spChg>
        <pc:spChg chg="add mod">
          <ac:chgData name="Мясников Вячеслав Сергеевич" userId="bad87da3-071b-4256-9a7d-2a74f0ac1662" providerId="ADAL" clId="{CBAE7338-476D-448D-9EFD-2A3A90F4491C}" dt="2024-08-26T06:47:34.774" v="1890"/>
          <ac:spMkLst>
            <pc:docMk/>
            <pc:sldMk cId="1463879922" sldId="331"/>
            <ac:spMk id="23" creationId="{ED21696F-7CD2-5A4D-B081-FE345D7FD494}"/>
          </ac:spMkLst>
        </pc:spChg>
        <pc:spChg chg="add mod">
          <ac:chgData name="Мясников Вячеслав Сергеевич" userId="bad87da3-071b-4256-9a7d-2a74f0ac1662" providerId="ADAL" clId="{CBAE7338-476D-448D-9EFD-2A3A90F4491C}" dt="2024-08-26T07:08:09.102" v="2012" actId="1076"/>
          <ac:spMkLst>
            <pc:docMk/>
            <pc:sldMk cId="1463879922" sldId="331"/>
            <ac:spMk id="25" creationId="{1A11DDFE-005A-B8E1-AC53-69DE49DC1934}"/>
          </ac:spMkLst>
        </pc:spChg>
        <pc:spChg chg="del">
          <ac:chgData name="Мясников Вячеслав Сергеевич" userId="bad87da3-071b-4256-9a7d-2a74f0ac1662" providerId="ADAL" clId="{CBAE7338-476D-448D-9EFD-2A3A90F4491C}" dt="2024-08-26T06:47:19.921" v="1884" actId="478"/>
          <ac:spMkLst>
            <pc:docMk/>
            <pc:sldMk cId="1463879922" sldId="331"/>
            <ac:spMk id="28" creationId="{6D7EC840-15EA-0F1B-38E2-D959CD223529}"/>
          </ac:spMkLst>
        </pc:spChg>
        <pc:picChg chg="add mod">
          <ac:chgData name="Мясников Вячеслав Сергеевич" userId="bad87da3-071b-4256-9a7d-2a74f0ac1662" providerId="ADAL" clId="{CBAE7338-476D-448D-9EFD-2A3A90F4491C}" dt="2024-08-29T02:27:00.331" v="11477" actId="14100"/>
          <ac:picMkLst>
            <pc:docMk/>
            <pc:sldMk cId="1463879922" sldId="331"/>
            <ac:picMk id="5" creationId="{FEB2B45B-42E1-F8BC-AB94-3ECB6201ECFB}"/>
          </ac:picMkLst>
        </pc:picChg>
        <pc:picChg chg="del">
          <ac:chgData name="Мясников Вячеслав Сергеевич" userId="bad87da3-071b-4256-9a7d-2a74f0ac1662" providerId="ADAL" clId="{CBAE7338-476D-448D-9EFD-2A3A90F4491C}" dt="2024-08-26T06:32:32.995" v="1784" actId="478"/>
          <ac:picMkLst>
            <pc:docMk/>
            <pc:sldMk cId="1463879922" sldId="331"/>
            <ac:picMk id="14" creationId="{91835C66-36CD-8B2B-71D1-FF73673B2665}"/>
          </ac:picMkLst>
        </pc:picChg>
        <pc:picChg chg="del">
          <ac:chgData name="Мясников Вячеслав Сергеевич" userId="bad87da3-071b-4256-9a7d-2a74f0ac1662" providerId="ADAL" clId="{CBAE7338-476D-448D-9EFD-2A3A90F4491C}" dt="2024-08-26T06:32:32.995" v="1784" actId="478"/>
          <ac:picMkLst>
            <pc:docMk/>
            <pc:sldMk cId="1463879922" sldId="331"/>
            <ac:picMk id="17" creationId="{CC0D9E45-DA3E-1DD1-1F19-A36CEA667A53}"/>
          </ac:picMkLst>
        </pc:picChg>
        <pc:picChg chg="del">
          <ac:chgData name="Мясников Вячеслав Сергеевич" userId="bad87da3-071b-4256-9a7d-2a74f0ac1662" providerId="ADAL" clId="{CBAE7338-476D-448D-9EFD-2A3A90F4491C}" dt="2024-08-26T06:32:24.683" v="1782" actId="478"/>
          <ac:picMkLst>
            <pc:docMk/>
            <pc:sldMk cId="1463879922" sldId="331"/>
            <ac:picMk id="18" creationId="{B1D1CCFE-C7B5-0BB3-7DAB-A4EB41171F40}"/>
          </ac:picMkLst>
        </pc:picChg>
        <pc:picChg chg="add mod">
          <ac:chgData name="Мясников Вячеслав Сергеевич" userId="bad87da3-071b-4256-9a7d-2a74f0ac1662" providerId="ADAL" clId="{CBAE7338-476D-448D-9EFD-2A3A90F4491C}" dt="2024-08-26T06:47:34.774" v="1890"/>
          <ac:picMkLst>
            <pc:docMk/>
            <pc:sldMk cId="1463879922" sldId="331"/>
            <ac:picMk id="20" creationId="{AB3F09F9-D8CC-EC6F-3EC0-33E86E74734E}"/>
          </ac:picMkLst>
        </pc:picChg>
        <pc:picChg chg="del">
          <ac:chgData name="Мясников Вячеслав Сергеевич" userId="bad87da3-071b-4256-9a7d-2a74f0ac1662" providerId="ADAL" clId="{CBAE7338-476D-448D-9EFD-2A3A90F4491C}" dt="2024-08-26T06:32:20.826" v="1780" actId="478"/>
          <ac:picMkLst>
            <pc:docMk/>
            <pc:sldMk cId="1463879922" sldId="331"/>
            <ac:picMk id="21" creationId="{303C7BC2-D358-2679-D0B3-4DA322492108}"/>
          </ac:picMkLst>
        </pc:picChg>
        <pc:picChg chg="add mod">
          <ac:chgData name="Мясников Вячеслав Сергеевич" userId="bad87da3-071b-4256-9a7d-2a74f0ac1662" providerId="ADAL" clId="{CBAE7338-476D-448D-9EFD-2A3A90F4491C}" dt="2024-08-26T06:47:34.774" v="1890"/>
          <ac:picMkLst>
            <pc:docMk/>
            <pc:sldMk cId="1463879922" sldId="331"/>
            <ac:picMk id="24" creationId="{11751BC9-A957-C151-0CAD-2D07DB856C64}"/>
          </ac:picMkLst>
        </pc:picChg>
        <pc:picChg chg="del">
          <ac:chgData name="Мясников Вячеслав Сергеевич" userId="bad87da3-071b-4256-9a7d-2a74f0ac1662" providerId="ADAL" clId="{CBAE7338-476D-448D-9EFD-2A3A90F4491C}" dt="2024-08-26T06:32:31.300" v="1783" actId="478"/>
          <ac:picMkLst>
            <pc:docMk/>
            <pc:sldMk cId="1463879922" sldId="331"/>
            <ac:picMk id="44" creationId="{15B12CDB-4D49-ECF8-7FB2-59F6D2CEF7CE}"/>
          </ac:picMkLst>
        </pc:picChg>
        <pc:picChg chg="del">
          <ac:chgData name="Мясников Вячеслав Сергеевич" userId="bad87da3-071b-4256-9a7d-2a74f0ac1662" providerId="ADAL" clId="{CBAE7338-476D-448D-9EFD-2A3A90F4491C}" dt="2024-08-26T06:32:31.300" v="1783" actId="478"/>
          <ac:picMkLst>
            <pc:docMk/>
            <pc:sldMk cId="1463879922" sldId="331"/>
            <ac:picMk id="50" creationId="{933EEC6C-4B6F-00F6-A1BD-A73686B27AB7}"/>
          </ac:picMkLst>
        </pc:picChg>
      </pc:sldChg>
      <pc:sldChg chg="addSp delSp modSp add mod">
        <pc:chgData name="Мясников Вячеслав Сергеевич" userId="bad87da3-071b-4256-9a7d-2a74f0ac1662" providerId="ADAL" clId="{CBAE7338-476D-448D-9EFD-2A3A90F4491C}" dt="2024-08-27T04:58:30.482" v="3317" actId="166"/>
        <pc:sldMkLst>
          <pc:docMk/>
          <pc:sldMk cId="3396461797" sldId="332"/>
        </pc:sldMkLst>
        <pc:spChg chg="add mod">
          <ac:chgData name="Мясников Вячеслав Сергеевич" userId="bad87da3-071b-4256-9a7d-2a74f0ac1662" providerId="ADAL" clId="{CBAE7338-476D-448D-9EFD-2A3A90F4491C}" dt="2024-08-26T06:47:32.636" v="1889"/>
          <ac:spMkLst>
            <pc:docMk/>
            <pc:sldMk cId="3396461797" sldId="332"/>
            <ac:spMk id="13" creationId="{9D6A0C1A-6E10-B2C0-55B1-E820132FD476}"/>
          </ac:spMkLst>
        </pc:spChg>
        <pc:spChg chg="add mod">
          <ac:chgData name="Мясников Вячеслав Сергеевич" userId="bad87da3-071b-4256-9a7d-2a74f0ac1662" providerId="ADAL" clId="{CBAE7338-476D-448D-9EFD-2A3A90F4491C}" dt="2024-08-26T07:08:01.304" v="2010"/>
          <ac:spMkLst>
            <pc:docMk/>
            <pc:sldMk cId="3396461797" sldId="332"/>
            <ac:spMk id="16" creationId="{54E7EA54-9B82-CE71-CA0C-2D6A6BD12FC6}"/>
          </ac:spMkLst>
        </pc:spChg>
        <pc:spChg chg="mod">
          <ac:chgData name="Мясников Вячеслав Сергеевич" userId="bad87da3-071b-4256-9a7d-2a74f0ac1662" providerId="ADAL" clId="{CBAE7338-476D-448D-9EFD-2A3A90F4491C}" dt="2024-08-26T06:38:44.350" v="1828" actId="14100"/>
          <ac:spMkLst>
            <pc:docMk/>
            <pc:sldMk cId="3396461797" sldId="332"/>
            <ac:spMk id="19" creationId="{AFA4D7E1-085D-F323-EF44-DA87515ADFF7}"/>
          </ac:spMkLst>
        </pc:spChg>
        <pc:spChg chg="mod ord">
          <ac:chgData name="Мясников Вячеслав Сергеевич" userId="bad87da3-071b-4256-9a7d-2a74f0ac1662" providerId="ADAL" clId="{CBAE7338-476D-448D-9EFD-2A3A90F4491C}" dt="2024-08-27T04:58:30.482" v="3317" actId="166"/>
          <ac:spMkLst>
            <pc:docMk/>
            <pc:sldMk cId="3396461797" sldId="332"/>
            <ac:spMk id="22" creationId="{F351039E-A20D-C5CA-60DE-C4AE7C5769F9}"/>
          </ac:spMkLst>
        </pc:spChg>
        <pc:spChg chg="del">
          <ac:chgData name="Мясников Вячеслав Сергеевич" userId="bad87da3-071b-4256-9a7d-2a74f0ac1662" providerId="ADAL" clId="{CBAE7338-476D-448D-9EFD-2A3A90F4491C}" dt="2024-08-26T06:47:16.458" v="1883" actId="478"/>
          <ac:spMkLst>
            <pc:docMk/>
            <pc:sldMk cId="3396461797" sldId="332"/>
            <ac:spMk id="28" creationId="{6D7EC840-15EA-0F1B-38E2-D959CD223529}"/>
          </ac:spMkLst>
        </pc:spChg>
        <pc:picChg chg="add mod">
          <ac:chgData name="Мясников Вячеслав Сергеевич" userId="bad87da3-071b-4256-9a7d-2a74f0ac1662" providerId="ADAL" clId="{CBAE7338-476D-448D-9EFD-2A3A90F4491C}" dt="2024-08-26T06:38:35.579" v="1826" actId="14100"/>
          <ac:picMkLst>
            <pc:docMk/>
            <pc:sldMk cId="3396461797" sldId="332"/>
            <ac:picMk id="4" creationId="{5649AD61-A747-E4F6-CBB4-005A48B11202}"/>
          </ac:picMkLst>
        </pc:picChg>
        <pc:picChg chg="del">
          <ac:chgData name="Мясников Вячеслав Сергеевич" userId="bad87da3-071b-4256-9a7d-2a74f0ac1662" providerId="ADAL" clId="{CBAE7338-476D-448D-9EFD-2A3A90F4491C}" dt="2024-08-26T06:35:36.264" v="1812" actId="478"/>
          <ac:picMkLst>
            <pc:docMk/>
            <pc:sldMk cId="3396461797" sldId="332"/>
            <ac:picMk id="5" creationId="{FEB2B45B-42E1-F8BC-AB94-3ECB6201ECFB}"/>
          </ac:picMkLst>
        </pc:picChg>
        <pc:picChg chg="add mod">
          <ac:chgData name="Мясников Вячеслав Сергеевич" userId="bad87da3-071b-4256-9a7d-2a74f0ac1662" providerId="ADAL" clId="{CBAE7338-476D-448D-9EFD-2A3A90F4491C}" dt="2024-08-26T06:47:32.636" v="1889"/>
          <ac:picMkLst>
            <pc:docMk/>
            <pc:sldMk cId="3396461797" sldId="332"/>
            <ac:picMk id="10" creationId="{B0F6792E-891B-FB96-43D7-5BDF2223778A}"/>
          </ac:picMkLst>
        </pc:picChg>
        <pc:picChg chg="add mod">
          <ac:chgData name="Мясников Вячеслав Сергеевич" userId="bad87da3-071b-4256-9a7d-2a74f0ac1662" providerId="ADAL" clId="{CBAE7338-476D-448D-9EFD-2A3A90F4491C}" dt="2024-08-26T06:47:32.636" v="1889"/>
          <ac:picMkLst>
            <pc:docMk/>
            <pc:sldMk cId="3396461797" sldId="332"/>
            <ac:picMk id="14" creationId="{94BA8C6E-C2A8-1635-8EDB-A7E0C470DD6F}"/>
          </ac:picMkLst>
        </pc:picChg>
      </pc:sldChg>
      <pc:sldChg chg="addSp delSp modSp add mod">
        <pc:chgData name="Мясников Вячеслав Сергеевич" userId="bad87da3-071b-4256-9a7d-2a74f0ac1662" providerId="ADAL" clId="{CBAE7338-476D-448D-9EFD-2A3A90F4491C}" dt="2024-08-29T03:09:45.002" v="11633" actId="20577"/>
        <pc:sldMkLst>
          <pc:docMk/>
          <pc:sldMk cId="403689430" sldId="333"/>
        </pc:sldMkLst>
        <pc:spChg chg="add mod">
          <ac:chgData name="Мясников Вячеслав Сергеевич" userId="bad87da3-071b-4256-9a7d-2a74f0ac1662" providerId="ADAL" clId="{CBAE7338-476D-448D-9EFD-2A3A90F4491C}" dt="2024-08-26T06:44:33.649" v="1873"/>
          <ac:spMkLst>
            <pc:docMk/>
            <pc:sldMk cId="403689430" sldId="333"/>
            <ac:spMk id="13" creationId="{49B18920-6006-7C26-511D-08ACA6C5EF9D}"/>
          </ac:spMkLst>
        </pc:spChg>
        <pc:spChg chg="add mod">
          <ac:chgData name="Мясников Вячеслав Сергеевич" userId="bad87da3-071b-4256-9a7d-2a74f0ac1662" providerId="ADAL" clId="{CBAE7338-476D-448D-9EFD-2A3A90F4491C}" dt="2024-08-26T06:44:33.649" v="1873"/>
          <ac:spMkLst>
            <pc:docMk/>
            <pc:sldMk cId="403689430" sldId="333"/>
            <ac:spMk id="16" creationId="{E3166882-F9E2-F2A9-8EAA-0D88F8BB64D0}"/>
          </ac:spMkLst>
        </pc:spChg>
        <pc:spChg chg="add mod">
          <ac:chgData name="Мясников Вячеслав Сергеевич" userId="bad87da3-071b-4256-9a7d-2a74f0ac1662" providerId="ADAL" clId="{CBAE7338-476D-448D-9EFD-2A3A90F4491C}" dt="2024-08-26T07:07:58.289" v="2009" actId="1076"/>
          <ac:spMkLst>
            <pc:docMk/>
            <pc:sldMk cId="403689430" sldId="333"/>
            <ac:spMk id="17" creationId="{7ED1509F-3328-F635-CA3F-1E409A83BE29}"/>
          </ac:spMkLst>
        </pc:spChg>
        <pc:spChg chg="del">
          <ac:chgData name="Мясников Вячеслав Сергеевич" userId="bad87da3-071b-4256-9a7d-2a74f0ac1662" providerId="ADAL" clId="{CBAE7338-476D-448D-9EFD-2A3A90F4491C}" dt="2024-08-26T06:44:23.794" v="1871" actId="478"/>
          <ac:spMkLst>
            <pc:docMk/>
            <pc:sldMk cId="403689430" sldId="333"/>
            <ac:spMk id="19" creationId="{AFA4D7E1-085D-F323-EF44-DA87515ADFF7}"/>
          </ac:spMkLst>
        </pc:spChg>
        <pc:spChg chg="mod">
          <ac:chgData name="Мясников Вячеслав Сергеевич" userId="bad87da3-071b-4256-9a7d-2a74f0ac1662" providerId="ADAL" clId="{CBAE7338-476D-448D-9EFD-2A3A90F4491C}" dt="2024-08-27T04:58:37.957" v="3323" actId="20577"/>
          <ac:spMkLst>
            <pc:docMk/>
            <pc:sldMk cId="403689430" sldId="333"/>
            <ac:spMk id="22" creationId="{F351039E-A20D-C5CA-60DE-C4AE7C5769F9}"/>
          </ac:spMkLst>
        </pc:spChg>
        <pc:spChg chg="del">
          <ac:chgData name="Мясников Вячеслав Сергеевич" userId="bad87da3-071b-4256-9a7d-2a74f0ac1662" providerId="ADAL" clId="{CBAE7338-476D-448D-9EFD-2A3A90F4491C}" dt="2024-08-26T06:44:25.398" v="1872" actId="478"/>
          <ac:spMkLst>
            <pc:docMk/>
            <pc:sldMk cId="403689430" sldId="333"/>
            <ac:spMk id="28" creationId="{6D7EC840-15EA-0F1B-38E2-D959CD223529}"/>
          </ac:spMkLst>
        </pc:spChg>
        <pc:spChg chg="mod">
          <ac:chgData name="Мясников Вячеслав Сергеевич" userId="bad87da3-071b-4256-9a7d-2a74f0ac1662" providerId="ADAL" clId="{CBAE7338-476D-448D-9EFD-2A3A90F4491C}" dt="2024-08-29T03:09:45.002" v="11633" actId="20577"/>
          <ac:spMkLst>
            <pc:docMk/>
            <pc:sldMk cId="403689430" sldId="333"/>
            <ac:spMk id="36" creationId="{06F98953-BE7D-D6C7-6B22-E9AADC96CB59}"/>
          </ac:spMkLst>
        </pc:spChg>
        <pc:picChg chg="del">
          <ac:chgData name="Мясников Вячеслав Сергеевич" userId="bad87da3-071b-4256-9a7d-2a74f0ac1662" providerId="ADAL" clId="{CBAE7338-476D-448D-9EFD-2A3A90F4491C}" dt="2024-08-26T06:44:22.073" v="1870" actId="478"/>
          <ac:picMkLst>
            <pc:docMk/>
            <pc:sldMk cId="403689430" sldId="333"/>
            <ac:picMk id="4" creationId="{5649AD61-A747-E4F6-CBB4-005A48B11202}"/>
          </ac:picMkLst>
        </pc:picChg>
        <pc:picChg chg="add mod">
          <ac:chgData name="Мясников Вячеслав Сергеевич" userId="bad87da3-071b-4256-9a7d-2a74f0ac1662" providerId="ADAL" clId="{CBAE7338-476D-448D-9EFD-2A3A90F4491C}" dt="2024-08-29T03:09:39.276" v="11630" actId="14100"/>
          <ac:picMkLst>
            <pc:docMk/>
            <pc:sldMk cId="403689430" sldId="333"/>
            <ac:picMk id="5" creationId="{EBBFBF09-5FA8-A927-E5A4-833E30A462C5}"/>
          </ac:picMkLst>
        </pc:picChg>
        <pc:picChg chg="add mod">
          <ac:chgData name="Мясников Вячеслав Сергеевич" userId="bad87da3-071b-4256-9a7d-2a74f0ac1662" providerId="ADAL" clId="{CBAE7338-476D-448D-9EFD-2A3A90F4491C}" dt="2024-08-26T06:44:33.649" v="1873"/>
          <ac:picMkLst>
            <pc:docMk/>
            <pc:sldMk cId="403689430" sldId="333"/>
            <ac:picMk id="10" creationId="{6B7636E2-5707-C224-B708-06E77CB130DC}"/>
          </ac:picMkLst>
        </pc:picChg>
        <pc:picChg chg="add mod">
          <ac:chgData name="Мясников Вячеслав Сергеевич" userId="bad87da3-071b-4256-9a7d-2a74f0ac1662" providerId="ADAL" clId="{CBAE7338-476D-448D-9EFD-2A3A90F4491C}" dt="2024-08-26T06:46:30.766" v="1882" actId="1076"/>
          <ac:picMkLst>
            <pc:docMk/>
            <pc:sldMk cId="403689430" sldId="333"/>
            <ac:picMk id="14" creationId="{ED60106B-FCEB-50F7-E071-5AEC3EDC4129}"/>
          </ac:picMkLst>
        </pc:picChg>
        <pc:picChg chg="ord">
          <ac:chgData name="Мясников Вячеслав Сергеевич" userId="bad87da3-071b-4256-9a7d-2a74f0ac1662" providerId="ADAL" clId="{CBAE7338-476D-448D-9EFD-2A3A90F4491C}" dt="2024-08-29T03:09:24.433" v="11627" actId="166"/>
          <ac:picMkLst>
            <pc:docMk/>
            <pc:sldMk cId="403689430" sldId="333"/>
            <ac:picMk id="27" creationId="{AAF86B6F-C100-DFE4-562A-FAD3B8F7F83A}"/>
          </ac:picMkLst>
        </pc:picChg>
      </pc:sldChg>
      <pc:sldChg chg="new del">
        <pc:chgData name="Мясников Вячеслав Сергеевич" userId="bad87da3-071b-4256-9a7d-2a74f0ac1662" providerId="ADAL" clId="{CBAE7338-476D-448D-9EFD-2A3A90F4491C}" dt="2024-08-26T06:40:51.594" v="1830" actId="47"/>
        <pc:sldMkLst>
          <pc:docMk/>
          <pc:sldMk cId="2681181033" sldId="333"/>
        </pc:sldMkLst>
      </pc:sldChg>
      <pc:sldChg chg="addSp delSp modSp add mod">
        <pc:chgData name="Мясников Вячеслав Сергеевич" userId="bad87da3-071b-4256-9a7d-2a74f0ac1662" providerId="ADAL" clId="{CBAE7338-476D-448D-9EFD-2A3A90F4491C}" dt="2024-08-29T03:10:05.088" v="11635" actId="20577"/>
        <pc:sldMkLst>
          <pc:docMk/>
          <pc:sldMk cId="92333755" sldId="334"/>
        </pc:sldMkLst>
        <pc:spChg chg="add mod">
          <ac:chgData name="Мясников Вячеслав Сергеевич" userId="bad87da3-071b-4256-9a7d-2a74f0ac1662" providerId="ADAL" clId="{CBAE7338-476D-448D-9EFD-2A3A90F4491C}" dt="2024-08-29T03:10:05.088" v="11635" actId="20577"/>
          <ac:spMkLst>
            <pc:docMk/>
            <pc:sldMk cId="92333755" sldId="334"/>
            <ac:spMk id="4" creationId="{1B2FCF4E-E334-3A7C-E6A6-AEEE9942B63A}"/>
          </ac:spMkLst>
        </pc:spChg>
        <pc:spChg chg="add mod">
          <ac:chgData name="Мясников Вячеслав Сергеевич" userId="bad87da3-071b-4256-9a7d-2a74f0ac1662" providerId="ADAL" clId="{CBAE7338-476D-448D-9EFD-2A3A90F4491C}" dt="2024-08-26T07:16:16.716" v="2285" actId="113"/>
          <ac:spMkLst>
            <pc:docMk/>
            <pc:sldMk cId="92333755" sldId="334"/>
            <ac:spMk id="13" creationId="{AF1B542E-0177-6174-F9AA-46A8466ABE46}"/>
          </ac:spMkLst>
        </pc:spChg>
        <pc:spChg chg="add mod">
          <ac:chgData name="Мясников Вячеслав Сергеевич" userId="bad87da3-071b-4256-9a7d-2a74f0ac1662" providerId="ADAL" clId="{CBAE7338-476D-448D-9EFD-2A3A90F4491C}" dt="2024-08-26T07:16:16.716" v="2285" actId="113"/>
          <ac:spMkLst>
            <pc:docMk/>
            <pc:sldMk cId="92333755" sldId="334"/>
            <ac:spMk id="14" creationId="{400FE010-F476-992C-8DF2-9B9817269E19}"/>
          </ac:spMkLst>
        </pc:spChg>
        <pc:spChg chg="add mod">
          <ac:chgData name="Мясников Вячеслав Сергеевич" userId="bad87da3-071b-4256-9a7d-2a74f0ac1662" providerId="ADAL" clId="{CBAE7338-476D-448D-9EFD-2A3A90F4491C}" dt="2024-08-26T07:16:16.716" v="2285" actId="113"/>
          <ac:spMkLst>
            <pc:docMk/>
            <pc:sldMk cId="92333755" sldId="334"/>
            <ac:spMk id="15" creationId="{0F49BD3F-5BC8-DCAB-BF0B-53805A3B06AC}"/>
          </ac:spMkLst>
        </pc:spChg>
        <pc:spChg chg="add mod">
          <ac:chgData name="Мясников Вячеслав Сергеевич" userId="bad87da3-071b-4256-9a7d-2a74f0ac1662" providerId="ADAL" clId="{CBAE7338-476D-448D-9EFD-2A3A90F4491C}" dt="2024-08-26T07:16:16.716" v="2285" actId="113"/>
          <ac:spMkLst>
            <pc:docMk/>
            <pc:sldMk cId="92333755" sldId="334"/>
            <ac:spMk id="16" creationId="{116A3A7E-B96E-8328-4045-018F153B8A3E}"/>
          </ac:spMkLst>
        </pc:spChg>
        <pc:spChg chg="add mod">
          <ac:chgData name="Мясников Вячеслав Сергеевич" userId="bad87da3-071b-4256-9a7d-2a74f0ac1662" providerId="ADAL" clId="{CBAE7338-476D-448D-9EFD-2A3A90F4491C}" dt="2024-08-26T07:16:16.716" v="2285" actId="113"/>
          <ac:spMkLst>
            <pc:docMk/>
            <pc:sldMk cId="92333755" sldId="334"/>
            <ac:spMk id="17" creationId="{34495B21-7844-5E1B-A743-53B71D49402A}"/>
          </ac:spMkLst>
        </pc:spChg>
        <pc:spChg chg="add del mod">
          <ac:chgData name="Мясников Вячеслав Сергеевич" userId="bad87da3-071b-4256-9a7d-2a74f0ac1662" providerId="ADAL" clId="{CBAE7338-476D-448D-9EFD-2A3A90F4491C}" dt="2024-08-26T07:14:29.085" v="2094" actId="478"/>
          <ac:spMkLst>
            <pc:docMk/>
            <pc:sldMk cId="92333755" sldId="334"/>
            <ac:spMk id="18" creationId="{30E372A8-9101-9FF5-B092-7C606179FB06}"/>
          </ac:spMkLst>
        </pc:spChg>
        <pc:spChg chg="mod">
          <ac:chgData name="Мясников Вячеслав Сергеевич" userId="bad87da3-071b-4256-9a7d-2a74f0ac1662" providerId="ADAL" clId="{CBAE7338-476D-448D-9EFD-2A3A90F4491C}" dt="2024-08-27T04:58:54.539" v="3330" actId="14100"/>
          <ac:spMkLst>
            <pc:docMk/>
            <pc:sldMk cId="92333755" sldId="334"/>
            <ac:spMk id="22" creationId="{F351039E-A20D-C5CA-60DE-C4AE7C5769F9}"/>
          </ac:spMkLst>
        </pc:spChg>
        <pc:spChg chg="mod">
          <ac:chgData name="Мясников Вячеслав Сергеевич" userId="bad87da3-071b-4256-9a7d-2a74f0ac1662" providerId="ADAL" clId="{CBAE7338-476D-448D-9EFD-2A3A90F4491C}" dt="2024-08-26T07:14:47.066" v="2098" actId="1076"/>
          <ac:spMkLst>
            <pc:docMk/>
            <pc:sldMk cId="92333755" sldId="334"/>
            <ac:spMk id="24" creationId="{80E1C4C5-8DA6-529D-7B23-BA5B6FEB27FD}"/>
          </ac:spMkLst>
        </pc:spChg>
        <pc:spChg chg="del">
          <ac:chgData name="Мясников Вячеслав Сергеевич" userId="bad87da3-071b-4256-9a7d-2a74f0ac1662" providerId="ADAL" clId="{CBAE7338-476D-448D-9EFD-2A3A90F4491C}" dt="2024-08-26T07:11:47.953" v="2059" actId="478"/>
          <ac:spMkLst>
            <pc:docMk/>
            <pc:sldMk cId="92333755" sldId="334"/>
            <ac:spMk id="54" creationId="{E655404A-246C-9138-75E0-8864D7130832}"/>
          </ac:spMkLst>
        </pc:spChg>
        <pc:spChg chg="del">
          <ac:chgData name="Мясников Вячеслав Сергеевич" userId="bad87da3-071b-4256-9a7d-2a74f0ac1662" providerId="ADAL" clId="{CBAE7338-476D-448D-9EFD-2A3A90F4491C}" dt="2024-08-26T07:11:22.488" v="2054" actId="478"/>
          <ac:spMkLst>
            <pc:docMk/>
            <pc:sldMk cId="92333755" sldId="334"/>
            <ac:spMk id="55" creationId="{BA51AD2D-567B-7A64-8320-747E02F2C27B}"/>
          </ac:spMkLst>
        </pc:spChg>
        <pc:picChg chg="del mod">
          <ac:chgData name="Мясников Вячеслав Сергеевич" userId="bad87da3-071b-4256-9a7d-2a74f0ac1662" providerId="ADAL" clId="{CBAE7338-476D-448D-9EFD-2A3A90F4491C}" dt="2024-08-26T07:12:14.373" v="2066" actId="21"/>
          <ac:picMkLst>
            <pc:docMk/>
            <pc:sldMk cId="92333755" sldId="334"/>
            <ac:picMk id="3" creationId="{FDE81119-820B-EDBE-7AD2-589146AE98D2}"/>
          </ac:picMkLst>
        </pc:picChg>
        <pc:picChg chg="add mod ord">
          <ac:chgData name="Мясников Вячеслав Сергеевич" userId="bad87da3-071b-4256-9a7d-2a74f0ac1662" providerId="ADAL" clId="{CBAE7338-476D-448D-9EFD-2A3A90F4491C}" dt="2024-08-26T07:14:44.443" v="2097" actId="1076"/>
          <ac:picMkLst>
            <pc:docMk/>
            <pc:sldMk cId="92333755" sldId="334"/>
            <ac:picMk id="5" creationId="{1842EE2B-8360-9CDF-9E76-BC553DE1C325}"/>
          </ac:picMkLst>
        </pc:picChg>
        <pc:picChg chg="add del mod">
          <ac:chgData name="Мясников Вячеслав Сергеевич" userId="bad87da3-071b-4256-9a7d-2a74f0ac1662" providerId="ADAL" clId="{CBAE7338-476D-448D-9EFD-2A3A90F4491C}" dt="2024-08-26T07:15:54.062" v="2281" actId="478"/>
          <ac:picMkLst>
            <pc:docMk/>
            <pc:sldMk cId="92333755" sldId="334"/>
            <ac:picMk id="10" creationId="{868D5075-AE3C-4738-8244-F2A99368D1E2}"/>
          </ac:picMkLst>
        </pc:picChg>
        <pc:picChg chg="del">
          <ac:chgData name="Мясников Вячеслав Сергеевич" userId="bad87da3-071b-4256-9a7d-2a74f0ac1662" providerId="ADAL" clId="{CBAE7338-476D-448D-9EFD-2A3A90F4491C}" dt="2024-08-26T07:11:18.640" v="2053" actId="478"/>
          <ac:picMkLst>
            <pc:docMk/>
            <pc:sldMk cId="92333755" sldId="334"/>
            <ac:picMk id="1028" creationId="{E11CE067-0F68-F41C-52EE-A7C53B498495}"/>
          </ac:picMkLst>
        </pc:picChg>
      </pc:sldChg>
      <pc:sldChg chg="addSp delSp modSp add mod">
        <pc:chgData name="Мясников Вячеслав Сергеевич" userId="bad87da3-071b-4256-9a7d-2a74f0ac1662" providerId="ADAL" clId="{CBAE7338-476D-448D-9EFD-2A3A90F4491C}" dt="2024-08-27T05:40:45.435" v="4857" actId="1076"/>
        <pc:sldMkLst>
          <pc:docMk/>
          <pc:sldMk cId="2733863051" sldId="335"/>
        </pc:sldMkLst>
        <pc:spChg chg="del">
          <ac:chgData name="Мясников Вячеслав Сергеевич" userId="bad87da3-071b-4256-9a7d-2a74f0ac1662" providerId="ADAL" clId="{CBAE7338-476D-448D-9EFD-2A3A90F4491C}" dt="2024-08-26T07:49:15.507" v="2329" actId="478"/>
          <ac:spMkLst>
            <pc:docMk/>
            <pc:sldMk cId="2733863051" sldId="335"/>
            <ac:spMk id="4" creationId="{1B2FCF4E-E334-3A7C-E6A6-AEEE9942B63A}"/>
          </ac:spMkLst>
        </pc:spChg>
        <pc:spChg chg="add mod">
          <ac:chgData name="Мясников Вячеслав Сергеевич" userId="bad87da3-071b-4256-9a7d-2a74f0ac1662" providerId="ADAL" clId="{CBAE7338-476D-448D-9EFD-2A3A90F4491C}" dt="2024-08-27T05:40:31.912" v="4856"/>
          <ac:spMkLst>
            <pc:docMk/>
            <pc:sldMk cId="2733863051" sldId="335"/>
            <ac:spMk id="4" creationId="{5B69336B-067E-FDF0-1A73-44BDFBCDB6FD}"/>
          </ac:spMkLst>
        </pc:spChg>
        <pc:spChg chg="add mod">
          <ac:chgData name="Мясников Вячеслав Сергеевич" userId="bad87da3-071b-4256-9a7d-2a74f0ac1662" providerId="ADAL" clId="{CBAE7338-476D-448D-9EFD-2A3A90F4491C}" dt="2024-08-27T05:40:08.996" v="4854" actId="1076"/>
          <ac:spMkLst>
            <pc:docMk/>
            <pc:sldMk cId="2733863051" sldId="335"/>
            <ac:spMk id="10" creationId="{DF5CA372-5709-BF73-DA45-494AEF01ECEC}"/>
          </ac:spMkLst>
        </pc:spChg>
        <pc:spChg chg="del">
          <ac:chgData name="Мясников Вячеслав Сергеевич" userId="bad87da3-071b-4256-9a7d-2a74f0ac1662" providerId="ADAL" clId="{CBAE7338-476D-448D-9EFD-2A3A90F4491C}" dt="2024-08-26T07:49:15.507" v="2329" actId="478"/>
          <ac:spMkLst>
            <pc:docMk/>
            <pc:sldMk cId="2733863051" sldId="335"/>
            <ac:spMk id="13" creationId="{AF1B542E-0177-6174-F9AA-46A8466ABE46}"/>
          </ac:spMkLst>
        </pc:spChg>
        <pc:spChg chg="del">
          <ac:chgData name="Мясников Вячеслав Сергеевич" userId="bad87da3-071b-4256-9a7d-2a74f0ac1662" providerId="ADAL" clId="{CBAE7338-476D-448D-9EFD-2A3A90F4491C}" dt="2024-08-26T07:49:15.507" v="2329" actId="478"/>
          <ac:spMkLst>
            <pc:docMk/>
            <pc:sldMk cId="2733863051" sldId="335"/>
            <ac:spMk id="14" creationId="{400FE010-F476-992C-8DF2-9B9817269E19}"/>
          </ac:spMkLst>
        </pc:spChg>
        <pc:spChg chg="del">
          <ac:chgData name="Мясников Вячеслав Сергеевич" userId="bad87da3-071b-4256-9a7d-2a74f0ac1662" providerId="ADAL" clId="{CBAE7338-476D-448D-9EFD-2A3A90F4491C}" dt="2024-08-26T07:49:15.507" v="2329" actId="478"/>
          <ac:spMkLst>
            <pc:docMk/>
            <pc:sldMk cId="2733863051" sldId="335"/>
            <ac:spMk id="15" creationId="{0F49BD3F-5BC8-DCAB-BF0B-53805A3B06AC}"/>
          </ac:spMkLst>
        </pc:spChg>
        <pc:spChg chg="del">
          <ac:chgData name="Мясников Вячеслав Сергеевич" userId="bad87da3-071b-4256-9a7d-2a74f0ac1662" providerId="ADAL" clId="{CBAE7338-476D-448D-9EFD-2A3A90F4491C}" dt="2024-08-26T07:49:15.507" v="2329" actId="478"/>
          <ac:spMkLst>
            <pc:docMk/>
            <pc:sldMk cId="2733863051" sldId="335"/>
            <ac:spMk id="16" creationId="{116A3A7E-B96E-8328-4045-018F153B8A3E}"/>
          </ac:spMkLst>
        </pc:spChg>
        <pc:spChg chg="del">
          <ac:chgData name="Мясников Вячеслав Сергеевич" userId="bad87da3-071b-4256-9a7d-2a74f0ac1662" providerId="ADAL" clId="{CBAE7338-476D-448D-9EFD-2A3A90F4491C}" dt="2024-08-26T07:49:15.507" v="2329" actId="478"/>
          <ac:spMkLst>
            <pc:docMk/>
            <pc:sldMk cId="2733863051" sldId="335"/>
            <ac:spMk id="17" creationId="{34495B21-7844-5E1B-A743-53B71D49402A}"/>
          </ac:spMkLst>
        </pc:spChg>
        <pc:spChg chg="mod">
          <ac:chgData name="Мясников Вячеслав Сергеевич" userId="bad87da3-071b-4256-9a7d-2a74f0ac1662" providerId="ADAL" clId="{CBAE7338-476D-448D-9EFD-2A3A90F4491C}" dt="2024-08-27T04:59:00.807" v="3336" actId="20577"/>
          <ac:spMkLst>
            <pc:docMk/>
            <pc:sldMk cId="2733863051" sldId="335"/>
            <ac:spMk id="22" creationId="{F351039E-A20D-C5CA-60DE-C4AE7C5769F9}"/>
          </ac:spMkLst>
        </pc:spChg>
        <pc:picChg chg="add mod">
          <ac:chgData name="Мясников Вячеслав Сергеевич" userId="bad87da3-071b-4256-9a7d-2a74f0ac1662" providerId="ADAL" clId="{CBAE7338-476D-448D-9EFD-2A3A90F4491C}" dt="2024-08-27T05:40:45.435" v="4857" actId="1076"/>
          <ac:picMkLst>
            <pc:docMk/>
            <pc:sldMk cId="2733863051" sldId="335"/>
            <ac:picMk id="3" creationId="{FD81BA37-00DA-C768-5B31-ADB0D4D4BC92}"/>
          </ac:picMkLst>
        </pc:picChg>
      </pc:sldChg>
      <pc:sldChg chg="addSp delSp modSp add mod">
        <pc:chgData name="Мясников Вячеслав Сергеевич" userId="bad87da3-071b-4256-9a7d-2a74f0ac1662" providerId="ADAL" clId="{CBAE7338-476D-448D-9EFD-2A3A90F4491C}" dt="2024-08-29T03:14:32.139" v="11651" actId="14100"/>
        <pc:sldMkLst>
          <pc:docMk/>
          <pc:sldMk cId="542990086" sldId="336"/>
        </pc:sldMkLst>
        <pc:spChg chg="del">
          <ac:chgData name="Мясников Вячеслав Сергеевич" userId="bad87da3-071b-4256-9a7d-2a74f0ac1662" providerId="ADAL" clId="{CBAE7338-476D-448D-9EFD-2A3A90F4491C}" dt="2024-08-26T07:54:33.866" v="2377" actId="478"/>
          <ac:spMkLst>
            <pc:docMk/>
            <pc:sldMk cId="542990086" sldId="336"/>
            <ac:spMk id="10" creationId="{DF5CA372-5709-BF73-DA45-494AEF01ECEC}"/>
          </ac:spMkLst>
        </pc:spChg>
        <pc:spChg chg="add mod">
          <ac:chgData name="Мясников Вячеслав Сергеевич" userId="bad87da3-071b-4256-9a7d-2a74f0ac1662" providerId="ADAL" clId="{CBAE7338-476D-448D-9EFD-2A3A90F4491C}" dt="2024-08-26T07:55:20.349" v="2390" actId="1076"/>
          <ac:spMkLst>
            <pc:docMk/>
            <pc:sldMk cId="542990086" sldId="336"/>
            <ac:spMk id="13" creationId="{B6EFC214-3A11-69D0-5F5E-D6656BE8D81B}"/>
          </ac:spMkLst>
        </pc:spChg>
        <pc:spChg chg="mod">
          <ac:chgData name="Мясников Вячеслав Сергеевич" userId="bad87da3-071b-4256-9a7d-2a74f0ac1662" providerId="ADAL" clId="{CBAE7338-476D-448D-9EFD-2A3A90F4491C}" dt="2024-08-27T04:59:06.968" v="3342" actId="20577"/>
          <ac:spMkLst>
            <pc:docMk/>
            <pc:sldMk cId="542990086" sldId="336"/>
            <ac:spMk id="22" creationId="{F351039E-A20D-C5CA-60DE-C4AE7C5769F9}"/>
          </ac:spMkLst>
        </pc:spChg>
        <pc:picChg chg="add mod modCrop">
          <ac:chgData name="Мясников Вячеслав Сергеевич" userId="bad87da3-071b-4256-9a7d-2a74f0ac1662" providerId="ADAL" clId="{CBAE7338-476D-448D-9EFD-2A3A90F4491C}" dt="2024-08-29T03:14:08.425" v="11649" actId="14100"/>
          <ac:picMkLst>
            <pc:docMk/>
            <pc:sldMk cId="542990086" sldId="336"/>
            <ac:picMk id="3" creationId="{87651642-3B35-3599-A25C-3E2D6B9B189E}"/>
          </ac:picMkLst>
        </pc:picChg>
        <pc:picChg chg="del">
          <ac:chgData name="Мясников Вячеслав Сергеевич" userId="bad87da3-071b-4256-9a7d-2a74f0ac1662" providerId="ADAL" clId="{CBAE7338-476D-448D-9EFD-2A3A90F4491C}" dt="2024-08-26T07:53:50.322" v="2370" actId="478"/>
          <ac:picMkLst>
            <pc:docMk/>
            <pc:sldMk cId="542990086" sldId="336"/>
            <ac:picMk id="3" creationId="{FD81BA37-00DA-C768-5B31-ADB0D4D4BC92}"/>
          </ac:picMkLst>
        </pc:picChg>
        <pc:picChg chg="add mod modCrop">
          <ac:chgData name="Мясников Вячеслав Сергеевич" userId="bad87da3-071b-4256-9a7d-2a74f0ac1662" providerId="ADAL" clId="{CBAE7338-476D-448D-9EFD-2A3A90F4491C}" dt="2024-08-29T03:14:32.139" v="11651" actId="14100"/>
          <ac:picMkLst>
            <pc:docMk/>
            <pc:sldMk cId="542990086" sldId="336"/>
            <ac:picMk id="4" creationId="{D9405600-80B3-814A-E3A5-0F0FB125E237}"/>
          </ac:picMkLst>
        </pc:picChg>
        <pc:picChg chg="add mod modCrop">
          <ac:chgData name="Мясников Вячеслав Сергеевич" userId="bad87da3-071b-4256-9a7d-2a74f0ac1662" providerId="ADAL" clId="{CBAE7338-476D-448D-9EFD-2A3A90F4491C}" dt="2024-08-29T03:14:04.615" v="11648" actId="1076"/>
          <ac:picMkLst>
            <pc:docMk/>
            <pc:sldMk cId="542990086" sldId="336"/>
            <ac:picMk id="10" creationId="{7D2C7B8F-85F3-57F3-47DF-24DF6D1BC143}"/>
          </ac:picMkLst>
        </pc:picChg>
      </pc:sldChg>
      <pc:sldChg chg="addSp delSp modSp add mod ord modNotesTx">
        <pc:chgData name="Мясников Вячеслав Сергеевич" userId="bad87da3-071b-4256-9a7d-2a74f0ac1662" providerId="ADAL" clId="{CBAE7338-476D-448D-9EFD-2A3A90F4491C}" dt="2024-08-29T03:13:25.510" v="11641" actId="14100"/>
        <pc:sldMkLst>
          <pc:docMk/>
          <pc:sldMk cId="2931774198" sldId="337"/>
        </pc:sldMkLst>
        <pc:spChg chg="add del mod">
          <ac:chgData name="Мясников Вячеслав Сергеевич" userId="bad87da3-071b-4256-9a7d-2a74f0ac1662" providerId="ADAL" clId="{CBAE7338-476D-448D-9EFD-2A3A90F4491C}" dt="2024-08-26T08:03:29.958" v="2464" actId="478"/>
          <ac:spMkLst>
            <pc:docMk/>
            <pc:sldMk cId="2931774198" sldId="337"/>
            <ac:spMk id="3" creationId="{C02923F2-D7B6-5CD7-9981-4FF24A71D791}"/>
          </ac:spMkLst>
        </pc:spChg>
        <pc:spChg chg="add mod">
          <ac:chgData name="Мясников Вячеслав Сергеевич" userId="bad87da3-071b-4256-9a7d-2a74f0ac1662" providerId="ADAL" clId="{CBAE7338-476D-448D-9EFD-2A3A90F4491C}" dt="2024-08-27T04:48:05.518" v="3258" actId="20577"/>
          <ac:spMkLst>
            <pc:docMk/>
            <pc:sldMk cId="2931774198" sldId="337"/>
            <ac:spMk id="4" creationId="{09495E10-4DC5-BBB8-534E-D0834C9E0651}"/>
          </ac:spMkLst>
        </pc:spChg>
        <pc:spChg chg="add del">
          <ac:chgData name="Мясников Вячеслав Сергеевич" userId="bad87da3-071b-4256-9a7d-2a74f0ac1662" providerId="ADAL" clId="{CBAE7338-476D-448D-9EFD-2A3A90F4491C}" dt="2024-08-27T05:19:09.579" v="3938" actId="478"/>
          <ac:spMkLst>
            <pc:docMk/>
            <pc:sldMk cId="2931774198" sldId="337"/>
            <ac:spMk id="7" creationId="{B9731B93-8924-72CA-78FD-B1D5102F4DC1}"/>
          </ac:spMkLst>
        </pc:spChg>
        <pc:spChg chg="mod">
          <ac:chgData name="Мясников Вячеслав Сергеевич" userId="bad87da3-071b-4256-9a7d-2a74f0ac1662" providerId="ADAL" clId="{CBAE7338-476D-448D-9EFD-2A3A90F4491C}" dt="2024-08-27T05:16:31.213" v="3812" actId="207"/>
          <ac:spMkLst>
            <pc:docMk/>
            <pc:sldMk cId="2931774198" sldId="337"/>
            <ac:spMk id="9" creationId="{AF40948A-15A1-B177-F739-53B4A77742A1}"/>
          </ac:spMkLst>
        </pc:spChg>
        <pc:spChg chg="mod">
          <ac:chgData name="Мясников Вячеслав Сергеевич" userId="bad87da3-071b-4256-9a7d-2a74f0ac1662" providerId="ADAL" clId="{CBAE7338-476D-448D-9EFD-2A3A90F4491C}" dt="2024-08-27T05:14:55.251" v="3686" actId="207"/>
          <ac:spMkLst>
            <pc:docMk/>
            <pc:sldMk cId="2931774198" sldId="337"/>
            <ac:spMk id="11" creationId="{6D120A27-89D2-CC9C-4B4C-922ABA12F613}"/>
          </ac:spMkLst>
        </pc:spChg>
        <pc:spChg chg="del">
          <ac:chgData name="Мясников Вячеслав Сергеевич" userId="bad87da3-071b-4256-9a7d-2a74f0ac1662" providerId="ADAL" clId="{CBAE7338-476D-448D-9EFD-2A3A90F4491C}" dt="2024-08-27T00:18:19.167" v="2474" actId="478"/>
          <ac:spMkLst>
            <pc:docMk/>
            <pc:sldMk cId="2931774198" sldId="337"/>
            <ac:spMk id="13" creationId="{B6EFC214-3A11-69D0-5F5E-D6656BE8D81B}"/>
          </ac:spMkLst>
        </pc:spChg>
        <pc:spChg chg="add mod">
          <ac:chgData name="Мясников Вячеслав Сергеевич" userId="bad87da3-071b-4256-9a7d-2a74f0ac1662" providerId="ADAL" clId="{CBAE7338-476D-448D-9EFD-2A3A90F4491C}" dt="2024-08-27T04:45:27.804" v="3222" actId="1076"/>
          <ac:spMkLst>
            <pc:docMk/>
            <pc:sldMk cId="2931774198" sldId="337"/>
            <ac:spMk id="18" creationId="{E6E3286F-7543-04D8-128C-96976905F66B}"/>
          </ac:spMkLst>
        </pc:spChg>
        <pc:spChg chg="add mod">
          <ac:chgData name="Мясников Вячеслав Сергеевич" userId="bad87da3-071b-4256-9a7d-2a74f0ac1662" providerId="ADAL" clId="{CBAE7338-476D-448D-9EFD-2A3A90F4491C}" dt="2024-08-27T04:45:27.804" v="3222" actId="1076"/>
          <ac:spMkLst>
            <pc:docMk/>
            <pc:sldMk cId="2931774198" sldId="337"/>
            <ac:spMk id="19" creationId="{46C5C624-FE17-68D2-F8A5-BB9F08CD8A83}"/>
          </ac:spMkLst>
        </pc:spChg>
        <pc:spChg chg="add mod">
          <ac:chgData name="Мясников Вячеслав Сергеевич" userId="bad87da3-071b-4256-9a7d-2a74f0ac1662" providerId="ADAL" clId="{CBAE7338-476D-448D-9EFD-2A3A90F4491C}" dt="2024-08-27T04:45:27.804" v="3222" actId="1076"/>
          <ac:spMkLst>
            <pc:docMk/>
            <pc:sldMk cId="2931774198" sldId="337"/>
            <ac:spMk id="20" creationId="{9C5BE3F3-6BC2-2FB4-7AAF-7DDB8948A01E}"/>
          </ac:spMkLst>
        </pc:spChg>
        <pc:spChg chg="add mod">
          <ac:chgData name="Мясников Вячеслав Сергеевич" userId="bad87da3-071b-4256-9a7d-2a74f0ac1662" providerId="ADAL" clId="{CBAE7338-476D-448D-9EFD-2A3A90F4491C}" dt="2024-08-27T04:45:27.804" v="3222" actId="1076"/>
          <ac:spMkLst>
            <pc:docMk/>
            <pc:sldMk cId="2931774198" sldId="337"/>
            <ac:spMk id="21" creationId="{2D453DF5-B95A-938A-07D9-4FA91C877628}"/>
          </ac:spMkLst>
        </pc:spChg>
        <pc:spChg chg="mod">
          <ac:chgData name="Мясников Вячеслав Сергеевич" userId="bad87da3-071b-4256-9a7d-2a74f0ac1662" providerId="ADAL" clId="{CBAE7338-476D-448D-9EFD-2A3A90F4491C}" dt="2024-08-27T04:57:26.276" v="3276" actId="20577"/>
          <ac:spMkLst>
            <pc:docMk/>
            <pc:sldMk cId="2931774198" sldId="337"/>
            <ac:spMk id="22" creationId="{F351039E-A20D-C5CA-60DE-C4AE7C5769F9}"/>
          </ac:spMkLst>
        </pc:spChg>
        <pc:spChg chg="add mod">
          <ac:chgData name="Мясников Вячеслав Сергеевич" userId="bad87da3-071b-4256-9a7d-2a74f0ac1662" providerId="ADAL" clId="{CBAE7338-476D-448D-9EFD-2A3A90F4491C}" dt="2024-08-27T04:56:36.641" v="3259" actId="1076"/>
          <ac:spMkLst>
            <pc:docMk/>
            <pc:sldMk cId="2931774198" sldId="337"/>
            <ac:spMk id="23" creationId="{D11BA5EB-C063-89F5-DB74-D51070DAAD90}"/>
          </ac:spMkLst>
        </pc:spChg>
        <pc:spChg chg="add mod">
          <ac:chgData name="Мясников Вячеслав Сергеевич" userId="bad87da3-071b-4256-9a7d-2a74f0ac1662" providerId="ADAL" clId="{CBAE7338-476D-448D-9EFD-2A3A90F4491C}" dt="2024-08-27T04:47:11.262" v="3247" actId="1076"/>
          <ac:spMkLst>
            <pc:docMk/>
            <pc:sldMk cId="2931774198" sldId="337"/>
            <ac:spMk id="27" creationId="{A0A3AB9F-540E-F6A6-5476-BE367719B200}"/>
          </ac:spMkLst>
        </pc:spChg>
        <pc:spChg chg="add mod">
          <ac:chgData name="Мясников Вячеслав Сергеевич" userId="bad87da3-071b-4256-9a7d-2a74f0ac1662" providerId="ADAL" clId="{CBAE7338-476D-448D-9EFD-2A3A90F4491C}" dt="2024-08-27T04:45:27.804" v="3222" actId="1076"/>
          <ac:spMkLst>
            <pc:docMk/>
            <pc:sldMk cId="2931774198" sldId="337"/>
            <ac:spMk id="28" creationId="{4325318E-C30E-F2EE-DE84-3AB025068964}"/>
          </ac:spMkLst>
        </pc:spChg>
        <pc:spChg chg="add mod">
          <ac:chgData name="Мясников Вячеслав Сергеевич" userId="bad87da3-071b-4256-9a7d-2a74f0ac1662" providerId="ADAL" clId="{CBAE7338-476D-448D-9EFD-2A3A90F4491C}" dt="2024-08-27T04:45:39.038" v="3223" actId="1076"/>
          <ac:spMkLst>
            <pc:docMk/>
            <pc:sldMk cId="2931774198" sldId="337"/>
            <ac:spMk id="32" creationId="{08ADA470-A125-DAD9-5A3F-9EDE70CF13E4}"/>
          </ac:spMkLst>
        </pc:spChg>
        <pc:spChg chg="del mod">
          <ac:chgData name="Мясников Вячеслав Сергеевич" userId="bad87da3-071b-4256-9a7d-2a74f0ac1662" providerId="ADAL" clId="{CBAE7338-476D-448D-9EFD-2A3A90F4491C}" dt="2024-08-27T05:18:45.574" v="3935" actId="478"/>
          <ac:spMkLst>
            <pc:docMk/>
            <pc:sldMk cId="2931774198" sldId="337"/>
            <ac:spMk id="34" creationId="{29F5A4E0-45CC-808F-FD11-561C1D7998E8}"/>
          </ac:spMkLst>
        </pc:spChg>
        <pc:spChg chg="add mod">
          <ac:chgData name="Мясников Вячеслав Сергеевич" userId="bad87da3-071b-4256-9a7d-2a74f0ac1662" providerId="ADAL" clId="{CBAE7338-476D-448D-9EFD-2A3A90F4491C}" dt="2024-08-27T04:47:56.563" v="3256" actId="20577"/>
          <ac:spMkLst>
            <pc:docMk/>
            <pc:sldMk cId="2931774198" sldId="337"/>
            <ac:spMk id="35" creationId="{73A8092A-EA37-9471-CCC7-AA98BF99F0A6}"/>
          </ac:spMkLst>
        </pc:spChg>
        <pc:spChg chg="mod">
          <ac:chgData name="Мясников Вячеслав Сергеевич" userId="bad87da3-071b-4256-9a7d-2a74f0ac1662" providerId="ADAL" clId="{CBAE7338-476D-448D-9EFD-2A3A90F4491C}" dt="2024-08-27T05:18:08.458" v="3932" actId="20577"/>
          <ac:spMkLst>
            <pc:docMk/>
            <pc:sldMk cId="2931774198" sldId="337"/>
            <ac:spMk id="36" creationId="{06F98953-BE7D-D6C7-6B22-E9AADC96CB59}"/>
          </ac:spMkLst>
        </pc:spChg>
        <pc:spChg chg="add mod">
          <ac:chgData name="Мясников Вячеслав Сергеевич" userId="bad87da3-071b-4256-9a7d-2a74f0ac1662" providerId="ADAL" clId="{CBAE7338-476D-448D-9EFD-2A3A90F4491C}" dt="2024-08-29T03:13:25.510" v="11641" actId="14100"/>
          <ac:spMkLst>
            <pc:docMk/>
            <pc:sldMk cId="2931774198" sldId="337"/>
            <ac:spMk id="37" creationId="{FCB48BD2-4BBF-BAFD-015C-200ACAE83A4E}"/>
          </ac:spMkLst>
        </pc:spChg>
        <pc:spChg chg="add mod">
          <ac:chgData name="Мясников Вячеслав Сергеевич" userId="bad87da3-071b-4256-9a7d-2a74f0ac1662" providerId="ADAL" clId="{CBAE7338-476D-448D-9EFD-2A3A90F4491C}" dt="2024-08-27T04:43:31.186" v="3198" actId="571"/>
          <ac:spMkLst>
            <pc:docMk/>
            <pc:sldMk cId="2931774198" sldId="337"/>
            <ac:spMk id="38" creationId="{8FE817A3-C257-0EBE-9B93-8AF13EB82B84}"/>
          </ac:spMkLst>
        </pc:spChg>
        <pc:spChg chg="add mod">
          <ac:chgData name="Мясников Вячеслав Сергеевич" userId="bad87da3-071b-4256-9a7d-2a74f0ac1662" providerId="ADAL" clId="{CBAE7338-476D-448D-9EFD-2A3A90F4491C}" dt="2024-08-27T04:43:31.186" v="3198" actId="571"/>
          <ac:spMkLst>
            <pc:docMk/>
            <pc:sldMk cId="2931774198" sldId="337"/>
            <ac:spMk id="41" creationId="{FADA2E04-1992-BC8F-CC45-74CE10CF18D9}"/>
          </ac:spMkLst>
        </pc:spChg>
        <pc:spChg chg="add mod">
          <ac:chgData name="Мясников Вячеслав Сергеевич" userId="bad87da3-071b-4256-9a7d-2a74f0ac1662" providerId="ADAL" clId="{CBAE7338-476D-448D-9EFD-2A3A90F4491C}" dt="2024-08-27T04:43:31.186" v="3198" actId="571"/>
          <ac:spMkLst>
            <pc:docMk/>
            <pc:sldMk cId="2931774198" sldId="337"/>
            <ac:spMk id="42" creationId="{4D5079AF-FB3D-A814-5A64-5C1B8A2DA5A3}"/>
          </ac:spMkLst>
        </pc:spChg>
        <pc:spChg chg="add mod">
          <ac:chgData name="Мясников Вячеслав Сергеевич" userId="bad87da3-071b-4256-9a7d-2a74f0ac1662" providerId="ADAL" clId="{CBAE7338-476D-448D-9EFD-2A3A90F4491C}" dt="2024-08-27T04:43:31.186" v="3198" actId="571"/>
          <ac:spMkLst>
            <pc:docMk/>
            <pc:sldMk cId="2931774198" sldId="337"/>
            <ac:spMk id="43" creationId="{19342A43-D2D0-8824-232F-CC7EA86F693C}"/>
          </ac:spMkLst>
        </pc:spChg>
        <pc:spChg chg="add mod">
          <ac:chgData name="Мясников Вячеслав Сергеевич" userId="bad87da3-071b-4256-9a7d-2a74f0ac1662" providerId="ADAL" clId="{CBAE7338-476D-448D-9EFD-2A3A90F4491C}" dt="2024-08-27T04:43:31.186" v="3198" actId="571"/>
          <ac:spMkLst>
            <pc:docMk/>
            <pc:sldMk cId="2931774198" sldId="337"/>
            <ac:spMk id="44" creationId="{D92330B1-EF6A-A887-79BB-118EB67A68E4}"/>
          </ac:spMkLst>
        </pc:spChg>
        <pc:picChg chg="add del mod">
          <ac:chgData name="Мясников Вячеслав Сергеевич" userId="bad87da3-071b-4256-9a7d-2a74f0ac1662" providerId="ADAL" clId="{CBAE7338-476D-448D-9EFD-2A3A90F4491C}" dt="2024-08-27T04:42:11.923" v="3183" actId="478"/>
          <ac:picMkLst>
            <pc:docMk/>
            <pc:sldMk cId="2931774198" sldId="337"/>
            <ac:picMk id="3" creationId="{3D749AEA-F509-EC6B-683E-502888E2F859}"/>
          </ac:picMkLst>
        </pc:picChg>
        <pc:picChg chg="del">
          <ac:chgData name="Мясников Вячеслав Сергеевич" userId="bad87da3-071b-4256-9a7d-2a74f0ac1662" providerId="ADAL" clId="{CBAE7338-476D-448D-9EFD-2A3A90F4491C}" dt="2024-08-26T08:00:52.521" v="2416" actId="478"/>
          <ac:picMkLst>
            <pc:docMk/>
            <pc:sldMk cId="2931774198" sldId="337"/>
            <ac:picMk id="4" creationId="{D9405600-80B3-814A-E3A5-0F0FB125E237}"/>
          </ac:picMkLst>
        </pc:picChg>
        <pc:picChg chg="mod ord">
          <ac:chgData name="Мясников Вячеслав Сергеевич" userId="bad87da3-071b-4256-9a7d-2a74f0ac1662" providerId="ADAL" clId="{CBAE7338-476D-448D-9EFD-2A3A90F4491C}" dt="2024-08-27T05:18:40.112" v="3934" actId="1076"/>
          <ac:picMkLst>
            <pc:docMk/>
            <pc:sldMk cId="2931774198" sldId="337"/>
            <ac:picMk id="5" creationId="{1842EE2B-8360-9CDF-9E76-BC553DE1C325}"/>
          </ac:picMkLst>
        </pc:picChg>
        <pc:picChg chg="add del mod">
          <ac:chgData name="Мясников Вячеслав Сергеевич" userId="bad87da3-071b-4256-9a7d-2a74f0ac1662" providerId="ADAL" clId="{CBAE7338-476D-448D-9EFD-2A3A90F4491C}" dt="2024-08-27T04:56:43.114" v="3260" actId="21"/>
          <ac:picMkLst>
            <pc:docMk/>
            <pc:sldMk cId="2931774198" sldId="337"/>
            <ac:picMk id="14" creationId="{B453B41B-FB89-D163-8A4B-AEC9EF2713CB}"/>
          </ac:picMkLst>
        </pc:picChg>
        <pc:picChg chg="add mod">
          <ac:chgData name="Мясников Вячеслав Сергеевич" userId="bad87da3-071b-4256-9a7d-2a74f0ac1662" providerId="ADAL" clId="{CBAE7338-476D-448D-9EFD-2A3A90F4491C}" dt="2024-08-27T04:45:27.804" v="3222" actId="1076"/>
          <ac:picMkLst>
            <pc:docMk/>
            <pc:sldMk cId="2931774198" sldId="337"/>
            <ac:picMk id="15" creationId="{02B9EEEE-7E81-E8FD-626A-2516FA634123}"/>
          </ac:picMkLst>
        </pc:picChg>
        <pc:picChg chg="add mod">
          <ac:chgData name="Мясников Вячеслав Сергеевич" userId="bad87da3-071b-4256-9a7d-2a74f0ac1662" providerId="ADAL" clId="{CBAE7338-476D-448D-9EFD-2A3A90F4491C}" dt="2024-08-27T04:45:27.804" v="3222" actId="1076"/>
          <ac:picMkLst>
            <pc:docMk/>
            <pc:sldMk cId="2931774198" sldId="337"/>
            <ac:picMk id="17" creationId="{BF548CE3-FD02-73EB-0442-364BDE4BF745}"/>
          </ac:picMkLst>
        </pc:picChg>
        <pc:picChg chg="del mod">
          <ac:chgData name="Мясников Вячеслав Сергеевич" userId="bad87da3-071b-4256-9a7d-2a74f0ac1662" providerId="ADAL" clId="{CBAE7338-476D-448D-9EFD-2A3A90F4491C}" dt="2024-08-27T05:18:46.498" v="3936" actId="478"/>
          <ac:picMkLst>
            <pc:docMk/>
            <pc:sldMk cId="2931774198" sldId="337"/>
            <ac:picMk id="29" creationId="{1B4E7155-7649-280E-977B-5A8B37968547}"/>
          </ac:picMkLst>
        </pc:picChg>
        <pc:picChg chg="add mod ord">
          <ac:chgData name="Мясников Вячеслав Сергеевич" userId="bad87da3-071b-4256-9a7d-2a74f0ac1662" providerId="ADAL" clId="{CBAE7338-476D-448D-9EFD-2A3A90F4491C}" dt="2024-08-27T04:45:27.804" v="3222" actId="1076"/>
          <ac:picMkLst>
            <pc:docMk/>
            <pc:sldMk cId="2931774198" sldId="337"/>
            <ac:picMk id="31" creationId="{95063B15-AB21-570B-AC7A-86718F5C59A2}"/>
          </ac:picMkLst>
        </pc:picChg>
        <pc:picChg chg="mod">
          <ac:chgData name="Мясников Вячеслав Сергеевич" userId="bad87da3-071b-4256-9a7d-2a74f0ac1662" providerId="ADAL" clId="{CBAE7338-476D-448D-9EFD-2A3A90F4491C}" dt="2024-08-27T05:16:37.776" v="3813" actId="207"/>
          <ac:picMkLst>
            <pc:docMk/>
            <pc:sldMk cId="2931774198" sldId="337"/>
            <ac:picMk id="39" creationId="{14DD553F-8874-FF0F-439F-43069ECE7652}"/>
          </ac:picMkLst>
        </pc:picChg>
      </pc:sldChg>
      <pc:sldChg chg="addSp delSp modSp add mod modNotesTx">
        <pc:chgData name="Мясников Вячеслав Сергеевич" userId="bad87da3-071b-4256-9a7d-2a74f0ac1662" providerId="ADAL" clId="{CBAE7338-476D-448D-9EFD-2A3A90F4491C}" dt="2024-08-27T05:29:45.580" v="4747" actId="1076"/>
        <pc:sldMkLst>
          <pc:docMk/>
          <pc:sldMk cId="1208439757" sldId="338"/>
        </pc:sldMkLst>
        <pc:spChg chg="add del mod">
          <ac:chgData name="Мясников Вячеслав Сергеевич" userId="bad87da3-071b-4256-9a7d-2a74f0ac1662" providerId="ADAL" clId="{CBAE7338-476D-448D-9EFD-2A3A90F4491C}" dt="2024-08-27T05:16:59.737" v="3818" actId="478"/>
          <ac:spMkLst>
            <pc:docMk/>
            <pc:sldMk cId="1208439757" sldId="338"/>
            <ac:spMk id="3" creationId="{629533E9-A83D-A06A-C030-527F25579AA9}"/>
          </ac:spMkLst>
        </pc:spChg>
        <pc:spChg chg="mod">
          <ac:chgData name="Мясников Вячеслав Сергеевич" userId="bad87da3-071b-4256-9a7d-2a74f0ac1662" providerId="ADAL" clId="{CBAE7338-476D-448D-9EFD-2A3A90F4491C}" dt="2024-08-27T05:26:56.237" v="4638" actId="14100"/>
          <ac:spMkLst>
            <pc:docMk/>
            <pc:sldMk cId="1208439757" sldId="338"/>
            <ac:spMk id="4" creationId="{09495E10-4DC5-BBB8-534E-D0834C9E0651}"/>
          </ac:spMkLst>
        </pc:spChg>
        <pc:spChg chg="add del mod">
          <ac:chgData name="Мясников Вячеслав Сергеевич" userId="bad87da3-071b-4256-9a7d-2a74f0ac1662" providerId="ADAL" clId="{CBAE7338-476D-448D-9EFD-2A3A90F4491C}" dt="2024-08-27T05:17:33.463" v="3823" actId="207"/>
          <ac:spMkLst>
            <pc:docMk/>
            <pc:sldMk cId="1208439757" sldId="338"/>
            <ac:spMk id="9" creationId="{AF40948A-15A1-B177-F739-53B4A77742A1}"/>
          </ac:spMkLst>
        </pc:spChg>
        <pc:spChg chg="mod">
          <ac:chgData name="Мясников Вячеслав Сергеевич" userId="bad87da3-071b-4256-9a7d-2a74f0ac1662" providerId="ADAL" clId="{CBAE7338-476D-448D-9EFD-2A3A90F4491C}" dt="2024-08-27T05:17:50.849" v="3847" actId="207"/>
          <ac:spMkLst>
            <pc:docMk/>
            <pc:sldMk cId="1208439757" sldId="338"/>
            <ac:spMk id="11" creationId="{6D120A27-89D2-CC9C-4B4C-922ABA12F613}"/>
          </ac:spMkLst>
        </pc:spChg>
        <pc:spChg chg="add mod">
          <ac:chgData name="Мясников Вячеслав Сергеевич" userId="bad87da3-071b-4256-9a7d-2a74f0ac1662" providerId="ADAL" clId="{CBAE7338-476D-448D-9EFD-2A3A90F4491C}" dt="2024-08-27T05:29:23.865" v="4740" actId="1076"/>
          <ac:spMkLst>
            <pc:docMk/>
            <pc:sldMk cId="1208439757" sldId="338"/>
            <ac:spMk id="13" creationId="{30FCF807-6482-CED5-F5C1-2D7BA2115A85}"/>
          </ac:spMkLst>
        </pc:spChg>
        <pc:spChg chg="add mod">
          <ac:chgData name="Мясников Вячеслав Сергеевич" userId="bad87da3-071b-4256-9a7d-2a74f0ac1662" providerId="ADAL" clId="{CBAE7338-476D-448D-9EFD-2A3A90F4491C}" dt="2024-08-27T05:29:41.334" v="4746" actId="1076"/>
          <ac:spMkLst>
            <pc:docMk/>
            <pc:sldMk cId="1208439757" sldId="338"/>
            <ac:spMk id="16" creationId="{5F774FA6-8F47-FFE0-7908-68060F9E7067}"/>
          </ac:spMkLst>
        </pc:spChg>
        <pc:spChg chg="del">
          <ac:chgData name="Мясников Вячеслав Сергеевич" userId="bad87da3-071b-4256-9a7d-2a74f0ac1662" providerId="ADAL" clId="{CBAE7338-476D-448D-9EFD-2A3A90F4491C}" dt="2024-08-27T04:57:13.819" v="3270" actId="478"/>
          <ac:spMkLst>
            <pc:docMk/>
            <pc:sldMk cId="1208439757" sldId="338"/>
            <ac:spMk id="18" creationId="{E6E3286F-7543-04D8-128C-96976905F66B}"/>
          </ac:spMkLst>
        </pc:spChg>
        <pc:spChg chg="del">
          <ac:chgData name="Мясников Вячеслав Сергеевич" userId="bad87da3-071b-4256-9a7d-2a74f0ac1662" providerId="ADAL" clId="{CBAE7338-476D-448D-9EFD-2A3A90F4491C}" dt="2024-08-27T04:57:13.819" v="3270" actId="478"/>
          <ac:spMkLst>
            <pc:docMk/>
            <pc:sldMk cId="1208439757" sldId="338"/>
            <ac:spMk id="19" creationId="{46C5C624-FE17-68D2-F8A5-BB9F08CD8A83}"/>
          </ac:spMkLst>
        </pc:spChg>
        <pc:spChg chg="del">
          <ac:chgData name="Мясников Вячеслав Сергеевич" userId="bad87da3-071b-4256-9a7d-2a74f0ac1662" providerId="ADAL" clId="{CBAE7338-476D-448D-9EFD-2A3A90F4491C}" dt="2024-08-27T04:57:12.046" v="3269" actId="478"/>
          <ac:spMkLst>
            <pc:docMk/>
            <pc:sldMk cId="1208439757" sldId="338"/>
            <ac:spMk id="20" creationId="{9C5BE3F3-6BC2-2FB4-7AAF-7DDB8948A01E}"/>
          </ac:spMkLst>
        </pc:spChg>
        <pc:spChg chg="del">
          <ac:chgData name="Мясников Вячеслав Сергеевич" userId="bad87da3-071b-4256-9a7d-2a74f0ac1662" providerId="ADAL" clId="{CBAE7338-476D-448D-9EFD-2A3A90F4491C}" dt="2024-08-27T04:57:12.046" v="3269" actId="478"/>
          <ac:spMkLst>
            <pc:docMk/>
            <pc:sldMk cId="1208439757" sldId="338"/>
            <ac:spMk id="21" creationId="{2D453DF5-B95A-938A-07D9-4FA91C877628}"/>
          </ac:spMkLst>
        </pc:spChg>
        <pc:spChg chg="mod">
          <ac:chgData name="Мясников Вячеслав Сергеевич" userId="bad87da3-071b-4256-9a7d-2a74f0ac1662" providerId="ADAL" clId="{CBAE7338-476D-448D-9EFD-2A3A90F4491C}" dt="2024-08-27T04:57:37.838" v="3282" actId="20577"/>
          <ac:spMkLst>
            <pc:docMk/>
            <pc:sldMk cId="1208439757" sldId="338"/>
            <ac:spMk id="22" creationId="{F351039E-A20D-C5CA-60DE-C4AE7C5769F9}"/>
          </ac:spMkLst>
        </pc:spChg>
        <pc:spChg chg="mod">
          <ac:chgData name="Мясников Вячеслав Сергеевич" userId="bad87da3-071b-4256-9a7d-2a74f0ac1662" providerId="ADAL" clId="{CBAE7338-476D-448D-9EFD-2A3A90F4491C}" dt="2024-08-27T05:26:52.242" v="4637" actId="1076"/>
          <ac:spMkLst>
            <pc:docMk/>
            <pc:sldMk cId="1208439757" sldId="338"/>
            <ac:spMk id="23" creationId="{D11BA5EB-C063-89F5-DB74-D51070DAAD90}"/>
          </ac:spMkLst>
        </pc:spChg>
        <pc:spChg chg="del">
          <ac:chgData name="Мясников Вячеслав Сергеевич" userId="bad87da3-071b-4256-9a7d-2a74f0ac1662" providerId="ADAL" clId="{CBAE7338-476D-448D-9EFD-2A3A90F4491C}" dt="2024-08-27T04:56:57.021" v="3263" actId="478"/>
          <ac:spMkLst>
            <pc:docMk/>
            <pc:sldMk cId="1208439757" sldId="338"/>
            <ac:spMk id="27" creationId="{A0A3AB9F-540E-F6A6-5476-BE367719B200}"/>
          </ac:spMkLst>
        </pc:spChg>
        <pc:spChg chg="del">
          <ac:chgData name="Мясников Вячеслав Сергеевич" userId="bad87da3-071b-4256-9a7d-2a74f0ac1662" providerId="ADAL" clId="{CBAE7338-476D-448D-9EFD-2A3A90F4491C}" dt="2024-08-27T04:57:03.452" v="3266" actId="478"/>
          <ac:spMkLst>
            <pc:docMk/>
            <pc:sldMk cId="1208439757" sldId="338"/>
            <ac:spMk id="28" creationId="{4325318E-C30E-F2EE-DE84-3AB025068964}"/>
          </ac:spMkLst>
        </pc:spChg>
        <pc:spChg chg="del">
          <ac:chgData name="Мясников Вячеслав Сергеевич" userId="bad87da3-071b-4256-9a7d-2a74f0ac1662" providerId="ADAL" clId="{CBAE7338-476D-448D-9EFD-2A3A90F4491C}" dt="2024-08-27T04:56:58.942" v="3264" actId="478"/>
          <ac:spMkLst>
            <pc:docMk/>
            <pc:sldMk cId="1208439757" sldId="338"/>
            <ac:spMk id="32" creationId="{08ADA470-A125-DAD9-5A3F-9EDE70CF13E4}"/>
          </ac:spMkLst>
        </pc:spChg>
        <pc:spChg chg="mod">
          <ac:chgData name="Мясников Вячеслав Сергеевич" userId="bad87da3-071b-4256-9a7d-2a74f0ac1662" providerId="ADAL" clId="{CBAE7338-476D-448D-9EFD-2A3A90F4491C}" dt="2024-08-27T05:17:43.835" v="3825" actId="207"/>
          <ac:spMkLst>
            <pc:docMk/>
            <pc:sldMk cId="1208439757" sldId="338"/>
            <ac:spMk id="34" creationId="{29F5A4E0-45CC-808F-FD11-561C1D7998E8}"/>
          </ac:spMkLst>
        </pc:spChg>
        <pc:spChg chg="del">
          <ac:chgData name="Мясников Вячеслав Сергеевич" userId="bad87da3-071b-4256-9a7d-2a74f0ac1662" providerId="ADAL" clId="{CBAE7338-476D-448D-9EFD-2A3A90F4491C}" dt="2024-08-27T04:57:00.313" v="3265" actId="478"/>
          <ac:spMkLst>
            <pc:docMk/>
            <pc:sldMk cId="1208439757" sldId="338"/>
            <ac:spMk id="35" creationId="{73A8092A-EA37-9471-CCC7-AA98BF99F0A6}"/>
          </ac:spMkLst>
        </pc:spChg>
        <pc:spChg chg="mod">
          <ac:chgData name="Мясников Вячеслав Сергеевич" userId="bad87da3-071b-4256-9a7d-2a74f0ac1662" providerId="ADAL" clId="{CBAE7338-476D-448D-9EFD-2A3A90F4491C}" dt="2024-08-27T05:17:57.685" v="3928" actId="207"/>
          <ac:spMkLst>
            <pc:docMk/>
            <pc:sldMk cId="1208439757" sldId="338"/>
            <ac:spMk id="36" creationId="{06F98953-BE7D-D6C7-6B22-E9AADC96CB59}"/>
          </ac:spMkLst>
        </pc:spChg>
        <pc:spChg chg="mod">
          <ac:chgData name="Мясников Вячеслав Сергеевич" userId="bad87da3-071b-4256-9a7d-2a74f0ac1662" providerId="ADAL" clId="{CBAE7338-476D-448D-9EFD-2A3A90F4491C}" dt="2024-08-27T05:29:45.580" v="4747" actId="1076"/>
          <ac:spMkLst>
            <pc:docMk/>
            <pc:sldMk cId="1208439757" sldId="338"/>
            <ac:spMk id="37" creationId="{FCB48BD2-4BBF-BAFD-015C-200ACAE83A4E}"/>
          </ac:spMkLst>
        </pc:spChg>
        <pc:spChg chg="add mod">
          <ac:chgData name="Мясников Вячеслав Сергеевич" userId="bad87da3-071b-4256-9a7d-2a74f0ac1662" providerId="ADAL" clId="{CBAE7338-476D-448D-9EFD-2A3A90F4491C}" dt="2024-08-27T05:29:28.076" v="4742" actId="1076"/>
          <ac:spMkLst>
            <pc:docMk/>
            <pc:sldMk cId="1208439757" sldId="338"/>
            <ac:spMk id="38" creationId="{5432E9E7-D71B-8C9B-71F9-EDE93660078C}"/>
          </ac:spMkLst>
        </pc:spChg>
        <pc:spChg chg="add mod">
          <ac:chgData name="Мясников Вячеслав Сергеевич" userId="bad87da3-071b-4256-9a7d-2a74f0ac1662" providerId="ADAL" clId="{CBAE7338-476D-448D-9EFD-2A3A90F4491C}" dt="2024-08-27T05:29:38.596" v="4745" actId="1076"/>
          <ac:spMkLst>
            <pc:docMk/>
            <pc:sldMk cId="1208439757" sldId="338"/>
            <ac:spMk id="45" creationId="{0C8675B8-2707-5C9D-FB3E-BE0F678E2C16}"/>
          </ac:spMkLst>
        </pc:spChg>
        <pc:picChg chg="add del mod">
          <ac:chgData name="Мясников Вячеслав Сергеевич" userId="bad87da3-071b-4256-9a7d-2a74f0ac1662" providerId="ADAL" clId="{CBAE7338-476D-448D-9EFD-2A3A90F4491C}" dt="2024-08-27T05:16:58.957" v="3817" actId="478"/>
          <ac:picMkLst>
            <pc:docMk/>
            <pc:sldMk cId="1208439757" sldId="338"/>
            <ac:picMk id="10" creationId="{D0675E23-1F64-FBE4-FE8B-1B8DFF04EBE6}"/>
          </ac:picMkLst>
        </pc:picChg>
        <pc:picChg chg="add del mod">
          <ac:chgData name="Мясников Вячеслав Сергеевич" userId="bad87da3-071b-4256-9a7d-2a74f0ac1662" providerId="ADAL" clId="{CBAE7338-476D-448D-9EFD-2A3A90F4491C}" dt="2024-08-27T05:25:39.525" v="4613" actId="478"/>
          <ac:picMkLst>
            <pc:docMk/>
            <pc:sldMk cId="1208439757" sldId="338"/>
            <ac:picMk id="14" creationId="{B453B41B-FB89-D163-8A4B-AEC9EF2713CB}"/>
          </ac:picMkLst>
        </pc:picChg>
        <pc:picChg chg="del">
          <ac:chgData name="Мясников Вячеслав Сергеевич" userId="bad87da3-071b-4256-9a7d-2a74f0ac1662" providerId="ADAL" clId="{CBAE7338-476D-448D-9EFD-2A3A90F4491C}" dt="2024-08-27T04:57:13.819" v="3270" actId="478"/>
          <ac:picMkLst>
            <pc:docMk/>
            <pc:sldMk cId="1208439757" sldId="338"/>
            <ac:picMk id="15" creationId="{02B9EEEE-7E81-E8FD-626A-2516FA634123}"/>
          </ac:picMkLst>
        </pc:picChg>
        <pc:picChg chg="del">
          <ac:chgData name="Мясников Вячеслав Сергеевич" userId="bad87da3-071b-4256-9a7d-2a74f0ac1662" providerId="ADAL" clId="{CBAE7338-476D-448D-9EFD-2A3A90F4491C}" dt="2024-08-27T04:57:08.338" v="3268" actId="478"/>
          <ac:picMkLst>
            <pc:docMk/>
            <pc:sldMk cId="1208439757" sldId="338"/>
            <ac:picMk id="17" creationId="{BF548CE3-FD02-73EB-0442-364BDE4BF745}"/>
          </ac:picMkLst>
        </pc:picChg>
        <pc:picChg chg="mod">
          <ac:chgData name="Мясников Вячеслав Сергеевич" userId="bad87da3-071b-4256-9a7d-2a74f0ac1662" providerId="ADAL" clId="{CBAE7338-476D-448D-9EFD-2A3A90F4491C}" dt="2024-08-27T05:17:39.039" v="3824" actId="207"/>
          <ac:picMkLst>
            <pc:docMk/>
            <pc:sldMk cId="1208439757" sldId="338"/>
            <ac:picMk id="29" creationId="{1B4E7155-7649-280E-977B-5A8B37968547}"/>
          </ac:picMkLst>
        </pc:picChg>
        <pc:picChg chg="del">
          <ac:chgData name="Мясников Вячеслав Сергеевич" userId="bad87da3-071b-4256-9a7d-2a74f0ac1662" providerId="ADAL" clId="{CBAE7338-476D-448D-9EFD-2A3A90F4491C}" dt="2024-08-27T04:57:07.163" v="3267" actId="478"/>
          <ac:picMkLst>
            <pc:docMk/>
            <pc:sldMk cId="1208439757" sldId="338"/>
            <ac:picMk id="31" creationId="{95063B15-AB21-570B-AC7A-86718F5C59A2}"/>
          </ac:picMkLst>
        </pc:picChg>
        <pc:picChg chg="add del mod">
          <ac:chgData name="Мясников Вячеслав Сергеевич" userId="bad87da3-071b-4256-9a7d-2a74f0ac1662" providerId="ADAL" clId="{CBAE7338-476D-448D-9EFD-2A3A90F4491C}" dt="2024-08-27T05:17:28.058" v="3822" actId="207"/>
          <ac:picMkLst>
            <pc:docMk/>
            <pc:sldMk cId="1208439757" sldId="338"/>
            <ac:picMk id="39" creationId="{14DD553F-8874-FF0F-439F-43069ECE7652}"/>
          </ac:picMkLst>
        </pc:picChg>
        <pc:picChg chg="add del">
          <ac:chgData name="Мясников Вячеслав Сергеевич" userId="bad87da3-071b-4256-9a7d-2a74f0ac1662" providerId="ADAL" clId="{CBAE7338-476D-448D-9EFD-2A3A90F4491C}" dt="2024-08-27T05:28:00.600" v="4649" actId="22"/>
          <ac:picMkLst>
            <pc:docMk/>
            <pc:sldMk cId="1208439757" sldId="338"/>
            <ac:picMk id="42" creationId="{3353223F-D1E1-DE84-C72C-45F069776972}"/>
          </ac:picMkLst>
        </pc:picChg>
        <pc:picChg chg="add del mod">
          <ac:chgData name="Мясников Вячеслав Сергеевич" userId="bad87da3-071b-4256-9a7d-2a74f0ac1662" providerId="ADAL" clId="{CBAE7338-476D-448D-9EFD-2A3A90F4491C}" dt="2024-08-27T05:29:18.389" v="4739" actId="478"/>
          <ac:picMkLst>
            <pc:docMk/>
            <pc:sldMk cId="1208439757" sldId="338"/>
            <ac:picMk id="44" creationId="{963100A5-F98C-DE2B-71C7-045696B7E537}"/>
          </ac:picMkLst>
        </pc:picChg>
      </pc:sldChg>
      <pc:sldChg chg="addSp delSp modSp add del mod">
        <pc:chgData name="Мясников Вячеслав Сергеевич" userId="bad87da3-071b-4256-9a7d-2a74f0ac1662" providerId="ADAL" clId="{CBAE7338-476D-448D-9EFD-2A3A90F4491C}" dt="2024-08-27T08:20:14.261" v="9239" actId="2696"/>
        <pc:sldMkLst>
          <pc:docMk/>
          <pc:sldMk cId="2675151032" sldId="339"/>
        </pc:sldMkLst>
        <pc:spChg chg="mod">
          <ac:chgData name="Мясников Вячеслав Сергеевич" userId="bad87da3-071b-4256-9a7d-2a74f0ac1662" providerId="ADAL" clId="{CBAE7338-476D-448D-9EFD-2A3A90F4491C}" dt="2024-08-27T05:57:45.150" v="5469" actId="20577"/>
          <ac:spMkLst>
            <pc:docMk/>
            <pc:sldMk cId="2675151032" sldId="339"/>
            <ac:spMk id="4" creationId="{09495E10-4DC5-BBB8-534E-D0834C9E0651}"/>
          </ac:spMkLst>
        </pc:spChg>
        <pc:spChg chg="add mod">
          <ac:chgData name="Мясников Вячеслав Сергеевич" userId="bad87da3-071b-4256-9a7d-2a74f0ac1662" providerId="ADAL" clId="{CBAE7338-476D-448D-9EFD-2A3A90F4491C}" dt="2024-08-27T05:58:14.577" v="5474" actId="1076"/>
          <ac:spMkLst>
            <pc:docMk/>
            <pc:sldMk cId="2675151032" sldId="339"/>
            <ac:spMk id="10" creationId="{68313704-1C13-6A1C-9E66-3050ECA6A232}"/>
          </ac:spMkLst>
        </pc:spChg>
        <pc:spChg chg="del">
          <ac:chgData name="Мясников Вячеслав Сергеевич" userId="bad87da3-071b-4256-9a7d-2a74f0ac1662" providerId="ADAL" clId="{CBAE7338-476D-448D-9EFD-2A3A90F4491C}" dt="2024-08-27T05:33:52.663" v="4752" actId="478"/>
          <ac:spMkLst>
            <pc:docMk/>
            <pc:sldMk cId="2675151032" sldId="339"/>
            <ac:spMk id="13" creationId="{30FCF807-6482-CED5-F5C1-2D7BA2115A85}"/>
          </ac:spMkLst>
        </pc:spChg>
        <pc:spChg chg="add mod">
          <ac:chgData name="Мясников Вячеслав Сергеевич" userId="bad87da3-071b-4256-9a7d-2a74f0ac1662" providerId="ADAL" clId="{CBAE7338-476D-448D-9EFD-2A3A90F4491C}" dt="2024-08-27T05:58:25.654" v="5475" actId="1076"/>
          <ac:spMkLst>
            <pc:docMk/>
            <pc:sldMk cId="2675151032" sldId="339"/>
            <ac:spMk id="14" creationId="{DFAAE52C-B962-558E-C98F-2C2621057A56}"/>
          </ac:spMkLst>
        </pc:spChg>
        <pc:spChg chg="del mod">
          <ac:chgData name="Мясников Вячеслав Сергеевич" userId="bad87da3-071b-4256-9a7d-2a74f0ac1662" providerId="ADAL" clId="{CBAE7338-476D-448D-9EFD-2A3A90F4491C}" dt="2024-08-27T05:57:34.065" v="5466" actId="478"/>
          <ac:spMkLst>
            <pc:docMk/>
            <pc:sldMk cId="2675151032" sldId="339"/>
            <ac:spMk id="16" creationId="{5F774FA6-8F47-FFE0-7908-68060F9E7067}"/>
          </ac:spMkLst>
        </pc:spChg>
        <pc:spChg chg="mod">
          <ac:chgData name="Мясников Вячеслав Сергеевич" userId="bad87da3-071b-4256-9a7d-2a74f0ac1662" providerId="ADAL" clId="{CBAE7338-476D-448D-9EFD-2A3A90F4491C}" dt="2024-08-27T05:36:06.730" v="4769" actId="20577"/>
          <ac:spMkLst>
            <pc:docMk/>
            <pc:sldMk cId="2675151032" sldId="339"/>
            <ac:spMk id="22" creationId="{F351039E-A20D-C5CA-60DE-C4AE7C5769F9}"/>
          </ac:spMkLst>
        </pc:spChg>
        <pc:spChg chg="mod">
          <ac:chgData name="Мясников Вячеслав Сергеевич" userId="bad87da3-071b-4256-9a7d-2a74f0ac1662" providerId="ADAL" clId="{CBAE7338-476D-448D-9EFD-2A3A90F4491C}" dt="2024-08-27T05:46:23.951" v="5033" actId="1076"/>
          <ac:spMkLst>
            <pc:docMk/>
            <pc:sldMk cId="2675151032" sldId="339"/>
            <ac:spMk id="23" creationId="{D11BA5EB-C063-89F5-DB74-D51070DAAD90}"/>
          </ac:spMkLst>
        </pc:spChg>
        <pc:spChg chg="del">
          <ac:chgData name="Мясников Вячеслав Сергеевич" userId="bad87da3-071b-4256-9a7d-2a74f0ac1662" providerId="ADAL" clId="{CBAE7338-476D-448D-9EFD-2A3A90F4491C}" dt="2024-08-27T05:33:52.663" v="4752" actId="478"/>
          <ac:spMkLst>
            <pc:docMk/>
            <pc:sldMk cId="2675151032" sldId="339"/>
            <ac:spMk id="37" creationId="{FCB48BD2-4BBF-BAFD-015C-200ACAE83A4E}"/>
          </ac:spMkLst>
        </pc:spChg>
        <pc:spChg chg="del">
          <ac:chgData name="Мясников Вячеслав Сергеевич" userId="bad87da3-071b-4256-9a7d-2a74f0ac1662" providerId="ADAL" clId="{CBAE7338-476D-448D-9EFD-2A3A90F4491C}" dt="2024-08-27T05:33:52.663" v="4752" actId="478"/>
          <ac:spMkLst>
            <pc:docMk/>
            <pc:sldMk cId="2675151032" sldId="339"/>
            <ac:spMk id="38" creationId="{5432E9E7-D71B-8C9B-71F9-EDE93660078C}"/>
          </ac:spMkLst>
        </pc:spChg>
        <pc:spChg chg="del">
          <ac:chgData name="Мясников Вячеслав Сергеевич" userId="bad87da3-071b-4256-9a7d-2a74f0ac1662" providerId="ADAL" clId="{CBAE7338-476D-448D-9EFD-2A3A90F4491C}" dt="2024-08-27T05:57:31.139" v="5465" actId="478"/>
          <ac:spMkLst>
            <pc:docMk/>
            <pc:sldMk cId="2675151032" sldId="339"/>
            <ac:spMk id="45" creationId="{0C8675B8-2707-5C9D-FB3E-BE0F678E2C16}"/>
          </ac:spMkLst>
        </pc:spChg>
        <pc:picChg chg="add del mod">
          <ac:chgData name="Мясников Вячеслав Сергеевич" userId="bad87da3-071b-4256-9a7d-2a74f0ac1662" providerId="ADAL" clId="{CBAE7338-476D-448D-9EFD-2A3A90F4491C}" dt="2024-08-27T05:59:03.909" v="5476" actId="478"/>
          <ac:picMkLst>
            <pc:docMk/>
            <pc:sldMk cId="2675151032" sldId="339"/>
            <ac:picMk id="3" creationId="{71772673-9734-6F88-66CC-F853FDECA41F}"/>
          </ac:picMkLst>
        </pc:picChg>
        <pc:picChg chg="mod">
          <ac:chgData name="Мясников Вячеслав Сергеевич" userId="bad87da3-071b-4256-9a7d-2a74f0ac1662" providerId="ADAL" clId="{CBAE7338-476D-448D-9EFD-2A3A90F4491C}" dt="2024-08-27T05:46:33.361" v="5037" actId="1076"/>
          <ac:picMkLst>
            <pc:docMk/>
            <pc:sldMk cId="2675151032" sldId="339"/>
            <ac:picMk id="5" creationId="{1842EE2B-8360-9CDF-9E76-BC553DE1C325}"/>
          </ac:picMkLst>
        </pc:picChg>
      </pc:sldChg>
      <pc:sldChg chg="modSp add mod">
        <pc:chgData name="Мясников Вячеслав Сергеевич" userId="bad87da3-071b-4256-9a7d-2a74f0ac1662" providerId="ADAL" clId="{CBAE7338-476D-448D-9EFD-2A3A90F4491C}" dt="2024-08-29T00:12:39.945" v="9408"/>
        <pc:sldMkLst>
          <pc:docMk/>
          <pc:sldMk cId="2563629284" sldId="340"/>
        </pc:sldMkLst>
        <pc:spChg chg="mod">
          <ac:chgData name="Мясников Вячеслав Сергеевич" userId="bad87da3-071b-4256-9a7d-2a74f0ac1662" providerId="ADAL" clId="{CBAE7338-476D-448D-9EFD-2A3A90F4491C}" dt="2024-08-27T06:03:34.627" v="5479" actId="1076"/>
          <ac:spMkLst>
            <pc:docMk/>
            <pc:sldMk cId="2563629284" sldId="340"/>
            <ac:spMk id="4" creationId="{09495E10-4DC5-BBB8-534E-D0834C9E0651}"/>
          </ac:spMkLst>
        </pc:spChg>
        <pc:spChg chg="mod">
          <ac:chgData name="Мясников Вячеслав Сергеевич" userId="bad87da3-071b-4256-9a7d-2a74f0ac1662" providerId="ADAL" clId="{CBAE7338-476D-448D-9EFD-2A3A90F4491C}" dt="2024-08-27T06:03:23.766" v="5478" actId="14100"/>
          <ac:spMkLst>
            <pc:docMk/>
            <pc:sldMk cId="2563629284" sldId="340"/>
            <ac:spMk id="10" creationId="{68313704-1C13-6A1C-9E66-3050ECA6A232}"/>
          </ac:spMkLst>
        </pc:spChg>
        <pc:spChg chg="mod">
          <ac:chgData name="Мясников Вячеслав Сергеевич" userId="bad87da3-071b-4256-9a7d-2a74f0ac1662" providerId="ADAL" clId="{CBAE7338-476D-448D-9EFD-2A3A90F4491C}" dt="2024-08-29T00:12:39.945" v="9408"/>
          <ac:spMkLst>
            <pc:docMk/>
            <pc:sldMk cId="2563629284" sldId="340"/>
            <ac:spMk id="22" creationId="{F351039E-A20D-C5CA-60DE-C4AE7C5769F9}"/>
          </ac:spMkLst>
        </pc:spChg>
        <pc:spChg chg="mod">
          <ac:chgData name="Мясников Вячеслав Сергеевич" userId="bad87da3-071b-4256-9a7d-2a74f0ac1662" providerId="ADAL" clId="{CBAE7338-476D-448D-9EFD-2A3A90F4491C}" dt="2024-08-27T06:03:34.627" v="5479" actId="1076"/>
          <ac:spMkLst>
            <pc:docMk/>
            <pc:sldMk cId="2563629284" sldId="340"/>
            <ac:spMk id="23" creationId="{D11BA5EB-C063-89F5-DB74-D51070DAAD90}"/>
          </ac:spMkLst>
        </pc:spChg>
      </pc:sldChg>
      <pc:sldChg chg="addSp delSp modSp add mod">
        <pc:chgData name="Мясников Вячеслав Сергеевич" userId="bad87da3-071b-4256-9a7d-2a74f0ac1662" providerId="ADAL" clId="{CBAE7338-476D-448D-9EFD-2A3A90F4491C}" dt="2024-08-29T00:12:36.467" v="9407" actId="20577"/>
        <pc:sldMkLst>
          <pc:docMk/>
          <pc:sldMk cId="1526136532" sldId="341"/>
        </pc:sldMkLst>
        <pc:spChg chg="mod">
          <ac:chgData name="Мясников Вячеслав Сергеевич" userId="bad87da3-071b-4256-9a7d-2a74f0ac1662" providerId="ADAL" clId="{CBAE7338-476D-448D-9EFD-2A3A90F4491C}" dt="2024-08-27T06:18:54.126" v="6348" actId="20577"/>
          <ac:spMkLst>
            <pc:docMk/>
            <pc:sldMk cId="1526136532" sldId="341"/>
            <ac:spMk id="4" creationId="{09495E10-4DC5-BBB8-534E-D0834C9E0651}"/>
          </ac:spMkLst>
        </pc:spChg>
        <pc:spChg chg="del">
          <ac:chgData name="Мясников Вячеслав Сергеевич" userId="bad87da3-071b-4256-9a7d-2a74f0ac1662" providerId="ADAL" clId="{CBAE7338-476D-448D-9EFD-2A3A90F4491C}" dt="2024-08-27T06:08:05.857" v="5488" actId="478"/>
          <ac:spMkLst>
            <pc:docMk/>
            <pc:sldMk cId="1526136532" sldId="341"/>
            <ac:spMk id="10" creationId="{68313704-1C13-6A1C-9E66-3050ECA6A232}"/>
          </ac:spMkLst>
        </pc:spChg>
        <pc:spChg chg="add mod">
          <ac:chgData name="Мясников Вячеслав Сергеевич" userId="bad87da3-071b-4256-9a7d-2a74f0ac1662" providerId="ADAL" clId="{CBAE7338-476D-448D-9EFD-2A3A90F4491C}" dt="2024-08-27T06:18:59.762" v="6351" actId="20577"/>
          <ac:spMkLst>
            <pc:docMk/>
            <pc:sldMk cId="1526136532" sldId="341"/>
            <ac:spMk id="13" creationId="{0E338653-A0BC-6C5C-02B1-11780FFCC821}"/>
          </ac:spMkLst>
        </pc:spChg>
        <pc:spChg chg="del">
          <ac:chgData name="Мясников Вячеслав Сергеевич" userId="bad87da3-071b-4256-9a7d-2a74f0ac1662" providerId="ADAL" clId="{CBAE7338-476D-448D-9EFD-2A3A90F4491C}" dt="2024-08-27T06:08:09.719" v="5489" actId="478"/>
          <ac:spMkLst>
            <pc:docMk/>
            <pc:sldMk cId="1526136532" sldId="341"/>
            <ac:spMk id="14" creationId="{DFAAE52C-B962-558E-C98F-2C2621057A56}"/>
          </ac:spMkLst>
        </pc:spChg>
        <pc:spChg chg="add mod">
          <ac:chgData name="Мясников Вячеслав Сергеевич" userId="bad87da3-071b-4256-9a7d-2a74f0ac1662" providerId="ADAL" clId="{CBAE7338-476D-448D-9EFD-2A3A90F4491C}" dt="2024-08-27T06:18:40.889" v="6344" actId="1076"/>
          <ac:spMkLst>
            <pc:docMk/>
            <pc:sldMk cId="1526136532" sldId="341"/>
            <ac:spMk id="15" creationId="{D6C7908F-10F9-4134-3F68-77183E5039A3}"/>
          </ac:spMkLst>
        </pc:spChg>
        <pc:spChg chg="mod">
          <ac:chgData name="Мясников Вячеслав Сергеевич" userId="bad87da3-071b-4256-9a7d-2a74f0ac1662" providerId="ADAL" clId="{CBAE7338-476D-448D-9EFD-2A3A90F4491C}" dt="2024-08-29T00:12:36.467" v="9407" actId="20577"/>
          <ac:spMkLst>
            <pc:docMk/>
            <pc:sldMk cId="1526136532" sldId="341"/>
            <ac:spMk id="22" creationId="{F351039E-A20D-C5CA-60DE-C4AE7C5769F9}"/>
          </ac:spMkLst>
        </pc:spChg>
        <pc:spChg chg="mod">
          <ac:chgData name="Мясников Вячеслав Сергеевич" userId="bad87da3-071b-4256-9a7d-2a74f0ac1662" providerId="ADAL" clId="{CBAE7338-476D-448D-9EFD-2A3A90F4491C}" dt="2024-08-27T06:18:37.980" v="6343" actId="1076"/>
          <ac:spMkLst>
            <pc:docMk/>
            <pc:sldMk cId="1526136532" sldId="341"/>
            <ac:spMk id="23" creationId="{D11BA5EB-C063-89F5-DB74-D51070DAAD90}"/>
          </ac:spMkLst>
        </pc:spChg>
        <pc:picChg chg="add del mod">
          <ac:chgData name="Мясников Вячеслав Сергеевич" userId="bad87da3-071b-4256-9a7d-2a74f0ac1662" providerId="ADAL" clId="{CBAE7338-476D-448D-9EFD-2A3A90F4491C}" dt="2024-08-27T06:18:27.639" v="6342" actId="478"/>
          <ac:picMkLst>
            <pc:docMk/>
            <pc:sldMk cId="1526136532" sldId="341"/>
            <ac:picMk id="3" creationId="{043A03FB-2189-5A40-853D-A235DDEA8D90}"/>
          </ac:picMkLst>
        </pc:picChg>
      </pc:sldChg>
      <pc:sldChg chg="addSp delSp modSp add mod">
        <pc:chgData name="Мясников Вячеслав Сергеевич" userId="bad87da3-071b-4256-9a7d-2a74f0ac1662" providerId="ADAL" clId="{CBAE7338-476D-448D-9EFD-2A3A90F4491C}" dt="2024-08-29T00:12:28.473" v="9405" actId="20577"/>
        <pc:sldMkLst>
          <pc:docMk/>
          <pc:sldMk cId="4020887170" sldId="342"/>
        </pc:sldMkLst>
        <pc:spChg chg="del mod">
          <ac:chgData name="Мясников Вячеслав Сергеевич" userId="bad87da3-071b-4256-9a7d-2a74f0ac1662" providerId="ADAL" clId="{CBAE7338-476D-448D-9EFD-2A3A90F4491C}" dt="2024-08-27T06:47:07.371" v="6784" actId="478"/>
          <ac:spMkLst>
            <pc:docMk/>
            <pc:sldMk cId="4020887170" sldId="342"/>
            <ac:spMk id="4" creationId="{09495E10-4DC5-BBB8-534E-D0834C9E0651}"/>
          </ac:spMkLst>
        </pc:spChg>
        <pc:spChg chg="add mod">
          <ac:chgData name="Мясников Вячеслав Сергеевич" userId="bad87da3-071b-4256-9a7d-2a74f0ac1662" providerId="ADAL" clId="{CBAE7338-476D-448D-9EFD-2A3A90F4491C}" dt="2024-08-27T06:58:26.208" v="7033" actId="1076"/>
          <ac:spMkLst>
            <pc:docMk/>
            <pc:sldMk cId="4020887170" sldId="342"/>
            <ac:spMk id="10" creationId="{8DC5DA1D-2FF7-002F-7A9B-2B915F4D4FAD}"/>
          </ac:spMkLst>
        </pc:spChg>
        <pc:spChg chg="mod">
          <ac:chgData name="Мясников Вячеслав Сергеевич" userId="bad87da3-071b-4256-9a7d-2a74f0ac1662" providerId="ADAL" clId="{CBAE7338-476D-448D-9EFD-2A3A90F4491C}" dt="2024-08-27T07:00:40.968" v="7048" actId="1076"/>
          <ac:spMkLst>
            <pc:docMk/>
            <pc:sldMk cId="4020887170" sldId="342"/>
            <ac:spMk id="13" creationId="{0E338653-A0BC-6C5C-02B1-11780FFCC821}"/>
          </ac:spMkLst>
        </pc:spChg>
        <pc:spChg chg="mod">
          <ac:chgData name="Мясников Вячеслав Сергеевич" userId="bad87da3-071b-4256-9a7d-2a74f0ac1662" providerId="ADAL" clId="{CBAE7338-476D-448D-9EFD-2A3A90F4491C}" dt="2024-08-27T07:00:51.683" v="7066" actId="20577"/>
          <ac:spMkLst>
            <pc:docMk/>
            <pc:sldMk cId="4020887170" sldId="342"/>
            <ac:spMk id="15" creationId="{D6C7908F-10F9-4134-3F68-77183E5039A3}"/>
          </ac:spMkLst>
        </pc:spChg>
        <pc:spChg chg="mod">
          <ac:chgData name="Мясников Вячеслав Сергеевич" userId="bad87da3-071b-4256-9a7d-2a74f0ac1662" providerId="ADAL" clId="{CBAE7338-476D-448D-9EFD-2A3A90F4491C}" dt="2024-08-29T00:12:28.473" v="9405" actId="20577"/>
          <ac:spMkLst>
            <pc:docMk/>
            <pc:sldMk cId="4020887170" sldId="342"/>
            <ac:spMk id="22" creationId="{F351039E-A20D-C5CA-60DE-C4AE7C5769F9}"/>
          </ac:spMkLst>
        </pc:spChg>
        <pc:spChg chg="mod">
          <ac:chgData name="Мясников Вячеслав Сергеевич" userId="bad87da3-071b-4256-9a7d-2a74f0ac1662" providerId="ADAL" clId="{CBAE7338-476D-448D-9EFD-2A3A90F4491C}" dt="2024-08-27T06:58:26.208" v="7033" actId="1076"/>
          <ac:spMkLst>
            <pc:docMk/>
            <pc:sldMk cId="4020887170" sldId="342"/>
            <ac:spMk id="23" creationId="{D11BA5EB-C063-89F5-DB74-D51070DAAD90}"/>
          </ac:spMkLst>
        </pc:spChg>
        <pc:picChg chg="add del mod">
          <ac:chgData name="Мясников Вячеслав Сергеевич" userId="bad87da3-071b-4256-9a7d-2a74f0ac1662" providerId="ADAL" clId="{CBAE7338-476D-448D-9EFD-2A3A90F4491C}" dt="2024-08-27T06:58:11.254" v="7032" actId="478"/>
          <ac:picMkLst>
            <pc:docMk/>
            <pc:sldMk cId="4020887170" sldId="342"/>
            <ac:picMk id="3" creationId="{E3000101-4BCB-D294-5A86-575687E127B9}"/>
          </ac:picMkLst>
        </pc:picChg>
        <pc:picChg chg="mod">
          <ac:chgData name="Мясников Вячеслав Сергеевич" userId="bad87da3-071b-4256-9a7d-2a74f0ac1662" providerId="ADAL" clId="{CBAE7338-476D-448D-9EFD-2A3A90F4491C}" dt="2024-08-27T06:40:32.632" v="6747" actId="1076"/>
          <ac:picMkLst>
            <pc:docMk/>
            <pc:sldMk cId="4020887170" sldId="342"/>
            <ac:picMk id="5" creationId="{1842EE2B-8360-9CDF-9E76-BC553DE1C325}"/>
          </ac:picMkLst>
        </pc:picChg>
      </pc:sldChg>
      <pc:sldChg chg="addSp delSp modSp add mod ord">
        <pc:chgData name="Мясников Вячеслав Сергеевич" userId="bad87da3-071b-4256-9a7d-2a74f0ac1662" providerId="ADAL" clId="{CBAE7338-476D-448D-9EFD-2A3A90F4491C}" dt="2024-08-29T03:16:46.755" v="11653"/>
        <pc:sldMkLst>
          <pc:docMk/>
          <pc:sldMk cId="4235733796" sldId="343"/>
        </pc:sldMkLst>
        <pc:spChg chg="mod">
          <ac:chgData name="Мясников Вячеслав Сергеевич" userId="bad87da3-071b-4256-9a7d-2a74f0ac1662" providerId="ADAL" clId="{CBAE7338-476D-448D-9EFD-2A3A90F4491C}" dt="2024-08-27T08:04:24.905" v="8669" actId="1076"/>
          <ac:spMkLst>
            <pc:docMk/>
            <pc:sldMk cId="4235733796" sldId="343"/>
            <ac:spMk id="10" creationId="{8DC5DA1D-2FF7-002F-7A9B-2B915F4D4FAD}"/>
          </ac:spMkLst>
        </pc:spChg>
        <pc:spChg chg="del">
          <ac:chgData name="Мясников Вячеслав Сергеевич" userId="bad87da3-071b-4256-9a7d-2a74f0ac1662" providerId="ADAL" clId="{CBAE7338-476D-448D-9EFD-2A3A90F4491C}" dt="2024-08-27T07:01:09.823" v="7068" actId="478"/>
          <ac:spMkLst>
            <pc:docMk/>
            <pc:sldMk cId="4235733796" sldId="343"/>
            <ac:spMk id="13" creationId="{0E338653-A0BC-6C5C-02B1-11780FFCC821}"/>
          </ac:spMkLst>
        </pc:spChg>
        <pc:spChg chg="add mod">
          <ac:chgData name="Мясников Вячеслав Сергеевич" userId="bad87da3-071b-4256-9a7d-2a74f0ac1662" providerId="ADAL" clId="{CBAE7338-476D-448D-9EFD-2A3A90F4491C}" dt="2024-08-27T08:04:21.750" v="8668" actId="1076"/>
          <ac:spMkLst>
            <pc:docMk/>
            <pc:sldMk cId="4235733796" sldId="343"/>
            <ac:spMk id="14" creationId="{988258ED-6DB9-0592-2FED-0467C64071CE}"/>
          </ac:spMkLst>
        </pc:spChg>
        <pc:spChg chg="del">
          <ac:chgData name="Мясников Вячеслав Сергеевич" userId="bad87da3-071b-4256-9a7d-2a74f0ac1662" providerId="ADAL" clId="{CBAE7338-476D-448D-9EFD-2A3A90F4491C}" dt="2024-08-27T07:01:09.823" v="7068" actId="478"/>
          <ac:spMkLst>
            <pc:docMk/>
            <pc:sldMk cId="4235733796" sldId="343"/>
            <ac:spMk id="15" creationId="{D6C7908F-10F9-4134-3F68-77183E5039A3}"/>
          </ac:spMkLst>
        </pc:spChg>
        <pc:spChg chg="add mod">
          <ac:chgData name="Мясников Вячеслав Сергеевич" userId="bad87da3-071b-4256-9a7d-2a74f0ac1662" providerId="ADAL" clId="{CBAE7338-476D-448D-9EFD-2A3A90F4491C}" dt="2024-08-27T08:04:11.398" v="8666" actId="1076"/>
          <ac:spMkLst>
            <pc:docMk/>
            <pc:sldMk cId="4235733796" sldId="343"/>
            <ac:spMk id="16" creationId="{BF0B678A-8E73-E643-9FE5-D55A89725DC2}"/>
          </ac:spMkLst>
        </pc:spChg>
        <pc:spChg chg="mod">
          <ac:chgData name="Мясников Вячеслав Сергеевич" userId="bad87da3-071b-4256-9a7d-2a74f0ac1662" providerId="ADAL" clId="{CBAE7338-476D-448D-9EFD-2A3A90F4491C}" dt="2024-08-29T00:06:53.112" v="9267" actId="20577"/>
          <ac:spMkLst>
            <pc:docMk/>
            <pc:sldMk cId="4235733796" sldId="343"/>
            <ac:spMk id="22" creationId="{F351039E-A20D-C5CA-60DE-C4AE7C5769F9}"/>
          </ac:spMkLst>
        </pc:spChg>
        <pc:spChg chg="mod">
          <ac:chgData name="Мясников Вячеслав Сергеевич" userId="bad87da3-071b-4256-9a7d-2a74f0ac1662" providerId="ADAL" clId="{CBAE7338-476D-448D-9EFD-2A3A90F4491C}" dt="2024-08-27T08:03:56.880" v="8665" actId="403"/>
          <ac:spMkLst>
            <pc:docMk/>
            <pc:sldMk cId="4235733796" sldId="343"/>
            <ac:spMk id="23" creationId="{D11BA5EB-C063-89F5-DB74-D51070DAAD90}"/>
          </ac:spMkLst>
        </pc:spChg>
        <pc:picChg chg="add del mod">
          <ac:chgData name="Мясников Вячеслав Сергеевич" userId="bad87da3-071b-4256-9a7d-2a74f0ac1662" providerId="ADAL" clId="{CBAE7338-476D-448D-9EFD-2A3A90F4491C}" dt="2024-08-27T07:37:40.454" v="7407" actId="478"/>
          <ac:picMkLst>
            <pc:docMk/>
            <pc:sldMk cId="4235733796" sldId="343"/>
            <ac:picMk id="3" creationId="{4F3B9EB5-07F7-4354-50C1-32074C68B12B}"/>
          </ac:picMkLst>
        </pc:picChg>
        <pc:picChg chg="add mod">
          <ac:chgData name="Мясников Вячеслав Сергеевич" userId="bad87da3-071b-4256-9a7d-2a74f0ac1662" providerId="ADAL" clId="{CBAE7338-476D-448D-9EFD-2A3A90F4491C}" dt="2024-08-27T07:40:46.081" v="7594" actId="1076"/>
          <ac:picMkLst>
            <pc:docMk/>
            <pc:sldMk cId="4235733796" sldId="343"/>
            <ac:picMk id="4" creationId="{23638DEC-DC9C-67DE-16ED-D72851FE7FC1}"/>
          </ac:picMkLst>
        </pc:picChg>
        <pc:picChg chg="add mod">
          <ac:chgData name="Мясников Вячеслав Сергеевич" userId="bad87da3-071b-4256-9a7d-2a74f0ac1662" providerId="ADAL" clId="{CBAE7338-476D-448D-9EFD-2A3A90F4491C}" dt="2024-08-27T07:40:46.081" v="7594" actId="1076"/>
          <ac:picMkLst>
            <pc:docMk/>
            <pc:sldMk cId="4235733796" sldId="343"/>
            <ac:picMk id="1026" creationId="{AE03B850-2043-1A16-97CC-8D48E7CA2FB7}"/>
          </ac:picMkLst>
        </pc:picChg>
      </pc:sldChg>
      <pc:sldChg chg="addSp delSp modSp add mod">
        <pc:chgData name="Мясников Вячеслав Сергеевич" userId="bad87da3-071b-4256-9a7d-2a74f0ac1662" providerId="ADAL" clId="{CBAE7338-476D-448D-9EFD-2A3A90F4491C}" dt="2024-08-29T05:17:41.786" v="11680" actId="20577"/>
        <pc:sldMkLst>
          <pc:docMk/>
          <pc:sldMk cId="1864608236" sldId="344"/>
        </pc:sldMkLst>
        <pc:spChg chg="del">
          <ac:chgData name="Мясников Вячеслав Сергеевич" userId="bad87da3-071b-4256-9a7d-2a74f0ac1662" providerId="ADAL" clId="{CBAE7338-476D-448D-9EFD-2A3A90F4491C}" dt="2024-08-27T07:42:49.674" v="7638" actId="478"/>
          <ac:spMkLst>
            <pc:docMk/>
            <pc:sldMk cId="1864608236" sldId="344"/>
            <ac:spMk id="10" creationId="{8DC5DA1D-2FF7-002F-7A9B-2B915F4D4FAD}"/>
          </ac:spMkLst>
        </pc:spChg>
        <pc:spChg chg="del">
          <ac:chgData name="Мясников Вячеслав Сергеевич" userId="bad87da3-071b-4256-9a7d-2a74f0ac1662" providerId="ADAL" clId="{CBAE7338-476D-448D-9EFD-2A3A90F4491C}" dt="2024-08-27T07:42:49.674" v="7638" actId="478"/>
          <ac:spMkLst>
            <pc:docMk/>
            <pc:sldMk cId="1864608236" sldId="344"/>
            <ac:spMk id="14" creationId="{988258ED-6DB9-0592-2FED-0467C64071CE}"/>
          </ac:spMkLst>
        </pc:spChg>
        <pc:spChg chg="add mod">
          <ac:chgData name="Мясников Вячеслав Сергеевич" userId="bad87da3-071b-4256-9a7d-2a74f0ac1662" providerId="ADAL" clId="{CBAE7338-476D-448D-9EFD-2A3A90F4491C}" dt="2024-08-29T05:17:41.786" v="11680" actId="20577"/>
          <ac:spMkLst>
            <pc:docMk/>
            <pc:sldMk cId="1864608236" sldId="344"/>
            <ac:spMk id="15" creationId="{A9385F80-9577-10ED-4B78-E15F6120EB56}"/>
          </ac:spMkLst>
        </pc:spChg>
        <pc:spChg chg="del">
          <ac:chgData name="Мясников Вячеслав Сергеевич" userId="bad87da3-071b-4256-9a7d-2a74f0ac1662" providerId="ADAL" clId="{CBAE7338-476D-448D-9EFD-2A3A90F4491C}" dt="2024-08-27T07:42:49.674" v="7638" actId="478"/>
          <ac:spMkLst>
            <pc:docMk/>
            <pc:sldMk cId="1864608236" sldId="344"/>
            <ac:spMk id="16" creationId="{BF0B678A-8E73-E643-9FE5-D55A89725DC2}"/>
          </ac:spMkLst>
        </pc:spChg>
        <pc:spChg chg="mod">
          <ac:chgData name="Мясников Вячеслав Сергеевич" userId="bad87da3-071b-4256-9a7d-2a74f0ac1662" providerId="ADAL" clId="{CBAE7338-476D-448D-9EFD-2A3A90F4491C}" dt="2024-08-27T07:55:20.152" v="8401" actId="20577"/>
          <ac:spMkLst>
            <pc:docMk/>
            <pc:sldMk cId="1864608236" sldId="344"/>
            <ac:spMk id="22" creationId="{F351039E-A20D-C5CA-60DE-C4AE7C5769F9}"/>
          </ac:spMkLst>
        </pc:spChg>
        <pc:spChg chg="del">
          <ac:chgData name="Мясников Вячеслав Сергеевич" userId="bad87da3-071b-4256-9a7d-2a74f0ac1662" providerId="ADAL" clId="{CBAE7338-476D-448D-9EFD-2A3A90F4491C}" dt="2024-08-27T07:42:49.674" v="7638" actId="478"/>
          <ac:spMkLst>
            <pc:docMk/>
            <pc:sldMk cId="1864608236" sldId="344"/>
            <ac:spMk id="23" creationId="{D11BA5EB-C063-89F5-DB74-D51070DAAD90}"/>
          </ac:spMkLst>
        </pc:spChg>
        <pc:spChg chg="add mod">
          <ac:chgData name="Мясников Вячеслав Сергеевич" userId="bad87da3-071b-4256-9a7d-2a74f0ac1662" providerId="ADAL" clId="{CBAE7338-476D-448D-9EFD-2A3A90F4491C}" dt="2024-08-29T03:12:22.339" v="11638" actId="1076"/>
          <ac:spMkLst>
            <pc:docMk/>
            <pc:sldMk cId="1864608236" sldId="344"/>
            <ac:spMk id="31" creationId="{1D8E1637-A9A2-14F7-08EA-CAA3A114F6E4}"/>
          </ac:spMkLst>
        </pc:spChg>
        <pc:spChg chg="add mod">
          <ac:chgData name="Мясников Вячеслав Сергеевич" userId="bad87da3-071b-4256-9a7d-2a74f0ac1662" providerId="ADAL" clId="{CBAE7338-476D-448D-9EFD-2A3A90F4491C}" dt="2024-08-27T08:02:49.886" v="8652" actId="20577"/>
          <ac:spMkLst>
            <pc:docMk/>
            <pc:sldMk cId="1864608236" sldId="344"/>
            <ac:spMk id="32" creationId="{D92C6597-FE39-3AE8-9816-20A8CB6ADC46}"/>
          </ac:spMkLst>
        </pc:spChg>
        <pc:graphicFrameChg chg="add mod modGraphic">
          <ac:chgData name="Мясников Вячеслав Сергеевич" userId="bad87da3-071b-4256-9a7d-2a74f0ac1662" providerId="ADAL" clId="{CBAE7338-476D-448D-9EFD-2A3A90F4491C}" dt="2024-08-29T03:12:22.339" v="11638" actId="1076"/>
          <ac:graphicFrameMkLst>
            <pc:docMk/>
            <pc:sldMk cId="1864608236" sldId="344"/>
            <ac:graphicFrameMk id="13" creationId="{89FA7CC4-8731-BCE1-DC05-33478689D117}"/>
          </ac:graphicFrameMkLst>
        </pc:graphicFrameChg>
        <pc:picChg chg="add del mod">
          <ac:chgData name="Мясников Вячеслав Сергеевич" userId="bad87da3-071b-4256-9a7d-2a74f0ac1662" providerId="ADAL" clId="{CBAE7338-476D-448D-9EFD-2A3A90F4491C}" dt="2024-08-27T07:53:06.209" v="8379" actId="21"/>
          <ac:picMkLst>
            <pc:docMk/>
            <pc:sldMk cId="1864608236" sldId="344"/>
            <ac:picMk id="3" creationId="{111C49B7-CA8F-C02D-40FB-BE1E2EBC166F}"/>
          </ac:picMkLst>
        </pc:picChg>
        <pc:picChg chg="del">
          <ac:chgData name="Мясников Вячеслав Сергеевич" userId="bad87da3-071b-4256-9a7d-2a74f0ac1662" providerId="ADAL" clId="{CBAE7338-476D-448D-9EFD-2A3A90F4491C}" dt="2024-08-27T07:42:27.275" v="7607" actId="478"/>
          <ac:picMkLst>
            <pc:docMk/>
            <pc:sldMk cId="1864608236" sldId="344"/>
            <ac:picMk id="4" creationId="{23638DEC-DC9C-67DE-16ED-D72851FE7FC1}"/>
          </ac:picMkLst>
        </pc:picChg>
        <pc:picChg chg="mod">
          <ac:chgData name="Мясников Вячеслав Сергеевич" userId="bad87da3-071b-4256-9a7d-2a74f0ac1662" providerId="ADAL" clId="{CBAE7338-476D-448D-9EFD-2A3A90F4491C}" dt="2024-08-27T07:55:23.244" v="8403" actId="1076"/>
          <ac:picMkLst>
            <pc:docMk/>
            <pc:sldMk cId="1864608236" sldId="344"/>
            <ac:picMk id="5" creationId="{1842EE2B-8360-9CDF-9E76-BC553DE1C325}"/>
          </ac:picMkLst>
        </pc:picChg>
        <pc:picChg chg="add mod">
          <ac:chgData name="Мясников Вячеслав Сергеевич" userId="bad87da3-071b-4256-9a7d-2a74f0ac1662" providerId="ADAL" clId="{CBAE7338-476D-448D-9EFD-2A3A90F4491C}" dt="2024-08-29T03:12:22.339" v="11638" actId="1076"/>
          <ac:picMkLst>
            <pc:docMk/>
            <pc:sldMk cId="1864608236" sldId="344"/>
            <ac:picMk id="18" creationId="{932B790A-18D2-47D6-639F-C03696DF649E}"/>
          </ac:picMkLst>
        </pc:picChg>
        <pc:picChg chg="add mod">
          <ac:chgData name="Мясников Вячеслав Сергеевич" userId="bad87da3-071b-4256-9a7d-2a74f0ac1662" providerId="ADAL" clId="{CBAE7338-476D-448D-9EFD-2A3A90F4491C}" dt="2024-08-29T03:12:22.339" v="11638" actId="1076"/>
          <ac:picMkLst>
            <pc:docMk/>
            <pc:sldMk cId="1864608236" sldId="344"/>
            <ac:picMk id="19" creationId="{BED0B897-3B56-B476-1255-A609EF954EA4}"/>
          </ac:picMkLst>
        </pc:picChg>
        <pc:picChg chg="add mod">
          <ac:chgData name="Мясников Вячеслав Сергеевич" userId="bad87da3-071b-4256-9a7d-2a74f0ac1662" providerId="ADAL" clId="{CBAE7338-476D-448D-9EFD-2A3A90F4491C}" dt="2024-08-29T03:12:22.339" v="11638" actId="1076"/>
          <ac:picMkLst>
            <pc:docMk/>
            <pc:sldMk cId="1864608236" sldId="344"/>
            <ac:picMk id="20" creationId="{E66C84C3-CBB9-A9B4-2784-F9BFCC56F5D9}"/>
          </ac:picMkLst>
        </pc:picChg>
        <pc:picChg chg="add del mod">
          <ac:chgData name="Мясников Вячеслав Сергеевич" userId="bad87da3-071b-4256-9a7d-2a74f0ac1662" providerId="ADAL" clId="{CBAE7338-476D-448D-9EFD-2A3A90F4491C}" dt="2024-08-29T03:12:22.339" v="11638" actId="1076"/>
          <ac:picMkLst>
            <pc:docMk/>
            <pc:sldMk cId="1864608236" sldId="344"/>
            <ac:picMk id="21" creationId="{6FADEEF2-A22D-80C2-F722-BEE75E5598C3}"/>
          </ac:picMkLst>
        </pc:picChg>
        <pc:picChg chg="add del mod">
          <ac:chgData name="Мясников Вячеслав Сергеевич" userId="bad87da3-071b-4256-9a7d-2a74f0ac1662" providerId="ADAL" clId="{CBAE7338-476D-448D-9EFD-2A3A90F4491C}" dt="2024-08-29T03:12:22.339" v="11638" actId="1076"/>
          <ac:picMkLst>
            <pc:docMk/>
            <pc:sldMk cId="1864608236" sldId="344"/>
            <ac:picMk id="27" creationId="{DF140D8D-7A60-EE8C-8A61-C38E5DEEC661}"/>
          </ac:picMkLst>
        </pc:picChg>
        <pc:picChg chg="add del mod">
          <ac:chgData name="Мясников Вячеслав Сергеевич" userId="bad87da3-071b-4256-9a7d-2a74f0ac1662" providerId="ADAL" clId="{CBAE7338-476D-448D-9EFD-2A3A90F4491C}" dt="2024-08-29T03:12:22.339" v="11638" actId="1076"/>
          <ac:picMkLst>
            <pc:docMk/>
            <pc:sldMk cId="1864608236" sldId="344"/>
            <ac:picMk id="28" creationId="{77A1CEC4-C32C-9868-3B78-EF7BCF398EB3}"/>
          </ac:picMkLst>
        </pc:picChg>
        <pc:picChg chg="del">
          <ac:chgData name="Мясников Вячеслав Сергеевич" userId="bad87da3-071b-4256-9a7d-2a74f0ac1662" providerId="ADAL" clId="{CBAE7338-476D-448D-9EFD-2A3A90F4491C}" dt="2024-08-27T07:42:26.395" v="7606" actId="478"/>
          <ac:picMkLst>
            <pc:docMk/>
            <pc:sldMk cId="1864608236" sldId="344"/>
            <ac:picMk id="1026" creationId="{AE03B850-2043-1A16-97CC-8D48E7CA2FB7}"/>
          </ac:picMkLst>
        </pc:picChg>
      </pc:sldChg>
      <pc:sldChg chg="new del">
        <pc:chgData name="Мясников Вячеслав Сергеевич" userId="bad87da3-071b-4256-9a7d-2a74f0ac1662" providerId="ADAL" clId="{CBAE7338-476D-448D-9EFD-2A3A90F4491C}" dt="2024-08-27T07:42:06.050" v="7600" actId="2696"/>
        <pc:sldMkLst>
          <pc:docMk/>
          <pc:sldMk cId="2924685035" sldId="344"/>
        </pc:sldMkLst>
      </pc:sldChg>
      <pc:sldChg chg="addSp delSp modSp add mod">
        <pc:chgData name="Мясников Вячеслав Сергеевич" userId="bad87da3-071b-4256-9a7d-2a74f0ac1662" providerId="ADAL" clId="{CBAE7338-476D-448D-9EFD-2A3A90F4491C}" dt="2024-08-29T05:01:30.260" v="11674" actId="1076"/>
        <pc:sldMkLst>
          <pc:docMk/>
          <pc:sldMk cId="1062450273" sldId="345"/>
        </pc:sldMkLst>
        <pc:spChg chg="add del mod">
          <ac:chgData name="Мясников Вячеслав Сергеевич" userId="bad87da3-071b-4256-9a7d-2a74f0ac1662" providerId="ADAL" clId="{CBAE7338-476D-448D-9EFD-2A3A90F4491C}" dt="2024-08-27T08:07:47.331" v="8770" actId="478"/>
          <ac:spMkLst>
            <pc:docMk/>
            <pc:sldMk cId="1062450273" sldId="345"/>
            <ac:spMk id="10" creationId="{E4B0D046-D961-6198-DBEB-7143C568EF21}"/>
          </ac:spMkLst>
        </pc:spChg>
        <pc:spChg chg="mod">
          <ac:chgData name="Мясников Вячеслав Сергеевич" userId="bad87da3-071b-4256-9a7d-2a74f0ac1662" providerId="ADAL" clId="{CBAE7338-476D-448D-9EFD-2A3A90F4491C}" dt="2024-08-29T05:01:30.260" v="11674" actId="1076"/>
          <ac:spMkLst>
            <pc:docMk/>
            <pc:sldMk cId="1062450273" sldId="345"/>
            <ac:spMk id="11" creationId="{6D120A27-89D2-CC9C-4B4C-922ABA12F613}"/>
          </ac:spMkLst>
        </pc:spChg>
        <pc:spChg chg="add mod">
          <ac:chgData name="Мясников Вячеслав Сергеевич" userId="bad87da3-071b-4256-9a7d-2a74f0ac1662" providerId="ADAL" clId="{CBAE7338-476D-448D-9EFD-2A3A90F4491C}" dt="2024-08-29T02:24:08.643" v="11462" actId="1076"/>
          <ac:spMkLst>
            <pc:docMk/>
            <pc:sldMk cId="1062450273" sldId="345"/>
            <ac:spMk id="14" creationId="{967B2C54-65F6-4B2B-746C-85D558036507}"/>
          </ac:spMkLst>
        </pc:spChg>
        <pc:spChg chg="mod">
          <ac:chgData name="Мясников Вячеслав Сергеевич" userId="bad87da3-071b-4256-9a7d-2a74f0ac1662" providerId="ADAL" clId="{CBAE7338-476D-448D-9EFD-2A3A90F4491C}" dt="2024-08-29T02:23:56.537" v="11460" actId="1076"/>
          <ac:spMkLst>
            <pc:docMk/>
            <pc:sldMk cId="1062450273" sldId="345"/>
            <ac:spMk id="15" creationId="{A9385F80-9577-10ED-4B78-E15F6120EB56}"/>
          </ac:spMkLst>
        </pc:spChg>
        <pc:spChg chg="mod">
          <ac:chgData name="Мясников Вячеслав Сергеевич" userId="bad87da3-071b-4256-9a7d-2a74f0ac1662" providerId="ADAL" clId="{CBAE7338-476D-448D-9EFD-2A3A90F4491C}" dt="2024-08-27T08:07:14.832" v="8693" actId="20577"/>
          <ac:spMkLst>
            <pc:docMk/>
            <pc:sldMk cId="1062450273" sldId="345"/>
            <ac:spMk id="22" creationId="{F351039E-A20D-C5CA-60DE-C4AE7C5769F9}"/>
          </ac:spMkLst>
        </pc:spChg>
        <pc:spChg chg="mod">
          <ac:chgData name="Мясников Вячеслав Сергеевич" userId="bad87da3-071b-4256-9a7d-2a74f0ac1662" providerId="ADAL" clId="{CBAE7338-476D-448D-9EFD-2A3A90F4491C}" dt="2024-08-27T08:06:11.856" v="8689" actId="14100"/>
          <ac:spMkLst>
            <pc:docMk/>
            <pc:sldMk cId="1062450273" sldId="345"/>
            <ac:spMk id="33" creationId="{12228F47-8A10-5377-79B4-2AA753511291}"/>
          </ac:spMkLst>
        </pc:spChg>
        <pc:graphicFrameChg chg="mod modGraphic">
          <ac:chgData name="Мясников Вячеслав Сергеевич" userId="bad87da3-071b-4256-9a7d-2a74f0ac1662" providerId="ADAL" clId="{CBAE7338-476D-448D-9EFD-2A3A90F4491C}" dt="2024-08-29T05:01:29.558" v="11673" actId="14100"/>
          <ac:graphicFrameMkLst>
            <pc:docMk/>
            <pc:sldMk cId="1062450273" sldId="345"/>
            <ac:graphicFrameMk id="13" creationId="{89FA7CC4-8731-BCE1-DC05-33478689D117}"/>
          </ac:graphicFrameMkLst>
        </pc:graphicFrameChg>
        <pc:picChg chg="del mod">
          <ac:chgData name="Мясников Вячеслав Сергеевич" userId="bad87da3-071b-4256-9a7d-2a74f0ac1662" providerId="ADAL" clId="{CBAE7338-476D-448D-9EFD-2A3A90F4491C}" dt="2024-08-27T07:52:58.258" v="8378" actId="21"/>
          <ac:picMkLst>
            <pc:docMk/>
            <pc:sldMk cId="1062450273" sldId="345"/>
            <ac:picMk id="3" creationId="{111C49B7-CA8F-C02D-40FB-BE1E2EBC166F}"/>
          </ac:picMkLst>
        </pc:picChg>
        <pc:picChg chg="add del mod">
          <ac:chgData name="Мясников Вячеслав Сергеевич" userId="bad87da3-071b-4256-9a7d-2a74f0ac1662" providerId="ADAL" clId="{CBAE7338-476D-448D-9EFD-2A3A90F4491C}" dt="2024-08-27T08:05:21.750" v="8682" actId="478"/>
          <ac:picMkLst>
            <pc:docMk/>
            <pc:sldMk cId="1062450273" sldId="345"/>
            <ac:picMk id="4" creationId="{111C49B7-CA8F-C02D-40FB-BE1E2EBC166F}"/>
          </ac:picMkLst>
        </pc:picChg>
        <pc:picChg chg="mod">
          <ac:chgData name="Мясников Вячеслав Сергеевич" userId="bad87da3-071b-4256-9a7d-2a74f0ac1662" providerId="ADAL" clId="{CBAE7338-476D-448D-9EFD-2A3A90F4491C}" dt="2024-08-27T08:09:15.897" v="8866" actId="1076"/>
          <ac:picMkLst>
            <pc:docMk/>
            <pc:sldMk cId="1062450273" sldId="345"/>
            <ac:picMk id="5" creationId="{1842EE2B-8360-9CDF-9E76-BC553DE1C325}"/>
          </ac:picMkLst>
        </pc:picChg>
        <pc:picChg chg="del">
          <ac:chgData name="Мясников Вячеслав Сергеевич" userId="bad87da3-071b-4256-9a7d-2a74f0ac1662" providerId="ADAL" clId="{CBAE7338-476D-448D-9EFD-2A3A90F4491C}" dt="2024-08-27T08:05:18.858" v="8681" actId="478"/>
          <ac:picMkLst>
            <pc:docMk/>
            <pc:sldMk cId="1062450273" sldId="345"/>
            <ac:picMk id="18" creationId="{932B790A-18D2-47D6-639F-C03696DF649E}"/>
          </ac:picMkLst>
        </pc:picChg>
        <pc:picChg chg="del">
          <ac:chgData name="Мясников Вячеслав Сергеевич" userId="bad87da3-071b-4256-9a7d-2a74f0ac1662" providerId="ADAL" clId="{CBAE7338-476D-448D-9EFD-2A3A90F4491C}" dt="2024-08-27T08:05:18.858" v="8681" actId="478"/>
          <ac:picMkLst>
            <pc:docMk/>
            <pc:sldMk cId="1062450273" sldId="345"/>
            <ac:picMk id="19" creationId="{BED0B897-3B56-B476-1255-A609EF954EA4}"/>
          </ac:picMkLst>
        </pc:picChg>
        <pc:picChg chg="del">
          <ac:chgData name="Мясников Вячеслав Сергеевич" userId="bad87da3-071b-4256-9a7d-2a74f0ac1662" providerId="ADAL" clId="{CBAE7338-476D-448D-9EFD-2A3A90F4491C}" dt="2024-08-27T08:05:18.858" v="8681" actId="478"/>
          <ac:picMkLst>
            <pc:docMk/>
            <pc:sldMk cId="1062450273" sldId="345"/>
            <ac:picMk id="20" creationId="{E66C84C3-CBB9-A9B4-2784-F9BFCC56F5D9}"/>
          </ac:picMkLst>
        </pc:picChg>
        <pc:picChg chg="del">
          <ac:chgData name="Мясников Вячеслав Сергеевич" userId="bad87da3-071b-4256-9a7d-2a74f0ac1662" providerId="ADAL" clId="{CBAE7338-476D-448D-9EFD-2A3A90F4491C}" dt="2024-08-27T08:05:18.858" v="8681" actId="478"/>
          <ac:picMkLst>
            <pc:docMk/>
            <pc:sldMk cId="1062450273" sldId="345"/>
            <ac:picMk id="21" creationId="{6FADEEF2-A22D-80C2-F722-BEE75E5598C3}"/>
          </ac:picMkLst>
        </pc:picChg>
        <pc:picChg chg="del">
          <ac:chgData name="Мясников Вячеслав Сергеевич" userId="bad87da3-071b-4256-9a7d-2a74f0ac1662" providerId="ADAL" clId="{CBAE7338-476D-448D-9EFD-2A3A90F4491C}" dt="2024-08-27T08:05:18.858" v="8681" actId="478"/>
          <ac:picMkLst>
            <pc:docMk/>
            <pc:sldMk cId="1062450273" sldId="345"/>
            <ac:picMk id="27" creationId="{DF140D8D-7A60-EE8C-8A61-C38E5DEEC661}"/>
          </ac:picMkLst>
        </pc:picChg>
        <pc:picChg chg="del">
          <ac:chgData name="Мясников Вячеслав Сергеевич" userId="bad87da3-071b-4256-9a7d-2a74f0ac1662" providerId="ADAL" clId="{CBAE7338-476D-448D-9EFD-2A3A90F4491C}" dt="2024-08-27T08:05:18.858" v="8681" actId="478"/>
          <ac:picMkLst>
            <pc:docMk/>
            <pc:sldMk cId="1062450273" sldId="345"/>
            <ac:picMk id="28" creationId="{77A1CEC4-C32C-9868-3B78-EF7BCF398EB3}"/>
          </ac:picMkLst>
        </pc:picChg>
      </pc:sldChg>
      <pc:sldChg chg="addSp delSp modSp add del mod">
        <pc:chgData name="Мясников Вячеслав Сергеевич" userId="bad87da3-071b-4256-9a7d-2a74f0ac1662" providerId="ADAL" clId="{CBAE7338-476D-448D-9EFD-2A3A90F4491C}" dt="2024-08-29T00:09:15.661" v="9330" actId="2696"/>
        <pc:sldMkLst>
          <pc:docMk/>
          <pc:sldMk cId="1261800694" sldId="346"/>
        </pc:sldMkLst>
        <pc:spChg chg="mod">
          <ac:chgData name="Мясников Вячеслав Сергеевич" userId="bad87da3-071b-4256-9a7d-2a74f0ac1662" providerId="ADAL" clId="{CBAE7338-476D-448D-9EFD-2A3A90F4491C}" dt="2024-08-27T08:12:33.854" v="8886" actId="207"/>
          <ac:spMkLst>
            <pc:docMk/>
            <pc:sldMk cId="1261800694" sldId="346"/>
            <ac:spMk id="8" creationId="{E88BFCBF-F7B1-B699-8638-E48AA9BB1928}"/>
          </ac:spMkLst>
        </pc:spChg>
        <pc:spChg chg="mod">
          <ac:chgData name="Мясников Вячеслав Сергеевич" userId="bad87da3-071b-4256-9a7d-2a74f0ac1662" providerId="ADAL" clId="{CBAE7338-476D-448D-9EFD-2A3A90F4491C}" dt="2024-08-27T08:12:13.867" v="8883" actId="207"/>
          <ac:spMkLst>
            <pc:docMk/>
            <pc:sldMk cId="1261800694" sldId="346"/>
            <ac:spMk id="9" creationId="{AF40948A-15A1-B177-F739-53B4A77742A1}"/>
          </ac:spMkLst>
        </pc:spChg>
        <pc:spChg chg="mod">
          <ac:chgData name="Мясников Вячеслав Сергеевич" userId="bad87da3-071b-4256-9a7d-2a74f0ac1662" providerId="ADAL" clId="{CBAE7338-476D-448D-9EFD-2A3A90F4491C}" dt="2024-08-27T08:12:53.843" v="8979" actId="207"/>
          <ac:spMkLst>
            <pc:docMk/>
            <pc:sldMk cId="1261800694" sldId="346"/>
            <ac:spMk id="11" creationId="{6D120A27-89D2-CC9C-4B4C-922ABA12F613}"/>
          </ac:spMkLst>
        </pc:spChg>
        <pc:spChg chg="mod">
          <ac:chgData name="Мясников Вячеслав Сергеевич" userId="bad87da3-071b-4256-9a7d-2a74f0ac1662" providerId="ADAL" clId="{CBAE7338-476D-448D-9EFD-2A3A90F4491C}" dt="2024-08-27T08:12:58.741" v="8999" actId="207"/>
          <ac:spMkLst>
            <pc:docMk/>
            <pc:sldMk cId="1261800694" sldId="346"/>
            <ac:spMk id="12" creationId="{6A3D3AD5-2C91-8D1D-7294-B5B5633B1396}"/>
          </ac:spMkLst>
        </pc:spChg>
        <pc:spChg chg="mod">
          <ac:chgData name="Мясников Вячеслав Сергеевич" userId="bad87da3-071b-4256-9a7d-2a74f0ac1662" providerId="ADAL" clId="{CBAE7338-476D-448D-9EFD-2A3A90F4491C}" dt="2024-08-27T08:17:30.310" v="9181" actId="20577"/>
          <ac:spMkLst>
            <pc:docMk/>
            <pc:sldMk cId="1261800694" sldId="346"/>
            <ac:spMk id="14" creationId="{967B2C54-65F6-4B2B-746C-85D558036507}"/>
          </ac:spMkLst>
        </pc:spChg>
        <pc:spChg chg="del">
          <ac:chgData name="Мясников Вячеслав Сергеевич" userId="bad87da3-071b-4256-9a7d-2a74f0ac1662" providerId="ADAL" clId="{CBAE7338-476D-448D-9EFD-2A3A90F4491C}" dt="2024-08-27T08:16:03.353" v="9050" actId="478"/>
          <ac:spMkLst>
            <pc:docMk/>
            <pc:sldMk cId="1261800694" sldId="346"/>
            <ac:spMk id="15" creationId="{A9385F80-9577-10ED-4B78-E15F6120EB56}"/>
          </ac:spMkLst>
        </pc:spChg>
        <pc:spChg chg="mod">
          <ac:chgData name="Мясников Вячеслав Сергеевич" userId="bad87da3-071b-4256-9a7d-2a74f0ac1662" providerId="ADAL" clId="{CBAE7338-476D-448D-9EFD-2A3A90F4491C}" dt="2024-08-27T08:17:47.333" v="9212" actId="20577"/>
          <ac:spMkLst>
            <pc:docMk/>
            <pc:sldMk cId="1261800694" sldId="346"/>
            <ac:spMk id="22" creationId="{F351039E-A20D-C5CA-60DE-C4AE7C5769F9}"/>
          </ac:spMkLst>
        </pc:spChg>
        <pc:graphicFrameChg chg="del">
          <ac:chgData name="Мясников Вячеслав Сергеевич" userId="bad87da3-071b-4256-9a7d-2a74f0ac1662" providerId="ADAL" clId="{CBAE7338-476D-448D-9EFD-2A3A90F4491C}" dt="2024-08-27T08:16:03.353" v="9050" actId="478"/>
          <ac:graphicFrameMkLst>
            <pc:docMk/>
            <pc:sldMk cId="1261800694" sldId="346"/>
            <ac:graphicFrameMk id="13" creationId="{89FA7CC4-8731-BCE1-DC05-33478689D117}"/>
          </ac:graphicFrameMkLst>
        </pc:graphicFrameChg>
        <pc:picChg chg="add mod modCrop">
          <ac:chgData name="Мясников Вячеслав Сергеевич" userId="bad87da3-071b-4256-9a7d-2a74f0ac1662" providerId="ADAL" clId="{CBAE7338-476D-448D-9EFD-2A3A90F4491C}" dt="2024-08-27T08:17:03.870" v="9173" actId="14100"/>
          <ac:picMkLst>
            <pc:docMk/>
            <pc:sldMk cId="1261800694" sldId="346"/>
            <ac:picMk id="3" creationId="{0C9F336C-C4A4-B079-A513-1B6FD1A0825B}"/>
          </ac:picMkLst>
        </pc:picChg>
        <pc:picChg chg="mod">
          <ac:chgData name="Мясников Вячеслав Сергеевич" userId="bad87da3-071b-4256-9a7d-2a74f0ac1662" providerId="ADAL" clId="{CBAE7338-476D-448D-9EFD-2A3A90F4491C}" dt="2024-08-27T08:12:21.860" v="8884" actId="207"/>
          <ac:picMkLst>
            <pc:docMk/>
            <pc:sldMk cId="1261800694" sldId="346"/>
            <ac:picMk id="39" creationId="{14DD553F-8874-FF0F-439F-43069ECE7652}"/>
          </ac:picMkLst>
        </pc:picChg>
        <pc:picChg chg="mod">
          <ac:chgData name="Мясников Вячеслав Сергеевич" userId="bad87da3-071b-4256-9a7d-2a74f0ac1662" providerId="ADAL" clId="{CBAE7338-476D-448D-9EFD-2A3A90F4491C}" dt="2024-08-27T08:12:38.266" v="8887" actId="14100"/>
          <ac:picMkLst>
            <pc:docMk/>
            <pc:sldMk cId="1261800694" sldId="346"/>
            <ac:picMk id="40" creationId="{640BCCFA-16D3-DC50-49FF-919DD685EB77}"/>
          </ac:picMkLst>
        </pc:picChg>
      </pc:sldChg>
      <pc:sldChg chg="addSp delSp modSp add mod ord">
        <pc:chgData name="Мясников Вячеслав Сергеевич" userId="bad87da3-071b-4256-9a7d-2a74f0ac1662" providerId="ADAL" clId="{CBAE7338-476D-448D-9EFD-2A3A90F4491C}" dt="2024-08-29T03:16:46.755" v="11653"/>
        <pc:sldMkLst>
          <pc:docMk/>
          <pc:sldMk cId="921285390" sldId="347"/>
        </pc:sldMkLst>
        <pc:spChg chg="del">
          <ac:chgData name="Мясников Вячеслав Сергеевич" userId="bad87da3-071b-4256-9a7d-2a74f0ac1662" providerId="ADAL" clId="{CBAE7338-476D-448D-9EFD-2A3A90F4491C}" dt="2024-08-29T00:07:12.835" v="9269" actId="478"/>
          <ac:spMkLst>
            <pc:docMk/>
            <pc:sldMk cId="921285390" sldId="347"/>
            <ac:spMk id="10" creationId="{8DC5DA1D-2FF7-002F-7A9B-2B915F4D4FAD}"/>
          </ac:spMkLst>
        </pc:spChg>
        <pc:spChg chg="del">
          <ac:chgData name="Мясников Вячеслав Сергеевич" userId="bad87da3-071b-4256-9a7d-2a74f0ac1662" providerId="ADAL" clId="{CBAE7338-476D-448D-9EFD-2A3A90F4491C}" dt="2024-08-29T00:07:12.835" v="9269" actId="478"/>
          <ac:spMkLst>
            <pc:docMk/>
            <pc:sldMk cId="921285390" sldId="347"/>
            <ac:spMk id="14" creationId="{988258ED-6DB9-0592-2FED-0467C64071CE}"/>
          </ac:spMkLst>
        </pc:spChg>
        <pc:spChg chg="del">
          <ac:chgData name="Мясников Вячеслав Сергеевич" userId="bad87da3-071b-4256-9a7d-2a74f0ac1662" providerId="ADAL" clId="{CBAE7338-476D-448D-9EFD-2A3A90F4491C}" dt="2024-08-29T00:07:12.835" v="9269" actId="478"/>
          <ac:spMkLst>
            <pc:docMk/>
            <pc:sldMk cId="921285390" sldId="347"/>
            <ac:spMk id="16" creationId="{BF0B678A-8E73-E643-9FE5-D55A89725DC2}"/>
          </ac:spMkLst>
        </pc:spChg>
        <pc:spChg chg="mod">
          <ac:chgData name="Мясников Вячеслав Сергеевич" userId="bad87da3-071b-4256-9a7d-2a74f0ac1662" providerId="ADAL" clId="{CBAE7338-476D-448D-9EFD-2A3A90F4491C}" dt="2024-08-29T00:09:14.121" v="9329" actId="20577"/>
          <ac:spMkLst>
            <pc:docMk/>
            <pc:sldMk cId="921285390" sldId="347"/>
            <ac:spMk id="22" creationId="{F351039E-A20D-C5CA-60DE-C4AE7C5769F9}"/>
          </ac:spMkLst>
        </pc:spChg>
        <pc:spChg chg="del">
          <ac:chgData name="Мясников Вячеслав Сергеевич" userId="bad87da3-071b-4256-9a7d-2a74f0ac1662" providerId="ADAL" clId="{CBAE7338-476D-448D-9EFD-2A3A90F4491C}" dt="2024-08-29T00:07:15.442" v="9270" actId="478"/>
          <ac:spMkLst>
            <pc:docMk/>
            <pc:sldMk cId="921285390" sldId="347"/>
            <ac:spMk id="23" creationId="{D11BA5EB-C063-89F5-DB74-D51070DAAD90}"/>
          </ac:spMkLst>
        </pc:spChg>
        <pc:picChg chg="add mod">
          <ac:chgData name="Мясников Вячеслав Сергеевич" userId="bad87da3-071b-4256-9a7d-2a74f0ac1662" providerId="ADAL" clId="{CBAE7338-476D-448D-9EFD-2A3A90F4491C}" dt="2024-08-29T00:07:15.758" v="9271"/>
          <ac:picMkLst>
            <pc:docMk/>
            <pc:sldMk cId="921285390" sldId="347"/>
            <ac:picMk id="3" creationId="{AB86A162-6A49-1451-484E-ABB021259DB8}"/>
          </ac:picMkLst>
        </pc:picChg>
        <pc:picChg chg="del">
          <ac:chgData name="Мясников Вячеслав Сергеевич" userId="bad87da3-071b-4256-9a7d-2a74f0ac1662" providerId="ADAL" clId="{CBAE7338-476D-448D-9EFD-2A3A90F4491C}" dt="2024-08-29T00:07:12.835" v="9269" actId="478"/>
          <ac:picMkLst>
            <pc:docMk/>
            <pc:sldMk cId="921285390" sldId="347"/>
            <ac:picMk id="4" creationId="{23638DEC-DC9C-67DE-16ED-D72851FE7FC1}"/>
          </ac:picMkLst>
        </pc:picChg>
        <pc:picChg chg="del">
          <ac:chgData name="Мясников Вячеслав Сергеевич" userId="bad87da3-071b-4256-9a7d-2a74f0ac1662" providerId="ADAL" clId="{CBAE7338-476D-448D-9EFD-2A3A90F4491C}" dt="2024-08-29T00:07:12.835" v="9269" actId="478"/>
          <ac:picMkLst>
            <pc:docMk/>
            <pc:sldMk cId="921285390" sldId="347"/>
            <ac:picMk id="1026" creationId="{AE03B850-2043-1A16-97CC-8D48E7CA2FB7}"/>
          </ac:picMkLst>
        </pc:picChg>
      </pc:sldChg>
      <pc:sldChg chg="addSp delSp modSp add mod">
        <pc:chgData name="Мясников Вячеслав Сергеевич" userId="bad87da3-071b-4256-9a7d-2a74f0ac1662" providerId="ADAL" clId="{CBAE7338-476D-448D-9EFD-2A3A90F4491C}" dt="2024-08-29T00:25:50.276" v="9892" actId="1076"/>
        <pc:sldMkLst>
          <pc:docMk/>
          <pc:sldMk cId="1326674132" sldId="348"/>
        </pc:sldMkLst>
        <pc:spChg chg="add mod">
          <ac:chgData name="Мясников Вячеслав Сергеевич" userId="bad87da3-071b-4256-9a7d-2a74f0ac1662" providerId="ADAL" clId="{CBAE7338-476D-448D-9EFD-2A3A90F4491C}" dt="2024-08-29T00:25:33.383" v="9890" actId="20577"/>
          <ac:spMkLst>
            <pc:docMk/>
            <pc:sldMk cId="1326674132" sldId="348"/>
            <ac:spMk id="4" creationId="{121410F2-2DEC-D961-34E4-6CF6CF251C74}"/>
          </ac:spMkLst>
        </pc:spChg>
        <pc:spChg chg="mod">
          <ac:chgData name="Мясников Вячеслав Сергеевич" userId="bad87da3-071b-4256-9a7d-2a74f0ac1662" providerId="ADAL" clId="{CBAE7338-476D-448D-9EFD-2A3A90F4491C}" dt="2024-08-29T00:25:50.276" v="9892" actId="1076"/>
          <ac:spMkLst>
            <pc:docMk/>
            <pc:sldMk cId="1326674132" sldId="348"/>
            <ac:spMk id="10" creationId="{8DC5DA1D-2FF7-002F-7A9B-2B915F4D4FAD}"/>
          </ac:spMkLst>
        </pc:spChg>
        <pc:spChg chg="del">
          <ac:chgData name="Мясников Вячеслав Сергеевич" userId="bad87da3-071b-4256-9a7d-2a74f0ac1662" providerId="ADAL" clId="{CBAE7338-476D-448D-9EFD-2A3A90F4491C}" dt="2024-08-29T00:18:56.291" v="9841" actId="478"/>
          <ac:spMkLst>
            <pc:docMk/>
            <pc:sldMk cId="1326674132" sldId="348"/>
            <ac:spMk id="13" creationId="{0E338653-A0BC-6C5C-02B1-11780FFCC821}"/>
          </ac:spMkLst>
        </pc:spChg>
        <pc:spChg chg="add mod">
          <ac:chgData name="Мясников Вячеслав Сергеевич" userId="bad87da3-071b-4256-9a7d-2a74f0ac1662" providerId="ADAL" clId="{CBAE7338-476D-448D-9EFD-2A3A90F4491C}" dt="2024-08-29T00:24:08.063" v="9849" actId="1076"/>
          <ac:spMkLst>
            <pc:docMk/>
            <pc:sldMk cId="1326674132" sldId="348"/>
            <ac:spMk id="14" creationId="{D584C57F-162B-2321-DE2E-1BC88C556466}"/>
          </ac:spMkLst>
        </pc:spChg>
        <pc:spChg chg="del">
          <ac:chgData name="Мясников Вячеслав Сергеевич" userId="bad87da3-071b-4256-9a7d-2a74f0ac1662" providerId="ADAL" clId="{CBAE7338-476D-448D-9EFD-2A3A90F4491C}" dt="2024-08-29T00:23:35.815" v="9844" actId="478"/>
          <ac:spMkLst>
            <pc:docMk/>
            <pc:sldMk cId="1326674132" sldId="348"/>
            <ac:spMk id="15" creationId="{D6C7908F-10F9-4134-3F68-77183E5039A3}"/>
          </ac:spMkLst>
        </pc:spChg>
        <pc:spChg chg="add mod">
          <ac:chgData name="Мясников Вячеслав Сергеевич" userId="bad87da3-071b-4256-9a7d-2a74f0ac1662" providerId="ADAL" clId="{CBAE7338-476D-448D-9EFD-2A3A90F4491C}" dt="2024-08-29T00:24:08.063" v="9849" actId="1076"/>
          <ac:spMkLst>
            <pc:docMk/>
            <pc:sldMk cId="1326674132" sldId="348"/>
            <ac:spMk id="16" creationId="{BAF2C364-7EA8-0EFD-70B1-A38AC595E1AA}"/>
          </ac:spMkLst>
        </pc:spChg>
        <pc:spChg chg="mod">
          <ac:chgData name="Мясников Вячеслав Сергеевич" userId="bad87da3-071b-4256-9a7d-2a74f0ac1662" providerId="ADAL" clId="{CBAE7338-476D-448D-9EFD-2A3A90F4491C}" dt="2024-08-29T00:12:54.098" v="9414" actId="20577"/>
          <ac:spMkLst>
            <pc:docMk/>
            <pc:sldMk cId="1326674132" sldId="348"/>
            <ac:spMk id="22" creationId="{F351039E-A20D-C5CA-60DE-C4AE7C5769F9}"/>
          </ac:spMkLst>
        </pc:spChg>
        <pc:spChg chg="mod">
          <ac:chgData name="Мясников Вячеслав Сергеевич" userId="bad87da3-071b-4256-9a7d-2a74f0ac1662" providerId="ADAL" clId="{CBAE7338-476D-448D-9EFD-2A3A90F4491C}" dt="2024-08-29T00:25:50.276" v="9892" actId="1076"/>
          <ac:spMkLst>
            <pc:docMk/>
            <pc:sldMk cId="1326674132" sldId="348"/>
            <ac:spMk id="23" creationId="{D11BA5EB-C063-89F5-DB74-D51070DAAD90}"/>
          </ac:spMkLst>
        </pc:spChg>
        <pc:picChg chg="add del mod">
          <ac:chgData name="Мясников Вячеслав Сергеевич" userId="bad87da3-071b-4256-9a7d-2a74f0ac1662" providerId="ADAL" clId="{CBAE7338-476D-448D-9EFD-2A3A90F4491C}" dt="2024-08-29T00:23:40.259" v="9845" actId="478"/>
          <ac:picMkLst>
            <pc:docMk/>
            <pc:sldMk cId="1326674132" sldId="348"/>
            <ac:picMk id="3" creationId="{9A650B64-1B86-1655-DD2B-D117596F1321}"/>
          </ac:picMkLst>
        </pc:picChg>
      </pc:sldChg>
      <pc:sldChg chg="delSp modSp add mod">
        <pc:chgData name="Мясников Вячеслав Сергеевич" userId="bad87da3-071b-4256-9a7d-2a74f0ac1662" providerId="ADAL" clId="{CBAE7338-476D-448D-9EFD-2A3A90F4491C}" dt="2024-08-29T01:32:23.971" v="10617" actId="14100"/>
        <pc:sldMkLst>
          <pc:docMk/>
          <pc:sldMk cId="3777030624" sldId="349"/>
        </pc:sldMkLst>
        <pc:spChg chg="del">
          <ac:chgData name="Мясников Вячеслав Сергеевич" userId="bad87da3-071b-4256-9a7d-2a74f0ac1662" providerId="ADAL" clId="{CBAE7338-476D-448D-9EFD-2A3A90F4491C}" dt="2024-08-29T00:31:24.936" v="9954" actId="478"/>
          <ac:spMkLst>
            <pc:docMk/>
            <pc:sldMk cId="3777030624" sldId="349"/>
            <ac:spMk id="4" creationId="{121410F2-2DEC-D961-34E4-6CF6CF251C74}"/>
          </ac:spMkLst>
        </pc:spChg>
        <pc:spChg chg="del">
          <ac:chgData name="Мясников Вячеслав Сергеевич" userId="bad87da3-071b-4256-9a7d-2a74f0ac1662" providerId="ADAL" clId="{CBAE7338-476D-448D-9EFD-2A3A90F4491C}" dt="2024-08-29T00:31:20.354" v="9952" actId="478"/>
          <ac:spMkLst>
            <pc:docMk/>
            <pc:sldMk cId="3777030624" sldId="349"/>
            <ac:spMk id="10" creationId="{8DC5DA1D-2FF7-002F-7A9B-2B915F4D4FAD}"/>
          </ac:spMkLst>
        </pc:spChg>
        <pc:spChg chg="mod">
          <ac:chgData name="Мясников Вячеслав Сергеевич" userId="bad87da3-071b-4256-9a7d-2a74f0ac1662" providerId="ADAL" clId="{CBAE7338-476D-448D-9EFD-2A3A90F4491C}" dt="2024-08-29T01:32:23.971" v="10617" actId="14100"/>
          <ac:spMkLst>
            <pc:docMk/>
            <pc:sldMk cId="3777030624" sldId="349"/>
            <ac:spMk id="14" creationId="{D584C57F-162B-2321-DE2E-1BC88C556466}"/>
          </ac:spMkLst>
        </pc:spChg>
        <pc:spChg chg="del">
          <ac:chgData name="Мясников Вячеслав Сергеевич" userId="bad87da3-071b-4256-9a7d-2a74f0ac1662" providerId="ADAL" clId="{CBAE7338-476D-448D-9EFD-2A3A90F4491C}" dt="2024-08-29T00:31:18.935" v="9951" actId="478"/>
          <ac:spMkLst>
            <pc:docMk/>
            <pc:sldMk cId="3777030624" sldId="349"/>
            <ac:spMk id="16" creationId="{BAF2C364-7EA8-0EFD-70B1-A38AC595E1AA}"/>
          </ac:spMkLst>
        </pc:spChg>
        <pc:spChg chg="mod">
          <ac:chgData name="Мясников Вячеслав Сергеевич" userId="bad87da3-071b-4256-9a7d-2a74f0ac1662" providerId="ADAL" clId="{CBAE7338-476D-448D-9EFD-2A3A90F4491C}" dt="2024-08-29T01:09:46.349" v="10299" actId="20577"/>
          <ac:spMkLst>
            <pc:docMk/>
            <pc:sldMk cId="3777030624" sldId="349"/>
            <ac:spMk id="22" creationId="{F351039E-A20D-C5CA-60DE-C4AE7C5769F9}"/>
          </ac:spMkLst>
        </pc:spChg>
        <pc:spChg chg="del">
          <ac:chgData name="Мясников Вячеслав Сергеевич" userId="bad87da3-071b-4256-9a7d-2a74f0ac1662" providerId="ADAL" clId="{CBAE7338-476D-448D-9EFD-2A3A90F4491C}" dt="2024-08-29T00:31:23.586" v="9953" actId="478"/>
          <ac:spMkLst>
            <pc:docMk/>
            <pc:sldMk cId="3777030624" sldId="349"/>
            <ac:spMk id="23" creationId="{D11BA5EB-C063-89F5-DB74-D51070DAAD90}"/>
          </ac:spMkLst>
        </pc:spChg>
        <pc:picChg chg="mod">
          <ac:chgData name="Мясников Вячеслав Сергеевич" userId="bad87da3-071b-4256-9a7d-2a74f0ac1662" providerId="ADAL" clId="{CBAE7338-476D-448D-9EFD-2A3A90F4491C}" dt="2024-08-29T00:31:27.875" v="9956" actId="1076"/>
          <ac:picMkLst>
            <pc:docMk/>
            <pc:sldMk cId="3777030624" sldId="349"/>
            <ac:picMk id="5" creationId="{1842EE2B-8360-9CDF-9E76-BC553DE1C325}"/>
          </ac:picMkLst>
        </pc:picChg>
      </pc:sldChg>
      <pc:sldChg chg="modSp add mod">
        <pc:chgData name="Мясников Вячеслав Сергеевич" userId="bad87da3-071b-4256-9a7d-2a74f0ac1662" providerId="ADAL" clId="{CBAE7338-476D-448D-9EFD-2A3A90F4491C}" dt="2024-08-29T01:32:00.250" v="10615" actId="20577"/>
        <pc:sldMkLst>
          <pc:docMk/>
          <pc:sldMk cId="2885203574" sldId="350"/>
        </pc:sldMkLst>
        <pc:spChg chg="mod">
          <ac:chgData name="Мясников Вячеслав Сергеевич" userId="bad87da3-071b-4256-9a7d-2a74f0ac1662" providerId="ADAL" clId="{CBAE7338-476D-448D-9EFD-2A3A90F4491C}" dt="2024-08-29T01:32:00.250" v="10615" actId="20577"/>
          <ac:spMkLst>
            <pc:docMk/>
            <pc:sldMk cId="2885203574" sldId="350"/>
            <ac:spMk id="14" creationId="{D584C57F-162B-2321-DE2E-1BC88C556466}"/>
          </ac:spMkLst>
        </pc:spChg>
        <pc:spChg chg="mod">
          <ac:chgData name="Мясников Вячеслав Сергеевич" userId="bad87da3-071b-4256-9a7d-2a74f0ac1662" providerId="ADAL" clId="{CBAE7338-476D-448D-9EFD-2A3A90F4491C}" dt="2024-08-29T01:09:50.575" v="10301" actId="20577"/>
          <ac:spMkLst>
            <pc:docMk/>
            <pc:sldMk cId="2885203574" sldId="350"/>
            <ac:spMk id="22" creationId="{F351039E-A20D-C5CA-60DE-C4AE7C5769F9}"/>
          </ac:spMkLst>
        </pc:spChg>
      </pc:sldChg>
      <pc:sldChg chg="modSp add mod">
        <pc:chgData name="Мясников Вячеслав Сергеевич" userId="bad87da3-071b-4256-9a7d-2a74f0ac1662" providerId="ADAL" clId="{CBAE7338-476D-448D-9EFD-2A3A90F4491C}" dt="2024-08-29T01:31:44.600" v="10610" actId="20577"/>
        <pc:sldMkLst>
          <pc:docMk/>
          <pc:sldMk cId="2335784276" sldId="351"/>
        </pc:sldMkLst>
        <pc:spChg chg="mod">
          <ac:chgData name="Мясников Вячеслав Сергеевич" userId="bad87da3-071b-4256-9a7d-2a74f0ac1662" providerId="ADAL" clId="{CBAE7338-476D-448D-9EFD-2A3A90F4491C}" dt="2024-08-29T01:31:44.600" v="10610" actId="20577"/>
          <ac:spMkLst>
            <pc:docMk/>
            <pc:sldMk cId="2335784276" sldId="351"/>
            <ac:spMk id="14" creationId="{D584C57F-162B-2321-DE2E-1BC88C556466}"/>
          </ac:spMkLst>
        </pc:spChg>
        <pc:spChg chg="mod">
          <ac:chgData name="Мясников Вячеслав Сергеевич" userId="bad87da3-071b-4256-9a7d-2a74f0ac1662" providerId="ADAL" clId="{CBAE7338-476D-448D-9EFD-2A3A90F4491C}" dt="2024-08-29T01:09:54.803" v="10303" actId="20577"/>
          <ac:spMkLst>
            <pc:docMk/>
            <pc:sldMk cId="2335784276" sldId="351"/>
            <ac:spMk id="22" creationId="{F351039E-A20D-C5CA-60DE-C4AE7C5769F9}"/>
          </ac:spMkLst>
        </pc:spChg>
      </pc:sldChg>
      <pc:sldChg chg="addSp delSp modSp add mod">
        <pc:chgData name="Мясников Вячеслав Сергеевич" userId="bad87da3-071b-4256-9a7d-2a74f0ac1662" providerId="ADAL" clId="{CBAE7338-476D-448D-9EFD-2A3A90F4491C}" dt="2024-08-29T01:20:22.040" v="10545" actId="14100"/>
        <pc:sldMkLst>
          <pc:docMk/>
          <pc:sldMk cId="3043780883" sldId="352"/>
        </pc:sldMkLst>
        <pc:spChg chg="mod">
          <ac:chgData name="Мясников Вячеслав Сергеевич" userId="bad87da3-071b-4256-9a7d-2a74f0ac1662" providerId="ADAL" clId="{CBAE7338-476D-448D-9EFD-2A3A90F4491C}" dt="2024-08-29T01:12:34.381" v="10333" actId="207"/>
          <ac:spMkLst>
            <pc:docMk/>
            <pc:sldMk cId="3043780883" sldId="352"/>
            <ac:spMk id="8" creationId="{E88BFCBF-F7B1-B699-8638-E48AA9BB1928}"/>
          </ac:spMkLst>
        </pc:spChg>
        <pc:spChg chg="mod">
          <ac:chgData name="Мясников Вячеслав Сергеевич" userId="bad87da3-071b-4256-9a7d-2a74f0ac1662" providerId="ADAL" clId="{CBAE7338-476D-448D-9EFD-2A3A90F4491C}" dt="2024-08-29T01:12:19.569" v="10331" actId="207"/>
          <ac:spMkLst>
            <pc:docMk/>
            <pc:sldMk cId="3043780883" sldId="352"/>
            <ac:spMk id="9" creationId="{AF40948A-15A1-B177-F739-53B4A77742A1}"/>
          </ac:spMkLst>
        </pc:spChg>
        <pc:spChg chg="mod">
          <ac:chgData name="Мясников Вячеслав Сергеевич" userId="bad87da3-071b-4256-9a7d-2a74f0ac1662" providerId="ADAL" clId="{CBAE7338-476D-448D-9EFD-2A3A90F4491C}" dt="2024-08-29T01:13:18.317" v="10451" actId="207"/>
          <ac:spMkLst>
            <pc:docMk/>
            <pc:sldMk cId="3043780883" sldId="352"/>
            <ac:spMk id="11" creationId="{6D120A27-89D2-CC9C-4B4C-922ABA12F613}"/>
          </ac:spMkLst>
        </pc:spChg>
        <pc:spChg chg="mod">
          <ac:chgData name="Мясников Вячеслав Сергеевич" userId="bad87da3-071b-4256-9a7d-2a74f0ac1662" providerId="ADAL" clId="{CBAE7338-476D-448D-9EFD-2A3A90F4491C}" dt="2024-08-29T01:13:06.489" v="10359" actId="207"/>
          <ac:spMkLst>
            <pc:docMk/>
            <pc:sldMk cId="3043780883" sldId="352"/>
            <ac:spMk id="12" creationId="{6A3D3AD5-2C91-8D1D-7294-B5B5633B1396}"/>
          </ac:spMkLst>
        </pc:spChg>
        <pc:spChg chg="del">
          <ac:chgData name="Мясников Вячеслав Сергеевич" userId="bad87da3-071b-4256-9a7d-2a74f0ac1662" providerId="ADAL" clId="{CBAE7338-476D-448D-9EFD-2A3A90F4491C}" dt="2024-08-29T01:14:34.861" v="10495" actId="478"/>
          <ac:spMkLst>
            <pc:docMk/>
            <pc:sldMk cId="3043780883" sldId="352"/>
            <ac:spMk id="14" creationId="{967B2C54-65F6-4B2B-746C-85D558036507}"/>
          </ac:spMkLst>
        </pc:spChg>
        <pc:spChg chg="del">
          <ac:chgData name="Мясников Вячеслав Сергеевич" userId="bad87da3-071b-4256-9a7d-2a74f0ac1662" providerId="ADAL" clId="{CBAE7338-476D-448D-9EFD-2A3A90F4491C}" dt="2024-08-29T01:14:34.861" v="10495" actId="478"/>
          <ac:spMkLst>
            <pc:docMk/>
            <pc:sldMk cId="3043780883" sldId="352"/>
            <ac:spMk id="15" creationId="{A9385F80-9577-10ED-4B78-E15F6120EB56}"/>
          </ac:spMkLst>
        </pc:spChg>
        <pc:spChg chg="mod">
          <ac:chgData name="Мясников Вячеслав Сергеевич" userId="bad87da3-071b-4256-9a7d-2a74f0ac1662" providerId="ADAL" clId="{CBAE7338-476D-448D-9EFD-2A3A90F4491C}" dt="2024-08-29T01:14:29.680" v="10494" actId="20577"/>
          <ac:spMkLst>
            <pc:docMk/>
            <pc:sldMk cId="3043780883" sldId="352"/>
            <ac:spMk id="22" creationId="{F351039E-A20D-C5CA-60DE-C4AE7C5769F9}"/>
          </ac:spMkLst>
        </pc:spChg>
        <pc:graphicFrameChg chg="del">
          <ac:chgData name="Мясников Вячеслав Сергеевич" userId="bad87da3-071b-4256-9a7d-2a74f0ac1662" providerId="ADAL" clId="{CBAE7338-476D-448D-9EFD-2A3A90F4491C}" dt="2024-08-29T01:14:34.861" v="10495" actId="478"/>
          <ac:graphicFrameMkLst>
            <pc:docMk/>
            <pc:sldMk cId="3043780883" sldId="352"/>
            <ac:graphicFrameMk id="13" creationId="{89FA7CC4-8731-BCE1-DC05-33478689D117}"/>
          </ac:graphicFrameMkLst>
        </pc:graphicFrameChg>
        <pc:picChg chg="add mod modCrop">
          <ac:chgData name="Мясников Вячеслав Сергеевич" userId="bad87da3-071b-4256-9a7d-2a74f0ac1662" providerId="ADAL" clId="{CBAE7338-476D-448D-9EFD-2A3A90F4491C}" dt="2024-08-29T01:20:22.040" v="10545" actId="14100"/>
          <ac:picMkLst>
            <pc:docMk/>
            <pc:sldMk cId="3043780883" sldId="352"/>
            <ac:picMk id="3" creationId="{0593C4DF-846A-2BC0-6C7F-FF4D29CA80AA}"/>
          </ac:picMkLst>
        </pc:picChg>
        <pc:picChg chg="add del mod">
          <ac:chgData name="Мясников Вячеслав Сергеевич" userId="bad87da3-071b-4256-9a7d-2a74f0ac1662" providerId="ADAL" clId="{CBAE7338-476D-448D-9EFD-2A3A90F4491C}" dt="2024-08-29T01:15:04.044" v="10503" actId="21"/>
          <ac:picMkLst>
            <pc:docMk/>
            <pc:sldMk cId="3043780883" sldId="352"/>
            <ac:picMk id="4" creationId="{05731CF5-3E3D-677E-714E-2E0C79568F6D}"/>
          </ac:picMkLst>
        </pc:picChg>
        <pc:picChg chg="add mod modCrop">
          <ac:chgData name="Мясников Вячеслав Сергеевич" userId="bad87da3-071b-4256-9a7d-2a74f0ac1662" providerId="ADAL" clId="{CBAE7338-476D-448D-9EFD-2A3A90F4491C}" dt="2024-08-29T01:20:19.227" v="10544" actId="1076"/>
          <ac:picMkLst>
            <pc:docMk/>
            <pc:sldMk cId="3043780883" sldId="352"/>
            <ac:picMk id="10" creationId="{01961A97-ADBB-A696-4586-60AB0C727D3B}"/>
          </ac:picMkLst>
        </pc:picChg>
        <pc:picChg chg="mod">
          <ac:chgData name="Мясников Вячеслав Сергеевич" userId="bad87da3-071b-4256-9a7d-2a74f0ac1662" providerId="ADAL" clId="{CBAE7338-476D-448D-9EFD-2A3A90F4491C}" dt="2024-08-29T01:12:23.779" v="10332" actId="207"/>
          <ac:picMkLst>
            <pc:docMk/>
            <pc:sldMk cId="3043780883" sldId="352"/>
            <ac:picMk id="39" creationId="{14DD553F-8874-FF0F-439F-43069ECE7652}"/>
          </ac:picMkLst>
        </pc:picChg>
        <pc:picChg chg="mod">
          <ac:chgData name="Мясников Вячеслав Сергеевич" userId="bad87da3-071b-4256-9a7d-2a74f0ac1662" providerId="ADAL" clId="{CBAE7338-476D-448D-9EFD-2A3A90F4491C}" dt="2024-08-29T01:12:48.283" v="10337" actId="14100"/>
          <ac:picMkLst>
            <pc:docMk/>
            <pc:sldMk cId="3043780883" sldId="352"/>
            <ac:picMk id="40" creationId="{640BCCFA-16D3-DC50-49FF-919DD685EB77}"/>
          </ac:picMkLst>
        </pc:picChg>
      </pc:sldChg>
      <pc:sldChg chg="addSp delSp modSp add mod">
        <pc:chgData name="Мясников Вячеслав Сергеевич" userId="bad87da3-071b-4256-9a7d-2a74f0ac1662" providerId="ADAL" clId="{CBAE7338-476D-448D-9EFD-2A3A90F4491C}" dt="2024-08-29T01:18:59.415" v="10536" actId="1076"/>
        <pc:sldMkLst>
          <pc:docMk/>
          <pc:sldMk cId="1102392563" sldId="353"/>
        </pc:sldMkLst>
        <pc:picChg chg="del">
          <ac:chgData name="Мясников Вячеслав Сергеевич" userId="bad87da3-071b-4256-9a7d-2a74f0ac1662" providerId="ADAL" clId="{CBAE7338-476D-448D-9EFD-2A3A90F4491C}" dt="2024-08-29T01:15:10.983" v="10505" actId="478"/>
          <ac:picMkLst>
            <pc:docMk/>
            <pc:sldMk cId="1102392563" sldId="353"/>
            <ac:picMk id="3" creationId="{0593C4DF-846A-2BC0-6C7F-FF4D29CA80AA}"/>
          </ac:picMkLst>
        </pc:picChg>
        <pc:picChg chg="add mod modCrop">
          <ac:chgData name="Мясников Вячеслав Сергеевич" userId="bad87da3-071b-4256-9a7d-2a74f0ac1662" providerId="ADAL" clId="{CBAE7338-476D-448D-9EFD-2A3A90F4491C}" dt="2024-08-29T01:18:59.415" v="10536" actId="1076"/>
          <ac:picMkLst>
            <pc:docMk/>
            <pc:sldMk cId="1102392563" sldId="353"/>
            <ac:picMk id="4" creationId="{05731CF5-3E3D-677E-714E-2E0C79568F6D}"/>
          </ac:picMkLst>
        </pc:picChg>
        <pc:picChg chg="add mod modCrop">
          <ac:chgData name="Мясников Вячеслав Сергеевич" userId="bad87da3-071b-4256-9a7d-2a74f0ac1662" providerId="ADAL" clId="{CBAE7338-476D-448D-9EFD-2A3A90F4491C}" dt="2024-08-29T01:18:59.415" v="10536" actId="1076"/>
          <ac:picMkLst>
            <pc:docMk/>
            <pc:sldMk cId="1102392563" sldId="353"/>
            <ac:picMk id="10" creationId="{28B6D0C1-DB51-1587-5A38-2CADAE505C66}"/>
          </ac:picMkLst>
        </pc:picChg>
      </pc:sldChg>
      <pc:sldChg chg="addSp delSp modSp add mod">
        <pc:chgData name="Мясников Вячеслав Сергеевич" userId="bad87da3-071b-4256-9a7d-2a74f0ac1662" providerId="ADAL" clId="{CBAE7338-476D-448D-9EFD-2A3A90F4491C}" dt="2024-08-29T01:17:48.087" v="10526" actId="14100"/>
        <pc:sldMkLst>
          <pc:docMk/>
          <pc:sldMk cId="3708072458" sldId="354"/>
        </pc:sldMkLst>
        <pc:picChg chg="add mod">
          <ac:chgData name="Мясников Вячеслав Сергеевич" userId="bad87da3-071b-4256-9a7d-2a74f0ac1662" providerId="ADAL" clId="{CBAE7338-476D-448D-9EFD-2A3A90F4491C}" dt="2024-08-29T01:16:17.260" v="10511"/>
          <ac:picMkLst>
            <pc:docMk/>
            <pc:sldMk cId="3708072458" sldId="354"/>
            <ac:picMk id="3" creationId="{C2B7D211-D482-8833-2436-34A967E56E83}"/>
          </ac:picMkLst>
        </pc:picChg>
        <pc:picChg chg="del">
          <ac:chgData name="Мясников Вячеслав Сергеевич" userId="bad87da3-071b-4256-9a7d-2a74f0ac1662" providerId="ADAL" clId="{CBAE7338-476D-448D-9EFD-2A3A90F4491C}" dt="2024-08-29T01:16:19.330" v="10512" actId="478"/>
          <ac:picMkLst>
            <pc:docMk/>
            <pc:sldMk cId="3708072458" sldId="354"/>
            <ac:picMk id="4" creationId="{05731CF5-3E3D-677E-714E-2E0C79568F6D}"/>
          </ac:picMkLst>
        </pc:picChg>
        <pc:picChg chg="add mod modCrop">
          <ac:chgData name="Мясников Вячеслав Сергеевич" userId="bad87da3-071b-4256-9a7d-2a74f0ac1662" providerId="ADAL" clId="{CBAE7338-476D-448D-9EFD-2A3A90F4491C}" dt="2024-08-29T01:17:28.892" v="10523" actId="14100"/>
          <ac:picMkLst>
            <pc:docMk/>
            <pc:sldMk cId="3708072458" sldId="354"/>
            <ac:picMk id="10" creationId="{EDF2A6F7-CEB6-1DCF-A0A6-0D00684BC105}"/>
          </ac:picMkLst>
        </pc:picChg>
        <pc:picChg chg="add mod modCrop">
          <ac:chgData name="Мясников Вячеслав Сергеевич" userId="bad87da3-071b-4256-9a7d-2a74f0ac1662" providerId="ADAL" clId="{CBAE7338-476D-448D-9EFD-2A3A90F4491C}" dt="2024-08-29T01:17:48.087" v="10526" actId="14100"/>
          <ac:picMkLst>
            <pc:docMk/>
            <pc:sldMk cId="3708072458" sldId="354"/>
            <ac:picMk id="13" creationId="{2E87DE2B-4D22-845A-5366-B12850A17285}"/>
          </ac:picMkLst>
        </pc:picChg>
      </pc:sldChg>
      <pc:sldChg chg="addSp delSp modSp add mod modNotesTx">
        <pc:chgData name="Мясников Вячеслав Сергеевич" userId="bad87da3-071b-4256-9a7d-2a74f0ac1662" providerId="ADAL" clId="{CBAE7338-476D-448D-9EFD-2A3A90F4491C}" dt="2024-08-29T01:38:56.565" v="10626"/>
        <pc:sldMkLst>
          <pc:docMk/>
          <pc:sldMk cId="727853754" sldId="355"/>
        </pc:sldMkLst>
        <pc:spChg chg="add mod">
          <ac:chgData name="Мясников Вячеслав Сергеевич" userId="bad87da3-071b-4256-9a7d-2a74f0ac1662" providerId="ADAL" clId="{CBAE7338-476D-448D-9EFD-2A3A90F4491C}" dt="2024-08-29T01:33:43.482" v="10625" actId="1076"/>
          <ac:spMkLst>
            <pc:docMk/>
            <pc:sldMk cId="727853754" sldId="355"/>
            <ac:spMk id="14" creationId="{E0F7F99C-EEF9-E9C9-14E3-FE76B953BC86}"/>
          </ac:spMkLst>
        </pc:spChg>
        <pc:picChg chg="add mod modCrop">
          <ac:chgData name="Мясников Вячеслав Сергеевич" userId="bad87da3-071b-4256-9a7d-2a74f0ac1662" providerId="ADAL" clId="{CBAE7338-476D-448D-9EFD-2A3A90F4491C}" dt="2024-08-29T01:33:37.997" v="10624" actId="1076"/>
          <ac:picMkLst>
            <pc:docMk/>
            <pc:sldMk cId="727853754" sldId="355"/>
            <ac:picMk id="3" creationId="{A2F4DF6D-E754-CFF3-9653-8C3657416EBF}"/>
          </ac:picMkLst>
        </pc:picChg>
        <pc:picChg chg="add mod modCrop">
          <ac:chgData name="Мясников Вячеслав Сергеевич" userId="bad87da3-071b-4256-9a7d-2a74f0ac1662" providerId="ADAL" clId="{CBAE7338-476D-448D-9EFD-2A3A90F4491C}" dt="2024-08-29T01:33:37.997" v="10624" actId="1076"/>
          <ac:picMkLst>
            <pc:docMk/>
            <pc:sldMk cId="727853754" sldId="355"/>
            <ac:picMk id="4" creationId="{D6AF7149-F01D-17DD-7B3A-F79929AFF855}"/>
          </ac:picMkLst>
        </pc:picChg>
        <pc:picChg chg="del">
          <ac:chgData name="Мясников Вячеслав Сергеевич" userId="bad87da3-071b-4256-9a7d-2a74f0ac1662" providerId="ADAL" clId="{CBAE7338-476D-448D-9EFD-2A3A90F4491C}" dt="2024-08-29T01:20:38.263" v="10546" actId="478"/>
          <ac:picMkLst>
            <pc:docMk/>
            <pc:sldMk cId="727853754" sldId="355"/>
            <ac:picMk id="10" creationId="{EDF2A6F7-CEB6-1DCF-A0A6-0D00684BC105}"/>
          </ac:picMkLst>
        </pc:picChg>
        <pc:picChg chg="del">
          <ac:chgData name="Мясников Вячеслав Сергеевич" userId="bad87da3-071b-4256-9a7d-2a74f0ac1662" providerId="ADAL" clId="{CBAE7338-476D-448D-9EFD-2A3A90F4491C}" dt="2024-08-29T01:20:39.728" v="10547" actId="478"/>
          <ac:picMkLst>
            <pc:docMk/>
            <pc:sldMk cId="727853754" sldId="355"/>
            <ac:picMk id="13" creationId="{2E87DE2B-4D22-845A-5366-B12850A17285}"/>
          </ac:picMkLst>
        </pc:picChg>
      </pc:sldChg>
      <pc:sldChg chg="addSp delSp modSp add mod modNotesTx">
        <pc:chgData name="Мясников Вячеслав Сергеевич" userId="bad87da3-071b-4256-9a7d-2a74f0ac1662" providerId="ADAL" clId="{CBAE7338-476D-448D-9EFD-2A3A90F4491C}" dt="2024-08-29T02:25:33.149" v="11467" actId="20577"/>
        <pc:sldMkLst>
          <pc:docMk/>
          <pc:sldMk cId="898244725" sldId="356"/>
        </pc:sldMkLst>
        <pc:spChg chg="del">
          <ac:chgData name="Мясников Вячеслав Сергеевич" userId="bad87da3-071b-4256-9a7d-2a74f0ac1662" providerId="ADAL" clId="{CBAE7338-476D-448D-9EFD-2A3A90F4491C}" dt="2024-08-29T01:46:55.286" v="10636" actId="478"/>
          <ac:spMkLst>
            <pc:docMk/>
            <pc:sldMk cId="898244725" sldId="356"/>
            <ac:spMk id="14" creationId="{E0F7F99C-EEF9-E9C9-14E3-FE76B953BC86}"/>
          </ac:spMkLst>
        </pc:spChg>
        <pc:spChg chg="add mod">
          <ac:chgData name="Мясников Вячеслав Сергеевич" userId="bad87da3-071b-4256-9a7d-2a74f0ac1662" providerId="ADAL" clId="{CBAE7338-476D-448D-9EFD-2A3A90F4491C}" dt="2024-08-29T01:53:14.862" v="10690" actId="20577"/>
          <ac:spMkLst>
            <pc:docMk/>
            <pc:sldMk cId="898244725" sldId="356"/>
            <ac:spMk id="15" creationId="{CA6319D1-AEC6-F6CE-E0A6-FA3045852A1E}"/>
          </ac:spMkLst>
        </pc:spChg>
        <pc:spChg chg="add mod">
          <ac:chgData name="Мясников Вячеслав Сергеевич" userId="bad87da3-071b-4256-9a7d-2a74f0ac1662" providerId="ADAL" clId="{CBAE7338-476D-448D-9EFD-2A3A90F4491C}" dt="2024-08-29T02:24:41.323" v="11465"/>
          <ac:spMkLst>
            <pc:docMk/>
            <pc:sldMk cId="898244725" sldId="356"/>
            <ac:spMk id="16" creationId="{876E25CF-452B-A27C-BA55-AE11E50AEFFF}"/>
          </ac:spMkLst>
        </pc:spChg>
        <pc:spChg chg="add mod">
          <ac:chgData name="Мясников Вячеслав Сергеевич" userId="bad87da3-071b-4256-9a7d-2a74f0ac1662" providerId="ADAL" clId="{CBAE7338-476D-448D-9EFD-2A3A90F4491C}" dt="2024-08-29T02:25:13.957" v="11466"/>
          <ac:spMkLst>
            <pc:docMk/>
            <pc:sldMk cId="898244725" sldId="356"/>
            <ac:spMk id="17" creationId="{FC73FBA5-0DEA-06D1-C2C4-C7968ACBADD8}"/>
          </ac:spMkLst>
        </pc:spChg>
        <pc:picChg chg="del">
          <ac:chgData name="Мясников Вячеслав Сергеевич" userId="bad87da3-071b-4256-9a7d-2a74f0ac1662" providerId="ADAL" clId="{CBAE7338-476D-448D-9EFD-2A3A90F4491C}" dt="2024-08-29T01:49:41.764" v="10659" actId="478"/>
          <ac:picMkLst>
            <pc:docMk/>
            <pc:sldMk cId="898244725" sldId="356"/>
            <ac:picMk id="3" creationId="{A2F4DF6D-E754-CFF3-9653-8C3657416EBF}"/>
          </ac:picMkLst>
        </pc:picChg>
        <pc:picChg chg="del">
          <ac:chgData name="Мясников Вячеслав Сергеевич" userId="bad87da3-071b-4256-9a7d-2a74f0ac1662" providerId="ADAL" clId="{CBAE7338-476D-448D-9EFD-2A3A90F4491C}" dt="2024-08-29T01:46:51.666" v="10634" actId="478"/>
          <ac:picMkLst>
            <pc:docMk/>
            <pc:sldMk cId="898244725" sldId="356"/>
            <ac:picMk id="4" creationId="{D6AF7149-F01D-17DD-7B3A-F79929AFF855}"/>
          </ac:picMkLst>
        </pc:picChg>
        <pc:picChg chg="ord">
          <ac:chgData name="Мясников Вячеслав Сергеевич" userId="bad87da3-071b-4256-9a7d-2a74f0ac1662" providerId="ADAL" clId="{CBAE7338-476D-448D-9EFD-2A3A90F4491C}" dt="2024-08-29T01:52:11.572" v="10684" actId="167"/>
          <ac:picMkLst>
            <pc:docMk/>
            <pc:sldMk cId="898244725" sldId="356"/>
            <ac:picMk id="5" creationId="{1842EE2B-8360-9CDF-9E76-BC553DE1C325}"/>
          </ac:picMkLst>
        </pc:picChg>
        <pc:picChg chg="add mod modCrop">
          <ac:chgData name="Мясников Вячеслав Сергеевич" userId="bad87da3-071b-4256-9a7d-2a74f0ac1662" providerId="ADAL" clId="{CBAE7338-476D-448D-9EFD-2A3A90F4491C}" dt="2024-08-29T01:50:22.004" v="10664" actId="14100"/>
          <ac:picMkLst>
            <pc:docMk/>
            <pc:sldMk cId="898244725" sldId="356"/>
            <ac:picMk id="10" creationId="{B61F1ADB-81F0-530B-DF7A-F01A6F4696CD}"/>
          </ac:picMkLst>
        </pc:picChg>
        <pc:picChg chg="add mod ord modCrop">
          <ac:chgData name="Мясников Вячеслав Сергеевич" userId="bad87da3-071b-4256-9a7d-2a74f0ac1662" providerId="ADAL" clId="{CBAE7338-476D-448D-9EFD-2A3A90F4491C}" dt="2024-08-29T01:52:29.020" v="10687" actId="1076"/>
          <ac:picMkLst>
            <pc:docMk/>
            <pc:sldMk cId="898244725" sldId="356"/>
            <ac:picMk id="13" creationId="{8C47A584-D77E-E2AC-C306-60B6563FE150}"/>
          </ac:picMkLst>
        </pc:picChg>
      </pc:sldChg>
      <pc:sldChg chg="addSp delSp modSp add mod">
        <pc:chgData name="Мясников Вячеслав Сергеевич" userId="bad87da3-071b-4256-9a7d-2a74f0ac1662" providerId="ADAL" clId="{CBAE7338-476D-448D-9EFD-2A3A90F4491C}" dt="2024-08-29T02:24:39.102" v="11464"/>
        <pc:sldMkLst>
          <pc:docMk/>
          <pc:sldMk cId="1146076148" sldId="357"/>
        </pc:sldMkLst>
        <pc:spChg chg="mod">
          <ac:chgData name="Мясников Вячеслав Сергеевич" userId="bad87da3-071b-4256-9a7d-2a74f0ac1662" providerId="ADAL" clId="{CBAE7338-476D-448D-9EFD-2A3A90F4491C}" dt="2024-08-29T01:53:46.066" v="10699" actId="1076"/>
          <ac:spMkLst>
            <pc:docMk/>
            <pc:sldMk cId="1146076148" sldId="357"/>
            <ac:spMk id="2" creationId="{94AA95F4-6B03-0EBA-E8F9-7DE4A90B23E1}"/>
          </ac:spMkLst>
        </pc:spChg>
        <pc:spChg chg="add mod">
          <ac:chgData name="Мясников Вячеслав Сергеевич" userId="bad87da3-071b-4256-9a7d-2a74f0ac1662" providerId="ADAL" clId="{CBAE7338-476D-448D-9EFD-2A3A90F4491C}" dt="2024-08-29T01:55:30.249" v="10723" actId="1076"/>
          <ac:spMkLst>
            <pc:docMk/>
            <pc:sldMk cId="1146076148" sldId="357"/>
            <ac:spMk id="4" creationId="{43F21E0F-B958-6013-9478-667235838ED8}"/>
          </ac:spMkLst>
        </pc:spChg>
        <pc:spChg chg="add mod">
          <ac:chgData name="Мясников Вячеслав Сергеевич" userId="bad87da3-071b-4256-9a7d-2a74f0ac1662" providerId="ADAL" clId="{CBAE7338-476D-448D-9EFD-2A3A90F4491C}" dt="2024-08-29T02:24:39.102" v="11464"/>
          <ac:spMkLst>
            <pc:docMk/>
            <pc:sldMk cId="1146076148" sldId="357"/>
            <ac:spMk id="14" creationId="{FABAF9AE-0549-D200-5F78-7F6BAD6A101C}"/>
          </ac:spMkLst>
        </pc:spChg>
        <pc:spChg chg="del">
          <ac:chgData name="Мясников Вячеслав Сергеевич" userId="bad87da3-071b-4256-9a7d-2a74f0ac1662" providerId="ADAL" clId="{CBAE7338-476D-448D-9EFD-2A3A90F4491C}" dt="2024-08-29T01:53:36.624" v="10695" actId="478"/>
          <ac:spMkLst>
            <pc:docMk/>
            <pc:sldMk cId="1146076148" sldId="357"/>
            <ac:spMk id="15" creationId="{CA6319D1-AEC6-F6CE-E0A6-FA3045852A1E}"/>
          </ac:spMkLst>
        </pc:spChg>
        <pc:picChg chg="add mod">
          <ac:chgData name="Мясников Вячеслав Сергеевич" userId="bad87da3-071b-4256-9a7d-2a74f0ac1662" providerId="ADAL" clId="{CBAE7338-476D-448D-9EFD-2A3A90F4491C}" dt="2024-08-29T01:55:24.031" v="10722" actId="1076"/>
          <ac:picMkLst>
            <pc:docMk/>
            <pc:sldMk cId="1146076148" sldId="357"/>
            <ac:picMk id="3" creationId="{D21FE8B9-35B1-04AE-5B84-84BF0BA40D1B}"/>
          </ac:picMkLst>
        </pc:picChg>
        <pc:picChg chg="del">
          <ac:chgData name="Мясников Вячеслав Сергеевич" userId="bad87da3-071b-4256-9a7d-2a74f0ac1662" providerId="ADAL" clId="{CBAE7338-476D-448D-9EFD-2A3A90F4491C}" dt="2024-08-29T01:53:34.973" v="10693" actId="478"/>
          <ac:picMkLst>
            <pc:docMk/>
            <pc:sldMk cId="1146076148" sldId="357"/>
            <ac:picMk id="10" creationId="{B61F1ADB-81F0-530B-DF7A-F01A6F4696CD}"/>
          </ac:picMkLst>
        </pc:picChg>
        <pc:picChg chg="del">
          <ac:chgData name="Мясников Вячеслав Сергеевич" userId="bad87da3-071b-4256-9a7d-2a74f0ac1662" providerId="ADAL" clId="{CBAE7338-476D-448D-9EFD-2A3A90F4491C}" dt="2024-08-29T01:53:35.374" v="10694" actId="478"/>
          <ac:picMkLst>
            <pc:docMk/>
            <pc:sldMk cId="1146076148" sldId="357"/>
            <ac:picMk id="13" creationId="{8C47A584-D77E-E2AC-C306-60B6563FE150}"/>
          </ac:picMkLst>
        </pc:picChg>
      </pc:sldChg>
      <pc:sldChg chg="addSp delSp modSp add mod">
        <pc:chgData name="Мясников Вячеслав Сергеевич" userId="bad87da3-071b-4256-9a7d-2a74f0ac1662" providerId="ADAL" clId="{CBAE7338-476D-448D-9EFD-2A3A90F4491C}" dt="2024-08-29T02:24:36.443" v="11463"/>
        <pc:sldMkLst>
          <pc:docMk/>
          <pc:sldMk cId="2695090673" sldId="358"/>
        </pc:sldMkLst>
        <pc:spChg chg="del">
          <ac:chgData name="Мясников Вячеслав Сергеевич" userId="bad87da3-071b-4256-9a7d-2a74f0ac1662" providerId="ADAL" clId="{CBAE7338-476D-448D-9EFD-2A3A90F4491C}" dt="2024-08-29T01:57:11.583" v="10747" actId="478"/>
          <ac:spMkLst>
            <pc:docMk/>
            <pc:sldMk cId="2695090673" sldId="358"/>
            <ac:spMk id="4" creationId="{43F21E0F-B958-6013-9478-667235838ED8}"/>
          </ac:spMkLst>
        </pc:spChg>
        <pc:spChg chg="add mod">
          <ac:chgData name="Мясников Вячеслав Сергеевич" userId="bad87da3-071b-4256-9a7d-2a74f0ac1662" providerId="ADAL" clId="{CBAE7338-476D-448D-9EFD-2A3A90F4491C}" dt="2024-08-29T01:57:59.012" v="10762" actId="1076"/>
          <ac:spMkLst>
            <pc:docMk/>
            <pc:sldMk cId="2695090673" sldId="358"/>
            <ac:spMk id="16" creationId="{A37F3EBF-64CC-43B6-D470-65BA7F528E08}"/>
          </ac:spMkLst>
        </pc:spChg>
        <pc:spChg chg="add mod">
          <ac:chgData name="Мясников Вячеслав Сергеевич" userId="bad87da3-071b-4256-9a7d-2a74f0ac1662" providerId="ADAL" clId="{CBAE7338-476D-448D-9EFD-2A3A90F4491C}" dt="2024-08-29T02:24:36.443" v="11463"/>
          <ac:spMkLst>
            <pc:docMk/>
            <pc:sldMk cId="2695090673" sldId="358"/>
            <ac:spMk id="17" creationId="{A7D0DCD1-C41E-9792-9908-EB199D0F784B}"/>
          </ac:spMkLst>
        </pc:spChg>
        <pc:picChg chg="del">
          <ac:chgData name="Мясников Вячеслав Сергеевич" userId="bad87da3-071b-4256-9a7d-2a74f0ac1662" providerId="ADAL" clId="{CBAE7338-476D-448D-9EFD-2A3A90F4491C}" dt="2024-08-29T01:55:54.736" v="10726" actId="478"/>
          <ac:picMkLst>
            <pc:docMk/>
            <pc:sldMk cId="2695090673" sldId="358"/>
            <ac:picMk id="3" creationId="{D21FE8B9-35B1-04AE-5B84-84BF0BA40D1B}"/>
          </ac:picMkLst>
        </pc:picChg>
        <pc:picChg chg="add mod modCrop">
          <ac:chgData name="Мясников Вячеслав Сергеевич" userId="bad87da3-071b-4256-9a7d-2a74f0ac1662" providerId="ADAL" clId="{CBAE7338-476D-448D-9EFD-2A3A90F4491C}" dt="2024-08-29T01:56:45.406" v="10741" actId="1076"/>
          <ac:picMkLst>
            <pc:docMk/>
            <pc:sldMk cId="2695090673" sldId="358"/>
            <ac:picMk id="10" creationId="{446B6293-B322-64FC-BA6F-451C8671E3AC}"/>
          </ac:picMkLst>
        </pc:picChg>
        <pc:picChg chg="add mod modCrop">
          <ac:chgData name="Мясников Вячеслав Сергеевич" userId="bad87da3-071b-4256-9a7d-2a74f0ac1662" providerId="ADAL" clId="{CBAE7338-476D-448D-9EFD-2A3A90F4491C}" dt="2024-08-29T01:57:16.049" v="10748" actId="1076"/>
          <ac:picMkLst>
            <pc:docMk/>
            <pc:sldMk cId="2695090673" sldId="358"/>
            <ac:picMk id="13" creationId="{4E95303D-2F67-2ADB-F619-E888141E0711}"/>
          </ac:picMkLst>
        </pc:picChg>
        <pc:picChg chg="add mod modCrop">
          <ac:chgData name="Мясников Вячеслав Сергеевич" userId="bad87da3-071b-4256-9a7d-2a74f0ac1662" providerId="ADAL" clId="{CBAE7338-476D-448D-9EFD-2A3A90F4491C}" dt="2024-08-29T01:56:50.755" v="10742" actId="1076"/>
          <ac:picMkLst>
            <pc:docMk/>
            <pc:sldMk cId="2695090673" sldId="358"/>
            <ac:picMk id="14" creationId="{3D7C52D0-7653-B850-A6A1-2AD25FE97706}"/>
          </ac:picMkLst>
        </pc:picChg>
      </pc:sldChg>
      <pc:sldChg chg="addSp delSp modSp add mod">
        <pc:chgData name="Мясников Вячеслав Сергеевич" userId="bad87da3-071b-4256-9a7d-2a74f0ac1662" providerId="ADAL" clId="{CBAE7338-476D-448D-9EFD-2A3A90F4491C}" dt="2024-08-29T02:23:33.514" v="11455" actId="14100"/>
        <pc:sldMkLst>
          <pc:docMk/>
          <pc:sldMk cId="1229582590" sldId="359"/>
        </pc:sldMkLst>
        <pc:spChg chg="add mod">
          <ac:chgData name="Мясников Вячеслав Сергеевич" userId="bad87da3-071b-4256-9a7d-2a74f0ac1662" providerId="ADAL" clId="{CBAE7338-476D-448D-9EFD-2A3A90F4491C}" dt="2024-08-29T02:02:12.258" v="10801" actId="27636"/>
          <ac:spMkLst>
            <pc:docMk/>
            <pc:sldMk cId="1229582590" sldId="359"/>
            <ac:spMk id="3" creationId="{0A551F76-35AC-0194-8FBF-E39E189B88F7}"/>
          </ac:spMkLst>
        </pc:spChg>
        <pc:spChg chg="add mod">
          <ac:chgData name="Мясников Вячеслав Сергеевич" userId="bad87da3-071b-4256-9a7d-2a74f0ac1662" providerId="ADAL" clId="{CBAE7338-476D-448D-9EFD-2A3A90F4491C}" dt="2024-08-29T02:23:33.514" v="11455" actId="14100"/>
          <ac:spMkLst>
            <pc:docMk/>
            <pc:sldMk cId="1229582590" sldId="359"/>
            <ac:spMk id="4" creationId="{0C72CE1C-E6A7-3C35-4A1D-92F15B50E1EB}"/>
          </ac:spMkLst>
        </pc:spChg>
        <pc:spChg chg="del">
          <ac:chgData name="Мясников Вячеслав Сергеевич" userId="bad87da3-071b-4256-9a7d-2a74f0ac1662" providerId="ADAL" clId="{CBAE7338-476D-448D-9EFD-2A3A90F4491C}" dt="2024-08-29T02:00:44.024" v="10769" actId="478"/>
          <ac:spMkLst>
            <pc:docMk/>
            <pc:sldMk cId="1229582590" sldId="359"/>
            <ac:spMk id="16" creationId="{A37F3EBF-64CC-43B6-D470-65BA7F528E08}"/>
          </ac:spMkLst>
        </pc:spChg>
        <pc:picChg chg="mod">
          <ac:chgData name="Мясников Вячеслав Сергеевич" userId="bad87da3-071b-4256-9a7d-2a74f0ac1662" providerId="ADAL" clId="{CBAE7338-476D-448D-9EFD-2A3A90F4491C}" dt="2024-08-29T02:00:53.549" v="10775" actId="1076"/>
          <ac:picMkLst>
            <pc:docMk/>
            <pc:sldMk cId="1229582590" sldId="359"/>
            <ac:picMk id="5" creationId="{1842EE2B-8360-9CDF-9E76-BC553DE1C325}"/>
          </ac:picMkLst>
        </pc:picChg>
        <pc:picChg chg="del">
          <ac:chgData name="Мясников Вячеслав Сергеевич" userId="bad87da3-071b-4256-9a7d-2a74f0ac1662" providerId="ADAL" clId="{CBAE7338-476D-448D-9EFD-2A3A90F4491C}" dt="2024-08-29T02:00:42.624" v="10768" actId="478"/>
          <ac:picMkLst>
            <pc:docMk/>
            <pc:sldMk cId="1229582590" sldId="359"/>
            <ac:picMk id="10" creationId="{446B6293-B322-64FC-BA6F-451C8671E3AC}"/>
          </ac:picMkLst>
        </pc:picChg>
        <pc:picChg chg="del">
          <ac:chgData name="Мясников Вячеслав Сергеевич" userId="bad87da3-071b-4256-9a7d-2a74f0ac1662" providerId="ADAL" clId="{CBAE7338-476D-448D-9EFD-2A3A90F4491C}" dt="2024-08-29T02:00:41.536" v="10766" actId="478"/>
          <ac:picMkLst>
            <pc:docMk/>
            <pc:sldMk cId="1229582590" sldId="359"/>
            <ac:picMk id="13" creationId="{4E95303D-2F67-2ADB-F619-E888141E0711}"/>
          </ac:picMkLst>
        </pc:picChg>
        <pc:picChg chg="del">
          <ac:chgData name="Мясников Вячеслав Сергеевич" userId="bad87da3-071b-4256-9a7d-2a74f0ac1662" providerId="ADAL" clId="{CBAE7338-476D-448D-9EFD-2A3A90F4491C}" dt="2024-08-29T02:00:41.984" v="10767" actId="478"/>
          <ac:picMkLst>
            <pc:docMk/>
            <pc:sldMk cId="1229582590" sldId="359"/>
            <ac:picMk id="14" creationId="{3D7C52D0-7653-B850-A6A1-2AD25FE97706}"/>
          </ac:picMkLst>
        </pc:picChg>
      </pc:sldChg>
      <pc:sldChg chg="addSp delSp modSp add mod">
        <pc:chgData name="Мясников Вячеслав Сергеевич" userId="bad87da3-071b-4256-9a7d-2a74f0ac1662" providerId="ADAL" clId="{CBAE7338-476D-448D-9EFD-2A3A90F4491C}" dt="2024-08-29T02:13:54.503" v="11325" actId="1076"/>
        <pc:sldMkLst>
          <pc:docMk/>
          <pc:sldMk cId="1529885724" sldId="360"/>
        </pc:sldMkLst>
        <pc:spChg chg="del">
          <ac:chgData name="Мясников Вячеслав Сергеевич" userId="bad87da3-071b-4256-9a7d-2a74f0ac1662" providerId="ADAL" clId="{CBAE7338-476D-448D-9EFD-2A3A90F4491C}" dt="2024-08-29T02:02:53.092" v="10805" actId="478"/>
          <ac:spMkLst>
            <pc:docMk/>
            <pc:sldMk cId="1529885724" sldId="360"/>
            <ac:spMk id="3" creationId="{0A551F76-35AC-0194-8FBF-E39E189B88F7}"/>
          </ac:spMkLst>
        </pc:spChg>
        <pc:spChg chg="del">
          <ac:chgData name="Мясников Вячеслав Сергеевич" userId="bad87da3-071b-4256-9a7d-2a74f0ac1662" providerId="ADAL" clId="{CBAE7338-476D-448D-9EFD-2A3A90F4491C}" dt="2024-08-29T02:02:53.092" v="10805" actId="478"/>
          <ac:spMkLst>
            <pc:docMk/>
            <pc:sldMk cId="1529885724" sldId="360"/>
            <ac:spMk id="4" creationId="{0C72CE1C-E6A7-3C35-4A1D-92F15B50E1EB}"/>
          </ac:spMkLst>
        </pc:spChg>
        <pc:spChg chg="add mod">
          <ac:chgData name="Мясников Вячеслав Сергеевич" userId="bad87da3-071b-4256-9a7d-2a74f0ac1662" providerId="ADAL" clId="{CBAE7338-476D-448D-9EFD-2A3A90F4491C}" dt="2024-08-29T02:07:12.943" v="10953" actId="113"/>
          <ac:spMkLst>
            <pc:docMk/>
            <pc:sldMk cId="1529885724" sldId="360"/>
            <ac:spMk id="14" creationId="{3ED26C7E-7192-C556-3AE9-15E245763328}"/>
          </ac:spMkLst>
        </pc:spChg>
        <pc:spChg chg="add mod">
          <ac:chgData name="Мясников Вячеслав Сергеевич" userId="bad87da3-071b-4256-9a7d-2a74f0ac1662" providerId="ADAL" clId="{CBAE7338-476D-448D-9EFD-2A3A90F4491C}" dt="2024-08-29T02:13:54.503" v="11325" actId="1076"/>
          <ac:spMkLst>
            <pc:docMk/>
            <pc:sldMk cId="1529885724" sldId="360"/>
            <ac:spMk id="15" creationId="{F3283BA0-AF40-68E5-DC25-7DF8FEEF1844}"/>
          </ac:spMkLst>
        </pc:spChg>
        <pc:picChg chg="add del mod">
          <ac:chgData name="Мясников Вячеслав Сергеевич" userId="bad87da3-071b-4256-9a7d-2a74f0ac1662" providerId="ADAL" clId="{CBAE7338-476D-448D-9EFD-2A3A90F4491C}" dt="2024-08-29T02:13:44.242" v="11324" actId="478"/>
          <ac:picMkLst>
            <pc:docMk/>
            <pc:sldMk cId="1529885724" sldId="360"/>
            <ac:picMk id="10" creationId="{5142E76C-8B73-0780-C127-612D510CAFA4}"/>
          </ac:picMkLst>
        </pc:picChg>
        <pc:picChg chg="add mod modCrop">
          <ac:chgData name="Мясников Вячеслав Сергеевич" userId="bad87da3-071b-4256-9a7d-2a74f0ac1662" providerId="ADAL" clId="{CBAE7338-476D-448D-9EFD-2A3A90F4491C}" dt="2024-08-29T02:07:33.171" v="10957" actId="732"/>
          <ac:picMkLst>
            <pc:docMk/>
            <pc:sldMk cId="1529885724" sldId="360"/>
            <ac:picMk id="13" creationId="{E1763D8C-94A6-FE33-A5B3-3069E3689137}"/>
          </ac:picMkLst>
        </pc:picChg>
      </pc:sldChg>
      <pc:sldChg chg="addSp delSp modSp add mod">
        <pc:chgData name="Мясников Вячеслав Сергеевич" userId="bad87da3-071b-4256-9a7d-2a74f0ac1662" providerId="ADAL" clId="{CBAE7338-476D-448D-9EFD-2A3A90F4491C}" dt="2024-08-29T02:18:08.105" v="11402" actId="20577"/>
        <pc:sldMkLst>
          <pc:docMk/>
          <pc:sldMk cId="3982977828" sldId="361"/>
        </pc:sldMkLst>
        <pc:spChg chg="add mod">
          <ac:chgData name="Мясников Вячеслав Сергеевич" userId="bad87da3-071b-4256-9a7d-2a74f0ac1662" providerId="ADAL" clId="{CBAE7338-476D-448D-9EFD-2A3A90F4491C}" dt="2024-08-29T02:18:08.105" v="11402" actId="20577"/>
          <ac:spMkLst>
            <pc:docMk/>
            <pc:sldMk cId="3982977828" sldId="361"/>
            <ac:spMk id="10" creationId="{4AA9FF51-D3E1-95E5-C00C-A5F0BA44200A}"/>
          </ac:spMkLst>
        </pc:spChg>
        <pc:spChg chg="del">
          <ac:chgData name="Мясников Вячеслав Сергеевич" userId="bad87da3-071b-4256-9a7d-2a74f0ac1662" providerId="ADAL" clId="{CBAE7338-476D-448D-9EFD-2A3A90F4491C}" dt="2024-08-29T02:14:31.355" v="11333" actId="478"/>
          <ac:spMkLst>
            <pc:docMk/>
            <pc:sldMk cId="3982977828" sldId="361"/>
            <ac:spMk id="14" creationId="{3ED26C7E-7192-C556-3AE9-15E245763328}"/>
          </ac:spMkLst>
        </pc:spChg>
        <pc:spChg chg="del">
          <ac:chgData name="Мясников Вячеслав Сергеевич" userId="bad87da3-071b-4256-9a7d-2a74f0ac1662" providerId="ADAL" clId="{CBAE7338-476D-448D-9EFD-2A3A90F4491C}" dt="2024-08-29T02:14:29.966" v="11332" actId="478"/>
          <ac:spMkLst>
            <pc:docMk/>
            <pc:sldMk cId="3982977828" sldId="361"/>
            <ac:spMk id="15" creationId="{F3283BA0-AF40-68E5-DC25-7DF8FEEF1844}"/>
          </ac:spMkLst>
        </pc:spChg>
        <pc:spChg chg="mod ord">
          <ac:chgData name="Мясников Вячеслав Сергеевич" userId="bad87da3-071b-4256-9a7d-2a74f0ac1662" providerId="ADAL" clId="{CBAE7338-476D-448D-9EFD-2A3A90F4491C}" dt="2024-08-29T02:15:14.461" v="11347" actId="166"/>
          <ac:spMkLst>
            <pc:docMk/>
            <pc:sldMk cId="3982977828" sldId="361"/>
            <ac:spMk id="24" creationId="{80E1C4C5-8DA6-529D-7B23-BA5B6FEB27FD}"/>
          </ac:spMkLst>
        </pc:spChg>
        <pc:picChg chg="add mod ord modCrop">
          <ac:chgData name="Мясников Вячеслав Сергеевич" userId="bad87da3-071b-4256-9a7d-2a74f0ac1662" providerId="ADAL" clId="{CBAE7338-476D-448D-9EFD-2A3A90F4491C}" dt="2024-08-29T02:15:28.769" v="11350" actId="14100"/>
          <ac:picMkLst>
            <pc:docMk/>
            <pc:sldMk cId="3982977828" sldId="361"/>
            <ac:picMk id="3" creationId="{12E18EE7-C11C-1B33-C80B-F2646D84051F}"/>
          </ac:picMkLst>
        </pc:picChg>
        <pc:picChg chg="ord">
          <ac:chgData name="Мясников Вячеслав Сергеевич" userId="bad87da3-071b-4256-9a7d-2a74f0ac1662" providerId="ADAL" clId="{CBAE7338-476D-448D-9EFD-2A3A90F4491C}" dt="2024-08-29T02:14:51.696" v="11340" actId="167"/>
          <ac:picMkLst>
            <pc:docMk/>
            <pc:sldMk cId="3982977828" sldId="361"/>
            <ac:picMk id="5" creationId="{1842EE2B-8360-9CDF-9E76-BC553DE1C325}"/>
          </ac:picMkLst>
        </pc:picChg>
        <pc:picChg chg="del">
          <ac:chgData name="Мясников Вячеслав Сергеевич" userId="bad87da3-071b-4256-9a7d-2a74f0ac1662" providerId="ADAL" clId="{CBAE7338-476D-448D-9EFD-2A3A90F4491C}" dt="2024-08-29T02:14:26.974" v="11331" actId="478"/>
          <ac:picMkLst>
            <pc:docMk/>
            <pc:sldMk cId="3982977828" sldId="361"/>
            <ac:picMk id="13" creationId="{E1763D8C-94A6-FE33-A5B3-3069E3689137}"/>
          </ac:picMkLst>
        </pc:picChg>
      </pc:sldChg>
      <pc:sldChg chg="addSp delSp modSp add mod">
        <pc:chgData name="Мясников Вячеслав Сергеевич" userId="bad87da3-071b-4256-9a7d-2a74f0ac1662" providerId="ADAL" clId="{CBAE7338-476D-448D-9EFD-2A3A90F4491C}" dt="2024-08-29T02:18:04.595" v="11401" actId="20577"/>
        <pc:sldMkLst>
          <pc:docMk/>
          <pc:sldMk cId="1416187896" sldId="362"/>
        </pc:sldMkLst>
        <pc:spChg chg="mod ord">
          <ac:chgData name="Мясников Вячеслав Сергеевич" userId="bad87da3-071b-4256-9a7d-2a74f0ac1662" providerId="ADAL" clId="{CBAE7338-476D-448D-9EFD-2A3A90F4491C}" dt="2024-08-29T02:18:04.595" v="11401" actId="20577"/>
          <ac:spMkLst>
            <pc:docMk/>
            <pc:sldMk cId="1416187896" sldId="362"/>
            <ac:spMk id="10" creationId="{4AA9FF51-D3E1-95E5-C00C-A5F0BA44200A}"/>
          </ac:spMkLst>
        </pc:spChg>
        <pc:spChg chg="ord">
          <ac:chgData name="Мясников Вячеслав Сергеевич" userId="bad87da3-071b-4256-9a7d-2a74f0ac1662" providerId="ADAL" clId="{CBAE7338-476D-448D-9EFD-2A3A90F4491C}" dt="2024-08-29T02:17:15.871" v="11381" actId="166"/>
          <ac:spMkLst>
            <pc:docMk/>
            <pc:sldMk cId="1416187896" sldId="362"/>
            <ac:spMk id="24" creationId="{80E1C4C5-8DA6-529D-7B23-BA5B6FEB27FD}"/>
          </ac:spMkLst>
        </pc:spChg>
        <pc:picChg chg="del">
          <ac:chgData name="Мясников Вячеслав Сергеевич" userId="bad87da3-071b-4256-9a7d-2a74f0ac1662" providerId="ADAL" clId="{CBAE7338-476D-448D-9EFD-2A3A90F4491C}" dt="2024-08-29T02:17:04.125" v="11377" actId="478"/>
          <ac:picMkLst>
            <pc:docMk/>
            <pc:sldMk cId="1416187896" sldId="362"/>
            <ac:picMk id="3" creationId="{12E18EE7-C11C-1B33-C80B-F2646D84051F}"/>
          </ac:picMkLst>
        </pc:picChg>
        <pc:picChg chg="add mod">
          <ac:chgData name="Мясников Вячеслав Сергеевич" userId="bad87da3-071b-4256-9a7d-2a74f0ac1662" providerId="ADAL" clId="{CBAE7338-476D-448D-9EFD-2A3A90F4491C}" dt="2024-08-29T02:17:19.258" v="11382" actId="1076"/>
          <ac:picMkLst>
            <pc:docMk/>
            <pc:sldMk cId="1416187896" sldId="362"/>
            <ac:picMk id="4" creationId="{9D0CC31D-CFD3-9A0F-24FF-5612BC5B09B7}"/>
          </ac:picMkLst>
        </pc:picChg>
      </pc:sldChg>
      <pc:sldChg chg="addSp delSp modSp add mod">
        <pc:chgData name="Мясников Вячеслав Сергеевич" userId="bad87da3-071b-4256-9a7d-2a74f0ac1662" providerId="ADAL" clId="{CBAE7338-476D-448D-9EFD-2A3A90F4491C}" dt="2024-08-29T02:22:20.248" v="11442" actId="14100"/>
        <pc:sldMkLst>
          <pc:docMk/>
          <pc:sldMk cId="1505454" sldId="363"/>
        </pc:sldMkLst>
        <pc:spChg chg="mod ord">
          <ac:chgData name="Мясников Вячеслав Сергеевич" userId="bad87da3-071b-4256-9a7d-2a74f0ac1662" providerId="ADAL" clId="{CBAE7338-476D-448D-9EFD-2A3A90F4491C}" dt="2024-08-29T02:22:20.248" v="11442" actId="14100"/>
          <ac:spMkLst>
            <pc:docMk/>
            <pc:sldMk cId="1505454" sldId="363"/>
            <ac:spMk id="10" creationId="{4AA9FF51-D3E1-95E5-C00C-A5F0BA44200A}"/>
          </ac:spMkLst>
        </pc:spChg>
        <pc:spChg chg="ord">
          <ac:chgData name="Мясников Вячеслав Сергеевич" userId="bad87da3-071b-4256-9a7d-2a74f0ac1662" providerId="ADAL" clId="{CBAE7338-476D-448D-9EFD-2A3A90F4491C}" dt="2024-08-29T02:18:40.320" v="11409" actId="166"/>
          <ac:spMkLst>
            <pc:docMk/>
            <pc:sldMk cId="1505454" sldId="363"/>
            <ac:spMk id="24" creationId="{80E1C4C5-8DA6-529D-7B23-BA5B6FEB27FD}"/>
          </ac:spMkLst>
        </pc:spChg>
        <pc:picChg chg="add mod modCrop">
          <ac:chgData name="Мясников Вячеслав Сергеевич" userId="bad87da3-071b-4256-9a7d-2a74f0ac1662" providerId="ADAL" clId="{CBAE7338-476D-448D-9EFD-2A3A90F4491C}" dt="2024-08-29T02:21:52.694" v="11438" actId="14100"/>
          <ac:picMkLst>
            <pc:docMk/>
            <pc:sldMk cId="1505454" sldId="363"/>
            <ac:picMk id="3" creationId="{2C1D59EA-C612-F7A6-5C45-186C01364588}"/>
          </ac:picMkLst>
        </pc:picChg>
        <pc:picChg chg="del">
          <ac:chgData name="Мясников Вячеслав Сергеевич" userId="bad87da3-071b-4256-9a7d-2a74f0ac1662" providerId="ADAL" clId="{CBAE7338-476D-448D-9EFD-2A3A90F4491C}" dt="2024-08-29T02:18:22.723" v="11404" actId="478"/>
          <ac:picMkLst>
            <pc:docMk/>
            <pc:sldMk cId="1505454" sldId="363"/>
            <ac:picMk id="4" creationId="{9D0CC31D-CFD3-9A0F-24FF-5612BC5B09B7}"/>
          </ac:picMkLst>
        </pc:picChg>
        <pc:picChg chg="mod">
          <ac:chgData name="Мясников Вячеслав Сергеевич" userId="bad87da3-071b-4256-9a7d-2a74f0ac1662" providerId="ADAL" clId="{CBAE7338-476D-448D-9EFD-2A3A90F4491C}" dt="2024-08-29T02:21:47.604" v="11436" actId="1076"/>
          <ac:picMkLst>
            <pc:docMk/>
            <pc:sldMk cId="1505454" sldId="363"/>
            <ac:picMk id="5" creationId="{1842EE2B-8360-9CDF-9E76-BC553DE1C325}"/>
          </ac:picMkLst>
        </pc:picChg>
      </pc:sldChg>
      <pc:sldChg chg="addSp delSp modSp add mod">
        <pc:chgData name="Мясников Вячеслав Сергеевич" userId="bad87da3-071b-4256-9a7d-2a74f0ac1662" providerId="ADAL" clId="{CBAE7338-476D-448D-9EFD-2A3A90F4491C}" dt="2024-08-29T05:21:40.501" v="11716" actId="1076"/>
        <pc:sldMkLst>
          <pc:docMk/>
          <pc:sldMk cId="2350553968" sldId="364"/>
        </pc:sldMkLst>
        <pc:spChg chg="add mod">
          <ac:chgData name="Мясников Вячеслав Сергеевич" userId="bad87da3-071b-4256-9a7d-2a74f0ac1662" providerId="ADAL" clId="{CBAE7338-476D-448D-9EFD-2A3A90F4491C}" dt="2024-08-29T05:21:40.501" v="11716" actId="1076"/>
          <ac:spMkLst>
            <pc:docMk/>
            <pc:sldMk cId="2350553968" sldId="364"/>
            <ac:spMk id="13" creationId="{D1D8E1E0-7B12-1DF7-7750-57CB7FAC1CAF}"/>
          </ac:spMkLst>
        </pc:spChg>
        <pc:picChg chg="del">
          <ac:chgData name="Мясников Вячеслав Сергеевич" userId="bad87da3-071b-4256-9a7d-2a74f0ac1662" providerId="ADAL" clId="{CBAE7338-476D-448D-9EFD-2A3A90F4491C}" dt="2024-08-29T05:21:06.384" v="11682" actId="478"/>
          <ac:picMkLst>
            <pc:docMk/>
            <pc:sldMk cId="2350553968" sldId="364"/>
            <ac:picMk id="3" creationId="{2C1D59EA-C612-F7A6-5C45-186C01364588}"/>
          </ac:picMkLst>
        </pc:picChg>
        <pc:picChg chg="add mod">
          <ac:chgData name="Мясников Вячеслав Сергеевич" userId="bad87da3-071b-4256-9a7d-2a74f0ac1662" providerId="ADAL" clId="{CBAE7338-476D-448D-9EFD-2A3A90F4491C}" dt="2024-08-29T05:21:09.414" v="11684" actId="1076"/>
          <ac:picMkLst>
            <pc:docMk/>
            <pc:sldMk cId="2350553968" sldId="364"/>
            <ac:picMk id="4" creationId="{0B7D6F66-42A0-CA76-1A40-0F135AA38DE8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DCEA42-60B7-46E5-8517-B00E905E9BD8}" type="datetimeFigureOut">
              <a:rPr lang="ru-RU" smtClean="0"/>
              <a:t>13.11.2025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569D78-E1B7-4FCD-A67F-C17D4E65EA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87834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b5fc866f1e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447675" y="1262063"/>
            <a:ext cx="6053138" cy="34051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0" name="Google Shape;140;gb5fc866f1e_0_45:notes"/>
          <p:cNvSpPr txBox="1">
            <a:spLocks noGrp="1"/>
          </p:cNvSpPr>
          <p:nvPr>
            <p:ph type="body" idx="1"/>
          </p:nvPr>
        </p:nvSpPr>
        <p:spPr>
          <a:xfrm>
            <a:off x="695503" y="4856470"/>
            <a:ext cx="5557679" cy="39742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0" tIns="46550" rIns="93150" bIns="465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41" name="Google Shape;141;gb5fc866f1e_0_45:notes"/>
          <p:cNvSpPr txBox="1">
            <a:spLocks noGrp="1"/>
          </p:cNvSpPr>
          <p:nvPr>
            <p:ph type="sldNum" idx="12"/>
          </p:nvPr>
        </p:nvSpPr>
        <p:spPr>
          <a:xfrm>
            <a:off x="3935413" y="9585410"/>
            <a:ext cx="3011673" cy="5067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0" tIns="46550" rIns="93150" bIns="4655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1</a:t>
            </a:fld>
            <a:endParaRPr sz="1400"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777631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>
          <a:extLst>
            <a:ext uri="{FF2B5EF4-FFF2-40B4-BE49-F238E27FC236}">
              <a16:creationId xmlns:a16="http://schemas.microsoft.com/office/drawing/2014/main" id="{D27C7C05-7401-384E-8F88-B566ED56CC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b5fc866f1e_0_45:notes">
            <a:extLst>
              <a:ext uri="{FF2B5EF4-FFF2-40B4-BE49-F238E27FC236}">
                <a16:creationId xmlns:a16="http://schemas.microsoft.com/office/drawing/2014/main" id="{C4FFEFF9-8738-13F2-716C-F7525C49AE1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47675" y="1262063"/>
            <a:ext cx="6053138" cy="34051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0" name="Google Shape;140;gb5fc866f1e_0_45:notes">
            <a:extLst>
              <a:ext uri="{FF2B5EF4-FFF2-40B4-BE49-F238E27FC236}">
                <a16:creationId xmlns:a16="http://schemas.microsoft.com/office/drawing/2014/main" id="{0DFE1C10-F794-AB27-EA20-D827BB67831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95503" y="4856470"/>
            <a:ext cx="5557679" cy="39742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0" tIns="46550" rIns="93150" bIns="465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41" name="Google Shape;141;gb5fc866f1e_0_45:notes">
            <a:extLst>
              <a:ext uri="{FF2B5EF4-FFF2-40B4-BE49-F238E27FC236}">
                <a16:creationId xmlns:a16="http://schemas.microsoft.com/office/drawing/2014/main" id="{723B7D7A-9E5A-B2C2-9DDE-6134D09398E0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935413" y="9585410"/>
            <a:ext cx="3011673" cy="5067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0" tIns="46550" rIns="93150" bIns="4655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2</a:t>
            </a:fld>
            <a:endParaRPr sz="1400"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86125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>
          <a:extLst>
            <a:ext uri="{FF2B5EF4-FFF2-40B4-BE49-F238E27FC236}">
              <a16:creationId xmlns:a16="http://schemas.microsoft.com/office/drawing/2014/main" id="{517EDBE9-1A1F-AB3B-3667-BACD48E3D9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b5fc866f1e_0_45:notes">
            <a:extLst>
              <a:ext uri="{FF2B5EF4-FFF2-40B4-BE49-F238E27FC236}">
                <a16:creationId xmlns:a16="http://schemas.microsoft.com/office/drawing/2014/main" id="{DC30941F-E251-6B13-A6B6-38E5CE4396C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47675" y="1262063"/>
            <a:ext cx="6053138" cy="34051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0" name="Google Shape;140;gb5fc866f1e_0_45:notes">
            <a:extLst>
              <a:ext uri="{FF2B5EF4-FFF2-40B4-BE49-F238E27FC236}">
                <a16:creationId xmlns:a16="http://schemas.microsoft.com/office/drawing/2014/main" id="{B93BB601-48D7-8291-ED95-BB0CA665938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95503" y="4856470"/>
            <a:ext cx="5557679" cy="39742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0" tIns="46550" rIns="93150" bIns="465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41" name="Google Shape;141;gb5fc866f1e_0_45:notes">
            <a:extLst>
              <a:ext uri="{FF2B5EF4-FFF2-40B4-BE49-F238E27FC236}">
                <a16:creationId xmlns:a16="http://schemas.microsoft.com/office/drawing/2014/main" id="{D128B56A-D36D-3216-CA3D-0CFDCB29A374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935413" y="9585410"/>
            <a:ext cx="3011673" cy="5067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0" tIns="46550" rIns="93150" bIns="4655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15</a:t>
            </a:fld>
            <a:endParaRPr sz="1400"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81290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59DCE9D-35BC-791A-7441-B4EACBE9F3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9FB6817-D076-157B-F58D-7784C2958D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D4F3881-DC1A-E584-BA60-E4BCF29C3D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3C6D70C-5015-FBA2-AADA-20356A3AAE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CAEB57F-9D10-80E3-6E8A-8973BE490A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DF131-190A-400E-9745-252D199F54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75762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E88A08C-81C9-C66B-90B4-45FB09CB5D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2C767AD-AEB4-1360-7292-76F27A0ADA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65BD54C-7D84-41D3-E092-DC00A2E4DC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4047E8D-1280-300D-50B0-CD46844004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4A3FDAD-891F-052E-43D3-E15C9201E0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DF131-190A-400E-9745-252D199F54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15720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80DCE42-05E8-5533-CD24-2D1DB6FE28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E76FA30-EDE5-CC45-AE4C-A42039C5F6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300A4AF-B735-A4F9-CB7F-3191874A80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33E1389-A09D-8E3D-232C-8918CFD9FE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720CD12-5A26-A789-95D6-8C5697F9DD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DF131-190A-400E-9745-252D199F54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79631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4940A95-DBB4-B909-0ED9-2F0522DCAE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840A8C3-9458-55A2-0E69-C6FCD9D8518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953D008-6D49-B8AE-F79B-5D142E4F84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61C0F18-8F24-CCEC-E817-9DA0CB9ED5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06B58F3-EAFC-6D74-2983-A47C20B3A7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A875617-52DB-FEB3-9C6B-4B19C35011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DF131-190A-400E-9745-252D199F54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61373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09DF04A-135D-1CED-5FBA-C216E51A50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0A818AD-B65F-BC45-5A0F-45E661B836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32EBBFD-ED3D-DB90-5F26-D254CF5DF6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8DA653C1-FAEA-34F0-5F5C-4DABE3073B1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5A99CA15-494C-A971-6957-0C0081FD011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116D3072-C22D-B9BD-7DB9-B803C6C8AD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6853D437-7CC0-E118-95F3-91E8E937DD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DBF2F161-308E-C9BF-2BF2-8EB43552F5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DF131-190A-400E-9745-252D199F54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17503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D02AD91-9659-1905-0B2B-31D14840EB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5657B343-7A6F-1AD6-3740-A444A04FAF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E47BA587-03A1-A29C-CE65-74654D297D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C6EF51E7-CC39-07BE-4D51-F0243B83A4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DF131-190A-400E-9745-252D199F54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085051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0193509B-D676-BAE1-0691-4E4E8E0628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BFC1A8D9-1DE1-FD9E-38FB-9E3724E86C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54F526D-EC25-6007-F44E-77D3B2E0B3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DF131-190A-400E-9745-252D199F54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904617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63D0CBE-D009-6CB5-C290-C189379A34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778CBB2-F427-AE5C-8A0B-3DC19A4CC4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7AF206D-94EB-33FE-0B95-166D72F749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C4C4B3A-45D6-7051-0EB2-DC5BAB7C81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788A2CB-6945-47E5-4714-3F22F58D76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0D3F266-6D9C-0298-401B-93781FE1C2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DF131-190A-400E-9745-252D199F54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34248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8A75A4C-6955-CF32-D1D0-E8CD7318AD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57B4CC15-0F55-7905-771B-BCC3E123C05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A13DA8A-E5F0-84A6-C04C-70E6569DBD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D90A239-9049-EEB2-FA51-FC96E7A0E9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52ED750-7581-A1C7-3725-0EAD93E7E9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19BFF37-1B4E-1AB1-8739-4405A148CC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DF131-190A-400E-9745-252D199F54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66142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C2888F-F51E-2A9F-3959-F2EB656094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BE1793DE-12DE-AEE0-477A-31792957327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C06F507-4B0B-E2EC-4E80-ACD28B42DC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9F5866C-D5D6-B130-7B58-D8CCD4AA1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50C2258-A4F8-A19B-6AB9-99F831C9E7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DF131-190A-400E-9745-252D199F54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891832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028024B9-3143-26A9-E8A2-6285E3CAC04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EAA8821-F968-BAB5-3F2C-F9A3D77DE8A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8A23B41-0368-B2F7-F021-3F7CD781CD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2BBAB1C-DD40-ABA9-3E1C-CFE72FB671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4C95129-4A25-EB3D-7724-7D1A871A15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DF131-190A-400E-9745-252D199F54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30238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4_Title Slide">
  <p:cSld name="24_Title Slide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8"/>
          <p:cNvSpPr txBox="1">
            <a:spLocks noGrp="1"/>
          </p:cNvSpPr>
          <p:nvPr>
            <p:ph type="body" idx="1"/>
          </p:nvPr>
        </p:nvSpPr>
        <p:spPr>
          <a:xfrm>
            <a:off x="508002" y="1178429"/>
            <a:ext cx="11157817" cy="2310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189" marR="0" lvl="0" indent="-228594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BFBFBF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BFBFBF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marL="914377" marR="0" lvl="1" indent="-22859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566" marR="0" lvl="2" indent="-22859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33"/>
              <a:buFont typeface="Arial"/>
              <a:buNone/>
              <a:defRPr sz="1333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754" marR="0" lvl="3" indent="-22859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5943" marR="0" lvl="4" indent="-22859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131" marR="0" lvl="5" indent="-22859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320" marR="0" lvl="6" indent="-22859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509" marR="0" lvl="7" indent="-22859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697" marR="0" lvl="8" indent="-22859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12" name="Google Shape;12;p8"/>
          <p:cNvSpPr txBox="1">
            <a:spLocks noGrp="1"/>
          </p:cNvSpPr>
          <p:nvPr>
            <p:ph type="title"/>
          </p:nvPr>
        </p:nvSpPr>
        <p:spPr>
          <a:xfrm>
            <a:off x="508002" y="455086"/>
            <a:ext cx="11157817" cy="6605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4267"/>
              <a:buFont typeface="Roboto"/>
              <a:buNone/>
              <a:defRPr sz="4267" b="0" i="0" u="none" strike="noStrike" cap="none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6034394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1_Blank">
  <p:cSld name="21_Blank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34"/>
          <p:cNvSpPr>
            <a:spLocks noGrp="1"/>
          </p:cNvSpPr>
          <p:nvPr>
            <p:ph type="pic" idx="2"/>
          </p:nvPr>
        </p:nvSpPr>
        <p:spPr>
          <a:xfrm>
            <a:off x="8752114" y="0"/>
            <a:ext cx="3439886" cy="6858000"/>
          </a:xfrm>
          <a:prstGeom prst="rect">
            <a:avLst/>
          </a:prstGeom>
          <a:solidFill>
            <a:srgbClr val="F2F2F2">
              <a:alpha val="68627"/>
            </a:srgb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6789887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BAB8A40-EC34-61CA-700F-15BF69AEC2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31E413D-556C-63D8-CDD4-6E0A2A4E3B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93D30F6-7698-C111-5EAE-7898D8B2953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6DCB10B-53F1-A8E0-69CD-A396AA7781F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9158FF4-93D8-027C-609D-DDA2B9D8173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9CDF131-190A-400E-9745-252D199F54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04990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2" r:id="rId13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54;gb6f6fa0e72_1_0"/>
          <p:cNvSpPr/>
          <p:nvPr/>
        </p:nvSpPr>
        <p:spPr>
          <a:xfrm rot="5400000">
            <a:off x="4800599" y="-533400"/>
            <a:ext cx="2590801" cy="12192001"/>
          </a:xfrm>
          <a:prstGeom prst="rect">
            <a:avLst/>
          </a:prstGeom>
          <a:solidFill>
            <a:srgbClr val="023A84"/>
          </a:solidFill>
          <a:ln>
            <a:solidFill>
              <a:srgbClr val="023A84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+mj-lt"/>
              <a:ea typeface="Arial"/>
              <a:cs typeface="Arial"/>
              <a:sym typeface="Arial"/>
            </a:endParaRPr>
          </a:p>
        </p:txBody>
      </p:sp>
      <p:pic>
        <p:nvPicPr>
          <p:cNvPr id="25" name="Рисунок 24"/>
          <p:cNvPicPr>
            <a:picLocks noChangeAspect="1"/>
          </p:cNvPicPr>
          <p:nvPr/>
        </p:nvPicPr>
        <p:blipFill>
          <a:blip r:embed="rId3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82" t="5308" r="36158" b="40926"/>
          <a:stretch>
            <a:fillRect/>
          </a:stretch>
        </p:blipFill>
        <p:spPr>
          <a:xfrm>
            <a:off x="5537735" y="0"/>
            <a:ext cx="6654265" cy="4267200"/>
          </a:xfrm>
          <a:prstGeom prst="rect">
            <a:avLst/>
          </a:prstGeom>
        </p:spPr>
      </p:pic>
      <p:pic>
        <p:nvPicPr>
          <p:cNvPr id="1026" name="Picture 2" descr="C:\Users\Софья\Desktop\Приоритет 2030\ru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287935" y="5125836"/>
            <a:ext cx="1406812" cy="873529"/>
          </a:xfrm>
          <a:prstGeom prst="rect">
            <a:avLst/>
          </a:prstGeom>
          <a:noFill/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F7C157FE-C021-45B8-A0ED-7E8CD90FE7A9}"/>
              </a:ext>
            </a:extLst>
          </p:cNvPr>
          <p:cNvSpPr/>
          <p:nvPr/>
        </p:nvSpPr>
        <p:spPr>
          <a:xfrm>
            <a:off x="1770776" y="4900880"/>
            <a:ext cx="681454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000" b="1" i="1" dirty="0">
                <a:solidFill>
                  <a:schemeClr val="bg1"/>
                </a:solidFill>
                <a:latin typeface="Montserrat Black" panose="00000A00000000000000" pitchFamily="2" charset="-52"/>
                <a:ea typeface="Roboto" pitchFamily="2" charset="0"/>
                <a:cs typeface="Arial" panose="020B0604020202020204" pitchFamily="34" charset="0"/>
                <a:sym typeface="Calibri"/>
              </a:rPr>
              <a:t>Мясников Вячеслав Сергеевич</a:t>
            </a:r>
          </a:p>
          <a:p>
            <a:pPr lvl="0"/>
            <a:r>
              <a:rPr lang="ru-RU" sz="2000" b="1" i="1" dirty="0">
                <a:solidFill>
                  <a:schemeClr val="bg1"/>
                </a:solidFill>
                <a:latin typeface="Montserrat Black" panose="00000A00000000000000" pitchFamily="2" charset="-52"/>
                <a:ea typeface="Roboto" pitchFamily="2" charset="0"/>
                <a:cs typeface="Arial" panose="020B0604020202020204" pitchFamily="34" charset="0"/>
                <a:sym typeface="Calibri"/>
              </a:rPr>
              <a:t>предприниматель,</a:t>
            </a:r>
          </a:p>
          <a:p>
            <a:pPr lvl="0"/>
            <a:r>
              <a:rPr lang="ru-RU" sz="2000" b="1" i="1" dirty="0">
                <a:solidFill>
                  <a:schemeClr val="bg1"/>
                </a:solidFill>
                <a:latin typeface="Montserrat Black" panose="00000A00000000000000" pitchFamily="2" charset="-52"/>
                <a:ea typeface="Roboto" pitchFamily="2" charset="0"/>
                <a:cs typeface="Arial" panose="020B0604020202020204" pitchFamily="34" charset="0"/>
                <a:sym typeface="Calibri"/>
              </a:rPr>
              <a:t>ассистент Департамента управления</a:t>
            </a:r>
          </a:p>
          <a:p>
            <a:pPr lvl="0"/>
            <a:r>
              <a:rPr lang="ru-RU" sz="2000" b="1" i="1" dirty="0">
                <a:solidFill>
                  <a:schemeClr val="bg1"/>
                </a:solidFill>
                <a:latin typeface="Montserrat Black" panose="00000A00000000000000" pitchFamily="2" charset="-52"/>
                <a:ea typeface="Roboto" pitchFamily="2" charset="0"/>
                <a:cs typeface="Arial" panose="020B0604020202020204" pitchFamily="34" charset="0"/>
                <a:sym typeface="Calibri"/>
              </a:rPr>
              <a:t>на основе данных ШЭМ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51EB4197-7888-4B6B-A423-9EFFA379FE9E}"/>
              </a:ext>
            </a:extLst>
          </p:cNvPr>
          <p:cNvSpPr/>
          <p:nvPr/>
        </p:nvSpPr>
        <p:spPr>
          <a:xfrm>
            <a:off x="0" y="1441103"/>
            <a:ext cx="5537733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algn="ctr"/>
            <a:r>
              <a:rPr lang="ru-RU" sz="4400" dirty="0">
                <a:solidFill>
                  <a:srgbClr val="C00000"/>
                </a:solidFill>
                <a:latin typeface="Montserrat Black" panose="00000A00000000000000" pitchFamily="2" charset="-52"/>
                <a:ea typeface="Roboto" pitchFamily="2" charset="0"/>
                <a:cs typeface="Arial" panose="020B0604020202020204" pitchFamily="34" charset="0"/>
                <a:sym typeface="Calibri"/>
              </a:rPr>
              <a:t>МОНЕТИЗАЦИЯ</a:t>
            </a:r>
          </a:p>
          <a:p>
            <a:pPr marL="0" lvl="1" algn="ctr"/>
            <a:r>
              <a:rPr lang="ru-RU" sz="4400" dirty="0">
                <a:solidFill>
                  <a:srgbClr val="C00000"/>
                </a:solidFill>
                <a:latin typeface="Montserrat Black" panose="00000A00000000000000" pitchFamily="2" charset="-52"/>
                <a:ea typeface="Roboto" pitchFamily="2" charset="0"/>
                <a:cs typeface="Arial" panose="020B0604020202020204" pitchFamily="34" charset="0"/>
                <a:sym typeface="Calibri"/>
              </a:rPr>
              <a:t>ПРОДУКТА</a:t>
            </a:r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530C4360-F87D-8BA8-EA21-868B4EE0379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9511" t="11947" r="11644" b="12423"/>
          <a:stretch/>
        </p:blipFill>
        <p:spPr>
          <a:xfrm>
            <a:off x="355488" y="4983309"/>
            <a:ext cx="1138982" cy="1073894"/>
          </a:xfrm>
          <a:prstGeom prst="ellipse">
            <a:avLst/>
          </a:prstGeom>
          <a:ln w="28575" cap="rnd">
            <a:solidFill>
              <a:schemeClr val="bg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3145330C-8039-99C3-B017-9A8CC41D6BA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3508" y="4756669"/>
            <a:ext cx="1527174" cy="1527174"/>
          </a:xfrm>
          <a:prstGeom prst="rect">
            <a:avLst/>
          </a:prstGeom>
        </p:spPr>
      </p:pic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94622B54-AB4E-7042-D0EE-13816E518767}"/>
              </a:ext>
            </a:extLst>
          </p:cNvPr>
          <p:cNvGrpSpPr/>
          <p:nvPr/>
        </p:nvGrpSpPr>
        <p:grpSpPr>
          <a:xfrm>
            <a:off x="497253" y="-6948359"/>
            <a:ext cx="574072" cy="6858000"/>
            <a:chOff x="595466" y="-138076"/>
            <a:chExt cx="574072" cy="6858000"/>
          </a:xfrm>
        </p:grpSpPr>
        <p:cxnSp>
          <p:nvCxnSpPr>
            <p:cNvPr id="4" name="Прямая соединительная линия 3">
              <a:extLst>
                <a:ext uri="{FF2B5EF4-FFF2-40B4-BE49-F238E27FC236}">
                  <a16:creationId xmlns:a16="http://schemas.microsoft.com/office/drawing/2014/main" id="{D287E9D4-476B-45E5-CE7C-BFC69A2C9E85}"/>
                </a:ext>
              </a:extLst>
            </p:cNvPr>
            <p:cNvCxnSpPr/>
            <p:nvPr/>
          </p:nvCxnSpPr>
          <p:spPr>
            <a:xfrm>
              <a:off x="882502" y="-138076"/>
              <a:ext cx="0" cy="6858000"/>
            </a:xfrm>
            <a:prstGeom prst="line">
              <a:avLst/>
            </a:prstGeom>
            <a:ln w="76200">
              <a:solidFill>
                <a:srgbClr val="023A84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Блок-схема: узел 4">
              <a:extLst>
                <a:ext uri="{FF2B5EF4-FFF2-40B4-BE49-F238E27FC236}">
                  <a16:creationId xmlns:a16="http://schemas.microsoft.com/office/drawing/2014/main" id="{05C3A6BA-298D-C8C7-C3D5-91B40ACA5148}"/>
                </a:ext>
              </a:extLst>
            </p:cNvPr>
            <p:cNvSpPr/>
            <p:nvPr/>
          </p:nvSpPr>
          <p:spPr>
            <a:xfrm>
              <a:off x="595466" y="1573242"/>
              <a:ext cx="574072" cy="542637"/>
            </a:xfrm>
            <a:prstGeom prst="flowChartConnector">
              <a:avLst/>
            </a:prstGeom>
            <a:solidFill>
              <a:schemeClr val="accent4">
                <a:lumMod val="40000"/>
                <a:lumOff val="60000"/>
              </a:schemeClr>
            </a:solidFill>
            <a:ln w="57150">
              <a:solidFill>
                <a:srgbClr val="023A8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" name="Блок-схема: узел 5">
              <a:extLst>
                <a:ext uri="{FF2B5EF4-FFF2-40B4-BE49-F238E27FC236}">
                  <a16:creationId xmlns:a16="http://schemas.microsoft.com/office/drawing/2014/main" id="{988AD409-916E-3151-2EE8-919946970431}"/>
                </a:ext>
              </a:extLst>
            </p:cNvPr>
            <p:cNvSpPr/>
            <p:nvPr/>
          </p:nvSpPr>
          <p:spPr>
            <a:xfrm>
              <a:off x="595466" y="3018138"/>
              <a:ext cx="574072" cy="542637"/>
            </a:xfrm>
            <a:prstGeom prst="flowChartConnector">
              <a:avLst/>
            </a:prstGeom>
            <a:solidFill>
              <a:schemeClr val="bg1"/>
            </a:solidFill>
            <a:ln w="57150">
              <a:solidFill>
                <a:srgbClr val="023A8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Блок-схема: узел 6">
              <a:extLst>
                <a:ext uri="{FF2B5EF4-FFF2-40B4-BE49-F238E27FC236}">
                  <a16:creationId xmlns:a16="http://schemas.microsoft.com/office/drawing/2014/main" id="{514F1368-656E-6F06-C410-E7243F9569EB}"/>
                </a:ext>
              </a:extLst>
            </p:cNvPr>
            <p:cNvSpPr/>
            <p:nvPr/>
          </p:nvSpPr>
          <p:spPr>
            <a:xfrm>
              <a:off x="595466" y="4463034"/>
              <a:ext cx="574072" cy="542637"/>
            </a:xfrm>
            <a:prstGeom prst="flowChartConnector">
              <a:avLst/>
            </a:prstGeom>
            <a:solidFill>
              <a:schemeClr val="bg1"/>
            </a:solidFill>
            <a:ln w="57150">
              <a:solidFill>
                <a:srgbClr val="023A8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56028801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>
          <a:extLst>
            <a:ext uri="{FF2B5EF4-FFF2-40B4-BE49-F238E27FC236}">
              <a16:creationId xmlns:a16="http://schemas.microsoft.com/office/drawing/2014/main" id="{74D06AC4-C3E7-78D6-9232-DDE8AA5C9C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762C52FD-FF82-7C5B-6977-A60AAF7610CA}"/>
              </a:ext>
            </a:extLst>
          </p:cNvPr>
          <p:cNvSpPr/>
          <p:nvPr/>
        </p:nvSpPr>
        <p:spPr>
          <a:xfrm>
            <a:off x="1284743" y="341292"/>
            <a:ext cx="847901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4400" b="1" dirty="0">
                <a:solidFill>
                  <a:srgbClr val="C00000"/>
                </a:solidFill>
                <a:latin typeface="Montserrat Black" panose="00000A00000000000000" pitchFamily="2" charset="-52"/>
                <a:ea typeface="Roboto" pitchFamily="2" charset="0"/>
                <a:cs typeface="Arial" panose="020B0604020202020204" pitchFamily="34" charset="0"/>
                <a:sym typeface="Calibri"/>
              </a:rPr>
              <a:t>Монетизация продукта</a:t>
            </a:r>
            <a:endParaRPr lang="ru-RU" sz="4400" dirty="0">
              <a:solidFill>
                <a:srgbClr val="C00000"/>
              </a:solidFill>
              <a:latin typeface="Montserrat Black" panose="00000A00000000000000" pitchFamily="2" charset="-52"/>
              <a:ea typeface="Roboto" pitchFamily="2" charset="0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34F0453C-78A1-92D8-71F3-CCB963BBFABD}"/>
              </a:ext>
            </a:extLst>
          </p:cNvPr>
          <p:cNvGrpSpPr/>
          <p:nvPr/>
        </p:nvGrpSpPr>
        <p:grpSpPr>
          <a:xfrm>
            <a:off x="497253" y="0"/>
            <a:ext cx="574072" cy="6858000"/>
            <a:chOff x="595466" y="-138076"/>
            <a:chExt cx="574072" cy="6858000"/>
          </a:xfrm>
        </p:grpSpPr>
        <p:cxnSp>
          <p:nvCxnSpPr>
            <p:cNvPr id="4" name="Прямая соединительная линия 3">
              <a:extLst>
                <a:ext uri="{FF2B5EF4-FFF2-40B4-BE49-F238E27FC236}">
                  <a16:creationId xmlns:a16="http://schemas.microsoft.com/office/drawing/2014/main" id="{FD4BD89D-6C9C-D957-1B44-AA8FC180FB72}"/>
                </a:ext>
              </a:extLst>
            </p:cNvPr>
            <p:cNvCxnSpPr/>
            <p:nvPr/>
          </p:nvCxnSpPr>
          <p:spPr>
            <a:xfrm>
              <a:off x="882502" y="-138076"/>
              <a:ext cx="0" cy="6858000"/>
            </a:xfrm>
            <a:prstGeom prst="line">
              <a:avLst/>
            </a:prstGeom>
            <a:ln w="76200">
              <a:solidFill>
                <a:srgbClr val="023A84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Блок-схема: узел 4">
              <a:extLst>
                <a:ext uri="{FF2B5EF4-FFF2-40B4-BE49-F238E27FC236}">
                  <a16:creationId xmlns:a16="http://schemas.microsoft.com/office/drawing/2014/main" id="{AB19A403-79DE-0249-A03B-B73B57D63F1B}"/>
                </a:ext>
              </a:extLst>
            </p:cNvPr>
            <p:cNvSpPr/>
            <p:nvPr/>
          </p:nvSpPr>
          <p:spPr>
            <a:xfrm>
              <a:off x="595466" y="1573242"/>
              <a:ext cx="574072" cy="542637"/>
            </a:xfrm>
            <a:prstGeom prst="flowChartConnector">
              <a:avLst/>
            </a:prstGeom>
            <a:solidFill>
              <a:schemeClr val="accent4">
                <a:lumMod val="40000"/>
                <a:lumOff val="60000"/>
              </a:schemeClr>
            </a:solidFill>
            <a:ln w="57150">
              <a:solidFill>
                <a:srgbClr val="023A8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" name="Блок-схема: узел 5">
              <a:extLst>
                <a:ext uri="{FF2B5EF4-FFF2-40B4-BE49-F238E27FC236}">
                  <a16:creationId xmlns:a16="http://schemas.microsoft.com/office/drawing/2014/main" id="{64B91925-8423-8362-7A7B-72A9F0A4E097}"/>
                </a:ext>
              </a:extLst>
            </p:cNvPr>
            <p:cNvSpPr/>
            <p:nvPr/>
          </p:nvSpPr>
          <p:spPr>
            <a:xfrm>
              <a:off x="595466" y="3018138"/>
              <a:ext cx="574072" cy="542637"/>
            </a:xfrm>
            <a:prstGeom prst="flowChartConnector">
              <a:avLst/>
            </a:prstGeom>
            <a:solidFill>
              <a:schemeClr val="bg1"/>
            </a:solidFill>
            <a:ln w="57150">
              <a:solidFill>
                <a:srgbClr val="023A8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Блок-схема: узел 6">
              <a:extLst>
                <a:ext uri="{FF2B5EF4-FFF2-40B4-BE49-F238E27FC236}">
                  <a16:creationId xmlns:a16="http://schemas.microsoft.com/office/drawing/2014/main" id="{9745BEB6-B6A3-2922-38BC-EE69E0410F81}"/>
                </a:ext>
              </a:extLst>
            </p:cNvPr>
            <p:cNvSpPr/>
            <p:nvPr/>
          </p:nvSpPr>
          <p:spPr>
            <a:xfrm>
              <a:off x="595466" y="4463034"/>
              <a:ext cx="574072" cy="542637"/>
            </a:xfrm>
            <a:prstGeom prst="flowChartConnector">
              <a:avLst/>
            </a:prstGeom>
            <a:solidFill>
              <a:schemeClr val="bg1"/>
            </a:solidFill>
            <a:ln w="57150">
              <a:solidFill>
                <a:srgbClr val="023A8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6664E986-D9D7-40CF-8845-C20C93F3C69F}"/>
              </a:ext>
            </a:extLst>
          </p:cNvPr>
          <p:cNvSpPr txBox="1"/>
          <p:nvPr/>
        </p:nvSpPr>
        <p:spPr>
          <a:xfrm>
            <a:off x="1284741" y="1659470"/>
            <a:ext cx="56999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Модели продаж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E8ABD59-647C-13D3-8E07-4C597682E4F4}"/>
              </a:ext>
            </a:extLst>
          </p:cNvPr>
          <p:cNvSpPr txBox="1"/>
          <p:nvPr/>
        </p:nvSpPr>
        <p:spPr>
          <a:xfrm>
            <a:off x="1284741" y="4552199"/>
            <a:ext cx="63222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3200" b="1"/>
            </a:lvl1pPr>
          </a:lstStyle>
          <a:p>
            <a:r>
              <a:rPr lang="ru-RU" sz="3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Воронка продаж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90FA5C8-3A8D-7ACF-2F11-8B4458A2086F}"/>
              </a:ext>
            </a:extLst>
          </p:cNvPr>
          <p:cNvSpPr txBox="1"/>
          <p:nvPr/>
        </p:nvSpPr>
        <p:spPr>
          <a:xfrm>
            <a:off x="1284741" y="3104366"/>
            <a:ext cx="71074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3200" b="1"/>
            </a:lvl1pPr>
          </a:lstStyle>
          <a:p>
            <a:r>
              <a:rPr lang="ru-RU" sz="3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Способы монетизации продукта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C486636-A083-69C8-7D11-AECA5497F02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0"/>
          </a:blip>
          <a:stretch>
            <a:fillRect/>
          </a:stretch>
        </p:blipFill>
        <p:spPr>
          <a:xfrm>
            <a:off x="10642629" y="105121"/>
            <a:ext cx="1358334" cy="843326"/>
          </a:xfrm>
          <a:prstGeom prst="rect">
            <a:avLst/>
          </a:prstGeom>
        </p:spPr>
      </p:pic>
      <p:sp>
        <p:nvSpPr>
          <p:cNvPr id="8" name="Номер слайда 2">
            <a:extLst>
              <a:ext uri="{FF2B5EF4-FFF2-40B4-BE49-F238E27FC236}">
                <a16:creationId xmlns:a16="http://schemas.microsoft.com/office/drawing/2014/main" id="{449F277C-61C6-ED8B-76D3-39F7C79A0917}"/>
              </a:ext>
            </a:extLst>
          </p:cNvPr>
          <p:cNvSpPr txBox="1">
            <a:spLocks/>
          </p:cNvSpPr>
          <p:nvPr/>
        </p:nvSpPr>
        <p:spPr>
          <a:xfrm>
            <a:off x="11407711" y="6387754"/>
            <a:ext cx="518070" cy="36512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69CDF131-190A-400E-9745-252D199F54B2}" type="slidenum">
              <a:rPr lang="ru-RU" sz="2000" smtClean="0">
                <a:solidFill>
                  <a:srgbClr val="023A84"/>
                </a:solidFill>
                <a:latin typeface="Montserrat Black" panose="00000A00000000000000" pitchFamily="2" charset="-52"/>
              </a:rPr>
              <a:pPr algn="ctr"/>
              <a:t>2</a:t>
            </a:fld>
            <a:endParaRPr lang="ru-RU" sz="2000" dirty="0">
              <a:solidFill>
                <a:srgbClr val="023A84"/>
              </a:solidFill>
              <a:latin typeface="Montserrat Black" panose="00000A00000000000000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3024884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8D3B987-7B0C-6053-53F4-9EC83516A2B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10642629" y="105121"/>
            <a:ext cx="1358334" cy="843326"/>
          </a:xfrm>
          <a:prstGeom prst="rect">
            <a:avLst/>
          </a:prstGeom>
        </p:spPr>
      </p:pic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3158A732-78DD-3E8C-16AC-FC1F4F102517}"/>
              </a:ext>
            </a:extLst>
          </p:cNvPr>
          <p:cNvSpPr txBox="1">
            <a:spLocks/>
          </p:cNvSpPr>
          <p:nvPr/>
        </p:nvSpPr>
        <p:spPr>
          <a:xfrm>
            <a:off x="342155" y="185738"/>
            <a:ext cx="10515600" cy="1325563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4400">
                <a:solidFill>
                  <a:srgbClr val="C00000"/>
                </a:solidFill>
                <a:latin typeface="Montserrat Black" panose="00000A00000000000000" pitchFamily="2" charset="-52"/>
                <a:ea typeface="+mj-ea"/>
                <a:cs typeface="+mj-cs"/>
              </a:defRPr>
            </a:lvl1pPr>
          </a:lstStyle>
          <a:p>
            <a:r>
              <a:rPr lang="ru-RU" dirty="0"/>
              <a:t>Модели продаж</a:t>
            </a:r>
          </a:p>
        </p:txBody>
      </p:sp>
      <p:sp>
        <p:nvSpPr>
          <p:cNvPr id="6" name="Номер слайда 2">
            <a:extLst>
              <a:ext uri="{FF2B5EF4-FFF2-40B4-BE49-F238E27FC236}">
                <a16:creationId xmlns:a16="http://schemas.microsoft.com/office/drawing/2014/main" id="{2CF6DCFB-90AD-F8FE-7E8F-91C4384CB387}"/>
              </a:ext>
            </a:extLst>
          </p:cNvPr>
          <p:cNvSpPr txBox="1">
            <a:spLocks/>
          </p:cNvSpPr>
          <p:nvPr/>
        </p:nvSpPr>
        <p:spPr>
          <a:xfrm>
            <a:off x="11407711" y="6387754"/>
            <a:ext cx="518070" cy="36512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69CDF131-190A-400E-9745-252D199F54B2}" type="slidenum">
              <a:rPr lang="ru-RU" sz="2000" smtClean="0">
                <a:solidFill>
                  <a:srgbClr val="023A84"/>
                </a:solidFill>
                <a:latin typeface="Montserrat Black" panose="00000A00000000000000" pitchFamily="2" charset="-52"/>
              </a:rPr>
              <a:pPr algn="ctr"/>
              <a:t>3</a:t>
            </a:fld>
            <a:endParaRPr lang="ru-RU" sz="2000" dirty="0">
              <a:solidFill>
                <a:srgbClr val="023A84"/>
              </a:solidFill>
              <a:latin typeface="Montserrat Black" panose="00000A00000000000000" pitchFamily="2" charset="-52"/>
            </a:endParaRP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CF66269E-4776-1B94-FFEF-835F04BD5BE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6687854"/>
              </p:ext>
            </p:extLst>
          </p:nvPr>
        </p:nvGraphicFramePr>
        <p:xfrm>
          <a:off x="181878" y="1044298"/>
          <a:ext cx="11828243" cy="52476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66122">
                  <a:extLst>
                    <a:ext uri="{9D8B030D-6E8A-4147-A177-3AD203B41FA5}">
                      <a16:colId xmlns:a16="http://schemas.microsoft.com/office/drawing/2014/main" val="1561331965"/>
                    </a:ext>
                  </a:extLst>
                </a:gridCol>
                <a:gridCol w="3047999">
                  <a:extLst>
                    <a:ext uri="{9D8B030D-6E8A-4147-A177-3AD203B41FA5}">
                      <a16:colId xmlns:a16="http://schemas.microsoft.com/office/drawing/2014/main" val="1316276738"/>
                    </a:ext>
                  </a:extLst>
                </a:gridCol>
                <a:gridCol w="2957061">
                  <a:extLst>
                    <a:ext uri="{9D8B030D-6E8A-4147-A177-3AD203B41FA5}">
                      <a16:colId xmlns:a16="http://schemas.microsoft.com/office/drawing/2014/main" val="2401759401"/>
                    </a:ext>
                  </a:extLst>
                </a:gridCol>
                <a:gridCol w="2957061">
                  <a:extLst>
                    <a:ext uri="{9D8B030D-6E8A-4147-A177-3AD203B41FA5}">
                      <a16:colId xmlns:a16="http://schemas.microsoft.com/office/drawing/2014/main" val="3047527264"/>
                    </a:ext>
                  </a:extLst>
                </a:gridCol>
              </a:tblGrid>
              <a:tr h="748936">
                <a:tc>
                  <a:txBody>
                    <a:bodyPr/>
                    <a:lstStyle/>
                    <a:p>
                      <a:pPr algn="ctr"/>
                      <a:r>
                        <a:rPr lang="ru-RU" sz="2800" dirty="0">
                          <a:latin typeface="Montserrat Black" panose="00000A00000000000000" pitchFamily="2" charset="-52"/>
                        </a:rPr>
                        <a:t>Модель</a:t>
                      </a:r>
                    </a:p>
                  </a:txBody>
                  <a:tcPr anchor="ctr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23A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>
                          <a:latin typeface="Montserrat Black" panose="00000A00000000000000" pitchFamily="2" charset="-52"/>
                        </a:rPr>
                        <a:t>B2</a:t>
                      </a:r>
                      <a:r>
                        <a:rPr lang="ru-RU" sz="4000" dirty="0">
                          <a:latin typeface="Montserrat Black" panose="00000A00000000000000" pitchFamily="2" charset="-52"/>
                        </a:rPr>
                        <a:t>С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23A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>
                          <a:latin typeface="Montserrat Black" panose="00000A00000000000000" pitchFamily="2" charset="-52"/>
                        </a:rPr>
                        <a:t>B2</a:t>
                      </a:r>
                      <a:r>
                        <a:rPr lang="ru-RU" sz="4000" dirty="0">
                          <a:latin typeface="Montserrat Black" panose="00000A00000000000000" pitchFamily="2" charset="-52"/>
                        </a:rPr>
                        <a:t>В</a:t>
                      </a:r>
                      <a:endParaRPr lang="en-US" sz="4000" dirty="0">
                        <a:latin typeface="Montserrat Black" panose="00000A00000000000000" pitchFamily="2" charset="-52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23A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>
                          <a:latin typeface="Montserrat Black" panose="00000A00000000000000" pitchFamily="2" charset="-52"/>
                        </a:rPr>
                        <a:t>B2G</a:t>
                      </a:r>
                      <a:endParaRPr lang="ru-RU" sz="4000" dirty="0">
                        <a:latin typeface="Montserrat Black" panose="00000A00000000000000" pitchFamily="2" charset="-52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023A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021812"/>
                  </a:ext>
                </a:extLst>
              </a:tr>
              <a:tr h="893387">
                <a:tc>
                  <a:txBody>
                    <a:bodyPr/>
                    <a:lstStyle/>
                    <a:p>
                      <a:pPr marL="92075" indent="0"/>
                      <a:r>
                        <a:rPr lang="ru-RU" sz="2400" dirty="0">
                          <a:latin typeface="Montserrat Black" panose="00000A00000000000000" pitchFamily="2" charset="-52"/>
                        </a:rPr>
                        <a:t>Кому продавать?</a:t>
                      </a:r>
                    </a:p>
                  </a:txBody>
                  <a:tcPr anchor="ctr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Montserrat Black" panose="00000A00000000000000" pitchFamily="2" charset="-52"/>
                        </a:rPr>
                        <a:t>частным лицам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Montserrat Black" panose="00000A00000000000000" pitchFamily="2" charset="-52"/>
                        </a:rPr>
                        <a:t>коммерческим организациям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Montserrat Black" panose="00000A00000000000000" pitchFamily="2" charset="-52"/>
                        </a:rPr>
                        <a:t>гос. организациям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073094"/>
                  </a:ext>
                </a:extLst>
              </a:tr>
              <a:tr h="935413">
                <a:tc>
                  <a:txBody>
                    <a:bodyPr/>
                    <a:lstStyle/>
                    <a:p>
                      <a:pPr marL="92075" indent="0"/>
                      <a:r>
                        <a:rPr lang="ru-RU" sz="2400" dirty="0">
                          <a:latin typeface="Montserrat Black" panose="00000A00000000000000" pitchFamily="2" charset="-52"/>
                        </a:rPr>
                        <a:t>Уровень конкуренции</a:t>
                      </a:r>
                    </a:p>
                  </a:txBody>
                  <a:tcPr anchor="ctr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Montserrat Black" panose="00000A00000000000000" pitchFamily="2" charset="-52"/>
                        </a:rPr>
                        <a:t>высокая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Montserrat Black" panose="00000A00000000000000" pitchFamily="2" charset="-52"/>
                        </a:rPr>
                        <a:t>средняя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Montserrat Black" panose="00000A00000000000000" pitchFamily="2" charset="-52"/>
                        </a:rPr>
                        <a:t>низкая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6587159"/>
                  </a:ext>
                </a:extLst>
              </a:tr>
              <a:tr h="853440">
                <a:tc>
                  <a:txBody>
                    <a:bodyPr/>
                    <a:lstStyle/>
                    <a:p>
                      <a:pPr marL="92075" indent="0"/>
                      <a:r>
                        <a:rPr lang="ru-RU" sz="2400" dirty="0">
                          <a:latin typeface="Montserrat Black" panose="00000A00000000000000" pitchFamily="2" charset="-52"/>
                        </a:rPr>
                        <a:t>Цикл продаж</a:t>
                      </a:r>
                    </a:p>
                  </a:txBody>
                  <a:tcPr anchor="ctr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Montserrat Black" panose="00000A00000000000000" pitchFamily="2" charset="-52"/>
                        </a:rPr>
                        <a:t>короткий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Montserrat Black" panose="00000A00000000000000" pitchFamily="2" charset="-52"/>
                        </a:rPr>
                        <a:t>средний/ длинный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Montserrat Black" panose="00000A00000000000000" pitchFamily="2" charset="-52"/>
                        </a:rPr>
                        <a:t>длинный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702666"/>
                  </a:ext>
                </a:extLst>
              </a:tr>
              <a:tr h="820056">
                <a:tc>
                  <a:txBody>
                    <a:bodyPr/>
                    <a:lstStyle/>
                    <a:p>
                      <a:pPr marL="92075" indent="0"/>
                      <a:r>
                        <a:rPr lang="ru-RU" sz="2400" dirty="0">
                          <a:latin typeface="Montserrat Black" panose="00000A00000000000000" pitchFamily="2" charset="-52"/>
                        </a:rPr>
                        <a:t>Средний чек</a:t>
                      </a:r>
                    </a:p>
                  </a:txBody>
                  <a:tcPr anchor="ctr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Montserrat Black" panose="00000A00000000000000" pitchFamily="2" charset="-52"/>
                        </a:rPr>
                        <a:t>низкий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Montserrat Black" panose="00000A00000000000000" pitchFamily="2" charset="-52"/>
                        </a:rPr>
                        <a:t>высокий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Montserrat Black" panose="00000A00000000000000" pitchFamily="2" charset="-52"/>
                        </a:rPr>
                        <a:t>высокий / очень высокий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4433645"/>
                  </a:ext>
                </a:extLst>
              </a:tr>
              <a:tr h="993469">
                <a:tc>
                  <a:txBody>
                    <a:bodyPr/>
                    <a:lstStyle/>
                    <a:p>
                      <a:pPr marL="92075" indent="0"/>
                      <a:r>
                        <a:rPr lang="ru-RU" sz="2400" dirty="0">
                          <a:latin typeface="Montserrat Black" panose="00000A00000000000000" pitchFamily="2" charset="-52"/>
                        </a:rPr>
                        <a:t>Особенности</a:t>
                      </a:r>
                    </a:p>
                  </a:txBody>
                  <a:tcPr anchor="ctr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ru-RU" sz="1800" dirty="0">
                          <a:latin typeface="Montserrat Black" panose="00000A00000000000000" pitchFamily="2" charset="-52"/>
                        </a:rPr>
                        <a:t>импульсивность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ru-RU" sz="1800" dirty="0">
                          <a:latin typeface="Montserrat Black" panose="00000A00000000000000" pitchFamily="2" charset="-52"/>
                        </a:rPr>
                        <a:t>сервис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ru-RU" sz="1800" dirty="0">
                          <a:latin typeface="Montserrat Black" panose="00000A00000000000000" pitchFamily="2" charset="-52"/>
                        </a:rPr>
                        <a:t>рациональность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ru-RU" sz="1800" dirty="0">
                          <a:latin typeface="Montserrat Black" panose="00000A00000000000000" pitchFamily="2" charset="-52"/>
                        </a:rPr>
                        <a:t>точность рекламы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ru-RU" sz="1800" dirty="0">
                          <a:latin typeface="Montserrat Black" panose="00000A00000000000000" pitchFamily="2" charset="-52"/>
                        </a:rPr>
                        <a:t>процедура сделки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ru-RU" sz="1800" dirty="0">
                          <a:latin typeface="Montserrat Black" panose="00000A00000000000000" pitchFamily="2" charset="-52"/>
                        </a:rPr>
                        <a:t>отчетность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ru-RU" sz="1800" dirty="0">
                          <a:latin typeface="Montserrat Black" panose="00000A00000000000000" pitchFamily="2" charset="-52"/>
                        </a:rPr>
                        <a:t>сертификация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66471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376967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F0464B-DB86-BEB2-7960-EA7B7BA5DF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4DAEC40-ADB2-C56D-8008-BD361072E61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10642629" y="105121"/>
            <a:ext cx="1358334" cy="843326"/>
          </a:xfrm>
          <a:prstGeom prst="rect">
            <a:avLst/>
          </a:prstGeom>
        </p:spPr>
      </p:pic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DE9B2680-6662-E0BF-2B02-C0070F3D2F51}"/>
              </a:ext>
            </a:extLst>
          </p:cNvPr>
          <p:cNvSpPr txBox="1">
            <a:spLocks/>
          </p:cNvSpPr>
          <p:nvPr/>
        </p:nvSpPr>
        <p:spPr>
          <a:xfrm>
            <a:off x="342155" y="185738"/>
            <a:ext cx="10515600" cy="1325563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4400">
                <a:solidFill>
                  <a:srgbClr val="C00000"/>
                </a:solidFill>
                <a:latin typeface="Montserrat Black" panose="00000A00000000000000" pitchFamily="2" charset="-52"/>
                <a:ea typeface="+mj-ea"/>
                <a:cs typeface="+mj-cs"/>
              </a:defRPr>
            </a:lvl1pPr>
          </a:lstStyle>
          <a:p>
            <a:r>
              <a:rPr lang="ru-RU" dirty="0"/>
              <a:t>Форматы оплаты</a:t>
            </a:r>
          </a:p>
        </p:txBody>
      </p:sp>
      <p:sp>
        <p:nvSpPr>
          <p:cNvPr id="6" name="Номер слайда 2">
            <a:extLst>
              <a:ext uri="{FF2B5EF4-FFF2-40B4-BE49-F238E27FC236}">
                <a16:creationId xmlns:a16="http://schemas.microsoft.com/office/drawing/2014/main" id="{3D70D412-75CC-93D1-60E1-F767FE5A1438}"/>
              </a:ext>
            </a:extLst>
          </p:cNvPr>
          <p:cNvSpPr txBox="1">
            <a:spLocks/>
          </p:cNvSpPr>
          <p:nvPr/>
        </p:nvSpPr>
        <p:spPr>
          <a:xfrm>
            <a:off x="11407711" y="6387754"/>
            <a:ext cx="518070" cy="36512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69CDF131-190A-400E-9745-252D199F54B2}" type="slidenum">
              <a:rPr lang="ru-RU" sz="2000" smtClean="0">
                <a:solidFill>
                  <a:srgbClr val="023A84"/>
                </a:solidFill>
                <a:latin typeface="Montserrat Black" panose="00000A00000000000000" pitchFamily="2" charset="-52"/>
              </a:rPr>
              <a:pPr algn="ctr"/>
              <a:t>4</a:t>
            </a:fld>
            <a:endParaRPr lang="ru-RU" sz="2000" dirty="0">
              <a:solidFill>
                <a:srgbClr val="023A84"/>
              </a:solidFill>
              <a:latin typeface="Montserrat Black" panose="00000A00000000000000" pitchFamily="2" charset="-52"/>
            </a:endParaRP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0D07C82D-D10F-B157-F052-11BBD0A5FCFD}"/>
              </a:ext>
            </a:extLst>
          </p:cNvPr>
          <p:cNvSpPr/>
          <p:nvPr/>
        </p:nvSpPr>
        <p:spPr>
          <a:xfrm>
            <a:off x="914401" y="1857370"/>
            <a:ext cx="3891280" cy="1009651"/>
          </a:xfrm>
          <a:prstGeom prst="roundRect">
            <a:avLst/>
          </a:prstGeom>
          <a:solidFill>
            <a:srgbClr val="023A84"/>
          </a:solidFill>
          <a:ln>
            <a:solidFill>
              <a:srgbClr val="023A8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latin typeface="Montserrat ExtraBold" panose="00000900000000000000" pitchFamily="2" charset="-52"/>
              </a:rPr>
              <a:t>Разовая покупка</a:t>
            </a:r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3470B744-12D1-D531-EE15-1CB360A10461}"/>
              </a:ext>
            </a:extLst>
          </p:cNvPr>
          <p:cNvSpPr/>
          <p:nvPr/>
        </p:nvSpPr>
        <p:spPr>
          <a:xfrm>
            <a:off x="1468123" y="3028629"/>
            <a:ext cx="3891280" cy="1009651"/>
          </a:xfrm>
          <a:prstGeom prst="roundRect">
            <a:avLst/>
          </a:prstGeom>
          <a:solidFill>
            <a:srgbClr val="023A84"/>
          </a:solidFill>
          <a:ln>
            <a:solidFill>
              <a:srgbClr val="023A8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latin typeface="Montserrat ExtraBold" panose="00000900000000000000" pitchFamily="2" charset="-52"/>
              </a:rPr>
              <a:t>Подписка</a:t>
            </a:r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7954DEBA-4674-2061-73A1-C05E8908E45B}"/>
              </a:ext>
            </a:extLst>
          </p:cNvPr>
          <p:cNvSpPr/>
          <p:nvPr/>
        </p:nvSpPr>
        <p:spPr>
          <a:xfrm>
            <a:off x="2084596" y="4199888"/>
            <a:ext cx="3891280" cy="1009651"/>
          </a:xfrm>
          <a:prstGeom prst="roundRect">
            <a:avLst/>
          </a:prstGeom>
          <a:solidFill>
            <a:srgbClr val="023A84"/>
          </a:solidFill>
          <a:ln>
            <a:solidFill>
              <a:srgbClr val="023A8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latin typeface="Montserrat ExtraBold" panose="00000900000000000000" pitchFamily="2" charset="-52"/>
              </a:rPr>
              <a:t>Комиссия</a:t>
            </a:r>
          </a:p>
        </p:txBody>
      </p:sp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id="{28911559-E5DB-9A65-7506-51F4DFA99DFC}"/>
              </a:ext>
            </a:extLst>
          </p:cNvPr>
          <p:cNvSpPr/>
          <p:nvPr/>
        </p:nvSpPr>
        <p:spPr>
          <a:xfrm>
            <a:off x="6673325" y="2330449"/>
            <a:ext cx="3891280" cy="1009651"/>
          </a:xfrm>
          <a:prstGeom prst="roundRect">
            <a:avLst/>
          </a:prstGeom>
          <a:solidFill>
            <a:srgbClr val="023A84"/>
          </a:solidFill>
          <a:ln>
            <a:solidFill>
              <a:srgbClr val="023A8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err="1">
                <a:latin typeface="Montserrat ExtraBold" panose="00000900000000000000" pitchFamily="2" charset="-52"/>
              </a:rPr>
              <a:t>Токеномика</a:t>
            </a:r>
            <a:endParaRPr lang="ru-RU" sz="2800" dirty="0">
              <a:latin typeface="Montserrat ExtraBold" panose="00000900000000000000" pitchFamily="2" charset="-52"/>
            </a:endParaRPr>
          </a:p>
        </p:txBody>
      </p:sp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33254E02-4B83-617F-11F0-AD16DC899812}"/>
              </a:ext>
            </a:extLst>
          </p:cNvPr>
          <p:cNvSpPr/>
          <p:nvPr/>
        </p:nvSpPr>
        <p:spPr>
          <a:xfrm>
            <a:off x="6673325" y="3590921"/>
            <a:ext cx="3891280" cy="1009651"/>
          </a:xfrm>
          <a:prstGeom prst="roundRect">
            <a:avLst/>
          </a:prstGeom>
          <a:solidFill>
            <a:srgbClr val="023A84"/>
          </a:solidFill>
          <a:ln>
            <a:solidFill>
              <a:srgbClr val="023A8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latin typeface="Montserrat ExtraBold" panose="00000900000000000000" pitchFamily="2" charset="-52"/>
              </a:rPr>
              <a:t>Пожертвования</a:t>
            </a:r>
          </a:p>
        </p:txBody>
      </p:sp>
    </p:spTree>
    <p:extLst>
      <p:ext uri="{BB962C8B-B14F-4D97-AF65-F5344CB8AC3E}">
        <p14:creationId xmlns:p14="http://schemas.microsoft.com/office/powerpoint/2010/main" val="186804498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5E8CB0-E76F-57FF-A475-0C9653F7BE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5D7BA1F-1E05-E00B-0F23-439544BB9F0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10642629" y="105121"/>
            <a:ext cx="1358334" cy="843326"/>
          </a:xfrm>
          <a:prstGeom prst="rect">
            <a:avLst/>
          </a:prstGeom>
        </p:spPr>
      </p:pic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8EC41B4-3F50-25CF-5CB1-C8AC11CD6817}"/>
              </a:ext>
            </a:extLst>
          </p:cNvPr>
          <p:cNvSpPr txBox="1">
            <a:spLocks/>
          </p:cNvSpPr>
          <p:nvPr/>
        </p:nvSpPr>
        <p:spPr>
          <a:xfrm>
            <a:off x="342155" y="185738"/>
            <a:ext cx="10515600" cy="1325563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4400">
                <a:solidFill>
                  <a:srgbClr val="C00000"/>
                </a:solidFill>
                <a:latin typeface="Montserrat Black" panose="00000A00000000000000" pitchFamily="2" charset="-52"/>
                <a:ea typeface="+mj-ea"/>
                <a:cs typeface="+mj-cs"/>
              </a:defRPr>
            </a:lvl1pPr>
          </a:lstStyle>
          <a:p>
            <a:r>
              <a:rPr lang="ru-RU" dirty="0"/>
              <a:t>За что могут платить клиенты? (1/3)</a:t>
            </a:r>
          </a:p>
        </p:txBody>
      </p:sp>
      <p:sp>
        <p:nvSpPr>
          <p:cNvPr id="6" name="Номер слайда 2">
            <a:extLst>
              <a:ext uri="{FF2B5EF4-FFF2-40B4-BE49-F238E27FC236}">
                <a16:creationId xmlns:a16="http://schemas.microsoft.com/office/drawing/2014/main" id="{F15054A8-F22F-3006-8D55-630491D79252}"/>
              </a:ext>
            </a:extLst>
          </p:cNvPr>
          <p:cNvSpPr txBox="1">
            <a:spLocks/>
          </p:cNvSpPr>
          <p:nvPr/>
        </p:nvSpPr>
        <p:spPr>
          <a:xfrm>
            <a:off x="11407711" y="6387754"/>
            <a:ext cx="518070" cy="36512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69CDF131-190A-400E-9745-252D199F54B2}" type="slidenum">
              <a:rPr lang="ru-RU" sz="2000" smtClean="0">
                <a:solidFill>
                  <a:srgbClr val="023A84"/>
                </a:solidFill>
                <a:latin typeface="Montserrat Black" panose="00000A00000000000000" pitchFamily="2" charset="-52"/>
              </a:rPr>
              <a:pPr algn="ctr"/>
              <a:t>5</a:t>
            </a:fld>
            <a:endParaRPr lang="ru-RU" sz="2000" dirty="0">
              <a:solidFill>
                <a:srgbClr val="023A84"/>
              </a:solidFill>
              <a:latin typeface="Montserrat Black" panose="00000A00000000000000" pitchFamily="2" charset="-52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EC27FC2-0E9A-12D4-1EC2-C11AE789CC7E}"/>
              </a:ext>
            </a:extLst>
          </p:cNvPr>
          <p:cNvSpPr txBox="1"/>
          <p:nvPr/>
        </p:nvSpPr>
        <p:spPr>
          <a:xfrm>
            <a:off x="266219" y="1591918"/>
            <a:ext cx="11943988" cy="5093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1800"/>
              </a:spcAft>
              <a:buFont typeface="+mj-lt"/>
              <a:buAutoNum type="arabicPeriod"/>
            </a:pPr>
            <a:r>
              <a:rPr lang="ru-RU" sz="2200" b="1" dirty="0">
                <a:latin typeface="Montserrat" panose="00000500000000000000" pitchFamily="2" charset="-52"/>
              </a:rPr>
              <a:t>Оплата за целевой результат</a:t>
            </a:r>
            <a:r>
              <a:rPr lang="ru-RU" sz="2200" dirty="0">
                <a:latin typeface="Montserrat" panose="00000500000000000000" pitchFamily="2" charset="-52"/>
              </a:rPr>
              <a:t> </a:t>
            </a:r>
          </a:p>
          <a:p>
            <a:pPr marL="342900" indent="-342900">
              <a:spcAft>
                <a:spcPts val="1800"/>
              </a:spcAft>
              <a:buFont typeface="+mj-lt"/>
              <a:buAutoNum type="arabicPeriod"/>
            </a:pPr>
            <a:r>
              <a:rPr lang="ru-RU" sz="2200" b="1" dirty="0">
                <a:latin typeface="Montserrat" panose="00000500000000000000" pitchFamily="2" charset="-52"/>
              </a:rPr>
              <a:t>Разный доступ к платформе </a:t>
            </a:r>
            <a:r>
              <a:rPr lang="ru-RU" sz="2200" dirty="0">
                <a:latin typeface="Montserrat" panose="00000500000000000000" pitchFamily="2" charset="-52"/>
              </a:rPr>
              <a:t>(Разные тарифы – разная степень доступа)        В том числе модель </a:t>
            </a:r>
            <a:r>
              <a:rPr lang="en-US" sz="2200" dirty="0">
                <a:latin typeface="Montserrat" panose="00000500000000000000" pitchFamily="2" charset="-52"/>
              </a:rPr>
              <a:t>Freemium.</a:t>
            </a:r>
            <a:endParaRPr lang="ru-RU" sz="2200" dirty="0">
              <a:latin typeface="Montserrat" panose="00000500000000000000" pitchFamily="2" charset="-52"/>
            </a:endParaRPr>
          </a:p>
          <a:p>
            <a:pPr marL="342900" indent="-342900">
              <a:spcAft>
                <a:spcPts val="1800"/>
              </a:spcAft>
              <a:buFont typeface="+mj-lt"/>
              <a:buAutoNum type="arabicPeriod"/>
            </a:pPr>
            <a:r>
              <a:rPr lang="ru-RU" sz="2200" b="1" dirty="0">
                <a:latin typeface="Montserrat" panose="00000500000000000000" pitchFamily="2" charset="-52"/>
              </a:rPr>
              <a:t>Комиссионный доход </a:t>
            </a:r>
            <a:r>
              <a:rPr lang="ru-RU" sz="2200" dirty="0">
                <a:latin typeface="Montserrat" panose="00000500000000000000" pitchFamily="2" charset="-52"/>
              </a:rPr>
              <a:t>от трансакций (в том числе от «донатов» участников)</a:t>
            </a:r>
          </a:p>
          <a:p>
            <a:pPr marL="342900" indent="-342900">
              <a:spcAft>
                <a:spcPts val="1800"/>
              </a:spcAft>
              <a:buFont typeface="+mj-lt"/>
              <a:buAutoNum type="arabicPeriod"/>
            </a:pPr>
            <a:r>
              <a:rPr lang="ru-RU" sz="2200" b="1" dirty="0">
                <a:latin typeface="Montserrat" panose="00000500000000000000" pitchFamily="2" charset="-52"/>
              </a:rPr>
              <a:t>Продвижение сторон платформы</a:t>
            </a:r>
          </a:p>
          <a:p>
            <a:pPr marL="342900" indent="-342900">
              <a:spcAft>
                <a:spcPts val="1800"/>
              </a:spcAft>
              <a:buFont typeface="+mj-lt"/>
              <a:buAutoNum type="arabicPeriod"/>
            </a:pPr>
            <a:r>
              <a:rPr lang="ru-RU" sz="2200" b="1" dirty="0">
                <a:latin typeface="Montserrat" panose="00000500000000000000" pitchFamily="2" charset="-52"/>
              </a:rPr>
              <a:t>Создание клиентского опыта в виртуальной среде</a:t>
            </a:r>
          </a:p>
          <a:p>
            <a:pPr marL="285750" indent="-28575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ru-RU" sz="2200" dirty="0">
                <a:latin typeface="Montserrat" panose="00000500000000000000" pitchFamily="2" charset="-52"/>
              </a:rPr>
              <a:t>In-</a:t>
            </a:r>
            <a:r>
              <a:rPr lang="ru-RU" sz="2200" dirty="0" err="1">
                <a:latin typeface="Montserrat" panose="00000500000000000000" pitchFamily="2" charset="-52"/>
              </a:rPr>
              <a:t>app</a:t>
            </a:r>
            <a:r>
              <a:rPr lang="ru-RU" sz="2200" dirty="0">
                <a:latin typeface="Montserrat" panose="00000500000000000000" pitchFamily="2" charset="-52"/>
              </a:rPr>
              <a:t> покупки виртуального опыта взаимодействия с другими участниками</a:t>
            </a:r>
          </a:p>
          <a:p>
            <a:pPr marL="285750" indent="-28575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ru-RU" sz="2200" dirty="0">
                <a:latin typeface="Montserrat" panose="00000500000000000000" pitchFamily="2" charset="-52"/>
              </a:rPr>
              <a:t>Услуги - отсутствие рекламы, кастомизация</a:t>
            </a:r>
          </a:p>
          <a:p>
            <a:pPr marL="285750" indent="-28575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ru-RU" sz="2200" dirty="0">
                <a:latin typeface="Montserrat" panose="00000500000000000000" pitchFamily="2" charset="-52"/>
              </a:rPr>
              <a:t>Расширенные права участника – н-р, плата за возможность задать вопрос спикеру, участие в дискуссии, доступ к «избранным» материалам</a:t>
            </a:r>
          </a:p>
        </p:txBody>
      </p:sp>
    </p:spTree>
    <p:extLst>
      <p:ext uri="{BB962C8B-B14F-4D97-AF65-F5344CB8AC3E}">
        <p14:creationId xmlns:p14="http://schemas.microsoft.com/office/powerpoint/2010/main" val="11204710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FD61B3-4AC5-28CD-ACEA-73ED70E9A8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C55FAE7-03F8-394D-806A-61423FA743D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10642629" y="105121"/>
            <a:ext cx="1358334" cy="843326"/>
          </a:xfrm>
          <a:prstGeom prst="rect">
            <a:avLst/>
          </a:prstGeom>
        </p:spPr>
      </p:pic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57ED9E63-2BA4-57AF-6E80-0EC5DE8AE2BF}"/>
              </a:ext>
            </a:extLst>
          </p:cNvPr>
          <p:cNvSpPr txBox="1">
            <a:spLocks/>
          </p:cNvSpPr>
          <p:nvPr/>
        </p:nvSpPr>
        <p:spPr>
          <a:xfrm>
            <a:off x="342155" y="185738"/>
            <a:ext cx="10515600" cy="1325563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4400">
                <a:solidFill>
                  <a:srgbClr val="C00000"/>
                </a:solidFill>
                <a:latin typeface="Montserrat Black" panose="00000A00000000000000" pitchFamily="2" charset="-52"/>
                <a:ea typeface="+mj-ea"/>
                <a:cs typeface="+mj-cs"/>
              </a:defRPr>
            </a:lvl1pPr>
          </a:lstStyle>
          <a:p>
            <a:r>
              <a:rPr lang="ru-RU" dirty="0"/>
              <a:t>За что могут платить клиенты?</a:t>
            </a:r>
          </a:p>
          <a:p>
            <a:r>
              <a:rPr lang="ru-RU" dirty="0"/>
              <a:t>(2/3)</a:t>
            </a:r>
          </a:p>
        </p:txBody>
      </p:sp>
      <p:sp>
        <p:nvSpPr>
          <p:cNvPr id="6" name="Номер слайда 2">
            <a:extLst>
              <a:ext uri="{FF2B5EF4-FFF2-40B4-BE49-F238E27FC236}">
                <a16:creationId xmlns:a16="http://schemas.microsoft.com/office/drawing/2014/main" id="{2A9E4C86-3299-EACE-C1F5-7591F66F48D8}"/>
              </a:ext>
            </a:extLst>
          </p:cNvPr>
          <p:cNvSpPr txBox="1">
            <a:spLocks/>
          </p:cNvSpPr>
          <p:nvPr/>
        </p:nvSpPr>
        <p:spPr>
          <a:xfrm>
            <a:off x="11407711" y="6387754"/>
            <a:ext cx="518070" cy="36512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69CDF131-190A-400E-9745-252D199F54B2}" type="slidenum">
              <a:rPr lang="ru-RU" sz="2000" smtClean="0">
                <a:solidFill>
                  <a:srgbClr val="023A84"/>
                </a:solidFill>
                <a:latin typeface="Montserrat Black" panose="00000A00000000000000" pitchFamily="2" charset="-52"/>
              </a:rPr>
              <a:pPr algn="ctr"/>
              <a:t>6</a:t>
            </a:fld>
            <a:endParaRPr lang="ru-RU" sz="2000" dirty="0">
              <a:solidFill>
                <a:srgbClr val="023A84"/>
              </a:solidFill>
              <a:latin typeface="Montserrat Black" panose="00000A00000000000000" pitchFamily="2" charset="-52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814915F-B3A2-77D4-AB6E-93C29E2FAD8D}"/>
              </a:ext>
            </a:extLst>
          </p:cNvPr>
          <p:cNvSpPr txBox="1"/>
          <p:nvPr/>
        </p:nvSpPr>
        <p:spPr>
          <a:xfrm>
            <a:off x="342155" y="1630067"/>
            <a:ext cx="11778725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3538" indent="-363538">
              <a:spcAft>
                <a:spcPts val="1800"/>
              </a:spcAft>
              <a:buFont typeface="+mj-lt"/>
              <a:buAutoNum type="arabicPeriod" startAt="6"/>
            </a:pPr>
            <a:r>
              <a:rPr lang="ru-RU" sz="2200" b="1" dirty="0">
                <a:latin typeface="Montserrat" panose="00000500000000000000" pitchFamily="2" charset="-52"/>
              </a:rPr>
              <a:t>Плата за дополнительные услуги </a:t>
            </a:r>
            <a:r>
              <a:rPr lang="ru-RU" sz="2200" dirty="0">
                <a:latin typeface="Montserrat" panose="00000500000000000000" pitchFamily="2" charset="-52"/>
              </a:rPr>
              <a:t>(доп. продукты и сервисы)</a:t>
            </a:r>
          </a:p>
          <a:p>
            <a:pPr marL="342900" indent="-342900">
              <a:spcAft>
                <a:spcPts val="1800"/>
              </a:spcAft>
              <a:buFont typeface="+mj-lt"/>
              <a:buAutoNum type="arabicPeriod" startAt="6"/>
            </a:pPr>
            <a:r>
              <a:rPr lang="ru-RU" sz="2200" b="1" dirty="0">
                <a:latin typeface="Montserrat" panose="00000500000000000000" pitchFamily="2" charset="-52"/>
              </a:rPr>
              <a:t>Данные и аналитика</a:t>
            </a:r>
          </a:p>
          <a:p>
            <a:pPr marL="342900" indent="-342900">
              <a:spcAft>
                <a:spcPts val="1800"/>
              </a:spcAft>
              <a:buFont typeface="+mj-lt"/>
              <a:buAutoNum type="arabicPeriod" startAt="6"/>
            </a:pPr>
            <a:r>
              <a:rPr lang="ru-RU" sz="2200" b="1" dirty="0">
                <a:latin typeface="Montserrat" panose="00000500000000000000" pitchFamily="2" charset="-52"/>
              </a:rPr>
              <a:t>Доходы от рекламы:</a:t>
            </a:r>
          </a:p>
          <a:p>
            <a:pPr marL="342900" indent="-3429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ru-RU" sz="2200" dirty="0">
                <a:latin typeface="Montserrat" panose="00000500000000000000" pitchFamily="2" charset="-52"/>
              </a:rPr>
              <a:t>Баннерная:</a:t>
            </a:r>
          </a:p>
          <a:p>
            <a:pPr marL="800100" lvl="1" indent="-3429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ru-RU" sz="2200" dirty="0">
                <a:latin typeface="Montserrat" panose="00000500000000000000" pitchFamily="2" charset="-52"/>
              </a:rPr>
              <a:t>Рекламодатели платят за количество демонстраций баннеров</a:t>
            </a:r>
          </a:p>
          <a:p>
            <a:pPr marL="800100" lvl="1" indent="-3429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ru-RU" sz="2200" dirty="0">
                <a:latin typeface="Montserrat" panose="00000500000000000000" pitchFamily="2" charset="-52"/>
              </a:rPr>
              <a:t>Рекламодатели платят за количество кликов/переходов по ссылке </a:t>
            </a:r>
          </a:p>
          <a:p>
            <a:pPr marL="363538" lvl="1" indent="-363538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ru-RU" sz="2200" dirty="0">
                <a:latin typeface="Montserrat" panose="00000500000000000000" pitchFamily="2" charset="-52"/>
              </a:rPr>
              <a:t>Разделение доходов от рекламы, которую участник платформы показывает другим участникам. Участник продает рекламу рекламодателям независимо от платформы</a:t>
            </a:r>
          </a:p>
        </p:txBody>
      </p:sp>
    </p:spTree>
    <p:extLst>
      <p:ext uri="{BB962C8B-B14F-4D97-AF65-F5344CB8AC3E}">
        <p14:creationId xmlns:p14="http://schemas.microsoft.com/office/powerpoint/2010/main" val="41691133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49D249-80CC-5157-56DC-B326F3855A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D4D83BE-422F-C64A-387E-D5EF302FD19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10642629" y="105121"/>
            <a:ext cx="1358334" cy="843326"/>
          </a:xfrm>
          <a:prstGeom prst="rect">
            <a:avLst/>
          </a:prstGeom>
        </p:spPr>
      </p:pic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9FCC423-41EB-1888-A749-CD16131F9D3C}"/>
              </a:ext>
            </a:extLst>
          </p:cNvPr>
          <p:cNvSpPr txBox="1">
            <a:spLocks/>
          </p:cNvSpPr>
          <p:nvPr/>
        </p:nvSpPr>
        <p:spPr>
          <a:xfrm>
            <a:off x="342155" y="185738"/>
            <a:ext cx="10515600" cy="1325563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4400">
                <a:solidFill>
                  <a:srgbClr val="C00000"/>
                </a:solidFill>
                <a:latin typeface="Montserrat Black" panose="00000A00000000000000" pitchFamily="2" charset="-52"/>
                <a:ea typeface="+mj-ea"/>
                <a:cs typeface="+mj-cs"/>
              </a:defRPr>
            </a:lvl1pPr>
          </a:lstStyle>
          <a:p>
            <a:r>
              <a:rPr lang="ru-RU" dirty="0"/>
              <a:t>За что могут платить клиенты?</a:t>
            </a:r>
          </a:p>
          <a:p>
            <a:r>
              <a:rPr lang="ru-RU" dirty="0"/>
              <a:t>(3/3)</a:t>
            </a:r>
          </a:p>
        </p:txBody>
      </p:sp>
      <p:sp>
        <p:nvSpPr>
          <p:cNvPr id="6" name="Номер слайда 2">
            <a:extLst>
              <a:ext uri="{FF2B5EF4-FFF2-40B4-BE49-F238E27FC236}">
                <a16:creationId xmlns:a16="http://schemas.microsoft.com/office/drawing/2014/main" id="{385B364E-9B89-356B-0E15-2F4E5A1668D1}"/>
              </a:ext>
            </a:extLst>
          </p:cNvPr>
          <p:cNvSpPr txBox="1">
            <a:spLocks/>
          </p:cNvSpPr>
          <p:nvPr/>
        </p:nvSpPr>
        <p:spPr>
          <a:xfrm>
            <a:off x="11407711" y="6387754"/>
            <a:ext cx="518070" cy="36512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69CDF131-190A-400E-9745-252D199F54B2}" type="slidenum">
              <a:rPr lang="ru-RU" sz="2000" smtClean="0">
                <a:solidFill>
                  <a:srgbClr val="023A84"/>
                </a:solidFill>
                <a:latin typeface="Montserrat Black" panose="00000A00000000000000" pitchFamily="2" charset="-52"/>
              </a:rPr>
              <a:pPr algn="ctr"/>
              <a:t>7</a:t>
            </a:fld>
            <a:endParaRPr lang="ru-RU" sz="2000" dirty="0">
              <a:solidFill>
                <a:srgbClr val="023A84"/>
              </a:solidFill>
              <a:latin typeface="Montserrat Black" panose="00000A00000000000000" pitchFamily="2" charset="-52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14AB59A-C511-645F-DD3D-8777B3CB460F}"/>
              </a:ext>
            </a:extLst>
          </p:cNvPr>
          <p:cNvSpPr txBox="1"/>
          <p:nvPr/>
        </p:nvSpPr>
        <p:spPr>
          <a:xfrm>
            <a:off x="342155" y="1727833"/>
            <a:ext cx="11943988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1800"/>
              </a:spcAft>
              <a:buFont typeface="+mj-lt"/>
              <a:buAutoNum type="arabicPeriod" startAt="9"/>
            </a:pPr>
            <a:r>
              <a:rPr lang="ru-RU" sz="2200" b="1" dirty="0">
                <a:latin typeface="Montserrat" panose="00000500000000000000" pitchFamily="2" charset="-52"/>
              </a:rPr>
              <a:t>Лицензия </a:t>
            </a:r>
            <a:r>
              <a:rPr lang="ru-RU" sz="2200" dirty="0">
                <a:latin typeface="Montserrat" panose="00000500000000000000" pitchFamily="2" charset="-52"/>
              </a:rPr>
              <a:t>на использование продукта</a:t>
            </a:r>
          </a:p>
          <a:p>
            <a:pPr marL="457200" indent="-457200">
              <a:spcAft>
                <a:spcPts val="1800"/>
              </a:spcAft>
              <a:buFont typeface="+mj-lt"/>
              <a:buAutoNum type="arabicPeriod" startAt="9"/>
            </a:pPr>
            <a:r>
              <a:rPr lang="ru-RU" sz="2200" b="1" dirty="0">
                <a:latin typeface="Montserrat" panose="00000500000000000000" pitchFamily="2" charset="-52"/>
              </a:rPr>
              <a:t>Модель партнерского дохода </a:t>
            </a:r>
            <a:r>
              <a:rPr lang="ru-RU" sz="2200" dirty="0">
                <a:latin typeface="Montserrat" panose="00000500000000000000" pitchFamily="2" charset="-52"/>
              </a:rPr>
              <a:t>(прибыль генерируется за счет трафика направляемого на другие продукты)</a:t>
            </a:r>
          </a:p>
          <a:p>
            <a:pPr marL="457200" indent="-457200">
              <a:spcAft>
                <a:spcPts val="1800"/>
              </a:spcAft>
              <a:buFont typeface="+mj-lt"/>
              <a:buAutoNum type="arabicPeriod" startAt="9"/>
            </a:pPr>
            <a:r>
              <a:rPr lang="ru-RU" sz="2200" b="1" dirty="0">
                <a:latin typeface="Montserrat" panose="00000500000000000000" pitchFamily="2" charset="-52"/>
              </a:rPr>
              <a:t>Бесплатный продукт + платные услуги или расходники</a:t>
            </a:r>
          </a:p>
          <a:p>
            <a:pPr marL="457200" indent="-457200">
              <a:spcAft>
                <a:spcPts val="1800"/>
              </a:spcAft>
              <a:buFont typeface="+mj-lt"/>
              <a:buAutoNum type="arabicPeriod" startAt="9"/>
            </a:pPr>
            <a:r>
              <a:rPr lang="ru-RU" sz="2200" b="1" dirty="0">
                <a:latin typeface="Montserrat" panose="00000500000000000000" pitchFamily="2" charset="-52"/>
              </a:rPr>
              <a:t> Гибридные модели </a:t>
            </a:r>
            <a:r>
              <a:rPr lang="ru-RU" sz="2200" dirty="0">
                <a:latin typeface="Montserrat" panose="00000500000000000000" pitchFamily="2" charset="-52"/>
              </a:rPr>
              <a:t>(комиссия + подписка + реклама)</a:t>
            </a:r>
          </a:p>
          <a:p>
            <a:pPr marL="457200" indent="-457200">
              <a:spcAft>
                <a:spcPts val="1800"/>
              </a:spcAft>
              <a:buFont typeface="+mj-lt"/>
              <a:buAutoNum type="arabicPeriod" startAt="9"/>
            </a:pPr>
            <a:r>
              <a:rPr lang="ru-RU" sz="2200" b="1" dirty="0">
                <a:latin typeface="Montserrat" panose="00000500000000000000" pitchFamily="2" charset="-52"/>
              </a:rPr>
              <a:t>Пакетные решения </a:t>
            </a:r>
            <a:r>
              <a:rPr lang="ru-RU" sz="2200" dirty="0">
                <a:latin typeface="Montserrat" panose="00000500000000000000" pitchFamily="2" charset="-52"/>
              </a:rPr>
              <a:t>(</a:t>
            </a:r>
            <a:r>
              <a:rPr lang="en-US" sz="2200" dirty="0" err="1">
                <a:latin typeface="Montserrat" panose="00000500000000000000" pitchFamily="2" charset="-52"/>
              </a:rPr>
              <a:t>Msft</a:t>
            </a:r>
            <a:r>
              <a:rPr lang="en-US" sz="2200" dirty="0">
                <a:latin typeface="Montserrat" panose="00000500000000000000" pitchFamily="2" charset="-52"/>
              </a:rPr>
              <a:t>, </a:t>
            </a:r>
            <a:r>
              <a:rPr lang="ru-RU" sz="2200" dirty="0">
                <a:latin typeface="Montserrat" panose="00000500000000000000" pitchFamily="2" charset="-52"/>
              </a:rPr>
              <a:t>телеком и пр.)</a:t>
            </a:r>
          </a:p>
          <a:p>
            <a:pPr marL="457200" indent="-457200">
              <a:spcAft>
                <a:spcPts val="1800"/>
              </a:spcAft>
              <a:buFont typeface="+mj-lt"/>
              <a:buAutoNum type="arabicPeriod" startAt="9"/>
            </a:pPr>
            <a:r>
              <a:rPr lang="ru-RU" sz="2200" b="1" dirty="0">
                <a:latin typeface="Montserrat" panose="00000500000000000000" pitchFamily="2" charset="-52"/>
              </a:rPr>
              <a:t>Продажа платформы или компании</a:t>
            </a:r>
            <a:r>
              <a:rPr lang="ru-RU" sz="2200" dirty="0">
                <a:latin typeface="Montserrat" panose="00000500000000000000" pitchFamily="2" charset="-52"/>
              </a:rPr>
              <a:t>, которой она принадлежит</a:t>
            </a:r>
          </a:p>
          <a:p>
            <a:pPr marL="457200" indent="-457200">
              <a:spcAft>
                <a:spcPts val="1800"/>
              </a:spcAft>
              <a:buFont typeface="+mj-lt"/>
              <a:buAutoNum type="arabicPeriod" startAt="9"/>
            </a:pPr>
            <a:endParaRPr lang="ru-RU" sz="2200" b="1" dirty="0">
              <a:latin typeface="Montserrat" panose="00000500000000000000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42682945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D4F2FE-53EC-9F82-A886-FE6E6DA120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43D0C60-2F3D-B03B-0C30-534802F1E8B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10642629" y="105121"/>
            <a:ext cx="1358334" cy="843326"/>
          </a:xfrm>
          <a:prstGeom prst="rect">
            <a:avLst/>
          </a:prstGeom>
        </p:spPr>
      </p:pic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48B69C32-25BE-4AA2-F7FE-FD9C7F751E6C}"/>
              </a:ext>
            </a:extLst>
          </p:cNvPr>
          <p:cNvSpPr txBox="1">
            <a:spLocks/>
          </p:cNvSpPr>
          <p:nvPr/>
        </p:nvSpPr>
        <p:spPr>
          <a:xfrm>
            <a:off x="342155" y="185738"/>
            <a:ext cx="10515600" cy="1325563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4400">
                <a:solidFill>
                  <a:srgbClr val="C00000"/>
                </a:solidFill>
                <a:latin typeface="Montserrat Black" panose="00000A00000000000000" pitchFamily="2" charset="-52"/>
                <a:ea typeface="+mj-ea"/>
                <a:cs typeface="+mj-cs"/>
              </a:defRPr>
            </a:lvl1pPr>
          </a:lstStyle>
          <a:p>
            <a:r>
              <a:rPr lang="ru-RU" dirty="0"/>
              <a:t>Сильная сторона вашей</a:t>
            </a:r>
          </a:p>
          <a:p>
            <a:r>
              <a:rPr lang="ru-RU" dirty="0"/>
              <a:t>бизнес-модели</a:t>
            </a:r>
          </a:p>
        </p:txBody>
      </p:sp>
      <p:sp>
        <p:nvSpPr>
          <p:cNvPr id="6" name="Номер слайда 2">
            <a:extLst>
              <a:ext uri="{FF2B5EF4-FFF2-40B4-BE49-F238E27FC236}">
                <a16:creationId xmlns:a16="http://schemas.microsoft.com/office/drawing/2014/main" id="{6C75C4F6-FB3D-F7C4-2C10-52EF2F659BEF}"/>
              </a:ext>
            </a:extLst>
          </p:cNvPr>
          <p:cNvSpPr txBox="1">
            <a:spLocks/>
          </p:cNvSpPr>
          <p:nvPr/>
        </p:nvSpPr>
        <p:spPr>
          <a:xfrm>
            <a:off x="11407711" y="6387754"/>
            <a:ext cx="518070" cy="36512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69CDF131-190A-400E-9745-252D199F54B2}" type="slidenum">
              <a:rPr lang="ru-RU" sz="2000" smtClean="0">
                <a:solidFill>
                  <a:srgbClr val="023A84"/>
                </a:solidFill>
                <a:latin typeface="Montserrat Black" panose="00000A00000000000000" pitchFamily="2" charset="-52"/>
              </a:rPr>
              <a:pPr algn="ctr"/>
              <a:t>8</a:t>
            </a:fld>
            <a:endParaRPr lang="ru-RU" sz="2000" dirty="0">
              <a:solidFill>
                <a:srgbClr val="023A84"/>
              </a:solidFill>
              <a:latin typeface="Montserrat Black" panose="00000A00000000000000" pitchFamily="2" charset="-52"/>
            </a:endParaRPr>
          </a:p>
        </p:txBody>
      </p:sp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2798759A-8BE7-8119-015D-2C68E40FE55A}"/>
              </a:ext>
            </a:extLst>
          </p:cNvPr>
          <p:cNvSpPr/>
          <p:nvPr/>
        </p:nvSpPr>
        <p:spPr>
          <a:xfrm>
            <a:off x="1513839" y="1733837"/>
            <a:ext cx="3393439" cy="1009651"/>
          </a:xfrm>
          <a:prstGeom prst="roundRect">
            <a:avLst/>
          </a:prstGeom>
          <a:solidFill>
            <a:srgbClr val="023A84"/>
          </a:solidFill>
          <a:ln>
            <a:solidFill>
              <a:srgbClr val="023A8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latin typeface="Montserrat ExtraBold" panose="00000900000000000000" pitchFamily="2" charset="-52"/>
              </a:rPr>
              <a:t>Модель продаж</a:t>
            </a:r>
          </a:p>
        </p:txBody>
      </p: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D39FF59A-0BCF-89A5-4498-7445897045F1}"/>
              </a:ext>
            </a:extLst>
          </p:cNvPr>
          <p:cNvSpPr/>
          <p:nvPr/>
        </p:nvSpPr>
        <p:spPr>
          <a:xfrm>
            <a:off x="1513839" y="3452465"/>
            <a:ext cx="3393439" cy="1009651"/>
          </a:xfrm>
          <a:prstGeom prst="roundRect">
            <a:avLst/>
          </a:prstGeom>
          <a:solidFill>
            <a:srgbClr val="023A84"/>
          </a:solidFill>
          <a:ln>
            <a:solidFill>
              <a:srgbClr val="023A8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latin typeface="Montserrat ExtraBold" panose="00000900000000000000" pitchFamily="2" charset="-52"/>
              </a:rPr>
              <a:t>Формат оплаты</a:t>
            </a: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ED4CF35F-6FE3-BC26-65E7-99DA9D9A850D}"/>
              </a:ext>
            </a:extLst>
          </p:cNvPr>
          <p:cNvSpPr/>
          <p:nvPr/>
        </p:nvSpPr>
        <p:spPr>
          <a:xfrm>
            <a:off x="1513840" y="5171093"/>
            <a:ext cx="3393439" cy="1009651"/>
          </a:xfrm>
          <a:prstGeom prst="roundRect">
            <a:avLst/>
          </a:prstGeom>
          <a:solidFill>
            <a:srgbClr val="023A84"/>
          </a:solidFill>
          <a:ln>
            <a:solidFill>
              <a:srgbClr val="023A8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latin typeface="Montserrat ExtraBold" panose="00000900000000000000" pitchFamily="2" charset="-52"/>
              </a:rPr>
              <a:t>Способ монетизации</a:t>
            </a:r>
          </a:p>
        </p:txBody>
      </p:sp>
      <p:pic>
        <p:nvPicPr>
          <p:cNvPr id="10" name="Рисунок 9" descr="Закрыть со сплошной заливкой">
            <a:extLst>
              <a:ext uri="{FF2B5EF4-FFF2-40B4-BE49-F238E27FC236}">
                <a16:creationId xmlns:a16="http://schemas.microsoft.com/office/drawing/2014/main" id="{FF39EA4E-6A8C-E8B4-BBE8-9A6A716095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920998" y="2826415"/>
            <a:ext cx="579120" cy="579120"/>
          </a:xfrm>
          <a:prstGeom prst="rect">
            <a:avLst/>
          </a:prstGeom>
        </p:spPr>
      </p:pic>
      <p:pic>
        <p:nvPicPr>
          <p:cNvPr id="11" name="Рисунок 10" descr="Закрыть со сплошной заливкой">
            <a:extLst>
              <a:ext uri="{FF2B5EF4-FFF2-40B4-BE49-F238E27FC236}">
                <a16:creationId xmlns:a16="http://schemas.microsoft.com/office/drawing/2014/main" id="{BE1B6F91-9747-7B72-5A8E-E9D88222FE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920998" y="4527044"/>
            <a:ext cx="579120" cy="57912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E916EC11-3CC5-5363-4014-82B7A385515D}"/>
              </a:ext>
            </a:extLst>
          </p:cNvPr>
          <p:cNvSpPr txBox="1"/>
          <p:nvPr/>
        </p:nvSpPr>
        <p:spPr>
          <a:xfrm>
            <a:off x="6145838" y="1272172"/>
            <a:ext cx="46945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u="sng" dirty="0">
                <a:latin typeface="Montserrat ExtraBold" panose="00000900000000000000" pitchFamily="2" charset="-52"/>
              </a:rPr>
              <a:t>Пример одной компании: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A956041-8795-899D-2991-06AF4A264ACF}"/>
              </a:ext>
            </a:extLst>
          </p:cNvPr>
          <p:cNvSpPr txBox="1"/>
          <p:nvPr/>
        </p:nvSpPr>
        <p:spPr>
          <a:xfrm>
            <a:off x="6887839" y="2007829"/>
            <a:ext cx="30276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latin typeface="Montserrat ExtraBold" panose="00000900000000000000" pitchFamily="2" charset="-52"/>
              </a:rPr>
              <a:t>Сегмент </a:t>
            </a:r>
            <a:r>
              <a:rPr lang="en-US" sz="2400" dirty="0">
                <a:latin typeface="Montserrat ExtraBold" panose="00000900000000000000" pitchFamily="2" charset="-52"/>
              </a:rPr>
              <a:t>B2B</a:t>
            </a:r>
            <a:endParaRPr lang="ru-RU" sz="2400" dirty="0">
              <a:latin typeface="Montserrat ExtraBold" panose="00000900000000000000" pitchFamily="2" charset="-52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D366E07-7040-8067-3F9E-C565B66B93B4}"/>
              </a:ext>
            </a:extLst>
          </p:cNvPr>
          <p:cNvSpPr txBox="1"/>
          <p:nvPr/>
        </p:nvSpPr>
        <p:spPr>
          <a:xfrm>
            <a:off x="6219803" y="3357125"/>
            <a:ext cx="454662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latin typeface="Montserrat ExtraBold" panose="00000900000000000000" pitchFamily="2" charset="-52"/>
              </a:rPr>
              <a:t>Разовый платеж</a:t>
            </a:r>
          </a:p>
          <a:p>
            <a:pPr algn="ctr"/>
            <a:r>
              <a:rPr lang="ru-RU" sz="2400" dirty="0">
                <a:latin typeface="Montserrat ExtraBold" panose="00000900000000000000" pitchFamily="2" charset="-52"/>
              </a:rPr>
              <a:t>(ценообразование посредством аукциона)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DABF70E-BD19-57D5-FFA9-1C97E63842DC}"/>
              </a:ext>
            </a:extLst>
          </p:cNvPr>
          <p:cNvSpPr txBox="1"/>
          <p:nvPr/>
        </p:nvSpPr>
        <p:spPr>
          <a:xfrm>
            <a:off x="6979279" y="5075753"/>
            <a:ext cx="30276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latin typeface="Montserrat ExtraBold" panose="00000900000000000000" pitchFamily="2" charset="-52"/>
              </a:rPr>
              <a:t>Оплата за целевое действие</a:t>
            </a:r>
          </a:p>
        </p:txBody>
      </p:sp>
    </p:spTree>
    <p:extLst>
      <p:ext uri="{BB962C8B-B14F-4D97-AF65-F5344CB8AC3E}">
        <p14:creationId xmlns:p14="http://schemas.microsoft.com/office/powerpoint/2010/main" val="86137772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3F583B-57C3-866A-FE4B-9EFF92C2E8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7B797F61-6DFE-1DB4-096E-09AE0EB6F6BA}"/>
              </a:ext>
            </a:extLst>
          </p:cNvPr>
          <p:cNvGrpSpPr/>
          <p:nvPr/>
        </p:nvGrpSpPr>
        <p:grpSpPr>
          <a:xfrm>
            <a:off x="426720" y="1149470"/>
            <a:ext cx="11574243" cy="5319564"/>
            <a:chOff x="426720" y="1068190"/>
            <a:chExt cx="11574243" cy="5319564"/>
          </a:xfrm>
        </p:grpSpPr>
        <p:pic>
          <p:nvPicPr>
            <p:cNvPr id="1026" name="Picture 2" descr="Picture background">
              <a:extLst>
                <a:ext uri="{FF2B5EF4-FFF2-40B4-BE49-F238E27FC236}">
                  <a16:creationId xmlns:a16="http://schemas.microsoft.com/office/drawing/2014/main" id="{49563956-1DF7-44FA-8B82-D6D9928E385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707" b="8455"/>
            <a:stretch>
              <a:fillRect/>
            </a:stretch>
          </p:blipFill>
          <p:spPr bwMode="auto">
            <a:xfrm>
              <a:off x="426720" y="1077641"/>
              <a:ext cx="11338560" cy="531011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" name="Прямоугольник 1">
              <a:extLst>
                <a:ext uri="{FF2B5EF4-FFF2-40B4-BE49-F238E27FC236}">
                  <a16:creationId xmlns:a16="http://schemas.microsoft.com/office/drawing/2014/main" id="{86DC9B24-02F3-A4A3-AC9E-B1AF939A90E3}"/>
                </a:ext>
              </a:extLst>
            </p:cNvPr>
            <p:cNvSpPr/>
            <p:nvPr/>
          </p:nvSpPr>
          <p:spPr>
            <a:xfrm>
              <a:off x="11188163" y="1068190"/>
              <a:ext cx="812800" cy="772160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FFFF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04C5847-6F2D-FF42-14CD-A4666C1565B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0"/>
          </a:blip>
          <a:stretch>
            <a:fillRect/>
          </a:stretch>
        </p:blipFill>
        <p:spPr>
          <a:xfrm>
            <a:off x="10642629" y="105121"/>
            <a:ext cx="1358334" cy="843326"/>
          </a:xfrm>
          <a:prstGeom prst="rect">
            <a:avLst/>
          </a:prstGeom>
        </p:spPr>
      </p:pic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00C5959-4420-2227-BDC1-7AEC19AA554C}"/>
              </a:ext>
            </a:extLst>
          </p:cNvPr>
          <p:cNvSpPr txBox="1">
            <a:spLocks/>
          </p:cNvSpPr>
          <p:nvPr/>
        </p:nvSpPr>
        <p:spPr>
          <a:xfrm>
            <a:off x="342155" y="185738"/>
            <a:ext cx="10515600" cy="1325563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4400">
                <a:solidFill>
                  <a:srgbClr val="C00000"/>
                </a:solidFill>
                <a:latin typeface="Montserrat Black" panose="00000A00000000000000" pitchFamily="2" charset="-52"/>
                <a:ea typeface="+mj-ea"/>
                <a:cs typeface="+mj-cs"/>
              </a:defRPr>
            </a:lvl1pPr>
          </a:lstStyle>
          <a:p>
            <a:r>
              <a:rPr lang="ru-RU" dirty="0"/>
              <a:t>Воронка продаж</a:t>
            </a:r>
          </a:p>
        </p:txBody>
      </p:sp>
      <p:sp>
        <p:nvSpPr>
          <p:cNvPr id="6" name="Номер слайда 2">
            <a:extLst>
              <a:ext uri="{FF2B5EF4-FFF2-40B4-BE49-F238E27FC236}">
                <a16:creationId xmlns:a16="http://schemas.microsoft.com/office/drawing/2014/main" id="{7226D84E-2EF9-3F0E-8538-8F6444077681}"/>
              </a:ext>
            </a:extLst>
          </p:cNvPr>
          <p:cNvSpPr txBox="1">
            <a:spLocks/>
          </p:cNvSpPr>
          <p:nvPr/>
        </p:nvSpPr>
        <p:spPr>
          <a:xfrm>
            <a:off x="11407711" y="6387754"/>
            <a:ext cx="518070" cy="36512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69CDF131-190A-400E-9745-252D199F54B2}" type="slidenum">
              <a:rPr lang="ru-RU" sz="2000" smtClean="0">
                <a:solidFill>
                  <a:srgbClr val="023A84"/>
                </a:solidFill>
                <a:latin typeface="Montserrat Black" panose="00000A00000000000000" pitchFamily="2" charset="-52"/>
              </a:rPr>
              <a:pPr algn="ctr"/>
              <a:t>9</a:t>
            </a:fld>
            <a:endParaRPr lang="ru-RU" sz="2000" dirty="0">
              <a:solidFill>
                <a:srgbClr val="023A84"/>
              </a:solidFill>
              <a:latin typeface="Montserrat Black" panose="00000A00000000000000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421228136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0F1443-76CE-CB8E-B867-B28ECF26A6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13DDDBA-25DD-BBB7-47EF-933F6B6F4E9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10642629" y="105121"/>
            <a:ext cx="1358334" cy="843326"/>
          </a:xfrm>
          <a:prstGeom prst="rect">
            <a:avLst/>
          </a:prstGeom>
        </p:spPr>
      </p:pic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FB1588CC-8BA7-9559-71FA-F3BA7F19FB07}"/>
              </a:ext>
            </a:extLst>
          </p:cNvPr>
          <p:cNvSpPr txBox="1">
            <a:spLocks/>
          </p:cNvSpPr>
          <p:nvPr/>
        </p:nvSpPr>
        <p:spPr>
          <a:xfrm>
            <a:off x="342155" y="185738"/>
            <a:ext cx="10515600" cy="1325563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4400">
                <a:solidFill>
                  <a:srgbClr val="C00000"/>
                </a:solidFill>
                <a:latin typeface="Montserrat Black" panose="00000A00000000000000" pitchFamily="2" charset="-52"/>
                <a:ea typeface="+mj-ea"/>
                <a:cs typeface="+mj-cs"/>
              </a:defRPr>
            </a:lvl1pPr>
          </a:lstStyle>
          <a:p>
            <a:r>
              <a:rPr lang="ru-RU" dirty="0"/>
              <a:t>Что делать со всей этой информацией?</a:t>
            </a:r>
          </a:p>
        </p:txBody>
      </p:sp>
      <p:sp>
        <p:nvSpPr>
          <p:cNvPr id="6" name="Номер слайда 2">
            <a:extLst>
              <a:ext uri="{FF2B5EF4-FFF2-40B4-BE49-F238E27FC236}">
                <a16:creationId xmlns:a16="http://schemas.microsoft.com/office/drawing/2014/main" id="{34BB33E3-90A6-4814-CE2F-62D6AEAB7C17}"/>
              </a:ext>
            </a:extLst>
          </p:cNvPr>
          <p:cNvSpPr txBox="1">
            <a:spLocks/>
          </p:cNvSpPr>
          <p:nvPr/>
        </p:nvSpPr>
        <p:spPr>
          <a:xfrm>
            <a:off x="11407711" y="6387754"/>
            <a:ext cx="518070" cy="36512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69CDF131-190A-400E-9745-252D199F54B2}" type="slidenum">
              <a:rPr lang="ru-RU" sz="2000" smtClean="0">
                <a:solidFill>
                  <a:srgbClr val="023A84"/>
                </a:solidFill>
                <a:latin typeface="Montserrat Black" panose="00000A00000000000000" pitchFamily="2" charset="-52"/>
              </a:rPr>
              <a:pPr algn="ctr"/>
              <a:t>10</a:t>
            </a:fld>
            <a:endParaRPr lang="ru-RU" sz="2000" dirty="0">
              <a:solidFill>
                <a:srgbClr val="023A84"/>
              </a:solidFill>
              <a:latin typeface="Montserrat Black" panose="00000A00000000000000" pitchFamily="2" charset="-52"/>
            </a:endParaRPr>
          </a:p>
        </p:txBody>
      </p:sp>
      <p:pic>
        <p:nvPicPr>
          <p:cNvPr id="7" name="Picture 2" descr="Picture background">
            <a:extLst>
              <a:ext uri="{FF2B5EF4-FFF2-40B4-BE49-F238E27FC236}">
                <a16:creationId xmlns:a16="http://schemas.microsoft.com/office/drawing/2014/main" id="{F79B069F-024E-7E93-033B-CB7B357FA54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61" b="3778"/>
          <a:stretch>
            <a:fillRect/>
          </a:stretch>
        </p:blipFill>
        <p:spPr bwMode="auto">
          <a:xfrm>
            <a:off x="3310467" y="1511301"/>
            <a:ext cx="5571065" cy="49504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317415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138F91-BA11-5659-88AA-4CBC6B583C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A775F34-EE0E-2432-36CD-7E060C10F22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10642629" y="105121"/>
            <a:ext cx="1358334" cy="843326"/>
          </a:xfrm>
          <a:prstGeom prst="rect">
            <a:avLst/>
          </a:prstGeom>
        </p:spPr>
      </p:pic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58CB7966-E351-240D-1DD1-479A9E90B987}"/>
              </a:ext>
            </a:extLst>
          </p:cNvPr>
          <p:cNvSpPr txBox="1">
            <a:spLocks/>
          </p:cNvSpPr>
          <p:nvPr/>
        </p:nvSpPr>
        <p:spPr>
          <a:xfrm>
            <a:off x="342155" y="185738"/>
            <a:ext cx="10515600" cy="1325563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4400">
                <a:solidFill>
                  <a:srgbClr val="C00000"/>
                </a:solidFill>
                <a:latin typeface="Montserrat Black" panose="00000A00000000000000" pitchFamily="2" charset="-52"/>
                <a:ea typeface="+mj-ea"/>
                <a:cs typeface="+mj-cs"/>
              </a:defRPr>
            </a:lvl1pPr>
          </a:lstStyle>
          <a:p>
            <a:r>
              <a:rPr lang="ru-RU" dirty="0"/>
              <a:t>Что делать со всей этой информацией?</a:t>
            </a:r>
          </a:p>
        </p:txBody>
      </p:sp>
      <p:sp>
        <p:nvSpPr>
          <p:cNvPr id="6" name="Номер слайда 2">
            <a:extLst>
              <a:ext uri="{FF2B5EF4-FFF2-40B4-BE49-F238E27FC236}">
                <a16:creationId xmlns:a16="http://schemas.microsoft.com/office/drawing/2014/main" id="{707F2C4D-9959-1585-C6A4-6743AA24212E}"/>
              </a:ext>
            </a:extLst>
          </p:cNvPr>
          <p:cNvSpPr txBox="1">
            <a:spLocks/>
          </p:cNvSpPr>
          <p:nvPr/>
        </p:nvSpPr>
        <p:spPr>
          <a:xfrm>
            <a:off x="11407711" y="6387754"/>
            <a:ext cx="518070" cy="36512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69CDF131-190A-400E-9745-252D199F54B2}" type="slidenum">
              <a:rPr lang="ru-RU" sz="2000" smtClean="0">
                <a:solidFill>
                  <a:srgbClr val="023A84"/>
                </a:solidFill>
                <a:latin typeface="Montserrat Black" panose="00000A00000000000000" pitchFamily="2" charset="-52"/>
              </a:rPr>
              <a:pPr algn="ctr"/>
              <a:t>11</a:t>
            </a:fld>
            <a:endParaRPr lang="ru-RU" sz="2000" dirty="0">
              <a:solidFill>
                <a:srgbClr val="023A84"/>
              </a:solidFill>
              <a:latin typeface="Montserrat Black" panose="00000A00000000000000" pitchFamily="2" charset="-52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2C490CB-CCD2-F72C-AD40-EB4A3A55F59C}"/>
              </a:ext>
            </a:extLst>
          </p:cNvPr>
          <p:cNvSpPr txBox="1"/>
          <p:nvPr/>
        </p:nvSpPr>
        <p:spPr>
          <a:xfrm>
            <a:off x="342155" y="1727833"/>
            <a:ext cx="11849845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1200"/>
              </a:spcAft>
              <a:buFont typeface="+mj-lt"/>
              <a:buAutoNum type="arabicPeriod"/>
            </a:pPr>
            <a:r>
              <a:rPr lang="ru-RU" sz="2200" b="1" dirty="0">
                <a:latin typeface="Montserrat" panose="00000500000000000000" pitchFamily="2" charset="-52"/>
              </a:rPr>
              <a:t>Определить гипотезы </a:t>
            </a:r>
            <a:r>
              <a:rPr lang="ru-RU" sz="2200" dirty="0">
                <a:latin typeface="Montserrat" panose="00000500000000000000" pitchFamily="2" charset="-52"/>
              </a:rPr>
              <a:t>монетизации продукта (желательно иметь несколько вариантов в проработке):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200" dirty="0">
                <a:latin typeface="Montserrat" panose="00000500000000000000" pitchFamily="2" charset="-52"/>
              </a:rPr>
              <a:t>Кому продавать?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200" dirty="0">
                <a:latin typeface="Montserrat" panose="00000500000000000000" pitchFamily="2" charset="-52"/>
              </a:rPr>
              <a:t>За что будут платить?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200" dirty="0">
                <a:latin typeface="Montserrat" panose="00000500000000000000" pitchFamily="2" charset="-52"/>
              </a:rPr>
              <a:t>В каком формате будет происходить оплата?</a:t>
            </a:r>
          </a:p>
          <a:p>
            <a:pPr marL="457200" indent="-457200">
              <a:spcAft>
                <a:spcPts val="1200"/>
              </a:spcAft>
              <a:buFont typeface="+mj-lt"/>
              <a:buAutoNum type="arabicPeriod" startAt="2"/>
            </a:pPr>
            <a:r>
              <a:rPr lang="ru-RU" sz="2200" b="1" dirty="0">
                <a:latin typeface="Montserrat" panose="00000500000000000000" pitchFamily="2" charset="-52"/>
              </a:rPr>
              <a:t>Составить </a:t>
            </a:r>
            <a:r>
              <a:rPr lang="ru-RU" sz="2200" dirty="0">
                <a:latin typeface="Montserrat" panose="00000500000000000000" pitchFamily="2" charset="-52"/>
              </a:rPr>
              <a:t>простую </a:t>
            </a:r>
            <a:r>
              <a:rPr lang="ru-RU" sz="2200" b="1" dirty="0">
                <a:latin typeface="Montserrat" panose="00000500000000000000" pitchFamily="2" charset="-52"/>
              </a:rPr>
              <a:t>воронку продаж </a:t>
            </a:r>
            <a:r>
              <a:rPr lang="ru-RU" sz="2200" dirty="0">
                <a:latin typeface="Montserrat" panose="00000500000000000000" pitchFamily="2" charset="-52"/>
              </a:rPr>
              <a:t>для выбранной модели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200" dirty="0">
                <a:latin typeface="Montserrat" panose="00000500000000000000" pitchFamily="2" charset="-52"/>
              </a:rPr>
              <a:t>как клиент узнает о продукте,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200" dirty="0">
                <a:latin typeface="Montserrat" panose="00000500000000000000" pitchFamily="2" charset="-52"/>
              </a:rPr>
              <a:t>как принимает решение,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200" dirty="0">
                <a:latin typeface="Montserrat" panose="00000500000000000000" pitchFamily="2" charset="-52"/>
              </a:rPr>
              <a:t>как происходит оплата,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200" dirty="0">
                <a:latin typeface="Montserrat" panose="00000500000000000000" pitchFamily="2" charset="-52"/>
              </a:rPr>
              <a:t>как возвращается или продлевает использование.</a:t>
            </a:r>
          </a:p>
        </p:txBody>
      </p:sp>
    </p:spTree>
    <p:extLst>
      <p:ext uri="{BB962C8B-B14F-4D97-AF65-F5344CB8AC3E}">
        <p14:creationId xmlns:p14="http://schemas.microsoft.com/office/powerpoint/2010/main" val="201832460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C2E532-8D89-D1D6-6F5D-485D0FCEF9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FDF85F0-A0DF-7059-2C93-45B4F846302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10642629" y="105121"/>
            <a:ext cx="1358334" cy="843326"/>
          </a:xfrm>
          <a:prstGeom prst="rect">
            <a:avLst/>
          </a:prstGeom>
        </p:spPr>
      </p:pic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E33FC6FD-FBDA-88AB-562E-42DA3639122B}"/>
              </a:ext>
            </a:extLst>
          </p:cNvPr>
          <p:cNvSpPr txBox="1">
            <a:spLocks/>
          </p:cNvSpPr>
          <p:nvPr/>
        </p:nvSpPr>
        <p:spPr>
          <a:xfrm>
            <a:off x="342155" y="3752652"/>
            <a:ext cx="10515600" cy="1325563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4400">
                <a:solidFill>
                  <a:srgbClr val="C00000"/>
                </a:solidFill>
                <a:latin typeface="Montserrat Black" panose="00000A00000000000000" pitchFamily="2" charset="-52"/>
                <a:ea typeface="+mj-ea"/>
                <a:cs typeface="+mj-cs"/>
              </a:defRPr>
            </a:lvl1pPr>
          </a:lstStyle>
          <a:p>
            <a:r>
              <a:rPr lang="ru-RU" dirty="0"/>
              <a:t>Как эффективно презентовать?</a:t>
            </a:r>
          </a:p>
        </p:txBody>
      </p:sp>
      <p:sp>
        <p:nvSpPr>
          <p:cNvPr id="6" name="Номер слайда 2">
            <a:extLst>
              <a:ext uri="{FF2B5EF4-FFF2-40B4-BE49-F238E27FC236}">
                <a16:creationId xmlns:a16="http://schemas.microsoft.com/office/drawing/2014/main" id="{F181F804-2A81-BBB8-1ED5-F3796E96B229}"/>
              </a:ext>
            </a:extLst>
          </p:cNvPr>
          <p:cNvSpPr txBox="1">
            <a:spLocks/>
          </p:cNvSpPr>
          <p:nvPr/>
        </p:nvSpPr>
        <p:spPr>
          <a:xfrm>
            <a:off x="11407711" y="6387754"/>
            <a:ext cx="518070" cy="36512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69CDF131-190A-400E-9745-252D199F54B2}" type="slidenum">
              <a:rPr lang="ru-RU" sz="2000" smtClean="0">
                <a:solidFill>
                  <a:srgbClr val="023A84"/>
                </a:solidFill>
                <a:latin typeface="Montserrat Black" panose="00000A00000000000000" pitchFamily="2" charset="-52"/>
              </a:rPr>
              <a:pPr algn="ctr"/>
              <a:t>12</a:t>
            </a:fld>
            <a:endParaRPr lang="ru-RU" sz="2000" dirty="0">
              <a:solidFill>
                <a:srgbClr val="023A84"/>
              </a:solidFill>
              <a:latin typeface="Montserrat Black" panose="00000A00000000000000" pitchFamily="2" charset="-52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6CCC204-FBEC-359B-C286-6FAA98ADB136}"/>
              </a:ext>
            </a:extLst>
          </p:cNvPr>
          <p:cNvSpPr txBox="1"/>
          <p:nvPr/>
        </p:nvSpPr>
        <p:spPr>
          <a:xfrm>
            <a:off x="342155" y="1727833"/>
            <a:ext cx="11849845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1200"/>
              </a:spcAft>
              <a:buFont typeface="+mj-lt"/>
              <a:buAutoNum type="arabicPeriod" startAt="3"/>
            </a:pPr>
            <a:r>
              <a:rPr lang="ru-RU" sz="2200" b="1" dirty="0">
                <a:latin typeface="Montserrat" panose="00000500000000000000" pitchFamily="2" charset="-52"/>
              </a:rPr>
              <a:t>Определить гипотезы к воронке продаж. </a:t>
            </a:r>
            <a:r>
              <a:rPr lang="ru-RU" sz="2200" dirty="0">
                <a:latin typeface="Montserrat" panose="00000500000000000000" pitchFamily="2" charset="-52"/>
              </a:rPr>
              <a:t>Например: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200" dirty="0">
                <a:latin typeface="Montserrat" panose="00000500000000000000" pitchFamily="2" charset="-52"/>
              </a:rPr>
              <a:t>Конверсия из пробной версии в оплату составит не менее </a:t>
            </a:r>
            <a:r>
              <a:rPr lang="en-US" sz="2200" dirty="0">
                <a:latin typeface="Montserrat" panose="00000500000000000000" pitchFamily="2" charset="-52"/>
              </a:rPr>
              <a:t>10</a:t>
            </a:r>
            <a:r>
              <a:rPr lang="ru-RU" sz="2200" dirty="0">
                <a:latin typeface="Montserrat" panose="00000500000000000000" pitchFamily="2" charset="-52"/>
              </a:rPr>
              <a:t>%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200" dirty="0">
                <a:latin typeface="Montserrat" panose="00000500000000000000" pitchFamily="2" charset="-52"/>
              </a:rPr>
              <a:t>Средняя стоимость привлечения </a:t>
            </a:r>
            <a:r>
              <a:rPr lang="ru-RU" sz="2200" u="sng" dirty="0">
                <a:latin typeface="Montserrat" panose="00000500000000000000" pitchFamily="2" charset="-52"/>
              </a:rPr>
              <a:t>клиента</a:t>
            </a:r>
            <a:r>
              <a:rPr lang="ru-RU" sz="2200" dirty="0">
                <a:latin typeface="Montserrat" panose="00000500000000000000" pitchFamily="2" charset="-52"/>
              </a:rPr>
              <a:t> не превысит 500 рублей</a:t>
            </a:r>
          </a:p>
          <a:p>
            <a:pPr marL="457200" indent="-457200">
              <a:spcAft>
                <a:spcPts val="1200"/>
              </a:spcAft>
              <a:buFont typeface="+mj-lt"/>
              <a:buAutoNum type="arabicPeriod" startAt="4"/>
            </a:pPr>
            <a:r>
              <a:rPr lang="ru-RU" sz="2200" b="1" dirty="0">
                <a:latin typeface="Montserrat" panose="00000500000000000000" pitchFamily="2" charset="-52"/>
              </a:rPr>
              <a:t>Составить план проверки гипотез на ближайшие недели</a:t>
            </a:r>
            <a:endParaRPr lang="ru-RU" sz="2200" dirty="0">
              <a:latin typeface="Montserrat" panose="00000500000000000000" pitchFamily="2" charset="-52"/>
            </a:endParaRPr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AA236384-AA07-F351-CF81-9DF40F07CEFA}"/>
              </a:ext>
            </a:extLst>
          </p:cNvPr>
          <p:cNvSpPr txBox="1">
            <a:spLocks/>
          </p:cNvSpPr>
          <p:nvPr/>
        </p:nvSpPr>
        <p:spPr>
          <a:xfrm>
            <a:off x="342155" y="185738"/>
            <a:ext cx="10515600" cy="1325563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4400">
                <a:solidFill>
                  <a:srgbClr val="C00000"/>
                </a:solidFill>
                <a:latin typeface="Montserrat Black" panose="00000A00000000000000" pitchFamily="2" charset="-52"/>
                <a:ea typeface="+mj-ea"/>
                <a:cs typeface="+mj-cs"/>
              </a:defRPr>
            </a:lvl1pPr>
          </a:lstStyle>
          <a:p>
            <a:r>
              <a:rPr lang="ru-RU" dirty="0"/>
              <a:t>Что делать со всей этой информацией?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B95A109-875D-B936-19E3-46A5B1DC212F}"/>
              </a:ext>
            </a:extLst>
          </p:cNvPr>
          <p:cNvSpPr txBox="1"/>
          <p:nvPr/>
        </p:nvSpPr>
        <p:spPr>
          <a:xfrm>
            <a:off x="416560" y="4572000"/>
            <a:ext cx="11287760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457200" indent="-457200">
              <a:spcAft>
                <a:spcPts val="1200"/>
              </a:spcAft>
              <a:buFont typeface="+mj-lt"/>
              <a:buAutoNum type="arabicPeriod" startAt="3"/>
              <a:defRPr sz="2200" b="1">
                <a:latin typeface="Montserrat" panose="00000500000000000000" pitchFamily="2" charset="-52"/>
              </a:defRPr>
            </a:lvl1pPr>
          </a:lstStyle>
          <a:p>
            <a:pPr marL="0" indent="0">
              <a:buNone/>
            </a:pPr>
            <a:r>
              <a:rPr lang="ru-RU" dirty="0"/>
              <a:t>Покажите на слайдах: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b="0" dirty="0"/>
              <a:t>какую модель монетизации команда выбрала и почему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b="0" dirty="0"/>
              <a:t>как устроена воронка продаж (короткая схема)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b="0" dirty="0"/>
              <a:t>какие гипотезы тестируются + метрики и какие результаты уже есть</a:t>
            </a:r>
          </a:p>
        </p:txBody>
      </p:sp>
    </p:spTree>
    <p:extLst>
      <p:ext uri="{BB962C8B-B14F-4D97-AF65-F5344CB8AC3E}">
        <p14:creationId xmlns:p14="http://schemas.microsoft.com/office/powerpoint/2010/main" val="160412490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42AD28-F593-0175-10FF-4FAD597E79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72079B0-02C4-C837-EE07-1F0899C5294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10642629" y="105121"/>
            <a:ext cx="1358334" cy="843326"/>
          </a:xfrm>
          <a:prstGeom prst="rect">
            <a:avLst/>
          </a:prstGeom>
        </p:spPr>
      </p:pic>
      <p:sp>
        <p:nvSpPr>
          <p:cNvPr id="6" name="Номер слайда 2">
            <a:extLst>
              <a:ext uri="{FF2B5EF4-FFF2-40B4-BE49-F238E27FC236}">
                <a16:creationId xmlns:a16="http://schemas.microsoft.com/office/drawing/2014/main" id="{E0485E82-9EE2-F45E-7883-1A7694203880}"/>
              </a:ext>
            </a:extLst>
          </p:cNvPr>
          <p:cNvSpPr txBox="1">
            <a:spLocks/>
          </p:cNvSpPr>
          <p:nvPr/>
        </p:nvSpPr>
        <p:spPr>
          <a:xfrm>
            <a:off x="11407711" y="6387754"/>
            <a:ext cx="518070" cy="36512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69CDF131-190A-400E-9745-252D199F54B2}" type="slidenum">
              <a:rPr lang="ru-RU" sz="2000" smtClean="0">
                <a:solidFill>
                  <a:srgbClr val="023A84"/>
                </a:solidFill>
                <a:latin typeface="Montserrat Black" panose="00000A00000000000000" pitchFamily="2" charset="-52"/>
              </a:rPr>
              <a:pPr algn="ctr"/>
              <a:t>13</a:t>
            </a:fld>
            <a:endParaRPr lang="ru-RU" sz="2000" dirty="0">
              <a:solidFill>
                <a:srgbClr val="023A84"/>
              </a:solidFill>
              <a:latin typeface="Montserrat Black" panose="00000A00000000000000" pitchFamily="2" charset="-52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F2F144B-0185-489D-D9E7-37312C6B11B5}"/>
              </a:ext>
            </a:extLst>
          </p:cNvPr>
          <p:cNvSpPr txBox="1"/>
          <p:nvPr/>
        </p:nvSpPr>
        <p:spPr>
          <a:xfrm>
            <a:off x="342155" y="1727833"/>
            <a:ext cx="11748245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spcAft>
                <a:spcPts val="1200"/>
              </a:spcAft>
              <a:buFont typeface="+mj-lt"/>
              <a:buAutoNum type="arabicPeriod"/>
            </a:pPr>
            <a:r>
              <a:rPr lang="ru-RU" sz="2400" dirty="0">
                <a:latin typeface="Montserrat" panose="00000500000000000000" pitchFamily="2" charset="-52"/>
              </a:rPr>
              <a:t>Монетизация – это не только про деньги, но и про понимание </a:t>
            </a:r>
            <a:r>
              <a:rPr lang="ru-RU" sz="2400" b="1" dirty="0">
                <a:latin typeface="Montserrat" panose="00000500000000000000" pitchFamily="2" charset="-52"/>
              </a:rPr>
              <a:t>ценности для клиента</a:t>
            </a:r>
            <a:r>
              <a:rPr lang="ru-RU" sz="2400" dirty="0">
                <a:latin typeface="Montserrat" panose="00000500000000000000" pitchFamily="2" charset="-52"/>
              </a:rPr>
              <a:t>.</a:t>
            </a:r>
          </a:p>
          <a:p>
            <a:pPr marL="342900" lvl="0" indent="-342900">
              <a:spcAft>
                <a:spcPts val="1200"/>
              </a:spcAft>
              <a:buFont typeface="+mj-lt"/>
              <a:buAutoNum type="arabicPeriod"/>
            </a:pPr>
            <a:r>
              <a:rPr lang="ru-RU" sz="2400" dirty="0">
                <a:latin typeface="Montserrat" panose="00000500000000000000" pitchFamily="2" charset="-52"/>
              </a:rPr>
              <a:t>Воронка продаж показывает, </a:t>
            </a:r>
            <a:r>
              <a:rPr lang="ru-RU" sz="2400" b="1" dirty="0">
                <a:latin typeface="Montserrat" panose="00000500000000000000" pitchFamily="2" charset="-52"/>
              </a:rPr>
              <a:t>как клиент проходит путь </a:t>
            </a:r>
          </a:p>
          <a:p>
            <a:pPr marL="355600" lvl="0">
              <a:spcAft>
                <a:spcPts val="1200"/>
              </a:spcAft>
            </a:pPr>
            <a:r>
              <a:rPr lang="ru-RU" sz="2400" b="1" dirty="0">
                <a:latin typeface="Montserrat" panose="00000500000000000000" pitchFamily="2" charset="-52"/>
              </a:rPr>
              <a:t>от интереса к покупке</a:t>
            </a:r>
            <a:r>
              <a:rPr lang="ru-RU" sz="2400" dirty="0">
                <a:latin typeface="Montserrat" panose="00000500000000000000" pitchFamily="2" charset="-52"/>
              </a:rPr>
              <a:t>.</a:t>
            </a:r>
          </a:p>
          <a:p>
            <a:pPr marL="457200" lvl="0" indent="-457200">
              <a:spcAft>
                <a:spcPts val="1200"/>
              </a:spcAft>
              <a:buFont typeface="+mj-lt"/>
              <a:buAutoNum type="arabicPeriod" startAt="3"/>
            </a:pPr>
            <a:r>
              <a:rPr lang="ru-RU" sz="2400" dirty="0">
                <a:latin typeface="Montserrat" panose="00000500000000000000" pitchFamily="2" charset="-52"/>
              </a:rPr>
              <a:t>Не обязательно сразу выбрать одну модель – важно </a:t>
            </a:r>
            <a:r>
              <a:rPr lang="ru-RU" sz="2400" b="1" dirty="0">
                <a:latin typeface="Montserrat" panose="00000500000000000000" pitchFamily="2" charset="-52"/>
              </a:rPr>
              <a:t>проверить несколько гипотез и подтвердить цифрами</a:t>
            </a:r>
            <a:r>
              <a:rPr lang="ru-RU" sz="2400" dirty="0">
                <a:latin typeface="Montserrat" panose="00000500000000000000" pitchFamily="2" charset="-52"/>
              </a:rPr>
              <a:t>.</a:t>
            </a:r>
          </a:p>
          <a:p>
            <a:pPr marL="342900" lvl="0" indent="-342900">
              <a:spcAft>
                <a:spcPts val="1200"/>
              </a:spcAft>
              <a:buFont typeface="+mj-lt"/>
              <a:buAutoNum type="arabicPeriod" startAt="3"/>
            </a:pPr>
            <a:r>
              <a:rPr lang="ru-RU" sz="2400" dirty="0">
                <a:latin typeface="Montserrat" panose="00000500000000000000" pitchFamily="2" charset="-52"/>
              </a:rPr>
              <a:t>Команда должна не просто «иметь продукт», а понимать, </a:t>
            </a:r>
            <a:r>
              <a:rPr lang="ru-RU" sz="2400" b="1" dirty="0">
                <a:latin typeface="Montserrat" panose="00000500000000000000" pitchFamily="2" charset="-52"/>
              </a:rPr>
              <a:t>как он приносит доход</a:t>
            </a:r>
            <a:r>
              <a:rPr lang="ru-RU" sz="2400" dirty="0">
                <a:latin typeface="Montserrat" panose="00000500000000000000" pitchFamily="2" charset="-52"/>
              </a:rPr>
              <a:t> и где можно масштабировать модель.</a:t>
            </a:r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AF6F9E2E-AEF8-E323-8A77-6B45DE571E25}"/>
              </a:ext>
            </a:extLst>
          </p:cNvPr>
          <p:cNvSpPr txBox="1">
            <a:spLocks/>
          </p:cNvSpPr>
          <p:nvPr/>
        </p:nvSpPr>
        <p:spPr>
          <a:xfrm>
            <a:off x="342155" y="185738"/>
            <a:ext cx="10515600" cy="1325563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4400">
                <a:solidFill>
                  <a:srgbClr val="C00000"/>
                </a:solidFill>
                <a:latin typeface="Montserrat Black" panose="00000A00000000000000" pitchFamily="2" charset="-52"/>
                <a:ea typeface="+mj-ea"/>
                <a:cs typeface="+mj-cs"/>
              </a:defRPr>
            </a:lvl1pPr>
          </a:lstStyle>
          <a:p>
            <a:r>
              <a:rPr lang="ru-RU" dirty="0"/>
              <a:t>Ключевые выводы</a:t>
            </a:r>
          </a:p>
        </p:txBody>
      </p:sp>
    </p:spTree>
    <p:extLst>
      <p:ext uri="{BB962C8B-B14F-4D97-AF65-F5344CB8AC3E}">
        <p14:creationId xmlns:p14="http://schemas.microsoft.com/office/powerpoint/2010/main" val="274126650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Рисунок 52">
            <a:extLst>
              <a:ext uri="{FF2B5EF4-FFF2-40B4-BE49-F238E27FC236}">
                <a16:creationId xmlns:a16="http://schemas.microsoft.com/office/drawing/2014/main" id="{23B25950-86D2-41AB-997C-781F3B45E8E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4618892" y="0"/>
            <a:ext cx="16810892" cy="10437015"/>
          </a:xfrm>
          <a:prstGeom prst="rect">
            <a:avLst/>
          </a:prstGeom>
        </p:spPr>
      </p:pic>
      <p:sp>
        <p:nvSpPr>
          <p:cNvPr id="56" name="Google Shape;154;gb6f6fa0e72_1_0">
            <a:extLst>
              <a:ext uri="{FF2B5EF4-FFF2-40B4-BE49-F238E27FC236}">
                <a16:creationId xmlns:a16="http://schemas.microsoft.com/office/drawing/2014/main" id="{8D821B33-E5C9-4CB2-A886-A929CBF93160}"/>
              </a:ext>
            </a:extLst>
          </p:cNvPr>
          <p:cNvSpPr/>
          <p:nvPr/>
        </p:nvSpPr>
        <p:spPr>
          <a:xfrm rot="5400000">
            <a:off x="3467097" y="-162518"/>
            <a:ext cx="1133475" cy="8067679"/>
          </a:xfrm>
          <a:prstGeom prst="rect">
            <a:avLst/>
          </a:prstGeom>
          <a:solidFill>
            <a:srgbClr val="023A8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" name="Прямоугольник 57">
            <a:extLst>
              <a:ext uri="{FF2B5EF4-FFF2-40B4-BE49-F238E27FC236}">
                <a16:creationId xmlns:a16="http://schemas.microsoft.com/office/drawing/2014/main" id="{89755244-E690-4F68-8958-D1125360DB46}"/>
              </a:ext>
            </a:extLst>
          </p:cNvPr>
          <p:cNvSpPr/>
          <p:nvPr/>
        </p:nvSpPr>
        <p:spPr>
          <a:xfrm>
            <a:off x="671127" y="3528785"/>
            <a:ext cx="873004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4000" b="1" dirty="0">
                <a:solidFill>
                  <a:schemeClr val="bg1"/>
                </a:solidFill>
                <a:latin typeface="Calibri" panose="020F0502020204030204" pitchFamily="34" charset="0"/>
                <a:ea typeface="Roboto" pitchFamily="2" charset="0"/>
                <a:cs typeface="Calibri" panose="020F0502020204030204" pitchFamily="34" charset="0"/>
                <a:sym typeface="Calibri"/>
              </a:rPr>
              <a:t>СПАСИБО ЗА ВНИМАНИЕ!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F672C8A-1413-F229-D4BB-1C315987D3D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0"/>
          </a:blip>
          <a:stretch>
            <a:fillRect/>
          </a:stretch>
        </p:blipFill>
        <p:spPr>
          <a:xfrm>
            <a:off x="10642629" y="105121"/>
            <a:ext cx="1358334" cy="843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00315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>
          <a:extLst>
            <a:ext uri="{FF2B5EF4-FFF2-40B4-BE49-F238E27FC236}">
              <a16:creationId xmlns:a16="http://schemas.microsoft.com/office/drawing/2014/main" id="{95C0252A-5AEF-79AC-C54D-C0F628DA22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54;gb6f6fa0e72_1_0">
            <a:extLst>
              <a:ext uri="{FF2B5EF4-FFF2-40B4-BE49-F238E27FC236}">
                <a16:creationId xmlns:a16="http://schemas.microsoft.com/office/drawing/2014/main" id="{9E89A4CB-AF9D-67F4-1260-47DA57A6055E}"/>
              </a:ext>
            </a:extLst>
          </p:cNvPr>
          <p:cNvSpPr/>
          <p:nvPr/>
        </p:nvSpPr>
        <p:spPr>
          <a:xfrm rot="5400000">
            <a:off x="4800599" y="-533400"/>
            <a:ext cx="2590801" cy="12192001"/>
          </a:xfrm>
          <a:prstGeom prst="rect">
            <a:avLst/>
          </a:prstGeom>
          <a:solidFill>
            <a:srgbClr val="023A84"/>
          </a:solidFill>
          <a:ln>
            <a:solidFill>
              <a:srgbClr val="023A84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+mj-lt"/>
              <a:ea typeface="Arial"/>
              <a:cs typeface="Arial"/>
              <a:sym typeface="Arial"/>
            </a:endParaRPr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0E95C2D4-12CE-D649-7001-11FA608997C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82" t="5308" r="36158" b="40926"/>
          <a:stretch>
            <a:fillRect/>
          </a:stretch>
        </p:blipFill>
        <p:spPr>
          <a:xfrm>
            <a:off x="5537735" y="0"/>
            <a:ext cx="6654265" cy="4267200"/>
          </a:xfrm>
          <a:prstGeom prst="rect">
            <a:avLst/>
          </a:prstGeom>
        </p:spPr>
      </p:pic>
      <p:pic>
        <p:nvPicPr>
          <p:cNvPr id="1026" name="Picture 2" descr="C:\Users\Софья\Desktop\Приоритет 2030\ru.png">
            <a:extLst>
              <a:ext uri="{FF2B5EF4-FFF2-40B4-BE49-F238E27FC236}">
                <a16:creationId xmlns:a16="http://schemas.microsoft.com/office/drawing/2014/main" id="{96295AF6-EB81-E526-3F49-9E93B3E17A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287935" y="5125836"/>
            <a:ext cx="1406812" cy="873529"/>
          </a:xfrm>
          <a:prstGeom prst="rect">
            <a:avLst/>
          </a:prstGeom>
          <a:noFill/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775227B0-31A5-B101-CEA0-1EFC6BFE44E4}"/>
              </a:ext>
            </a:extLst>
          </p:cNvPr>
          <p:cNvSpPr/>
          <p:nvPr/>
        </p:nvSpPr>
        <p:spPr>
          <a:xfrm>
            <a:off x="1770776" y="4900880"/>
            <a:ext cx="681454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000" b="1" i="1" dirty="0">
                <a:solidFill>
                  <a:schemeClr val="bg1"/>
                </a:solidFill>
                <a:latin typeface="Montserrat Black" panose="00000A00000000000000" pitchFamily="2" charset="-52"/>
                <a:ea typeface="Roboto" pitchFamily="2" charset="0"/>
                <a:cs typeface="Arial" panose="020B0604020202020204" pitchFamily="34" charset="0"/>
                <a:sym typeface="Calibri"/>
              </a:rPr>
              <a:t>Мясников Вячеслав Сергеевич</a:t>
            </a:r>
          </a:p>
          <a:p>
            <a:pPr lvl="0"/>
            <a:r>
              <a:rPr lang="ru-RU" sz="2000" b="1" i="1" dirty="0">
                <a:solidFill>
                  <a:schemeClr val="bg1"/>
                </a:solidFill>
                <a:latin typeface="Montserrat Black" panose="00000A00000000000000" pitchFamily="2" charset="-52"/>
                <a:ea typeface="Roboto" pitchFamily="2" charset="0"/>
                <a:cs typeface="Arial" panose="020B0604020202020204" pitchFamily="34" charset="0"/>
                <a:sym typeface="Calibri"/>
              </a:rPr>
              <a:t>предприниматель,</a:t>
            </a:r>
          </a:p>
          <a:p>
            <a:pPr lvl="0"/>
            <a:r>
              <a:rPr lang="ru-RU" sz="2000" b="1" i="1" dirty="0">
                <a:solidFill>
                  <a:schemeClr val="bg1"/>
                </a:solidFill>
                <a:latin typeface="Montserrat Black" panose="00000A00000000000000" pitchFamily="2" charset="-52"/>
                <a:ea typeface="Roboto" pitchFamily="2" charset="0"/>
                <a:cs typeface="Arial" panose="020B0604020202020204" pitchFamily="34" charset="0"/>
                <a:sym typeface="Calibri"/>
              </a:rPr>
              <a:t>ассистент Департамента управления</a:t>
            </a:r>
          </a:p>
          <a:p>
            <a:pPr lvl="0"/>
            <a:r>
              <a:rPr lang="ru-RU" sz="2000" b="1" i="1" dirty="0">
                <a:solidFill>
                  <a:schemeClr val="bg1"/>
                </a:solidFill>
                <a:latin typeface="Montserrat Black" panose="00000A00000000000000" pitchFamily="2" charset="-52"/>
                <a:ea typeface="Roboto" pitchFamily="2" charset="0"/>
                <a:cs typeface="Arial" panose="020B0604020202020204" pitchFamily="34" charset="0"/>
                <a:sym typeface="Calibri"/>
              </a:rPr>
              <a:t>на основе данных ШЭМ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78D70296-0EBC-8D1A-5224-327AEEB016D1}"/>
              </a:ext>
            </a:extLst>
          </p:cNvPr>
          <p:cNvSpPr/>
          <p:nvPr/>
        </p:nvSpPr>
        <p:spPr>
          <a:xfrm>
            <a:off x="0" y="1441103"/>
            <a:ext cx="5537733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algn="ctr"/>
            <a:r>
              <a:rPr lang="ru-RU" sz="4400" dirty="0">
                <a:solidFill>
                  <a:srgbClr val="C00000"/>
                </a:solidFill>
                <a:latin typeface="Montserrat Black" panose="00000A00000000000000" pitchFamily="2" charset="-52"/>
                <a:ea typeface="Roboto" pitchFamily="2" charset="0"/>
                <a:cs typeface="Arial" panose="020B0604020202020204" pitchFamily="34" charset="0"/>
                <a:sym typeface="Calibri"/>
              </a:rPr>
              <a:t>МОНЕТИЗАЦИЯ</a:t>
            </a:r>
          </a:p>
          <a:p>
            <a:pPr marL="0" lvl="1" algn="ctr"/>
            <a:r>
              <a:rPr lang="ru-RU" sz="4400" dirty="0">
                <a:solidFill>
                  <a:srgbClr val="C00000"/>
                </a:solidFill>
                <a:latin typeface="Montserrat Black" panose="00000A00000000000000" pitchFamily="2" charset="-52"/>
                <a:ea typeface="Roboto" pitchFamily="2" charset="0"/>
                <a:cs typeface="Arial" panose="020B0604020202020204" pitchFamily="34" charset="0"/>
                <a:sym typeface="Calibri"/>
              </a:rPr>
              <a:t>ПРОДУКТА</a:t>
            </a:r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9165DD0E-8E92-A60F-BF6F-5FE1D20CEFA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9511" t="11947" r="11644" b="12423"/>
          <a:stretch/>
        </p:blipFill>
        <p:spPr>
          <a:xfrm>
            <a:off x="355488" y="4983309"/>
            <a:ext cx="1138982" cy="1073894"/>
          </a:xfrm>
          <a:prstGeom prst="ellipse">
            <a:avLst/>
          </a:prstGeom>
          <a:ln w="28575" cap="rnd">
            <a:solidFill>
              <a:schemeClr val="bg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51DAD5C8-E2A9-CB99-D416-D1B67FC8FE1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3508" y="4756669"/>
            <a:ext cx="1527174" cy="1527174"/>
          </a:xfrm>
          <a:prstGeom prst="rect">
            <a:avLst/>
          </a:prstGeom>
        </p:spPr>
      </p:pic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CC9A09D6-30EE-7BDB-C803-A436F78B2D73}"/>
              </a:ext>
            </a:extLst>
          </p:cNvPr>
          <p:cNvGrpSpPr/>
          <p:nvPr/>
        </p:nvGrpSpPr>
        <p:grpSpPr>
          <a:xfrm>
            <a:off x="497253" y="-6948359"/>
            <a:ext cx="574072" cy="6858000"/>
            <a:chOff x="595466" y="-138076"/>
            <a:chExt cx="574072" cy="6858000"/>
          </a:xfrm>
        </p:grpSpPr>
        <p:cxnSp>
          <p:nvCxnSpPr>
            <p:cNvPr id="4" name="Прямая соединительная линия 3">
              <a:extLst>
                <a:ext uri="{FF2B5EF4-FFF2-40B4-BE49-F238E27FC236}">
                  <a16:creationId xmlns:a16="http://schemas.microsoft.com/office/drawing/2014/main" id="{0B89012C-988C-4D23-AC86-0E413B173339}"/>
                </a:ext>
              </a:extLst>
            </p:cNvPr>
            <p:cNvCxnSpPr/>
            <p:nvPr/>
          </p:nvCxnSpPr>
          <p:spPr>
            <a:xfrm>
              <a:off x="882502" y="-138076"/>
              <a:ext cx="0" cy="6858000"/>
            </a:xfrm>
            <a:prstGeom prst="line">
              <a:avLst/>
            </a:prstGeom>
            <a:ln w="76200">
              <a:solidFill>
                <a:srgbClr val="023A84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Блок-схема: узел 4">
              <a:extLst>
                <a:ext uri="{FF2B5EF4-FFF2-40B4-BE49-F238E27FC236}">
                  <a16:creationId xmlns:a16="http://schemas.microsoft.com/office/drawing/2014/main" id="{BA0647D9-BBBB-5E98-D20F-CC43090E8267}"/>
                </a:ext>
              </a:extLst>
            </p:cNvPr>
            <p:cNvSpPr/>
            <p:nvPr/>
          </p:nvSpPr>
          <p:spPr>
            <a:xfrm>
              <a:off x="595466" y="1573242"/>
              <a:ext cx="574072" cy="542637"/>
            </a:xfrm>
            <a:prstGeom prst="flowChartConnector">
              <a:avLst/>
            </a:prstGeom>
            <a:solidFill>
              <a:schemeClr val="accent4">
                <a:lumMod val="40000"/>
                <a:lumOff val="60000"/>
              </a:schemeClr>
            </a:solidFill>
            <a:ln w="57150">
              <a:solidFill>
                <a:srgbClr val="023A8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" name="Блок-схема: узел 5">
              <a:extLst>
                <a:ext uri="{FF2B5EF4-FFF2-40B4-BE49-F238E27FC236}">
                  <a16:creationId xmlns:a16="http://schemas.microsoft.com/office/drawing/2014/main" id="{4E383021-DC3A-C8F5-F605-2A7C13D5A7D2}"/>
                </a:ext>
              </a:extLst>
            </p:cNvPr>
            <p:cNvSpPr/>
            <p:nvPr/>
          </p:nvSpPr>
          <p:spPr>
            <a:xfrm>
              <a:off x="595466" y="3018138"/>
              <a:ext cx="574072" cy="542637"/>
            </a:xfrm>
            <a:prstGeom prst="flowChartConnector">
              <a:avLst/>
            </a:prstGeom>
            <a:solidFill>
              <a:schemeClr val="bg1"/>
            </a:solidFill>
            <a:ln w="57150">
              <a:solidFill>
                <a:srgbClr val="023A8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Блок-схема: узел 6">
              <a:extLst>
                <a:ext uri="{FF2B5EF4-FFF2-40B4-BE49-F238E27FC236}">
                  <a16:creationId xmlns:a16="http://schemas.microsoft.com/office/drawing/2014/main" id="{CF60090D-3A23-1947-841E-5C04CB76C01A}"/>
                </a:ext>
              </a:extLst>
            </p:cNvPr>
            <p:cNvSpPr/>
            <p:nvPr/>
          </p:nvSpPr>
          <p:spPr>
            <a:xfrm>
              <a:off x="595466" y="4463034"/>
              <a:ext cx="574072" cy="542637"/>
            </a:xfrm>
            <a:prstGeom prst="flowChartConnector">
              <a:avLst/>
            </a:prstGeom>
            <a:solidFill>
              <a:schemeClr val="bg1"/>
            </a:solidFill>
            <a:ln w="57150">
              <a:solidFill>
                <a:srgbClr val="023A8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221469220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3403</TotalTime>
  <Words>565</Words>
  <Application>Microsoft Office PowerPoint</Application>
  <PresentationFormat>Широкоэкранный</PresentationFormat>
  <Paragraphs>131</Paragraphs>
  <Slides>15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5" baseType="lpstr">
      <vt:lpstr>Aptos</vt:lpstr>
      <vt:lpstr>Aptos Display</vt:lpstr>
      <vt:lpstr>Arial</vt:lpstr>
      <vt:lpstr>Calibri</vt:lpstr>
      <vt:lpstr>Montserrat</vt:lpstr>
      <vt:lpstr>Montserrat Black</vt:lpstr>
      <vt:lpstr>Montserrat ExtraBold</vt:lpstr>
      <vt:lpstr>Roboto</vt:lpstr>
      <vt:lpstr>Roboto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Мясников Вячеслав Сергеевич</dc:creator>
  <cp:lastModifiedBy>Вячеслав Мясников</cp:lastModifiedBy>
  <cp:revision>170</cp:revision>
  <dcterms:created xsi:type="dcterms:W3CDTF">2024-08-25T23:34:02Z</dcterms:created>
  <dcterms:modified xsi:type="dcterms:W3CDTF">2025-11-13T06:25:35Z</dcterms:modified>
</cp:coreProperties>
</file>