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7" d="100"/>
          <a:sy n="67" d="100"/>
        </p:scale>
        <p:origin x="12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1B2B2-BFFD-4575-A1D2-C09178645728}" type="datetimeFigureOut">
              <a:rPr lang="ru-RU" smtClean="0"/>
              <a:t>27.08.2021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7B8B-8334-474F-A912-03D6452940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7620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1B2B2-BFFD-4575-A1D2-C09178645728}" type="datetimeFigureOut">
              <a:rPr lang="ru-RU" smtClean="0"/>
              <a:t>27.08.2021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7B8B-8334-474F-A912-03D6452940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4088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1B2B2-BFFD-4575-A1D2-C09178645728}" type="datetimeFigureOut">
              <a:rPr lang="ru-RU" smtClean="0"/>
              <a:t>27.08.2021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7B8B-8334-474F-A912-03D6452940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5763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1B2B2-BFFD-4575-A1D2-C09178645728}" type="datetimeFigureOut">
              <a:rPr lang="ru-RU" smtClean="0"/>
              <a:t>27.08.2021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7B8B-8334-474F-A912-03D6452940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410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1B2B2-BFFD-4575-A1D2-C09178645728}" type="datetimeFigureOut">
              <a:rPr lang="ru-RU" smtClean="0"/>
              <a:t>27.08.2021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7B8B-8334-474F-A912-03D6452940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5710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1B2B2-BFFD-4575-A1D2-C09178645728}" type="datetimeFigureOut">
              <a:rPr lang="ru-RU" smtClean="0"/>
              <a:t>27.08.2021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7B8B-8334-474F-A912-03D6452940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2682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1B2B2-BFFD-4575-A1D2-C09178645728}" type="datetimeFigureOut">
              <a:rPr lang="ru-RU" smtClean="0"/>
              <a:t>27.08.2021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7B8B-8334-474F-A912-03D6452940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618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1B2B2-BFFD-4575-A1D2-C09178645728}" type="datetimeFigureOut">
              <a:rPr lang="ru-RU" smtClean="0"/>
              <a:t>27.08.2021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7B8B-8334-474F-A912-03D6452940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7723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1B2B2-BFFD-4575-A1D2-C09178645728}" type="datetimeFigureOut">
              <a:rPr lang="ru-RU" smtClean="0"/>
              <a:t>27.08.2021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7B8B-8334-474F-A912-03D6452940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61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1B2B2-BFFD-4575-A1D2-C09178645728}" type="datetimeFigureOut">
              <a:rPr lang="ru-RU" smtClean="0"/>
              <a:t>27.08.2021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7B8B-8334-474F-A912-03D6452940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9203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1B2B2-BFFD-4575-A1D2-C09178645728}" type="datetimeFigureOut">
              <a:rPr lang="ru-RU" smtClean="0"/>
              <a:t>27.08.2021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7B8B-8334-474F-A912-03D6452940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4307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1B2B2-BFFD-4575-A1D2-C09178645728}" type="datetimeFigureOut">
              <a:rPr lang="ru-RU" smtClean="0"/>
              <a:t>27.08.2021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C47B8B-8334-474F-A912-03D6452940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815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210994" y="1335377"/>
            <a:ext cx="8468880" cy="224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>
              <a:lnSpc>
                <a:spcPct val="115000"/>
              </a:lnSpc>
              <a:defRPr/>
            </a:pPr>
            <a:r>
              <a:rPr lang="ru-RU" altLang="ru-RU" sz="4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Название проекта </a:t>
            </a:r>
            <a:br>
              <a:rPr lang="ru-RU" altLang="ru-RU" sz="4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altLang="ru-RU" sz="4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(будущей компании)</a:t>
            </a:r>
          </a:p>
          <a:p>
            <a:pPr algn="ctr" eaLnBrk="1">
              <a:lnSpc>
                <a:spcPct val="115000"/>
              </a:lnSpc>
              <a:defRPr/>
            </a:pPr>
            <a:r>
              <a:rPr lang="ru-RU" altLang="ru-RU" sz="4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(тип идеи)</a:t>
            </a:r>
            <a:endParaRPr lang="ru-RU" altLang="ru-RU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3071812" y="5839044"/>
            <a:ext cx="60721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2400" dirty="0">
                <a:solidFill>
                  <a:schemeClr val="tx1"/>
                </a:solidFill>
              </a:rPr>
              <a:t>участники проекта </a:t>
            </a:r>
            <a:br>
              <a:rPr lang="ru-RU" altLang="ru-RU" sz="2400" dirty="0">
                <a:solidFill>
                  <a:schemeClr val="tx1"/>
                </a:solidFill>
              </a:rPr>
            </a:br>
            <a:r>
              <a:rPr lang="ru-RU" altLang="ru-RU" sz="2400" dirty="0">
                <a:solidFill>
                  <a:schemeClr val="tx1"/>
                </a:solidFill>
              </a:rPr>
              <a:t>(с указанием номера группы)</a:t>
            </a:r>
            <a:br>
              <a:rPr lang="ru-RU" altLang="ru-RU" sz="2400" dirty="0">
                <a:solidFill>
                  <a:schemeClr val="tx1"/>
                </a:solidFill>
              </a:rPr>
            </a:br>
            <a:endParaRPr lang="ru-RU" altLang="ru-RU" sz="24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5765" y="124553"/>
            <a:ext cx="2038350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263237" y="3990110"/>
            <a:ext cx="4810991" cy="2109355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Аватарка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3795528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0321" y="326872"/>
            <a:ext cx="2038350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395698"/>
            <a:ext cx="392113" cy="481012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ru-RU" dirty="0"/>
              <a:t>2</a:t>
            </a: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409319" y="395697"/>
            <a:ext cx="3824287" cy="481012"/>
          </a:xfrm>
          <a:prstGeom prst="parallelogram">
            <a:avLst>
              <a:gd name="adj" fmla="val 198763"/>
            </a:avLst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rIns="0" bIns="7200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>
              <a:lnSpc>
                <a:spcPct val="100000"/>
              </a:lnSpc>
              <a:spcAft>
                <a:spcPct val="0"/>
              </a:spcAft>
            </a:pPr>
            <a:r>
              <a:rPr lang="ru-RU" altLang="ru-RU" sz="1600" dirty="0"/>
              <a:t>Описание проблемы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422787" y="1482704"/>
            <a:ext cx="8382069" cy="17127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altLang="ru-RU" dirty="0"/>
              <a:t>Кратко опишите суть </a:t>
            </a:r>
            <a:r>
              <a:rPr lang="ru-RU" altLang="ru-RU" u="sng" dirty="0"/>
              <a:t>проблемы</a:t>
            </a:r>
            <a:r>
              <a:rPr lang="ru-RU" altLang="ru-RU" dirty="0"/>
              <a:t>, которая будет решена после реализации вашего проекта/ создания продукта/технологии/ услуги / проведения мероприятия</a:t>
            </a:r>
          </a:p>
        </p:txBody>
      </p:sp>
    </p:spTree>
    <p:extLst>
      <p:ext uri="{BB962C8B-B14F-4D97-AF65-F5344CB8AC3E}">
        <p14:creationId xmlns:p14="http://schemas.microsoft.com/office/powerpoint/2010/main" val="3947978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486" y="376033"/>
            <a:ext cx="2038350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454692"/>
            <a:ext cx="392113" cy="481012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ru-RU" dirty="0"/>
              <a:t>3</a:t>
            </a: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409319" y="454691"/>
            <a:ext cx="3824287" cy="481012"/>
          </a:xfrm>
          <a:prstGeom prst="parallelogram">
            <a:avLst>
              <a:gd name="adj" fmla="val 198763"/>
            </a:avLst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rIns="0" bIns="7200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>
              <a:lnSpc>
                <a:spcPct val="100000"/>
              </a:lnSpc>
              <a:spcAft>
                <a:spcPct val="0"/>
              </a:spcAft>
            </a:pPr>
            <a:r>
              <a:rPr lang="ru-RU" altLang="ru-RU" sz="1600" dirty="0"/>
              <a:t>Описание идеи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373084" y="1524819"/>
            <a:ext cx="8410928" cy="19044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70000"/>
              </a:lnSpc>
              <a:defRPr/>
            </a:pPr>
            <a:r>
              <a:rPr lang="ru-RU" altLang="ru-RU" dirty="0"/>
              <a:t>Кратко опишите суть </a:t>
            </a:r>
            <a:r>
              <a:rPr lang="ru-RU" altLang="ru-RU" u="sng" dirty="0"/>
              <a:t>проекта</a:t>
            </a:r>
            <a:r>
              <a:rPr lang="ru-RU" altLang="ru-RU" dirty="0"/>
              <a:t>, кто будет его клиентами (пользователями), в какие сроки он будет проводиться, на какой территории (район, площадь, улица и т.п.), что будет его конечным результатом (цели проекта), каков бюджет проекта.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83C9AB3-D4F9-4B4E-8E05-DD91FF263B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6057" y="3996710"/>
            <a:ext cx="4096173" cy="2226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592" y="385865"/>
            <a:ext cx="2038350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405530"/>
            <a:ext cx="392113" cy="481012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ru-RU" dirty="0"/>
              <a:t>4</a:t>
            </a: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399487" y="405531"/>
            <a:ext cx="3824287" cy="481012"/>
          </a:xfrm>
          <a:prstGeom prst="parallelogram">
            <a:avLst>
              <a:gd name="adj" fmla="val 198763"/>
            </a:avLst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rIns="0" bIns="7200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>
              <a:lnSpc>
                <a:spcPct val="100000"/>
              </a:lnSpc>
              <a:spcAft>
                <a:spcPct val="0"/>
              </a:spcAft>
            </a:pPr>
            <a:r>
              <a:rPr lang="ru-RU" altLang="ru-RU" sz="1600" dirty="0"/>
              <a:t>План-график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0112484"/>
              </p:ext>
            </p:extLst>
          </p:nvPr>
        </p:nvGraphicFramePr>
        <p:xfrm>
          <a:off x="492917" y="2587840"/>
          <a:ext cx="8127999" cy="1925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Действие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Сроки исполнения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Ожидаемый результат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Rectangle 3">
            <a:extLst>
              <a:ext uri="{FF2B5EF4-FFF2-40B4-BE49-F238E27FC236}">
                <a16:creationId xmlns:a16="http://schemas.microsoft.com/office/drawing/2014/main" id="{5B3DB2C4-9425-4629-9664-4D9045EB74CA}"/>
              </a:ext>
            </a:extLst>
          </p:cNvPr>
          <p:cNvSpPr txBox="1">
            <a:spLocks noChangeArrowheads="1"/>
          </p:cNvSpPr>
          <p:nvPr/>
        </p:nvSpPr>
        <p:spPr>
          <a:xfrm>
            <a:off x="64277" y="1557115"/>
            <a:ext cx="8985278" cy="8504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70000"/>
              </a:lnSpc>
              <a:defRPr/>
            </a:pPr>
            <a:r>
              <a:rPr lang="ru-RU" altLang="ru-RU" dirty="0"/>
              <a:t>Впишите в таблицу первые три мероприятия (действия) по проекту, которые необходимы для его реализации</a:t>
            </a:r>
          </a:p>
        </p:txBody>
      </p:sp>
    </p:spTree>
    <p:extLst>
      <p:ext uri="{BB962C8B-B14F-4D97-AF65-F5344CB8AC3E}">
        <p14:creationId xmlns:p14="http://schemas.microsoft.com/office/powerpoint/2010/main" val="3207468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337560" y="1102205"/>
            <a:ext cx="8468880" cy="224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>
              <a:lnSpc>
                <a:spcPct val="115000"/>
              </a:lnSpc>
              <a:defRPr/>
            </a:pPr>
            <a:endParaRPr lang="ru-RU" altLang="ru-RU" sz="40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>
              <a:lnSpc>
                <a:spcPct val="115000"/>
              </a:lnSpc>
              <a:defRPr/>
            </a:pPr>
            <a:r>
              <a:rPr lang="ru-RU" altLang="ru-RU" sz="4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</a:t>
            </a:r>
          </a:p>
          <a:p>
            <a:pPr algn="ctr" eaLnBrk="1">
              <a:lnSpc>
                <a:spcPct val="115000"/>
              </a:lnSpc>
              <a:defRPr/>
            </a:pPr>
            <a:endParaRPr lang="ru-RU" altLang="ru-RU" sz="40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>
              <a:lnSpc>
                <a:spcPct val="115000"/>
              </a:lnSpc>
              <a:defRPr/>
            </a:pPr>
            <a:endParaRPr lang="ru-RU" altLang="ru-RU" sz="20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>
              <a:lnSpc>
                <a:spcPct val="115000"/>
              </a:lnSpc>
              <a:defRPr/>
            </a:pPr>
            <a:r>
              <a:rPr lang="ru-RU" altLang="ru-RU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Контакты для обратной связи: почта, номер телефона</a:t>
            </a:r>
          </a:p>
          <a:p>
            <a:pPr algn="ctr" eaLnBrk="1">
              <a:lnSpc>
                <a:spcPct val="115000"/>
              </a:lnSpc>
              <a:defRPr/>
            </a:pPr>
            <a:endParaRPr lang="ru-RU" altLang="ru-RU" sz="20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>
              <a:lnSpc>
                <a:spcPct val="115000"/>
              </a:lnSpc>
              <a:defRPr/>
            </a:pPr>
            <a:r>
              <a:rPr lang="ru-RU" altLang="ru-RU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(вы можете дополнить свою презентацию </a:t>
            </a:r>
          </a:p>
          <a:p>
            <a:pPr algn="ctr" eaLnBrk="1">
              <a:lnSpc>
                <a:spcPct val="115000"/>
              </a:lnSpc>
              <a:defRPr/>
            </a:pPr>
            <a:r>
              <a:rPr lang="ru-RU" altLang="ru-RU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дополнительными слайдами)</a:t>
            </a:r>
            <a:endParaRPr lang="ru-RU" altLang="ru-RU" sz="105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246" y="203816"/>
            <a:ext cx="2038350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11446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</TotalTime>
  <Words>149</Words>
  <Application>Microsoft Office PowerPoint</Application>
  <PresentationFormat>Экран (4:3)</PresentationFormat>
  <Paragraphs>27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Воронина Ирина Олеговна</dc:creator>
  <cp:lastModifiedBy>Бизнес-инкубатор ННГУ</cp:lastModifiedBy>
  <cp:revision>28</cp:revision>
  <dcterms:created xsi:type="dcterms:W3CDTF">2017-08-31T09:48:32Z</dcterms:created>
  <dcterms:modified xsi:type="dcterms:W3CDTF">2021-08-27T11:26:34Z</dcterms:modified>
</cp:coreProperties>
</file>