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5" r:id="rId1"/>
  </p:sldMasterIdLst>
  <p:sldIdLst>
    <p:sldId id="301" r:id="rId2"/>
  </p:sldIdLst>
  <p:sldSz cx="32075438" cy="21383625"/>
  <p:notesSz cx="6858000" cy="99472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735" userDrawn="1">
          <p15:clr>
            <a:srgbClr val="A4A3A4"/>
          </p15:clr>
        </p15:guide>
        <p15:guide id="2" pos="101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1370"/>
    <a:srgbClr val="A039E4"/>
    <a:srgbClr val="E5E8EA"/>
    <a:srgbClr val="F2F2F2"/>
    <a:srgbClr val="FF3300"/>
    <a:srgbClr val="FF0000"/>
    <a:srgbClr val="FFFFFF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35" d="100"/>
          <a:sy n="35" d="100"/>
        </p:scale>
        <p:origin x="1320" y="114"/>
      </p:cViewPr>
      <p:guideLst>
        <p:guide orient="horz" pos="6735"/>
        <p:guide pos="10103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5658" y="3499590"/>
            <a:ext cx="27264122" cy="7444669"/>
          </a:xfrm>
        </p:spPr>
        <p:txBody>
          <a:bodyPr anchor="b"/>
          <a:lstStyle>
            <a:lvl1pPr algn="ctr">
              <a:defRPr sz="1870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9430" y="11231355"/>
            <a:ext cx="24056579" cy="5162758"/>
          </a:xfrm>
        </p:spPr>
        <p:txBody>
          <a:bodyPr/>
          <a:lstStyle>
            <a:lvl1pPr marL="0" indent="0" algn="ctr">
              <a:buNone/>
              <a:defRPr sz="7483"/>
            </a:lvl1pPr>
            <a:lvl2pPr marL="1425595" indent="0" algn="ctr">
              <a:buNone/>
              <a:defRPr sz="6236"/>
            </a:lvl2pPr>
            <a:lvl3pPr marL="2851191" indent="0" algn="ctr">
              <a:buNone/>
              <a:defRPr sz="5613"/>
            </a:lvl3pPr>
            <a:lvl4pPr marL="4276786" indent="0" algn="ctr">
              <a:buNone/>
              <a:defRPr sz="4989"/>
            </a:lvl4pPr>
            <a:lvl5pPr marL="5702381" indent="0" algn="ctr">
              <a:buNone/>
              <a:defRPr sz="4989"/>
            </a:lvl5pPr>
            <a:lvl6pPr marL="7127977" indent="0" algn="ctr">
              <a:buNone/>
              <a:defRPr sz="4989"/>
            </a:lvl6pPr>
            <a:lvl7pPr marL="8553572" indent="0" algn="ctr">
              <a:buNone/>
              <a:defRPr sz="4989"/>
            </a:lvl7pPr>
            <a:lvl8pPr marL="9979167" indent="0" algn="ctr">
              <a:buNone/>
              <a:defRPr sz="4989"/>
            </a:lvl8pPr>
            <a:lvl9pPr marL="11404763" indent="0" algn="ctr">
              <a:buNone/>
              <a:defRPr sz="4989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A6E181-CAB5-4C37-B482-7E01D7D04EDF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708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9FD9E9A-CC97-4DFB-BF4A-F4B03672922D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87967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482" y="5331063"/>
            <a:ext cx="27665065" cy="8894992"/>
          </a:xfrm>
        </p:spPr>
        <p:txBody>
          <a:bodyPr anchor="b"/>
          <a:lstStyle>
            <a:lvl1pPr>
              <a:defRPr sz="1870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8482" y="14310205"/>
            <a:ext cx="27665065" cy="4677666"/>
          </a:xfrm>
        </p:spPr>
        <p:txBody>
          <a:bodyPr/>
          <a:lstStyle>
            <a:lvl1pPr marL="0" indent="0">
              <a:buNone/>
              <a:defRPr sz="7483">
                <a:solidFill>
                  <a:schemeClr val="tx1"/>
                </a:solidFill>
              </a:defRPr>
            </a:lvl1pPr>
            <a:lvl2pPr marL="1425595" indent="0">
              <a:buNone/>
              <a:defRPr sz="6236">
                <a:solidFill>
                  <a:schemeClr val="tx1">
                    <a:tint val="75000"/>
                  </a:schemeClr>
                </a:solidFill>
              </a:defRPr>
            </a:lvl2pPr>
            <a:lvl3pPr marL="2851191" indent="0">
              <a:buNone/>
              <a:defRPr sz="5613">
                <a:solidFill>
                  <a:schemeClr val="tx1">
                    <a:tint val="75000"/>
                  </a:schemeClr>
                </a:solidFill>
              </a:defRPr>
            </a:lvl3pPr>
            <a:lvl4pPr marL="4276786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4pPr>
            <a:lvl5pPr marL="5702381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5pPr>
            <a:lvl6pPr marL="7127977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6pPr>
            <a:lvl7pPr marL="8553572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7pPr>
            <a:lvl8pPr marL="9979167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8pPr>
            <a:lvl9pPr marL="11404763" indent="0">
              <a:buNone/>
              <a:defRPr sz="498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BF68DD-70F3-4A88-97B3-A2083EF4835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1051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5186" y="5692400"/>
            <a:ext cx="13632061" cy="13567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38191" y="5692400"/>
            <a:ext cx="13632061" cy="135677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E0CAC3-D171-422E-995A-67B49668178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33604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364" y="1138485"/>
            <a:ext cx="27665065" cy="4133179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367" y="5241960"/>
            <a:ext cx="13569412" cy="2569003"/>
          </a:xfrm>
        </p:spPr>
        <p:txBody>
          <a:bodyPr anchor="b"/>
          <a:lstStyle>
            <a:lvl1pPr marL="0" indent="0">
              <a:buNone/>
              <a:defRPr sz="7483" b="1"/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9367" y="7810963"/>
            <a:ext cx="13569412" cy="114887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38192" y="5241960"/>
            <a:ext cx="13636239" cy="2569003"/>
          </a:xfrm>
        </p:spPr>
        <p:txBody>
          <a:bodyPr anchor="b"/>
          <a:lstStyle>
            <a:lvl1pPr marL="0" indent="0">
              <a:buNone/>
              <a:defRPr sz="7483" b="1"/>
            </a:lvl1pPr>
            <a:lvl2pPr marL="1425595" indent="0">
              <a:buNone/>
              <a:defRPr sz="6236" b="1"/>
            </a:lvl2pPr>
            <a:lvl3pPr marL="2851191" indent="0">
              <a:buNone/>
              <a:defRPr sz="5613" b="1"/>
            </a:lvl3pPr>
            <a:lvl4pPr marL="4276786" indent="0">
              <a:buNone/>
              <a:defRPr sz="4989" b="1"/>
            </a:lvl4pPr>
            <a:lvl5pPr marL="5702381" indent="0">
              <a:buNone/>
              <a:defRPr sz="4989" b="1"/>
            </a:lvl5pPr>
            <a:lvl6pPr marL="7127977" indent="0">
              <a:buNone/>
              <a:defRPr sz="4989" b="1"/>
            </a:lvl6pPr>
            <a:lvl7pPr marL="8553572" indent="0">
              <a:buNone/>
              <a:defRPr sz="4989" b="1"/>
            </a:lvl7pPr>
            <a:lvl8pPr marL="9979167" indent="0">
              <a:buNone/>
              <a:defRPr sz="4989" b="1"/>
            </a:lvl8pPr>
            <a:lvl9pPr marL="11404763" indent="0">
              <a:buNone/>
              <a:defRPr sz="498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38192" y="7810963"/>
            <a:ext cx="13636239" cy="114887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D0EECA-B785-49B1-B670-3751D22EDDC6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3572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33F06E-5A61-4ECC-B4FE-CF1CD4FE2491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19934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007857-D8B1-4F83-904A-8D62DDD4FF75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699780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364" y="1425575"/>
            <a:ext cx="10345164" cy="4989513"/>
          </a:xfrm>
        </p:spPr>
        <p:txBody>
          <a:bodyPr anchor="b"/>
          <a:lstStyle>
            <a:lvl1pPr>
              <a:defRPr sz="997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36239" y="3078850"/>
            <a:ext cx="16238190" cy="15196234"/>
          </a:xfrm>
        </p:spPr>
        <p:txBody>
          <a:bodyPr/>
          <a:lstStyle>
            <a:lvl1pPr>
              <a:defRPr sz="9978"/>
            </a:lvl1pPr>
            <a:lvl2pPr>
              <a:defRPr sz="8731"/>
            </a:lvl2pPr>
            <a:lvl3pPr>
              <a:defRPr sz="7483"/>
            </a:lvl3pPr>
            <a:lvl4pPr>
              <a:defRPr sz="6236"/>
            </a:lvl4pPr>
            <a:lvl5pPr>
              <a:defRPr sz="6236"/>
            </a:lvl5pPr>
            <a:lvl6pPr>
              <a:defRPr sz="6236"/>
            </a:lvl6pPr>
            <a:lvl7pPr>
              <a:defRPr sz="6236"/>
            </a:lvl7pPr>
            <a:lvl8pPr>
              <a:defRPr sz="6236"/>
            </a:lvl8pPr>
            <a:lvl9pPr>
              <a:defRPr sz="623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9364" y="6415088"/>
            <a:ext cx="10345164" cy="11884743"/>
          </a:xfrm>
        </p:spPr>
        <p:txBody>
          <a:bodyPr/>
          <a:lstStyle>
            <a:lvl1pPr marL="0" indent="0">
              <a:buNone/>
              <a:defRPr sz="4989"/>
            </a:lvl1pPr>
            <a:lvl2pPr marL="1425595" indent="0">
              <a:buNone/>
              <a:defRPr sz="4365"/>
            </a:lvl2pPr>
            <a:lvl3pPr marL="2851191" indent="0">
              <a:buNone/>
              <a:defRPr sz="3742"/>
            </a:lvl3pPr>
            <a:lvl4pPr marL="4276786" indent="0">
              <a:buNone/>
              <a:defRPr sz="3118"/>
            </a:lvl4pPr>
            <a:lvl5pPr marL="5702381" indent="0">
              <a:buNone/>
              <a:defRPr sz="3118"/>
            </a:lvl5pPr>
            <a:lvl6pPr marL="7127977" indent="0">
              <a:buNone/>
              <a:defRPr sz="3118"/>
            </a:lvl6pPr>
            <a:lvl7pPr marL="8553572" indent="0">
              <a:buNone/>
              <a:defRPr sz="3118"/>
            </a:lvl7pPr>
            <a:lvl8pPr marL="9979167" indent="0">
              <a:buNone/>
              <a:defRPr sz="3118"/>
            </a:lvl8pPr>
            <a:lvl9pPr marL="11404763" indent="0">
              <a:buNone/>
              <a:defRPr sz="311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46A0282-DBD3-4D6D-B279-CAC0457123D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96445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364" y="1425575"/>
            <a:ext cx="10345164" cy="4989513"/>
          </a:xfrm>
        </p:spPr>
        <p:txBody>
          <a:bodyPr anchor="b"/>
          <a:lstStyle>
            <a:lvl1pPr>
              <a:defRPr sz="9978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36239" y="3078850"/>
            <a:ext cx="16238190" cy="15196234"/>
          </a:xfrm>
        </p:spPr>
        <p:txBody>
          <a:bodyPr anchor="t"/>
          <a:lstStyle>
            <a:lvl1pPr marL="0" indent="0">
              <a:buNone/>
              <a:defRPr sz="9978"/>
            </a:lvl1pPr>
            <a:lvl2pPr marL="1425595" indent="0">
              <a:buNone/>
              <a:defRPr sz="8731"/>
            </a:lvl2pPr>
            <a:lvl3pPr marL="2851191" indent="0">
              <a:buNone/>
              <a:defRPr sz="7483"/>
            </a:lvl3pPr>
            <a:lvl4pPr marL="4276786" indent="0">
              <a:buNone/>
              <a:defRPr sz="6236"/>
            </a:lvl4pPr>
            <a:lvl5pPr marL="5702381" indent="0">
              <a:buNone/>
              <a:defRPr sz="6236"/>
            </a:lvl5pPr>
            <a:lvl6pPr marL="7127977" indent="0">
              <a:buNone/>
              <a:defRPr sz="6236"/>
            </a:lvl6pPr>
            <a:lvl7pPr marL="8553572" indent="0">
              <a:buNone/>
              <a:defRPr sz="6236"/>
            </a:lvl7pPr>
            <a:lvl8pPr marL="9979167" indent="0">
              <a:buNone/>
              <a:defRPr sz="6236"/>
            </a:lvl8pPr>
            <a:lvl9pPr marL="11404763" indent="0">
              <a:buNone/>
              <a:defRPr sz="6236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9364" y="6415088"/>
            <a:ext cx="10345164" cy="11884743"/>
          </a:xfrm>
        </p:spPr>
        <p:txBody>
          <a:bodyPr/>
          <a:lstStyle>
            <a:lvl1pPr marL="0" indent="0">
              <a:buNone/>
              <a:defRPr sz="4989"/>
            </a:lvl1pPr>
            <a:lvl2pPr marL="1425595" indent="0">
              <a:buNone/>
              <a:defRPr sz="4365"/>
            </a:lvl2pPr>
            <a:lvl3pPr marL="2851191" indent="0">
              <a:buNone/>
              <a:defRPr sz="3742"/>
            </a:lvl3pPr>
            <a:lvl4pPr marL="4276786" indent="0">
              <a:buNone/>
              <a:defRPr sz="3118"/>
            </a:lvl4pPr>
            <a:lvl5pPr marL="5702381" indent="0">
              <a:buNone/>
              <a:defRPr sz="3118"/>
            </a:lvl5pPr>
            <a:lvl6pPr marL="7127977" indent="0">
              <a:buNone/>
              <a:defRPr sz="3118"/>
            </a:lvl6pPr>
            <a:lvl7pPr marL="8553572" indent="0">
              <a:buNone/>
              <a:defRPr sz="3118"/>
            </a:lvl7pPr>
            <a:lvl8pPr marL="9979167" indent="0">
              <a:buNone/>
              <a:defRPr sz="3118"/>
            </a:lvl8pPr>
            <a:lvl9pPr marL="11404763" indent="0">
              <a:buNone/>
              <a:defRPr sz="311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FC5F0B-DAE5-49AC-B511-4282EB558B6A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6839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2F3529-95B2-48B9-8B1C-5E357EDDDD03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77240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53987" y="1138480"/>
            <a:ext cx="6916266" cy="1812163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5188" y="1138480"/>
            <a:ext cx="20347856" cy="1812163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1A4006-B689-4433-A98D-C4A347DFE1A0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5857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5187" y="1138485"/>
            <a:ext cx="27665065" cy="413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5187" y="5692400"/>
            <a:ext cx="27665065" cy="13567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5186" y="19819457"/>
            <a:ext cx="721697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24989" y="19819457"/>
            <a:ext cx="10825460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53278" y="19819457"/>
            <a:ext cx="7216974" cy="1138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CB30700-BEA9-4A04-B370-9B67CFB7D0C8}" type="slidenum">
              <a:rPr lang="ru-RU" altLang="ru-RU" smtClean="0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33300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xStyles>
    <p:titleStyle>
      <a:lvl1pPr algn="l" defTabSz="2851191" rtl="0" eaLnBrk="1" latinLnBrk="0" hangingPunct="1">
        <a:lnSpc>
          <a:spcPct val="90000"/>
        </a:lnSpc>
        <a:spcBef>
          <a:spcPct val="0"/>
        </a:spcBef>
        <a:buNone/>
        <a:defRPr sz="137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12798" indent="-712798" algn="l" defTabSz="2851191" rtl="0" eaLnBrk="1" latinLnBrk="0" hangingPunct="1">
        <a:lnSpc>
          <a:spcPct val="90000"/>
        </a:lnSpc>
        <a:spcBef>
          <a:spcPts val="3118"/>
        </a:spcBef>
        <a:buFont typeface="Arial" panose="020B0604020202020204" pitchFamily="34" charset="0"/>
        <a:buChar char="•"/>
        <a:defRPr sz="8731" kern="1200">
          <a:solidFill>
            <a:schemeClr val="tx1"/>
          </a:solidFill>
          <a:latin typeface="+mn-lt"/>
          <a:ea typeface="+mn-ea"/>
          <a:cs typeface="+mn-cs"/>
        </a:defRPr>
      </a:lvl1pPr>
      <a:lvl2pPr marL="2138393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7483" kern="1200">
          <a:solidFill>
            <a:schemeClr val="tx1"/>
          </a:solidFill>
          <a:latin typeface="+mn-lt"/>
          <a:ea typeface="+mn-ea"/>
          <a:cs typeface="+mn-cs"/>
        </a:defRPr>
      </a:lvl2pPr>
      <a:lvl3pPr marL="3563988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6236" kern="1200">
          <a:solidFill>
            <a:schemeClr val="tx1"/>
          </a:solidFill>
          <a:latin typeface="+mn-lt"/>
          <a:ea typeface="+mn-ea"/>
          <a:cs typeface="+mn-cs"/>
        </a:defRPr>
      </a:lvl3pPr>
      <a:lvl4pPr marL="4989584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6415179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840774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9266370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10691965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2117560" indent="-712798" algn="l" defTabSz="2851191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sz="56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1pPr>
      <a:lvl2pPr marL="1425595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2pPr>
      <a:lvl3pPr marL="2851191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3pPr>
      <a:lvl4pPr marL="4276786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4pPr>
      <a:lvl5pPr marL="5702381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5pPr>
      <a:lvl6pPr marL="7127977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6pPr>
      <a:lvl7pPr marL="8553572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7pPr>
      <a:lvl8pPr marL="9979167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8pPr>
      <a:lvl9pPr marL="11404763" algn="l" defTabSz="2851191" rtl="0" eaLnBrk="1" latinLnBrk="0" hangingPunct="1">
        <a:defRPr sz="56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A1B0F10-AE18-4D66-9A9B-81F8A4627D7B}"/>
              </a:ext>
            </a:extLst>
          </p:cNvPr>
          <p:cNvSpPr txBox="1"/>
          <p:nvPr/>
        </p:nvSpPr>
        <p:spPr>
          <a:xfrm>
            <a:off x="0" y="1670602"/>
            <a:ext cx="16037719" cy="1200329"/>
          </a:xfrm>
          <a:prstGeom prst="rect">
            <a:avLst/>
          </a:prstGeom>
          <a:solidFill>
            <a:srgbClr val="A039E4"/>
          </a:solidFill>
          <a:ln>
            <a:solidFill>
              <a:srgbClr val="A039E4"/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</a:rPr>
              <a:t>Тема работы, </a:t>
            </a:r>
            <a:r>
              <a:rPr lang="en-US" sz="3600" b="1" dirty="0">
                <a:solidFill>
                  <a:schemeClr val="bg1"/>
                </a:solidFill>
              </a:rPr>
              <a:t>Arial</a:t>
            </a:r>
            <a:r>
              <a:rPr lang="ru-RU" sz="3600" b="1" dirty="0">
                <a:solidFill>
                  <a:schemeClr val="bg1"/>
                </a:solidFill>
              </a:rPr>
              <a:t>, 34 шт., на сиреневом фоне, белый цвет текста</a:t>
            </a:r>
          </a:p>
          <a:p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6475ED-A92B-4527-96A6-C96E540B2ED5}"/>
              </a:ext>
            </a:extLst>
          </p:cNvPr>
          <p:cNvSpPr txBox="1"/>
          <p:nvPr/>
        </p:nvSpPr>
        <p:spPr>
          <a:xfrm>
            <a:off x="0" y="18660397"/>
            <a:ext cx="32075438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2400" dirty="0"/>
              <a:t>Фамилия Имя Отчество автора(</a:t>
            </a:r>
            <a:r>
              <a:rPr lang="ru-RU" sz="2400" dirty="0" err="1"/>
              <a:t>ов</a:t>
            </a:r>
            <a:r>
              <a:rPr lang="ru-RU" sz="2400" dirty="0"/>
              <a:t>), наименование организации по месту обучения, </a:t>
            </a:r>
            <a:r>
              <a:rPr lang="en-US" sz="2400" dirty="0"/>
              <a:t>Arial</a:t>
            </a:r>
            <a:r>
              <a:rPr lang="ru-RU" sz="2400" dirty="0"/>
              <a:t>, 24 шт., на сером фоне, синий цвет текста</a:t>
            </a:r>
          </a:p>
          <a:p>
            <a:r>
              <a:rPr lang="ru-RU" sz="2400" dirty="0"/>
              <a:t>Фамилия Имя Отчество научного руководителя, </a:t>
            </a:r>
            <a:r>
              <a:rPr lang="en-US" sz="2400" dirty="0"/>
              <a:t>Arial</a:t>
            </a:r>
            <a:r>
              <a:rPr lang="ru-RU" sz="2400" dirty="0"/>
              <a:t>, 24 шт., на сером фоне, синий цвет текста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DC7A5E-0110-478F-8671-3193AA279159}"/>
              </a:ext>
            </a:extLst>
          </p:cNvPr>
          <p:cNvSpPr txBox="1"/>
          <p:nvPr/>
        </p:nvSpPr>
        <p:spPr>
          <a:xfrm>
            <a:off x="365882" y="3118631"/>
            <a:ext cx="10354431" cy="15235196"/>
          </a:xfrm>
          <a:prstGeom prst="rect">
            <a:avLst/>
          </a:prstGeom>
          <a:ln>
            <a:solidFill>
              <a:srgbClr val="1E137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/>
              <a:t>Актуальность, цель и задачи работы</a:t>
            </a:r>
          </a:p>
          <a:p>
            <a:r>
              <a:rPr lang="ru-RU" sz="2800" i="1" dirty="0"/>
              <a:t>Зачем необходимо решать эту проблему?</a:t>
            </a:r>
          </a:p>
          <a:p>
            <a:endParaRPr lang="ru-RU" sz="2800" dirty="0"/>
          </a:p>
          <a:p>
            <a:endParaRPr lang="ru-RU" sz="2800" dirty="0"/>
          </a:p>
          <a:p>
            <a:r>
              <a:rPr lang="en-US" sz="2800" dirty="0"/>
              <a:t>[</a:t>
            </a:r>
            <a:r>
              <a:rPr lang="ru-RU" sz="2800" dirty="0"/>
              <a:t>текст 28 шт., и/или изображение</a:t>
            </a:r>
            <a:r>
              <a:rPr lang="en-US" sz="2800" dirty="0"/>
              <a:t>]</a:t>
            </a:r>
            <a:endParaRPr lang="ru-RU" sz="2800" dirty="0"/>
          </a:p>
          <a:p>
            <a:endParaRPr lang="ru-RU" sz="2800" dirty="0"/>
          </a:p>
          <a:p>
            <a:endParaRPr lang="ru-RU" sz="2800" i="1" dirty="0"/>
          </a:p>
          <a:p>
            <a:endParaRPr lang="ru-RU" sz="2800" i="1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CC7B0D-68B8-481C-B709-B090246A3116}"/>
              </a:ext>
            </a:extLst>
          </p:cNvPr>
          <p:cNvSpPr txBox="1"/>
          <p:nvPr/>
        </p:nvSpPr>
        <p:spPr>
          <a:xfrm>
            <a:off x="10860504" y="3118631"/>
            <a:ext cx="10354431" cy="15235196"/>
          </a:xfrm>
          <a:prstGeom prst="rect">
            <a:avLst/>
          </a:prstGeom>
          <a:ln>
            <a:solidFill>
              <a:srgbClr val="1E137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/>
              <a:t>Методология и методы, применяемые в работе</a:t>
            </a:r>
          </a:p>
          <a:p>
            <a:r>
              <a:rPr lang="ru-RU" sz="2800" i="1" dirty="0"/>
              <a:t>Как Вы предлагаете решить проблему?</a:t>
            </a:r>
          </a:p>
          <a:p>
            <a:endParaRPr lang="ru-RU" sz="2800" dirty="0"/>
          </a:p>
          <a:p>
            <a:endParaRPr lang="ru-RU" sz="2800" dirty="0"/>
          </a:p>
          <a:p>
            <a:r>
              <a:rPr lang="en-US" sz="2800" dirty="0"/>
              <a:t>[</a:t>
            </a:r>
            <a:r>
              <a:rPr lang="ru-RU" sz="2800" dirty="0"/>
              <a:t>текст 28 шт., и/или изображение</a:t>
            </a:r>
            <a:r>
              <a:rPr lang="en-US" sz="2800" dirty="0"/>
              <a:t>]</a:t>
            </a:r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9D41353-5D67-4D6B-81AD-C757C2A32605}"/>
              </a:ext>
            </a:extLst>
          </p:cNvPr>
          <p:cNvSpPr txBox="1"/>
          <p:nvPr/>
        </p:nvSpPr>
        <p:spPr>
          <a:xfrm>
            <a:off x="21355125" y="3118631"/>
            <a:ext cx="10354431" cy="15235196"/>
          </a:xfrm>
          <a:prstGeom prst="rect">
            <a:avLst/>
          </a:prstGeom>
          <a:ln>
            <a:solidFill>
              <a:srgbClr val="1E137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800" dirty="0"/>
              <a:t>Результаты: выводы, новизна, практическая значимость</a:t>
            </a:r>
          </a:p>
          <a:p>
            <a:r>
              <a:rPr lang="ru-RU" sz="2800" i="1" dirty="0"/>
              <a:t>Каковые результаты Вашей работы и их роль?</a:t>
            </a:r>
          </a:p>
          <a:p>
            <a:endParaRPr lang="ru-RU" sz="2800" dirty="0"/>
          </a:p>
          <a:p>
            <a:endParaRPr lang="ru-RU" sz="2800" dirty="0"/>
          </a:p>
          <a:p>
            <a:r>
              <a:rPr lang="en-US" sz="2800" dirty="0"/>
              <a:t>[</a:t>
            </a:r>
            <a:r>
              <a:rPr lang="ru-RU" sz="2800" dirty="0"/>
              <a:t>текст 28 шт., и/или изображение</a:t>
            </a:r>
            <a:r>
              <a:rPr lang="en-US" sz="2800" dirty="0"/>
              <a:t>]</a:t>
            </a:r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  <a:p>
            <a:endParaRPr lang="ru-RU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EFFC7C-5C36-4EC6-8706-A4954ADE83A0}"/>
              </a:ext>
            </a:extLst>
          </p:cNvPr>
          <p:cNvSpPr txBox="1"/>
          <p:nvPr/>
        </p:nvSpPr>
        <p:spPr>
          <a:xfrm>
            <a:off x="16037726" y="1670599"/>
            <a:ext cx="16037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600" b="1" dirty="0">
                <a:solidFill>
                  <a:srgbClr val="A039E4"/>
                </a:solidFill>
              </a:rPr>
              <a:t>Анти-конференция «Студент. Наука. Регион»</a:t>
            </a:r>
          </a:p>
          <a:p>
            <a:pPr algn="r"/>
            <a:r>
              <a:rPr lang="ru-RU" sz="3600" b="1" dirty="0">
                <a:solidFill>
                  <a:srgbClr val="A039E4"/>
                </a:solidFill>
              </a:rPr>
              <a:t>Киров, 30 ноября 2022</a:t>
            </a:r>
          </a:p>
        </p:txBody>
      </p:sp>
    </p:spTree>
    <p:extLst>
      <p:ext uri="{BB962C8B-B14F-4D97-AF65-F5344CB8AC3E}">
        <p14:creationId xmlns:p14="http://schemas.microsoft.com/office/powerpoint/2010/main" val="24139266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1121</TotalTime>
  <Words>142</Words>
  <Application>Microsoft Office PowerPoint</Application>
  <PresentationFormat>Произвольный</PresentationFormat>
  <Paragraphs>101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>Combine of Honest and Advanced Mercantiles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Научная статья:  от идеи –  до индексации</dc:title>
  <dc:creator>Казимир Фенринг</dc:creator>
  <cp:lastModifiedBy>Чикишева Анна Николаевна</cp:lastModifiedBy>
  <cp:revision>40</cp:revision>
  <cp:lastPrinted>2021-09-28T06:56:08Z</cp:lastPrinted>
  <dcterms:created xsi:type="dcterms:W3CDTF">2017-11-10T16:08:48Z</dcterms:created>
  <dcterms:modified xsi:type="dcterms:W3CDTF">2022-10-25T13:30:38Z</dcterms:modified>
</cp:coreProperties>
</file>