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 Light" panose="00000400000000000000" pitchFamily="2" charset="-52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69125" autoAdjust="0"/>
  </p:normalViewPr>
  <p:slideViewPr>
    <p:cSldViewPr snapToGrid="0" snapToObjects="1">
      <p:cViewPr varScale="1">
        <p:scale>
          <a:sx n="53" d="100"/>
          <a:sy n="53" d="100"/>
        </p:scale>
        <p:origin x="1694" y="4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07.11.2023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для возможного логотипа или фото по проекту (необязательно, удалит данное поле при необходимости)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Введите название вашего проекта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Перечислите участников вашей команды</a:t>
            </a: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1" y="914400"/>
            <a:ext cx="5750560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Введите подзаголовок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2" y="1706881"/>
            <a:ext cx="11261407" cy="1760702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Используйте фото, схемы, рисунки;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2-4 пункта, обозначающие проблему, с которой сталкиваются потенциальные заказчики;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Возможно описать ситуацию;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Стоимость проблемы в деньгах, времени, трудовых ресурсах.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вы предлагаете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Уникальные преимущества и выгоды для клиента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1-2 </a:t>
            </a:r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слайда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1651089"/>
            <a:ext cx="11306174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Используйте фото, схемы, рисунки;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Опишите как работает ваша технология/устройство;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Опишите риски и ограничения проекта – что может помешать и можно ли с этим что-то сделать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?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чем основана уверенность, что заявленные технические характеристики достижимы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?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Покажите ваши патенты/сертификаты/свидетельства (при наличии).</a:t>
            </a:r>
            <a:endParaRPr lang="en-US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Рынок, на котором вы работаете, его объем, рост и уровень конкуренции в обязательном формате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PAM, TAM, SAM, SOM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Используйте диаграммы, графики или другие способы визуализации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832849"/>
              </p:ext>
            </p:extLst>
          </p:nvPr>
        </p:nvGraphicFramePr>
        <p:xfrm>
          <a:off x="442913" y="1143289"/>
          <a:ext cx="11306175" cy="479121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«Наименование»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«Конкурент</a:t>
                      </a:r>
                      <a:r>
                        <a:rPr lang="ru-RU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«Конкурент</a:t>
                      </a:r>
                      <a:r>
                        <a:rPr lang="ru-RU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«Конкурент</a:t>
                      </a:r>
                      <a:r>
                        <a:rPr lang="ru-RU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 1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 2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 3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888591"/>
              </p:ext>
            </p:extLst>
          </p:nvPr>
        </p:nvGraphicFramePr>
        <p:xfrm>
          <a:off x="442913" y="821802"/>
          <a:ext cx="11306176" cy="5897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Какая проблема есть у клиента и у каждого сегмента в целом?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Кто уже решает эту проблему?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 продукт решит каждую проблему клиента и сегмента?</a:t>
                      </a:r>
                      <a:endParaRPr lang="en-US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Что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мы предлагаем клиенту</a:t>
                      </a:r>
                      <a:r>
                        <a:rPr lang="en-US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мы даём нашим покупателям?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их проблемы мы помогаем решить? Какие услуги и товары мы предлагаем каждому из сегментов наших клиентов?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потребности клиентов мы удовлетворяем?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Производительность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«Довести работу до конца»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Бренд/статус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издержек Снижение рисков Доступность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использовании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чем особенность продукта?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Почему вас невозможно или сложно скопировать?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кого мы работаем?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Кто наши самые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Массовый рынок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Узкая ниша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Сегментированный рынок Диверсифицированные продажи Многосторонний 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ключевые ресурсы нужны для нашего Ценностного предложения?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каналов дистрибуции?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развития отношений с клиентами?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получения доходов?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 ресурсов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Интеллектуальные (патенты,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права интеллектуальной собственности,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данные)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Человеческие (трудовые)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Через какие каналы наши клиенты хотели бы получать наши сообщения?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Через какие каналы мы взаимодействуем с клиентами сейчас?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каналы работают лучше остальных? Какие из них наиболее эффективны по цене? Как эти каналы встроены в ежедневную рутину покупателей?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можно сказать о самых важных затратах, связанных с нашей бизнес-моделью? Какие ключевые ресурсы — самые дорогие?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ключевые активности — самые дорогие?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что ваши клиенты готовы платить? За что они платят уже сейчас? Как им удобно платить?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Какова доля каждого из потоков в сумме всех доходов?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активов / Плата за пользование / Плата по подписке / Лизинг/аренда/рента / Лицензирование Брокерские доходы / Реклама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Фиксированное ценообразование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по прейскуранту / Цена зависит от функций продукта / Цена зависит от объёма / Цена зависит от типа клиента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225209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Используйте фото, схемы, рисунки;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Кратко в 1-2 пунктах, что сделали к текущему моменту;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Какой план на ближайшие месяцы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?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Отразить ваши долгосрочные цели.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84580"/>
            <a:ext cx="11191740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члены вашей команды, фото, опыт и компетенции, указать зоны ответственности </a:t>
            </a: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11289959" cy="340606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Логотип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Название проекта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Описание в одно предложение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Имя, фамилия выступающего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Контакты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Указать кто ваш потенциальный Функциональный заказчик</a:t>
            </a: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Слайд «Спасибо за внимание» НЕ НУЖЕН!</a:t>
            </a:r>
            <a:endParaRPr lang="en-US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11435</TotalTime>
  <Words>634</Words>
  <Application>Microsoft Office PowerPoint</Application>
  <PresentationFormat>Широкоэкранный</PresentationFormat>
  <Paragraphs>120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 Black</vt:lpstr>
      <vt:lpstr>Arial</vt:lpstr>
      <vt:lpstr>Montserrat Light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Dulsun Eugene</cp:lastModifiedBy>
  <cp:revision>647</cp:revision>
  <dcterms:created xsi:type="dcterms:W3CDTF">2017-01-30T07:16:04Z</dcterms:created>
  <dcterms:modified xsi:type="dcterms:W3CDTF">2023-11-07T04:16:17Z</dcterms:modified>
</cp:coreProperties>
</file>