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  <p:sldMasterId id="2147483679" r:id="rId5"/>
    <p:sldMasterId id="2147483715" r:id="rId6"/>
  </p:sldMasterIdLst>
  <p:notesMasterIdLst>
    <p:notesMasterId r:id="rId16"/>
  </p:notesMasterIdLst>
  <p:handoutMasterIdLst>
    <p:handoutMasterId r:id="rId17"/>
  </p:handoutMasterIdLst>
  <p:sldIdLst>
    <p:sldId id="317" r:id="rId7"/>
    <p:sldId id="257" r:id="rId8"/>
    <p:sldId id="323" r:id="rId9"/>
    <p:sldId id="325" r:id="rId10"/>
    <p:sldId id="322" r:id="rId11"/>
    <p:sldId id="324" r:id="rId12"/>
    <p:sldId id="265" r:id="rId13"/>
    <p:sldId id="344" r:id="rId14"/>
    <p:sldId id="332" r:id="rId15"/>
  </p:sldIdLst>
  <p:sldSz cx="12192000" cy="6858000"/>
  <p:notesSz cx="6858000" cy="9144000"/>
  <p:embeddedFontLst>
    <p:embeddedFont>
      <p:font typeface="Grandview Display" panose="020B0502040204020203" pitchFamily="34" charset="0"/>
      <p:regular r:id="rId18"/>
      <p:italic r:id="rId19"/>
    </p:embeddedFont>
    <p:embeddedFont>
      <p:font typeface="Montserrat" panose="00000500000000000000" pitchFamily="2" charset="-52"/>
      <p:regular r:id="rId20"/>
      <p:bold r:id="rId21"/>
      <p:italic r:id="rId22"/>
      <p:boldItalic r:id="rId23"/>
    </p:embeddedFont>
    <p:embeddedFont>
      <p:font typeface="Montserrat Medium" panose="00000600000000000000" pitchFamily="2" charset="-52"/>
      <p:regular r:id="rId24"/>
      <p: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445A7E1-430C-4FE2-87AD-01A1CADC6E30}">
          <p14:sldIdLst>
            <p14:sldId id="317"/>
            <p14:sldId id="257"/>
            <p14:sldId id="323"/>
            <p14:sldId id="325"/>
            <p14:sldId id="322"/>
            <p14:sldId id="324"/>
            <p14:sldId id="265"/>
            <p14:sldId id="344"/>
            <p14:sldId id="332"/>
          </p14:sldIdLst>
        </p14:section>
        <p14:section name="Элементы" id="{D390C301-BCE6-4332-829B-6D1D26DFEEBF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365CDC-40B0-5938-ED0B-D2C623711A07}" name="Гукасян Артем Анатольевич" initials="AG" userId="S::agukasian@sfedu.ru::15135890-3e1a-4438-bfc9-8bbc226248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556F"/>
    <a:srgbClr val="1821A6"/>
    <a:srgbClr val="E8E8E8"/>
    <a:srgbClr val="F09BAA"/>
    <a:srgbClr val="8A4DAC"/>
    <a:srgbClr val="A048A1"/>
    <a:srgbClr val="EEF3FC"/>
    <a:srgbClr val="DBE6F8"/>
    <a:srgbClr val="C7D8F4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43" autoAdjust="0"/>
    <p:restoredTop sz="94850" autoAdjust="0"/>
  </p:normalViewPr>
  <p:slideViewPr>
    <p:cSldViewPr snapToGrid="0">
      <p:cViewPr varScale="1">
        <p:scale>
          <a:sx n="37" d="100"/>
          <a:sy n="37" d="100"/>
        </p:scale>
        <p:origin x="996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2" d="100"/>
          <a:sy n="122" d="100"/>
        </p:scale>
        <p:origin x="499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82917F9-A36D-B675-4B56-16F49354FF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83352DB-BC8C-DBBB-55E9-26F15C098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A1885-8F4E-4FE4-9468-C51C61B78FE9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FBC76B-C1F5-6A79-53D3-A9B8043490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A43BCE-EAD8-CDE4-D27C-1ED81F290A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0B3BD-B4E8-4572-9864-CC2B04595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05264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9T21:22:23.14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9T21:22:26.13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24575,'5'7'0,"-1"0"0,1-1 0,0 0 0,1 0 0,-1 0 0,1 0 0,1-1 0,10 8 0,22 20 0,26 45 0,-40-45 0,34 33 0,11 9 0,86 119 0,-80-96 0,-52-64 0,-1 2 0,-2 0 0,20 45 0,-36-70 0,91 151 0,-65-117 0,44 92 0,-43-60 0,38 139 0,-61-171 0,-2 0 0,-2 1 0,-1-1 0,-3 1 0,-6 63 0,0-70-1365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9T21:22:56.87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1111 3 24575,'17'15'0,"-13"-13"0,0 1 0,0 1 0,0-1 0,0 1 0,4 5 0,27 41 0,36 65 0,-52-80 0,10 18 0,26 67 0,-47-101 0,2 0 0,0-1 0,21 30 0,14 23 0,-38-56 0,-1-1 0,0 2 0,-1-1 0,-1 0 0,0 1 0,2 31 0,-3 98 0,-4-123 0,1-17 0,0 0 0,0 0 0,-1 1 0,0-1 0,0 0 0,0 0 0,-1 0 0,1 0 0,-1 0 0,-1 0 0,-2 4 0,3-6 0,0 0 0,0-1 0,-1 1 0,1-1 0,-1 0 0,0 1 0,1-1 0,-1-1 0,0 1 0,0 0 0,0-1 0,0 1 0,-1-1 0,1 0 0,0 0 0,-1 0 0,1 0 0,-4 0 0,-1-1 0,0 1 0,0-1 0,0-1 0,0 1 0,0-1 0,0-1 0,0 1 0,0-1 0,1-1 0,-1 0 0,1 0 0,0 0 0,-9-6 0,-8-6 0,1-1 0,-30-29 0,48 42 0,-13-16 0,0 0 0,1-1 0,1-1 0,-15-25 0,-3-5 0,2 9 0,-2 0 0,-1 2 0,-56-48 0,71 70 0,-19-25 0,-16-14 0,-30-27 0,-32-27 0,103 99 0,-1 1 0,-1 0 0,0 1 0,0 1 0,-1 1 0,-24-10 0,-187-63 0,192 72 0,-1 2 0,1 2 0,-62-2 0,525 11 0,-400-3 0,0 2 0,-1 2 0,1 0 0,30 11 0,28 5 0,17 5 0,-50-12 0,-46-13 0,0 1 0,0-1 0,0 1 0,-1 1 0,1-1 0,0 1 0,-1 0 0,0 0 0,0 1 0,0-1 0,0 1 0,-1 0 0,1 1 0,-1-1 0,0 1 0,0 0 0,0 0 0,-1 0 0,0 0 0,4 8 0,1 8 0,0 0 0,-1 1 0,-1-1 0,-1 1 0,-1 1 0,1 25 0,-3-11 0,-2 1 0,-8 72 0,3-82 0,-1 0 0,-1-1 0,-2 0 0,-1-1 0,-25 49 0,30-65 0,-1-1 0,0 1 0,-1-2 0,0 1 0,0-1 0,-12 11 0,-53 36 0,27-23 0,42-29 0,0-1 0,0 0 0,0 1 0,-1-2 0,1 1 0,-1 0 0,1-1 0,-1 1 0,0-1 0,1 0 0,-1 0 0,0-1 0,-6 1 0,5-1 0,-1-1 0,0 0 0,1 0 0,-1-1 0,1 1 0,-1-1 0,1 0 0,-7-4 0,-2-1 0,1-1 0,-1 0 0,1-1 0,1 0 0,0-1 0,-18-19 0,11 11 0,-1 1 0,-1 1 0,-1 1 0,0 1 0,-43-20 0,-43-29 0,77 42 257,13 10-1068,-22-19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9T21:21:55.2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960 510 24503,'-960'-509'0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9T21:22:00.6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24461,'1664'84'0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9T21:22:31.6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1886 2293 24575,'30'0'0,"-12"-1"0,0 1 0,1 1 0,-1 1 0,32 7 0,2 5 0,1 0 0,-2 2 0,73 32 0,60 37 0,-71-34 0,-91-39 0,0 2 0,-1 0 0,-1 1 0,0 1 0,-2 1 0,30 32 0,-21-20 0,54 44 0,-54-54 0,-1 2 0,-1 1 0,0 1 0,-2 0 0,-1 2 0,-1 1 0,25 41 0,-10 4 0,28 78 0,-63-148 0,6 19 0,0 0 0,-2 0 0,0 1 0,3 41 0,-6 84 0,-2-126 0,0-14 0,-1 0 0,1 0 0,-1 0 0,0 0 0,0 0 0,0-1 0,-4 9 0,4-12 0,0 0 0,0 0 0,0 0 0,-1 0 0,1-1 0,-1 1 0,1 0 0,-1-1 0,1 1 0,-1-1 0,0 0 0,0 1 0,0-1 0,0 0 0,0 0 0,0 0 0,0 0 0,0-1 0,0 1 0,0 0 0,0-1 0,-1 0 0,-3 1 0,-5-1 0,0 0 0,0-1 0,0 0 0,0-1 0,0 0 0,0-1 0,0 0 0,-17-8 0,-4-4 0,-41-26 0,-198-155 0,162 112 0,-114-95 0,198 155 0,-29-34 0,35 36 0,-1 0 0,-31-25 0,-139-84 0,178 124 0,6 4 0,0 0 0,0 0 0,1-1 0,0 1 0,-1-1 0,1-1 0,0 1 0,1-1 0,-1 0 0,1 0 0,-4-5 0,8 9 0,0 1 0,0-1 0,0 1 0,-1 0 0,1-1 0,0 1 0,0-1 0,0 1 0,0-1 0,0 1 0,0 0 0,0-1 0,0 1 0,0-1 0,0 1 0,0 0 0,1-1 0,-1 1 0,0-1 0,0 1 0,0 0 0,0-1 0,1 1 0,-1-1 0,0 1 0,0 0 0,1-1 0,-1 1 0,0 0 0,1 0 0,-1-1 0,0 1 0,1 0 0,-1 0 0,0-1 0,1 1 0,-1 0 0,1 0 0,-1 0 0,0 0 0,1 0 0,-1-1 0,1 1 0,-1 0 0,1 0 0,-1 0 0,0 0 0,1 0 0,-1 0 0,1 0 0,0 1 0,28 0 0,-24 0 0,31 3 0,0 1 0,-1 2 0,0 1 0,0 2 0,-1 1 0,0 2 0,42 22 0,145 116 0,-175-116 0,35 33 0,5 4 0,-64-55 0,-21-12 0,-9-5 0,-18-8 0,1-1 0,0 0 0,-25-14 0,43 19 0,-394-209 7,252 129-146,-343-182-521,327 168 918,86 49 9,-112-52 0,141 77-267,2-3 0,1-3 0,-48-38 0,78 56 0,-7-4 0,-35-17 0,-16-11 0,24 4 0,1-3 0,-86-95 0,25 23 0,19 18 0,-12-10 0,86 89 0,0-2 0,2 0 0,0 0 0,1-2 0,1 0 0,1 0 0,1-1 0,1-1 0,1 0 0,2 0 0,0-1 0,-5-31 0,11 48 0,2 0 0,-1 0 0,1 0 0,0 0 0,1 0 0,0 1 0,0-1 0,0 0 0,1 0 0,1 1 0,-1-1 0,1 1 0,0 0 0,1 0 0,0 0 0,0 0 0,0 1 0,1-1 0,0 1 0,0 0 0,9-7 0,5-4 0,0 2 0,1 0 0,1 1 0,1 1 0,32-15 0,-31 17 0,0 1 0,0 1 0,1 1 0,0 1 0,41-6 0,-54 12 0,0 0 0,0 1 0,1 0 0,-1 1 0,0 0 0,0 1 0,0 0 0,0 0 0,0 1 0,0 1 0,-1 0 0,0 0 0,0 1 0,19 13 0,86 73 0,-64-49 0,12 7 0,-23-19 0,-2 1 0,34 37 0,-53-48 0,2 5 0,2-1 0,1-1 0,48 36 0,-62-52 0,53 37 0,-54-31 0,-11-11 0,-5-5 0,-4-4 0,1-1 0,1 0 0,-1-1 0,1 0 0,1-1 0,-9-11 0,-1 0 0,-42-53 0,-83-130 0,51 74 0,-5-9 0,83 114 0,1 0 0,0 0 0,2-2 0,1 1 0,1-1 0,2-1 0,0 1 0,2-1 0,1 0 0,0-44 0,3 69 0,2-132 0,1 107 0,1 0 0,10-47 0,-10 66 0,1 0 0,-1 0 0,1 0 0,1 1 0,0-1 0,0 1 0,0 0 0,1 1 0,0-1 0,1 1 0,0 0 0,0 1 0,0-1 0,1 2 0,8-6 0,-10 7 0,0 0 0,0 1 0,1 0 0,-1 0 0,1 1 0,-1 0 0,1 0 0,0 0 0,0 1 0,0 0 0,0 1 0,0-1 0,0 1 0,0 1 0,0-1 0,0 1 0,0 0 0,0 1 0,-1-1 0,1 2 0,7 2 0,0 2 0,-1 1 0,0 0 0,-1 1 0,0 0 0,0 0 0,11 13 0,56 72 0,-55-63 0,10 15 0,-2 2 0,-2 1 0,31 69 0,51 168 0,-74-160-1365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9T21:22:37.2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1195 205 24575,'-3'2'0,"1"0"0,-1 0 0,0 0 0,1-1 0,-1 1 0,0-1 0,-6 3 0,-9 4 0,-16 11 0,-1-2 0,-1-1 0,0-2 0,-1-2 0,-1-1 0,0-2 0,-46 6 0,39-9 0,0-2 0,0-2 0,0-2 0,-49-6 0,80 4 0,0-1 0,1-1 0,0 0 0,-1-1 0,2 0 0,-23-14 0,-67-51 0,50 32 0,-19-14 0,-51-33 0,58 41 0,63 43 0,0 1 0,1 0 0,-1-1 0,1 1 0,-1 0 0,0-1 0,1 1 0,-1-1 0,1 1 0,-1-1 0,1 1 0,0-1 0,-1 1 0,1-1 0,-1 1 0,1-1 0,0 1 0,0-1 0,-1 0 0,1 1 0,0-1 0,0 0 0,0 1 0,-1-2 0,2 2 0,0-1 0,-1 1 0,1 0 0,0-1 0,-1 1 0,1 0 0,0 0 0,0 0 0,-1 0 0,1 0 0,0-1 0,-1 1 0,1 0 0,0 1 0,0-1 0,-1 0 0,2 0 0,39 10 0,-16 3 0,0 2 0,-1 0 0,24 20 0,-22-16 0,25 21 0,32 21 0,-61-47 0,-5-5 0,0 1 0,0 1 0,-1 1 0,-1 0 0,0 1 0,22 25 0,-1 7 0,-19-24 0,0 1 0,26 45 0,10 23 0,5 11 0,-47-81 0,1-1 0,1 0 0,1-1 0,20 20 0,-15-17 0,29 43 0,-21-22 0,1-2 0,52 55 0,-76-90 0,1 0 0,0-1 0,0 0 0,0 0 0,7 4 0,-10-7 0,0 0 0,0 0 0,0 0 0,0 0 0,0-1 0,1 1 0,-1-1 0,0 1 0,0-1 0,0 0 0,0 1 0,1-1 0,-1 0 0,0-1 0,0 1 0,0 0 0,1-1 0,-1 1 0,0-1 0,3 0 0,0-3 0,1 0 0,-1 0 0,1-1 0,-1 1 0,-1-1 0,1 0 0,-1-1 0,1 1 0,-1-1 0,-1 0 0,1 1 0,-1-2 0,4-10 0,2-6 0,-2 0 0,8-38 0,-9 21 0,2-67 0,-1 5 0,-5 88 0,1-1 0,1 1 0,0 0 0,1 0 0,1 0 0,0 0 0,1 1 0,8-13 0,1 3 0,0 1 0,1 1 0,30-29 0,-36 40 0,1 1 0,0 0 0,0 1 0,1 0 0,0 1 0,0 0 0,22-7 0,-14 7 0,0 1 0,0 2 0,0-1 0,36-1 0,-40 6 0,0 1 0,1 0 0,-1 1 0,0 1 0,-1 1 0,1 0 0,-1 1 0,0 1 0,0 0 0,0 1 0,-1 1 0,0 1 0,0 0 0,-1 1 0,22 19 0,-21-15 0,1 2 0,-2 0 0,0 0 0,-1 1 0,-1 1 0,0 0 0,-1 1 0,-1 0 0,-1 1 0,-1 0 0,-1 0 0,6 23 0,-3 4 0,5 50 0,-14-77 0,0 0 0,-1 1 0,-1-1 0,-1 0 0,-4 22 0,4-35 0,0 0 0,0-1 0,0 0 0,-1 0 0,0 0 0,0 0 0,-1 0 0,0 0 0,0-1 0,0 0 0,0 1 0,-1-2 0,-8 8 0,4-5 0,0-1 0,-1 0 0,0-1 0,0 0 0,0 0 0,-1-1 0,-18 5 0,11-5 0,-1 0 0,1-1 0,-1-2 0,0 0 0,0 0 0,0-2 0,0-1 0,1 0 0,-31-8 0,33 5 0,0-1 0,1-1 0,-1 0 0,1-1 0,1-1 0,-19-13 0,-72-72 0,11 11 0,66 62-455,0 1 0,-58-31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9T21:22:43.8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0T06:31:02.2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24575,'76'-1'0,"-5"0"0,127 14 0,-23 1 0,-83-10 0,93 20 0,-119-22 0,-43-3 0,0 2 0,1 1 0,44 8 0,-13 4 0,0-2 0,1-3 0,0-3 0,78 0 0,993-8-1365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0T06:33:24.2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0T09:37:02.8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1194 63 24575,'4'3'0,"1"0"0,0-1 0,-1 1 0,1-1 0,0-1 0,0 1 0,0-1 0,1 0 0,-1 0 0,0 0 0,9 0 0,-4 0 0,267 6 0,-200-8 0,-51 3 0,-1 1 0,0 1 0,-1 1 0,1 1 0,28 12 0,7 0 0,53 8 0,4 1 0,-113-26 0,28 7 0,-32-8 0,0 0 0,0 0 0,0 0 0,0 0 0,0 0 0,0 0 0,0 0 0,0 0 0,0 0 0,0-1 0,0 1 0,0 0 0,0 0 0,0 0 0,0 0 0,0 0 0,0 0 0,0 0 0,0 0 0,0 0 0,0 0 0,0 0 0,0 0 0,0 0 0,0 0 0,0-1 0,0 1 0,1 0 0,-1 0 0,0 0 0,0 0 0,0 0 0,0 0 0,0 0 0,0 0 0,0 0 0,0 0 0,0 0 0,0 0 0,0 0 0,0 0 0,0 0 0,0 0 0,1 0 0,-1 0 0,0 0 0,0 0 0,0 0 0,0 0 0,0 0 0,0 0 0,0 0 0,0 0 0,0 0 0,0 0 0,-15-10 0,-21-8 0,-1 1 0,0 2 0,-1 2 0,-1 1 0,0 2 0,-1 1 0,1 3 0,-1 1 0,-1 2 0,-40 2 0,57 1 0,-1 0 0,1-1 0,-1-2 0,1 0 0,0-2 0,0 0 0,0-2 0,-33-14 0,37 13 0,0 1 0,0 1 0,-1 0 0,0 2 0,-39-5 0,19 7 0,0 2 0,-43 4 0,-11 12 0,27-4 0,-123 22 0,174-30 0,-1 1 0,1 1 0,0 0 0,-23 13 0,-62 42 0,17-9 0,-1-11 0,60-30 0,0 1 0,1 1 0,1 1 0,-35 26 0,31-16 90,-119 94-1545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CBBAE-1C6D-46C8-9CB0-8327F4A01E2A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45385-2381-4A17-9311-D8FEE4242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3767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9602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4.svg"/><Relationship Id="rId7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4.svg"/><Relationship Id="rId7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svg"/><Relationship Id="rId7" Type="http://schemas.openxmlformats.org/officeDocument/2006/relationships/image" Target="../media/image5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7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0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3" Type="http://schemas.openxmlformats.org/officeDocument/2006/relationships/image" Target="../media/image22.svg"/><Relationship Id="rId21" Type="http://schemas.openxmlformats.org/officeDocument/2006/relationships/image" Target="../media/image38.svg"/><Relationship Id="rId7" Type="http://schemas.openxmlformats.org/officeDocument/2006/relationships/image" Target="../media/image26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5" Type="http://schemas.openxmlformats.org/officeDocument/2006/relationships/image" Target="../media/image42.svg"/><Relationship Id="rId2" Type="http://schemas.openxmlformats.org/officeDocument/2006/relationships/image" Target="../media/image21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11" Type="http://schemas.openxmlformats.org/officeDocument/2006/relationships/image" Target="../media/image28.svg"/><Relationship Id="rId24" Type="http://schemas.openxmlformats.org/officeDocument/2006/relationships/image" Target="../media/image41.png"/><Relationship Id="rId5" Type="http://schemas.openxmlformats.org/officeDocument/2006/relationships/image" Target="../media/image24.sv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10" Type="http://schemas.openxmlformats.org/officeDocument/2006/relationships/image" Target="../media/image27.png"/><Relationship Id="rId19" Type="http://schemas.openxmlformats.org/officeDocument/2006/relationships/image" Target="../media/image36.svg"/><Relationship Id="rId4" Type="http://schemas.openxmlformats.org/officeDocument/2006/relationships/image" Target="../media/image23.png"/><Relationship Id="rId9" Type="http://schemas.openxmlformats.org/officeDocument/2006/relationships/image" Target="../media/image10.sv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9.png"/><Relationship Id="rId5" Type="http://schemas.openxmlformats.org/officeDocument/2006/relationships/image" Target="../media/image43.png"/><Relationship Id="rId4" Type="http://schemas.openxmlformats.org/officeDocument/2006/relationships/image" Target="../media/image3.svg"/><Relationship Id="rId9" Type="http://schemas.openxmlformats.org/officeDocument/2006/relationships/image" Target="../media/image7.sv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5.svg"/><Relationship Id="rId4" Type="http://schemas.openxmlformats.org/officeDocument/2006/relationships/image" Target="../media/image10.svg"/><Relationship Id="rId9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14.svg"/><Relationship Id="rId7" Type="http://schemas.openxmlformats.org/officeDocument/2006/relationships/image" Target="../media/image4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svg"/><Relationship Id="rId7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5.sv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7.svg"/><Relationship Id="rId7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14.svg"/><Relationship Id="rId10" Type="http://schemas.openxmlformats.org/officeDocument/2006/relationships/image" Target="../media/image5.svg"/><Relationship Id="rId4" Type="http://schemas.openxmlformats.org/officeDocument/2006/relationships/image" Target="../media/image13.png"/><Relationship Id="rId9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sv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43.png"/><Relationship Id="rId4" Type="http://schemas.openxmlformats.org/officeDocument/2006/relationships/image" Target="../media/image3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43.png"/><Relationship Id="rId4" Type="http://schemas.openxmlformats.org/officeDocument/2006/relationships/image" Target="../media/image10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931A0E0-8FAE-8481-17EF-94DF57AC1BA8}"/>
              </a:ext>
            </a:extLst>
          </p:cNvPr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900" y="4922167"/>
            <a:ext cx="3225533" cy="55902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pic>
        <p:nvPicPr>
          <p:cNvPr id="23" name="object 3">
            <a:extLst>
              <a:ext uri="{FF2B5EF4-FFF2-40B4-BE49-F238E27FC236}">
                <a16:creationId xmlns:a16="http://schemas.microsoft.com/office/drawing/2014/main" id="{00BB84BD-B66C-2FF9-788C-7C5398E225AD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/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0900" y="5561299"/>
            <a:ext cx="4121150" cy="380399"/>
          </a:xfrm>
        </p:spPr>
        <p:txBody>
          <a:bodyPr>
            <a:normAutofit/>
          </a:bodyPr>
          <a:lstStyle>
            <a:lvl1pPr marL="0" indent="0">
              <a:buNone/>
              <a:defRPr sz="10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249" y="695123"/>
            <a:ext cx="7746876" cy="1192206"/>
          </a:xfrm>
          <a:prstGeom prst="rect">
            <a:avLst/>
          </a:prstGeom>
        </p:spPr>
        <p:txBody>
          <a:bodyPr/>
          <a:lstStyle>
            <a:lvl1pPr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34325" y="6262132"/>
            <a:ext cx="4121150" cy="330484"/>
          </a:xfrm>
        </p:spPr>
        <p:txBody>
          <a:bodyPr>
            <a:normAutofit/>
          </a:bodyPr>
          <a:lstStyle>
            <a:lvl1pPr marL="0" indent="0" algn="r">
              <a:buNone/>
              <a:defRPr sz="15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Дата 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ED1A5A8-03A0-5B90-3E77-2150FAC40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3637"/>
          <a:stretch/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6F7FF35C-36DE-CB11-90A7-C8F9037F56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711"/>
          <a:stretch/>
        </p:blipFill>
        <p:spPr>
          <a:xfrm flipV="1">
            <a:off x="10423264" y="3839676"/>
            <a:ext cx="1767680" cy="226223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5A35107-3651-41CE-83D2-A00DC88073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149079-642C-4035-8659-8A0A4678E3D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23264" y="916301"/>
            <a:ext cx="1400682" cy="6478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867656-1A3B-4A97-B818-13976F1F8BE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24864" y="888821"/>
            <a:ext cx="765045" cy="7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98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4919" y="5476191"/>
            <a:ext cx="3225533" cy="61333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919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12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41E62D15-0431-B72F-67D7-738AA80C9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8A1CC0-BF09-B5AD-7770-EC80B65192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0138" r="25431" b="121"/>
          <a:stretch/>
        </p:blipFill>
        <p:spPr>
          <a:xfrm>
            <a:off x="9384191" y="0"/>
            <a:ext cx="2807810" cy="3741420"/>
          </a:xfrm>
          <a:prstGeom prst="rect">
            <a:avLst/>
          </a:prstGeom>
        </p:spPr>
      </p:pic>
      <p:sp>
        <p:nvSpPr>
          <p:cNvPr id="13" name="Текст 42">
            <a:extLst>
              <a:ext uri="{FF2B5EF4-FFF2-40B4-BE49-F238E27FC236}">
                <a16:creationId xmlns:a16="http://schemas.microsoft.com/office/drawing/2014/main" id="{D0311168-8D9F-42F4-81BB-B36A64ECE6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5F70435-CDA4-4846-BA12-9CCEFD61105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690335" y="1198496"/>
            <a:ext cx="4093601" cy="4093601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pic>
        <p:nvPicPr>
          <p:cNvPr id="7" name="Рисунок 6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98F8D3-4DF3-6756-CCE0-04BA8CC1625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Шрифт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8105F3-3DBE-666B-678A-E820F04EC7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86" y="595003"/>
            <a:ext cx="1484928" cy="68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340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5B8107-F90E-D1EB-9950-76D6E53118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95E82B-0674-B2C1-7A70-B3232BC649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70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CB4308E-CAB7-432E-B7B2-2CDEFF529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72AB6B4-E71D-42A7-A2AF-BBC67A7C647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57F4030C-2DBA-43E9-BAD8-6F060F1F842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A8B2720A-1500-42C9-B97D-51BF411AF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F8FD6BD3-B579-4DB7-B8B1-FAC5C56CF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BE7C8A8E-5FD7-44B7-A64E-E2BAE5ED4B5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3142B16B-2A54-41A4-A19D-FB8C9831D312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92E05143-88F7-4170-8F1A-0DEDA0975998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FDB9CB8A-D538-4667-BE73-7E2C58215FBB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7BEE7A26-8C51-47EF-BE1C-A6FC7B6EF762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1E3E8B25-267C-4C5A-B001-6E9DA49FFA00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BBDAB8-51CB-2BED-A091-A7EBA083BB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F59E24-11BF-F89D-8A38-86177E35C5D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0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лефон+фото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51112709-C98D-41B1-D018-9FA9C4A758F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06500" y="1860296"/>
            <a:ext cx="3241675" cy="5614953"/>
          </a:xfrm>
          <a:custGeom>
            <a:avLst/>
            <a:gdLst>
              <a:gd name="connsiteX0" fmla="*/ 0 w 3146425"/>
              <a:gd name="connsiteY0" fmla="*/ 441727 h 5614953"/>
              <a:gd name="connsiteX1" fmla="*/ 441727 w 3146425"/>
              <a:gd name="connsiteY1" fmla="*/ 0 h 5614953"/>
              <a:gd name="connsiteX2" fmla="*/ 2704698 w 3146425"/>
              <a:gd name="connsiteY2" fmla="*/ 0 h 5614953"/>
              <a:gd name="connsiteX3" fmla="*/ 3146425 w 3146425"/>
              <a:gd name="connsiteY3" fmla="*/ 441727 h 5614953"/>
              <a:gd name="connsiteX4" fmla="*/ 3146425 w 3146425"/>
              <a:gd name="connsiteY4" fmla="*/ 5173226 h 5614953"/>
              <a:gd name="connsiteX5" fmla="*/ 2704698 w 3146425"/>
              <a:gd name="connsiteY5" fmla="*/ 5614953 h 5614953"/>
              <a:gd name="connsiteX6" fmla="*/ 441727 w 3146425"/>
              <a:gd name="connsiteY6" fmla="*/ 5614953 h 5614953"/>
              <a:gd name="connsiteX7" fmla="*/ 0 w 3146425"/>
              <a:gd name="connsiteY7" fmla="*/ 5173226 h 5614953"/>
              <a:gd name="connsiteX8" fmla="*/ 0 w 3146425"/>
              <a:gd name="connsiteY8" fmla="*/ 441727 h 5614953"/>
              <a:gd name="connsiteX0" fmla="*/ 95250 w 3241675"/>
              <a:gd name="connsiteY0" fmla="*/ 441727 h 5614953"/>
              <a:gd name="connsiteX1" fmla="*/ 536977 w 3241675"/>
              <a:gd name="connsiteY1" fmla="*/ 0 h 5614953"/>
              <a:gd name="connsiteX2" fmla="*/ 2799948 w 3241675"/>
              <a:gd name="connsiteY2" fmla="*/ 0 h 5614953"/>
              <a:gd name="connsiteX3" fmla="*/ 3241675 w 3241675"/>
              <a:gd name="connsiteY3" fmla="*/ 441727 h 5614953"/>
              <a:gd name="connsiteX4" fmla="*/ 3241675 w 3241675"/>
              <a:gd name="connsiteY4" fmla="*/ 5173226 h 5614953"/>
              <a:gd name="connsiteX5" fmla="*/ 2799948 w 3241675"/>
              <a:gd name="connsiteY5" fmla="*/ 5614953 h 5614953"/>
              <a:gd name="connsiteX6" fmla="*/ 536977 w 3241675"/>
              <a:gd name="connsiteY6" fmla="*/ 5614953 h 5614953"/>
              <a:gd name="connsiteX7" fmla="*/ 0 w 3241675"/>
              <a:gd name="connsiteY7" fmla="*/ 5182751 h 5614953"/>
              <a:gd name="connsiteX8" fmla="*/ 95250 w 3241675"/>
              <a:gd name="connsiteY8" fmla="*/ 441727 h 561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1675" h="5614953">
                <a:moveTo>
                  <a:pt x="95250" y="441727"/>
                </a:moveTo>
                <a:cubicBezTo>
                  <a:pt x="95250" y="197768"/>
                  <a:pt x="293018" y="0"/>
                  <a:pt x="536977" y="0"/>
                </a:cubicBezTo>
                <a:lnTo>
                  <a:pt x="2799948" y="0"/>
                </a:lnTo>
                <a:cubicBezTo>
                  <a:pt x="3043907" y="0"/>
                  <a:pt x="3241675" y="197768"/>
                  <a:pt x="3241675" y="441727"/>
                </a:cubicBezTo>
                <a:lnTo>
                  <a:pt x="3241675" y="5173226"/>
                </a:lnTo>
                <a:cubicBezTo>
                  <a:pt x="3241675" y="5417185"/>
                  <a:pt x="3043907" y="5614953"/>
                  <a:pt x="2799948" y="5614953"/>
                </a:cubicBezTo>
                <a:lnTo>
                  <a:pt x="536977" y="5614953"/>
                </a:lnTo>
                <a:cubicBezTo>
                  <a:pt x="293018" y="5614953"/>
                  <a:pt x="0" y="5426710"/>
                  <a:pt x="0" y="5182751"/>
                </a:cubicBezTo>
                <a:cubicBezTo>
                  <a:pt x="0" y="3605585"/>
                  <a:pt x="95250" y="2018893"/>
                  <a:pt x="95250" y="441727"/>
                </a:cubicBezTo>
                <a:close/>
              </a:path>
            </a:pathLst>
          </a:custGeom>
          <a:ln>
            <a:solidFill>
              <a:schemeClr val="tx2"/>
            </a:solidFill>
          </a:ln>
          <a:scene3d>
            <a:camera prst="isometricOffAxis1Right">
              <a:rot lat="1080000" lon="2880000" rev="1440000"/>
            </a:camera>
            <a:lightRig rig="threePt" dir="t"/>
          </a:scene3d>
        </p:spPr>
        <p:txBody>
          <a:bodyPr lIns="72000"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6" y="1120780"/>
            <a:ext cx="4477838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655199" y="4725330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50000"/>
                </a:srgbClr>
              </a:gs>
              <a:gs pos="51000">
                <a:schemeClr val="accent3">
                  <a:alpha val="50000"/>
                </a:schemeClr>
              </a:gs>
              <a:gs pos="100000">
                <a:schemeClr val="accent1">
                  <a:alpha val="5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532437" y="4600575"/>
            <a:ext cx="6079076" cy="1347218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Ваш текст</a:t>
            </a:r>
          </a:p>
        </p:txBody>
      </p:sp>
      <p:sp>
        <p:nvSpPr>
          <p:cNvPr id="33" name="Рисунок 31">
            <a:extLst>
              <a:ext uri="{FF2B5EF4-FFF2-40B4-BE49-F238E27FC236}">
                <a16:creationId xmlns:a16="http://schemas.microsoft.com/office/drawing/2014/main" id="{DEC98D6F-4B4C-8557-59C2-718FAD45A78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564562" y="1403484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5" name="Рисунок 31">
            <a:extLst>
              <a:ext uri="{FF2B5EF4-FFF2-40B4-BE49-F238E27FC236}">
                <a16:creationId xmlns:a16="http://schemas.microsoft.com/office/drawing/2014/main" id="{AF900F86-BE10-86F9-F220-EA51029712D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84043" y="1403483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6" name="Рисунок 31">
            <a:extLst>
              <a:ext uri="{FF2B5EF4-FFF2-40B4-BE49-F238E27FC236}">
                <a16:creationId xmlns:a16="http://schemas.microsoft.com/office/drawing/2014/main" id="{BB631865-499B-9CA9-1990-CCC882BA11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803524" y="1403482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pic>
        <p:nvPicPr>
          <p:cNvPr id="1028" name="Picture 4" descr="Стрелка – Бесплатные иконки: ui">
            <a:extLst>
              <a:ext uri="{FF2B5EF4-FFF2-40B4-BE49-F238E27FC236}">
                <a16:creationId xmlns:a16="http://schemas.microsoft.com/office/drawing/2014/main" id="{0BBE19F5-EB18-C44C-705F-FAE23B44FF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20383" y="2602171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Стрелка – Бесплатные иконки: ui">
            <a:extLst>
              <a:ext uri="{FF2B5EF4-FFF2-40B4-BE49-F238E27FC236}">
                <a16:creationId xmlns:a16="http://schemas.microsoft.com/office/drawing/2014/main" id="{AE36051D-02BA-56A3-CDBE-50418F8642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1780881" y="2411671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7DA27A-1F37-7652-37AF-4DB275E2201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F27D57-35F7-4E43-1DA6-D05E185C03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74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B35FED-E722-6913-0E69-47072BE209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681777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F3D4DE2-7C6B-08EB-4DA9-E3CDF56D859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34963" y="1044566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6152CD4-FA2D-9AB2-6C35-1A9AB3CEB9EC}"/>
              </a:ext>
            </a:extLst>
          </p:cNvPr>
          <p:cNvSpPr/>
          <p:nvPr userDrawn="1"/>
        </p:nvSpPr>
        <p:spPr>
          <a:xfrm>
            <a:off x="0" y="3533775"/>
            <a:ext cx="12192000" cy="33242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EE66033E-FFB6-2F8B-4D01-BD46DD6FED6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4961" y="4479012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4117592-9126-2DD3-72C0-D4AB330414A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2" y="3841801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CD358BA1-D39F-491C-9E77-DD71B6CC66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2EF6B8-354D-7BD2-1526-DFA7A126C8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5B08DD-E0D5-DD49-E7A5-3CE9BC741EF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6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Объект 13">
            <a:extLst>
              <a:ext uri="{FF2B5EF4-FFF2-40B4-BE49-F238E27FC236}">
                <a16:creationId xmlns:a16="http://schemas.microsoft.com/office/drawing/2014/main" id="{6332D3AB-F318-48F5-853F-55D321BDC28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7960" y="1038225"/>
            <a:ext cx="11650493" cy="5132135"/>
          </a:xfrm>
          <a:prstGeom prst="roundRect">
            <a:avLst>
              <a:gd name="adj" fmla="val 1209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noFill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D623BE-007A-46D4-ABB2-30B1A640F5B1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14350" y="12668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ru-RU" dirty="0"/>
              <a:t>Текс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D219053F-C232-473C-80D0-3809F108891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14350" y="36290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341136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083B0D35-CD51-440F-85A0-BFD8CD831C3D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1819275" y="3700714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33459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62693642-CD19-4E64-A902-DF077FDDFE3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09616" y="370725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Заголовок 12">
            <a:extLst>
              <a:ext uri="{FF2B5EF4-FFF2-40B4-BE49-F238E27FC236}">
                <a16:creationId xmlns:a16="http://schemas.microsoft.com/office/drawing/2014/main" id="{D2278F04-B6D8-4FB6-AF86-361877F4E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DAC46B-C309-0322-56F2-2C68BE56DE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2C8131-0478-4066-84AB-74EE8087385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49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бъект 3">
            <a:extLst>
              <a:ext uri="{FF2B5EF4-FFF2-40B4-BE49-F238E27FC236}">
                <a16:creationId xmlns:a16="http://schemas.microsoft.com/office/drawing/2014/main" id="{D88FCD62-D93B-46D9-A773-11C691552B6B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514350" y="1200437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26487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258334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07CD24-AC45-4D12-9B03-08E3F40B803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654795" y="2151687"/>
            <a:ext cx="3273950" cy="3273949"/>
          </a:xfrm>
          <a:prstGeom prst="ellipse">
            <a:avLst/>
          </a:prstGeom>
          <a:effectLst>
            <a:outerShdw blurRad="215900" dist="304800" dir="5400000" sx="90000" sy="-19000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C02AE687-9E6A-45D5-B126-1260E38A307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099833" y="1319747"/>
            <a:ext cx="1271789" cy="1268877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C131CCD6-F61C-4616-BA3C-49A0DD5D62B0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10735689" y="2024822"/>
            <a:ext cx="386112" cy="385228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id="{9A1956B4-93F5-43FF-838A-654C1F72B9F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10117789" y="4678028"/>
            <a:ext cx="876480" cy="8744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9" name="Объект 3">
            <a:extLst>
              <a:ext uri="{FF2B5EF4-FFF2-40B4-BE49-F238E27FC236}">
                <a16:creationId xmlns:a16="http://schemas.microsoft.com/office/drawing/2014/main" id="{58B639A2-544B-407C-BF5E-12FC383770D5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10112" y="36290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Объект 2">
            <a:extLst>
              <a:ext uri="{FF2B5EF4-FFF2-40B4-BE49-F238E27FC236}">
                <a16:creationId xmlns:a16="http://schemas.microsoft.com/office/drawing/2014/main" id="{10521240-936D-4BE0-B486-940BD52D9605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1815037" y="369346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63638B9D-AD08-4289-B491-8484441E101E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605378" y="3686922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Заголовок 12">
            <a:extLst>
              <a:ext uri="{FF2B5EF4-FFF2-40B4-BE49-F238E27FC236}">
                <a16:creationId xmlns:a16="http://schemas.microsoft.com/office/drawing/2014/main" id="{DE33D647-DF9F-4BF1-931D-525A4B934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25A547-8841-0152-FED0-5BFB2BF32A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DF7BD6-3F8D-327E-DB81-A601B6F1B6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19526" y="1834980"/>
            <a:ext cx="5008792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19526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0219" y="1163411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3682" y="1318748"/>
            <a:ext cx="3299914" cy="2873614"/>
          </a:xfrm>
          <a:prstGeom prst="roundRect">
            <a:avLst>
              <a:gd name="adj" fmla="val 3334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ru-RU" sz="16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Место для изображения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7585077-CDA8-4376-B02B-885E6029929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641309" y="3143378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Рисунок 26">
            <a:extLst>
              <a:ext uri="{FF2B5EF4-FFF2-40B4-BE49-F238E27FC236}">
                <a16:creationId xmlns:a16="http://schemas.microsoft.com/office/drawing/2014/main" id="{A3EE3317-1C22-4C97-BB8D-B94BA35A54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892119" y="3297604"/>
            <a:ext cx="3299914" cy="2873614"/>
          </a:xfrm>
          <a:prstGeom prst="roundRect">
            <a:avLst>
              <a:gd name="adj" fmla="val 3334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A0ACDA5-EFC0-4474-A605-20237AF4896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24325" y="1353739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7FDE7A27-A267-4CB9-80D8-7E62B3D0CA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6314" y="4559667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0CA53B-6B9B-994C-BF58-77E9381B99A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5FE997-FBAD-DC3D-FB5A-265F8F2A64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8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3 фо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>
            <a:extLst>
              <a:ext uri="{FF2B5EF4-FFF2-40B4-BE49-F238E27FC236}">
                <a16:creationId xmlns:a16="http://schemas.microsoft.com/office/drawing/2014/main" id="{205E2047-7916-4FB7-A91C-38F0651CE75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613809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41E5E7-C7CB-4B11-8DC8-3EBA147F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E922DDA1-A522-4ED9-B86D-77993344583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510927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EA269501-CC6F-4B76-88F5-3B3AA7AEBB3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562368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id="{0D08EDBA-BAD3-EFDF-7A1F-23A10BEEB0E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6456F916-69FD-4508-10CD-2EE866D7F75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41196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1" name="Рисунок 19">
            <a:extLst>
              <a:ext uri="{FF2B5EF4-FFF2-40B4-BE49-F238E27FC236}">
                <a16:creationId xmlns:a16="http://schemas.microsoft.com/office/drawing/2014/main" id="{7A3220C5-01EA-E8BC-B225-81C393E3B0B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89755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2" name="Рисунок 19">
            <a:extLst>
              <a:ext uri="{FF2B5EF4-FFF2-40B4-BE49-F238E27FC236}">
                <a16:creationId xmlns:a16="http://schemas.microsoft.com/office/drawing/2014/main" id="{95D092EE-CD7A-6608-62AA-FE831A8570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638314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3DE965E3-8817-4CFE-92CA-F56038B72A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834981"/>
            <a:ext cx="8332787" cy="11963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7D67D2D5-35A0-4F82-A6A4-FD5057B7A38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3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id="{7405A6A0-0BF3-431D-965E-833A8EDBD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24E92A-0661-3D46-264E-478C700E7C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CE97DA-7A7C-D93C-E20F-B0C958D7E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346DDD-CF9E-B0DD-7D19-A85481D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24">
            <a:extLst>
              <a:ext uri="{FF2B5EF4-FFF2-40B4-BE49-F238E27FC236}">
                <a16:creationId xmlns:a16="http://schemas.microsoft.com/office/drawing/2014/main" id="{A4FD3881-7339-84AE-820C-C636BCDBC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Диаграмма 11">
            <a:extLst>
              <a:ext uri="{FF2B5EF4-FFF2-40B4-BE49-F238E27FC236}">
                <a16:creationId xmlns:a16="http://schemas.microsoft.com/office/drawing/2014/main" id="{F89C6C30-0EA4-11BB-2618-4B4E7C4B9B74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34962" y="1076325"/>
            <a:ext cx="8370887" cy="51292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4F1E3968-C051-BF1E-D485-5293D26CCB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991438" y="1076325"/>
            <a:ext cx="2828925" cy="2286000"/>
          </a:xfrm>
          <a:prstGeom prst="roundRect">
            <a:avLst>
              <a:gd name="adj" fmla="val 3873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id="{C2818C45-D00E-4F6A-B945-2B3E17E987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4370" y="3598294"/>
            <a:ext cx="2828925" cy="2607243"/>
          </a:xfrm>
          <a:prstGeom prst="roundRect">
            <a:avLst>
              <a:gd name="adj" fmla="val 3873"/>
            </a:avLst>
          </a:prstGeom>
          <a:solidFill>
            <a:schemeClr val="bg2"/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id="{68392316-EDA1-48FA-A348-016A04110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EDDC1E-2978-F42E-FC05-66B32121BB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045BF3-B628-24CB-8A7E-116ACCF96E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82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F02F672B-EAA6-7301-20FA-8640669E21D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53398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26" name="Рисунок 24">
            <a:extLst>
              <a:ext uri="{FF2B5EF4-FFF2-40B4-BE49-F238E27FC236}">
                <a16:creationId xmlns:a16="http://schemas.microsoft.com/office/drawing/2014/main" id="{071F349B-D5D0-E8CD-0E30-B36CEB2DEAF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23546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Объект 32">
            <a:extLst>
              <a:ext uri="{FF2B5EF4-FFF2-40B4-BE49-F238E27FC236}">
                <a16:creationId xmlns:a16="http://schemas.microsoft.com/office/drawing/2014/main" id="{F62E6878-BB64-A6B1-F4FD-E52AD9D86A71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23838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35" name="Объект 32">
            <a:extLst>
              <a:ext uri="{FF2B5EF4-FFF2-40B4-BE49-F238E27FC236}">
                <a16:creationId xmlns:a16="http://schemas.microsoft.com/office/drawing/2014/main" id="{AD0EDA63-BA82-003F-F70F-C8CDC2D230C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153399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36" name="Объект 32">
            <a:extLst>
              <a:ext uri="{FF2B5EF4-FFF2-40B4-BE49-F238E27FC236}">
                <a16:creationId xmlns:a16="http://schemas.microsoft.com/office/drawing/2014/main" id="{2F96BC72-83CE-3567-030F-73E6EB648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188472" y="4175832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Рисунок 24">
            <a:extLst>
              <a:ext uri="{FF2B5EF4-FFF2-40B4-BE49-F238E27FC236}">
                <a16:creationId xmlns:a16="http://schemas.microsoft.com/office/drawing/2014/main" id="{2C6CD060-5363-4E20-9DE3-448AD06C17F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88471" y="1365250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DB8A62-1E27-4939-BA70-8E9C4AFE12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223546" y="3705713"/>
            <a:ext cx="11633490" cy="139066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7295C8-EEB4-57B8-394D-53B2224ED0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81D718-1221-353C-3742-0FB713DF4DA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69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31B2953-9F07-7D70-CC7D-43CD58DEE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1929"/>
          <a:stretch/>
        </p:blipFill>
        <p:spPr>
          <a:xfrm flipV="1">
            <a:off x="10647954" y="2020796"/>
            <a:ext cx="1544046" cy="331320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6A7E2B8-0530-4E90-99C5-936B8E320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2163" r="31235"/>
          <a:stretch/>
        </p:blipFill>
        <p:spPr>
          <a:xfrm flipH="1" flipV="1">
            <a:off x="-2" y="4610422"/>
            <a:ext cx="1828401" cy="2247577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D7FBAF74-9450-9E28-ADCE-E6238DFED0E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05362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4E3ED3-1A36-76ED-DBDF-2DE4FEAC4923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605362" y="1524001"/>
            <a:ext cx="2913062" cy="415948"/>
          </a:xfrm>
          <a:prstGeom prst="round2SameRect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ru-RU" sz="20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ru-RU" dirty="0"/>
              <a:t>Заголовок 2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355F3629-476B-05E7-02BE-0AAAC4A92DC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904821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400AA033-B06A-AD0D-29C0-98736FA4284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305902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3828A2B5-57B9-C2C2-723D-CCC0C2286791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305902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ru-RU" sz="2000" dirty="0">
                <a:solidFill>
                  <a:schemeClr val="tx2"/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ru-RU" dirty="0"/>
              <a:t>Заголовок 1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9C4F5B55-B72C-84A6-289F-430F846917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05901" y="4353868"/>
            <a:ext cx="9511981" cy="16569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72F2FCD2-E2C4-B138-EC87-6CABEE23406E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904821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000" dirty="0">
                <a:solidFill>
                  <a:schemeClr val="tx2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ru-RU" dirty="0"/>
              <a:t>Заголовок 3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FD8F12-E699-A980-3EF5-D1B294043A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4392CF-54A7-D0C5-6E30-7949AC141A8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0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D9F8F985-DFEB-4613-A1FD-B74261749BD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4963" y="1232203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AE93EA6E-A0BA-4596-8EF5-207A1D09DFE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DE9B3488-6B88-4B59-9AA9-90EB708EF88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34963" y="342900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FCA3BD40-549C-4817-8140-A241AB933854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705719" y="3774092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449E2237-6F86-4CF7-9D69-37A5B13A610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1334" y="5625797"/>
            <a:ext cx="2218356" cy="1403653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4001AEBD-AA4F-43F4-AF20-03C9E06177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05719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64294F8-95E2-4402-ACC8-05A2D6E100F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076475" y="1232203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6D076514-19C8-482A-B912-5F5128BAE1F4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076475" y="3414524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FA35DF1A-2670-442C-8627-9F8675CEADE1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5076475" y="5596845"/>
            <a:ext cx="2218356" cy="12611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EAD6A90E-6831-4684-A176-FCC78F1E96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47231" y="1591771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7D8F2292-EF97-4C1D-83B5-EE44E130946F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EC6C67E1-1CBA-4A3F-99A3-E41D19BD85C0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447231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9B6CE807-D89A-428B-A9FB-B0EC29363B17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817987" y="1951339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07C2643C-F4A5-41A3-870E-0213DC0BD705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9817987" y="413366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id="{4AA01B15-3023-5D86-54D9-66B82330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4000" y="6356350"/>
            <a:ext cx="457200" cy="365125"/>
          </a:xfrm>
        </p:spPr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29" name="Заголовок 12">
            <a:extLst>
              <a:ext uri="{FF2B5EF4-FFF2-40B4-BE49-F238E27FC236}">
                <a16:creationId xmlns:a16="http://schemas.microsoft.com/office/drawing/2014/main" id="{115EB7BA-7B6D-430C-9093-5F56ACC0B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3B17A6-FD4F-8673-B49E-9AE45BAF59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05476A-16C5-7007-54EF-AEC824720C6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98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+бл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8505FA-9322-ABC8-1866-4DAF1430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id="{7A13E139-6F55-06C8-1559-B1F660B7E3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5" name="Диаграмма 14">
            <a:extLst>
              <a:ext uri="{FF2B5EF4-FFF2-40B4-BE49-F238E27FC236}">
                <a16:creationId xmlns:a16="http://schemas.microsoft.com/office/drawing/2014/main" id="{BAA57EDB-3156-978A-2D95-461896C43BEB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857625" y="1573213"/>
            <a:ext cx="4476750" cy="4476750"/>
          </a:xfrm>
        </p:spPr>
        <p:txBody>
          <a:bodyPr/>
          <a:lstStyle>
            <a:lvl1pPr marL="0" indent="0">
              <a:buNone/>
              <a:defRPr lang="ru-RU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6" name="Объект 32">
            <a:extLst>
              <a:ext uri="{FF2B5EF4-FFF2-40B4-BE49-F238E27FC236}">
                <a16:creationId xmlns:a16="http://schemas.microsoft.com/office/drawing/2014/main" id="{6E107669-AB73-99E4-F61B-B6BBE6C7ECE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4963" y="1573213"/>
            <a:ext cx="3300704" cy="2151062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7" name="Объект 32">
            <a:extLst>
              <a:ext uri="{FF2B5EF4-FFF2-40B4-BE49-F238E27FC236}">
                <a16:creationId xmlns:a16="http://schemas.microsoft.com/office/drawing/2014/main" id="{666EA3EF-1AB5-40A9-81DB-967C13B3F46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4963" y="3924048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Объект 32">
            <a:extLst>
              <a:ext uri="{FF2B5EF4-FFF2-40B4-BE49-F238E27FC236}">
                <a16:creationId xmlns:a16="http://schemas.microsoft.com/office/drawing/2014/main" id="{1055BA4A-885B-290E-D152-C6C07081ED8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556333" y="1573213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32">
            <a:extLst>
              <a:ext uri="{FF2B5EF4-FFF2-40B4-BE49-F238E27FC236}">
                <a16:creationId xmlns:a16="http://schemas.microsoft.com/office/drawing/2014/main" id="{CEEC4CE0-6979-D8DA-171B-22236CAAE1D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556333" y="3924048"/>
            <a:ext cx="3300704" cy="2125915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id="{1CE6F104-4EEB-4863-BF7E-E2B9A5279B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078884-4E35-BBEB-3BCD-4B759F3538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F3B664-4E2F-C70C-012D-3F4630CFDD0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50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931A0E0-8FAE-8481-17EF-94DF57AC1BA8}"/>
              </a:ext>
            </a:extLst>
          </p:cNvPr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object 3">
            <a:extLst>
              <a:ext uri="{FF2B5EF4-FFF2-40B4-BE49-F238E27FC236}">
                <a16:creationId xmlns:a16="http://schemas.microsoft.com/office/drawing/2014/main" id="{00BB84BD-B66C-2FF9-788C-7C5398E225AD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/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ED1A5A8-03A0-5B90-3E77-2150FAC40B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3637"/>
          <a:stretch/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853AF3-36C9-B168-C524-089E955D8F94}"/>
              </a:ext>
            </a:extLst>
          </p:cNvPr>
          <p:cNvSpPr txBox="1"/>
          <p:nvPr userDrawn="1"/>
        </p:nvSpPr>
        <p:spPr>
          <a:xfrm>
            <a:off x="704919" y="916301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7A2E3-4ED0-9E99-BC43-1592FEFEB4CF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id="{07364894-613B-9A1A-7B7B-39919C5774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414135"/>
            <a:ext cx="1457325" cy="1457325"/>
          </a:xfrm>
          <a:prstGeom prst="roundRect">
            <a:avLst>
              <a:gd name="adj" fmla="val 490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76312938-D40A-45A2-6AC5-CEAEBFB59C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4993391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7" name="Текст 42">
            <a:extLst>
              <a:ext uri="{FF2B5EF4-FFF2-40B4-BE49-F238E27FC236}">
                <a16:creationId xmlns:a16="http://schemas.microsoft.com/office/drawing/2014/main" id="{7D9FE35D-7D40-C782-794F-50B51DEF89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837" y="5617706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7A7E42D-68AC-441E-A626-861050E3483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23264" y="916301"/>
            <a:ext cx="1400682" cy="6478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72CD17A-BF71-4783-B6AC-30D4FDBE44D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24864" y="888821"/>
            <a:ext cx="765045" cy="7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48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E6D2E-8AAF-12E0-EF4B-35C3622A3B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2308E7-FDA8-8740-2F13-98B62147E8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AF3F52-8C64-B711-7625-DFDE11BFC85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919" y="645464"/>
            <a:ext cx="626371" cy="5770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726989-7397-19B6-FB1A-87905473768A}"/>
              </a:ext>
            </a:extLst>
          </p:cNvPr>
          <p:cNvSpPr txBox="1"/>
          <p:nvPr userDrawn="1"/>
        </p:nvSpPr>
        <p:spPr>
          <a:xfrm>
            <a:off x="704919" y="2695452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77B014-9CB0-0BB1-BA57-242ACC447DB9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C4007416-9A6A-CC53-6B81-3EE0A6EFC7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876800"/>
            <a:ext cx="1457325" cy="1457325"/>
          </a:xfrm>
          <a:prstGeom prst="roundRect">
            <a:avLst>
              <a:gd name="adj" fmla="val 817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6FD0E851-8995-542B-9060-3550513A6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5456056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16" name="Текст 42">
            <a:extLst>
              <a:ext uri="{FF2B5EF4-FFF2-40B4-BE49-F238E27FC236}">
                <a16:creationId xmlns:a16="http://schemas.microsoft.com/office/drawing/2014/main" id="{5D196F2F-AA6F-01CA-4E20-A4833AAEB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8714" y="6080371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3" name="Рисунок 12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F65D792-E227-426A-B101-D4330335188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Графика, графический дизайн, Шрифт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D225BA-9A57-402D-AFFF-D5B10A165F2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86" y="595003"/>
            <a:ext cx="1484928" cy="68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07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F08BB07D-8F2F-42C1-9B64-BD9A1911FEAA}"/>
              </a:ext>
            </a:extLst>
          </p:cNvPr>
          <p:cNvSpPr txBox="1">
            <a:spLocks/>
          </p:cNvSpPr>
          <p:nvPr userDrawn="1"/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Рисунок 29">
            <a:extLst>
              <a:ext uri="{FF2B5EF4-FFF2-40B4-BE49-F238E27FC236}">
                <a16:creationId xmlns:a16="http://schemas.microsoft.com/office/drawing/2014/main" id="{AC1A4C5F-6655-4D9C-8A55-70C2C9CA87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05901" y="363077"/>
            <a:ext cx="484106" cy="484106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0" name="Рисунок 37">
            <a:extLst>
              <a:ext uri="{FF2B5EF4-FFF2-40B4-BE49-F238E27FC236}">
                <a16:creationId xmlns:a16="http://schemas.microsoft.com/office/drawing/2014/main" id="{B403631F-745D-4388-8393-ED7E6975B6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095474" y="410112"/>
            <a:ext cx="872980" cy="402713"/>
          </a:xfrm>
          <a:blipFill dpi="0" rotWithShape="1">
            <a:blip r:embed="rId4"/>
            <a:srcRect/>
            <a:stretch>
              <a:fillRect b="1"/>
            </a:stretch>
          </a:blipFill>
        </p:spPr>
        <p:txBody>
          <a:bodyPr>
            <a:normAutofit/>
          </a:bodyPr>
          <a:lstStyle>
            <a:lvl1pPr>
              <a:defRPr sz="100"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8D699479-5AA7-4665-8013-FE6C9DDC820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412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5757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к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B760313-EC05-4DDD-8C1F-F44A0CBFD70D}"/>
              </a:ext>
            </a:extLst>
          </p:cNvPr>
          <p:cNvSpPr/>
          <p:nvPr userDrawn="1"/>
        </p:nvSpPr>
        <p:spPr>
          <a:xfrm>
            <a:off x="1808061" y="2867025"/>
            <a:ext cx="2219917" cy="11239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F29AEF-5939-420D-838E-F044276163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158" y="218378"/>
            <a:ext cx="1789806" cy="17940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24B3AE-0DFC-400E-9958-61A99984BC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7128" y="218378"/>
            <a:ext cx="1789806" cy="22302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00FF1E-7DA1-4637-A605-1689D048BD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73214" y="218378"/>
            <a:ext cx="1789664" cy="22302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B6E9D0-5E65-4C9B-8E49-9D6B312FD8D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09159" y="218378"/>
            <a:ext cx="1789806" cy="22302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8A9C97-3302-4699-BEB9-1AEF99EA88C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45246" y="218379"/>
            <a:ext cx="2234479" cy="22302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92B2680-1F25-4322-86DC-321C45193B7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35500" y="2949734"/>
            <a:ext cx="2073034" cy="9585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AF852F5-4C6E-4303-BD0C-1E7F576325D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08213" y="2949734"/>
            <a:ext cx="2071512" cy="95853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0015048-1088-46DB-9376-C8E4606F60A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162878" y="2949734"/>
            <a:ext cx="2068077" cy="95853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4439DC9-C5F2-46D7-84D3-EFBF4C45D3DC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931086" y="2949733"/>
            <a:ext cx="2096892" cy="95853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C297703-2D5E-4CBE-9EF9-7F495BEE903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915524" y="4497499"/>
            <a:ext cx="1847781" cy="1697380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5D8731F-B97D-4A28-B62C-936B8B4F8313}"/>
              </a:ext>
            </a:extLst>
          </p:cNvPr>
          <p:cNvSpPr/>
          <p:nvPr userDrawn="1"/>
        </p:nvSpPr>
        <p:spPr>
          <a:xfrm>
            <a:off x="7086957" y="4369351"/>
            <a:ext cx="2219917" cy="2039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1CF8C45-9FB7-4017-B3DE-C918185255C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268505" y="4497499"/>
            <a:ext cx="1847781" cy="169738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F0149F0-F0B6-4BCB-8BA5-307E097BB15D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-5409368" y="4682864"/>
            <a:ext cx="12192000" cy="302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029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763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931A0E0-8FAE-8481-17EF-94DF57AC1BA8}"/>
              </a:ext>
            </a:extLst>
          </p:cNvPr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900" y="4961355"/>
            <a:ext cx="3225533" cy="55902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pic>
        <p:nvPicPr>
          <p:cNvPr id="23" name="object 3">
            <a:extLst>
              <a:ext uri="{FF2B5EF4-FFF2-40B4-BE49-F238E27FC236}">
                <a16:creationId xmlns:a16="http://schemas.microsoft.com/office/drawing/2014/main" id="{00BB84BD-B66C-2FF9-788C-7C5398E225AD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/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0900" y="5561300"/>
            <a:ext cx="4121150" cy="2537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249" y="695123"/>
            <a:ext cx="7746876" cy="1192206"/>
          </a:xfrm>
          <a:prstGeom prst="rect">
            <a:avLst/>
          </a:prstGeom>
        </p:spPr>
        <p:txBody>
          <a:bodyPr/>
          <a:lstStyle>
            <a:lvl1pPr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34325" y="6262132"/>
            <a:ext cx="4121150" cy="330484"/>
          </a:xfrm>
        </p:spPr>
        <p:txBody>
          <a:bodyPr>
            <a:normAutofit/>
          </a:bodyPr>
          <a:lstStyle>
            <a:lvl1pPr marL="0" indent="0" algn="r">
              <a:buNone/>
              <a:defRPr sz="15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Дата 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ED1A5A8-03A0-5B90-3E77-2150FAC40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3637"/>
          <a:stretch/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6F7FF35C-36DE-CB11-90A7-C8F9037F56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0375071" y="3839676"/>
            <a:ext cx="1816929" cy="226223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5A35107-3651-41CE-83D2-A00DC88073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9A060B-6880-F94F-F776-174FBC77EB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359" y="994662"/>
            <a:ext cx="1570646" cy="2102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297D64-FB9E-4067-A47D-1A39F23605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2249" y="6137945"/>
            <a:ext cx="840769" cy="3887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15ED46-2170-E0D0-8B04-5E2A91F1B8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58300" y="748386"/>
            <a:ext cx="765045" cy="7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96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4919" y="5439534"/>
            <a:ext cx="3225533" cy="555950"/>
          </a:xfrm>
        </p:spPr>
        <p:txBody>
          <a:bodyPr>
            <a:normAutofit/>
          </a:bodyPr>
          <a:lstStyle>
            <a:lvl1pPr marL="0" indent="0" algn="l">
              <a:lnSpc>
                <a:spcPts val="1500"/>
              </a:lnSpc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</a:t>
            </a:r>
          </a:p>
          <a:p>
            <a:r>
              <a:rPr lang="ru-RU" dirty="0"/>
              <a:t>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919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12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41E62D15-0431-B72F-67D7-738AA80C9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8A1CC0-BF09-B5AD-7770-EC80B65192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298C44-6261-0DB5-A088-6395CF5BFF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919" y="645464"/>
            <a:ext cx="626371" cy="577051"/>
          </a:xfrm>
          <a:prstGeom prst="rect">
            <a:avLst/>
          </a:prstGeom>
        </p:spPr>
      </p:pic>
      <p:sp>
        <p:nvSpPr>
          <p:cNvPr id="13" name="Текст 42">
            <a:extLst>
              <a:ext uri="{FF2B5EF4-FFF2-40B4-BE49-F238E27FC236}">
                <a16:creationId xmlns:a16="http://schemas.microsoft.com/office/drawing/2014/main" id="{D0311168-8D9F-42F4-81BB-B36A64ECE6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</a:p>
        </p:txBody>
      </p:sp>
      <p:sp>
        <p:nvSpPr>
          <p:cNvPr id="14" name="Рисунок 19">
            <a:extLst>
              <a:ext uri="{FF2B5EF4-FFF2-40B4-BE49-F238E27FC236}">
                <a16:creationId xmlns:a16="http://schemas.microsoft.com/office/drawing/2014/main" id="{D59D1E2B-2C5F-4363-9FE5-0D4FE3B21E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164780" y="1222515"/>
            <a:ext cx="3936381" cy="3936381"/>
          </a:xfrm>
          <a:prstGeom prst="ellipse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pic>
        <p:nvPicPr>
          <p:cNvPr id="4" name="Рисунок 3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696C716-CB72-6DFF-B824-D9CD26B9D66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533" y="862516"/>
            <a:ext cx="1696997" cy="227133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9965EA-E034-A3E3-E183-0885934A2C9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DF8F6D-03DD-C95E-BA3D-9B2B5597E1E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8020" y="5302038"/>
            <a:ext cx="1202054" cy="55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10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pic>
        <p:nvPicPr>
          <p:cNvPr id="4" name="Рисунок 3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DB7A75-9D9E-9DF6-01DC-38B94ACD99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65636E-E35A-76D7-0D4B-530BB420A1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B7E319-E0FE-AD38-4DB4-D9EE6690B63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12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CB4308E-CAB7-432E-B7B2-2CDEFF529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A8B2720A-1500-42C9-B97D-51BF411AF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400" dirty="0"/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F8FD6BD3-B579-4DB7-B8B1-FAC5C56CF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BE7C8A8E-5FD7-44B7-A64E-E2BAE5ED4B5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3142B16B-2A54-41A4-A19D-FB8C9831D312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92E05143-88F7-4170-8F1A-0DEDA0975998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FDB9CB8A-D538-4667-BE73-7E2C58215FBB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7BEE7A26-8C51-47EF-BE1C-A6FC7B6EF762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1E3E8B25-267C-4C5A-B001-6E9DA49FFA00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C6758AE-9AB3-0850-89DB-D3A8209AFF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4" name="Рисунок 2">
            <a:extLst>
              <a:ext uri="{FF2B5EF4-FFF2-40B4-BE49-F238E27FC236}">
                <a16:creationId xmlns:a16="http://schemas.microsoft.com/office/drawing/2014/main" id="{936DEFAC-E61F-2CB3-1331-B3C649E46769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132E9E-F4E9-18AA-3734-71DB704C13F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2C2574-B3D0-B33D-6B64-51AFB4F224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8842EE-8D6D-2F7D-081D-34480942B16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153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лефон+фото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51112709-C98D-41B1-D018-9FA9C4A758F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06500" y="1860296"/>
            <a:ext cx="3241675" cy="5614953"/>
          </a:xfrm>
          <a:custGeom>
            <a:avLst/>
            <a:gdLst>
              <a:gd name="connsiteX0" fmla="*/ 0 w 3146425"/>
              <a:gd name="connsiteY0" fmla="*/ 441727 h 5614953"/>
              <a:gd name="connsiteX1" fmla="*/ 441727 w 3146425"/>
              <a:gd name="connsiteY1" fmla="*/ 0 h 5614953"/>
              <a:gd name="connsiteX2" fmla="*/ 2704698 w 3146425"/>
              <a:gd name="connsiteY2" fmla="*/ 0 h 5614953"/>
              <a:gd name="connsiteX3" fmla="*/ 3146425 w 3146425"/>
              <a:gd name="connsiteY3" fmla="*/ 441727 h 5614953"/>
              <a:gd name="connsiteX4" fmla="*/ 3146425 w 3146425"/>
              <a:gd name="connsiteY4" fmla="*/ 5173226 h 5614953"/>
              <a:gd name="connsiteX5" fmla="*/ 2704698 w 3146425"/>
              <a:gd name="connsiteY5" fmla="*/ 5614953 h 5614953"/>
              <a:gd name="connsiteX6" fmla="*/ 441727 w 3146425"/>
              <a:gd name="connsiteY6" fmla="*/ 5614953 h 5614953"/>
              <a:gd name="connsiteX7" fmla="*/ 0 w 3146425"/>
              <a:gd name="connsiteY7" fmla="*/ 5173226 h 5614953"/>
              <a:gd name="connsiteX8" fmla="*/ 0 w 3146425"/>
              <a:gd name="connsiteY8" fmla="*/ 441727 h 5614953"/>
              <a:gd name="connsiteX0" fmla="*/ 95250 w 3241675"/>
              <a:gd name="connsiteY0" fmla="*/ 441727 h 5614953"/>
              <a:gd name="connsiteX1" fmla="*/ 536977 w 3241675"/>
              <a:gd name="connsiteY1" fmla="*/ 0 h 5614953"/>
              <a:gd name="connsiteX2" fmla="*/ 2799948 w 3241675"/>
              <a:gd name="connsiteY2" fmla="*/ 0 h 5614953"/>
              <a:gd name="connsiteX3" fmla="*/ 3241675 w 3241675"/>
              <a:gd name="connsiteY3" fmla="*/ 441727 h 5614953"/>
              <a:gd name="connsiteX4" fmla="*/ 3241675 w 3241675"/>
              <a:gd name="connsiteY4" fmla="*/ 5173226 h 5614953"/>
              <a:gd name="connsiteX5" fmla="*/ 2799948 w 3241675"/>
              <a:gd name="connsiteY5" fmla="*/ 5614953 h 5614953"/>
              <a:gd name="connsiteX6" fmla="*/ 536977 w 3241675"/>
              <a:gd name="connsiteY6" fmla="*/ 5614953 h 5614953"/>
              <a:gd name="connsiteX7" fmla="*/ 0 w 3241675"/>
              <a:gd name="connsiteY7" fmla="*/ 5182751 h 5614953"/>
              <a:gd name="connsiteX8" fmla="*/ 95250 w 3241675"/>
              <a:gd name="connsiteY8" fmla="*/ 441727 h 561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1675" h="5614953">
                <a:moveTo>
                  <a:pt x="95250" y="441727"/>
                </a:moveTo>
                <a:cubicBezTo>
                  <a:pt x="95250" y="197768"/>
                  <a:pt x="293018" y="0"/>
                  <a:pt x="536977" y="0"/>
                </a:cubicBezTo>
                <a:lnTo>
                  <a:pt x="2799948" y="0"/>
                </a:lnTo>
                <a:cubicBezTo>
                  <a:pt x="3043907" y="0"/>
                  <a:pt x="3241675" y="197768"/>
                  <a:pt x="3241675" y="441727"/>
                </a:cubicBezTo>
                <a:lnTo>
                  <a:pt x="3241675" y="5173226"/>
                </a:lnTo>
                <a:cubicBezTo>
                  <a:pt x="3241675" y="5417185"/>
                  <a:pt x="3043907" y="5614953"/>
                  <a:pt x="2799948" y="5614953"/>
                </a:cubicBezTo>
                <a:lnTo>
                  <a:pt x="536977" y="5614953"/>
                </a:lnTo>
                <a:cubicBezTo>
                  <a:pt x="293018" y="5614953"/>
                  <a:pt x="0" y="5426710"/>
                  <a:pt x="0" y="5182751"/>
                </a:cubicBezTo>
                <a:cubicBezTo>
                  <a:pt x="0" y="3605585"/>
                  <a:pt x="95250" y="2018893"/>
                  <a:pt x="95250" y="441727"/>
                </a:cubicBezTo>
                <a:close/>
              </a:path>
            </a:pathLst>
          </a:custGeom>
          <a:ln>
            <a:solidFill>
              <a:schemeClr val="tx2"/>
            </a:solidFill>
          </a:ln>
          <a:scene3d>
            <a:camera prst="isometricOffAxis1Right">
              <a:rot lat="1080000" lon="2880000" rev="1440000"/>
            </a:camera>
            <a:lightRig rig="threePt" dir="t"/>
          </a:scene3d>
        </p:spPr>
        <p:txBody>
          <a:bodyPr lIns="72000"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6" y="1120780"/>
            <a:ext cx="4477838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655199" y="4725330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50000"/>
                </a:srgbClr>
              </a:gs>
              <a:gs pos="51000">
                <a:schemeClr val="accent3">
                  <a:alpha val="50000"/>
                </a:schemeClr>
              </a:gs>
              <a:gs pos="100000">
                <a:schemeClr val="accent1">
                  <a:alpha val="5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532437" y="4600575"/>
            <a:ext cx="6079076" cy="1347218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Ваш текст</a:t>
            </a:r>
          </a:p>
        </p:txBody>
      </p:sp>
      <p:sp>
        <p:nvSpPr>
          <p:cNvPr id="33" name="Рисунок 31">
            <a:extLst>
              <a:ext uri="{FF2B5EF4-FFF2-40B4-BE49-F238E27FC236}">
                <a16:creationId xmlns:a16="http://schemas.microsoft.com/office/drawing/2014/main" id="{DEC98D6F-4B4C-8557-59C2-718FAD45A78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564562" y="1403484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5" name="Рисунок 31">
            <a:extLst>
              <a:ext uri="{FF2B5EF4-FFF2-40B4-BE49-F238E27FC236}">
                <a16:creationId xmlns:a16="http://schemas.microsoft.com/office/drawing/2014/main" id="{AF900F86-BE10-86F9-F220-EA51029712D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84043" y="1403483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6" name="Рисунок 31">
            <a:extLst>
              <a:ext uri="{FF2B5EF4-FFF2-40B4-BE49-F238E27FC236}">
                <a16:creationId xmlns:a16="http://schemas.microsoft.com/office/drawing/2014/main" id="{BB631865-499B-9CA9-1990-CCC882BA11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803524" y="1403482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2DE6C2E-969A-18B5-E5D8-944772C722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0A9EF4-0FE7-EB03-4775-AB68E8854F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AEC585-88B0-B85D-7740-C71A4A75830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91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B35FED-E722-6913-0E69-47072BE209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681777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F3D4DE2-7C6B-08EB-4DA9-E3CDF56D859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34963" y="1044566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6152CD4-FA2D-9AB2-6C35-1A9AB3CEB9EC}"/>
              </a:ext>
            </a:extLst>
          </p:cNvPr>
          <p:cNvSpPr/>
          <p:nvPr userDrawn="1"/>
        </p:nvSpPr>
        <p:spPr>
          <a:xfrm>
            <a:off x="0" y="3533775"/>
            <a:ext cx="12192000" cy="33242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EE66033E-FFB6-2F8B-4D01-BD46DD6FED6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4961" y="4479012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4117592-9126-2DD3-72C0-D4AB330414A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2" y="3841801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A5D6DC68-80F5-CEFF-5BDE-2E867CD43A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A1CD53-E8DB-1EAF-54C8-4F40B9B621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808981-DED3-E4B6-B091-EAF0EED1353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2B9BA4-BB3C-0D77-5002-0CE57D43EA0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70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Объект 13">
            <a:extLst>
              <a:ext uri="{FF2B5EF4-FFF2-40B4-BE49-F238E27FC236}">
                <a16:creationId xmlns:a16="http://schemas.microsoft.com/office/drawing/2014/main" id="{6332D3AB-F318-48F5-853F-55D321BDC28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7960" y="1038225"/>
            <a:ext cx="11650493" cy="5132135"/>
          </a:xfrm>
          <a:prstGeom prst="roundRect">
            <a:avLst>
              <a:gd name="adj" fmla="val 1209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noFill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D623BE-007A-46D4-ABB2-30B1A640F5B1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14350" y="12668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ru-RU" dirty="0"/>
              <a:t>Текс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D219053F-C232-473C-80D0-3809F108891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14350" y="36290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341136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083B0D35-CD51-440F-85A0-BFD8CD831C3D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1819275" y="3700714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33459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62693642-CD19-4E64-A902-DF077FDDFE3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09616" y="370725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id="{FF73B31B-714A-3784-AA48-C1F71DD8B1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BD3EA6-982A-8905-812E-02C7884D9FD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884901-01AE-B090-968C-549509BCC1F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8EB2FB-DD4A-49F0-A4AA-DFCC0C92E80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9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48C0401C-CB02-4F1B-AC21-01310FBCD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6" name="Объект 3">
            <a:extLst>
              <a:ext uri="{FF2B5EF4-FFF2-40B4-BE49-F238E27FC236}">
                <a16:creationId xmlns:a16="http://schemas.microsoft.com/office/drawing/2014/main" id="{0772A6CD-3078-4C0C-9130-769E1DF33553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514350" y="1200437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9" name="Объект 3">
            <a:extLst>
              <a:ext uri="{FF2B5EF4-FFF2-40B4-BE49-F238E27FC236}">
                <a16:creationId xmlns:a16="http://schemas.microsoft.com/office/drawing/2014/main" id="{8D452508-BFB1-4E3E-AC14-B3A925E50530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Объект 3">
            <a:extLst>
              <a:ext uri="{FF2B5EF4-FFF2-40B4-BE49-F238E27FC236}">
                <a16:creationId xmlns:a16="http://schemas.microsoft.com/office/drawing/2014/main" id="{F6BB96AC-C1AB-4EA6-AA12-73AC367B3A5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B3BF7D62-9401-48E1-8671-5F24CBEE06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26487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7" name="Объект 2">
            <a:extLst>
              <a:ext uri="{FF2B5EF4-FFF2-40B4-BE49-F238E27FC236}">
                <a16:creationId xmlns:a16="http://schemas.microsoft.com/office/drawing/2014/main" id="{6E6735B3-6A51-485A-9E87-DA9C55CE569D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8" name="Объект 2">
            <a:extLst>
              <a:ext uri="{FF2B5EF4-FFF2-40B4-BE49-F238E27FC236}">
                <a16:creationId xmlns:a16="http://schemas.microsoft.com/office/drawing/2014/main" id="{B45D9C27-DD5A-4CFE-A0D6-E0469269462D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AAE131BF-D2CA-4409-A6AC-11614888E92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258334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0" name="Объект 2">
            <a:extLst>
              <a:ext uri="{FF2B5EF4-FFF2-40B4-BE49-F238E27FC236}">
                <a16:creationId xmlns:a16="http://schemas.microsoft.com/office/drawing/2014/main" id="{FB12FA61-FB42-41E0-970C-B87325E128B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1" name="Объект 2">
            <a:extLst>
              <a:ext uri="{FF2B5EF4-FFF2-40B4-BE49-F238E27FC236}">
                <a16:creationId xmlns:a16="http://schemas.microsoft.com/office/drawing/2014/main" id="{CA761229-94D1-4241-8097-CC7FCCDB198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44117426-1515-4636-AC15-AF8C7123E85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654795" y="2151687"/>
            <a:ext cx="3273950" cy="3273949"/>
          </a:xfrm>
          <a:prstGeom prst="ellipse">
            <a:avLst/>
          </a:prstGeom>
          <a:effectLst>
            <a:outerShdw blurRad="215900" dist="304800" dir="5400000" sx="90000" sy="-19000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BD08589C-6691-4CE7-9E58-DDD157D7DB7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099833" y="1319747"/>
            <a:ext cx="1271789" cy="1268877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32235F81-9775-4E08-85CE-5015B1236E5A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10735689" y="2024822"/>
            <a:ext cx="386112" cy="385228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5" name="Объект 2">
            <a:extLst>
              <a:ext uri="{FF2B5EF4-FFF2-40B4-BE49-F238E27FC236}">
                <a16:creationId xmlns:a16="http://schemas.microsoft.com/office/drawing/2014/main" id="{8B77379E-589A-46A8-B4EB-4DB4556CF6A3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10117789" y="4678028"/>
            <a:ext cx="876480" cy="8744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6" name="Объект 3">
            <a:extLst>
              <a:ext uri="{FF2B5EF4-FFF2-40B4-BE49-F238E27FC236}">
                <a16:creationId xmlns:a16="http://schemas.microsoft.com/office/drawing/2014/main" id="{F30FB309-22C0-4D88-8563-B8BAF900DF04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10112" y="36290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7" name="Объект 2">
            <a:extLst>
              <a:ext uri="{FF2B5EF4-FFF2-40B4-BE49-F238E27FC236}">
                <a16:creationId xmlns:a16="http://schemas.microsoft.com/office/drawing/2014/main" id="{B986D9CC-3391-4AB1-B3D8-1CC1DE1F300D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1815037" y="369346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48" name="Объект 2">
            <a:extLst>
              <a:ext uri="{FF2B5EF4-FFF2-40B4-BE49-F238E27FC236}">
                <a16:creationId xmlns:a16="http://schemas.microsoft.com/office/drawing/2014/main" id="{AE2FFE75-6BE5-43F1-9174-BBB91016F127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605378" y="3686922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CD458E-C0D2-DC0A-6A24-0A6950F0B4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EE527A-AA62-73AD-A40B-0E7C547D6A9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0B5E94-62BB-3393-68FD-E533E5B3684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309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19526" y="1834980"/>
            <a:ext cx="5008792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19526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0219" y="1163411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3682" y="1318748"/>
            <a:ext cx="3299914" cy="2873614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7585077-CDA8-4376-B02B-885E6029929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847064" y="3328510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Рисунок 26">
            <a:extLst>
              <a:ext uri="{FF2B5EF4-FFF2-40B4-BE49-F238E27FC236}">
                <a16:creationId xmlns:a16="http://schemas.microsoft.com/office/drawing/2014/main" id="{A3EE3317-1C22-4C97-BB8D-B94BA35A54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645798" y="3122860"/>
            <a:ext cx="3299914" cy="2873614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A0ACDA5-EFC0-4474-A605-20237AF4896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24325" y="1353739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7FDE7A27-A267-4CB9-80D8-7E62B3D0CA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6314" y="4559667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7B01DC6-5616-6DC3-57B0-358E3401B7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A26B5E-5930-A099-C9C0-4F407A1612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EB27A4-1504-935D-32A3-D445DE77E5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39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3 фо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>
            <a:extLst>
              <a:ext uri="{FF2B5EF4-FFF2-40B4-BE49-F238E27FC236}">
                <a16:creationId xmlns:a16="http://schemas.microsoft.com/office/drawing/2014/main" id="{205E2047-7916-4FB7-A91C-38F0651CE75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6159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41E5E7-C7CB-4B11-8DC8-3EBA147F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E922DDA1-A522-4ED9-B86D-77993344583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93277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EA269501-CC6F-4B76-88F5-3B3AA7AEBB3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044718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id="{0D08EDBA-BAD3-EFDF-7A1F-23A10BEEB0E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6456F916-69FD-4508-10CD-2EE866D7F75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3546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1" name="Рисунок 19">
            <a:extLst>
              <a:ext uri="{FF2B5EF4-FFF2-40B4-BE49-F238E27FC236}">
                <a16:creationId xmlns:a16="http://schemas.microsoft.com/office/drawing/2014/main" id="{7A3220C5-01EA-E8BC-B225-81C393E3B0B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72105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2" name="Рисунок 19">
            <a:extLst>
              <a:ext uri="{FF2B5EF4-FFF2-40B4-BE49-F238E27FC236}">
                <a16:creationId xmlns:a16="http://schemas.microsoft.com/office/drawing/2014/main" id="{95D092EE-CD7A-6608-62AA-FE831A8570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20664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3DE965E3-8817-4CFE-92CA-F56038B72A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834981"/>
            <a:ext cx="8332787" cy="11963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7D67D2D5-35A0-4F82-A6A4-FD5057B7A38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3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Заголовок 12">
            <a:extLst>
              <a:ext uri="{FF2B5EF4-FFF2-40B4-BE49-F238E27FC236}">
                <a16:creationId xmlns:a16="http://schemas.microsoft.com/office/drawing/2014/main" id="{CFEE0EC4-2E6D-41E6-3A64-941DB93B2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265FBC-1121-FB90-EDAB-19122F74DE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DBB30D-BA4E-1F1B-63AE-589338D057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CCF67E-11CF-97FE-58AE-01B803DA67F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025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346DDD-CF9E-B0DD-7D19-A85481D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24">
            <a:extLst>
              <a:ext uri="{FF2B5EF4-FFF2-40B4-BE49-F238E27FC236}">
                <a16:creationId xmlns:a16="http://schemas.microsoft.com/office/drawing/2014/main" id="{A4FD3881-7339-84AE-820C-C636BCDBC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Диаграмма 11">
            <a:extLst>
              <a:ext uri="{FF2B5EF4-FFF2-40B4-BE49-F238E27FC236}">
                <a16:creationId xmlns:a16="http://schemas.microsoft.com/office/drawing/2014/main" id="{F89C6C30-0EA4-11BB-2618-4B4E7C4B9B74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34962" y="1076325"/>
            <a:ext cx="8370887" cy="51292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4F1E3968-C051-BF1E-D485-5293D26CCB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991438" y="1076325"/>
            <a:ext cx="2828925" cy="2286000"/>
          </a:xfrm>
          <a:prstGeom prst="roundRect">
            <a:avLst>
              <a:gd name="adj" fmla="val 3873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id="{C2818C45-D00E-4F6A-B945-2B3E17E987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4370" y="3598294"/>
            <a:ext cx="2828925" cy="2607243"/>
          </a:xfrm>
          <a:prstGeom prst="roundRect">
            <a:avLst>
              <a:gd name="adj" fmla="val 3873"/>
            </a:avLst>
          </a:prstGeom>
          <a:solidFill>
            <a:schemeClr val="bg2"/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id="{27D3DFF2-2795-9CFD-9BC1-3ED9690106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D0C722B-661A-E2F2-4A20-1D41B1FA53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BC529F-FD70-D8F7-D174-F73A6D12780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0639DB-4534-9B54-50F5-1F77DB31DC8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995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F02F672B-EAA6-7301-20FA-8640669E21D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53398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26" name="Рисунок 24">
            <a:extLst>
              <a:ext uri="{FF2B5EF4-FFF2-40B4-BE49-F238E27FC236}">
                <a16:creationId xmlns:a16="http://schemas.microsoft.com/office/drawing/2014/main" id="{071F349B-D5D0-E8CD-0E30-B36CEB2DEAF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23546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Объект 32">
            <a:extLst>
              <a:ext uri="{FF2B5EF4-FFF2-40B4-BE49-F238E27FC236}">
                <a16:creationId xmlns:a16="http://schemas.microsoft.com/office/drawing/2014/main" id="{F62E6878-BB64-A6B1-F4FD-E52AD9D86A71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23838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5" name="Объект 32">
            <a:extLst>
              <a:ext uri="{FF2B5EF4-FFF2-40B4-BE49-F238E27FC236}">
                <a16:creationId xmlns:a16="http://schemas.microsoft.com/office/drawing/2014/main" id="{AD0EDA63-BA82-003F-F70F-C8CDC2D230C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153399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Объект 32">
            <a:extLst>
              <a:ext uri="{FF2B5EF4-FFF2-40B4-BE49-F238E27FC236}">
                <a16:creationId xmlns:a16="http://schemas.microsoft.com/office/drawing/2014/main" id="{2F96BC72-83CE-3567-030F-73E6EB648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188472" y="4175832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Рисунок 24">
            <a:extLst>
              <a:ext uri="{FF2B5EF4-FFF2-40B4-BE49-F238E27FC236}">
                <a16:creationId xmlns:a16="http://schemas.microsoft.com/office/drawing/2014/main" id="{2C6CD060-5363-4E20-9DE3-448AD06C17F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88471" y="1365250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DB8A62-1E27-4939-BA70-8E9C4AFE12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223546" y="3705713"/>
            <a:ext cx="11633490" cy="139066"/>
          </a:xfrm>
          <a:prstGeom prst="roundRect">
            <a:avLst>
              <a:gd name="adj" fmla="val 50000"/>
            </a:avLst>
          </a:prstGeom>
        </p:spPr>
      </p:pic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0621A1-8872-0DD8-F25E-5797E2FE030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461A30-4CA2-89CB-D154-CB2D7C5C562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73EE0A-992C-CF4C-E1E7-B126BF730B1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89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31B2953-9F07-7D70-CC7D-43CD58DEE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1929"/>
          <a:stretch/>
        </p:blipFill>
        <p:spPr>
          <a:xfrm flipV="1">
            <a:off x="10647954" y="2020796"/>
            <a:ext cx="1544046" cy="331320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6A7E2B8-0530-4E90-99C5-936B8E320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2163" r="31235"/>
          <a:stretch/>
        </p:blipFill>
        <p:spPr>
          <a:xfrm flipH="1" flipV="1">
            <a:off x="-2" y="4610422"/>
            <a:ext cx="1828401" cy="2247577"/>
          </a:xfrm>
          <a:prstGeom prst="rect">
            <a:avLst/>
          </a:prstGeom>
        </p:spPr>
      </p:pic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9C4F5B55-B72C-84A6-289F-430F846917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05901" y="4353868"/>
            <a:ext cx="9511981" cy="16569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B4B68E11-83CC-4036-8364-19B027D5ED44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05362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D2A2A7B7-ACAB-4A2E-8224-007B099A520F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605362" y="1524001"/>
            <a:ext cx="2913062" cy="415948"/>
          </a:xfrm>
          <a:prstGeom prst="round2SameRect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ru-RU" dirty="0"/>
              <a:t>Заголовок 2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23ACC64-DC40-4012-8CCB-F3C3B3073DD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904821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585AD9BE-C2D9-44F9-ADD3-4849896ED47A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305902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717301F1-F5CC-4B49-B9CC-9F5463B95D0C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305902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ru-RU" sz="20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Заголовок 1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9B40AD27-ED7E-4EE0-A2EC-B164774E9EBE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904821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000" dirty="0">
                <a:solidFill>
                  <a:schemeClr val="tx2"/>
                </a:solidFill>
              </a:defRPr>
            </a:lvl1pPr>
          </a:lstStyle>
          <a:p>
            <a:pPr marL="0" lvl="0" indent="0" algn="ctr">
              <a:buNone/>
            </a:pPr>
            <a:r>
              <a:rPr lang="ru-RU" dirty="0"/>
              <a:t>Заголовок 3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8E479C-7C58-C60C-67A0-055D1CDA67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8CEB87-93EC-66F5-CCFA-ED7D81F9695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45C1E4-58B4-A033-17CA-4B13CAF7C2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62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D9F8F985-DFEB-4613-A1FD-B74261749BD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4963" y="1232203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AE93EA6E-A0BA-4596-8EF5-207A1D09DFE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DE9B3488-6B88-4B59-9AA9-90EB708EF88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34963" y="342900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FCA3BD40-549C-4817-8140-A241AB933854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705719" y="3774092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4001AEBD-AA4F-43F4-AF20-03C9E06177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05719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64294F8-95E2-4402-ACC8-05A2D6E100F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076475" y="1232203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6D076514-19C8-482A-B912-5F5128BAE1F4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076475" y="3414524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FA35DF1A-2670-442C-8627-9F8675CEADE1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5076475" y="5596845"/>
            <a:ext cx="2218356" cy="12611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EAD6A90E-6831-4684-A176-FCC78F1E96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47231" y="1591771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7D8F2292-EF97-4C1D-83B5-EE44E130946F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EC6C67E1-1CBA-4A3F-99A3-E41D19BD85C0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447231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9B6CE807-D89A-428B-A9FB-B0EC29363B17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817987" y="1951339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07C2643C-F4A5-41A3-870E-0213DC0BD705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9817987" y="413366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id="{4AA01B15-3023-5D86-54D9-66B82330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4000" y="6356350"/>
            <a:ext cx="457200" cy="365125"/>
          </a:xfrm>
        </p:spPr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id="{1B6C249C-4CE2-66BE-2FD2-5EF817907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67E4F9E-4340-53E6-E5DE-97E553EB32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693170-427F-06BF-00CB-6CB4921BF13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BDD1DE-EABF-9321-3B0E-1DF0700F73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845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+бл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8505FA-9322-ABC8-1866-4DAF1430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id="{7A13E139-6F55-06C8-1559-B1F660B7E3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5" name="Диаграмма 14">
            <a:extLst>
              <a:ext uri="{FF2B5EF4-FFF2-40B4-BE49-F238E27FC236}">
                <a16:creationId xmlns:a16="http://schemas.microsoft.com/office/drawing/2014/main" id="{BAA57EDB-3156-978A-2D95-461896C43BEB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857625" y="1573213"/>
            <a:ext cx="4476750" cy="4476750"/>
          </a:xfrm>
        </p:spPr>
        <p:txBody>
          <a:bodyPr/>
          <a:lstStyle>
            <a:lvl1pPr marL="0" indent="0">
              <a:buNone/>
              <a:defRPr lang="ru-RU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6" name="Объект 32">
            <a:extLst>
              <a:ext uri="{FF2B5EF4-FFF2-40B4-BE49-F238E27FC236}">
                <a16:creationId xmlns:a16="http://schemas.microsoft.com/office/drawing/2014/main" id="{6E107669-AB73-99E4-F61B-B6BBE6C7ECE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4963" y="1573213"/>
            <a:ext cx="3300704" cy="2151062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7" name="Объект 32">
            <a:extLst>
              <a:ext uri="{FF2B5EF4-FFF2-40B4-BE49-F238E27FC236}">
                <a16:creationId xmlns:a16="http://schemas.microsoft.com/office/drawing/2014/main" id="{666EA3EF-1AB5-40A9-81DB-967C13B3F46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4963" y="3924048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Объект 32">
            <a:extLst>
              <a:ext uri="{FF2B5EF4-FFF2-40B4-BE49-F238E27FC236}">
                <a16:creationId xmlns:a16="http://schemas.microsoft.com/office/drawing/2014/main" id="{1055BA4A-885B-290E-D152-C6C07081ED8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556333" y="1573213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32">
            <a:extLst>
              <a:ext uri="{FF2B5EF4-FFF2-40B4-BE49-F238E27FC236}">
                <a16:creationId xmlns:a16="http://schemas.microsoft.com/office/drawing/2014/main" id="{CEEC4CE0-6979-D8DA-171B-22236CAAE1D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556333" y="3924048"/>
            <a:ext cx="3300704" cy="2125915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id="{B06B01A7-D275-297F-C4DC-DFCCD06B7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10E734-9E7D-6357-1AA2-FB5DE15C90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9769B2-9900-D63C-992F-E3C2140B339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B80D4-5389-8E36-D4E9-FE2E2D01BB1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871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931A0E0-8FAE-8481-17EF-94DF57AC1BA8}"/>
              </a:ext>
            </a:extLst>
          </p:cNvPr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object 3">
            <a:extLst>
              <a:ext uri="{FF2B5EF4-FFF2-40B4-BE49-F238E27FC236}">
                <a16:creationId xmlns:a16="http://schemas.microsoft.com/office/drawing/2014/main" id="{00BB84BD-B66C-2FF9-788C-7C5398E225AD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/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ED1A5A8-03A0-5B90-3E77-2150FAC40B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3637"/>
          <a:stretch/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853AF3-36C9-B168-C524-089E955D8F94}"/>
              </a:ext>
            </a:extLst>
          </p:cNvPr>
          <p:cNvSpPr txBox="1"/>
          <p:nvPr userDrawn="1"/>
        </p:nvSpPr>
        <p:spPr>
          <a:xfrm>
            <a:off x="704919" y="916301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7A2E3-4ED0-9E99-BC43-1592FEFEB4CF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76312938-D40A-45A2-6AC5-CEAEBFB59C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4993391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7" name="Текст 42">
            <a:extLst>
              <a:ext uri="{FF2B5EF4-FFF2-40B4-BE49-F238E27FC236}">
                <a16:creationId xmlns:a16="http://schemas.microsoft.com/office/drawing/2014/main" id="{7D9FE35D-7D40-C782-794F-50B51DEF89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837" y="5617706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3C061B65-D2D1-4042-A899-892E1E7EA9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414135"/>
            <a:ext cx="1457325" cy="1457325"/>
          </a:xfrm>
          <a:prstGeom prst="roundRect">
            <a:avLst>
              <a:gd name="adj" fmla="val 490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pic>
        <p:nvPicPr>
          <p:cNvPr id="9" name="Рисунок 8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42C1B1-5D65-A208-BEC2-1A459B4C9DC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26" y="998100"/>
            <a:ext cx="1570646" cy="2102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173C82-740B-DEF2-F514-DF6E7046996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2919" y="622300"/>
            <a:ext cx="950491" cy="87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14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E6D2E-8AAF-12E0-EF4B-35C3622A3B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2308E7-FDA8-8740-2F13-98B62147E8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726989-7397-19B6-FB1A-87905473768A}"/>
              </a:ext>
            </a:extLst>
          </p:cNvPr>
          <p:cNvSpPr txBox="1"/>
          <p:nvPr userDrawn="1"/>
        </p:nvSpPr>
        <p:spPr>
          <a:xfrm>
            <a:off x="704919" y="2695452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77B014-9CB0-0BB1-BA57-242ACC447DB9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6FD0E851-8995-542B-9060-3550513A6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5456056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16" name="Текст 42">
            <a:extLst>
              <a:ext uri="{FF2B5EF4-FFF2-40B4-BE49-F238E27FC236}">
                <a16:creationId xmlns:a16="http://schemas.microsoft.com/office/drawing/2014/main" id="{5D196F2F-AA6F-01CA-4E20-A4833AAEB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8714" y="6080371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id="{5A6B9C6A-6136-40E1-B792-554875A18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876800"/>
            <a:ext cx="1457325" cy="1457325"/>
          </a:xfrm>
          <a:prstGeom prst="roundRect">
            <a:avLst>
              <a:gd name="adj" fmla="val 817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FBEB87-CC03-7C60-9CC0-252CCFB265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026" y="998100"/>
            <a:ext cx="1570646" cy="2102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7BFC9A-67D8-9902-58D8-0FE51E3B0D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4919" y="578584"/>
            <a:ext cx="998081" cy="91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791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F08BB07D-8F2F-42C1-9B64-BD9A1911FEAA}"/>
              </a:ext>
            </a:extLst>
          </p:cNvPr>
          <p:cNvSpPr txBox="1">
            <a:spLocks/>
          </p:cNvSpPr>
          <p:nvPr userDrawn="1"/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8D699479-5AA7-4665-8013-FE6C9DDC820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7BBA15-A9B5-0F48-D5AB-FCE5A95701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38F209-D1CA-4CA7-9DF1-ED06056C1D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228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3367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046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668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7617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626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6/16/2025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18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6/16/2025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50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6/16/2025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280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577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753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54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13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AA062FE-59FF-5715-D967-FEACBEB28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585" y="979804"/>
            <a:ext cx="5355815" cy="518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BB95C-9821-DAF3-F558-804E5053E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9DE47D-083B-4EA4-A7B7-428B156CF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319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</a:lstStyle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91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78" r:id="rId4"/>
    <p:sldLayoutId id="2147483691" r:id="rId5"/>
    <p:sldLayoutId id="2147483692" r:id="rId6"/>
    <p:sldLayoutId id="2147483664" r:id="rId7"/>
    <p:sldLayoutId id="2147483665" r:id="rId8"/>
    <p:sldLayoutId id="2147483663" r:id="rId9"/>
    <p:sldLayoutId id="2147483652" r:id="rId10"/>
    <p:sldLayoutId id="2147483651" r:id="rId11"/>
    <p:sldLayoutId id="2147483660" r:id="rId12"/>
    <p:sldLayoutId id="2147483693" r:id="rId13"/>
    <p:sldLayoutId id="2147483654" r:id="rId14"/>
    <p:sldLayoutId id="2147483653" r:id="rId15"/>
    <p:sldLayoutId id="2147483662" r:id="rId16"/>
    <p:sldLayoutId id="2147483655" r:id="rId17"/>
    <p:sldLayoutId id="2147483656" r:id="rId18"/>
    <p:sldLayoutId id="2147483657" r:id="rId19"/>
    <p:sldLayoutId id="2147483713" r:id="rId20"/>
    <p:sldLayoutId id="2147483727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A40E7-57E5-44D9-8BD3-E74BAA195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361C7B-9E30-476E-AB58-6C8B16BF9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4E227D-E85B-4B52-9209-9CE5A47CE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64B34-B1A4-4CB9-948C-641B54CBF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C989A6-2571-4565-B19F-6F7DA9DD3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3F57B-77EA-40C2-A7CA-99DD54C8E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91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714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4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52.png"/><Relationship Id="rId18" Type="http://schemas.microsoft.com/office/2007/relationships/hdphoto" Target="../media/hdphoto1.wdp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12" Type="http://schemas.openxmlformats.org/officeDocument/2006/relationships/customXml" Target="../ink/ink6.xml"/><Relationship Id="rId17" Type="http://schemas.openxmlformats.org/officeDocument/2006/relationships/image" Target="../media/image54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5" Type="http://schemas.openxmlformats.org/officeDocument/2006/relationships/image" Target="../media/image53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50.png"/><Relationship Id="rId14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6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9.svg"/><Relationship Id="rId11" Type="http://schemas.openxmlformats.org/officeDocument/2006/relationships/image" Target="../media/image64.jpe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61.svg"/><Relationship Id="rId5" Type="http://schemas.openxmlformats.org/officeDocument/2006/relationships/image" Target="../media/image70.svg"/><Relationship Id="rId10" Type="http://schemas.openxmlformats.org/officeDocument/2006/relationships/image" Target="../media/image60.png"/><Relationship Id="rId4" Type="http://schemas.openxmlformats.org/officeDocument/2006/relationships/image" Target="../media/image69.png"/><Relationship Id="rId9" Type="http://schemas.openxmlformats.org/officeDocument/2006/relationships/image" Target="../media/image7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5.jp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13" Type="http://schemas.openxmlformats.org/officeDocument/2006/relationships/image" Target="../media/image82.png"/><Relationship Id="rId3" Type="http://schemas.openxmlformats.org/officeDocument/2006/relationships/image" Target="../media/image30.svg"/><Relationship Id="rId7" Type="http://schemas.openxmlformats.org/officeDocument/2006/relationships/image" Target="../media/image22.svg"/><Relationship Id="rId12" Type="http://schemas.openxmlformats.org/officeDocument/2006/relationships/customXml" Target="../ink/ink10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11" Type="http://schemas.openxmlformats.org/officeDocument/2006/relationships/image" Target="../media/image81.svg"/><Relationship Id="rId5" Type="http://schemas.openxmlformats.org/officeDocument/2006/relationships/image" Target="../media/image78.svg"/><Relationship Id="rId10" Type="http://schemas.openxmlformats.org/officeDocument/2006/relationships/image" Target="../media/image80.png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5.png"/><Relationship Id="rId4" Type="http://schemas.openxmlformats.org/officeDocument/2006/relationships/customXml" Target="../ink/ink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61A1FD37-A5C3-6F01-7C8D-BEDC3FF87670}"/>
              </a:ext>
            </a:extLst>
          </p:cNvPr>
          <p:cNvGrpSpPr/>
          <p:nvPr/>
        </p:nvGrpSpPr>
        <p:grpSpPr>
          <a:xfrm>
            <a:off x="10775840" y="1920200"/>
            <a:ext cx="585720" cy="868680"/>
            <a:chOff x="10775840" y="1920200"/>
            <a:chExt cx="585720" cy="86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0" name="Рукописный ввод 19">
                  <a:extLst>
                    <a:ext uri="{FF2B5EF4-FFF2-40B4-BE49-F238E27FC236}">
                      <a16:creationId xmlns:a16="http://schemas.microsoft.com/office/drawing/2014/main" id="{A06D533C-ED02-CF30-74B6-70C29AA24E0E}"/>
                    </a:ext>
                  </a:extLst>
                </p14:cNvPr>
                <p14:cNvContentPartPr/>
                <p14:nvPr/>
              </p14:nvContentPartPr>
              <p14:xfrm>
                <a:off x="11206040" y="1920200"/>
                <a:ext cx="360" cy="360"/>
              </p14:xfrm>
            </p:contentPart>
          </mc:Choice>
          <mc:Fallback xmlns="">
            <p:pic>
              <p:nvPicPr>
                <p:cNvPr id="20" name="Рукописный ввод 19">
                  <a:extLst>
                    <a:ext uri="{FF2B5EF4-FFF2-40B4-BE49-F238E27FC236}">
                      <a16:creationId xmlns:a16="http://schemas.microsoft.com/office/drawing/2014/main" id="{A06D533C-ED02-CF30-74B6-70C29AA24E0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143400" y="185756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2" name="Рукописный ввод 21">
                  <a:extLst>
                    <a:ext uri="{FF2B5EF4-FFF2-40B4-BE49-F238E27FC236}">
                      <a16:creationId xmlns:a16="http://schemas.microsoft.com/office/drawing/2014/main" id="{FB23E694-8DB2-1C35-F534-0D88696B11FA}"/>
                    </a:ext>
                  </a:extLst>
                </p14:cNvPr>
                <p14:cNvContentPartPr/>
                <p14:nvPr/>
              </p14:nvContentPartPr>
              <p14:xfrm>
                <a:off x="11003360" y="2122880"/>
                <a:ext cx="358200" cy="666000"/>
              </p14:xfrm>
            </p:contentPart>
          </mc:Choice>
          <mc:Fallback xmlns="">
            <p:pic>
              <p:nvPicPr>
                <p:cNvPr id="22" name="Рукописный ввод 21">
                  <a:extLst>
                    <a:ext uri="{FF2B5EF4-FFF2-40B4-BE49-F238E27FC236}">
                      <a16:creationId xmlns:a16="http://schemas.microsoft.com/office/drawing/2014/main" id="{FB23E694-8DB2-1C35-F534-0D88696B11F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940360" y="2060240"/>
                  <a:ext cx="483840" cy="79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1" name="Рукописный ввод 30">
                  <a:extLst>
                    <a:ext uri="{FF2B5EF4-FFF2-40B4-BE49-F238E27FC236}">
                      <a16:creationId xmlns:a16="http://schemas.microsoft.com/office/drawing/2014/main" id="{54D05638-93B3-E3DF-85E0-FCF087AF5AAC}"/>
                    </a:ext>
                  </a:extLst>
                </p14:cNvPr>
                <p14:cNvContentPartPr/>
                <p14:nvPr/>
              </p14:nvContentPartPr>
              <p14:xfrm>
                <a:off x="10775840" y="1969880"/>
                <a:ext cx="543600" cy="358560"/>
              </p14:xfrm>
            </p:contentPart>
          </mc:Choice>
          <mc:Fallback xmlns="">
            <p:pic>
              <p:nvPicPr>
                <p:cNvPr id="31" name="Рукописный ввод 30">
                  <a:extLst>
                    <a:ext uri="{FF2B5EF4-FFF2-40B4-BE49-F238E27FC236}">
                      <a16:creationId xmlns:a16="http://schemas.microsoft.com/office/drawing/2014/main" id="{54D05638-93B3-E3DF-85E0-FCF087AF5AA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712840" y="1906880"/>
                  <a:ext cx="669240" cy="484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124" y="5503689"/>
            <a:ext cx="5266705" cy="85712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Ерицян Борис Арменович</a:t>
            </a:r>
          </a:p>
          <a:p>
            <a:r>
              <a:rPr lang="ru-RU" dirty="0"/>
              <a:t>Ястребова Евгения Владимировна</a:t>
            </a:r>
          </a:p>
          <a:p>
            <a:r>
              <a:rPr lang="ru-RU" dirty="0"/>
              <a:t>Наставник: Шевелёва Анна </a:t>
            </a:r>
            <a:r>
              <a:rPr lang="ru-RU" dirty="0" err="1"/>
              <a:t>Максимиллиановна</a:t>
            </a:r>
            <a:endParaRPr lang="ru-RU" dirty="0"/>
          </a:p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124" y="2255480"/>
            <a:ext cx="6237014" cy="1987139"/>
          </a:xfrm>
        </p:spPr>
        <p:txBody>
          <a:bodyPr/>
          <a:lstStyle/>
          <a:p>
            <a:r>
              <a:rPr lang="ru-RU" dirty="0"/>
              <a:t>Музыкальные занятия для детей с нарушениями слуха в рамках проекта "Достучимся до сердец"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Ростов-на-Дону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18F613EE-812F-C9A7-8AAC-4F003B933BC1}"/>
                  </a:ext>
                </a:extLst>
              </p14:cNvPr>
              <p14:cNvContentPartPr/>
              <p14:nvPr/>
            </p14:nvContentPartPr>
            <p14:xfrm>
              <a:off x="10393520" y="1909760"/>
              <a:ext cx="345960" cy="18324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18F613EE-812F-C9A7-8AAC-4F003B933BC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330520" y="1846760"/>
                <a:ext cx="4716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E6712E22-5912-CB93-E3F2-605EE221F0A6}"/>
                  </a:ext>
                </a:extLst>
              </p14:cNvPr>
              <p14:cNvContentPartPr/>
              <p14:nvPr/>
            </p14:nvContentPartPr>
            <p14:xfrm>
              <a:off x="10576400" y="1909760"/>
              <a:ext cx="599400" cy="3096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E6712E22-5912-CB93-E3F2-605EE221F0A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13760" y="1847120"/>
                <a:ext cx="72504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D036A63A-840C-F1AB-72FC-1F84403979E1}"/>
                  </a:ext>
                </a:extLst>
              </p14:cNvPr>
              <p14:cNvContentPartPr/>
              <p14:nvPr/>
            </p14:nvContentPartPr>
            <p14:xfrm>
              <a:off x="10191920" y="1531400"/>
              <a:ext cx="1168200" cy="1300680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D036A63A-840C-F1AB-72FC-1F84403979E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129280" y="1468400"/>
                <a:ext cx="1293840" cy="142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9720A779-2670-F947-03F7-8434E9B92AF3}"/>
                  </a:ext>
                </a:extLst>
              </p14:cNvPr>
              <p14:cNvContentPartPr/>
              <p14:nvPr/>
            </p14:nvContentPartPr>
            <p14:xfrm>
              <a:off x="10410440" y="2049440"/>
              <a:ext cx="747000" cy="39168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9720A779-2670-F947-03F7-8434E9B92AF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347440" y="1986440"/>
                <a:ext cx="872640" cy="51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2D1CED61-C5B7-E083-69EB-95EC92A61866}"/>
                  </a:ext>
                </a:extLst>
              </p14:cNvPr>
              <p14:cNvContentPartPr/>
              <p14:nvPr/>
            </p14:nvContentPartPr>
            <p14:xfrm>
              <a:off x="10718960" y="2316560"/>
              <a:ext cx="360" cy="360"/>
            </p14:xfrm>
          </p:contentPart>
        </mc:Choice>
        <mc:Fallback xmlns=""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2D1CED61-C5B7-E083-69EB-95EC92A618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55960" y="2253560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Объект 11" descr="Изображение выглядит как Фигурка животного, игрушка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5992FE5-913F-2248-4815-A92BD3505BFC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434" b="87547" l="10000" r="90000">
                        <a14:foregroundMark x1="74815" y1="4869" x2="74815" y2="4869"/>
                        <a14:foregroundMark x1="74815" y1="4869" x2="74815" y2="4869"/>
                        <a14:foregroundMark x1="74815" y1="4869" x2="74815" y2="4869"/>
                        <a14:foregroundMark x1="80833" y1="2434" x2="80833" y2="2434"/>
                        <a14:foregroundMark x1="80833" y1="2434" x2="80833" y2="2434"/>
                        <a14:foregroundMark x1="37500" y1="5712" x2="37500" y2="5712"/>
                        <a14:foregroundMark x1="37500" y1="5712" x2="37500" y2="5712"/>
                        <a14:foregroundMark x1="50278" y1="10112" x2="50278" y2="10112"/>
                        <a14:foregroundMark x1="50278" y1="10112" x2="50278" y2="10112"/>
                        <a14:foregroundMark x1="39352" y1="51217" x2="39352" y2="51217"/>
                        <a14:foregroundMark x1="39352" y1="51217" x2="39352" y2="51217"/>
                        <a14:foregroundMark x1="38796" y1="52060" x2="38796" y2="52060"/>
                        <a14:foregroundMark x1="38796" y1="52060" x2="38796" y2="52060"/>
                        <a14:foregroundMark x1="37500" y1="48970" x2="37500" y2="48970"/>
                        <a14:foregroundMark x1="19167" y1="44850" x2="19167" y2="44850"/>
                        <a14:foregroundMark x1="19167" y1="44850" x2="19167" y2="44850"/>
                        <a14:foregroundMark x1="42407" y1="53652" x2="42407" y2="53652"/>
                        <a14:foregroundMark x1="42407" y1="53652" x2="42407" y2="53652"/>
                        <a14:foregroundMark x1="41019" y1="52622" x2="41019" y2="52622"/>
                        <a14:foregroundMark x1="41019" y1="52622" x2="41019" y2="52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660" t="-12404" r="-5179" b="2565"/>
          <a:stretch>
            <a:fillRect/>
          </a:stretch>
        </p:blipFill>
        <p:spPr>
          <a:xfrm>
            <a:off x="6753138" y="1054192"/>
            <a:ext cx="4554771" cy="4749616"/>
          </a:xfrm>
        </p:spPr>
      </p:pic>
    </p:spTree>
    <p:extLst>
      <p:ext uri="{BB962C8B-B14F-4D97-AF65-F5344CB8AC3E}">
        <p14:creationId xmlns:p14="http://schemas.microsoft.com/office/powerpoint/2010/main" val="1231029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475F4-2167-9EFE-9CAF-FD4E8A93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012" y="677335"/>
            <a:ext cx="5303521" cy="1097280"/>
          </a:xfrm>
        </p:spPr>
        <p:txBody>
          <a:bodyPr/>
          <a:lstStyle/>
          <a:p>
            <a:r>
              <a:rPr lang="ru-SA" dirty="0"/>
              <a:t>Команда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FBA5D34-0A0C-C1E9-4931-C4D20B35A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1774615"/>
            <a:ext cx="6200986" cy="4710854"/>
          </a:xfrm>
        </p:spPr>
        <p:txBody>
          <a:bodyPr>
            <a:normAutofit/>
          </a:bodyPr>
          <a:lstStyle/>
          <a:p>
            <a:r>
              <a:rPr lang="ru-SA" sz="2000" b="1" i="0" dirty="0">
                <a:effectLst/>
                <a:highlight>
                  <a:srgbClr val="FFFFFF"/>
                </a:highlight>
              </a:rPr>
              <a:t>Евгения</a:t>
            </a:r>
            <a:r>
              <a:rPr lang="ru-RU" sz="2000" i="0" dirty="0">
                <a:effectLst/>
                <a:highlight>
                  <a:srgbClr val="FFFFFF"/>
                </a:highlight>
              </a:rPr>
              <a:t> – лидер проекта – домристка с музыкальным образованием лауреат всероссийских и международных конкурсов, администратор и координатор проекта. Образование: 4 курс, психолого-педагогическое</a:t>
            </a:r>
          </a:p>
          <a:p>
            <a:r>
              <a:rPr lang="ru-RU" sz="2000" b="1" dirty="0">
                <a:highlight>
                  <a:srgbClr val="FFFFFF"/>
                </a:highlight>
              </a:rPr>
              <a:t>Борис</a:t>
            </a:r>
            <a:r>
              <a:rPr lang="ru-RU" sz="2000" dirty="0">
                <a:highlight>
                  <a:srgbClr val="FFFFFF"/>
                </a:highlight>
              </a:rPr>
              <a:t> – барабанщик-перкуссионист</a:t>
            </a:r>
            <a:r>
              <a:rPr lang="ru-RU" sz="2000" b="0" i="0" dirty="0">
                <a:effectLst/>
                <a:highlight>
                  <a:srgbClr val="FFFFFF"/>
                </a:highlight>
              </a:rPr>
              <a:t>, многократный призёр и победитель конкурсов различного уровня, Гран-призёр областного и всероссийского этапов фестиваля "Российская студенческая весна». Образование: 4 курс, педагогическое (профессиональное обучение)</a:t>
            </a:r>
            <a:endParaRPr lang="ru-SA" sz="2000" dirty="0"/>
          </a:p>
        </p:txBody>
      </p:sp>
      <p:pic>
        <p:nvPicPr>
          <p:cNvPr id="9" name="Рисунок 8" descr="Изображение выглядит как одежда, стена, в помещении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032E85-1F18-7A3E-ED20-B2376A1107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73" t="17054" r="9680"/>
          <a:stretch/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524E89-8389-741D-FFE4-CEBEB2E0E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9400" y="1370924"/>
            <a:ext cx="1422400" cy="6576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32880E-33F0-0955-8C8C-5509FD1312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313" y="185254"/>
            <a:ext cx="715967" cy="65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30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9D751A0-EF70-0C04-BEF8-BB949D82E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3</a:t>
            </a:fld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98FD432-B12B-815A-07F0-8192B7F3AFF4}"/>
              </a:ext>
            </a:extLst>
          </p:cNvPr>
          <p:cNvGrpSpPr/>
          <p:nvPr/>
        </p:nvGrpSpPr>
        <p:grpSpPr>
          <a:xfrm>
            <a:off x="550654" y="678483"/>
            <a:ext cx="6633596" cy="1747845"/>
            <a:chOff x="514350" y="1864077"/>
            <a:chExt cx="6227643" cy="1071072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272A0B11-88EE-0E66-BD12-6938A47296D6}"/>
                </a:ext>
              </a:extLst>
            </p:cNvPr>
            <p:cNvSpPr/>
            <p:nvPr/>
          </p:nvSpPr>
          <p:spPr>
            <a:xfrm>
              <a:off x="514350" y="1864077"/>
              <a:ext cx="6227643" cy="103179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ru-RU" sz="2800" dirty="0">
                <a:noFill/>
              </a:endParaRPr>
            </a:p>
          </p:txBody>
        </p:sp>
        <p:sp>
          <p:nvSpPr>
            <p:cNvPr id="31" name="Объект 11">
              <a:extLst>
                <a:ext uri="{FF2B5EF4-FFF2-40B4-BE49-F238E27FC236}">
                  <a16:creationId xmlns:a16="http://schemas.microsoft.com/office/drawing/2014/main" id="{3601C9C2-BB89-EB5F-B36E-DFB6A4D8D8B8}"/>
                </a:ext>
              </a:extLst>
            </p:cNvPr>
            <p:cNvSpPr txBox="1">
              <a:spLocks/>
            </p:cNvSpPr>
            <p:nvPr/>
          </p:nvSpPr>
          <p:spPr>
            <a:xfrm>
              <a:off x="619271" y="1937357"/>
              <a:ext cx="2464382" cy="882841"/>
            </a:xfrm>
            <a:prstGeom prst="roundRect">
              <a:avLst>
                <a:gd name="adj" fmla="val 2934"/>
              </a:avLst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noFill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400" dirty="0">
                  <a:solidFill>
                    <a:schemeClr val="tx1"/>
                  </a:solidFill>
                </a:rPr>
                <a:t>Целевая аудитория</a:t>
              </a:r>
              <a:endParaRPr lang="ru-RU" sz="3600" dirty="0">
                <a:solidFill>
                  <a:schemeClr val="tx1"/>
                </a:solidFill>
              </a:endParaRPr>
            </a:p>
          </p:txBody>
        </p:sp>
        <p:sp>
          <p:nvSpPr>
            <p:cNvPr id="32" name="Объект 8">
              <a:extLst>
                <a:ext uri="{FF2B5EF4-FFF2-40B4-BE49-F238E27FC236}">
                  <a16:creationId xmlns:a16="http://schemas.microsoft.com/office/drawing/2014/main" id="{90F11E93-B0E8-459D-E08E-F6968A0C27FC}"/>
                </a:ext>
              </a:extLst>
            </p:cNvPr>
            <p:cNvSpPr txBox="1">
              <a:spLocks/>
            </p:cNvSpPr>
            <p:nvPr/>
          </p:nvSpPr>
          <p:spPr>
            <a:xfrm>
              <a:off x="3140881" y="2058849"/>
              <a:ext cx="3500536" cy="8763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ru-RU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Родители, опекуны детей с нарушениями слуха, а также педагоги, работающие с детьми с нарушениями слуха</a:t>
              </a:r>
            </a:p>
            <a:p>
              <a:endParaRPr lang="ru-RU" dirty="0">
                <a:latin typeface="+mj-lt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A88B3A8-437E-1BE5-E490-0BBC40230A91}"/>
              </a:ext>
            </a:extLst>
          </p:cNvPr>
          <p:cNvGrpSpPr/>
          <p:nvPr/>
        </p:nvGrpSpPr>
        <p:grpSpPr>
          <a:xfrm>
            <a:off x="2691870" y="2581943"/>
            <a:ext cx="6801901" cy="1725897"/>
            <a:chOff x="514351" y="3130075"/>
            <a:chExt cx="6227642" cy="1054450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C1D08F1C-9D1A-E787-76FF-BCF9A446ED62}"/>
                </a:ext>
              </a:extLst>
            </p:cNvPr>
            <p:cNvSpPr/>
            <p:nvPr/>
          </p:nvSpPr>
          <p:spPr>
            <a:xfrm>
              <a:off x="514351" y="3152730"/>
              <a:ext cx="6227642" cy="1031795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ru-RU" sz="2800" dirty="0">
                <a:noFill/>
              </a:endParaRPr>
            </a:p>
          </p:txBody>
        </p:sp>
        <p:sp>
          <p:nvSpPr>
            <p:cNvPr id="33" name="Объект 9">
              <a:extLst>
                <a:ext uri="{FF2B5EF4-FFF2-40B4-BE49-F238E27FC236}">
                  <a16:creationId xmlns:a16="http://schemas.microsoft.com/office/drawing/2014/main" id="{F38A8112-3A43-4109-B72C-82DBD573033C}"/>
                </a:ext>
              </a:extLst>
            </p:cNvPr>
            <p:cNvSpPr txBox="1">
              <a:spLocks/>
            </p:cNvSpPr>
            <p:nvPr/>
          </p:nvSpPr>
          <p:spPr>
            <a:xfrm>
              <a:off x="2783501" y="3130075"/>
              <a:ext cx="3656856" cy="10287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kern="100" dirty="0">
                  <a:latin typeface="Grandview Display" panose="020B0502040204020203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Секций, кружков, досуговых занятий, адаптированных для неслышащих детей, очень мало и пространства для выбора практически нет</a:t>
              </a:r>
              <a:endParaRPr lang="ru-RU" sz="1600" dirty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34" name="Объект 11">
              <a:extLst>
                <a:ext uri="{FF2B5EF4-FFF2-40B4-BE49-F238E27FC236}">
                  <a16:creationId xmlns:a16="http://schemas.microsoft.com/office/drawing/2014/main" id="{A145A89B-7CD4-9A6A-7877-99BE5D43C7BE}"/>
                </a:ext>
              </a:extLst>
            </p:cNvPr>
            <p:cNvSpPr txBox="1">
              <a:spLocks/>
            </p:cNvSpPr>
            <p:nvPr/>
          </p:nvSpPr>
          <p:spPr>
            <a:xfrm>
              <a:off x="609616" y="3245754"/>
              <a:ext cx="1962134" cy="882841"/>
            </a:xfrm>
            <a:prstGeom prst="roundRect">
              <a:avLst>
                <a:gd name="adj" fmla="val 2934"/>
              </a:avLst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noFill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2400" dirty="0">
                <a:solidFill>
                  <a:schemeClr val="bg1"/>
                </a:solidFill>
              </a:endParaRPr>
            </a:p>
            <a:p>
              <a:r>
                <a:rPr lang="ru-RU" sz="2400" dirty="0">
                  <a:solidFill>
                    <a:schemeClr val="bg1"/>
                  </a:solidFill>
                </a:rPr>
                <a:t>Проблема</a:t>
              </a:r>
            </a:p>
            <a:p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E0B51D9-377E-5E98-FCDC-1CA8EC96304D}"/>
              </a:ext>
            </a:extLst>
          </p:cNvPr>
          <p:cNvGrpSpPr/>
          <p:nvPr/>
        </p:nvGrpSpPr>
        <p:grpSpPr>
          <a:xfrm>
            <a:off x="4999771" y="4543860"/>
            <a:ext cx="6801900" cy="1592780"/>
            <a:chOff x="514350" y="4482131"/>
            <a:chExt cx="6227641" cy="1031795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F43C7E48-ED0B-F5EA-C92F-F1CDBCC3759E}"/>
                </a:ext>
              </a:extLst>
            </p:cNvPr>
            <p:cNvSpPr/>
            <p:nvPr/>
          </p:nvSpPr>
          <p:spPr>
            <a:xfrm>
              <a:off x="514350" y="4482131"/>
              <a:ext cx="6227641" cy="1031795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ru-RU" sz="2800" dirty="0">
                <a:noFill/>
              </a:endParaRPr>
            </a:p>
          </p:txBody>
        </p:sp>
        <p:sp>
          <p:nvSpPr>
            <p:cNvPr id="35" name="Объект 10">
              <a:extLst>
                <a:ext uri="{FF2B5EF4-FFF2-40B4-BE49-F238E27FC236}">
                  <a16:creationId xmlns:a16="http://schemas.microsoft.com/office/drawing/2014/main" id="{D7653875-41C9-270A-1308-6450615EB750}"/>
                </a:ext>
              </a:extLst>
            </p:cNvPr>
            <p:cNvSpPr txBox="1">
              <a:spLocks/>
            </p:cNvSpPr>
            <p:nvPr/>
          </p:nvSpPr>
          <p:spPr>
            <a:xfrm>
              <a:off x="2755895" y="4485226"/>
              <a:ext cx="3943350" cy="10287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kern="100" dirty="0">
                  <a:latin typeface="Grandview Display" panose="020B0502040204020203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Курс обучения игре на </a:t>
              </a:r>
              <a:r>
                <a:rPr lang="ru-RU" sz="1600" b="1" i="1" u="sng" kern="100" dirty="0">
                  <a:latin typeface="Grandview Display" panose="020B0502040204020203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перкуссионных барабанах </a:t>
              </a:r>
              <a:r>
                <a:rPr lang="ru-RU" sz="1600" kern="100" dirty="0">
                  <a:latin typeface="Grandview Display" panose="020B0502040204020203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для детей с нарушениями слуха </a:t>
              </a:r>
            </a:p>
          </p:txBody>
        </p:sp>
        <p:sp>
          <p:nvSpPr>
            <p:cNvPr id="36" name="Объект 11">
              <a:extLst>
                <a:ext uri="{FF2B5EF4-FFF2-40B4-BE49-F238E27FC236}">
                  <a16:creationId xmlns:a16="http://schemas.microsoft.com/office/drawing/2014/main" id="{F9ABAEBB-DADE-45D4-5383-4B4060AD073F}"/>
                </a:ext>
              </a:extLst>
            </p:cNvPr>
            <p:cNvSpPr txBox="1">
              <a:spLocks/>
            </p:cNvSpPr>
            <p:nvPr/>
          </p:nvSpPr>
          <p:spPr>
            <a:xfrm>
              <a:off x="693632" y="4566973"/>
              <a:ext cx="1962134" cy="882841"/>
            </a:xfrm>
            <a:prstGeom prst="roundRect">
              <a:avLst>
                <a:gd name="adj" fmla="val 2934"/>
              </a:avLst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noFill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2400" dirty="0">
                <a:solidFill>
                  <a:schemeClr val="bg1"/>
                </a:solidFill>
              </a:endParaRPr>
            </a:p>
            <a:p>
              <a:r>
                <a:rPr lang="ru-RU" sz="2400" dirty="0">
                  <a:solidFill>
                    <a:schemeClr val="bg1"/>
                  </a:solidFill>
                </a:rPr>
                <a:t>Решение </a:t>
              </a:r>
            </a:p>
            <a:p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Овал 36">
            <a:extLst>
              <a:ext uri="{FF2B5EF4-FFF2-40B4-BE49-F238E27FC236}">
                <a16:creationId xmlns:a16="http://schemas.microsoft.com/office/drawing/2014/main" id="{4407A524-8FD3-2BE9-6454-29520E034C25}"/>
              </a:ext>
            </a:extLst>
          </p:cNvPr>
          <p:cNvSpPr/>
          <p:nvPr/>
        </p:nvSpPr>
        <p:spPr>
          <a:xfrm>
            <a:off x="10033059" y="1678245"/>
            <a:ext cx="1271789" cy="1271789"/>
          </a:xfrm>
          <a:prstGeom prst="ellipse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AA4B87B0-32B4-0D14-E814-DC24260450C7}"/>
              </a:ext>
            </a:extLst>
          </p:cNvPr>
          <p:cNvSpPr/>
          <p:nvPr/>
        </p:nvSpPr>
        <p:spPr>
          <a:xfrm>
            <a:off x="8374583" y="721360"/>
            <a:ext cx="566217" cy="537653"/>
          </a:xfrm>
          <a:prstGeom prst="ellipse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197F1FD5-E24A-4A53-0986-96051810B13D}"/>
              </a:ext>
            </a:extLst>
          </p:cNvPr>
          <p:cNvSpPr/>
          <p:nvPr/>
        </p:nvSpPr>
        <p:spPr>
          <a:xfrm>
            <a:off x="1815390" y="4942003"/>
            <a:ext cx="876480" cy="876480"/>
          </a:xfrm>
          <a:prstGeom prst="ellipse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22204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46602B2-1953-95C7-944A-5C1E13AD5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4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4DC976E3-05FB-5695-714D-641D6B52D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46" y="582135"/>
            <a:ext cx="4381817" cy="365126"/>
          </a:xfrm>
        </p:spPr>
        <p:txBody>
          <a:bodyPr/>
          <a:lstStyle/>
          <a:p>
            <a:r>
              <a:rPr lang="ru-RU" b="1" dirty="0"/>
              <a:t>Демонстрация решения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70B16B2B-7775-B892-AFBA-FA033BAFCFB3}"/>
              </a:ext>
            </a:extLst>
          </p:cNvPr>
          <p:cNvGrpSpPr/>
          <p:nvPr/>
        </p:nvGrpSpPr>
        <p:grpSpPr>
          <a:xfrm>
            <a:off x="422619" y="1200728"/>
            <a:ext cx="2339244" cy="636466"/>
            <a:chOff x="422619" y="1200728"/>
            <a:chExt cx="2339244" cy="636466"/>
          </a:xfrm>
        </p:grpSpPr>
        <p:sp>
          <p:nvSpPr>
            <p:cNvPr id="17" name="Объект 8">
              <a:extLst>
                <a:ext uri="{FF2B5EF4-FFF2-40B4-BE49-F238E27FC236}">
                  <a16:creationId xmlns:a16="http://schemas.microsoft.com/office/drawing/2014/main" id="{CD6FA168-DC6B-7C75-0F43-825B5117C53A}"/>
                </a:ext>
              </a:extLst>
            </p:cNvPr>
            <p:cNvSpPr txBox="1">
              <a:spLocks/>
            </p:cNvSpPr>
            <p:nvPr/>
          </p:nvSpPr>
          <p:spPr>
            <a:xfrm>
              <a:off x="422619" y="1200728"/>
              <a:ext cx="2138719" cy="636466"/>
            </a:xfrm>
            <a:prstGeom prst="roundRect">
              <a:avLst>
                <a:gd name="adj" fmla="val 5129"/>
              </a:avLst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 err="1">
                  <a:latin typeface="+mj-lt"/>
                  <a:ea typeface="Open Sans" pitchFamily="34" charset="0"/>
                  <a:cs typeface="Arial" panose="020B0604020202020204" pitchFamily="34" charset="0"/>
                </a:rPr>
                <a:t>Нормотипичные</a:t>
              </a:r>
              <a:r>
                <a:rPr lang="ru-RU" sz="1600" dirty="0">
                  <a:latin typeface="+mj-lt"/>
                  <a:ea typeface="Open Sans" pitchFamily="34" charset="0"/>
                  <a:cs typeface="Arial" panose="020B0604020202020204" pitchFamily="34" charset="0"/>
                </a:rPr>
                <a:t> дети</a:t>
              </a: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6F2CBE1-49D6-4F0E-2F07-846AF8BC0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439931" y="1248121"/>
              <a:ext cx="321932" cy="321932"/>
            </a:xfrm>
            <a:prstGeom prst="rect">
              <a:avLst/>
            </a:prstGeom>
          </p:spPr>
        </p:pic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5B9282A2-E5D3-5EA5-37C8-82215FB5D21D}"/>
              </a:ext>
            </a:extLst>
          </p:cNvPr>
          <p:cNvGrpSpPr/>
          <p:nvPr/>
        </p:nvGrpSpPr>
        <p:grpSpPr>
          <a:xfrm>
            <a:off x="3778114" y="1172623"/>
            <a:ext cx="2869681" cy="636466"/>
            <a:chOff x="3676653" y="1106391"/>
            <a:chExt cx="2869681" cy="636466"/>
          </a:xfrm>
        </p:grpSpPr>
        <p:sp>
          <p:nvSpPr>
            <p:cNvPr id="20" name="Объект 8">
              <a:extLst>
                <a:ext uri="{FF2B5EF4-FFF2-40B4-BE49-F238E27FC236}">
                  <a16:creationId xmlns:a16="http://schemas.microsoft.com/office/drawing/2014/main" id="{88B22EF0-8979-49EF-1AE6-D408C7534007}"/>
                </a:ext>
              </a:extLst>
            </p:cNvPr>
            <p:cNvSpPr txBox="1">
              <a:spLocks/>
            </p:cNvSpPr>
            <p:nvPr/>
          </p:nvSpPr>
          <p:spPr>
            <a:xfrm>
              <a:off x="3676653" y="1106391"/>
              <a:ext cx="2659510" cy="636466"/>
            </a:xfrm>
            <a:prstGeom prst="roundRect">
              <a:avLst>
                <a:gd name="adj" fmla="val 5129"/>
              </a:avLst>
            </a:prstGeom>
            <a:ln w="6350"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Arial" panose="020B0604020202020204" pitchFamily="34" charset="0"/>
                </a:rPr>
                <a:t>Иностранные студенты</a:t>
              </a:r>
              <a:endParaRPr lang="en-US" sz="1600" dirty="0">
                <a:solidFill>
                  <a:schemeClr val="tx1"/>
                </a:solidFill>
                <a:latin typeface="+mj-lt"/>
                <a:ea typeface="Open Sans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CA935B0-AD74-17DD-56B0-FFC211458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24402" y="1203103"/>
              <a:ext cx="321932" cy="321932"/>
            </a:xfrm>
            <a:prstGeom prst="rect">
              <a:avLst/>
            </a:prstGeom>
          </p:spPr>
        </p:pic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EA48229F-3EA6-FB5A-23C8-202A9E2E8926}"/>
              </a:ext>
            </a:extLst>
          </p:cNvPr>
          <p:cNvGrpSpPr/>
          <p:nvPr/>
        </p:nvGrpSpPr>
        <p:grpSpPr>
          <a:xfrm>
            <a:off x="7719169" y="1149861"/>
            <a:ext cx="3876286" cy="372799"/>
            <a:chOff x="7719169" y="1149861"/>
            <a:chExt cx="3876286" cy="372799"/>
          </a:xfrm>
        </p:grpSpPr>
        <p:sp>
          <p:nvSpPr>
            <p:cNvPr id="23" name="Объект 8">
              <a:extLst>
                <a:ext uri="{FF2B5EF4-FFF2-40B4-BE49-F238E27FC236}">
                  <a16:creationId xmlns:a16="http://schemas.microsoft.com/office/drawing/2014/main" id="{42B9A39B-370C-CEC0-C9EA-E279EC4F8028}"/>
                </a:ext>
              </a:extLst>
            </p:cNvPr>
            <p:cNvSpPr txBox="1">
              <a:spLocks/>
            </p:cNvSpPr>
            <p:nvPr/>
          </p:nvSpPr>
          <p:spPr>
            <a:xfrm>
              <a:off x="7719169" y="1200728"/>
              <a:ext cx="2786271" cy="321932"/>
            </a:xfrm>
            <a:prstGeom prst="roundRect">
              <a:avLst>
                <a:gd name="adj" fmla="val 5129"/>
              </a:avLst>
            </a:prstGeom>
            <a:ln w="6350"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Arial" panose="020B0604020202020204" pitchFamily="34" charset="0"/>
                </a:rPr>
                <a:t>Дети с ОВЗ</a:t>
              </a:r>
              <a:endParaRPr lang="en-US" sz="1600" dirty="0">
                <a:latin typeface="+mj-lt"/>
                <a:ea typeface="Open Sans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ADADDE95-5559-2DD6-1161-A4FB8D65F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273523" y="1149861"/>
              <a:ext cx="321932" cy="321932"/>
            </a:xfrm>
            <a:prstGeom prst="rect">
              <a:avLst/>
            </a:prstGeom>
          </p:spPr>
        </p:pic>
      </p:grpSp>
      <p:pic>
        <p:nvPicPr>
          <p:cNvPr id="33" name="Объект 17">
            <a:extLst>
              <a:ext uri="{FF2B5EF4-FFF2-40B4-BE49-F238E27FC236}">
                <a16:creationId xmlns:a16="http://schemas.microsoft.com/office/drawing/2014/main" id="{1EFE74EB-1064-42F5-8D3B-C7213D2E92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07FA47-3E14-0044-CCC3-153DB1AB88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8225" y="4003057"/>
            <a:ext cx="490869" cy="4908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A96D31-0875-3316-C49B-1DCB7EAB91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7936" y="4003057"/>
            <a:ext cx="490869" cy="490869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одежда, человек, женщина, люд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1A4EF2-46EC-A01A-3E57-5FFF3C55A6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2" t="11047" r="4520"/>
          <a:stretch>
            <a:fillRect/>
          </a:stretch>
        </p:blipFill>
        <p:spPr>
          <a:xfrm>
            <a:off x="3757794" y="2129249"/>
            <a:ext cx="2988584" cy="4238483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одежда, человек, на открытом воздухе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37F2C774-240E-9084-772D-31EBDDE2399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078"/>
          <a:stretch/>
        </p:blipFill>
        <p:spPr>
          <a:xfrm>
            <a:off x="562184" y="2653044"/>
            <a:ext cx="2138719" cy="3190894"/>
          </a:xfrm>
          <a:prstGeom prst="rect">
            <a:avLst/>
          </a:prstGeom>
        </p:spPr>
      </p:pic>
      <p:pic>
        <p:nvPicPr>
          <p:cNvPr id="36" name="апробация барабаны">
            <a:hlinkClick r:id="" action="ppaction://media"/>
            <a:extLst>
              <a:ext uri="{FF2B5EF4-FFF2-40B4-BE49-F238E27FC236}">
                <a16:creationId xmlns:a16="http://schemas.microsoft.com/office/drawing/2014/main" id="{CC06EF94-8A18-3EA5-FAA7-09E67ACE32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t="18566" b="8317"/>
          <a:stretch>
            <a:fillRect/>
          </a:stretch>
        </p:blipFill>
        <p:spPr>
          <a:xfrm>
            <a:off x="7788647" y="1742857"/>
            <a:ext cx="3825875" cy="501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9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8F53556-CD34-4D59-8D6C-2D83D678D748}"/>
              </a:ext>
            </a:extLst>
          </p:cNvPr>
          <p:cNvSpPr/>
          <p:nvPr/>
        </p:nvSpPr>
        <p:spPr>
          <a:xfrm>
            <a:off x="317960" y="1149985"/>
            <a:ext cx="11626390" cy="5132135"/>
          </a:xfrm>
          <a:prstGeom prst="roundRect">
            <a:avLst>
              <a:gd name="adj" fmla="val 1180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>
              <a:noFill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437E712-5DF7-8897-3386-AD068638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5</a:t>
            </a:fld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A39534AF-E4BE-B92C-4ED1-2BA28F4FCA4A}"/>
              </a:ext>
            </a:extLst>
          </p:cNvPr>
          <p:cNvSpPr/>
          <p:nvPr/>
        </p:nvSpPr>
        <p:spPr>
          <a:xfrm>
            <a:off x="514350" y="2600788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Aptos" panose="020B0004020202020204" pitchFamily="34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1C37705F-FA9D-722A-AC52-FDCEB4788034}"/>
              </a:ext>
            </a:extLst>
          </p:cNvPr>
          <p:cNvSpPr/>
          <p:nvPr/>
        </p:nvSpPr>
        <p:spPr>
          <a:xfrm>
            <a:off x="514350" y="1365330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D2A4ABE2-97ED-DBE3-9F07-55E0AE282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275" y="1702807"/>
            <a:ext cx="10054765" cy="295266"/>
          </a:xfrm>
        </p:spPr>
        <p:txBody>
          <a:bodyPr>
            <a:noAutofit/>
          </a:bodyPr>
          <a:lstStyle/>
          <a:p>
            <a:r>
              <a:rPr lang="ru-RU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Ростовская специальная школа-интернат №48 для детей с нарушениями слуха</a:t>
            </a:r>
            <a:endParaRPr lang="ru-RU" sz="2000" b="1" dirty="0"/>
          </a:p>
        </p:txBody>
      </p:sp>
      <p:pic>
        <p:nvPicPr>
          <p:cNvPr id="20" name="Объект 19" descr="Значок 1 со сплошной заливкой">
            <a:extLst>
              <a:ext uri="{FF2B5EF4-FFF2-40B4-BE49-F238E27FC236}">
                <a16:creationId xmlns:a16="http://schemas.microsoft.com/office/drawing/2014/main" id="{9A4CAA47-6B88-E532-0E90-E03E72790F1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794" y="1436688"/>
            <a:ext cx="882650" cy="882650"/>
          </a:xfrm>
        </p:spPr>
      </p:pic>
      <p:pic>
        <p:nvPicPr>
          <p:cNvPr id="22" name="Объект 21" descr="Значок со сплошной заливкой">
            <a:extLst>
              <a:ext uri="{FF2B5EF4-FFF2-40B4-BE49-F238E27FC236}">
                <a16:creationId xmlns:a16="http://schemas.microsoft.com/office/drawing/2014/main" id="{42CA034A-4C10-45DC-97A3-FE3182199CEB}"/>
              </a:ext>
            </a:extLst>
          </p:cNvPr>
          <p:cNvPicPr>
            <a:picLocks noGrp="1" noChangeAspect="1"/>
          </p:cNvPicPr>
          <p:nvPr>
            <p:ph sz="quarter" idx="33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794" y="2683510"/>
            <a:ext cx="882650" cy="882650"/>
          </a:xfrm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52AF45D-1908-487A-2EC2-4801C5FF4E10}"/>
              </a:ext>
            </a:extLst>
          </p:cNvPr>
          <p:cNvSpPr/>
          <p:nvPr/>
        </p:nvSpPr>
        <p:spPr>
          <a:xfrm>
            <a:off x="514350" y="3785446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22D4BA2F-079C-6D7E-D111-7A38A9B56FA8}"/>
              </a:ext>
            </a:extLst>
          </p:cNvPr>
          <p:cNvSpPr/>
          <p:nvPr/>
        </p:nvSpPr>
        <p:spPr>
          <a:xfrm>
            <a:off x="514350" y="5041224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pic>
        <p:nvPicPr>
          <p:cNvPr id="24" name="Объект 23" descr="Значок 3 со сплошной заливкой">
            <a:extLst>
              <a:ext uri="{FF2B5EF4-FFF2-40B4-BE49-F238E27FC236}">
                <a16:creationId xmlns:a16="http://schemas.microsoft.com/office/drawing/2014/main" id="{E063A01A-EC23-4C4B-BF24-DC26A1871D88}"/>
              </a:ext>
            </a:extLst>
          </p:cNvPr>
          <p:cNvPicPr>
            <a:picLocks noGrp="1" noChangeAspect="1"/>
          </p:cNvPicPr>
          <p:nvPr>
            <p:ph sz="quarter" idx="34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5794" y="3848856"/>
            <a:ext cx="882650" cy="882650"/>
          </a:xfrm>
        </p:spPr>
      </p:pic>
      <p:pic>
        <p:nvPicPr>
          <p:cNvPr id="26" name="Объект 25" descr="Значок 4 со сплошной заливкой">
            <a:extLst>
              <a:ext uri="{FF2B5EF4-FFF2-40B4-BE49-F238E27FC236}">
                <a16:creationId xmlns:a16="http://schemas.microsoft.com/office/drawing/2014/main" id="{A01BC1F7-7041-5AA8-946F-CFF00496AF1C}"/>
              </a:ext>
            </a:extLst>
          </p:cNvPr>
          <p:cNvPicPr>
            <a:picLocks noGrp="1" noChangeAspect="1"/>
          </p:cNvPicPr>
          <p:nvPr>
            <p:ph sz="quarter" idx="35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5794" y="5098789"/>
            <a:ext cx="882650" cy="882650"/>
          </a:xfrm>
        </p:spPr>
      </p:pic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7E0AA451-BC34-2699-69C8-3666B76DC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345" y="591134"/>
            <a:ext cx="4381817" cy="365126"/>
          </a:xfrm>
        </p:spPr>
        <p:txBody>
          <a:bodyPr/>
          <a:lstStyle/>
          <a:p>
            <a:r>
              <a:rPr lang="ru-RU" b="1" dirty="0"/>
              <a:t>Планируемые партнёры</a:t>
            </a:r>
          </a:p>
        </p:txBody>
      </p:sp>
      <p:sp>
        <p:nvSpPr>
          <p:cNvPr id="27" name="Объект 8">
            <a:extLst>
              <a:ext uri="{FF2B5EF4-FFF2-40B4-BE49-F238E27FC236}">
                <a16:creationId xmlns:a16="http://schemas.microsoft.com/office/drawing/2014/main" id="{D8876085-E6E2-EDF7-AD5C-334A09E5547A}"/>
              </a:ext>
            </a:extLst>
          </p:cNvPr>
          <p:cNvSpPr txBox="1">
            <a:spLocks/>
          </p:cNvSpPr>
          <p:nvPr/>
        </p:nvSpPr>
        <p:spPr>
          <a:xfrm>
            <a:off x="1819275" y="2826042"/>
            <a:ext cx="9986700" cy="876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latin typeface="Aptos" panose="020B0004020202020204" pitchFamily="34" charset="0"/>
              </a:rPr>
              <a:t>Общероссийская общественная организация инвалидов «Всероссийское общество глухих» (ВОГ)</a:t>
            </a:r>
          </a:p>
        </p:txBody>
      </p:sp>
      <p:sp>
        <p:nvSpPr>
          <p:cNvPr id="28" name="Объект 8">
            <a:extLst>
              <a:ext uri="{FF2B5EF4-FFF2-40B4-BE49-F238E27FC236}">
                <a16:creationId xmlns:a16="http://schemas.microsoft.com/office/drawing/2014/main" id="{2C9C7CFE-E164-B540-E88C-CEA176E12C57}"/>
              </a:ext>
            </a:extLst>
          </p:cNvPr>
          <p:cNvSpPr txBox="1">
            <a:spLocks/>
          </p:cNvSpPr>
          <p:nvPr/>
        </p:nvSpPr>
        <p:spPr>
          <a:xfrm>
            <a:off x="1878456" y="4093681"/>
            <a:ext cx="9936402" cy="4063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latin typeface="Aptos" panose="020B0004020202020204" pitchFamily="34" charset="0"/>
              </a:rPr>
              <a:t>Ресурсный центр добровольчества (волонтерства) Ростовской области </a:t>
            </a:r>
          </a:p>
          <a:p>
            <a:endParaRPr lang="ru-RU" sz="2000" b="1" dirty="0">
              <a:latin typeface="Aptos" panose="020B0004020202020204" pitchFamily="34" charset="0"/>
            </a:endParaRPr>
          </a:p>
        </p:txBody>
      </p:sp>
      <p:sp>
        <p:nvSpPr>
          <p:cNvPr id="29" name="Объект 8">
            <a:extLst>
              <a:ext uri="{FF2B5EF4-FFF2-40B4-BE49-F238E27FC236}">
                <a16:creationId xmlns:a16="http://schemas.microsoft.com/office/drawing/2014/main" id="{0CAAF891-AE5D-E110-159A-B063BAB64249}"/>
              </a:ext>
            </a:extLst>
          </p:cNvPr>
          <p:cNvSpPr txBox="1">
            <a:spLocks/>
          </p:cNvSpPr>
          <p:nvPr/>
        </p:nvSpPr>
        <p:spPr>
          <a:xfrm>
            <a:off x="1878456" y="5368418"/>
            <a:ext cx="10054765" cy="616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latin typeface="Aptos" panose="020B0004020202020204" pitchFamily="34" charset="0"/>
              </a:rPr>
              <a:t>Инклюзивное кафе «Теплица. Бережно»</a:t>
            </a:r>
          </a:p>
        </p:txBody>
      </p:sp>
      <p:pic>
        <p:nvPicPr>
          <p:cNvPr id="19" name="Объект 17">
            <a:extLst>
              <a:ext uri="{FF2B5EF4-FFF2-40B4-BE49-F238E27FC236}">
                <a16:creationId xmlns:a16="http://schemas.microsoft.com/office/drawing/2014/main" id="{F1E162CA-02E2-43A5-B6F5-63D25C8824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33295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4B17EF5-F74B-4538-955D-6FC4EFF65BEC}"/>
              </a:ext>
            </a:extLst>
          </p:cNvPr>
          <p:cNvSpPr/>
          <p:nvPr/>
        </p:nvSpPr>
        <p:spPr>
          <a:xfrm>
            <a:off x="2957485" y="3429000"/>
            <a:ext cx="3255897" cy="2850027"/>
          </a:xfrm>
          <a:prstGeom prst="roundRect">
            <a:avLst>
              <a:gd name="adj" fmla="val 2222"/>
            </a:avLst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8EB447D-1BBD-475A-A45C-0B8212B5DAB9}"/>
              </a:ext>
            </a:extLst>
          </p:cNvPr>
          <p:cNvSpPr/>
          <p:nvPr/>
        </p:nvSpPr>
        <p:spPr>
          <a:xfrm>
            <a:off x="310219" y="1163411"/>
            <a:ext cx="3295756" cy="2936381"/>
          </a:xfrm>
          <a:prstGeom prst="roundRect">
            <a:avLst>
              <a:gd name="adj" fmla="val 2556"/>
            </a:avLst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4CBA6C1-6B55-0C6F-5048-F0B5973C2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6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0F9A6B6-9562-B7FB-2FB7-42FE5323D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501" y="334957"/>
            <a:ext cx="8032303" cy="402954"/>
          </a:xfrm>
        </p:spPr>
        <p:txBody>
          <a:bodyPr/>
          <a:lstStyle/>
          <a:p>
            <a:r>
              <a:rPr lang="ru-RU" b="1" dirty="0"/>
              <a:t>Результаты пользовательского тестирования</a:t>
            </a:r>
          </a:p>
        </p:txBody>
      </p:sp>
      <p:sp>
        <p:nvSpPr>
          <p:cNvPr id="16" name="Стрелка: развернутая 15">
            <a:extLst>
              <a:ext uri="{FF2B5EF4-FFF2-40B4-BE49-F238E27FC236}">
                <a16:creationId xmlns:a16="http://schemas.microsoft.com/office/drawing/2014/main" id="{AF3D2CE1-2A3C-1637-ADA3-C7CFC0AA4AA9}"/>
              </a:ext>
            </a:extLst>
          </p:cNvPr>
          <p:cNvSpPr/>
          <p:nvPr/>
        </p:nvSpPr>
        <p:spPr>
          <a:xfrm rot="16200000">
            <a:off x="823531" y="4565556"/>
            <a:ext cx="1142445" cy="1130667"/>
          </a:xfrm>
          <a:prstGeom prst="uturnArrow">
            <a:avLst>
              <a:gd name="adj1" fmla="val 23315"/>
              <a:gd name="adj2" fmla="val 25000"/>
              <a:gd name="adj3" fmla="val 32582"/>
              <a:gd name="adj4" fmla="val 43750"/>
              <a:gd name="adj5" fmla="val 100000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трелка: развернутая 16">
            <a:extLst>
              <a:ext uri="{FF2B5EF4-FFF2-40B4-BE49-F238E27FC236}">
                <a16:creationId xmlns:a16="http://schemas.microsoft.com/office/drawing/2014/main" id="{98717789-8243-27C6-4B49-0881FCFE025D}"/>
              </a:ext>
            </a:extLst>
          </p:cNvPr>
          <p:cNvSpPr/>
          <p:nvPr/>
        </p:nvSpPr>
        <p:spPr>
          <a:xfrm rot="5400000" flipH="1">
            <a:off x="4281764" y="1476462"/>
            <a:ext cx="1142445" cy="1130667"/>
          </a:xfrm>
          <a:prstGeom prst="uturnArrow">
            <a:avLst>
              <a:gd name="adj1" fmla="val 23315"/>
              <a:gd name="adj2" fmla="val 25000"/>
              <a:gd name="adj3" fmla="val 32582"/>
              <a:gd name="adj4" fmla="val 43750"/>
              <a:gd name="adj5" fmla="val 100000"/>
            </a:avLst>
          </a:prstGeom>
          <a:solidFill>
            <a:srgbClr val="E8E8E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Объект 1">
            <a:extLst>
              <a:ext uri="{FF2B5EF4-FFF2-40B4-BE49-F238E27FC236}">
                <a16:creationId xmlns:a16="http://schemas.microsoft.com/office/drawing/2014/main" id="{0D2695D2-883D-8455-3933-78A0E0819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224" y="1828800"/>
            <a:ext cx="4566581" cy="398507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Эффективность занятий снижается при количестве учеников более 4;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Занятия также подходят детям с множественными нарушениями развития;</a:t>
            </a:r>
          </a:p>
          <a:p>
            <a:r>
              <a:rPr lang="ru-RU" dirty="0"/>
              <a:t>Опрос родителей показал, что: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Выбор досуговых занятий небольшой;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Основная трудность при поиске внеурочных занятий для ребёнка – маленький выбор секций и кружков;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Родители очень заинтересованы в том, чтобы их дети занимались музыкой и видят в этом много пользы для самого ребёнка.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pic>
        <p:nvPicPr>
          <p:cNvPr id="25" name="Объект 17">
            <a:extLst>
              <a:ext uri="{FF2B5EF4-FFF2-40B4-BE49-F238E27FC236}">
                <a16:creationId xmlns:a16="http://schemas.microsoft.com/office/drawing/2014/main" id="{BDD1ABD9-28C5-4388-ACCD-24A86D103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7128" y="751868"/>
            <a:ext cx="1209384" cy="52952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7" name="Рисунок 6" descr="Изображение выглядит как одежда, человек, инвалидная коляск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0ACFCD6-54AE-7CC5-F42B-5A0434B5F32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6" t="429" r="16210" b="-429"/>
          <a:stretch>
            <a:fillRect/>
          </a:stretch>
        </p:blipFill>
        <p:spPr>
          <a:xfrm>
            <a:off x="463682" y="1318748"/>
            <a:ext cx="3299914" cy="2873614"/>
          </a:xfrm>
        </p:spPr>
      </p:pic>
      <p:pic>
        <p:nvPicPr>
          <p:cNvPr id="34" name="обратная связь">
            <a:hlinkClick r:id="" action="ppaction://media"/>
            <a:extLst>
              <a:ext uri="{FF2B5EF4-FFF2-40B4-BE49-F238E27FC236}">
                <a16:creationId xmlns:a16="http://schemas.microsoft.com/office/drawing/2014/main" id="{7714485A-7015-9C4A-D6C2-A25813698A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92609" y="3677924"/>
            <a:ext cx="3043551" cy="304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5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9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FBF6EE-0358-3CC5-4A6F-50B6BC6A8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915" y="2249475"/>
            <a:ext cx="10890928" cy="35661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/>
              <a:t>Прямые аналоги:</a:t>
            </a:r>
          </a:p>
          <a:p>
            <a:r>
              <a:rPr lang="ru-RU" sz="2400" dirty="0"/>
              <a:t>Центр реабилитации людей с нарушениями слуха и речи в Москве;</a:t>
            </a:r>
          </a:p>
          <a:p>
            <a:r>
              <a:rPr lang="ru-RU" sz="2400" dirty="0"/>
              <a:t>г. Ставрополь, Государственное казенное общеобразовательное учреждение «Специальная (коррекционная) общеобразовательная школа-интернат № 36».</a:t>
            </a:r>
          </a:p>
          <a:p>
            <a:pPr marL="0" indent="0">
              <a:buNone/>
            </a:pPr>
            <a:r>
              <a:rPr lang="ru-RU" sz="2400" b="1" dirty="0"/>
              <a:t>Косвенные аналоги:</a:t>
            </a:r>
          </a:p>
          <a:p>
            <a:r>
              <a:rPr lang="ru-RU" sz="2400" dirty="0"/>
              <a:t>Ансамбль для детей с ОВЗ "Донские самоцветы" (Ростовская область)</a:t>
            </a:r>
          </a:p>
          <a:p>
            <a:r>
              <a:rPr lang="ru-RU" sz="2400" dirty="0"/>
              <a:t>АНО "Ресурсный центр инклюзивных практик "СОДЕЙСТВИЕ» и т.п.</a:t>
            </a:r>
          </a:p>
          <a:p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23DFF4-349A-75E2-48DD-57C02DAA7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69600" y="99960"/>
            <a:ext cx="1422400" cy="6576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046287-0713-DF7E-6550-5B84CF47C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84041" y="99960"/>
            <a:ext cx="715967" cy="6576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931B03-81DC-44B3-FBBD-C5CA784DA6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43277" y="5161280"/>
            <a:ext cx="3087764" cy="30951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DB98BFE3-10E5-F6B0-5D5C-7D58798E7E1D}"/>
                  </a:ext>
                </a:extLst>
              </p14:cNvPr>
              <p14:cNvContentPartPr/>
              <p14:nvPr/>
            </p14:nvContentPartPr>
            <p14:xfrm>
              <a:off x="711320" y="995120"/>
              <a:ext cx="894600" cy="421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DB98BFE3-10E5-F6B0-5D5C-7D58798E7E1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8320" y="932120"/>
                <a:ext cx="1020240" cy="16776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EF4395-DDF3-1F15-7B29-605CCDD79A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1419" y="2333297"/>
            <a:ext cx="348351" cy="36802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00A14-2E56-0F7C-38B6-0600AF50B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320" y="850878"/>
            <a:ext cx="10890929" cy="792479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Аналоги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9D1B49-0D5D-7179-EE66-67B09F312E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1418" y="4335517"/>
            <a:ext cx="348351" cy="3680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CE0935A4-BCF7-90EE-DF6B-6A3132562D4F}"/>
                  </a:ext>
                </a:extLst>
              </p14:cNvPr>
              <p14:cNvContentPartPr/>
              <p14:nvPr/>
            </p14:nvContentPartPr>
            <p14:xfrm>
              <a:off x="1691868" y="1050708"/>
              <a:ext cx="360" cy="3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CE0935A4-BCF7-90EE-DF6B-6A3132562D4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28868" y="987708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9599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30008AF-9DD8-72BF-7DEC-48461BD2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8</a:t>
            </a:fld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AC4FE66-600E-4F38-ABCA-E85D51A3FABA}"/>
              </a:ext>
            </a:extLst>
          </p:cNvPr>
          <p:cNvSpPr/>
          <p:nvPr/>
        </p:nvSpPr>
        <p:spPr>
          <a:xfrm>
            <a:off x="334962" y="1278778"/>
            <a:ext cx="1028701" cy="1028701"/>
          </a:xfrm>
          <a:prstGeom prst="ellipse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001C243B-F503-452B-9FFC-64E747F857F1}"/>
              </a:ext>
            </a:extLst>
          </p:cNvPr>
          <p:cNvSpPr/>
          <p:nvPr/>
        </p:nvSpPr>
        <p:spPr>
          <a:xfrm>
            <a:off x="10916918" y="1916214"/>
            <a:ext cx="391265" cy="391265"/>
          </a:xfrm>
          <a:prstGeom prst="ellipse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A6B070C1-368B-4DB5-A7EB-1F9C70DAC0D6}"/>
              </a:ext>
            </a:extLst>
          </p:cNvPr>
          <p:cNvSpPr/>
          <p:nvPr/>
        </p:nvSpPr>
        <p:spPr>
          <a:xfrm>
            <a:off x="11112550" y="5156421"/>
            <a:ext cx="876480" cy="876480"/>
          </a:xfrm>
          <a:prstGeom prst="ellipse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D82C70DA-A9E6-48B6-AD01-153A4CB4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latin typeface="Aptos" panose="020B0004020202020204" pitchFamily="34" charset="0"/>
              </a:rPr>
              <a:t>Экономика проекта</a:t>
            </a:r>
          </a:p>
        </p:txBody>
      </p:sp>
      <p:pic>
        <p:nvPicPr>
          <p:cNvPr id="29" name="Объект 17">
            <a:extLst>
              <a:ext uri="{FF2B5EF4-FFF2-40B4-BE49-F238E27FC236}">
                <a16:creationId xmlns:a16="http://schemas.microsoft.com/office/drawing/2014/main" id="{56E76988-96B7-4EF5-8437-76B521184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graphicFrame>
        <p:nvGraphicFramePr>
          <p:cNvPr id="19" name="Объект 6">
            <a:extLst>
              <a:ext uri="{FF2B5EF4-FFF2-40B4-BE49-F238E27FC236}">
                <a16:creationId xmlns:a16="http://schemas.microsoft.com/office/drawing/2014/main" id="{D9BEEE48-411B-F18C-9F98-DDF45DF68D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0747517"/>
              </p:ext>
            </p:extLst>
          </p:nvPr>
        </p:nvGraphicFramePr>
        <p:xfrm>
          <a:off x="1631609" y="1916214"/>
          <a:ext cx="8928782" cy="3793237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4464391">
                  <a:extLst>
                    <a:ext uri="{9D8B030D-6E8A-4147-A177-3AD203B41FA5}">
                      <a16:colId xmlns:a16="http://schemas.microsoft.com/office/drawing/2014/main" val="4235874380"/>
                    </a:ext>
                  </a:extLst>
                </a:gridCol>
                <a:gridCol w="4464391">
                  <a:extLst>
                    <a:ext uri="{9D8B030D-6E8A-4147-A177-3AD203B41FA5}">
                      <a16:colId xmlns:a16="http://schemas.microsoft.com/office/drawing/2014/main" val="98093329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 dirty="0">
                          <a:effectLst/>
                        </a:rPr>
                        <a:t>Показатель</a:t>
                      </a:r>
                      <a:endParaRPr lang="ru-RU" sz="1200" b="1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100" dirty="0">
                          <a:effectLst/>
                        </a:rPr>
                        <a:t>Значение</a:t>
                      </a:r>
                      <a:endParaRPr lang="ru-RU" sz="12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81534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Количество участников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4 человека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57605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Количество занятий в месяц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8 занятий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92803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Количество групп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93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Длительность одного занятия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45 минут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8120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Количество педагогов и ассистентов на занятии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2 человека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73161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Ставка педагога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1200 ₽/</a:t>
                      </a:r>
                      <a:r>
                        <a:rPr lang="ru-RU" sz="1600" kern="100" dirty="0" err="1">
                          <a:effectLst/>
                        </a:rPr>
                        <a:t>ак.час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7075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Ставка ассистента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500 ₽/</a:t>
                      </a:r>
                      <a:r>
                        <a:rPr lang="ru-RU" sz="1600" kern="100" dirty="0" err="1">
                          <a:effectLst/>
                        </a:rPr>
                        <a:t>ак.час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40965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Итого: расходы на оплату труда за месяц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27 200 ₽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13493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Стоимость одного барабана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10 000 ₽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255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Количество барабанов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</a:rPr>
                        <a:t>4 штуки</a:t>
                      </a:r>
                      <a:endParaRPr lang="ru-RU" sz="1600" kern="100" dirty="0">
                        <a:effectLst/>
                        <a:latin typeface="Grandview Display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37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860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6A5F597-FAB7-66C7-6199-57BF92C8BF17}"/>
              </a:ext>
            </a:extLst>
          </p:cNvPr>
          <p:cNvSpPr/>
          <p:nvPr/>
        </p:nvSpPr>
        <p:spPr>
          <a:xfrm>
            <a:off x="683240" y="2423660"/>
            <a:ext cx="541276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1A056770-3390-06FD-429E-14C49FA74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93982" y="5592286"/>
            <a:ext cx="3225533" cy="559023"/>
          </a:xfrm>
        </p:spPr>
        <p:txBody>
          <a:bodyPr>
            <a:normAutofit lnSpcReduction="10000"/>
          </a:bodyPr>
          <a:lstStyle/>
          <a:p>
            <a:r>
              <a:rPr lang="ru-RU" sz="1800" dirty="0"/>
              <a:t>Ерицян Борис Арменович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2D85DA-B6E8-EFFF-5556-A3760307B0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54464" y="6019798"/>
            <a:ext cx="3225533" cy="253754"/>
          </a:xfrm>
        </p:spPr>
        <p:txBody>
          <a:bodyPr/>
          <a:lstStyle/>
          <a:p>
            <a:endParaRPr lang="ru-RU" sz="1100" dirty="0"/>
          </a:p>
          <a:p>
            <a:endParaRPr lang="ru-RU" dirty="0"/>
          </a:p>
        </p:txBody>
      </p:sp>
      <p:sp>
        <p:nvSpPr>
          <p:cNvPr id="14" name="Подзаголовок 3">
            <a:extLst>
              <a:ext uri="{FF2B5EF4-FFF2-40B4-BE49-F238E27FC236}">
                <a16:creationId xmlns:a16="http://schemas.microsoft.com/office/drawing/2014/main" id="{7B2CBA6E-3685-5654-1C06-B4C12105C52F}"/>
              </a:ext>
            </a:extLst>
          </p:cNvPr>
          <p:cNvSpPr txBox="1">
            <a:spLocks/>
          </p:cNvSpPr>
          <p:nvPr/>
        </p:nvSpPr>
        <p:spPr>
          <a:xfrm>
            <a:off x="718382" y="5447312"/>
            <a:ext cx="3225533" cy="55902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/>
              <a:t>Ястребова Евгения Владимировна</a:t>
            </a:r>
          </a:p>
        </p:txBody>
      </p:sp>
      <p:pic>
        <p:nvPicPr>
          <p:cNvPr id="16" name="Рисунок 15" descr="Изображение выглядит как шаблон, прямоугольный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4E5CC20-451B-42BD-DE5D-D681A0F47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875" y="4666798"/>
            <a:ext cx="1606754" cy="160675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шаблон, прямоугольный, Симметрия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58A04A5-9DA3-A716-9A34-4A4925F61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470" y="4643935"/>
            <a:ext cx="1606754" cy="160675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14D6B65C-8072-D8F3-24E7-31FCDC108DDC}"/>
                  </a:ext>
                </a:extLst>
              </p14:cNvPr>
              <p14:cNvContentPartPr/>
              <p14:nvPr/>
            </p14:nvContentPartPr>
            <p14:xfrm>
              <a:off x="372560" y="2852600"/>
              <a:ext cx="767880" cy="17748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14D6B65C-8072-D8F3-24E7-31FCDC108D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9560" y="2789960"/>
                <a:ext cx="893520" cy="30312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8565EA44-C147-3AE2-6FBA-AA20123AD671}"/>
              </a:ext>
            </a:extLst>
          </p:cNvPr>
          <p:cNvSpPr txBox="1"/>
          <p:nvPr/>
        </p:nvSpPr>
        <p:spPr>
          <a:xfrm>
            <a:off x="683240" y="264895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Достучимся до сердец!</a:t>
            </a:r>
          </a:p>
        </p:txBody>
      </p:sp>
    </p:spTree>
    <p:extLst>
      <p:ext uri="{BB962C8B-B14F-4D97-AF65-F5344CB8AC3E}">
        <p14:creationId xmlns:p14="http://schemas.microsoft.com/office/powerpoint/2010/main" val="3308798516"/>
      </p:ext>
    </p:extLst>
  </p:cSld>
  <p:clrMapOvr>
    <a:masterClrMapping/>
  </p:clrMapOvr>
</p:sld>
</file>

<file path=ppt/theme/theme1.xml><?xml version="1.0" encoding="utf-8"?>
<a:theme xmlns:a="http://schemas.openxmlformats.org/drawingml/2006/main" name="110 лет ЮФУ">
  <a:themeElements>
    <a:clrScheme name="ЮФУ 110-летие">
      <a:dk1>
        <a:srgbClr val="070D6B"/>
      </a:dk1>
      <a:lt1>
        <a:sysClr val="window" lastClr="FFFFFF"/>
      </a:lt1>
      <a:dk2>
        <a:srgbClr val="000000"/>
      </a:dk2>
      <a:lt2>
        <a:srgbClr val="E8E8E8"/>
      </a:lt2>
      <a:accent1>
        <a:srgbClr val="E13855"/>
      </a:accent1>
      <a:accent2>
        <a:srgbClr val="070D6B"/>
      </a:accent2>
      <a:accent3>
        <a:srgbClr val="EE115F"/>
      </a:accent3>
      <a:accent4>
        <a:srgbClr val="1D4992"/>
      </a:accent4>
      <a:accent5>
        <a:srgbClr val="003F99"/>
      </a:accent5>
      <a:accent6>
        <a:srgbClr val="FF1F33"/>
      </a:accent6>
      <a:hlink>
        <a:srgbClr val="404040"/>
      </a:hlink>
      <a:folHlink>
        <a:srgbClr val="A6A6A6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ctr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10 лет ЮФУ + Приоритет">
  <a:themeElements>
    <a:clrScheme name="ЮФУ 110-летие">
      <a:dk1>
        <a:srgbClr val="070D6B"/>
      </a:dk1>
      <a:lt1>
        <a:sysClr val="window" lastClr="FFFFFF"/>
      </a:lt1>
      <a:dk2>
        <a:srgbClr val="000000"/>
      </a:dk2>
      <a:lt2>
        <a:srgbClr val="E8E8E8"/>
      </a:lt2>
      <a:accent1>
        <a:srgbClr val="E13855"/>
      </a:accent1>
      <a:accent2>
        <a:srgbClr val="070D6B"/>
      </a:accent2>
      <a:accent3>
        <a:srgbClr val="EE115F"/>
      </a:accent3>
      <a:accent4>
        <a:srgbClr val="1D4992"/>
      </a:accent4>
      <a:accent5>
        <a:srgbClr val="003F99"/>
      </a:accent5>
      <a:accent6>
        <a:srgbClr val="FF1F33"/>
      </a:accent6>
      <a:hlink>
        <a:srgbClr val="404040"/>
      </a:hlink>
      <a:folHlink>
        <a:srgbClr val="A6A6A6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811E8F5044A544BB83052605B5A59F4" ma:contentTypeVersion="16" ma:contentTypeDescription="Создание документа." ma:contentTypeScope="" ma:versionID="c0e8b6f85efc53418d7b548a17a7cd47">
  <xsd:schema xmlns:xsd="http://www.w3.org/2001/XMLSchema" xmlns:xs="http://www.w3.org/2001/XMLSchema" xmlns:p="http://schemas.microsoft.com/office/2006/metadata/properties" xmlns:ns3="bf9d1361-2d82-42d1-9788-39eb0c1f465e" xmlns:ns4="bf08894f-036c-4d75-817d-af539e9f3692" targetNamespace="http://schemas.microsoft.com/office/2006/metadata/properties" ma:root="true" ma:fieldsID="37ac7b825bc7955317c07465d5f1c896" ns3:_="" ns4:_="">
    <xsd:import namespace="bf9d1361-2d82-42d1-9788-39eb0c1f465e"/>
    <xsd:import namespace="bf08894f-036c-4d75-817d-af539e9f369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OCR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System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9d1361-2d82-42d1-9788-39eb0c1f465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8894f-036c-4d75-817d-af539e9f3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f08894f-036c-4d75-817d-af539e9f3692" xsi:nil="true"/>
  </documentManagement>
</p:properties>
</file>

<file path=customXml/itemProps1.xml><?xml version="1.0" encoding="utf-8"?>
<ds:datastoreItem xmlns:ds="http://schemas.openxmlformats.org/officeDocument/2006/customXml" ds:itemID="{5EB96BED-9499-4C4A-A92D-FF667A82ED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9d1361-2d82-42d1-9788-39eb0c1f465e"/>
    <ds:schemaRef ds:uri="bf08894f-036c-4d75-817d-af539e9f36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D1893F-DE91-4D6E-AF6E-F137A860B5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CD67D3-7634-453B-9F0C-BD39632188C0}">
  <ds:schemaRefs>
    <ds:schemaRef ds:uri="http://schemas.microsoft.com/office/2006/metadata/properties"/>
    <ds:schemaRef ds:uri="http://purl.org/dc/elements/1.1/"/>
    <ds:schemaRef ds:uri="http://purl.org/dc/dcmitype/"/>
    <ds:schemaRef ds:uri="bf9d1361-2d82-42d1-9788-39eb0c1f465e"/>
    <ds:schemaRef ds:uri="http://purl.org/dc/terms/"/>
    <ds:schemaRef ds:uri="bf08894f-036c-4d75-817d-af539e9f36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2348</TotalTime>
  <Words>402</Words>
  <Application>Microsoft Office PowerPoint</Application>
  <PresentationFormat>Широкоэкранный</PresentationFormat>
  <Paragraphs>71</Paragraphs>
  <Slides>9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Montserrat</vt:lpstr>
      <vt:lpstr>Arial</vt:lpstr>
      <vt:lpstr>Montserrat Medium</vt:lpstr>
      <vt:lpstr>Grandview Display</vt:lpstr>
      <vt:lpstr>Aptos</vt:lpstr>
      <vt:lpstr>110 лет ЮФУ</vt:lpstr>
      <vt:lpstr>110 лет ЮФУ + Приоритет</vt:lpstr>
      <vt:lpstr>DashVTI</vt:lpstr>
      <vt:lpstr>Музыкальные занятия для детей с нарушениями слуха в рамках проекта "Достучимся до сердец"</vt:lpstr>
      <vt:lpstr>Команда</vt:lpstr>
      <vt:lpstr>Презентация PowerPoint</vt:lpstr>
      <vt:lpstr>Демонстрация решения</vt:lpstr>
      <vt:lpstr>Планируемые партнёры</vt:lpstr>
      <vt:lpstr>Результаты пользовательского тестирования</vt:lpstr>
      <vt:lpstr>Аналоги</vt:lpstr>
      <vt:lpstr>Экономика проекта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ДИЗАЙНА В ЮФУ</dc:title>
  <dc:creator>Гукасян Артем Анатольевич</dc:creator>
  <cp:lastModifiedBy>Евгения Ястребова</cp:lastModifiedBy>
  <cp:revision>65</cp:revision>
  <dcterms:created xsi:type="dcterms:W3CDTF">2025-03-02T15:58:03Z</dcterms:created>
  <dcterms:modified xsi:type="dcterms:W3CDTF">2025-06-15T20:52:20Z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0x010100E811E8F5044A544BB83052605B5A59F4</vt:lpwstr>
  </property>
</Properties>
</file>