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sldIdLst>
    <p:sldId id="256" r:id="rId2"/>
    <p:sldId id="270" r:id="rId3"/>
    <p:sldId id="258" r:id="rId4"/>
    <p:sldId id="271" r:id="rId5"/>
    <p:sldId id="268" r:id="rId6"/>
    <p:sldId id="269" r:id="rId7"/>
    <p:sldId id="267" r:id="rId8"/>
  </p:sldIdLst>
  <p:sldSz cx="18288000" cy="10287000"/>
  <p:notesSz cx="18288000" cy="10287000"/>
  <p:defaultTextStyle>
    <a:defPPr marR="0" lvl="0" algn="l">
      <a:lnSpc>
        <a:spcPct val="100000"/>
      </a:lnSpc>
      <a:spcBef>
        <a:spcPts val="0"/>
      </a:spcBef>
      <a:spcAft>
        <a:spcPts val="0"/>
      </a:spcAft>
    </a:defPPr>
    <a:lvl1pPr marR="0" lv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60">
          <p15:clr>
            <a:srgbClr val="A4A3A4"/>
          </p15:clr>
        </p15:guide>
        <p15:guide id="2" pos="288">
          <p15:clr>
            <a:srgbClr val="A4A3A4"/>
          </p15:clr>
        </p15:guide>
        <p15:guide id="3" orient="horz" pos="6216">
          <p15:clr>
            <a:srgbClr val="A4A3A4"/>
          </p15:clr>
        </p15:guide>
        <p15:guide id="4" pos="1123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6420258-7AEB-4361-B5D0-A842EF7D3DC2}">
  <a:tblStyle styleId="{36420258-7AEB-4361-B5D0-A842EF7D3DC2}" styleName="Table_0">
    <a:wholeTbl>
      <a:tcTxStyle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rgbClr val="E8ECF4"/>
          </a:solidFill>
        </a:fill>
      </a:tcStyle>
    </a:wholeTbl>
    <a:band1H>
      <a:tcStyle>
        <a:tcBdr/>
        <a:fill>
          <a:solidFill>
            <a:srgbClr val="CFD7E7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7E7"/>
          </a:solidFill>
        </a:fill>
      </a:tcStyle>
    </a:band1V>
    <a:band2V>
      <a:tcStyle>
        <a:tcBdr/>
        <a:fill>
          <a:solidFill>
            <a:srgbClr val="CFD7E7"/>
          </a:solidFill>
        </a:fill>
      </a:tcStyle>
    </a:band2V>
    <a:lastCol>
      <a:tcTxStyle b="on" i="off"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 i="off"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658" y="43"/>
      </p:cViewPr>
      <p:guideLst>
        <p:guide orient="horz" pos="360"/>
        <p:guide pos="288"/>
        <p:guide orient="horz" pos="6216"/>
        <p:guide pos="112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Slide" type="title" userDrawn="1">
  <p:cSld name="TITL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" name="Google Shape;16;p11"/>
          <p:cNvSpPr txBox="1">
            <a:spLocks noGrp="1"/>
          </p:cNvSpPr>
          <p:nvPr>
            <p:ph type="ctrTitle"/>
          </p:nvPr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7" name="Google Shape;17;p11"/>
          <p:cNvSpPr txBox="1"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" name="Google Shape;18;p11"/>
          <p:cNvSpPr txBox="1">
            <a:spLocks noGrp="1"/>
          </p:cNvSpPr>
          <p:nvPr>
            <p:ph type="dt" idx="10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9" name="Google Shape;19;p11"/>
          <p:cNvSpPr txBox="1">
            <a:spLocks noGrp="1"/>
          </p:cNvSpPr>
          <p:nvPr>
            <p:ph type="ftr" idx="11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0" name="Google Shape;20;p11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and Vertical Text" type="vertTx" userDrawn="1">
  <p:cSld name="VERTICAL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3" name="Google Shape;73;p20"/>
          <p:cNvSpPr txBox="1"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4" name="Google Shape;74;p20"/>
          <p:cNvSpPr txBox="1">
            <a:spLocks noGrp="1"/>
          </p:cNvSpPr>
          <p:nvPr>
            <p:ph type="body" idx="1"/>
          </p:nvPr>
        </p:nvSpPr>
        <p:spPr bwMode="auto"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5" name="Google Shape;75;p20"/>
          <p:cNvSpPr txBox="1">
            <a:spLocks noGrp="1"/>
          </p:cNvSpPr>
          <p:nvPr>
            <p:ph type="dt" idx="10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ftr" idx="11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7" name="Google Shape;77;p20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Vertical Title and Text" type="vertTitleAndTx" userDrawn="1">
  <p:cSld name="VERTICAL_TITLE_AND_VERTICAL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9" name="Google Shape;79;p21"/>
          <p:cNvSpPr txBox="1">
            <a:spLocks noGrp="1"/>
          </p:cNvSpPr>
          <p:nvPr>
            <p:ph type="title"/>
          </p:nvPr>
        </p:nvSpPr>
        <p:spPr bwMode="auto"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0" name="Google Shape;80;p21"/>
          <p:cNvSpPr txBox="1">
            <a:spLocks noGrp="1"/>
          </p:cNvSpPr>
          <p:nvPr>
            <p:ph type="body" idx="1"/>
          </p:nvPr>
        </p:nvSpPr>
        <p:spPr bwMode="auto"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1" name="Google Shape;81;p21"/>
          <p:cNvSpPr txBox="1">
            <a:spLocks noGrp="1"/>
          </p:cNvSpPr>
          <p:nvPr>
            <p:ph type="dt" idx="10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2" name="Google Shape;82;p21"/>
          <p:cNvSpPr txBox="1">
            <a:spLocks noGrp="1"/>
          </p:cNvSpPr>
          <p:nvPr>
            <p:ph type="ftr" idx="11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and Content" type="obj" userDrawn="1">
  <p:cSld name="OBJEC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" name="Google Shape;22;p12"/>
          <p:cNvSpPr txBox="1"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3" name="Google Shape;23;p12"/>
          <p:cNvSpPr txBox="1"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4" name="Google Shape;24;p12"/>
          <p:cNvSpPr txBox="1">
            <a:spLocks noGrp="1"/>
          </p:cNvSpPr>
          <p:nvPr>
            <p:ph type="dt" idx="10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5" name="Google Shape;25;p12"/>
          <p:cNvSpPr txBox="1">
            <a:spLocks noGrp="1"/>
          </p:cNvSpPr>
          <p:nvPr>
            <p:ph type="ftr" idx="11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6" name="Google Shape;26;p12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Section Header" type="secHead" userDrawn="1">
  <p:cSld name="SECTION_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>
            <a:spLocks noGrp="1"/>
          </p:cNvSpPr>
          <p:nvPr>
            <p:ph type="title"/>
          </p:nvPr>
        </p:nvSpPr>
        <p:spPr bwMode="auto"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9" name="Google Shape;29;p13"/>
          <p:cNvSpPr txBox="1"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0" name="Google Shape;30;p13"/>
          <p:cNvSpPr txBox="1">
            <a:spLocks noGrp="1"/>
          </p:cNvSpPr>
          <p:nvPr>
            <p:ph type="dt" idx="10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1" name="Google Shape;31;p13"/>
          <p:cNvSpPr txBox="1">
            <a:spLocks noGrp="1"/>
          </p:cNvSpPr>
          <p:nvPr>
            <p:ph type="ftr" idx="11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2" name="Google Shape;32;p13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wo Content" type="twoObj" userDrawn="1">
  <p:cSld name="TWO_OBJECT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" name="Google Shape;34;p14"/>
          <p:cNvSpPr txBox="1"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5" name="Google Shape;35;p14"/>
          <p:cNvSpPr txBox="1">
            <a:spLocks noGrp="1"/>
          </p:cNvSpPr>
          <p:nvPr>
            <p:ph type="body" idx="1"/>
          </p:nvPr>
        </p:nvSpPr>
        <p:spPr bwMode="auto"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pPr>
              <a:defRPr/>
            </a:pPr>
            <a:endParaRPr/>
          </a:p>
        </p:txBody>
      </p:sp>
      <p:sp>
        <p:nvSpPr>
          <p:cNvPr id="36" name="Google Shape;36;p14"/>
          <p:cNvSpPr txBox="1">
            <a:spLocks noGrp="1"/>
          </p:cNvSpPr>
          <p:nvPr>
            <p:ph type="body" idx="2"/>
          </p:nvPr>
        </p:nvSpPr>
        <p:spPr bwMode="auto"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pPr>
              <a:defRPr/>
            </a:pPr>
            <a:endParaRPr/>
          </a:p>
        </p:txBody>
      </p:sp>
      <p:sp>
        <p:nvSpPr>
          <p:cNvPr id="37" name="Google Shape;37;p14"/>
          <p:cNvSpPr txBox="1">
            <a:spLocks noGrp="1"/>
          </p:cNvSpPr>
          <p:nvPr>
            <p:ph type="dt" idx="10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8" name="Google Shape;38;p14"/>
          <p:cNvSpPr txBox="1">
            <a:spLocks noGrp="1"/>
          </p:cNvSpPr>
          <p:nvPr>
            <p:ph type="ftr" idx="11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9" name="Google Shape;39;p14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Comparison" type="twoTxTwoObj" userDrawn="1">
  <p:cSld name="TWO_OBJECTS_WITH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" name="Google Shape;41;p15"/>
          <p:cNvSpPr txBox="1"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2" name="Google Shape;42;p15"/>
          <p:cNvSpPr txBox="1"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>
              <a:defRPr/>
            </a:pPr>
            <a:endParaRPr/>
          </a:p>
        </p:txBody>
      </p:sp>
      <p:sp>
        <p:nvSpPr>
          <p:cNvPr id="43" name="Google Shape;43;p15"/>
          <p:cNvSpPr txBox="1">
            <a:spLocks noGrp="1"/>
          </p:cNvSpPr>
          <p:nvPr>
            <p:ph type="body" idx="2"/>
          </p:nvPr>
        </p:nvSpPr>
        <p:spPr bwMode="auto"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pPr>
              <a:defRPr/>
            </a:pPr>
            <a:endParaRPr/>
          </a:p>
        </p:txBody>
      </p:sp>
      <p:sp>
        <p:nvSpPr>
          <p:cNvPr id="44" name="Google Shape;44;p15"/>
          <p:cNvSpPr txBox="1">
            <a:spLocks noGrp="1"/>
          </p:cNvSpPr>
          <p:nvPr>
            <p:ph type="body" idx="3"/>
          </p:nvPr>
        </p:nvSpPr>
        <p:spPr bwMode="auto"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>
              <a:defRPr/>
            </a:pPr>
            <a:endParaRPr/>
          </a:p>
        </p:txBody>
      </p:sp>
      <p:sp>
        <p:nvSpPr>
          <p:cNvPr id="45" name="Google Shape;45;p15"/>
          <p:cNvSpPr txBox="1">
            <a:spLocks noGrp="1"/>
          </p:cNvSpPr>
          <p:nvPr>
            <p:ph type="body" idx="4"/>
          </p:nvPr>
        </p:nvSpPr>
        <p:spPr bwMode="auto"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pPr>
              <a:defRPr/>
            </a:pPr>
            <a:endParaRPr/>
          </a:p>
        </p:txBody>
      </p:sp>
      <p:sp>
        <p:nvSpPr>
          <p:cNvPr id="46" name="Google Shape;46;p15"/>
          <p:cNvSpPr txBox="1">
            <a:spLocks noGrp="1"/>
          </p:cNvSpPr>
          <p:nvPr>
            <p:ph type="dt" idx="10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7" name="Google Shape;47;p15"/>
          <p:cNvSpPr txBox="1">
            <a:spLocks noGrp="1"/>
          </p:cNvSpPr>
          <p:nvPr>
            <p:ph type="ftr" idx="11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8" name="Google Shape;48;p15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Only" type="titleOnly" userDrawn="1">
  <p:cSld name="TITLE_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0" name="Google Shape;50;p16"/>
          <p:cNvSpPr txBox="1"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1" name="Google Shape;51;p16"/>
          <p:cNvSpPr txBox="1">
            <a:spLocks noGrp="1"/>
          </p:cNvSpPr>
          <p:nvPr>
            <p:ph type="dt" idx="10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2" name="Google Shape;52;p16"/>
          <p:cNvSpPr txBox="1">
            <a:spLocks noGrp="1"/>
          </p:cNvSpPr>
          <p:nvPr>
            <p:ph type="ftr" idx="11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3" name="Google Shape;53;p16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Blank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5" name="Google Shape;55;p17"/>
          <p:cNvSpPr txBox="1">
            <a:spLocks noGrp="1"/>
          </p:cNvSpPr>
          <p:nvPr>
            <p:ph type="dt" idx="10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6" name="Google Shape;56;p17"/>
          <p:cNvSpPr txBox="1">
            <a:spLocks noGrp="1"/>
          </p:cNvSpPr>
          <p:nvPr>
            <p:ph type="ftr" idx="11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7" name="Google Shape;57;p17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Content with Caption" type="objTx" userDrawn="1">
  <p:cSld name="OBJECT_WITH_CAPTION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9" name="Google Shape;59;p18"/>
          <p:cNvSpPr txBox="1">
            <a:spLocks noGrp="1"/>
          </p:cNvSpPr>
          <p:nvPr>
            <p:ph type="title"/>
          </p:nvPr>
        </p:nvSpPr>
        <p:spPr bwMode="auto"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0" name="Google Shape;60;p18"/>
          <p:cNvSpPr txBox="1">
            <a:spLocks noGrp="1"/>
          </p:cNvSpPr>
          <p:nvPr>
            <p:ph type="body" idx="1"/>
          </p:nvPr>
        </p:nvSpPr>
        <p:spPr bwMode="auto"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799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pPr>
              <a:defRPr/>
            </a:pPr>
            <a:endParaRPr/>
          </a:p>
        </p:txBody>
      </p:sp>
      <p:sp>
        <p:nvSpPr>
          <p:cNvPr id="61" name="Google Shape;61;p18"/>
          <p:cNvSpPr txBox="1">
            <a:spLocks noGrp="1"/>
          </p:cNvSpPr>
          <p:nvPr>
            <p:ph type="body" idx="2"/>
          </p:nvPr>
        </p:nvSpPr>
        <p:spPr bwMode="auto"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pPr>
              <a:defRPr/>
            </a:pPr>
            <a:endParaRPr/>
          </a:p>
        </p:txBody>
      </p:sp>
      <p:sp>
        <p:nvSpPr>
          <p:cNvPr id="62" name="Google Shape;62;p18"/>
          <p:cNvSpPr txBox="1">
            <a:spLocks noGrp="1"/>
          </p:cNvSpPr>
          <p:nvPr>
            <p:ph type="dt" idx="10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3" name="Google Shape;63;p18"/>
          <p:cNvSpPr txBox="1">
            <a:spLocks noGrp="1"/>
          </p:cNvSpPr>
          <p:nvPr>
            <p:ph type="ftr" idx="11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4" name="Google Shape;64;p18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Picture with Caption" type="picTx" userDrawn="1">
  <p:cSld name="PICTURE_WITH_CAPTION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6" name="Google Shape;66;p19"/>
          <p:cNvSpPr txBox="1">
            <a:spLocks noGrp="1"/>
          </p:cNvSpPr>
          <p:nvPr>
            <p:ph type="title"/>
          </p:nvPr>
        </p:nvSpPr>
        <p:spPr bwMode="auto"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7" name="Google Shape;67;p19"/>
          <p:cNvSpPr>
            <a:spLocks noGrp="1"/>
          </p:cNvSpPr>
          <p:nvPr>
            <p:ph type="pic" idx="2"/>
          </p:nvPr>
        </p:nvSpPr>
        <p:spPr bwMode="auto"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9"/>
          <p:cNvSpPr txBox="1">
            <a:spLocks noGrp="1"/>
          </p:cNvSpPr>
          <p:nvPr>
            <p:ph type="body" idx="1"/>
          </p:nvPr>
        </p:nvSpPr>
        <p:spPr bwMode="auto"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pPr>
              <a:defRPr/>
            </a:pPr>
            <a:endParaRPr/>
          </a:p>
        </p:txBody>
      </p:sp>
      <p:sp>
        <p:nvSpPr>
          <p:cNvPr id="69" name="Google Shape;69;p19"/>
          <p:cNvSpPr txBox="1">
            <a:spLocks noGrp="1"/>
          </p:cNvSpPr>
          <p:nvPr>
            <p:ph type="dt" idx="10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0" name="Google Shape;70;p19"/>
          <p:cNvSpPr txBox="1">
            <a:spLocks noGrp="1"/>
          </p:cNvSpPr>
          <p:nvPr>
            <p:ph type="ftr" idx="11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1" name="Google Shape;71;p19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Google Shape;10;p10"/>
          <p:cNvSpPr txBox="1"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pPr>
              <a:defRPr/>
            </a:pPr>
            <a:endParaRPr/>
          </a:p>
        </p:txBody>
      </p:sp>
      <p:sp>
        <p:nvSpPr>
          <p:cNvPr id="11" name="Google Shape;11;p10"/>
          <p:cNvSpPr txBox="1"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799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914400" marR="0" lvl="1" indent="-4064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1371600" marR="0" lvl="2" indent="-3810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1828800" marR="0" lvl="3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0" marR="0" lvl="4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L="2743200" marR="0" lvl="5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lvl="6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lvl="7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lvl="8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" name="Google Shape;12;p10"/>
          <p:cNvSpPr txBox="1">
            <a:spLocks noGrp="1"/>
          </p:cNvSpPr>
          <p:nvPr>
            <p:ph type="dt" idx="10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" name="Google Shape;13;p10"/>
          <p:cNvSpPr txBox="1">
            <a:spLocks noGrp="1"/>
          </p:cNvSpPr>
          <p:nvPr>
            <p:ph type="ftr" idx="11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4" name="Google Shape;14;p10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 bwMode="auto">
          <a:xfrm>
            <a:off x="7917960" y="-7544"/>
            <a:ext cx="2369035" cy="2039532"/>
          </a:xfrm>
          <a:prstGeom prst="rect">
            <a:avLst/>
          </a:prstGeom>
          <a:solidFill>
            <a:srgbClr val="FFAC00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9" name="Google Shape;89;p1"/>
          <p:cNvSpPr/>
          <p:nvPr/>
        </p:nvSpPr>
        <p:spPr bwMode="auto">
          <a:xfrm>
            <a:off x="5181600" y="-7544"/>
            <a:ext cx="2736360" cy="2039532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0" name="Google Shape;90;p1"/>
          <p:cNvSpPr/>
          <p:nvPr/>
        </p:nvSpPr>
        <p:spPr bwMode="auto">
          <a:xfrm>
            <a:off x="2514600" y="-18080"/>
            <a:ext cx="2736360" cy="2039532"/>
          </a:xfrm>
          <a:prstGeom prst="rect">
            <a:avLst/>
          </a:prstGeom>
          <a:solidFill>
            <a:srgbClr val="9F00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1" name="Google Shape;91;p1"/>
          <p:cNvSpPr/>
          <p:nvPr/>
        </p:nvSpPr>
        <p:spPr bwMode="auto">
          <a:xfrm>
            <a:off x="-7310" y="-18080"/>
            <a:ext cx="2555291" cy="2039532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2" name="Google Shape;92;p1"/>
          <p:cNvSpPr/>
          <p:nvPr/>
        </p:nvSpPr>
        <p:spPr bwMode="auto">
          <a:xfrm>
            <a:off x="10286996" y="0"/>
            <a:ext cx="370293" cy="2146944"/>
          </a:xfrm>
          <a:prstGeom prst="rect">
            <a:avLst/>
          </a:prstGeom>
          <a:solidFill>
            <a:srgbClr val="FFAC00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3" name="Google Shape;93;p1"/>
          <p:cNvSpPr txBox="1"/>
          <p:nvPr/>
        </p:nvSpPr>
        <p:spPr bwMode="auto">
          <a:xfrm>
            <a:off x="304799" y="2714824"/>
            <a:ext cx="8412662" cy="2371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rmAutofit fontScale="85000" lnSpcReduction="10000"/>
          </a:bodyPr>
          <a:lstStyle/>
          <a:p>
            <a:r>
              <a:rPr lang="ru-RU" sz="6000" dirty="0">
                <a:solidFill>
                  <a:srgbClr val="7030A0"/>
                </a:solidFill>
              </a:rPr>
              <a:t>Умная платформа: новый уровень управления студенческой жизнью</a:t>
            </a:r>
          </a:p>
        </p:txBody>
      </p:sp>
      <p:sp>
        <p:nvSpPr>
          <p:cNvPr id="95" name="Google Shape;95;p1"/>
          <p:cNvSpPr/>
          <p:nvPr/>
        </p:nvSpPr>
        <p:spPr bwMode="auto">
          <a:xfrm>
            <a:off x="10286996" y="2031988"/>
            <a:ext cx="370293" cy="2146944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6" name="Google Shape;96;p1"/>
          <p:cNvSpPr/>
          <p:nvPr/>
        </p:nvSpPr>
        <p:spPr bwMode="auto">
          <a:xfrm>
            <a:off x="10286996" y="4012550"/>
            <a:ext cx="370293" cy="2146944"/>
          </a:xfrm>
          <a:prstGeom prst="rect">
            <a:avLst/>
          </a:prstGeom>
          <a:solidFill>
            <a:srgbClr val="9F00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7" name="Google Shape;97;p1"/>
          <p:cNvSpPr/>
          <p:nvPr/>
        </p:nvSpPr>
        <p:spPr bwMode="auto">
          <a:xfrm>
            <a:off x="10286996" y="5993112"/>
            <a:ext cx="370293" cy="2146944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8" name="Google Shape;98;p1"/>
          <p:cNvSpPr/>
          <p:nvPr/>
        </p:nvSpPr>
        <p:spPr bwMode="auto">
          <a:xfrm>
            <a:off x="10286995" y="8140056"/>
            <a:ext cx="370293" cy="2146944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9" name="Google Shape;99;p1"/>
          <p:cNvSpPr/>
          <p:nvPr/>
        </p:nvSpPr>
        <p:spPr bwMode="auto">
          <a:xfrm>
            <a:off x="10651467" y="0"/>
            <a:ext cx="92733" cy="10287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00" name="Google Shape;100;p1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5634744" y="283400"/>
            <a:ext cx="1830072" cy="139873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1" name="Google Shape;101;p1"/>
          <p:cNvGrpSpPr/>
          <p:nvPr/>
        </p:nvGrpSpPr>
        <p:grpSpPr bwMode="auto">
          <a:xfrm>
            <a:off x="183671" y="496460"/>
            <a:ext cx="764629" cy="814804"/>
            <a:chOff x="5451714" y="454866"/>
            <a:chExt cx="1304628" cy="1390238"/>
          </a:xfrm>
        </p:grpSpPr>
        <p:sp>
          <p:nvSpPr>
            <p:cNvPr id="102" name="Google Shape;102;p1"/>
            <p:cNvSpPr/>
            <p:nvPr/>
          </p:nvSpPr>
          <p:spPr bwMode="auto">
            <a:xfrm>
              <a:off x="5451714" y="454866"/>
              <a:ext cx="1304628" cy="1204706"/>
            </a:xfrm>
            <a:prstGeom prst="triangle">
              <a:avLst>
                <a:gd name="adj" fmla="val 50000"/>
              </a:avLst>
            </a:prstGeom>
            <a:noFill/>
            <a:ln w="571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03" name="Google Shape;103;p1"/>
            <p:cNvSpPr/>
            <p:nvPr/>
          </p:nvSpPr>
          <p:spPr bwMode="auto">
            <a:xfrm>
              <a:off x="5562600" y="845185"/>
              <a:ext cx="1082855" cy="999919"/>
            </a:xfrm>
            <a:prstGeom prst="triangle">
              <a:avLst>
                <a:gd name="adj" fmla="val 50000"/>
              </a:avLst>
            </a:prstGeom>
            <a:noFill/>
            <a:ln w="571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04" name="Google Shape;104;p1"/>
          <p:cNvSpPr txBox="1"/>
          <p:nvPr/>
        </p:nvSpPr>
        <p:spPr bwMode="auto">
          <a:xfrm>
            <a:off x="1021840" y="766000"/>
            <a:ext cx="1681526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rPr>
              <a:t>Группа компаний</a:t>
            </a:r>
            <a:endParaRPr/>
          </a:p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300">
                <a:solidFill>
                  <a:schemeClr val="lt1"/>
                </a:solidFill>
                <a:latin typeface="Arial"/>
                <a:ea typeface="Arial"/>
                <a:cs typeface="Arial"/>
              </a:rPr>
              <a:t>«Деловой альянс»</a:t>
            </a:r>
            <a:endParaRPr/>
          </a:p>
        </p:txBody>
      </p:sp>
      <p:sp>
        <p:nvSpPr>
          <p:cNvPr id="107" name="Google Shape;107;p1"/>
          <p:cNvSpPr txBox="1"/>
          <p:nvPr/>
        </p:nvSpPr>
        <p:spPr bwMode="auto">
          <a:xfrm>
            <a:off x="605972" y="5623780"/>
            <a:ext cx="9151256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200" dirty="0">
              <a:solidFill>
                <a:srgbClr val="262626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200" dirty="0">
              <a:solidFill>
                <a:srgbClr val="262626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200" dirty="0">
              <a:solidFill>
                <a:srgbClr val="262626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200" dirty="0">
              <a:solidFill>
                <a:srgbClr val="262626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109" name="Google Shape;109;p1"/>
          <p:cNvCxnSpPr>
            <a:cxnSpLocks/>
          </p:cNvCxnSpPr>
          <p:nvPr/>
        </p:nvCxnSpPr>
        <p:spPr bwMode="auto">
          <a:xfrm flipH="1">
            <a:off x="183670" y="1268625"/>
            <a:ext cx="152400" cy="271401"/>
          </a:xfrm>
          <a:prstGeom prst="straightConnector1">
            <a:avLst/>
          </a:prstGeom>
          <a:noFill/>
          <a:ln w="5715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0" name="Google Shape;110;p1"/>
          <p:cNvCxnSpPr>
            <a:cxnSpLocks/>
          </p:cNvCxnSpPr>
          <p:nvPr/>
        </p:nvCxnSpPr>
        <p:spPr bwMode="auto">
          <a:xfrm rot="10800000">
            <a:off x="787129" y="1258443"/>
            <a:ext cx="152400" cy="271401"/>
          </a:xfrm>
          <a:prstGeom prst="straightConnector1">
            <a:avLst/>
          </a:prstGeom>
          <a:noFill/>
          <a:ln w="5715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1" name="Google Shape;111;p1"/>
          <p:cNvCxnSpPr>
            <a:cxnSpLocks/>
          </p:cNvCxnSpPr>
          <p:nvPr/>
        </p:nvCxnSpPr>
        <p:spPr bwMode="auto">
          <a:xfrm rot="10800000">
            <a:off x="304800" y="1311264"/>
            <a:ext cx="473588" cy="0"/>
          </a:xfrm>
          <a:prstGeom prst="straightConnector1">
            <a:avLst/>
          </a:prstGeom>
          <a:noFill/>
          <a:ln w="5715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2" name="Google Shape;112;p1"/>
          <p:cNvCxnSpPr>
            <a:cxnSpLocks/>
          </p:cNvCxnSpPr>
          <p:nvPr/>
        </p:nvCxnSpPr>
        <p:spPr bwMode="auto">
          <a:xfrm rot="10800000">
            <a:off x="337385" y="1311264"/>
            <a:ext cx="473588" cy="0"/>
          </a:xfrm>
          <a:prstGeom prst="straightConnector1">
            <a:avLst/>
          </a:prstGeom>
          <a:noFill/>
          <a:ln w="5715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13" name="Google Shape;113;p1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793599" y="582552"/>
            <a:ext cx="2188569" cy="8382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8373145" y="41973"/>
            <a:ext cx="1890946" cy="189094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DCAE9ED-3122-45EC-A544-BCA0E68F094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 smtClean="0"/>
              <a:t>2</a:t>
            </a:fld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87C9FB0-2BE6-4256-BE15-0C7DA6B46A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069" y="1599732"/>
            <a:ext cx="15071197" cy="7087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253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5" name="Google Shape;145;p3"/>
          <p:cNvSpPr/>
          <p:nvPr/>
        </p:nvSpPr>
        <p:spPr bwMode="auto">
          <a:xfrm>
            <a:off x="-14093" y="9563100"/>
            <a:ext cx="776093" cy="735444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6" name="Google Shape;146;p3"/>
          <p:cNvSpPr/>
          <p:nvPr/>
        </p:nvSpPr>
        <p:spPr bwMode="auto">
          <a:xfrm>
            <a:off x="55817" y="9744752"/>
            <a:ext cx="636274" cy="372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 sz="2400">
                <a:solidFill>
                  <a:schemeClr val="lt1"/>
                </a:solidFill>
                <a:latin typeface="Arial"/>
                <a:ea typeface="Arial"/>
                <a:cs typeface="Arial"/>
              </a:rPr>
              <a:t>3</a:t>
            </a:fld>
            <a:endParaRPr sz="2400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7" name="Google Shape;147;p3"/>
          <p:cNvSpPr/>
          <p:nvPr/>
        </p:nvSpPr>
        <p:spPr bwMode="auto">
          <a:xfrm rot="10800000">
            <a:off x="0" y="0"/>
            <a:ext cx="914400" cy="838200"/>
          </a:xfrm>
          <a:prstGeom prst="triangle">
            <a:avLst>
              <a:gd name="adj" fmla="val 100000"/>
            </a:avLst>
          </a:prstGeom>
          <a:solidFill>
            <a:srgbClr val="ADDAE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8AD3C41-0651-4904-A853-669BA28068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9309" y="1075686"/>
            <a:ext cx="14020076" cy="740204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8B7DCBE-B653-4200-8E34-6CC6235E71C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 smtClean="0"/>
              <a:t>4</a:t>
            </a:fld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C2D6291-4F15-4925-AC47-3271ED0561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5628" y="1676401"/>
            <a:ext cx="14912617" cy="645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905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5" name="Google Shape;145;p3"/>
          <p:cNvSpPr/>
          <p:nvPr/>
        </p:nvSpPr>
        <p:spPr bwMode="auto">
          <a:xfrm>
            <a:off x="-14093" y="9563100"/>
            <a:ext cx="776093" cy="735444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6" name="Google Shape;146;p3"/>
          <p:cNvSpPr/>
          <p:nvPr/>
        </p:nvSpPr>
        <p:spPr bwMode="auto">
          <a:xfrm>
            <a:off x="55817" y="9744752"/>
            <a:ext cx="636274" cy="372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 sz="2400">
                <a:solidFill>
                  <a:schemeClr val="lt1"/>
                </a:solidFill>
                <a:latin typeface="Arial"/>
                <a:ea typeface="Arial"/>
                <a:cs typeface="Arial"/>
              </a:rPr>
              <a:t>5</a:t>
            </a:fld>
            <a:endParaRPr sz="2400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7" name="Google Shape;147;p3"/>
          <p:cNvSpPr/>
          <p:nvPr/>
        </p:nvSpPr>
        <p:spPr bwMode="auto">
          <a:xfrm rot="10800000">
            <a:off x="0" y="0"/>
            <a:ext cx="914400" cy="838200"/>
          </a:xfrm>
          <a:prstGeom prst="triangle">
            <a:avLst>
              <a:gd name="adj" fmla="val 100000"/>
            </a:avLst>
          </a:prstGeom>
          <a:solidFill>
            <a:srgbClr val="ADDAE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4D1258-DF33-48EA-8C87-FFA41C0322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7230" y="1130690"/>
            <a:ext cx="14625366" cy="704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893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5" name="Google Shape;145;p3"/>
          <p:cNvSpPr/>
          <p:nvPr/>
        </p:nvSpPr>
        <p:spPr bwMode="auto">
          <a:xfrm>
            <a:off x="-14093" y="9563100"/>
            <a:ext cx="776093" cy="735444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6" name="Google Shape;146;p3"/>
          <p:cNvSpPr/>
          <p:nvPr/>
        </p:nvSpPr>
        <p:spPr bwMode="auto">
          <a:xfrm>
            <a:off x="55817" y="9744752"/>
            <a:ext cx="636274" cy="372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 sz="2400">
                <a:solidFill>
                  <a:schemeClr val="lt1"/>
                </a:solidFill>
                <a:latin typeface="Arial"/>
                <a:ea typeface="Arial"/>
                <a:cs typeface="Arial"/>
              </a:rPr>
              <a:t>6</a:t>
            </a:fld>
            <a:endParaRPr sz="2400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7" name="Google Shape;147;p3"/>
          <p:cNvSpPr/>
          <p:nvPr/>
        </p:nvSpPr>
        <p:spPr bwMode="auto">
          <a:xfrm rot="10800000">
            <a:off x="0" y="0"/>
            <a:ext cx="914400" cy="838200"/>
          </a:xfrm>
          <a:prstGeom prst="triangle">
            <a:avLst>
              <a:gd name="adj" fmla="val 100000"/>
            </a:avLst>
          </a:prstGeom>
          <a:solidFill>
            <a:srgbClr val="ADDAE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6309787-8EBE-4884-B962-D1A57E798D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091" y="648090"/>
            <a:ext cx="15261708" cy="772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518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73" name="Google Shape;273;p9"/>
          <p:cNvPicPr/>
          <p:nvPr/>
        </p:nvPicPr>
        <p:blipFill>
          <a:blip r:embed="rId2">
            <a:alphaModFix/>
          </a:blip>
          <a:srcRect r="65191"/>
          <a:stretch/>
        </p:blipFill>
        <p:spPr bwMode="auto">
          <a:xfrm>
            <a:off x="0" y="66708"/>
            <a:ext cx="6324600" cy="10220292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9"/>
          <p:cNvSpPr txBox="1"/>
          <p:nvPr/>
        </p:nvSpPr>
        <p:spPr bwMode="auto">
          <a:xfrm>
            <a:off x="8763000" y="952500"/>
            <a:ext cx="8606354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6000">
                <a:solidFill>
                  <a:srgbClr val="9F00FF"/>
                </a:solidFill>
                <a:latin typeface="Arial"/>
                <a:ea typeface="Arial"/>
                <a:cs typeface="Arial"/>
              </a:rPr>
              <a:t>МЫ ВСЕГДА НА СВЯЗИ!</a:t>
            </a:r>
            <a:endParaRPr sz="6000">
              <a:solidFill>
                <a:srgbClr val="9F00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6" name="Google Shape;276;p9"/>
          <p:cNvSpPr/>
          <p:nvPr/>
        </p:nvSpPr>
        <p:spPr bwMode="auto">
          <a:xfrm>
            <a:off x="14097000" y="6682680"/>
            <a:ext cx="4191000" cy="360432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700" dirty="0" err="1">
                <a:solidFill>
                  <a:srgbClr val="7F7F7F"/>
                </a:solidFill>
                <a:latin typeface="Arial"/>
                <a:ea typeface="Arial"/>
                <a:cs typeface="Arial"/>
              </a:rPr>
              <a:t>Местодля</a:t>
            </a:r>
            <a:r>
              <a:rPr lang="ru-RU" sz="2700" dirty="0">
                <a:solidFill>
                  <a:srgbClr val="7F7F7F"/>
                </a:solidFill>
                <a:latin typeface="Arial"/>
                <a:ea typeface="Arial"/>
                <a:cs typeface="Arial"/>
              </a:rPr>
              <a:t> QR-кода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</TotalTime>
  <Words>26</Words>
  <Application>Microsoft Office PowerPoint</Application>
  <DocSecurity>0</DocSecurity>
  <PresentationFormat>Произвольный</PresentationFormat>
  <Paragraphs>12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Anna Rzhevskaya</dc:creator>
  <cp:keywords/>
  <dc:description/>
  <cp:lastModifiedBy>Пользователь</cp:lastModifiedBy>
  <cp:revision>18</cp:revision>
  <dcterms:created xsi:type="dcterms:W3CDTF">2006-08-16T00:00:00Z</dcterms:created>
  <dcterms:modified xsi:type="dcterms:W3CDTF">2025-12-11T20:09:51Z</dcterms:modified>
  <cp:category/>
  <dc:identifier/>
  <cp:contentStatus/>
  <dc:language/>
  <cp:version/>
</cp:coreProperties>
</file>