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3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417B85"/>
            </a:solidFill>
            <a:ln w="0">
              <a:noFill/>
            </a:ln>
          </c:spPr>
          <c:dPt>
            <c:idx val="0"/>
            <c:bubble3D val="0"/>
            <c:spPr>
              <a:solidFill>
                <a:srgbClr val="80808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01AF-4EDF-8E6F-525C71D8F6FF}"/>
              </c:ext>
            </c:extLst>
          </c:dPt>
          <c:dPt>
            <c:idx val="1"/>
            <c:bubble3D val="0"/>
            <c:spPr>
              <a:solidFill>
                <a:srgbClr val="71A2C3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01AF-4EDF-8E6F-525C71D8F6FF}"/>
              </c:ext>
            </c:extLst>
          </c:dPt>
          <c:dLbls>
            <c:dLbl>
              <c:idx val="0"/>
              <c:spPr/>
              <c:txPr>
                <a:bodyPr wrap="square"/>
                <a:lstStyle/>
                <a:p>
                  <a:pPr>
                    <a:defRPr sz="1800" b="0" strike="noStrike" spc="-1">
                      <a:solidFill>
                        <a:srgbClr val="0C0C0C"/>
                      </a:solidFill>
                      <a:latin typeface="Calibri"/>
                      <a:ea typeface="DejaVu San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6="http://schemas.microsoft.com/office/drawing/2014/chart" uri="{C3380CC4-5D6E-409C-BE32-E72D297353CC}">
                  <c16:uniqueId val="{00000001-01AF-4EDF-8E6F-525C71D8F6FF}"/>
                </c:ext>
              </c:extLst>
            </c:dLbl>
            <c:dLbl>
              <c:idx val="1"/>
              <c:spPr/>
              <c:txPr>
                <a:bodyPr wrap="square"/>
                <a:lstStyle/>
                <a:p>
                  <a:pPr>
                    <a:defRPr sz="1800" b="0" strike="noStrike" spc="-1">
                      <a:solidFill>
                        <a:srgbClr val="0C0C0C"/>
                      </a:solidFill>
                      <a:latin typeface="Calibri"/>
                      <a:ea typeface="DejaVu San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6="http://schemas.microsoft.com/office/drawing/2014/chart" uri="{C3380CC4-5D6E-409C-BE32-E72D297353CC}">
                  <c16:uniqueId val="{00000003-01AF-4EDF-8E6F-525C71D8F6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0" strike="noStrike" spc="-1">
                    <a:solidFill>
                      <a:srgbClr val="0C0C0C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AF-4EDF-8E6F-525C71D8F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3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136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137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38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5750B18-E5DF-4DB8-84DF-0AE0FD4FD3E6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560" y="1241280"/>
            <a:ext cx="4835520" cy="3348360"/>
          </a:xfrm>
          <a:prstGeom prst="rect">
            <a:avLst/>
          </a:prstGeom>
          <a:ln w="0">
            <a:noFill/>
          </a:ln>
        </p:spPr>
      </p:sp>
      <p:sp>
        <p:nvSpPr>
          <p:cNvPr id="825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5640" cy="390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1" strike="noStrike" spc="-1">
                <a:solidFill>
                  <a:srgbClr val="000000"/>
                </a:solidFill>
                <a:latin typeface="Arial"/>
              </a:rPr>
              <a:t>Описание продукта и технологии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pos="0" algn="l"/>
              </a:tabLst>
            </a:pP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6" name="PlaceHolder 3"/>
          <p:cNvSpPr>
            <a:spLocks noGrp="1"/>
          </p:cNvSpPr>
          <p:nvPr>
            <p:ph type="sldNum" idx="16"/>
          </p:nvPr>
        </p:nvSpPr>
        <p:spPr>
          <a:xfrm>
            <a:off x="3850560" y="9428760"/>
            <a:ext cx="294300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8A68BEA-74A0-4E64-9A3C-9ED3535946F5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6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560" y="1241280"/>
            <a:ext cx="4835520" cy="3348360"/>
          </a:xfrm>
          <a:prstGeom prst="rect">
            <a:avLst/>
          </a:prstGeom>
          <a:ln w="0">
            <a:noFill/>
          </a:ln>
        </p:spPr>
      </p:sp>
      <p:sp>
        <p:nvSpPr>
          <p:cNvPr id="828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5640" cy="390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Оформление буду исправлять потом</a:t>
            </a:r>
          </a:p>
        </p:txBody>
      </p:sp>
      <p:sp>
        <p:nvSpPr>
          <p:cNvPr id="829" name="PlaceHolder 3"/>
          <p:cNvSpPr>
            <a:spLocks noGrp="1"/>
          </p:cNvSpPr>
          <p:nvPr>
            <p:ph type="sldNum" idx="17"/>
          </p:nvPr>
        </p:nvSpPr>
        <p:spPr>
          <a:xfrm>
            <a:off x="3850560" y="9428760"/>
            <a:ext cx="294300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0EAAAC-6DB8-4C69-BF80-EE5A3594CDEC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7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84160" y="812880"/>
            <a:ext cx="5790240" cy="4007520"/>
          </a:xfrm>
          <a:prstGeom prst="rect">
            <a:avLst/>
          </a:prstGeom>
          <a:ln w="0">
            <a:noFill/>
          </a:ln>
        </p:spPr>
      </p:sp>
      <p:sp>
        <p:nvSpPr>
          <p:cNvPr id="83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840" cy="480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2" name="PlaceHolder 3"/>
          <p:cNvSpPr>
            <a:spLocks noGrp="1"/>
          </p:cNvSpPr>
          <p:nvPr>
            <p:ph type="sldNum" idx="18"/>
          </p:nvPr>
        </p:nvSpPr>
        <p:spPr>
          <a:xfrm>
            <a:off x="4278960" y="10157400"/>
            <a:ext cx="327888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88372FB-C5FF-44C1-A1B4-668F32922466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12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84160" y="812880"/>
            <a:ext cx="5790240" cy="4007520"/>
          </a:xfrm>
          <a:prstGeom prst="rect">
            <a:avLst/>
          </a:prstGeom>
          <a:ln w="0">
            <a:noFill/>
          </a:ln>
        </p:spPr>
      </p:sp>
      <p:sp>
        <p:nvSpPr>
          <p:cNvPr id="83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840" cy="480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5" name="PlaceHolder 3"/>
          <p:cNvSpPr>
            <a:spLocks noGrp="1"/>
          </p:cNvSpPr>
          <p:nvPr>
            <p:ph type="sldNum" idx="19"/>
          </p:nvPr>
        </p:nvSpPr>
        <p:spPr>
          <a:xfrm>
            <a:off x="4278960" y="10157400"/>
            <a:ext cx="327888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8C3F495-5A51-4C79-863E-B44B3814AB48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13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560" y="1241280"/>
            <a:ext cx="4835880" cy="3348720"/>
          </a:xfrm>
          <a:prstGeom prst="rect">
            <a:avLst/>
          </a:prstGeom>
          <a:ln w="0">
            <a:noFill/>
          </a:ln>
        </p:spPr>
      </p:sp>
      <p:sp>
        <p:nvSpPr>
          <p:cNvPr id="837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5640" cy="390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8" name="PlaceHolder 3"/>
          <p:cNvSpPr>
            <a:spLocks noGrp="1"/>
          </p:cNvSpPr>
          <p:nvPr>
            <p:ph type="sldNum" idx="20"/>
          </p:nvPr>
        </p:nvSpPr>
        <p:spPr>
          <a:xfrm>
            <a:off x="3850560" y="9428760"/>
            <a:ext cx="294300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AAC5E42-C5A0-40BE-87DF-E00AF41BE8CB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17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560" y="1241280"/>
            <a:ext cx="4835880" cy="3348720"/>
          </a:xfrm>
          <a:prstGeom prst="rect">
            <a:avLst/>
          </a:prstGeom>
          <a:ln w="0">
            <a:noFill/>
          </a:ln>
        </p:spPr>
      </p:sp>
      <p:sp>
        <p:nvSpPr>
          <p:cNvPr id="84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5640" cy="390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1" name="PlaceHolder 3"/>
          <p:cNvSpPr>
            <a:spLocks noGrp="1"/>
          </p:cNvSpPr>
          <p:nvPr>
            <p:ph type="sldNum" idx="21"/>
          </p:nvPr>
        </p:nvSpPr>
        <p:spPr>
          <a:xfrm>
            <a:off x="3850560" y="9428760"/>
            <a:ext cx="294300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AC9972B-EA76-4CE7-860B-7BD455797215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18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560" y="1241280"/>
            <a:ext cx="4835880" cy="3348720"/>
          </a:xfrm>
          <a:prstGeom prst="rect">
            <a:avLst/>
          </a:prstGeom>
          <a:ln w="0">
            <a:noFill/>
          </a:ln>
        </p:spPr>
      </p:sp>
      <p:sp>
        <p:nvSpPr>
          <p:cNvPr id="843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5640" cy="390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4" name="PlaceHolder 3"/>
          <p:cNvSpPr>
            <a:spLocks noGrp="1"/>
          </p:cNvSpPr>
          <p:nvPr>
            <p:ph type="sldNum" idx="22"/>
          </p:nvPr>
        </p:nvSpPr>
        <p:spPr>
          <a:xfrm>
            <a:off x="3850560" y="9428760"/>
            <a:ext cx="294300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9A6E1C7-777F-45BB-BB29-85D8746DEDB2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19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560" y="1241280"/>
            <a:ext cx="4835880" cy="3348720"/>
          </a:xfrm>
          <a:prstGeom prst="rect">
            <a:avLst/>
          </a:prstGeom>
          <a:ln w="0">
            <a:noFill/>
          </a:ln>
        </p:spPr>
      </p:sp>
      <p:sp>
        <p:nvSpPr>
          <p:cNvPr id="846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5640" cy="390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7" name="PlaceHolder 3"/>
          <p:cNvSpPr>
            <a:spLocks noGrp="1"/>
          </p:cNvSpPr>
          <p:nvPr>
            <p:ph type="sldNum" idx="23"/>
          </p:nvPr>
        </p:nvSpPr>
        <p:spPr>
          <a:xfrm>
            <a:off x="3850560" y="9428760"/>
            <a:ext cx="294300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577C224-9F78-41D2-8E9E-0F8AFF525783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20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560" y="1241280"/>
            <a:ext cx="4835880" cy="3348720"/>
          </a:xfrm>
          <a:prstGeom prst="rect">
            <a:avLst/>
          </a:prstGeom>
          <a:ln w="0">
            <a:noFill/>
          </a:ln>
        </p:spPr>
      </p:sp>
      <p:sp>
        <p:nvSpPr>
          <p:cNvPr id="849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5640" cy="390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0" name="PlaceHolder 3"/>
          <p:cNvSpPr>
            <a:spLocks noGrp="1"/>
          </p:cNvSpPr>
          <p:nvPr>
            <p:ph type="sldNum" idx="24"/>
          </p:nvPr>
        </p:nvSpPr>
        <p:spPr>
          <a:xfrm>
            <a:off x="3850560" y="9428760"/>
            <a:ext cx="294300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15DFA7A-9D88-4180-BEA6-2A7B207C76D1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560" y="1241280"/>
            <a:ext cx="4835880" cy="3348720"/>
          </a:xfrm>
          <a:prstGeom prst="rect">
            <a:avLst/>
          </a:prstGeom>
          <a:ln w="0">
            <a:noFill/>
          </a:ln>
        </p:spPr>
      </p:sp>
      <p:sp>
        <p:nvSpPr>
          <p:cNvPr id="852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5640" cy="390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3" name="PlaceHolder 3"/>
          <p:cNvSpPr>
            <a:spLocks noGrp="1"/>
          </p:cNvSpPr>
          <p:nvPr>
            <p:ph type="sldNum" idx="25"/>
          </p:nvPr>
        </p:nvSpPr>
        <p:spPr>
          <a:xfrm>
            <a:off x="3850560" y="9428760"/>
            <a:ext cx="294300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F225845-BAC1-40EF-98C8-A8D96CD2E45D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22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560" y="1241280"/>
            <a:ext cx="4835880" cy="3348720"/>
          </a:xfrm>
          <a:prstGeom prst="rect">
            <a:avLst/>
          </a:prstGeom>
          <a:ln w="0">
            <a:noFill/>
          </a:ln>
        </p:spPr>
      </p:sp>
      <p:sp>
        <p:nvSpPr>
          <p:cNvPr id="855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5640" cy="390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6" name="PlaceHolder 3"/>
          <p:cNvSpPr>
            <a:spLocks noGrp="1"/>
          </p:cNvSpPr>
          <p:nvPr>
            <p:ph type="sldNum" idx="26"/>
          </p:nvPr>
        </p:nvSpPr>
        <p:spPr>
          <a:xfrm>
            <a:off x="3850560" y="9428760"/>
            <a:ext cx="294300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99FC5D4-246C-4635-9B00-954550DC3635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23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560" y="1241280"/>
            <a:ext cx="4835880" cy="3348720"/>
          </a:xfrm>
          <a:prstGeom prst="rect">
            <a:avLst/>
          </a:prstGeom>
          <a:ln w="0">
            <a:noFill/>
          </a:ln>
        </p:spPr>
      </p:sp>
      <p:sp>
        <p:nvSpPr>
          <p:cNvPr id="858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5640" cy="390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9" name="PlaceHolder 3"/>
          <p:cNvSpPr>
            <a:spLocks noGrp="1"/>
          </p:cNvSpPr>
          <p:nvPr>
            <p:ph type="sldNum" idx="27"/>
          </p:nvPr>
        </p:nvSpPr>
        <p:spPr>
          <a:xfrm>
            <a:off x="3850560" y="9428760"/>
            <a:ext cx="294300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467BA44-F248-485D-926E-59BCD2FBD741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24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560" y="1241280"/>
            <a:ext cx="4835880" cy="3348720"/>
          </a:xfrm>
          <a:prstGeom prst="rect">
            <a:avLst/>
          </a:prstGeom>
          <a:ln w="0">
            <a:noFill/>
          </a:ln>
        </p:spPr>
      </p:sp>
      <p:sp>
        <p:nvSpPr>
          <p:cNvPr id="861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5640" cy="390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2" name="PlaceHolder 3"/>
          <p:cNvSpPr>
            <a:spLocks noGrp="1"/>
          </p:cNvSpPr>
          <p:nvPr>
            <p:ph type="sldNum" idx="28"/>
          </p:nvPr>
        </p:nvSpPr>
        <p:spPr>
          <a:xfrm>
            <a:off x="3850560" y="9428760"/>
            <a:ext cx="294300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52131C5-90E0-4D50-87B0-8DA079E10DBD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25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ECD12CB-73EF-4207-96ED-EC32A3522A1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3E1EFD-507D-4F81-AD5E-78077E5B3AA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43825F-5D1F-4E19-8D96-4F7D1D87D14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46F270A-074C-4071-BB07-9C3176DF4DCC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96DDA17-51EC-452E-A5DB-0DCBF4D348F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8E454E6-CE59-4222-B3B1-46DBC41996E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BE883C7-663A-4068-A9E4-F8B01625FF4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8EF013F-D50F-46E0-9383-1F75B904B95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4B90A38-3B0B-4B49-ADFA-2B76F2DCB64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0934885-4064-4579-9F78-1495E058EFE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D70C978-83CB-4592-BC5A-4BC52D01CD69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6"/>
          <p:cNvSpPr>
            <a:spLocks noGrp="1"/>
          </p:cNvSpPr>
          <p:nvPr>
            <p:ph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7"/>
          <p:cNvSpPr>
            <a:spLocks noGrp="1"/>
          </p:cNvSpPr>
          <p:nvPr>
            <p:ph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193CDAB-F9E9-4439-B99A-7D67A0B1F61D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w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25"/>
          <p:cNvCxnSpPr/>
          <p:nvPr/>
        </p:nvCxnSpPr>
        <p:spPr>
          <a:xfrm>
            <a:off x="682200" y="4303800"/>
            <a:ext cx="2711520" cy="2520"/>
          </a:xfrm>
          <a:prstGeom prst="straightConnector1">
            <a:avLst/>
          </a:prstGeom>
          <a:ln w="0">
            <a:solidFill>
              <a:srgbClr val="0C0C0C">
                <a:alpha val="30000"/>
              </a:srgbClr>
            </a:solidFill>
          </a:ln>
        </p:spPr>
      </p:cxnSp>
      <p:cxnSp>
        <p:nvCxnSpPr>
          <p:cNvPr id="39" name="Прямая соединительная линия 26"/>
          <p:cNvCxnSpPr/>
          <p:nvPr/>
        </p:nvCxnSpPr>
        <p:spPr>
          <a:xfrm>
            <a:off x="682200" y="4303800"/>
            <a:ext cx="529200" cy="2520"/>
          </a:xfrm>
          <a:prstGeom prst="straightConnector1">
            <a:avLst/>
          </a:prstGeom>
          <a:ln w="0">
            <a:solidFill>
              <a:srgbClr val="0C0C0C"/>
            </a:solidFill>
          </a:ln>
        </p:spPr>
      </p:cxnSp>
      <p:pic>
        <p:nvPicPr>
          <p:cNvPr id="40" name="Изображение 9"/>
          <p:cNvPicPr/>
          <p:nvPr/>
        </p:nvPicPr>
        <p:blipFill>
          <a:blip r:embed="rId14"/>
          <a:stretch/>
        </p:blipFill>
        <p:spPr>
          <a:xfrm>
            <a:off x="680760" y="852840"/>
            <a:ext cx="1850400" cy="344160"/>
          </a:xfrm>
          <a:prstGeom prst="rect">
            <a:avLst/>
          </a:prstGeom>
          <a:ln w="0">
            <a:noFill/>
          </a:ln>
        </p:spPr>
      </p:pic>
      <p:grpSp>
        <p:nvGrpSpPr>
          <p:cNvPr id="41" name="Группа 11"/>
          <p:cNvGrpSpPr/>
          <p:nvPr/>
        </p:nvGrpSpPr>
        <p:grpSpPr>
          <a:xfrm>
            <a:off x="702720" y="709560"/>
            <a:ext cx="528840" cy="2160"/>
            <a:chOff x="702720" y="709560"/>
            <a:chExt cx="528840" cy="2160"/>
          </a:xfrm>
        </p:grpSpPr>
        <p:cxnSp>
          <p:nvCxnSpPr>
            <p:cNvPr id="42" name="Прямая соединительная линия 15"/>
            <p:cNvCxnSpPr/>
            <p:nvPr/>
          </p:nvCxnSpPr>
          <p:spPr>
            <a:xfrm>
              <a:off x="702720" y="709560"/>
              <a:ext cx="529200" cy="2520"/>
            </a:xfrm>
            <a:prstGeom prst="straightConnector1">
              <a:avLst/>
            </a:prstGeom>
            <a:ln w="0">
              <a:solidFill>
                <a:srgbClr val="0C0C0C">
                  <a:alpha val="30000"/>
                </a:srgbClr>
              </a:solidFill>
            </a:ln>
          </p:spPr>
        </p:cxnSp>
        <p:cxnSp>
          <p:nvCxnSpPr>
            <p:cNvPr id="43" name="Прямая соединительная линия 19"/>
            <p:cNvCxnSpPr/>
            <p:nvPr/>
          </p:nvCxnSpPr>
          <p:spPr>
            <a:xfrm>
              <a:off x="702720" y="709560"/>
              <a:ext cx="218160" cy="2520"/>
            </a:xfrm>
            <a:prstGeom prst="straightConnector1">
              <a:avLst/>
            </a:prstGeom>
            <a:ln w="0">
              <a:solidFill>
                <a:srgbClr val="0C0C0C"/>
              </a:solidFill>
            </a:ln>
          </p:spPr>
        </p:cxnSp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Группа 6"/>
          <p:cNvGrpSpPr/>
          <p:nvPr/>
        </p:nvGrpSpPr>
        <p:grpSpPr>
          <a:xfrm>
            <a:off x="680760" y="846000"/>
            <a:ext cx="8542800" cy="2160"/>
            <a:chOff x="680760" y="846000"/>
            <a:chExt cx="8542800" cy="2160"/>
          </a:xfrm>
        </p:grpSpPr>
        <p:cxnSp>
          <p:nvCxnSpPr>
            <p:cNvPr id="83" name="Прямая соединительная линия 7"/>
            <p:cNvCxnSpPr/>
            <p:nvPr/>
          </p:nvCxnSpPr>
          <p:spPr>
            <a:xfrm>
              <a:off x="680760" y="846000"/>
              <a:ext cx="8543160" cy="2520"/>
            </a:xfrm>
            <a:prstGeom prst="straightConnector1">
              <a:avLst/>
            </a:prstGeom>
            <a:ln w="0">
              <a:solidFill>
                <a:srgbClr val="BFBFBF"/>
              </a:solidFill>
            </a:ln>
          </p:spPr>
        </p:cxnSp>
        <p:cxnSp>
          <p:nvCxnSpPr>
            <p:cNvPr id="84" name="Прямая соединительная линия 8"/>
            <p:cNvCxnSpPr/>
            <p:nvPr/>
          </p:nvCxnSpPr>
          <p:spPr>
            <a:xfrm>
              <a:off x="680760" y="846000"/>
              <a:ext cx="1137960" cy="2520"/>
            </a:xfrm>
            <a:prstGeom prst="straightConnector1">
              <a:avLst/>
            </a:prstGeom>
            <a:ln w="0">
              <a:solidFill>
                <a:srgbClr val="0C0C0C"/>
              </a:solidFill>
            </a:ln>
          </p:spPr>
        </p:cxnSp>
      </p:grpSp>
      <p:grpSp>
        <p:nvGrpSpPr>
          <p:cNvPr id="85" name="Группа 10"/>
          <p:cNvGrpSpPr/>
          <p:nvPr/>
        </p:nvGrpSpPr>
        <p:grpSpPr>
          <a:xfrm>
            <a:off x="8723160" y="6426720"/>
            <a:ext cx="504720" cy="2160"/>
            <a:chOff x="8723160" y="6426720"/>
            <a:chExt cx="504720" cy="2160"/>
          </a:xfrm>
        </p:grpSpPr>
        <p:cxnSp>
          <p:nvCxnSpPr>
            <p:cNvPr id="86" name="Прямая соединительная линия 11"/>
            <p:cNvCxnSpPr/>
            <p:nvPr/>
          </p:nvCxnSpPr>
          <p:spPr>
            <a:xfrm>
              <a:off x="8723160" y="6426720"/>
              <a:ext cx="505080" cy="2520"/>
            </a:xfrm>
            <a:prstGeom prst="straightConnector1">
              <a:avLst/>
            </a:prstGeom>
            <a:ln w="0">
              <a:solidFill>
                <a:srgbClr val="BFBFBF"/>
              </a:solidFill>
            </a:ln>
          </p:spPr>
        </p:cxnSp>
        <p:cxnSp>
          <p:nvCxnSpPr>
            <p:cNvPr id="87" name="Прямая соединительная линия 12"/>
            <p:cNvCxnSpPr/>
            <p:nvPr/>
          </p:nvCxnSpPr>
          <p:spPr>
            <a:xfrm>
              <a:off x="8723160" y="6426720"/>
              <a:ext cx="210960" cy="2520"/>
            </a:xfrm>
            <a:prstGeom prst="straightConnector1">
              <a:avLst/>
            </a:prstGeom>
            <a:ln w="0">
              <a:solidFill>
                <a:srgbClr val="0C0C0C"/>
              </a:solidFill>
            </a:ln>
          </p:spPr>
        </p:cxnSp>
      </p:grpSp>
      <p:grpSp>
        <p:nvGrpSpPr>
          <p:cNvPr id="88" name="Группа 13"/>
          <p:cNvGrpSpPr/>
          <p:nvPr/>
        </p:nvGrpSpPr>
        <p:grpSpPr>
          <a:xfrm>
            <a:off x="686880" y="6426720"/>
            <a:ext cx="679680" cy="2160"/>
            <a:chOff x="686880" y="6426720"/>
            <a:chExt cx="679680" cy="2160"/>
          </a:xfrm>
        </p:grpSpPr>
        <p:cxnSp>
          <p:nvCxnSpPr>
            <p:cNvPr id="89" name="Прямая соединительная линия 14"/>
            <p:cNvCxnSpPr/>
            <p:nvPr/>
          </p:nvCxnSpPr>
          <p:spPr>
            <a:xfrm>
              <a:off x="686880" y="6426720"/>
              <a:ext cx="680040" cy="2520"/>
            </a:xfrm>
            <a:prstGeom prst="straightConnector1">
              <a:avLst/>
            </a:prstGeom>
            <a:ln w="0">
              <a:solidFill>
                <a:srgbClr val="BFBFBF"/>
              </a:solidFill>
            </a:ln>
          </p:spPr>
        </p:cxnSp>
        <p:cxnSp>
          <p:nvCxnSpPr>
            <p:cNvPr id="90" name="Прямая соединительная линия 15"/>
            <p:cNvCxnSpPr/>
            <p:nvPr/>
          </p:nvCxnSpPr>
          <p:spPr>
            <a:xfrm>
              <a:off x="686880" y="6426720"/>
              <a:ext cx="210960" cy="2520"/>
            </a:xfrm>
            <a:prstGeom prst="straightConnector1">
              <a:avLst/>
            </a:prstGeom>
            <a:ln w="0">
              <a:solidFill>
                <a:srgbClr val="0C0C0C"/>
              </a:solidFill>
            </a:ln>
          </p:spPr>
        </p:cxnSp>
      </p:grpSp>
      <p:pic>
        <p:nvPicPr>
          <p:cNvPr id="91" name="Изображение 9"/>
          <p:cNvPicPr/>
          <p:nvPr/>
        </p:nvPicPr>
        <p:blipFill>
          <a:blip r:embed="rId14"/>
          <a:stretch/>
        </p:blipFill>
        <p:spPr>
          <a:xfrm>
            <a:off x="7449480" y="422640"/>
            <a:ext cx="1775160" cy="318600"/>
          </a:xfrm>
          <a:prstGeom prst="rect">
            <a:avLst/>
          </a:prstGeom>
          <a:ln w="0">
            <a:noFill/>
          </a:ln>
        </p:spPr>
      </p:pic>
      <p:sp>
        <p:nvSpPr>
          <p:cNvPr id="92" name="PlaceHolder 1"/>
          <p:cNvSpPr>
            <a:spLocks noGrp="1"/>
          </p:cNvSpPr>
          <p:nvPr>
            <p:ph type="ftr" idx="1"/>
          </p:nvPr>
        </p:nvSpPr>
        <p:spPr>
          <a:xfrm>
            <a:off x="3281400" y="6412320"/>
            <a:ext cx="334080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100" b="0" strike="noStrike" spc="-1">
                <a:solidFill>
                  <a:srgbClr val="8B8B8B"/>
                </a:solidFill>
                <a:latin typeface="Calibri Light"/>
                <a:ea typeface="DejaVu Sans"/>
              </a:rPr>
              <a:t>&lt;нижний колонтитул&gt;</a:t>
            </a:r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ldNum" idx="2"/>
          </p:nvPr>
        </p:nvSpPr>
        <p:spPr>
          <a:xfrm>
            <a:off x="7091280" y="6412320"/>
            <a:ext cx="222624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1421CB4-2E2C-48B9-AB8E-8F912E92C7F7}" type="slidenum">
              <a: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rPr>
              <a:t>‹#›</a:t>
            </a:fld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dt" idx="3"/>
          </p:nvPr>
        </p:nvSpPr>
        <p:spPr>
          <a:xfrm>
            <a:off x="611280" y="6412320"/>
            <a:ext cx="222624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95" name="PlaceHolder 4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6" name="PlaceHolder 5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chart" Target="../charts/chart1.xml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9" Type="http://schemas.openxmlformats.org/officeDocument/2006/relationships/image" Target="../media/image65.png"/><Relationship Id="rId21" Type="http://schemas.openxmlformats.org/officeDocument/2006/relationships/image" Target="../media/image48.png"/><Relationship Id="rId34" Type="http://schemas.openxmlformats.org/officeDocument/2006/relationships/image" Target="../media/image61.png"/><Relationship Id="rId42" Type="http://schemas.openxmlformats.org/officeDocument/2006/relationships/image" Target="../media/image68.png"/><Relationship Id="rId47" Type="http://schemas.openxmlformats.org/officeDocument/2006/relationships/image" Target="../media/image73.png"/><Relationship Id="rId50" Type="http://schemas.openxmlformats.org/officeDocument/2006/relationships/image" Target="../media/image76.png"/><Relationship Id="rId55" Type="http://schemas.openxmlformats.org/officeDocument/2006/relationships/image" Target="../media/image8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3.png"/><Relationship Id="rId29" Type="http://schemas.openxmlformats.org/officeDocument/2006/relationships/image" Target="../media/image56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32" Type="http://schemas.openxmlformats.org/officeDocument/2006/relationships/image" Target="../media/image59.png"/><Relationship Id="rId37" Type="http://schemas.openxmlformats.org/officeDocument/2006/relationships/image" Target="../media/image63.png"/><Relationship Id="rId40" Type="http://schemas.openxmlformats.org/officeDocument/2006/relationships/image" Target="../media/image66.png"/><Relationship Id="rId45" Type="http://schemas.openxmlformats.org/officeDocument/2006/relationships/image" Target="../media/image71.png"/><Relationship Id="rId53" Type="http://schemas.openxmlformats.org/officeDocument/2006/relationships/image" Target="../media/image79.png"/><Relationship Id="rId58" Type="http://schemas.openxmlformats.org/officeDocument/2006/relationships/image" Target="../media/image84.png"/><Relationship Id="rId5" Type="http://schemas.openxmlformats.org/officeDocument/2006/relationships/image" Target="../media/image33.png"/><Relationship Id="rId61" Type="http://schemas.openxmlformats.org/officeDocument/2006/relationships/image" Target="../media/image87.png"/><Relationship Id="rId19" Type="http://schemas.openxmlformats.org/officeDocument/2006/relationships/image" Target="../media/image4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Relationship Id="rId30" Type="http://schemas.openxmlformats.org/officeDocument/2006/relationships/image" Target="../media/image57.png"/><Relationship Id="rId35" Type="http://schemas.openxmlformats.org/officeDocument/2006/relationships/image" Target="../media/image8.png"/><Relationship Id="rId43" Type="http://schemas.openxmlformats.org/officeDocument/2006/relationships/image" Target="../media/image69.png"/><Relationship Id="rId48" Type="http://schemas.openxmlformats.org/officeDocument/2006/relationships/image" Target="../media/image74.png"/><Relationship Id="rId56" Type="http://schemas.openxmlformats.org/officeDocument/2006/relationships/image" Target="../media/image82.png"/><Relationship Id="rId8" Type="http://schemas.openxmlformats.org/officeDocument/2006/relationships/image" Target="../media/image36.png"/><Relationship Id="rId51" Type="http://schemas.openxmlformats.org/officeDocument/2006/relationships/image" Target="../media/image77.png"/><Relationship Id="rId3" Type="http://schemas.openxmlformats.org/officeDocument/2006/relationships/image" Target="../media/image31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33" Type="http://schemas.openxmlformats.org/officeDocument/2006/relationships/image" Target="../media/image60.png"/><Relationship Id="rId38" Type="http://schemas.openxmlformats.org/officeDocument/2006/relationships/image" Target="../media/image64.png"/><Relationship Id="rId46" Type="http://schemas.openxmlformats.org/officeDocument/2006/relationships/image" Target="../media/image72.png"/><Relationship Id="rId59" Type="http://schemas.openxmlformats.org/officeDocument/2006/relationships/image" Target="../media/image85.png"/><Relationship Id="rId20" Type="http://schemas.openxmlformats.org/officeDocument/2006/relationships/image" Target="../media/image47.png"/><Relationship Id="rId41" Type="http://schemas.openxmlformats.org/officeDocument/2006/relationships/image" Target="../media/image67.png"/><Relationship Id="rId54" Type="http://schemas.openxmlformats.org/officeDocument/2006/relationships/image" Target="../media/image80.png"/><Relationship Id="rId62" Type="http://schemas.openxmlformats.org/officeDocument/2006/relationships/image" Target="../media/image8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png"/><Relationship Id="rId36" Type="http://schemas.openxmlformats.org/officeDocument/2006/relationships/image" Target="../media/image62.png"/><Relationship Id="rId49" Type="http://schemas.openxmlformats.org/officeDocument/2006/relationships/image" Target="../media/image75.png"/><Relationship Id="rId57" Type="http://schemas.openxmlformats.org/officeDocument/2006/relationships/image" Target="../media/image83.png"/><Relationship Id="rId10" Type="http://schemas.openxmlformats.org/officeDocument/2006/relationships/image" Target="../media/image37.png"/><Relationship Id="rId31" Type="http://schemas.openxmlformats.org/officeDocument/2006/relationships/image" Target="../media/image58.png"/><Relationship Id="rId44" Type="http://schemas.openxmlformats.org/officeDocument/2006/relationships/image" Target="../media/image70.png"/><Relationship Id="rId52" Type="http://schemas.openxmlformats.org/officeDocument/2006/relationships/image" Target="../media/image78.png"/><Relationship Id="rId60" Type="http://schemas.openxmlformats.org/officeDocument/2006/relationships/image" Target="../media/image86.png"/><Relationship Id="rId4" Type="http://schemas.openxmlformats.org/officeDocument/2006/relationships/image" Target="../media/image32.png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image" Target="../media/image102.png"/><Relationship Id="rId26" Type="http://schemas.openxmlformats.org/officeDocument/2006/relationships/image" Target="../media/image110.png"/><Relationship Id="rId39" Type="http://schemas.openxmlformats.org/officeDocument/2006/relationships/image" Target="../media/image123.png"/><Relationship Id="rId21" Type="http://schemas.openxmlformats.org/officeDocument/2006/relationships/image" Target="../media/image105.png"/><Relationship Id="rId34" Type="http://schemas.openxmlformats.org/officeDocument/2006/relationships/image" Target="../media/image118.png"/><Relationship Id="rId42" Type="http://schemas.openxmlformats.org/officeDocument/2006/relationships/image" Target="../media/image126.png"/><Relationship Id="rId47" Type="http://schemas.openxmlformats.org/officeDocument/2006/relationships/image" Target="../media/image131.png"/><Relationship Id="rId50" Type="http://schemas.openxmlformats.org/officeDocument/2006/relationships/image" Target="../media/image134.png"/><Relationship Id="rId55" Type="http://schemas.openxmlformats.org/officeDocument/2006/relationships/image" Target="../media/image139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0.png"/><Relationship Id="rId29" Type="http://schemas.openxmlformats.org/officeDocument/2006/relationships/image" Target="../media/image113.png"/><Relationship Id="rId11" Type="http://schemas.openxmlformats.org/officeDocument/2006/relationships/image" Target="../media/image96.png"/><Relationship Id="rId24" Type="http://schemas.openxmlformats.org/officeDocument/2006/relationships/image" Target="../media/image108.png"/><Relationship Id="rId32" Type="http://schemas.openxmlformats.org/officeDocument/2006/relationships/image" Target="../media/image116.png"/><Relationship Id="rId37" Type="http://schemas.openxmlformats.org/officeDocument/2006/relationships/image" Target="../media/image121.png"/><Relationship Id="rId40" Type="http://schemas.openxmlformats.org/officeDocument/2006/relationships/image" Target="../media/image124.png"/><Relationship Id="rId45" Type="http://schemas.openxmlformats.org/officeDocument/2006/relationships/image" Target="../media/image129.png"/><Relationship Id="rId53" Type="http://schemas.openxmlformats.org/officeDocument/2006/relationships/image" Target="../media/image137.png"/><Relationship Id="rId58" Type="http://schemas.openxmlformats.org/officeDocument/2006/relationships/image" Target="../media/image142.png"/><Relationship Id="rId5" Type="http://schemas.openxmlformats.org/officeDocument/2006/relationships/image" Target="../media/image90.png"/><Relationship Id="rId61" Type="http://schemas.openxmlformats.org/officeDocument/2006/relationships/image" Target="../media/image145.png"/><Relationship Id="rId19" Type="http://schemas.openxmlformats.org/officeDocument/2006/relationships/image" Target="../media/image103.png"/><Relationship Id="rId14" Type="http://schemas.openxmlformats.org/officeDocument/2006/relationships/image" Target="../media/image98.png"/><Relationship Id="rId22" Type="http://schemas.openxmlformats.org/officeDocument/2006/relationships/image" Target="../media/image106.png"/><Relationship Id="rId27" Type="http://schemas.openxmlformats.org/officeDocument/2006/relationships/image" Target="../media/image111.png"/><Relationship Id="rId30" Type="http://schemas.openxmlformats.org/officeDocument/2006/relationships/image" Target="../media/image114.png"/><Relationship Id="rId35" Type="http://schemas.openxmlformats.org/officeDocument/2006/relationships/image" Target="../media/image119.png"/><Relationship Id="rId43" Type="http://schemas.openxmlformats.org/officeDocument/2006/relationships/image" Target="../media/image127.png"/><Relationship Id="rId48" Type="http://schemas.openxmlformats.org/officeDocument/2006/relationships/image" Target="../media/image132.png"/><Relationship Id="rId56" Type="http://schemas.openxmlformats.org/officeDocument/2006/relationships/image" Target="../media/image140.png"/><Relationship Id="rId8" Type="http://schemas.openxmlformats.org/officeDocument/2006/relationships/image" Target="../media/image93.png"/><Relationship Id="rId51" Type="http://schemas.openxmlformats.org/officeDocument/2006/relationships/image" Target="../media/image135.png"/><Relationship Id="rId3" Type="http://schemas.openxmlformats.org/officeDocument/2006/relationships/image" Target="../media/image89.png"/><Relationship Id="rId12" Type="http://schemas.openxmlformats.org/officeDocument/2006/relationships/image" Target="../media/image97.png"/><Relationship Id="rId17" Type="http://schemas.openxmlformats.org/officeDocument/2006/relationships/image" Target="../media/image101.png"/><Relationship Id="rId25" Type="http://schemas.openxmlformats.org/officeDocument/2006/relationships/image" Target="../media/image109.png"/><Relationship Id="rId33" Type="http://schemas.openxmlformats.org/officeDocument/2006/relationships/image" Target="../media/image117.png"/><Relationship Id="rId38" Type="http://schemas.openxmlformats.org/officeDocument/2006/relationships/image" Target="../media/image122.png"/><Relationship Id="rId46" Type="http://schemas.openxmlformats.org/officeDocument/2006/relationships/image" Target="../media/image130.png"/><Relationship Id="rId59" Type="http://schemas.openxmlformats.org/officeDocument/2006/relationships/image" Target="../media/image143.png"/><Relationship Id="rId20" Type="http://schemas.openxmlformats.org/officeDocument/2006/relationships/image" Target="../media/image104.png"/><Relationship Id="rId41" Type="http://schemas.openxmlformats.org/officeDocument/2006/relationships/image" Target="../media/image125.png"/><Relationship Id="rId54" Type="http://schemas.openxmlformats.org/officeDocument/2006/relationships/image" Target="../media/image138.png"/><Relationship Id="rId62" Type="http://schemas.openxmlformats.org/officeDocument/2006/relationships/image" Target="../media/image14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1.png"/><Relationship Id="rId15" Type="http://schemas.openxmlformats.org/officeDocument/2006/relationships/image" Target="../media/image99.png"/><Relationship Id="rId23" Type="http://schemas.openxmlformats.org/officeDocument/2006/relationships/image" Target="../media/image107.png"/><Relationship Id="rId28" Type="http://schemas.openxmlformats.org/officeDocument/2006/relationships/image" Target="../media/image112.png"/><Relationship Id="rId36" Type="http://schemas.openxmlformats.org/officeDocument/2006/relationships/image" Target="../media/image120.png"/><Relationship Id="rId49" Type="http://schemas.openxmlformats.org/officeDocument/2006/relationships/image" Target="../media/image133.png"/><Relationship Id="rId57" Type="http://schemas.openxmlformats.org/officeDocument/2006/relationships/image" Target="../media/image141.png"/><Relationship Id="rId10" Type="http://schemas.openxmlformats.org/officeDocument/2006/relationships/image" Target="../media/image95.png"/><Relationship Id="rId31" Type="http://schemas.openxmlformats.org/officeDocument/2006/relationships/image" Target="../media/image115.png"/><Relationship Id="rId44" Type="http://schemas.openxmlformats.org/officeDocument/2006/relationships/image" Target="../media/image128.png"/><Relationship Id="rId52" Type="http://schemas.openxmlformats.org/officeDocument/2006/relationships/image" Target="../media/image136.png"/><Relationship Id="rId60" Type="http://schemas.openxmlformats.org/officeDocument/2006/relationships/image" Target="../media/image144.png"/><Relationship Id="rId4" Type="http://schemas.openxmlformats.org/officeDocument/2006/relationships/image" Target="../media/image23.png"/><Relationship Id="rId9" Type="http://schemas.openxmlformats.org/officeDocument/2006/relationships/image" Target="../media/image94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7.png"/><Relationship Id="rId18" Type="http://schemas.openxmlformats.org/officeDocument/2006/relationships/image" Target="../media/image162.png"/><Relationship Id="rId26" Type="http://schemas.openxmlformats.org/officeDocument/2006/relationships/image" Target="../media/image170.png"/><Relationship Id="rId39" Type="http://schemas.openxmlformats.org/officeDocument/2006/relationships/image" Target="../media/image183.png"/><Relationship Id="rId21" Type="http://schemas.openxmlformats.org/officeDocument/2006/relationships/image" Target="../media/image165.png"/><Relationship Id="rId34" Type="http://schemas.openxmlformats.org/officeDocument/2006/relationships/image" Target="../media/image178.png"/><Relationship Id="rId42" Type="http://schemas.openxmlformats.org/officeDocument/2006/relationships/image" Target="../media/image186.png"/><Relationship Id="rId47" Type="http://schemas.openxmlformats.org/officeDocument/2006/relationships/image" Target="../media/image191.png"/><Relationship Id="rId50" Type="http://schemas.openxmlformats.org/officeDocument/2006/relationships/image" Target="../media/image194.png"/><Relationship Id="rId55" Type="http://schemas.openxmlformats.org/officeDocument/2006/relationships/image" Target="../media/image199.png"/><Relationship Id="rId7" Type="http://schemas.openxmlformats.org/officeDocument/2006/relationships/image" Target="../media/image15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60.png"/><Relationship Id="rId29" Type="http://schemas.openxmlformats.org/officeDocument/2006/relationships/image" Target="../media/image173.png"/><Relationship Id="rId11" Type="http://schemas.openxmlformats.org/officeDocument/2006/relationships/image" Target="../media/image155.png"/><Relationship Id="rId24" Type="http://schemas.openxmlformats.org/officeDocument/2006/relationships/image" Target="../media/image168.png"/><Relationship Id="rId32" Type="http://schemas.openxmlformats.org/officeDocument/2006/relationships/image" Target="../media/image176.png"/><Relationship Id="rId37" Type="http://schemas.openxmlformats.org/officeDocument/2006/relationships/image" Target="../media/image181.png"/><Relationship Id="rId40" Type="http://schemas.openxmlformats.org/officeDocument/2006/relationships/image" Target="../media/image184.png"/><Relationship Id="rId45" Type="http://schemas.openxmlformats.org/officeDocument/2006/relationships/image" Target="../media/image189.png"/><Relationship Id="rId53" Type="http://schemas.openxmlformats.org/officeDocument/2006/relationships/image" Target="../media/image197.png"/><Relationship Id="rId58" Type="http://schemas.openxmlformats.org/officeDocument/2006/relationships/image" Target="../media/image202.png"/><Relationship Id="rId5" Type="http://schemas.openxmlformats.org/officeDocument/2006/relationships/image" Target="../media/image149.png"/><Relationship Id="rId61" Type="http://schemas.openxmlformats.org/officeDocument/2006/relationships/image" Target="../media/image205.png"/><Relationship Id="rId19" Type="http://schemas.openxmlformats.org/officeDocument/2006/relationships/image" Target="../media/image163.png"/><Relationship Id="rId14" Type="http://schemas.openxmlformats.org/officeDocument/2006/relationships/image" Target="../media/image158.png"/><Relationship Id="rId22" Type="http://schemas.openxmlformats.org/officeDocument/2006/relationships/image" Target="../media/image166.png"/><Relationship Id="rId27" Type="http://schemas.openxmlformats.org/officeDocument/2006/relationships/image" Target="../media/image171.png"/><Relationship Id="rId30" Type="http://schemas.openxmlformats.org/officeDocument/2006/relationships/image" Target="../media/image174.png"/><Relationship Id="rId35" Type="http://schemas.openxmlformats.org/officeDocument/2006/relationships/image" Target="../media/image179.png"/><Relationship Id="rId43" Type="http://schemas.openxmlformats.org/officeDocument/2006/relationships/image" Target="../media/image187.png"/><Relationship Id="rId48" Type="http://schemas.openxmlformats.org/officeDocument/2006/relationships/image" Target="../media/image192.png"/><Relationship Id="rId56" Type="http://schemas.openxmlformats.org/officeDocument/2006/relationships/image" Target="../media/image200.png"/><Relationship Id="rId8" Type="http://schemas.openxmlformats.org/officeDocument/2006/relationships/image" Target="../media/image152.png"/><Relationship Id="rId51" Type="http://schemas.openxmlformats.org/officeDocument/2006/relationships/image" Target="../media/image195.png"/><Relationship Id="rId3" Type="http://schemas.openxmlformats.org/officeDocument/2006/relationships/image" Target="../media/image147.png"/><Relationship Id="rId12" Type="http://schemas.openxmlformats.org/officeDocument/2006/relationships/image" Target="../media/image156.png"/><Relationship Id="rId17" Type="http://schemas.openxmlformats.org/officeDocument/2006/relationships/image" Target="../media/image161.png"/><Relationship Id="rId25" Type="http://schemas.openxmlformats.org/officeDocument/2006/relationships/image" Target="../media/image169.png"/><Relationship Id="rId33" Type="http://schemas.openxmlformats.org/officeDocument/2006/relationships/image" Target="../media/image177.png"/><Relationship Id="rId38" Type="http://schemas.openxmlformats.org/officeDocument/2006/relationships/image" Target="../media/image182.png"/><Relationship Id="rId46" Type="http://schemas.openxmlformats.org/officeDocument/2006/relationships/image" Target="../media/image190.png"/><Relationship Id="rId59" Type="http://schemas.openxmlformats.org/officeDocument/2006/relationships/image" Target="../media/image203.png"/><Relationship Id="rId20" Type="http://schemas.openxmlformats.org/officeDocument/2006/relationships/image" Target="../media/image164.png"/><Relationship Id="rId41" Type="http://schemas.openxmlformats.org/officeDocument/2006/relationships/image" Target="../media/image185.png"/><Relationship Id="rId54" Type="http://schemas.openxmlformats.org/officeDocument/2006/relationships/image" Target="../media/image198.png"/><Relationship Id="rId62" Type="http://schemas.openxmlformats.org/officeDocument/2006/relationships/image" Target="../media/image20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0.png"/><Relationship Id="rId15" Type="http://schemas.openxmlformats.org/officeDocument/2006/relationships/image" Target="../media/image159.png"/><Relationship Id="rId23" Type="http://schemas.openxmlformats.org/officeDocument/2006/relationships/image" Target="../media/image167.png"/><Relationship Id="rId28" Type="http://schemas.openxmlformats.org/officeDocument/2006/relationships/image" Target="../media/image172.png"/><Relationship Id="rId36" Type="http://schemas.openxmlformats.org/officeDocument/2006/relationships/image" Target="../media/image180.png"/><Relationship Id="rId49" Type="http://schemas.openxmlformats.org/officeDocument/2006/relationships/image" Target="../media/image193.png"/><Relationship Id="rId57" Type="http://schemas.openxmlformats.org/officeDocument/2006/relationships/image" Target="../media/image201.png"/><Relationship Id="rId10" Type="http://schemas.openxmlformats.org/officeDocument/2006/relationships/image" Target="../media/image154.png"/><Relationship Id="rId31" Type="http://schemas.openxmlformats.org/officeDocument/2006/relationships/image" Target="../media/image175.png"/><Relationship Id="rId44" Type="http://schemas.openxmlformats.org/officeDocument/2006/relationships/image" Target="../media/image188.png"/><Relationship Id="rId52" Type="http://schemas.openxmlformats.org/officeDocument/2006/relationships/image" Target="../media/image196.png"/><Relationship Id="rId60" Type="http://schemas.openxmlformats.org/officeDocument/2006/relationships/image" Target="../media/image204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6.png"/><Relationship Id="rId18" Type="http://schemas.openxmlformats.org/officeDocument/2006/relationships/image" Target="../media/image221.png"/><Relationship Id="rId26" Type="http://schemas.openxmlformats.org/officeDocument/2006/relationships/image" Target="../media/image229.png"/><Relationship Id="rId39" Type="http://schemas.openxmlformats.org/officeDocument/2006/relationships/image" Target="../media/image242.png"/><Relationship Id="rId21" Type="http://schemas.openxmlformats.org/officeDocument/2006/relationships/image" Target="../media/image224.png"/><Relationship Id="rId34" Type="http://schemas.openxmlformats.org/officeDocument/2006/relationships/image" Target="../media/image237.png"/><Relationship Id="rId42" Type="http://schemas.openxmlformats.org/officeDocument/2006/relationships/image" Target="../media/image245.png"/><Relationship Id="rId47" Type="http://schemas.openxmlformats.org/officeDocument/2006/relationships/image" Target="../media/image250.png"/><Relationship Id="rId50" Type="http://schemas.openxmlformats.org/officeDocument/2006/relationships/image" Target="../media/image253.png"/><Relationship Id="rId55" Type="http://schemas.openxmlformats.org/officeDocument/2006/relationships/image" Target="../media/image258.png"/><Relationship Id="rId7" Type="http://schemas.openxmlformats.org/officeDocument/2006/relationships/image" Target="../media/image21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19.png"/><Relationship Id="rId29" Type="http://schemas.openxmlformats.org/officeDocument/2006/relationships/image" Target="../media/image232.png"/><Relationship Id="rId11" Type="http://schemas.openxmlformats.org/officeDocument/2006/relationships/image" Target="../media/image214.png"/><Relationship Id="rId24" Type="http://schemas.openxmlformats.org/officeDocument/2006/relationships/image" Target="../media/image227.png"/><Relationship Id="rId32" Type="http://schemas.openxmlformats.org/officeDocument/2006/relationships/image" Target="../media/image235.png"/><Relationship Id="rId37" Type="http://schemas.openxmlformats.org/officeDocument/2006/relationships/image" Target="../media/image240.png"/><Relationship Id="rId40" Type="http://schemas.openxmlformats.org/officeDocument/2006/relationships/image" Target="../media/image243.png"/><Relationship Id="rId45" Type="http://schemas.openxmlformats.org/officeDocument/2006/relationships/image" Target="../media/image248.png"/><Relationship Id="rId53" Type="http://schemas.openxmlformats.org/officeDocument/2006/relationships/image" Target="../media/image256.png"/><Relationship Id="rId58" Type="http://schemas.openxmlformats.org/officeDocument/2006/relationships/image" Target="../media/image261.png"/><Relationship Id="rId5" Type="http://schemas.openxmlformats.org/officeDocument/2006/relationships/image" Target="../media/image209.png"/><Relationship Id="rId61" Type="http://schemas.openxmlformats.org/officeDocument/2006/relationships/image" Target="../media/image264.png"/><Relationship Id="rId19" Type="http://schemas.openxmlformats.org/officeDocument/2006/relationships/image" Target="../media/image222.png"/><Relationship Id="rId14" Type="http://schemas.openxmlformats.org/officeDocument/2006/relationships/image" Target="../media/image217.png"/><Relationship Id="rId22" Type="http://schemas.openxmlformats.org/officeDocument/2006/relationships/image" Target="../media/image225.png"/><Relationship Id="rId27" Type="http://schemas.openxmlformats.org/officeDocument/2006/relationships/image" Target="../media/image230.png"/><Relationship Id="rId30" Type="http://schemas.openxmlformats.org/officeDocument/2006/relationships/image" Target="../media/image233.png"/><Relationship Id="rId35" Type="http://schemas.openxmlformats.org/officeDocument/2006/relationships/image" Target="../media/image238.png"/><Relationship Id="rId43" Type="http://schemas.openxmlformats.org/officeDocument/2006/relationships/image" Target="../media/image246.png"/><Relationship Id="rId48" Type="http://schemas.openxmlformats.org/officeDocument/2006/relationships/image" Target="../media/image251.png"/><Relationship Id="rId56" Type="http://schemas.openxmlformats.org/officeDocument/2006/relationships/image" Target="../media/image259.png"/><Relationship Id="rId8" Type="http://schemas.openxmlformats.org/officeDocument/2006/relationships/image" Target="../media/image212.png"/><Relationship Id="rId51" Type="http://schemas.openxmlformats.org/officeDocument/2006/relationships/image" Target="../media/image254.png"/><Relationship Id="rId3" Type="http://schemas.openxmlformats.org/officeDocument/2006/relationships/image" Target="../media/image207.png"/><Relationship Id="rId12" Type="http://schemas.openxmlformats.org/officeDocument/2006/relationships/image" Target="../media/image215.png"/><Relationship Id="rId17" Type="http://schemas.openxmlformats.org/officeDocument/2006/relationships/image" Target="../media/image220.png"/><Relationship Id="rId25" Type="http://schemas.openxmlformats.org/officeDocument/2006/relationships/image" Target="../media/image228.png"/><Relationship Id="rId33" Type="http://schemas.openxmlformats.org/officeDocument/2006/relationships/image" Target="../media/image236.png"/><Relationship Id="rId38" Type="http://schemas.openxmlformats.org/officeDocument/2006/relationships/image" Target="../media/image241.png"/><Relationship Id="rId46" Type="http://schemas.openxmlformats.org/officeDocument/2006/relationships/image" Target="../media/image249.png"/><Relationship Id="rId59" Type="http://schemas.openxmlformats.org/officeDocument/2006/relationships/image" Target="../media/image262.png"/><Relationship Id="rId20" Type="http://schemas.openxmlformats.org/officeDocument/2006/relationships/image" Target="../media/image223.png"/><Relationship Id="rId41" Type="http://schemas.openxmlformats.org/officeDocument/2006/relationships/image" Target="../media/image244.png"/><Relationship Id="rId54" Type="http://schemas.openxmlformats.org/officeDocument/2006/relationships/image" Target="../media/image257.png"/><Relationship Id="rId62" Type="http://schemas.openxmlformats.org/officeDocument/2006/relationships/image" Target="../media/image26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0.png"/><Relationship Id="rId15" Type="http://schemas.openxmlformats.org/officeDocument/2006/relationships/image" Target="../media/image218.png"/><Relationship Id="rId23" Type="http://schemas.openxmlformats.org/officeDocument/2006/relationships/image" Target="../media/image226.png"/><Relationship Id="rId28" Type="http://schemas.openxmlformats.org/officeDocument/2006/relationships/image" Target="../media/image231.png"/><Relationship Id="rId36" Type="http://schemas.openxmlformats.org/officeDocument/2006/relationships/image" Target="../media/image239.png"/><Relationship Id="rId49" Type="http://schemas.openxmlformats.org/officeDocument/2006/relationships/image" Target="../media/image252.png"/><Relationship Id="rId57" Type="http://schemas.openxmlformats.org/officeDocument/2006/relationships/image" Target="../media/image260.png"/><Relationship Id="rId10" Type="http://schemas.openxmlformats.org/officeDocument/2006/relationships/image" Target="../media/image29.png"/><Relationship Id="rId31" Type="http://schemas.openxmlformats.org/officeDocument/2006/relationships/image" Target="../media/image234.png"/><Relationship Id="rId44" Type="http://schemas.openxmlformats.org/officeDocument/2006/relationships/image" Target="../media/image247.png"/><Relationship Id="rId52" Type="http://schemas.openxmlformats.org/officeDocument/2006/relationships/image" Target="../media/image255.png"/><Relationship Id="rId60" Type="http://schemas.openxmlformats.org/officeDocument/2006/relationships/image" Target="../media/image263.png"/><Relationship Id="rId4" Type="http://schemas.openxmlformats.org/officeDocument/2006/relationships/image" Target="../media/image208.png"/><Relationship Id="rId9" Type="http://schemas.openxmlformats.org/officeDocument/2006/relationships/image" Target="../media/image213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6.png"/><Relationship Id="rId18" Type="http://schemas.openxmlformats.org/officeDocument/2006/relationships/image" Target="../media/image280.png"/><Relationship Id="rId26" Type="http://schemas.openxmlformats.org/officeDocument/2006/relationships/image" Target="../media/image287.png"/><Relationship Id="rId39" Type="http://schemas.openxmlformats.org/officeDocument/2006/relationships/image" Target="../media/image300.png"/><Relationship Id="rId21" Type="http://schemas.openxmlformats.org/officeDocument/2006/relationships/image" Target="../media/image283.png"/><Relationship Id="rId34" Type="http://schemas.openxmlformats.org/officeDocument/2006/relationships/image" Target="../media/image295.png"/><Relationship Id="rId42" Type="http://schemas.openxmlformats.org/officeDocument/2006/relationships/image" Target="../media/image303.png"/><Relationship Id="rId47" Type="http://schemas.openxmlformats.org/officeDocument/2006/relationships/image" Target="../media/image308.png"/><Relationship Id="rId50" Type="http://schemas.openxmlformats.org/officeDocument/2006/relationships/image" Target="../media/image311.png"/><Relationship Id="rId55" Type="http://schemas.openxmlformats.org/officeDocument/2006/relationships/image" Target="../media/image316.png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79.png"/><Relationship Id="rId29" Type="http://schemas.openxmlformats.org/officeDocument/2006/relationships/image" Target="../media/image290.png"/><Relationship Id="rId11" Type="http://schemas.openxmlformats.org/officeDocument/2006/relationships/image" Target="../media/image274.png"/><Relationship Id="rId24" Type="http://schemas.openxmlformats.org/officeDocument/2006/relationships/image" Target="../media/image285.png"/><Relationship Id="rId32" Type="http://schemas.openxmlformats.org/officeDocument/2006/relationships/image" Target="../media/image293.png"/><Relationship Id="rId37" Type="http://schemas.openxmlformats.org/officeDocument/2006/relationships/image" Target="../media/image298.png"/><Relationship Id="rId40" Type="http://schemas.openxmlformats.org/officeDocument/2006/relationships/image" Target="../media/image301.png"/><Relationship Id="rId45" Type="http://schemas.openxmlformats.org/officeDocument/2006/relationships/image" Target="../media/image306.png"/><Relationship Id="rId53" Type="http://schemas.openxmlformats.org/officeDocument/2006/relationships/image" Target="../media/image314.png"/><Relationship Id="rId58" Type="http://schemas.openxmlformats.org/officeDocument/2006/relationships/image" Target="../media/image319.png"/><Relationship Id="rId5" Type="http://schemas.openxmlformats.org/officeDocument/2006/relationships/image" Target="../media/image268.png"/><Relationship Id="rId61" Type="http://schemas.openxmlformats.org/officeDocument/2006/relationships/image" Target="../media/image322.png"/><Relationship Id="rId19" Type="http://schemas.openxmlformats.org/officeDocument/2006/relationships/image" Target="../media/image281.png"/><Relationship Id="rId14" Type="http://schemas.openxmlformats.org/officeDocument/2006/relationships/image" Target="../media/image277.png"/><Relationship Id="rId22" Type="http://schemas.openxmlformats.org/officeDocument/2006/relationships/image" Target="../media/image28.png"/><Relationship Id="rId27" Type="http://schemas.openxmlformats.org/officeDocument/2006/relationships/image" Target="../media/image288.png"/><Relationship Id="rId30" Type="http://schemas.openxmlformats.org/officeDocument/2006/relationships/image" Target="../media/image291.png"/><Relationship Id="rId35" Type="http://schemas.openxmlformats.org/officeDocument/2006/relationships/image" Target="../media/image296.png"/><Relationship Id="rId43" Type="http://schemas.openxmlformats.org/officeDocument/2006/relationships/image" Target="../media/image304.png"/><Relationship Id="rId48" Type="http://schemas.openxmlformats.org/officeDocument/2006/relationships/image" Target="../media/image309.png"/><Relationship Id="rId56" Type="http://schemas.openxmlformats.org/officeDocument/2006/relationships/image" Target="../media/image317.png"/><Relationship Id="rId8" Type="http://schemas.openxmlformats.org/officeDocument/2006/relationships/image" Target="../media/image271.png"/><Relationship Id="rId51" Type="http://schemas.openxmlformats.org/officeDocument/2006/relationships/image" Target="../media/image312.png"/><Relationship Id="rId3" Type="http://schemas.openxmlformats.org/officeDocument/2006/relationships/image" Target="../media/image266.png"/><Relationship Id="rId12" Type="http://schemas.openxmlformats.org/officeDocument/2006/relationships/image" Target="../media/image275.png"/><Relationship Id="rId17" Type="http://schemas.openxmlformats.org/officeDocument/2006/relationships/image" Target="../media/image26.png"/><Relationship Id="rId25" Type="http://schemas.openxmlformats.org/officeDocument/2006/relationships/image" Target="../media/image286.png"/><Relationship Id="rId33" Type="http://schemas.openxmlformats.org/officeDocument/2006/relationships/image" Target="../media/image294.png"/><Relationship Id="rId38" Type="http://schemas.openxmlformats.org/officeDocument/2006/relationships/image" Target="../media/image299.png"/><Relationship Id="rId46" Type="http://schemas.openxmlformats.org/officeDocument/2006/relationships/image" Target="../media/image307.png"/><Relationship Id="rId59" Type="http://schemas.openxmlformats.org/officeDocument/2006/relationships/image" Target="../media/image320.png"/><Relationship Id="rId20" Type="http://schemas.openxmlformats.org/officeDocument/2006/relationships/image" Target="../media/image282.png"/><Relationship Id="rId41" Type="http://schemas.openxmlformats.org/officeDocument/2006/relationships/image" Target="../media/image302.png"/><Relationship Id="rId54" Type="http://schemas.openxmlformats.org/officeDocument/2006/relationships/image" Target="../media/image315.png"/><Relationship Id="rId62" Type="http://schemas.openxmlformats.org/officeDocument/2006/relationships/image" Target="../media/image32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69.png"/><Relationship Id="rId15" Type="http://schemas.openxmlformats.org/officeDocument/2006/relationships/image" Target="../media/image278.png"/><Relationship Id="rId23" Type="http://schemas.openxmlformats.org/officeDocument/2006/relationships/image" Target="../media/image284.png"/><Relationship Id="rId28" Type="http://schemas.openxmlformats.org/officeDocument/2006/relationships/image" Target="../media/image289.png"/><Relationship Id="rId36" Type="http://schemas.openxmlformats.org/officeDocument/2006/relationships/image" Target="../media/image297.png"/><Relationship Id="rId49" Type="http://schemas.openxmlformats.org/officeDocument/2006/relationships/image" Target="../media/image310.png"/><Relationship Id="rId57" Type="http://schemas.openxmlformats.org/officeDocument/2006/relationships/image" Target="../media/image318.png"/><Relationship Id="rId10" Type="http://schemas.openxmlformats.org/officeDocument/2006/relationships/image" Target="../media/image273.png"/><Relationship Id="rId31" Type="http://schemas.openxmlformats.org/officeDocument/2006/relationships/image" Target="../media/image292.png"/><Relationship Id="rId44" Type="http://schemas.openxmlformats.org/officeDocument/2006/relationships/image" Target="../media/image305.png"/><Relationship Id="rId52" Type="http://schemas.openxmlformats.org/officeDocument/2006/relationships/image" Target="../media/image313.png"/><Relationship Id="rId60" Type="http://schemas.openxmlformats.org/officeDocument/2006/relationships/image" Target="../media/image321.png"/><Relationship Id="rId4" Type="http://schemas.openxmlformats.org/officeDocument/2006/relationships/image" Target="../media/image267.png"/><Relationship Id="rId9" Type="http://schemas.openxmlformats.org/officeDocument/2006/relationships/image" Target="../media/image272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4.png"/><Relationship Id="rId18" Type="http://schemas.openxmlformats.org/officeDocument/2006/relationships/image" Target="../media/image339.png"/><Relationship Id="rId26" Type="http://schemas.openxmlformats.org/officeDocument/2006/relationships/image" Target="../media/image347.png"/><Relationship Id="rId39" Type="http://schemas.openxmlformats.org/officeDocument/2006/relationships/image" Target="../media/image360.png"/><Relationship Id="rId21" Type="http://schemas.openxmlformats.org/officeDocument/2006/relationships/image" Target="../media/image342.png"/><Relationship Id="rId34" Type="http://schemas.openxmlformats.org/officeDocument/2006/relationships/image" Target="../media/image355.png"/><Relationship Id="rId42" Type="http://schemas.openxmlformats.org/officeDocument/2006/relationships/image" Target="../media/image363.png"/><Relationship Id="rId47" Type="http://schemas.openxmlformats.org/officeDocument/2006/relationships/image" Target="../media/image368.png"/><Relationship Id="rId50" Type="http://schemas.openxmlformats.org/officeDocument/2006/relationships/image" Target="../media/image371.png"/><Relationship Id="rId55" Type="http://schemas.openxmlformats.org/officeDocument/2006/relationships/image" Target="../media/image376.png"/><Relationship Id="rId7" Type="http://schemas.openxmlformats.org/officeDocument/2006/relationships/image" Target="../media/image328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37.png"/><Relationship Id="rId29" Type="http://schemas.openxmlformats.org/officeDocument/2006/relationships/image" Target="../media/image350.png"/><Relationship Id="rId11" Type="http://schemas.openxmlformats.org/officeDocument/2006/relationships/image" Target="../media/image332.png"/><Relationship Id="rId24" Type="http://schemas.openxmlformats.org/officeDocument/2006/relationships/image" Target="../media/image345.png"/><Relationship Id="rId32" Type="http://schemas.openxmlformats.org/officeDocument/2006/relationships/image" Target="../media/image353.png"/><Relationship Id="rId37" Type="http://schemas.openxmlformats.org/officeDocument/2006/relationships/image" Target="../media/image358.png"/><Relationship Id="rId40" Type="http://schemas.openxmlformats.org/officeDocument/2006/relationships/image" Target="../media/image361.png"/><Relationship Id="rId45" Type="http://schemas.openxmlformats.org/officeDocument/2006/relationships/image" Target="../media/image366.png"/><Relationship Id="rId53" Type="http://schemas.openxmlformats.org/officeDocument/2006/relationships/image" Target="../media/image374.png"/><Relationship Id="rId58" Type="http://schemas.openxmlformats.org/officeDocument/2006/relationships/image" Target="../media/image379.png"/><Relationship Id="rId5" Type="http://schemas.openxmlformats.org/officeDocument/2006/relationships/image" Target="../media/image326.png"/><Relationship Id="rId61" Type="http://schemas.openxmlformats.org/officeDocument/2006/relationships/image" Target="../media/image382.png"/><Relationship Id="rId19" Type="http://schemas.openxmlformats.org/officeDocument/2006/relationships/image" Target="../media/image340.png"/><Relationship Id="rId14" Type="http://schemas.openxmlformats.org/officeDocument/2006/relationships/image" Target="../media/image335.png"/><Relationship Id="rId22" Type="http://schemas.openxmlformats.org/officeDocument/2006/relationships/image" Target="../media/image343.png"/><Relationship Id="rId27" Type="http://schemas.openxmlformats.org/officeDocument/2006/relationships/image" Target="../media/image348.png"/><Relationship Id="rId30" Type="http://schemas.openxmlformats.org/officeDocument/2006/relationships/image" Target="../media/image351.png"/><Relationship Id="rId35" Type="http://schemas.openxmlformats.org/officeDocument/2006/relationships/image" Target="../media/image356.png"/><Relationship Id="rId43" Type="http://schemas.openxmlformats.org/officeDocument/2006/relationships/image" Target="../media/image364.png"/><Relationship Id="rId48" Type="http://schemas.openxmlformats.org/officeDocument/2006/relationships/image" Target="../media/image369.png"/><Relationship Id="rId56" Type="http://schemas.openxmlformats.org/officeDocument/2006/relationships/image" Target="../media/image377.png"/><Relationship Id="rId8" Type="http://schemas.openxmlformats.org/officeDocument/2006/relationships/image" Target="../media/image329.png"/><Relationship Id="rId51" Type="http://schemas.openxmlformats.org/officeDocument/2006/relationships/image" Target="../media/image372.png"/><Relationship Id="rId3" Type="http://schemas.openxmlformats.org/officeDocument/2006/relationships/image" Target="../media/image324.png"/><Relationship Id="rId12" Type="http://schemas.openxmlformats.org/officeDocument/2006/relationships/image" Target="../media/image333.png"/><Relationship Id="rId17" Type="http://schemas.openxmlformats.org/officeDocument/2006/relationships/image" Target="../media/image338.png"/><Relationship Id="rId25" Type="http://schemas.openxmlformats.org/officeDocument/2006/relationships/image" Target="../media/image346.png"/><Relationship Id="rId33" Type="http://schemas.openxmlformats.org/officeDocument/2006/relationships/image" Target="../media/image354.png"/><Relationship Id="rId38" Type="http://schemas.openxmlformats.org/officeDocument/2006/relationships/image" Target="../media/image359.png"/><Relationship Id="rId46" Type="http://schemas.openxmlformats.org/officeDocument/2006/relationships/image" Target="../media/image367.png"/><Relationship Id="rId59" Type="http://schemas.openxmlformats.org/officeDocument/2006/relationships/image" Target="../media/image380.png"/><Relationship Id="rId20" Type="http://schemas.openxmlformats.org/officeDocument/2006/relationships/image" Target="../media/image341.png"/><Relationship Id="rId41" Type="http://schemas.openxmlformats.org/officeDocument/2006/relationships/image" Target="../media/image362.png"/><Relationship Id="rId54" Type="http://schemas.openxmlformats.org/officeDocument/2006/relationships/image" Target="../media/image375.png"/><Relationship Id="rId62" Type="http://schemas.openxmlformats.org/officeDocument/2006/relationships/image" Target="../media/image38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27.png"/><Relationship Id="rId15" Type="http://schemas.openxmlformats.org/officeDocument/2006/relationships/image" Target="../media/image336.png"/><Relationship Id="rId23" Type="http://schemas.openxmlformats.org/officeDocument/2006/relationships/image" Target="../media/image344.png"/><Relationship Id="rId28" Type="http://schemas.openxmlformats.org/officeDocument/2006/relationships/image" Target="../media/image349.png"/><Relationship Id="rId36" Type="http://schemas.openxmlformats.org/officeDocument/2006/relationships/image" Target="../media/image357.png"/><Relationship Id="rId49" Type="http://schemas.openxmlformats.org/officeDocument/2006/relationships/image" Target="../media/image370.png"/><Relationship Id="rId57" Type="http://schemas.openxmlformats.org/officeDocument/2006/relationships/image" Target="../media/image378.png"/><Relationship Id="rId10" Type="http://schemas.openxmlformats.org/officeDocument/2006/relationships/image" Target="../media/image331.png"/><Relationship Id="rId31" Type="http://schemas.openxmlformats.org/officeDocument/2006/relationships/image" Target="../media/image352.png"/><Relationship Id="rId44" Type="http://schemas.openxmlformats.org/officeDocument/2006/relationships/image" Target="../media/image365.png"/><Relationship Id="rId52" Type="http://schemas.openxmlformats.org/officeDocument/2006/relationships/image" Target="../media/image373.png"/><Relationship Id="rId60" Type="http://schemas.openxmlformats.org/officeDocument/2006/relationships/image" Target="../media/image381.png"/><Relationship Id="rId4" Type="http://schemas.openxmlformats.org/officeDocument/2006/relationships/image" Target="../media/image325.png"/><Relationship Id="rId9" Type="http://schemas.openxmlformats.org/officeDocument/2006/relationships/image" Target="../media/image330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4.png"/><Relationship Id="rId18" Type="http://schemas.openxmlformats.org/officeDocument/2006/relationships/image" Target="../media/image399.png"/><Relationship Id="rId26" Type="http://schemas.openxmlformats.org/officeDocument/2006/relationships/image" Target="../media/image407.png"/><Relationship Id="rId39" Type="http://schemas.openxmlformats.org/officeDocument/2006/relationships/image" Target="../media/image420.png"/><Relationship Id="rId21" Type="http://schemas.openxmlformats.org/officeDocument/2006/relationships/image" Target="../media/image402.png"/><Relationship Id="rId34" Type="http://schemas.openxmlformats.org/officeDocument/2006/relationships/image" Target="../media/image415.png"/><Relationship Id="rId42" Type="http://schemas.openxmlformats.org/officeDocument/2006/relationships/image" Target="../media/image423.png"/><Relationship Id="rId47" Type="http://schemas.openxmlformats.org/officeDocument/2006/relationships/image" Target="../media/image428.png"/><Relationship Id="rId50" Type="http://schemas.openxmlformats.org/officeDocument/2006/relationships/image" Target="../media/image431.png"/><Relationship Id="rId55" Type="http://schemas.openxmlformats.org/officeDocument/2006/relationships/image" Target="../media/image436.png"/><Relationship Id="rId7" Type="http://schemas.openxmlformats.org/officeDocument/2006/relationships/image" Target="../media/image38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97.png"/><Relationship Id="rId29" Type="http://schemas.openxmlformats.org/officeDocument/2006/relationships/image" Target="../media/image410.png"/><Relationship Id="rId11" Type="http://schemas.openxmlformats.org/officeDocument/2006/relationships/image" Target="../media/image392.png"/><Relationship Id="rId24" Type="http://schemas.openxmlformats.org/officeDocument/2006/relationships/image" Target="../media/image405.png"/><Relationship Id="rId32" Type="http://schemas.openxmlformats.org/officeDocument/2006/relationships/image" Target="../media/image413.png"/><Relationship Id="rId37" Type="http://schemas.openxmlformats.org/officeDocument/2006/relationships/image" Target="../media/image418.png"/><Relationship Id="rId40" Type="http://schemas.openxmlformats.org/officeDocument/2006/relationships/image" Target="../media/image421.png"/><Relationship Id="rId45" Type="http://schemas.openxmlformats.org/officeDocument/2006/relationships/image" Target="../media/image426.png"/><Relationship Id="rId53" Type="http://schemas.openxmlformats.org/officeDocument/2006/relationships/image" Target="../media/image434.png"/><Relationship Id="rId58" Type="http://schemas.openxmlformats.org/officeDocument/2006/relationships/image" Target="../media/image439.png"/><Relationship Id="rId5" Type="http://schemas.openxmlformats.org/officeDocument/2006/relationships/image" Target="../media/image386.png"/><Relationship Id="rId61" Type="http://schemas.openxmlformats.org/officeDocument/2006/relationships/image" Target="../media/image442.png"/><Relationship Id="rId19" Type="http://schemas.openxmlformats.org/officeDocument/2006/relationships/image" Target="../media/image400.png"/><Relationship Id="rId14" Type="http://schemas.openxmlformats.org/officeDocument/2006/relationships/image" Target="../media/image395.png"/><Relationship Id="rId22" Type="http://schemas.openxmlformats.org/officeDocument/2006/relationships/image" Target="../media/image403.png"/><Relationship Id="rId27" Type="http://schemas.openxmlformats.org/officeDocument/2006/relationships/image" Target="../media/image408.png"/><Relationship Id="rId30" Type="http://schemas.openxmlformats.org/officeDocument/2006/relationships/image" Target="../media/image411.png"/><Relationship Id="rId35" Type="http://schemas.openxmlformats.org/officeDocument/2006/relationships/image" Target="../media/image416.png"/><Relationship Id="rId43" Type="http://schemas.openxmlformats.org/officeDocument/2006/relationships/image" Target="../media/image424.png"/><Relationship Id="rId48" Type="http://schemas.openxmlformats.org/officeDocument/2006/relationships/image" Target="../media/image429.png"/><Relationship Id="rId56" Type="http://schemas.openxmlformats.org/officeDocument/2006/relationships/image" Target="../media/image437.png"/><Relationship Id="rId8" Type="http://schemas.openxmlformats.org/officeDocument/2006/relationships/image" Target="../media/image389.png"/><Relationship Id="rId51" Type="http://schemas.openxmlformats.org/officeDocument/2006/relationships/image" Target="../media/image432.png"/><Relationship Id="rId3" Type="http://schemas.openxmlformats.org/officeDocument/2006/relationships/image" Target="../media/image384.png"/><Relationship Id="rId12" Type="http://schemas.openxmlformats.org/officeDocument/2006/relationships/image" Target="../media/image393.png"/><Relationship Id="rId17" Type="http://schemas.openxmlformats.org/officeDocument/2006/relationships/image" Target="../media/image398.png"/><Relationship Id="rId25" Type="http://schemas.openxmlformats.org/officeDocument/2006/relationships/image" Target="../media/image406.png"/><Relationship Id="rId33" Type="http://schemas.openxmlformats.org/officeDocument/2006/relationships/image" Target="../media/image414.png"/><Relationship Id="rId38" Type="http://schemas.openxmlformats.org/officeDocument/2006/relationships/image" Target="../media/image419.png"/><Relationship Id="rId46" Type="http://schemas.openxmlformats.org/officeDocument/2006/relationships/image" Target="../media/image427.png"/><Relationship Id="rId59" Type="http://schemas.openxmlformats.org/officeDocument/2006/relationships/image" Target="../media/image440.png"/><Relationship Id="rId20" Type="http://schemas.openxmlformats.org/officeDocument/2006/relationships/image" Target="../media/image401.png"/><Relationship Id="rId41" Type="http://schemas.openxmlformats.org/officeDocument/2006/relationships/image" Target="../media/image422.png"/><Relationship Id="rId54" Type="http://schemas.openxmlformats.org/officeDocument/2006/relationships/image" Target="../media/image435.png"/><Relationship Id="rId62" Type="http://schemas.openxmlformats.org/officeDocument/2006/relationships/image" Target="../media/image4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7.png"/><Relationship Id="rId15" Type="http://schemas.openxmlformats.org/officeDocument/2006/relationships/image" Target="../media/image396.png"/><Relationship Id="rId23" Type="http://schemas.openxmlformats.org/officeDocument/2006/relationships/image" Target="../media/image404.png"/><Relationship Id="rId28" Type="http://schemas.openxmlformats.org/officeDocument/2006/relationships/image" Target="../media/image409.png"/><Relationship Id="rId36" Type="http://schemas.openxmlformats.org/officeDocument/2006/relationships/image" Target="../media/image417.png"/><Relationship Id="rId49" Type="http://schemas.openxmlformats.org/officeDocument/2006/relationships/image" Target="../media/image430.png"/><Relationship Id="rId57" Type="http://schemas.openxmlformats.org/officeDocument/2006/relationships/image" Target="../media/image438.png"/><Relationship Id="rId10" Type="http://schemas.openxmlformats.org/officeDocument/2006/relationships/image" Target="../media/image391.png"/><Relationship Id="rId31" Type="http://schemas.openxmlformats.org/officeDocument/2006/relationships/image" Target="../media/image412.png"/><Relationship Id="rId44" Type="http://schemas.openxmlformats.org/officeDocument/2006/relationships/image" Target="../media/image425.png"/><Relationship Id="rId52" Type="http://schemas.openxmlformats.org/officeDocument/2006/relationships/image" Target="../media/image433.png"/><Relationship Id="rId60" Type="http://schemas.openxmlformats.org/officeDocument/2006/relationships/image" Target="../media/image441.png"/><Relationship Id="rId4" Type="http://schemas.openxmlformats.org/officeDocument/2006/relationships/image" Target="../media/image385.png"/><Relationship Id="rId9" Type="http://schemas.openxmlformats.org/officeDocument/2006/relationships/image" Target="../media/image390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4.png"/><Relationship Id="rId18" Type="http://schemas.openxmlformats.org/officeDocument/2006/relationships/image" Target="../media/image459.png"/><Relationship Id="rId26" Type="http://schemas.openxmlformats.org/officeDocument/2006/relationships/image" Target="../media/image466.png"/><Relationship Id="rId39" Type="http://schemas.openxmlformats.org/officeDocument/2006/relationships/image" Target="../media/image479.png"/><Relationship Id="rId21" Type="http://schemas.openxmlformats.org/officeDocument/2006/relationships/image" Target="../media/image461.png"/><Relationship Id="rId34" Type="http://schemas.openxmlformats.org/officeDocument/2006/relationships/image" Target="../media/image474.png"/><Relationship Id="rId42" Type="http://schemas.openxmlformats.org/officeDocument/2006/relationships/image" Target="../media/image482.png"/><Relationship Id="rId47" Type="http://schemas.openxmlformats.org/officeDocument/2006/relationships/image" Target="../media/image487.png"/><Relationship Id="rId50" Type="http://schemas.openxmlformats.org/officeDocument/2006/relationships/image" Target="../media/image490.png"/><Relationship Id="rId55" Type="http://schemas.openxmlformats.org/officeDocument/2006/relationships/image" Target="../media/image495.png"/><Relationship Id="rId7" Type="http://schemas.openxmlformats.org/officeDocument/2006/relationships/image" Target="../media/image44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57.png"/><Relationship Id="rId29" Type="http://schemas.openxmlformats.org/officeDocument/2006/relationships/image" Target="../media/image469.png"/><Relationship Id="rId11" Type="http://schemas.openxmlformats.org/officeDocument/2006/relationships/image" Target="../media/image452.png"/><Relationship Id="rId24" Type="http://schemas.openxmlformats.org/officeDocument/2006/relationships/image" Target="../media/image464.png"/><Relationship Id="rId32" Type="http://schemas.openxmlformats.org/officeDocument/2006/relationships/image" Target="../media/image472.png"/><Relationship Id="rId37" Type="http://schemas.openxmlformats.org/officeDocument/2006/relationships/image" Target="../media/image477.png"/><Relationship Id="rId40" Type="http://schemas.openxmlformats.org/officeDocument/2006/relationships/image" Target="../media/image480.png"/><Relationship Id="rId45" Type="http://schemas.openxmlformats.org/officeDocument/2006/relationships/image" Target="../media/image485.png"/><Relationship Id="rId53" Type="http://schemas.openxmlformats.org/officeDocument/2006/relationships/image" Target="../media/image493.png"/><Relationship Id="rId58" Type="http://schemas.openxmlformats.org/officeDocument/2006/relationships/image" Target="../media/image498.png"/><Relationship Id="rId5" Type="http://schemas.openxmlformats.org/officeDocument/2006/relationships/image" Target="../media/image446.png"/><Relationship Id="rId61" Type="http://schemas.openxmlformats.org/officeDocument/2006/relationships/image" Target="../media/image501.png"/><Relationship Id="rId19" Type="http://schemas.openxmlformats.org/officeDocument/2006/relationships/image" Target="../media/image460.png"/><Relationship Id="rId14" Type="http://schemas.openxmlformats.org/officeDocument/2006/relationships/image" Target="../media/image455.png"/><Relationship Id="rId22" Type="http://schemas.openxmlformats.org/officeDocument/2006/relationships/image" Target="../media/image462.png"/><Relationship Id="rId27" Type="http://schemas.openxmlformats.org/officeDocument/2006/relationships/image" Target="../media/image467.png"/><Relationship Id="rId30" Type="http://schemas.openxmlformats.org/officeDocument/2006/relationships/image" Target="../media/image470.png"/><Relationship Id="rId35" Type="http://schemas.openxmlformats.org/officeDocument/2006/relationships/image" Target="../media/image475.png"/><Relationship Id="rId43" Type="http://schemas.openxmlformats.org/officeDocument/2006/relationships/image" Target="../media/image483.png"/><Relationship Id="rId48" Type="http://schemas.openxmlformats.org/officeDocument/2006/relationships/image" Target="../media/image488.png"/><Relationship Id="rId56" Type="http://schemas.openxmlformats.org/officeDocument/2006/relationships/image" Target="../media/image496.png"/><Relationship Id="rId8" Type="http://schemas.openxmlformats.org/officeDocument/2006/relationships/image" Target="../media/image449.png"/><Relationship Id="rId51" Type="http://schemas.openxmlformats.org/officeDocument/2006/relationships/image" Target="../media/image491.png"/><Relationship Id="rId3" Type="http://schemas.openxmlformats.org/officeDocument/2006/relationships/image" Target="../media/image444.png"/><Relationship Id="rId12" Type="http://schemas.openxmlformats.org/officeDocument/2006/relationships/image" Target="../media/image453.png"/><Relationship Id="rId17" Type="http://schemas.openxmlformats.org/officeDocument/2006/relationships/image" Target="../media/image458.png"/><Relationship Id="rId25" Type="http://schemas.openxmlformats.org/officeDocument/2006/relationships/image" Target="../media/image465.png"/><Relationship Id="rId33" Type="http://schemas.openxmlformats.org/officeDocument/2006/relationships/image" Target="../media/image473.png"/><Relationship Id="rId38" Type="http://schemas.openxmlformats.org/officeDocument/2006/relationships/image" Target="../media/image478.png"/><Relationship Id="rId46" Type="http://schemas.openxmlformats.org/officeDocument/2006/relationships/image" Target="../media/image486.png"/><Relationship Id="rId59" Type="http://schemas.openxmlformats.org/officeDocument/2006/relationships/image" Target="../media/image499.png"/><Relationship Id="rId20" Type="http://schemas.openxmlformats.org/officeDocument/2006/relationships/image" Target="../media/image4.png"/><Relationship Id="rId41" Type="http://schemas.openxmlformats.org/officeDocument/2006/relationships/image" Target="../media/image481.png"/><Relationship Id="rId54" Type="http://schemas.openxmlformats.org/officeDocument/2006/relationships/image" Target="../media/image494.png"/><Relationship Id="rId62" Type="http://schemas.openxmlformats.org/officeDocument/2006/relationships/image" Target="../media/image50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47.png"/><Relationship Id="rId15" Type="http://schemas.openxmlformats.org/officeDocument/2006/relationships/image" Target="../media/image456.png"/><Relationship Id="rId23" Type="http://schemas.openxmlformats.org/officeDocument/2006/relationships/image" Target="../media/image463.png"/><Relationship Id="rId28" Type="http://schemas.openxmlformats.org/officeDocument/2006/relationships/image" Target="../media/image468.png"/><Relationship Id="rId36" Type="http://schemas.openxmlformats.org/officeDocument/2006/relationships/image" Target="../media/image476.png"/><Relationship Id="rId49" Type="http://schemas.openxmlformats.org/officeDocument/2006/relationships/image" Target="../media/image489.png"/><Relationship Id="rId57" Type="http://schemas.openxmlformats.org/officeDocument/2006/relationships/image" Target="../media/image497.png"/><Relationship Id="rId10" Type="http://schemas.openxmlformats.org/officeDocument/2006/relationships/image" Target="../media/image451.png"/><Relationship Id="rId31" Type="http://schemas.openxmlformats.org/officeDocument/2006/relationships/image" Target="../media/image471.png"/><Relationship Id="rId44" Type="http://schemas.openxmlformats.org/officeDocument/2006/relationships/image" Target="../media/image484.png"/><Relationship Id="rId52" Type="http://schemas.openxmlformats.org/officeDocument/2006/relationships/image" Target="../media/image492.png"/><Relationship Id="rId60" Type="http://schemas.openxmlformats.org/officeDocument/2006/relationships/image" Target="../media/image500.png"/><Relationship Id="rId4" Type="http://schemas.openxmlformats.org/officeDocument/2006/relationships/image" Target="../media/image445.png"/><Relationship Id="rId9" Type="http://schemas.openxmlformats.org/officeDocument/2006/relationships/image" Target="../media/image450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3.png"/><Relationship Id="rId18" Type="http://schemas.openxmlformats.org/officeDocument/2006/relationships/image" Target="../media/image518.png"/><Relationship Id="rId26" Type="http://schemas.openxmlformats.org/officeDocument/2006/relationships/image" Target="../media/image526.png"/><Relationship Id="rId39" Type="http://schemas.openxmlformats.org/officeDocument/2006/relationships/image" Target="../media/image539.png"/><Relationship Id="rId21" Type="http://schemas.openxmlformats.org/officeDocument/2006/relationships/image" Target="../media/image521.png"/><Relationship Id="rId34" Type="http://schemas.openxmlformats.org/officeDocument/2006/relationships/image" Target="../media/image534.png"/><Relationship Id="rId42" Type="http://schemas.openxmlformats.org/officeDocument/2006/relationships/image" Target="../media/image542.png"/><Relationship Id="rId47" Type="http://schemas.openxmlformats.org/officeDocument/2006/relationships/image" Target="../media/image547.png"/><Relationship Id="rId7" Type="http://schemas.openxmlformats.org/officeDocument/2006/relationships/image" Target="../media/image507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16.png"/><Relationship Id="rId29" Type="http://schemas.openxmlformats.org/officeDocument/2006/relationships/image" Target="../media/image52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06.png"/><Relationship Id="rId11" Type="http://schemas.openxmlformats.org/officeDocument/2006/relationships/image" Target="../media/image511.png"/><Relationship Id="rId24" Type="http://schemas.openxmlformats.org/officeDocument/2006/relationships/image" Target="../media/image524.png"/><Relationship Id="rId32" Type="http://schemas.openxmlformats.org/officeDocument/2006/relationships/image" Target="../media/image532.png"/><Relationship Id="rId37" Type="http://schemas.openxmlformats.org/officeDocument/2006/relationships/image" Target="../media/image537.png"/><Relationship Id="rId40" Type="http://schemas.openxmlformats.org/officeDocument/2006/relationships/image" Target="../media/image540.png"/><Relationship Id="rId45" Type="http://schemas.openxmlformats.org/officeDocument/2006/relationships/image" Target="../media/image545.png"/><Relationship Id="rId5" Type="http://schemas.openxmlformats.org/officeDocument/2006/relationships/image" Target="../media/image505.png"/><Relationship Id="rId15" Type="http://schemas.openxmlformats.org/officeDocument/2006/relationships/image" Target="../media/image515.png"/><Relationship Id="rId23" Type="http://schemas.openxmlformats.org/officeDocument/2006/relationships/image" Target="../media/image523.png"/><Relationship Id="rId28" Type="http://schemas.openxmlformats.org/officeDocument/2006/relationships/image" Target="../media/image528.png"/><Relationship Id="rId36" Type="http://schemas.openxmlformats.org/officeDocument/2006/relationships/image" Target="../media/image536.png"/><Relationship Id="rId10" Type="http://schemas.openxmlformats.org/officeDocument/2006/relationships/image" Target="../media/image510.png"/><Relationship Id="rId19" Type="http://schemas.openxmlformats.org/officeDocument/2006/relationships/image" Target="../media/image519.png"/><Relationship Id="rId31" Type="http://schemas.openxmlformats.org/officeDocument/2006/relationships/image" Target="../media/image531.png"/><Relationship Id="rId44" Type="http://schemas.openxmlformats.org/officeDocument/2006/relationships/image" Target="../media/image544.png"/><Relationship Id="rId4" Type="http://schemas.openxmlformats.org/officeDocument/2006/relationships/image" Target="../media/image504.png"/><Relationship Id="rId9" Type="http://schemas.openxmlformats.org/officeDocument/2006/relationships/image" Target="../media/image509.png"/><Relationship Id="rId14" Type="http://schemas.openxmlformats.org/officeDocument/2006/relationships/image" Target="../media/image514.png"/><Relationship Id="rId22" Type="http://schemas.openxmlformats.org/officeDocument/2006/relationships/image" Target="../media/image522.png"/><Relationship Id="rId27" Type="http://schemas.openxmlformats.org/officeDocument/2006/relationships/image" Target="../media/image527.png"/><Relationship Id="rId30" Type="http://schemas.openxmlformats.org/officeDocument/2006/relationships/image" Target="../media/image530.png"/><Relationship Id="rId35" Type="http://schemas.openxmlformats.org/officeDocument/2006/relationships/image" Target="../media/image535.png"/><Relationship Id="rId43" Type="http://schemas.openxmlformats.org/officeDocument/2006/relationships/image" Target="../media/image543.png"/><Relationship Id="rId8" Type="http://schemas.openxmlformats.org/officeDocument/2006/relationships/image" Target="../media/image508.png"/><Relationship Id="rId3" Type="http://schemas.openxmlformats.org/officeDocument/2006/relationships/image" Target="../media/image503.png"/><Relationship Id="rId12" Type="http://schemas.openxmlformats.org/officeDocument/2006/relationships/image" Target="../media/image512.png"/><Relationship Id="rId17" Type="http://schemas.openxmlformats.org/officeDocument/2006/relationships/image" Target="../media/image517.png"/><Relationship Id="rId25" Type="http://schemas.openxmlformats.org/officeDocument/2006/relationships/image" Target="../media/image525.png"/><Relationship Id="rId33" Type="http://schemas.openxmlformats.org/officeDocument/2006/relationships/image" Target="../media/image533.png"/><Relationship Id="rId38" Type="http://schemas.openxmlformats.org/officeDocument/2006/relationships/image" Target="../media/image538.png"/><Relationship Id="rId46" Type="http://schemas.openxmlformats.org/officeDocument/2006/relationships/image" Target="../media/image546.png"/><Relationship Id="rId20" Type="http://schemas.openxmlformats.org/officeDocument/2006/relationships/image" Target="../media/image520.png"/><Relationship Id="rId41" Type="http://schemas.openxmlformats.org/officeDocument/2006/relationships/image" Target="../media/image5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Заголовок 1"/>
          <p:cNvSpPr/>
          <p:nvPr/>
        </p:nvSpPr>
        <p:spPr>
          <a:xfrm>
            <a:off x="179280" y="1801800"/>
            <a:ext cx="8474400" cy="21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9240">
              <a:lnSpc>
                <a:spcPct val="111000"/>
              </a:lnSpc>
              <a:spcBef>
                <a:spcPts val="629"/>
              </a:spcBef>
            </a:pPr>
            <a:r>
              <a:rPr lang="ru-RU" sz="38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Электронная система мониторинга выполнения профессиональных функций «Научись и совершенствуй»</a:t>
            </a:r>
            <a:endParaRPr lang="ru-RU" sz="3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Нижний колонтитул 3"/>
          <p:cNvSpPr/>
          <p:nvPr/>
        </p:nvSpPr>
        <p:spPr>
          <a:xfrm>
            <a:off x="179280" y="6107040"/>
            <a:ext cx="2785680" cy="36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880" tIns="42120" rIns="83880" bIns="4212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accent4">
                    <a:lumMod val="50000"/>
                  </a:schemeClr>
                </a:solidFill>
                <a:latin typeface="Times New Roman"/>
                <a:ea typeface="DejaVu Sans"/>
              </a:rPr>
              <a:t>2023, РГРТУ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TextBox 3"/>
          <p:cNvSpPr/>
          <p:nvPr/>
        </p:nvSpPr>
        <p:spPr>
          <a:xfrm>
            <a:off x="179280" y="5045400"/>
            <a:ext cx="9741960" cy="6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6120">
              <a:lnSpc>
                <a:spcPct val="100000"/>
              </a:lnSpc>
            </a:pPr>
            <a:r>
              <a:rPr lang="ru-RU" sz="2000" b="1" strike="noStrike" spc="-7">
                <a:solidFill>
                  <a:schemeClr val="accent2">
                    <a:lumMod val="50000"/>
                  </a:schemeClr>
                </a:solidFill>
                <a:latin typeface="Times New Roman"/>
                <a:ea typeface="DejaVu Sans"/>
              </a:rPr>
              <a:t>Акселерационная программа: 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6120">
              <a:lnSpc>
                <a:spcPct val="100000"/>
              </a:lnSpc>
            </a:pPr>
            <a:r>
              <a:rPr lang="ru-RU" sz="2000" b="1" strike="noStrike" spc="-7">
                <a:solidFill>
                  <a:schemeClr val="accent2">
                    <a:lumMod val="50000"/>
                  </a:schemeClr>
                </a:solidFill>
                <a:latin typeface="Times New Roman"/>
                <a:ea typeface="DejaVu Sans"/>
              </a:rPr>
              <a:t>Школа студенческого технологического предпринимательства «Мой стартап» 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2" name="Рисунок 4"/>
          <p:cNvPicPr/>
          <p:nvPr/>
        </p:nvPicPr>
        <p:blipFill>
          <a:blip r:embed="rId2"/>
          <a:stretch/>
        </p:blipFill>
        <p:spPr>
          <a:xfrm>
            <a:off x="7964640" y="5845320"/>
            <a:ext cx="1659240" cy="947880"/>
          </a:xfrm>
          <a:prstGeom prst="rect">
            <a:avLst/>
          </a:prstGeom>
          <a:ln w="0">
            <a:noFill/>
          </a:ln>
        </p:spPr>
      </p:pic>
      <p:grpSp>
        <p:nvGrpSpPr>
          <p:cNvPr id="143" name="Группа 11"/>
          <p:cNvGrpSpPr/>
          <p:nvPr/>
        </p:nvGrpSpPr>
        <p:grpSpPr>
          <a:xfrm>
            <a:off x="7634520" y="55800"/>
            <a:ext cx="2260080" cy="2881800"/>
            <a:chOff x="7634520" y="55800"/>
            <a:chExt cx="2260080" cy="2881800"/>
          </a:xfrm>
        </p:grpSpPr>
        <p:grpSp>
          <p:nvGrpSpPr>
            <p:cNvPr id="144" name="object 10"/>
            <p:cNvGrpSpPr/>
            <p:nvPr/>
          </p:nvGrpSpPr>
          <p:grpSpPr>
            <a:xfrm>
              <a:off x="7634520" y="55800"/>
              <a:ext cx="2259720" cy="2292120"/>
              <a:chOff x="7634520" y="55800"/>
              <a:chExt cx="2259720" cy="2292120"/>
            </a:xfrm>
          </p:grpSpPr>
          <p:sp>
            <p:nvSpPr>
              <p:cNvPr id="145" name="object 11"/>
              <p:cNvSpPr/>
              <p:nvPr/>
            </p:nvSpPr>
            <p:spPr>
              <a:xfrm>
                <a:off x="7964640" y="68400"/>
                <a:ext cx="1929600" cy="2279520"/>
              </a:xfrm>
              <a:custGeom>
                <a:avLst/>
                <a:gdLst>
                  <a:gd name="textAreaLeft" fmla="*/ 0 w 1929600"/>
                  <a:gd name="textAreaRight" fmla="*/ 1932120 w 1929600"/>
                  <a:gd name="textAreaTop" fmla="*/ 0 h 2279520"/>
                  <a:gd name="textAreaBottom" fmla="*/ 2282040 h 2279520"/>
                </a:gdLst>
                <a:ahLst/>
                <a:cxnLst/>
                <a:rect l="textAreaLeft" t="textAreaTop" r="textAreaRight" b="textAreaBottom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880" b="0" strike="noStrike" spc="-1">
                  <a:solidFill>
                    <a:srgbClr val="0C0C0C"/>
                  </a:solidFill>
                  <a:latin typeface="Calibri"/>
                  <a:ea typeface="DejaVu Sans"/>
                </a:endParaRPr>
              </a:p>
            </p:txBody>
          </p:sp>
          <p:sp>
            <p:nvSpPr>
              <p:cNvPr id="146" name="object 12"/>
              <p:cNvSpPr/>
              <p:nvPr/>
            </p:nvSpPr>
            <p:spPr>
              <a:xfrm>
                <a:off x="7634520" y="55800"/>
                <a:ext cx="1711080" cy="997200"/>
              </a:xfrm>
              <a:custGeom>
                <a:avLst/>
                <a:gdLst>
                  <a:gd name="textAreaLeft" fmla="*/ 0 w 1711080"/>
                  <a:gd name="textAreaRight" fmla="*/ 1713600 w 1711080"/>
                  <a:gd name="textAreaTop" fmla="*/ 0 h 997200"/>
                  <a:gd name="textAreaBottom" fmla="*/ 999720 h 997200"/>
                </a:gdLst>
                <a:ahLst/>
                <a:cxnLst/>
                <a:rect l="textAreaLeft" t="textAreaTop" r="textAreaRight" b="textAreaBottom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883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880" b="0" strike="noStrike" spc="-1">
                  <a:solidFill>
                    <a:srgbClr val="0C0C0C"/>
                  </a:solidFill>
                  <a:latin typeface="Calibri"/>
                  <a:ea typeface="DejaVu Sans"/>
                </a:endParaRPr>
              </a:p>
            </p:txBody>
          </p:sp>
        </p:grpSp>
        <p:sp>
          <p:nvSpPr>
            <p:cNvPr id="147" name="object 13"/>
            <p:cNvSpPr/>
            <p:nvPr/>
          </p:nvSpPr>
          <p:spPr>
            <a:xfrm>
              <a:off x="8981640" y="2489400"/>
              <a:ext cx="912960" cy="448200"/>
            </a:xfrm>
            <a:custGeom>
              <a:avLst/>
              <a:gdLst>
                <a:gd name="textAreaLeft" fmla="*/ 0 w 912960"/>
                <a:gd name="textAreaRight" fmla="*/ 915480 w 912960"/>
                <a:gd name="textAreaTop" fmla="*/ 0 h 448200"/>
                <a:gd name="textAreaBottom" fmla="*/ 450720 h 448200"/>
              </a:gdLst>
              <a:ahLst/>
              <a:cxnLst/>
              <a:rect l="textAreaLeft" t="textAreaTop" r="textAreaRight" b="textAreaBottom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880" b="0" strike="noStrike" spc="-1">
                <a:solidFill>
                  <a:srgbClr val="0C0C0C"/>
                </a:solidFill>
                <a:latin typeface="Calibri"/>
                <a:ea typeface="DejaVu Sans"/>
              </a:endParaRPr>
            </a:p>
          </p:txBody>
        </p:sp>
      </p:grpSp>
      <p:grpSp>
        <p:nvGrpSpPr>
          <p:cNvPr id="148" name="Группа 20"/>
          <p:cNvGrpSpPr/>
          <p:nvPr/>
        </p:nvGrpSpPr>
        <p:grpSpPr>
          <a:xfrm>
            <a:off x="179280" y="5845320"/>
            <a:ext cx="4547160" cy="21600"/>
            <a:chOff x="179280" y="5845320"/>
            <a:chExt cx="4547160" cy="21600"/>
          </a:xfrm>
        </p:grpSpPr>
        <p:cxnSp>
          <p:nvCxnSpPr>
            <p:cNvPr id="149" name="Прямая соединительная линия 17"/>
            <p:cNvCxnSpPr/>
            <p:nvPr/>
          </p:nvCxnSpPr>
          <p:spPr>
            <a:xfrm flipV="1">
              <a:off x="179280" y="5845320"/>
              <a:ext cx="4547520" cy="21960"/>
            </a:xfrm>
            <a:prstGeom prst="straightConnector1">
              <a:avLst/>
            </a:prstGeom>
            <a:ln w="0">
              <a:solidFill>
                <a:srgbClr val="2E536C"/>
              </a:solidFill>
            </a:ln>
          </p:spPr>
        </p:cxnSp>
        <p:cxnSp>
          <p:nvCxnSpPr>
            <p:cNvPr id="150" name="Прямая соединительная линия 19"/>
            <p:cNvCxnSpPr/>
            <p:nvPr/>
          </p:nvCxnSpPr>
          <p:spPr>
            <a:xfrm>
              <a:off x="192600" y="5864760"/>
              <a:ext cx="1647720" cy="2520"/>
            </a:xfrm>
            <a:prstGeom prst="straightConnector1">
              <a:avLst/>
            </a:prstGeom>
            <a:ln w="28575">
              <a:solidFill>
                <a:srgbClr val="2E536C"/>
              </a:solidFill>
              <a:round/>
            </a:ln>
          </p:spPr>
        </p:cxnSp>
      </p:grpSp>
      <p:grpSp>
        <p:nvGrpSpPr>
          <p:cNvPr id="151" name="Группа 21"/>
          <p:cNvGrpSpPr/>
          <p:nvPr/>
        </p:nvGrpSpPr>
        <p:grpSpPr>
          <a:xfrm>
            <a:off x="192600" y="4968720"/>
            <a:ext cx="4547160" cy="21240"/>
            <a:chOff x="192600" y="4968720"/>
            <a:chExt cx="4547160" cy="21240"/>
          </a:xfrm>
        </p:grpSpPr>
        <p:cxnSp>
          <p:nvCxnSpPr>
            <p:cNvPr id="152" name="Прямая соединительная линия 22"/>
            <p:cNvCxnSpPr/>
            <p:nvPr/>
          </p:nvCxnSpPr>
          <p:spPr>
            <a:xfrm flipV="1">
              <a:off x="192600" y="4968720"/>
              <a:ext cx="4547520" cy="21600"/>
            </a:xfrm>
            <a:prstGeom prst="straightConnector1">
              <a:avLst/>
            </a:prstGeom>
            <a:ln w="0">
              <a:solidFill>
                <a:srgbClr val="2E536C"/>
              </a:solidFill>
            </a:ln>
          </p:spPr>
        </p:cxnSp>
        <p:cxnSp>
          <p:nvCxnSpPr>
            <p:cNvPr id="153" name="Прямая соединительная линия 23"/>
            <p:cNvCxnSpPr/>
            <p:nvPr/>
          </p:nvCxnSpPr>
          <p:spPr>
            <a:xfrm>
              <a:off x="205920" y="4987800"/>
              <a:ext cx="1647360" cy="2520"/>
            </a:xfrm>
            <a:prstGeom prst="straightConnector1">
              <a:avLst/>
            </a:prstGeom>
            <a:ln w="28575">
              <a:solidFill>
                <a:srgbClr val="2E536C"/>
              </a:solidFill>
              <a:round/>
            </a:ln>
          </p:spPr>
        </p:cxnSp>
      </p:grpSp>
      <p:sp>
        <p:nvSpPr>
          <p:cNvPr id="154" name="Прямоугольник 24"/>
          <p:cNvSpPr/>
          <p:nvPr/>
        </p:nvSpPr>
        <p:spPr>
          <a:xfrm>
            <a:off x="179280" y="3963600"/>
            <a:ext cx="9594720" cy="100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9240">
              <a:lnSpc>
                <a:spcPct val="111000"/>
              </a:lnSpc>
              <a:spcBef>
                <a:spcPts val="629"/>
              </a:spcBef>
            </a:pPr>
            <a:r>
              <a:rPr lang="ru-RU" sz="1800" b="0" strike="noStrike" spc="-4">
                <a:solidFill>
                  <a:schemeClr val="accent2">
                    <a:lumMod val="50000"/>
                  </a:schemeClr>
                </a:solidFill>
                <a:latin typeface="Times New Roman"/>
                <a:ea typeface="DejaVu Sans"/>
              </a:rPr>
              <a:t>Рынок НТИ: «</a:t>
            </a:r>
            <a:r>
              <a:rPr lang="en-US" sz="1800" b="0" strike="noStrike" spc="-4">
                <a:solidFill>
                  <a:schemeClr val="accent2">
                    <a:lumMod val="50000"/>
                  </a:schemeClr>
                </a:solidFill>
                <a:latin typeface="Times New Roman"/>
                <a:ea typeface="DejaVu Sans"/>
              </a:rPr>
              <a:t>Technet</a:t>
            </a:r>
            <a:r>
              <a:rPr lang="ru-RU" sz="1800" b="0" strike="noStrike" spc="-4">
                <a:solidFill>
                  <a:schemeClr val="accent2">
                    <a:lumMod val="50000"/>
                  </a:schemeClr>
                </a:solidFill>
                <a:latin typeface="Times New Roman"/>
                <a:ea typeface="DejaVu Sans"/>
              </a:rPr>
              <a:t>»</a:t>
            </a:r>
            <a:br>
              <a:rPr sz="1800"/>
            </a:br>
            <a:r>
              <a:rPr lang="ru-RU" sz="1800" b="0" strike="noStrike" spc="-4">
                <a:solidFill>
                  <a:schemeClr val="accent2">
                    <a:lumMod val="50000"/>
                  </a:schemeClr>
                </a:solidFill>
                <a:latin typeface="Times New Roman"/>
                <a:ea typeface="DejaVu Sans"/>
              </a:rPr>
              <a:t>Сквозная технология: «</a:t>
            </a:r>
            <a:r>
              <a:rPr lang="ru" sz="1800" b="0" strike="noStrike" spc="-1">
                <a:solidFill>
                  <a:schemeClr val="dk1"/>
                </a:solidFill>
                <a:latin typeface="Times New Roman"/>
                <a:ea typeface="Arial"/>
              </a:rPr>
              <a:t>Разработка чувствительных элементов датчиков физических величин</a:t>
            </a:r>
            <a:r>
              <a:rPr lang="en-US" sz="1800" b="0" strike="noStrike" spc="-1">
                <a:solidFill>
                  <a:schemeClr val="dk1"/>
                </a:solidFill>
                <a:latin typeface="Times New Roman"/>
                <a:ea typeface="Arial"/>
              </a:rPr>
              <a:t>,</a:t>
            </a:r>
            <a:r>
              <a:rPr lang="ru-RU" sz="1800" b="0" strike="noStrike" spc="-1">
                <a:solidFill>
                  <a:schemeClr val="dk1"/>
                </a:solidFill>
                <a:latin typeface="Times New Roman"/>
                <a:ea typeface="Arial"/>
              </a:rPr>
              <a:t> электронных систем получения</a:t>
            </a:r>
            <a:r>
              <a:rPr lang="en-US" sz="1800" b="0" strike="noStrike" spc="-1">
                <a:solidFill>
                  <a:schemeClr val="dk1"/>
                </a:solidFill>
                <a:latin typeface="Times New Roman"/>
                <a:ea typeface="Arial"/>
              </a:rPr>
              <a:t>,</a:t>
            </a:r>
            <a:r>
              <a:rPr lang="ru-RU" sz="1800" b="0" strike="noStrike" spc="-1">
                <a:solidFill>
                  <a:schemeClr val="dk1"/>
                </a:solidFill>
                <a:latin typeface="Times New Roman"/>
                <a:ea typeface="Arial"/>
              </a:rPr>
              <a:t> обработки и передачи информации</a:t>
            </a:r>
            <a:r>
              <a:rPr lang="ru-RU" sz="1800" b="0" strike="noStrike" spc="-4">
                <a:solidFill>
                  <a:schemeClr val="accent2">
                    <a:lumMod val="50000"/>
                  </a:schemeClr>
                </a:solidFill>
                <a:latin typeface="Times New Roman"/>
                <a:ea typeface="Arial"/>
              </a:rPr>
              <a:t>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5" name="Рисунок 27"/>
          <p:cNvPicPr/>
          <p:nvPr/>
        </p:nvPicPr>
        <p:blipFill>
          <a:blip r:embed="rId3"/>
          <a:stretch/>
        </p:blipFill>
        <p:spPr>
          <a:xfrm>
            <a:off x="179280" y="29520"/>
            <a:ext cx="3574440" cy="153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Box 3"/>
          <p:cNvSpPr/>
          <p:nvPr/>
        </p:nvSpPr>
        <p:spPr>
          <a:xfrm>
            <a:off x="377640" y="135360"/>
            <a:ext cx="347796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Профиль проекта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57" name="Прямая соединительная линия 6"/>
          <p:cNvCxnSpPr/>
          <p:nvPr/>
        </p:nvCxnSpPr>
        <p:spPr>
          <a:xfrm>
            <a:off x="380880" y="75420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pic>
        <p:nvPicPr>
          <p:cNvPr id="158" name="Shape 185" descr="C:\Users\pankratov.in\YandexDisk\!NTI\DOCS\ProjectPresentation\icons\PNG\256\19.png"/>
          <p:cNvPicPr/>
          <p:nvPr/>
        </p:nvPicPr>
        <p:blipFill>
          <a:blip r:embed="rId2"/>
          <a:stretch/>
        </p:blipFill>
        <p:spPr>
          <a:xfrm>
            <a:off x="380880" y="787320"/>
            <a:ext cx="427680" cy="408960"/>
          </a:xfrm>
          <a:prstGeom prst="rect">
            <a:avLst/>
          </a:prstGeom>
          <a:ln w="0">
            <a:noFill/>
          </a:ln>
        </p:spPr>
      </p:pic>
      <p:sp>
        <p:nvSpPr>
          <p:cNvPr id="159" name="TextBox 8"/>
          <p:cNvSpPr/>
          <p:nvPr/>
        </p:nvSpPr>
        <p:spPr>
          <a:xfrm>
            <a:off x="826560" y="813600"/>
            <a:ext cx="1602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Цель проекта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60" name="Прямая соединительная линия 12"/>
          <p:cNvCxnSpPr/>
          <p:nvPr/>
        </p:nvCxnSpPr>
        <p:spPr>
          <a:xfrm flipH="1">
            <a:off x="380880" y="2511360"/>
            <a:ext cx="519156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161" name="TextBox 19"/>
          <p:cNvSpPr/>
          <p:nvPr/>
        </p:nvSpPr>
        <p:spPr>
          <a:xfrm>
            <a:off x="862200" y="2626200"/>
            <a:ext cx="22633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Результаты проекта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62" name="Прямая соединительная линия 21"/>
          <p:cNvCxnSpPr/>
          <p:nvPr/>
        </p:nvCxnSpPr>
        <p:spPr>
          <a:xfrm flipH="1">
            <a:off x="422280" y="4758840"/>
            <a:ext cx="915228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pic>
        <p:nvPicPr>
          <p:cNvPr id="163" name="Shape 186" descr="C:\Users\pankratov.in\YandexDisk\!NTI\DOCS\ProjectPresentation\icons\PNG\256\246.png"/>
          <p:cNvPicPr/>
          <p:nvPr/>
        </p:nvPicPr>
        <p:blipFill>
          <a:blip r:embed="rId3"/>
          <a:stretch/>
        </p:blipFill>
        <p:spPr>
          <a:xfrm>
            <a:off x="365040" y="4857840"/>
            <a:ext cx="548640" cy="480960"/>
          </a:xfrm>
          <a:prstGeom prst="rect">
            <a:avLst/>
          </a:prstGeom>
          <a:ln w="0">
            <a:noFill/>
          </a:ln>
        </p:spPr>
      </p:pic>
      <p:sp>
        <p:nvSpPr>
          <p:cNvPr id="164" name="Shape 180"/>
          <p:cNvSpPr/>
          <p:nvPr/>
        </p:nvSpPr>
        <p:spPr>
          <a:xfrm>
            <a:off x="853560" y="4937040"/>
            <a:ext cx="46112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Общая стоимость проекта (тыс. рублей)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Shape 189"/>
          <p:cNvSpPr/>
          <p:nvPr/>
        </p:nvSpPr>
        <p:spPr>
          <a:xfrm>
            <a:off x="654120" y="5635080"/>
            <a:ext cx="1668240" cy="72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chemeClr val="dk1"/>
                </a:solidFill>
                <a:latin typeface="Times New Roman"/>
                <a:ea typeface="Calibri"/>
              </a:rPr>
              <a:t>17 500 000 рублей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Shape 187"/>
          <p:cNvSpPr/>
          <p:nvPr/>
        </p:nvSpPr>
        <p:spPr>
          <a:xfrm>
            <a:off x="7086240" y="5514120"/>
            <a:ext cx="2164680" cy="82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666666"/>
                </a:solidFill>
                <a:latin typeface="Times New Roman"/>
                <a:ea typeface="Calibri"/>
              </a:rPr>
              <a:t>Затраты на доработку проекта</a:t>
            </a:r>
            <a:br>
              <a:rPr sz="1600"/>
            </a:br>
            <a:r>
              <a:rPr lang="ru-RU" sz="1600" b="1" strike="noStrike" spc="-1">
                <a:solidFill>
                  <a:srgbClr val="666666"/>
                </a:solidFill>
                <a:latin typeface="Times New Roman"/>
                <a:ea typeface="Calibri"/>
              </a:rPr>
              <a:t>1 000 000 рублей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Shape 190"/>
          <p:cNvSpPr/>
          <p:nvPr/>
        </p:nvSpPr>
        <p:spPr>
          <a:xfrm>
            <a:off x="2950560" y="5487480"/>
            <a:ext cx="2953800" cy="140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 Расходы 12 месяцев работы бизнеса</a:t>
            </a:r>
            <a:br>
              <a:rPr sz="1600"/>
            </a:br>
            <a:r>
              <a:rPr lang="ru-RU" sz="1600" b="1" strike="noStrike" spc="-1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16 500 000 рублей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68" name="Диаграмма 31"/>
          <p:cNvGraphicFramePr/>
          <p:nvPr/>
        </p:nvGraphicFramePr>
        <p:xfrm>
          <a:off x="5845320" y="5366880"/>
          <a:ext cx="1244520" cy="114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9" name="Shape 208"/>
          <p:cNvSpPr/>
          <p:nvPr/>
        </p:nvSpPr>
        <p:spPr>
          <a:xfrm>
            <a:off x="422280" y="1214280"/>
            <a:ext cx="5120280" cy="12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>
              <a:lnSpc>
                <a:spcPct val="100000"/>
              </a:lnSpc>
              <a:spcAft>
                <a:spcPts val="799"/>
              </a:spcAft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Предложение конкурентноспособного аппаратно-программного средства анализа функциональных параметров человека, направленного на повышение эффективности выполнения профессиональных действий.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Shape 208"/>
          <p:cNvSpPr/>
          <p:nvPr/>
        </p:nvSpPr>
        <p:spPr>
          <a:xfrm>
            <a:off x="398160" y="3043440"/>
            <a:ext cx="5241600" cy="161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>
              <a:lnSpc>
                <a:spcPct val="100000"/>
              </a:lnSpc>
              <a:spcAft>
                <a:spcPts val="799"/>
              </a:spcAft>
            </a:pPr>
            <a:r>
              <a:rPr lang="ru-RU" sz="1600" b="0" strike="noStrike" spc="-1">
                <a:solidFill>
                  <a:srgbClr val="1A1A1A"/>
                </a:solidFill>
                <a:latin typeface="Times New Roman"/>
                <a:ea typeface="DejaVu Sans"/>
              </a:rPr>
              <a:t>Результатом является </a:t>
            </a: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разработка многофункционального мобильного технического устройства, главной задачей которого является оценка психоэмоционального и физического состояния человека в профессиональных сферах, таких как управление транспортными средствами и владение стрелковым оружием.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1" name="Shape 177" descr="C:\Users\pankratov.in\YandexDisk\!NTI\DOCS\ProjectPresentation\icons\PNG\256\330.png"/>
          <p:cNvPicPr/>
          <p:nvPr/>
        </p:nvPicPr>
        <p:blipFill>
          <a:blip r:embed="rId5"/>
          <a:stretch/>
        </p:blipFill>
        <p:spPr>
          <a:xfrm>
            <a:off x="370440" y="2643480"/>
            <a:ext cx="409320" cy="400320"/>
          </a:xfrm>
          <a:prstGeom prst="rect">
            <a:avLst/>
          </a:prstGeom>
          <a:ln w="0">
            <a:noFill/>
          </a:ln>
        </p:spPr>
      </p:pic>
      <p:sp>
        <p:nvSpPr>
          <p:cNvPr id="172" name="TextBox 44"/>
          <p:cNvSpPr/>
          <p:nvPr/>
        </p:nvSpPr>
        <p:spPr>
          <a:xfrm>
            <a:off x="5588280" y="777600"/>
            <a:ext cx="19659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Команда проекта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Shape 275"/>
          <p:cNvSpPr/>
          <p:nvPr/>
        </p:nvSpPr>
        <p:spPr>
          <a:xfrm>
            <a:off x="6229080" y="1204920"/>
            <a:ext cx="1559880" cy="37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00" b="1" strike="noStrike" spc="-1">
                <a:solidFill>
                  <a:srgbClr val="003462"/>
                </a:solidFill>
                <a:latin typeface="Calibri"/>
                <a:ea typeface="Calibri"/>
              </a:rPr>
              <a:t>Семина Софья</a:t>
            </a:r>
            <a:br>
              <a:rPr sz="1000"/>
            </a:b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Shape 280"/>
          <p:cNvSpPr/>
          <p:nvPr/>
        </p:nvSpPr>
        <p:spPr>
          <a:xfrm>
            <a:off x="8028720" y="1526040"/>
            <a:ext cx="1396800" cy="30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>
              <a:lnSpc>
                <a:spcPct val="100000"/>
              </a:lnSpc>
            </a:pPr>
            <a:endParaRPr lang="ru-RU" sz="790" b="0" strike="noStrike" spc="-1">
              <a:solidFill>
                <a:srgbClr val="0C0C0C"/>
              </a:solidFill>
              <a:latin typeface="Calibri"/>
              <a:ea typeface="Calibri"/>
            </a:endParaRPr>
          </a:p>
        </p:txBody>
      </p:sp>
      <p:sp>
        <p:nvSpPr>
          <p:cNvPr id="175" name="Shape 275"/>
          <p:cNvSpPr/>
          <p:nvPr/>
        </p:nvSpPr>
        <p:spPr>
          <a:xfrm>
            <a:off x="8001000" y="1214280"/>
            <a:ext cx="1583280" cy="37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00" b="1" strike="noStrike" spc="-1">
                <a:solidFill>
                  <a:srgbClr val="003462"/>
                </a:solidFill>
                <a:latin typeface="Calibri"/>
                <a:ea typeface="DejaVu Sans"/>
              </a:rPr>
              <a:t>Сырцов Андрей</a:t>
            </a:r>
            <a:br>
              <a:rPr sz="1000"/>
            </a:br>
            <a:r>
              <a:rPr lang="ru-RU" sz="930" b="0" strike="noStrike" spc="-1">
                <a:solidFill>
                  <a:srgbClr val="0C0C0C"/>
                </a:solidFill>
                <a:latin typeface="Calibri"/>
                <a:ea typeface="DejaVu Sans"/>
              </a:rPr>
              <a:t>Специалист в области автоматизированных систем</a:t>
            </a:r>
            <a:endParaRPr lang="ru-RU" sz="9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Shape 280"/>
          <p:cNvSpPr/>
          <p:nvPr/>
        </p:nvSpPr>
        <p:spPr>
          <a:xfrm>
            <a:off x="6229080" y="1484280"/>
            <a:ext cx="1307160" cy="30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>
              <a:lnSpc>
                <a:spcPct val="100000"/>
              </a:lnSpc>
            </a:pPr>
            <a:endParaRPr lang="ru-RU" sz="1280" b="0" strike="noStrike" spc="-1">
              <a:solidFill>
                <a:srgbClr val="0C0C0C"/>
              </a:solidFill>
              <a:latin typeface="Calibri"/>
              <a:ea typeface="DejaVu Sans"/>
            </a:endParaRPr>
          </a:p>
        </p:txBody>
      </p:sp>
      <p:sp>
        <p:nvSpPr>
          <p:cNvPr id="177" name="Shape 275"/>
          <p:cNvSpPr/>
          <p:nvPr/>
        </p:nvSpPr>
        <p:spPr>
          <a:xfrm>
            <a:off x="6230880" y="1873800"/>
            <a:ext cx="1509120" cy="37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00" b="1" strike="noStrike" spc="-1">
                <a:solidFill>
                  <a:srgbClr val="003462"/>
                </a:solidFill>
                <a:latin typeface="Calibri"/>
                <a:ea typeface="Calibri"/>
              </a:rPr>
              <a:t>Соцков Денис</a:t>
            </a:r>
            <a:br>
              <a:rPr sz="1000"/>
            </a:br>
            <a:r>
              <a:rPr lang="ru-RU" sz="930" b="0" strike="noStrike" spc="-1">
                <a:solidFill>
                  <a:srgbClr val="0C0C0C"/>
                </a:solidFill>
                <a:latin typeface="Calibri"/>
                <a:ea typeface="Calibri"/>
              </a:rPr>
              <a:t>Продуктовый </a:t>
            </a:r>
            <a:endParaRPr lang="ru-RU" sz="93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930" b="0" strike="noStrike" spc="-1">
                <a:solidFill>
                  <a:srgbClr val="0C0C0C"/>
                </a:solidFill>
                <a:latin typeface="Calibri"/>
                <a:ea typeface="Calibri"/>
              </a:rPr>
              <a:t>маркетолог</a:t>
            </a:r>
            <a:endParaRPr lang="ru-RU" sz="9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Shape 280"/>
          <p:cNvSpPr/>
          <p:nvPr/>
        </p:nvSpPr>
        <p:spPr>
          <a:xfrm>
            <a:off x="6229080" y="2193480"/>
            <a:ext cx="1307160" cy="30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>
              <a:lnSpc>
                <a:spcPct val="100000"/>
              </a:lnSpc>
            </a:pPr>
            <a:endParaRPr lang="ru-RU" sz="79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179" name="Shape 275"/>
          <p:cNvSpPr/>
          <p:nvPr/>
        </p:nvSpPr>
        <p:spPr>
          <a:xfrm>
            <a:off x="8030520" y="1858320"/>
            <a:ext cx="1491840" cy="37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00" b="1" strike="noStrike" spc="-1">
                <a:solidFill>
                  <a:srgbClr val="003462"/>
                </a:solidFill>
                <a:latin typeface="Calibri"/>
                <a:ea typeface="Calibri"/>
              </a:rPr>
              <a:t>Смирнов Максим</a:t>
            </a:r>
            <a:br>
              <a:rPr sz="1000"/>
            </a:br>
            <a:r>
              <a:rPr lang="ru-RU" sz="930" b="0" strike="noStrike" spc="-1">
                <a:solidFill>
                  <a:srgbClr val="0C0C0C"/>
                </a:solidFill>
                <a:latin typeface="Calibri"/>
                <a:ea typeface="Calibri"/>
              </a:rPr>
              <a:t>Экономист - финансист</a:t>
            </a:r>
            <a:endParaRPr lang="ru-RU" sz="9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Shape 280"/>
          <p:cNvSpPr/>
          <p:nvPr/>
        </p:nvSpPr>
        <p:spPr>
          <a:xfrm>
            <a:off x="8028720" y="2356920"/>
            <a:ext cx="13435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>
              <a:lnSpc>
                <a:spcPct val="100000"/>
              </a:lnSpc>
            </a:pPr>
            <a:endParaRPr lang="ru-RU" sz="1280" b="0" strike="noStrike" spc="-1">
              <a:solidFill>
                <a:srgbClr val="0C0C0C"/>
              </a:solidFill>
              <a:latin typeface="Calibri"/>
              <a:ea typeface="DejaVu Sans"/>
            </a:endParaRPr>
          </a:p>
        </p:txBody>
      </p:sp>
      <p:sp>
        <p:nvSpPr>
          <p:cNvPr id="181" name="Rounded Rectangle 2099"/>
          <p:cNvSpPr/>
          <p:nvPr/>
        </p:nvSpPr>
        <p:spPr>
          <a:xfrm>
            <a:off x="6282000" y="1420920"/>
            <a:ext cx="1195200" cy="226080"/>
          </a:xfrm>
          <a:prstGeom prst="roundRect">
            <a:avLst>
              <a:gd name="adj" fmla="val 25436"/>
            </a:avLst>
          </a:prstGeom>
          <a:solidFill>
            <a:srgbClr val="D1E2EB">
              <a:alpha val="71000"/>
            </a:srgbClr>
          </a:solidFill>
          <a:ln w="6350">
            <a:solidFill>
              <a:srgbClr val="457D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2556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930" b="0" strike="noStrike" spc="-1">
                <a:solidFill>
                  <a:srgbClr val="0C0C0C"/>
                </a:solidFill>
                <a:latin typeface="Calibri"/>
                <a:ea typeface="Calibri"/>
              </a:rPr>
              <a:t>Руководитель проекта</a:t>
            </a:r>
            <a:endParaRPr lang="ru-RU" sz="93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2" name="Picture 5" descr="C:\Users\User\Desktop\246134109_319279.jpg"/>
          <p:cNvPicPr/>
          <p:nvPr/>
        </p:nvPicPr>
        <p:blipFill>
          <a:blip r:embed="rId6"/>
          <a:stretch/>
        </p:blipFill>
        <p:spPr>
          <a:xfrm>
            <a:off x="7542360" y="1931400"/>
            <a:ext cx="360720" cy="542880"/>
          </a:xfrm>
          <a:prstGeom prst="rect">
            <a:avLst/>
          </a:prstGeom>
          <a:ln w="15875">
            <a:noFill/>
          </a:ln>
          <a:effectLst>
            <a:outerShdw blurRad="127080" dist="37674" dir="2700000" sx="99000" sy="99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3" name="Shape 179"/>
          <p:cNvSpPr/>
          <p:nvPr/>
        </p:nvSpPr>
        <p:spPr>
          <a:xfrm>
            <a:off x="5674320" y="3708720"/>
            <a:ext cx="3260160" cy="104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C0C0C"/>
                </a:solidFill>
                <a:latin typeface="Times New Roman"/>
                <a:ea typeface="Calibri"/>
              </a:rPr>
              <a:t>Этап 1. Пилот: 2023-2024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28"/>
              </a:spcBef>
            </a:pPr>
            <a:r>
              <a:rPr lang="ru-RU" sz="1600" b="0" strike="noStrike" spc="-1">
                <a:solidFill>
                  <a:srgbClr val="0C0C0C"/>
                </a:solidFill>
                <a:latin typeface="Times New Roman"/>
                <a:ea typeface="Calibri"/>
              </a:rPr>
              <a:t>Этап 2. Развитие: 2024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28"/>
              </a:spcBef>
            </a:pPr>
            <a:r>
              <a:rPr lang="ru-RU" sz="1600" b="0" strike="noStrike" spc="-1">
                <a:solidFill>
                  <a:srgbClr val="0C0C0C"/>
                </a:solidFill>
                <a:latin typeface="Times New Roman"/>
                <a:ea typeface="Calibri"/>
              </a:rPr>
              <a:t>Этап 3. Тираж: 2025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07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4" name="Shape 191" descr="C:\Users\pankratov.in\YandexDisk\!NTI\DOCS\ProjectPresentation\icons\PNG\256\372.png"/>
          <p:cNvPicPr/>
          <p:nvPr/>
        </p:nvPicPr>
        <p:blipFill>
          <a:blip r:embed="rId7"/>
          <a:stretch/>
        </p:blipFill>
        <p:spPr>
          <a:xfrm>
            <a:off x="5594400" y="3301560"/>
            <a:ext cx="349920" cy="358920"/>
          </a:xfrm>
          <a:prstGeom prst="rect">
            <a:avLst/>
          </a:prstGeom>
          <a:ln w="0">
            <a:noFill/>
          </a:ln>
        </p:spPr>
      </p:pic>
      <p:sp>
        <p:nvSpPr>
          <p:cNvPr id="185" name="Прямоугольник 69"/>
          <p:cNvSpPr/>
          <p:nvPr/>
        </p:nvSpPr>
        <p:spPr>
          <a:xfrm>
            <a:off x="6071040" y="3294720"/>
            <a:ext cx="26175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Сроки проекта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86" name="Прямая соединительная линия 71"/>
          <p:cNvCxnSpPr/>
          <p:nvPr/>
        </p:nvCxnSpPr>
        <p:spPr>
          <a:xfrm>
            <a:off x="5569920" y="3261960"/>
            <a:ext cx="3929400" cy="144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cxnSp>
        <p:nvCxnSpPr>
          <p:cNvPr id="187" name="Прямая соединительная линия 73"/>
          <p:cNvCxnSpPr/>
          <p:nvPr/>
        </p:nvCxnSpPr>
        <p:spPr>
          <a:xfrm>
            <a:off x="5569920" y="754200"/>
            <a:ext cx="1440" cy="400248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pic>
        <p:nvPicPr>
          <p:cNvPr id="188" name="Picture 5" descr="C:\Users\User\Desktop\246134109_319279.jpg"/>
          <p:cNvPicPr/>
          <p:nvPr/>
        </p:nvPicPr>
        <p:blipFill>
          <a:blip r:embed="rId6"/>
          <a:stretch/>
        </p:blipFill>
        <p:spPr>
          <a:xfrm>
            <a:off x="5673240" y="1891800"/>
            <a:ext cx="360720" cy="542880"/>
          </a:xfrm>
          <a:prstGeom prst="rect">
            <a:avLst/>
          </a:prstGeom>
          <a:ln w="15875">
            <a:noFill/>
          </a:ln>
          <a:effectLst>
            <a:outerShdw blurRad="127080" dist="37674" dir="2700000" sx="99000" sy="99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9" name="Shape 190"/>
          <p:cNvSpPr/>
          <p:nvPr/>
        </p:nvSpPr>
        <p:spPr>
          <a:xfrm>
            <a:off x="4564440" y="6133320"/>
            <a:ext cx="1668240" cy="43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90" name="Picture 6" descr="https://www.imgonline.com.ua/result_img/imgonline-com-ua-Resize-4JbiwxMnAfjg.png"/>
          <p:cNvPicPr/>
          <p:nvPr/>
        </p:nvPicPr>
        <p:blipFill>
          <a:blip r:embed="rId8"/>
          <a:stretch/>
        </p:blipFill>
        <p:spPr>
          <a:xfrm>
            <a:off x="7520400" y="1251360"/>
            <a:ext cx="505440" cy="531000"/>
          </a:xfrm>
          <a:prstGeom prst="rect">
            <a:avLst/>
          </a:prstGeom>
          <a:ln w="0">
            <a:noFill/>
          </a:ln>
        </p:spPr>
      </p:pic>
      <p:pic>
        <p:nvPicPr>
          <p:cNvPr id="191" name="Google Shape;146;p27"/>
          <p:cNvPicPr/>
          <p:nvPr/>
        </p:nvPicPr>
        <p:blipFill>
          <a:blip r:embed="rId9"/>
          <a:stretch/>
        </p:blipFill>
        <p:spPr>
          <a:xfrm>
            <a:off x="5674320" y="1265760"/>
            <a:ext cx="490680" cy="528120"/>
          </a:xfrm>
          <a:prstGeom prst="rect">
            <a:avLst/>
          </a:prstGeom>
          <a:ln w="0">
            <a:noFill/>
          </a:ln>
        </p:spPr>
      </p:pic>
      <p:pic>
        <p:nvPicPr>
          <p:cNvPr id="192" name="Picture 2"/>
          <p:cNvPicPr/>
          <p:nvPr/>
        </p:nvPicPr>
        <p:blipFill>
          <a:blip r:embed="rId10"/>
          <a:stretch/>
        </p:blipFill>
        <p:spPr>
          <a:xfrm>
            <a:off x="7524360" y="1891800"/>
            <a:ext cx="507600" cy="582120"/>
          </a:xfrm>
          <a:prstGeom prst="rect">
            <a:avLst/>
          </a:prstGeom>
          <a:ln w="0">
            <a:noFill/>
          </a:ln>
        </p:spPr>
      </p:pic>
      <p:pic>
        <p:nvPicPr>
          <p:cNvPr id="193" name="Picture 11"/>
          <p:cNvPicPr/>
          <p:nvPr/>
        </p:nvPicPr>
        <p:blipFill>
          <a:blip r:embed="rId11"/>
          <a:stretch/>
        </p:blipFill>
        <p:spPr>
          <a:xfrm>
            <a:off x="5657040" y="1884240"/>
            <a:ext cx="495000" cy="550080"/>
          </a:xfrm>
          <a:prstGeom prst="rect">
            <a:avLst/>
          </a:prstGeom>
          <a:ln w="9525">
            <a:noFill/>
          </a:ln>
        </p:spPr>
      </p:pic>
      <p:sp>
        <p:nvSpPr>
          <p:cNvPr id="194" name="Прямоугольник 9"/>
          <p:cNvSpPr/>
          <p:nvPr/>
        </p:nvSpPr>
        <p:spPr>
          <a:xfrm>
            <a:off x="6198120" y="2521440"/>
            <a:ext cx="1186920" cy="52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000" b="1" strike="noStrike" spc="-1">
                <a:solidFill>
                  <a:srgbClr val="003462"/>
                </a:solidFill>
                <a:latin typeface="Calibri"/>
                <a:ea typeface="Calibri"/>
              </a:rPr>
              <a:t>Беляков Даниил</a:t>
            </a:r>
            <a:br>
              <a:rPr sz="1800"/>
            </a:br>
            <a:r>
              <a:rPr lang="ru-RU" sz="930" b="0" strike="noStrike" spc="-1">
                <a:solidFill>
                  <a:srgbClr val="0C0C0C"/>
                </a:solidFill>
                <a:latin typeface="Calibri"/>
                <a:ea typeface="Calibri"/>
              </a:rPr>
              <a:t>Специалист-схемотехник </a:t>
            </a:r>
            <a:endParaRPr lang="ru-RU" sz="93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5" name="Picture 2"/>
          <p:cNvPicPr/>
          <p:nvPr/>
        </p:nvPicPr>
        <p:blipFill>
          <a:blip r:embed="rId12"/>
          <a:stretch/>
        </p:blipFill>
        <p:spPr>
          <a:xfrm>
            <a:off x="5657040" y="2521440"/>
            <a:ext cx="507960" cy="533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3"/>
          <p:cNvSpPr/>
          <p:nvPr/>
        </p:nvSpPr>
        <p:spPr>
          <a:xfrm>
            <a:off x="397440" y="154800"/>
            <a:ext cx="437868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Актуальность проекта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97" name="Прямая соединительная линия 6"/>
          <p:cNvCxnSpPr/>
          <p:nvPr/>
        </p:nvCxnSpPr>
        <p:spPr>
          <a:xfrm>
            <a:off x="380880" y="75420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198" name="Скругленный прямоугольник 7"/>
          <p:cNvSpPr/>
          <p:nvPr/>
        </p:nvSpPr>
        <p:spPr>
          <a:xfrm>
            <a:off x="710640" y="1122120"/>
            <a:ext cx="8483040" cy="2040840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280" b="0" strike="noStrike" spc="-1">
              <a:solidFill>
                <a:schemeClr val="accent1">
                  <a:lumMod val="50000"/>
                </a:schemeClr>
              </a:solidFill>
              <a:latin typeface="Calibri"/>
              <a:ea typeface="DejaVu Sans"/>
            </a:endParaRPr>
          </a:p>
        </p:txBody>
      </p:sp>
      <p:sp>
        <p:nvSpPr>
          <p:cNvPr id="199" name="Прямоугольник 4"/>
          <p:cNvSpPr/>
          <p:nvPr/>
        </p:nvSpPr>
        <p:spPr>
          <a:xfrm>
            <a:off x="975240" y="1266840"/>
            <a:ext cx="7488000" cy="173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Использование при проектировании технического устройства современных датчиков и элементов микропроцессорной техники</a:t>
            </a:r>
            <a:r>
              <a:rPr lang="en-US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, </a:t>
            </a:r>
            <a:r>
              <a:rPr lang="ru-RU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совместно с программным обеспечением</a:t>
            </a:r>
            <a:r>
              <a:rPr lang="en-US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, </a:t>
            </a:r>
            <a:r>
              <a:rPr lang="ru-RU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осуществляющим анализ измеряемых параметров</a:t>
            </a:r>
            <a:r>
              <a:rPr lang="en-US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, </a:t>
            </a:r>
            <a:r>
              <a:rPr lang="ru-RU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дает возможность диагностировать параметры психоэмоционального состояния</a:t>
            </a:r>
            <a:r>
              <a:rPr lang="en-US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, </a:t>
            </a:r>
            <a:r>
              <a:rPr lang="ru-RU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а так же тактические параметры что значительно расширяет область применения подобных устройств</a:t>
            </a:r>
            <a:r>
              <a:rPr lang="en-US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.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00" name="Прямая соединительная линия 6"/>
          <p:cNvCxnSpPr/>
          <p:nvPr/>
        </p:nvCxnSpPr>
        <p:spPr>
          <a:xfrm>
            <a:off x="380160" y="410220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01" name="TextBox 3"/>
          <p:cNvSpPr/>
          <p:nvPr/>
        </p:nvSpPr>
        <p:spPr>
          <a:xfrm>
            <a:off x="393120" y="3518640"/>
            <a:ext cx="200880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Проблема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Скругленный прямоугольник 7"/>
          <p:cNvSpPr/>
          <p:nvPr/>
        </p:nvSpPr>
        <p:spPr>
          <a:xfrm>
            <a:off x="710640" y="4469040"/>
            <a:ext cx="8483040" cy="2128320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280" b="0" strike="noStrike" spc="-1">
              <a:solidFill>
                <a:schemeClr val="accent1">
                  <a:lumMod val="50000"/>
                </a:schemeClr>
              </a:solidFill>
              <a:latin typeface="Calibri"/>
              <a:ea typeface="DejaVu Sans"/>
            </a:endParaRPr>
          </a:p>
        </p:txBody>
      </p:sp>
      <p:sp>
        <p:nvSpPr>
          <p:cNvPr id="203" name="TextBox 12"/>
          <p:cNvSpPr/>
          <p:nvPr/>
        </p:nvSpPr>
        <p:spPr>
          <a:xfrm>
            <a:off x="975240" y="4534560"/>
            <a:ext cx="8025840" cy="229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spcBef>
                <a:spcPts val="918"/>
              </a:spcBef>
              <a:tabLst>
                <a:tab pos="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Проект решает проблему отсутствия возможности комплексного анализа тактических и биометрических данных при выполнении (подготовке) профессиональных функций.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918"/>
              </a:spcBef>
              <a:tabLst>
                <a:tab pos="0" algn="l"/>
              </a:tabLst>
            </a:pPr>
            <a:r>
              <a:rPr lang="ru-RU" sz="1800" b="0" strike="noStrike" spc="-1">
                <a:solidFill>
                  <a:srgbClr val="473848"/>
                </a:solidFill>
                <a:latin typeface="Times New Roman"/>
                <a:ea typeface="DejaVu Sans"/>
              </a:rPr>
              <a:t>Существующие аналоги представлены в одиночном виде, наш же продукт это комплекс приборов в совокупности с нашим программным обеспечением, которое позволяет аккумулировать все показатели и понятно предоставить их человеку, использующему эту систему.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918"/>
              </a:spcBef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4" name="Рисунок 3"/>
          <p:cNvPicPr/>
          <p:nvPr/>
        </p:nvPicPr>
        <p:blipFill>
          <a:blip r:embed="rId2"/>
          <a:stretch/>
        </p:blipFill>
        <p:spPr>
          <a:xfrm>
            <a:off x="8877240" y="90360"/>
            <a:ext cx="646560" cy="646560"/>
          </a:xfrm>
          <a:prstGeom prst="rect">
            <a:avLst/>
          </a:prstGeom>
          <a:ln w="0">
            <a:noFill/>
          </a:ln>
        </p:spPr>
      </p:pic>
      <p:pic>
        <p:nvPicPr>
          <p:cNvPr id="205" name="Рисунок 4"/>
          <p:cNvPicPr/>
          <p:nvPr/>
        </p:nvPicPr>
        <p:blipFill>
          <a:blip r:embed="rId3"/>
          <a:stretch/>
        </p:blipFill>
        <p:spPr>
          <a:xfrm>
            <a:off x="8848080" y="3425040"/>
            <a:ext cx="669960" cy="669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6" name="Прямая соединительная линия 6"/>
          <p:cNvCxnSpPr/>
          <p:nvPr/>
        </p:nvCxnSpPr>
        <p:spPr>
          <a:xfrm>
            <a:off x="380880" y="75420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07" name="Скругленный прямоугольник 8"/>
          <p:cNvSpPr/>
          <p:nvPr/>
        </p:nvSpPr>
        <p:spPr>
          <a:xfrm>
            <a:off x="380880" y="878760"/>
            <a:ext cx="8893800" cy="2691360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Разработка имеет два технических исполнения в зависимости от указанных областей применения. Концепция технического решения обоих вариантов предполагает использование комплекта первичных преобразователей, видеокамеры, предназначенных для сбора биотехнической информации с объекта и анализа его состояния путем сравнения текущих значений с ранее установленными- граничными. Обработка и визуализация биотехнических и физических параметров производится за счет применения микропроцессорной системы, обеспечивающей прием, анализ и передачу информации по беспроводному каналу связи на основе специально разработанного алгоритма обработки и программного обеспечения.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TextBox 3"/>
          <p:cNvSpPr/>
          <p:nvPr/>
        </p:nvSpPr>
        <p:spPr>
          <a:xfrm>
            <a:off x="300600" y="171000"/>
            <a:ext cx="381492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Описание продукта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09" name="Прямая соединительная линия 6"/>
          <p:cNvCxnSpPr/>
          <p:nvPr/>
        </p:nvCxnSpPr>
        <p:spPr>
          <a:xfrm>
            <a:off x="285480" y="461016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10" name="TextBox 3"/>
          <p:cNvSpPr/>
          <p:nvPr/>
        </p:nvSpPr>
        <p:spPr>
          <a:xfrm>
            <a:off x="301680" y="4025880"/>
            <a:ext cx="390780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Технология проекта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Скругленный прямоугольник 8"/>
          <p:cNvSpPr/>
          <p:nvPr/>
        </p:nvSpPr>
        <p:spPr>
          <a:xfrm>
            <a:off x="285480" y="4760640"/>
            <a:ext cx="8893800" cy="1751040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Процесс измерения заключается в установке датчиков прибора на испытуемом и фиксации биометрических показателей во время выполнения упражнения, которые выдаются на монитор ноутбука. При этом производится сравнение полученных результатов с базой данных индивидуальных биометрических и тактических показателей человека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2" name="Рисунок 1"/>
          <p:cNvPicPr/>
          <p:nvPr/>
        </p:nvPicPr>
        <p:blipFill>
          <a:blip r:embed="rId2"/>
          <a:stretch/>
        </p:blipFill>
        <p:spPr>
          <a:xfrm>
            <a:off x="8917920" y="140760"/>
            <a:ext cx="606600" cy="611280"/>
          </a:xfrm>
          <a:prstGeom prst="rect">
            <a:avLst/>
          </a:prstGeom>
          <a:ln w="0">
            <a:noFill/>
          </a:ln>
        </p:spPr>
      </p:pic>
      <p:pic>
        <p:nvPicPr>
          <p:cNvPr id="213" name="Рисунок 2"/>
          <p:cNvPicPr/>
          <p:nvPr/>
        </p:nvPicPr>
        <p:blipFill>
          <a:blip r:embed="rId3"/>
          <a:stretch/>
        </p:blipFill>
        <p:spPr>
          <a:xfrm>
            <a:off x="8917920" y="4005360"/>
            <a:ext cx="606600" cy="601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Picture 2"/>
          <p:cNvPicPr/>
          <p:nvPr/>
        </p:nvPicPr>
        <p:blipFill>
          <a:blip r:embed="rId2"/>
          <a:stretch/>
        </p:blipFill>
        <p:spPr>
          <a:xfrm>
            <a:off x="1100160" y="506880"/>
            <a:ext cx="7704000" cy="6291720"/>
          </a:xfrm>
          <a:prstGeom prst="rect">
            <a:avLst/>
          </a:prstGeom>
          <a:ln w="0">
            <a:noFill/>
          </a:ln>
        </p:spPr>
      </p:pic>
      <p:sp>
        <p:nvSpPr>
          <p:cNvPr id="215" name="TextBox 3"/>
          <p:cNvSpPr/>
          <p:nvPr/>
        </p:nvSpPr>
        <p:spPr>
          <a:xfrm>
            <a:off x="285480" y="110520"/>
            <a:ext cx="34509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Структурная схема прибора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16" name="Прямая соединительная линия 6"/>
          <p:cNvCxnSpPr/>
          <p:nvPr/>
        </p:nvCxnSpPr>
        <p:spPr>
          <a:xfrm>
            <a:off x="285480" y="50688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Picture 3"/>
          <p:cNvPicPr/>
          <p:nvPr/>
        </p:nvPicPr>
        <p:blipFill>
          <a:blip r:embed="rId3"/>
          <a:stretch/>
        </p:blipFill>
        <p:spPr>
          <a:xfrm>
            <a:off x="704880" y="688680"/>
            <a:ext cx="8494560" cy="6057360"/>
          </a:xfrm>
          <a:prstGeom prst="rect">
            <a:avLst/>
          </a:prstGeom>
          <a:ln w="0">
            <a:noFill/>
          </a:ln>
        </p:spPr>
      </p:pic>
      <p:cxnSp>
        <p:nvCxnSpPr>
          <p:cNvPr id="218" name="Прямая соединительная линия 6"/>
          <p:cNvCxnSpPr/>
          <p:nvPr/>
        </p:nvCxnSpPr>
        <p:spPr>
          <a:xfrm>
            <a:off x="285480" y="50688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19" name="TextBox 3"/>
          <p:cNvSpPr/>
          <p:nvPr/>
        </p:nvSpPr>
        <p:spPr>
          <a:xfrm>
            <a:off x="300600" y="110520"/>
            <a:ext cx="567720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Общий вид прибора (одноканальная вариация)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Рисунок 1"/>
          <p:cNvPicPr/>
          <p:nvPr/>
        </p:nvPicPr>
        <p:blipFill>
          <a:blip r:embed="rId3"/>
          <a:stretch/>
        </p:blipFill>
        <p:spPr>
          <a:xfrm>
            <a:off x="262800" y="1028160"/>
            <a:ext cx="9378720" cy="5047920"/>
          </a:xfrm>
          <a:prstGeom prst="rect">
            <a:avLst/>
          </a:prstGeom>
          <a:ln w="0">
            <a:noFill/>
          </a:ln>
        </p:spPr>
      </p:pic>
      <p:cxnSp>
        <p:nvCxnSpPr>
          <p:cNvPr id="221" name="Прямая соединительная линия 6"/>
          <p:cNvCxnSpPr/>
          <p:nvPr/>
        </p:nvCxnSpPr>
        <p:spPr>
          <a:xfrm>
            <a:off x="285480" y="50688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22" name="TextBox 3"/>
          <p:cNvSpPr/>
          <p:nvPr/>
        </p:nvSpPr>
        <p:spPr>
          <a:xfrm>
            <a:off x="318600" y="110520"/>
            <a:ext cx="901152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Главное меню специализированной программы «Научись и совершенствуй»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Рисунок 1"/>
          <p:cNvPicPr/>
          <p:nvPr/>
        </p:nvPicPr>
        <p:blipFill>
          <a:blip r:embed="rId2"/>
          <a:stretch/>
        </p:blipFill>
        <p:spPr>
          <a:xfrm>
            <a:off x="604440" y="725400"/>
            <a:ext cx="8695800" cy="5405400"/>
          </a:xfrm>
          <a:prstGeom prst="rect">
            <a:avLst/>
          </a:prstGeom>
          <a:ln w="0">
            <a:noFill/>
          </a:ln>
        </p:spPr>
      </p:pic>
      <p:sp>
        <p:nvSpPr>
          <p:cNvPr id="224" name="TextBox 3"/>
          <p:cNvSpPr/>
          <p:nvPr/>
        </p:nvSpPr>
        <p:spPr>
          <a:xfrm>
            <a:off x="317520" y="110520"/>
            <a:ext cx="852408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Ввод эталонных данных по ветке «Обращение со стрелковым оружием»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25" name="Прямая соединительная линия 6"/>
          <p:cNvCxnSpPr/>
          <p:nvPr/>
        </p:nvCxnSpPr>
        <p:spPr>
          <a:xfrm>
            <a:off x="285480" y="50688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Рисунок 1"/>
          <p:cNvPicPr/>
          <p:nvPr/>
        </p:nvPicPr>
        <p:blipFill>
          <a:blip r:embed="rId2"/>
          <a:stretch/>
        </p:blipFill>
        <p:spPr>
          <a:xfrm>
            <a:off x="1413720" y="589320"/>
            <a:ext cx="7077240" cy="6193800"/>
          </a:xfrm>
          <a:prstGeom prst="rect">
            <a:avLst/>
          </a:prstGeom>
          <a:ln w="0">
            <a:noFill/>
          </a:ln>
        </p:spPr>
      </p:pic>
      <p:cxnSp>
        <p:nvCxnSpPr>
          <p:cNvPr id="227" name="Прямая соединительная линия 6"/>
          <p:cNvCxnSpPr/>
          <p:nvPr/>
        </p:nvCxnSpPr>
        <p:spPr>
          <a:xfrm>
            <a:off x="285480" y="50688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28" name="TextBox 3"/>
          <p:cNvSpPr/>
          <p:nvPr/>
        </p:nvSpPr>
        <p:spPr>
          <a:xfrm>
            <a:off x="293400" y="110520"/>
            <a:ext cx="260028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Основной интерфейс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9" name="Прямая соединительная линия 6"/>
          <p:cNvCxnSpPr/>
          <p:nvPr/>
        </p:nvCxnSpPr>
        <p:spPr>
          <a:xfrm>
            <a:off x="380880" y="75420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30" name="TextBox 17"/>
          <p:cNvSpPr/>
          <p:nvPr/>
        </p:nvSpPr>
        <p:spPr>
          <a:xfrm>
            <a:off x="1245240" y="2757240"/>
            <a:ext cx="8088840" cy="237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TextBox 3"/>
          <p:cNvSpPr/>
          <p:nvPr/>
        </p:nvSpPr>
        <p:spPr>
          <a:xfrm>
            <a:off x="393840" y="154800"/>
            <a:ext cx="315468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Целевые рынки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Скругленный прямоугольник 7"/>
          <p:cNvSpPr/>
          <p:nvPr/>
        </p:nvSpPr>
        <p:spPr>
          <a:xfrm>
            <a:off x="380880" y="867600"/>
            <a:ext cx="9142920" cy="1888200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280" b="0" strike="noStrike" spc="-1">
              <a:solidFill>
                <a:schemeClr val="accent1">
                  <a:lumMod val="50000"/>
                </a:schemeClr>
              </a:solidFill>
              <a:latin typeface="Calibri"/>
              <a:ea typeface="DejaVu Sans"/>
            </a:endParaRPr>
          </a:p>
        </p:txBody>
      </p:sp>
      <p:sp>
        <p:nvSpPr>
          <p:cNvPr id="233" name="TextBox 10"/>
          <p:cNvSpPr/>
          <p:nvPr/>
        </p:nvSpPr>
        <p:spPr>
          <a:xfrm>
            <a:off x="380880" y="867600"/>
            <a:ext cx="9142920" cy="179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C0C0C"/>
                </a:solidFill>
                <a:latin typeface="Times New Roman"/>
                <a:ea typeface="Calibri"/>
              </a:rPr>
              <a:t>Целевой рынок  – рынок подготовки и повышения качества профессиональных навыков.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C0C0C"/>
                </a:solidFill>
                <a:latin typeface="Times New Roman"/>
                <a:ea typeface="Calibri"/>
              </a:rPr>
              <a:t>В Рязани есть 7 стрелковых клубов, в России, более 500. «Стрелковый союз России» насчитывает 54 региональных отделения по всей России. В нашей стране насчитывается 300 тиров. По данным Национальной федерации спортинга, на территории России действует 13 клубов стендовой стрельбы. Ожидается рост числа тиров и стрелковых клубов в связи с увеличением интереса к практической стрельбе среди обывателей и  необходимости повышения профессиональных навыков</a:t>
            </a:r>
            <a:r>
              <a:rPr lang="en-US" sz="1600" b="0" strike="noStrike" spc="-1">
                <a:solidFill>
                  <a:srgbClr val="0C0C0C"/>
                </a:solidFill>
                <a:latin typeface="Times New Roman"/>
                <a:ea typeface="Calibri"/>
              </a:rPr>
              <a:t>.</a:t>
            </a:r>
            <a:r>
              <a:rPr lang="ru-RU" sz="1600" b="0" strike="noStrike" spc="-1">
                <a:solidFill>
                  <a:srgbClr val="0C0C0C"/>
                </a:solidFill>
                <a:latin typeface="Times New Roman"/>
                <a:ea typeface="Calibri"/>
              </a:rPr>
              <a:t>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4" name="Picture 167" descr="C:\Users\pankratov.in\YandexDisk\!NTI\DOCS\ProjectPresentation\icons\PNG\256\321.png"/>
          <p:cNvPicPr/>
          <p:nvPr/>
        </p:nvPicPr>
        <p:blipFill>
          <a:blip r:embed="rId2"/>
          <a:stretch/>
        </p:blipFill>
        <p:spPr>
          <a:xfrm>
            <a:off x="8819280" y="154800"/>
            <a:ext cx="704520" cy="603000"/>
          </a:xfrm>
          <a:prstGeom prst="rect">
            <a:avLst/>
          </a:prstGeom>
          <a:ln w="0">
            <a:noFill/>
          </a:ln>
        </p:spPr>
      </p:pic>
      <p:pic>
        <p:nvPicPr>
          <p:cNvPr id="235" name="Рисунок 234"/>
          <p:cNvPicPr/>
          <p:nvPr/>
        </p:nvPicPr>
        <p:blipFill>
          <a:blip r:embed="rId3"/>
          <a:stretch/>
        </p:blipFill>
        <p:spPr>
          <a:xfrm>
            <a:off x="1800000" y="2880000"/>
            <a:ext cx="6624360" cy="3778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6" name="Прямая соединительная линия 6"/>
          <p:cNvCxnSpPr/>
          <p:nvPr/>
        </p:nvCxnSpPr>
        <p:spPr>
          <a:xfrm>
            <a:off x="380880" y="75420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graphicFrame>
        <p:nvGraphicFramePr>
          <p:cNvPr id="237" name="Таблица 17"/>
          <p:cNvGraphicFramePr/>
          <p:nvPr/>
        </p:nvGraphicFramePr>
        <p:xfrm>
          <a:off x="169560" y="891000"/>
          <a:ext cx="6540840" cy="5739120"/>
        </p:xfrm>
        <a:graphic>
          <a:graphicData uri="http://schemas.openxmlformats.org/drawingml/2006/table">
            <a:tbl>
              <a:tblPr/>
              <a:tblGrid>
                <a:gridCol w="1602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1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3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15560">
                <a:tc>
                  <a:txBody>
                    <a:bodyPr/>
                    <a:lstStyle/>
                    <a:p>
                      <a:endParaRPr lang="ru-RU" sz="1600" b="0" strike="noStrike" spc="-1">
                        <a:solidFill>
                          <a:srgbClr val="000000"/>
                        </a:solidFill>
                        <a:latin typeface="Times New Roman"/>
                        <a:ea typeface="DejaVu Sans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28080">
                      <a:noFill/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«Полискор-05»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28080">
                      <a:noFill/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Наша система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28080">
                      <a:noFill/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«Кинезис»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28080">
                      <a:noFill/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«Диана»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28080">
                      <a:noFill/>
                      <a:prstDash val="solid"/>
                    </a:lnR>
                    <a:lnT w="28080">
                      <a:noFill/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Цена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282 000 руб.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252 100 руб.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265 000 руб.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603 050 руб.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28080">
                      <a:noFill/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Количество измеряемых показателей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8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4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28080">
                      <a:noFill/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7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Мобильность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Мобилен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Мобилен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Мобилен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Мобилен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28080">
                      <a:noFill/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7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Комплектность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Есть разные комплектации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Есть разные комплектации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-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Есть разные комплектации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28080">
                      <a:noFill/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5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Наличие удобного и понятного ПО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2808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Нет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2808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Есть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28080">
                      <a:noFill/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Есть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2808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Есть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28080">
                      <a:noFill/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2808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38" name="Rounded Rectangle 2099"/>
          <p:cNvSpPr/>
          <p:nvPr/>
        </p:nvSpPr>
        <p:spPr>
          <a:xfrm>
            <a:off x="6872040" y="1847520"/>
            <a:ext cx="2934000" cy="3898080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rgbClr val="A6A6A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856"/>
              </a:spcAft>
            </a:pPr>
            <a:r>
              <a:rPr lang="ru-RU" sz="2000" b="1" strike="noStrike" spc="-1">
                <a:solidFill>
                  <a:srgbClr val="002060"/>
                </a:solidFill>
                <a:latin typeface="Times New Roman"/>
                <a:ea typeface="Helvetica Neue"/>
              </a:rPr>
              <a:t>Конкурентные преимущества продукта 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9240" indent="-129240">
              <a:lnSpc>
                <a:spcPct val="100000"/>
              </a:lnSpc>
              <a:spcAft>
                <a:spcPts val="428"/>
              </a:spcAft>
              <a:buClr>
                <a:srgbClr val="494949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494949"/>
                </a:solidFill>
                <a:latin typeface="Times New Roman"/>
                <a:ea typeface="Helvetica Neue"/>
              </a:rPr>
              <a:t>Цена предлагаемого прибора ниже цен конкурентов</a:t>
            </a:r>
            <a:r>
              <a:rPr lang="en-US" sz="1600" b="0" strike="noStrike" spc="-1">
                <a:solidFill>
                  <a:srgbClr val="494949"/>
                </a:solidFill>
                <a:latin typeface="Times New Roman"/>
                <a:ea typeface="Helvetica Neue"/>
              </a:rPr>
              <a:t>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129240" indent="-129240">
              <a:lnSpc>
                <a:spcPct val="100000"/>
              </a:lnSpc>
              <a:spcAft>
                <a:spcPts val="428"/>
              </a:spcAft>
              <a:buClr>
                <a:srgbClr val="494949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494949"/>
                </a:solidFill>
                <a:latin typeface="Times New Roman"/>
                <a:ea typeface="Helvetica Neue"/>
              </a:rPr>
              <a:t>Возможность комплектации продукта под требования заказчика</a:t>
            </a:r>
            <a:r>
              <a:rPr lang="en-US" sz="1600" b="0" strike="noStrike" spc="-1">
                <a:solidFill>
                  <a:srgbClr val="494949"/>
                </a:solidFill>
                <a:latin typeface="Times New Roman"/>
                <a:ea typeface="Helvetica Neue"/>
              </a:rPr>
              <a:t>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129240" indent="-129240">
              <a:lnSpc>
                <a:spcPct val="100000"/>
              </a:lnSpc>
              <a:spcAft>
                <a:spcPts val="428"/>
              </a:spcAft>
              <a:buClr>
                <a:srgbClr val="494949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494949"/>
                </a:solidFill>
                <a:latin typeface="Times New Roman"/>
                <a:ea typeface="Helvetica Neue"/>
              </a:rPr>
              <a:t>Мобильность</a:t>
            </a:r>
            <a:r>
              <a:rPr lang="en-US" sz="1600" b="0" strike="noStrike" spc="-1">
                <a:solidFill>
                  <a:srgbClr val="494949"/>
                </a:solidFill>
                <a:latin typeface="Times New Roman"/>
                <a:ea typeface="Helvetica Neue"/>
              </a:rPr>
              <a:t>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129240" indent="-129240">
              <a:lnSpc>
                <a:spcPct val="100000"/>
              </a:lnSpc>
              <a:spcAft>
                <a:spcPts val="428"/>
              </a:spcAft>
              <a:buClr>
                <a:srgbClr val="494949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494949"/>
                </a:solidFill>
                <a:latin typeface="Times New Roman"/>
                <a:ea typeface="Helvetica Neue"/>
              </a:rPr>
              <a:t>Количество измеряемых показателей</a:t>
            </a:r>
            <a:r>
              <a:rPr lang="en-US" sz="1600" b="0" strike="noStrike" spc="-1">
                <a:solidFill>
                  <a:srgbClr val="494949"/>
                </a:solidFill>
                <a:latin typeface="Times New Roman"/>
                <a:ea typeface="Helvetica Neue"/>
              </a:rPr>
              <a:t>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129240" indent="-129240">
              <a:lnSpc>
                <a:spcPct val="100000"/>
              </a:lnSpc>
              <a:spcAft>
                <a:spcPts val="428"/>
              </a:spcAft>
              <a:buClr>
                <a:srgbClr val="494949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494949"/>
                </a:solidFill>
                <a:latin typeface="Times New Roman"/>
                <a:ea typeface="Helvetica Neue"/>
              </a:rPr>
              <a:t>Доступное собственное программное обеспечение.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TextBox 3"/>
          <p:cNvSpPr/>
          <p:nvPr/>
        </p:nvSpPr>
        <p:spPr>
          <a:xfrm>
            <a:off x="391680" y="154800"/>
            <a:ext cx="248436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Конкуренты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0" name="Рисунок 1"/>
          <p:cNvPicPr/>
          <p:nvPr/>
        </p:nvPicPr>
        <p:blipFill>
          <a:blip r:embed="rId2"/>
          <a:stretch/>
        </p:blipFill>
        <p:spPr>
          <a:xfrm>
            <a:off x="8859240" y="67320"/>
            <a:ext cx="664200" cy="669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Прямая соединительная линия 2"/>
          <p:cNvCxnSpPr/>
          <p:nvPr/>
        </p:nvCxnSpPr>
        <p:spPr>
          <a:xfrm>
            <a:off x="380880" y="75420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42" name="TextBox 3"/>
          <p:cNvSpPr/>
          <p:nvPr/>
        </p:nvSpPr>
        <p:spPr>
          <a:xfrm>
            <a:off x="392040" y="154800"/>
            <a:ext cx="287892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Бизнес-модель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3" name="Picture 16" descr="C:\Users\pankratov.in\YandexDisk\!NTI\DOCS\ProjectPresentation\icons\PNG\256\173.png"/>
          <p:cNvPicPr/>
          <p:nvPr/>
        </p:nvPicPr>
        <p:blipFill>
          <a:blip r:embed="rId3"/>
          <a:stretch/>
        </p:blipFill>
        <p:spPr>
          <a:xfrm>
            <a:off x="8889480" y="75240"/>
            <a:ext cx="634320" cy="669240"/>
          </a:xfrm>
          <a:prstGeom prst="rect">
            <a:avLst/>
          </a:prstGeom>
          <a:ln w="0">
            <a:noFill/>
          </a:ln>
        </p:spPr>
      </p:pic>
      <p:pic>
        <p:nvPicPr>
          <p:cNvPr id="244" name="Рисунок 243"/>
          <p:cNvPicPr/>
          <p:nvPr/>
        </p:nvPicPr>
        <p:blipFill>
          <a:blip r:embed="rId4"/>
          <a:stretch/>
        </p:blipFill>
        <p:spPr>
          <a:xfrm>
            <a:off x="1440000" y="900000"/>
            <a:ext cx="7199640" cy="575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5" name="Прямая соединительная линия 6"/>
          <p:cNvCxnSpPr/>
          <p:nvPr/>
        </p:nvCxnSpPr>
        <p:spPr>
          <a:xfrm>
            <a:off x="380880" y="75420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graphicFrame>
        <p:nvGraphicFramePr>
          <p:cNvPr id="246" name="Таблица 17"/>
          <p:cNvGraphicFramePr/>
          <p:nvPr/>
        </p:nvGraphicFramePr>
        <p:xfrm>
          <a:off x="380880" y="5432040"/>
          <a:ext cx="9143640" cy="1424520"/>
        </p:xfrm>
        <a:graphic>
          <a:graphicData uri="http://schemas.openxmlformats.org/drawingml/2006/table">
            <a:tbl>
              <a:tblPr/>
              <a:tblGrid>
                <a:gridCol w="2271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7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7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74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74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8040">
                <a:tc rowSpan="2">
                  <a:txBody>
                    <a:bodyPr/>
                    <a:lstStyle/>
                    <a:p>
                      <a:pPr marL="9360" indent="-936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Helvetica Neue"/>
                        </a:rPr>
                        <a:t>Целевые показатели проекта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Helvetica Neue"/>
                        </a:rPr>
                        <a:t>Единицы измерения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792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Helvetica Neue"/>
                        </a:rPr>
                        <a:t>Плановое значение по периодам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040"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2 мес.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5 мес.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7 мес.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</a:rPr>
                        <a:t>10 мес.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12 мес.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560">
                <a:tc>
                  <a:txBody>
                    <a:bodyPr/>
                    <a:lstStyle/>
                    <a:p>
                      <a:pPr marL="7920" indent="-792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>
                          <a:solidFill>
                            <a:srgbClr val="0C0C0C"/>
                          </a:solidFill>
                          <a:latin typeface="Times New Roman"/>
                          <a:ea typeface="Helvetica Neue"/>
                        </a:rPr>
                        <a:t>Остаток на конец месяца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Helvetica Neue"/>
                        </a:rPr>
                        <a:t>тыс. руб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Helvetica Neue"/>
                        </a:rPr>
                        <a:t>78,182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Helvetica Neue"/>
                        </a:rPr>
                        <a:t>27,673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Helvetica Neue"/>
                        </a:rPr>
                        <a:t>252,764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Helvetica Neue"/>
                        </a:rPr>
                        <a:t>1 366,692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C0C0C"/>
                          </a:solidFill>
                          <a:latin typeface="Times New Roman"/>
                          <a:ea typeface="Helvetica Neue"/>
                        </a:rPr>
                        <a:t>2 368,073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7" name="Rounded Rectangle 2099"/>
          <p:cNvSpPr/>
          <p:nvPr/>
        </p:nvSpPr>
        <p:spPr>
          <a:xfrm>
            <a:off x="682200" y="3008160"/>
            <a:ext cx="8489520" cy="2339280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rgbClr val="A6A6A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856"/>
              </a:spcAft>
            </a:pPr>
            <a:r>
              <a:rPr lang="ru-RU" sz="2000" b="1" strike="noStrike" spc="-1">
                <a:solidFill>
                  <a:srgbClr val="002060"/>
                </a:solidFill>
                <a:latin typeface="Times New Roman"/>
                <a:ea typeface="Helvetica Neue"/>
              </a:rPr>
              <a:t>Финансирование проекта: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428"/>
              </a:spcAft>
            </a:pPr>
            <a:r>
              <a:rPr lang="ru-RU" sz="1600" b="0" strike="noStrike" spc="52">
                <a:solidFill>
                  <a:srgbClr val="0C0C0C"/>
                </a:solidFill>
                <a:latin typeface="Times New Roman"/>
                <a:ea typeface="Helvetica Neue"/>
              </a:rPr>
              <a:t>Финансирование проекта планируется получить из гранта и кредита.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428"/>
              </a:spcAft>
            </a:pPr>
            <a:r>
              <a:rPr lang="ru-RU" sz="1600" b="0" strike="noStrike" spc="52">
                <a:solidFill>
                  <a:srgbClr val="0C0C0C"/>
                </a:solidFill>
                <a:latin typeface="Times New Roman"/>
                <a:ea typeface="Helvetica Neue"/>
              </a:rPr>
              <a:t>Расходы будут составлять 17 500 000 рублей, из которых, 1 000 000 рублей на доработку проекта, а 16 500 000 рублей — это затраты бизнеса в течении первого производственного года.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428"/>
              </a:spcAft>
            </a:pPr>
            <a:r>
              <a:rPr lang="ru-RU" sz="1600" b="0" strike="noStrike" spc="52">
                <a:solidFill>
                  <a:srgbClr val="0C0C0C"/>
                </a:solidFill>
                <a:latin typeface="Times New Roman"/>
                <a:ea typeface="Helvetica Neue"/>
              </a:rPr>
              <a:t>Так же возьмется кредит в 500 000 рублей на год, который покроет часть первоначальных расходов.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428"/>
              </a:spcAft>
            </a:pP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TextBox 2"/>
          <p:cNvSpPr/>
          <p:nvPr/>
        </p:nvSpPr>
        <p:spPr>
          <a:xfrm>
            <a:off x="682200" y="898920"/>
            <a:ext cx="8487720" cy="185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Модель коммерциализации проекта: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accent1">
                    <a:lumMod val="50000"/>
                  </a:schemeClr>
                </a:solidFill>
                <a:latin typeface="Times New Roman"/>
                <a:ea typeface="DejaVu Sans"/>
              </a:rPr>
              <a:t>Для начала будет зарегистрировано ИП. Системой налогообложения станет — УСН.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accent1">
                    <a:lumMod val="50000"/>
                  </a:schemeClr>
                </a:solidFill>
                <a:latin typeface="Times New Roman"/>
                <a:ea typeface="DejaVu Sans"/>
              </a:rPr>
              <a:t>В дальнейшем планируется развитие бизнеса, масштабирование изначальных рынков.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accent1">
                    <a:lumMod val="50000"/>
                  </a:schemeClr>
                </a:solidFill>
                <a:latin typeface="Times New Roman"/>
                <a:ea typeface="DejaVu Sans"/>
              </a:rPr>
              <a:t>Будет использован </a:t>
            </a:r>
            <a:r>
              <a:rPr lang="ru-RU" sz="1600" b="0" strike="noStrike" spc="-1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DejaVu Sans"/>
              </a:rPr>
              <a:t>прямой канал сбыта</a:t>
            </a:r>
            <a:r>
              <a:rPr lang="ru-RU" sz="1600" b="0" strike="noStrike" spc="-1">
                <a:solidFill>
                  <a:schemeClr val="accent1">
                    <a:lumMod val="50000"/>
                  </a:schemeClr>
                </a:solidFill>
                <a:latin typeface="Times New Roman"/>
                <a:ea typeface="DejaVu Sans"/>
              </a:rPr>
              <a:t>. Производитель — клиент.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accent1">
                    <a:lumMod val="50000"/>
                  </a:schemeClr>
                </a:solidFill>
                <a:latin typeface="Times New Roman"/>
                <a:ea typeface="DejaVu Sans"/>
              </a:rPr>
              <a:t>Потенциальные покупатели смогут заказать товар оставив заявку на официальном сайте. После, сотрудники, ее рассмотрят и свяжутся с ним для обсуждения всей дальнейшей информации (комплектность, доставка, настройка).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Скругленный прямоугольник 4"/>
          <p:cNvSpPr/>
          <p:nvPr/>
        </p:nvSpPr>
        <p:spPr>
          <a:xfrm>
            <a:off x="682200" y="898920"/>
            <a:ext cx="8487720" cy="2120760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28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250" name="TextBox 3"/>
          <p:cNvSpPr/>
          <p:nvPr/>
        </p:nvSpPr>
        <p:spPr>
          <a:xfrm>
            <a:off x="399960" y="154800"/>
            <a:ext cx="470484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Финансовые показатели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1" name="Picture 21" descr="C:\Users\pankratov.in\YandexDisk\!NTI\DOCS\ProjectPresentation\icons\PNG\256\178.png"/>
          <p:cNvPicPr/>
          <p:nvPr/>
        </p:nvPicPr>
        <p:blipFill>
          <a:blip r:embed="rId3"/>
          <a:stretch/>
        </p:blipFill>
        <p:spPr>
          <a:xfrm>
            <a:off x="8868240" y="97200"/>
            <a:ext cx="655200" cy="639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" name="Таблица 2"/>
          <p:cNvGraphicFramePr/>
          <p:nvPr/>
        </p:nvGraphicFramePr>
        <p:xfrm>
          <a:off x="475200" y="506880"/>
          <a:ext cx="8795880" cy="6373080"/>
        </p:xfrm>
        <a:graphic>
          <a:graphicData uri="http://schemas.openxmlformats.org/drawingml/2006/table">
            <a:tbl>
              <a:tblPr/>
              <a:tblGrid>
                <a:gridCol w="62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1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34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№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080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Название этапа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080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Объем финансового обеспечения реализации проекта (рублей)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R="1152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080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400"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Длительность, мес.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Стоимость, руб.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Разработка концепции, идеи создания нового продукта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0,5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50 000 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Формирование ценностного предложения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0,5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Times New Roman"/>
                        </a:rPr>
                        <a:t>30 000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Анализ рынка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0,5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100 000 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4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Формирование бизнес модели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0,5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Times New Roman"/>
                        </a:rPr>
                        <a:t>50 000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5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Анализ существующих подходов для решения поставленной задачи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0,5 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Times New Roman"/>
                        </a:rPr>
                        <a:t>40 000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5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6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Разработка алгоритма работы проектируемого изделия (определение функциональных возможностей)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Times New Roman"/>
                        </a:rPr>
                        <a:t>50 000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7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Разработка структурной, функциональной, принципиальной схемы устройства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Times New Roman"/>
                        </a:rPr>
                        <a:t>100 000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8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Разработка конструкции изделия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1,5 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50 000 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9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Разработка программного обеспечения работы устройства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6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80 000 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Создание опытного образца (MVP)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6.5 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300 000 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11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Испытания опытного образца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1,5 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Times New Roman"/>
                        </a:rPr>
                        <a:t>50 000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Создание </a:t>
                      </a: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ИП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1.5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Times New Roman"/>
                        </a:rPr>
                        <a:t>100 000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Расходы на оплату труда (с начислениями)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 12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2 187 360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14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Комплектующие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8 870 400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15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Налог УСН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1 094 734,08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16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Реклама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 12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3 600 000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17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Выплаты по кредиту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625 000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14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Всего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080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080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 36 мес.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080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17 377 494,1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080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080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253" name="TextBox 4"/>
          <p:cNvSpPr/>
          <p:nvPr/>
        </p:nvSpPr>
        <p:spPr>
          <a:xfrm>
            <a:off x="1044000" y="1063080"/>
            <a:ext cx="182160" cy="28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280" b="0" strike="noStrike" spc="-1">
              <a:solidFill>
                <a:srgbClr val="0C0C0C"/>
              </a:solidFill>
              <a:latin typeface="Calibri"/>
              <a:ea typeface="DejaVu Sans"/>
            </a:endParaRPr>
          </a:p>
        </p:txBody>
      </p:sp>
      <p:sp>
        <p:nvSpPr>
          <p:cNvPr id="254" name="TextBox 3"/>
          <p:cNvSpPr/>
          <p:nvPr/>
        </p:nvSpPr>
        <p:spPr>
          <a:xfrm>
            <a:off x="311400" y="46800"/>
            <a:ext cx="26463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План по расходам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55" name="Прямая соединительная линия 6"/>
          <p:cNvCxnSpPr/>
          <p:nvPr/>
        </p:nvCxnSpPr>
        <p:spPr>
          <a:xfrm>
            <a:off x="285480" y="50688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pic>
        <p:nvPicPr>
          <p:cNvPr id="256" name="Picture 113" descr="C:\Users\pankratov.in\YandexDisk\!NTI\DOCS\ProjectPresentation\icons\PNG\256\267.png"/>
          <p:cNvPicPr/>
          <p:nvPr/>
        </p:nvPicPr>
        <p:blipFill>
          <a:blip r:embed="rId2"/>
          <a:stretch/>
        </p:blipFill>
        <p:spPr>
          <a:xfrm>
            <a:off x="8880120" y="46800"/>
            <a:ext cx="549000" cy="458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" name="Объект 8"/>
          <p:cNvGraphicFramePr/>
          <p:nvPr/>
        </p:nvGraphicFramePr>
        <p:xfrm>
          <a:off x="382680" y="1440"/>
          <a:ext cx="360" cy="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3" imgW="0" imgH="0" progId="TCLayout.ActiveDocument.1">
                  <p:embed/>
                </p:oleObj>
              </mc:Choice>
              <mc:Fallback>
                <p:oleObj r:id="rId3" imgW="0" imgH="0" progId="TCLayout.ActiveDocument.1">
                  <p:embed/>
                  <p:pic>
                    <p:nvPicPr>
                      <p:cNvPr id="258" name="Объект 8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382680" y="1440"/>
                        <a:ext cx="360" cy="360"/>
                      </a:xfrm>
                      <a:prstGeom prst="rect">
                        <a:avLst/>
                      </a:prstGeom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" name="Таблица 1"/>
          <p:cNvGraphicFramePr/>
          <p:nvPr/>
        </p:nvGraphicFramePr>
        <p:xfrm>
          <a:off x="147240" y="610920"/>
          <a:ext cx="2472480" cy="1933200"/>
        </p:xfrm>
        <a:graphic>
          <a:graphicData uri="http://schemas.openxmlformats.org/drawingml/2006/table">
            <a:tbl>
              <a:tblPr/>
              <a:tblGrid>
                <a:gridCol w="956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136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УЧАСТНИКИ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Руководитель проекта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Семина Софья Сергеевна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ИП «НИС»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Получатель поддержки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ИП «НИС»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Соисполнитель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Рязанский государственный радиотехнический университет им. В.Ф. Уткина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0" name="Таблица 65"/>
          <p:cNvGraphicFramePr/>
          <p:nvPr/>
        </p:nvGraphicFramePr>
        <p:xfrm>
          <a:off x="2682360" y="610920"/>
          <a:ext cx="2206800" cy="1831320"/>
        </p:xfrm>
        <a:graphic>
          <a:graphicData uri="http://schemas.openxmlformats.org/drawingml/2006/table">
            <a:tbl>
              <a:tblPr/>
              <a:tblGrid>
                <a:gridCol w="1115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7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Бюджет ( тыс. руб. с учетом налогов)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Форма поддержки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Внебюджетная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Затраты всего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17 000 000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Бюджетная поддержка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-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Внебюджетная поддержка/источники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Акселераторовский грант, кредит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% бюджетной поддержки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-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61" name="Таблица 72"/>
          <p:cNvGraphicFramePr/>
          <p:nvPr/>
        </p:nvGraphicFramePr>
        <p:xfrm>
          <a:off x="141120" y="2856240"/>
          <a:ext cx="4747680" cy="2459160"/>
        </p:xfrm>
        <a:graphic>
          <a:graphicData uri="http://schemas.openxmlformats.org/drawingml/2006/table">
            <a:tbl>
              <a:tblPr/>
              <a:tblGrid>
                <a:gridCol w="4748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59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0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Цель проекта: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Предложение конкурентноспособного аппаратно-программного средства анализа функциональных параметров человека, направленного на повышение эффективности выполнения профессиональных действий.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0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Описание продукта: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Разработка имеет два технических исполнения в зависимости от указанных областей применения. Концепция технического решения обоих вариантов предполагает использование комплекта первичных преобразователей, видеокамеры, предназначенных для сбора биотехнической информации с объекта и анализа его состояния путем сравнения текущих значений с ранее установленными- граничными. Обработка и визуализация биотехнических и физических параметров производится за счет применения микропроцессорной системы, обеспечивающей прием, анализ и передачу информации по беспроводному каналу связи на основе специально разработанного алгоритма обработки и программного обеспечения. Для этого в состав диагностико-тренировочного комплекса вводится ноутбук либо планшет.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2" name="Таблица 98"/>
          <p:cNvGraphicFramePr/>
          <p:nvPr/>
        </p:nvGraphicFramePr>
        <p:xfrm>
          <a:off x="147240" y="2581920"/>
          <a:ext cx="4740480" cy="261000"/>
        </p:xfrm>
        <a:graphic>
          <a:graphicData uri="http://schemas.openxmlformats.org/drawingml/2006/table">
            <a:tbl>
              <a:tblPr/>
              <a:tblGrid>
                <a:gridCol w="4740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ЦЕЛЬ ПРОЕКТА И ОПИСАНИЕ ПРОДУКТА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3" name="Таблица 101"/>
          <p:cNvGraphicFramePr/>
          <p:nvPr/>
        </p:nvGraphicFramePr>
        <p:xfrm>
          <a:off x="4943880" y="610920"/>
          <a:ext cx="4867560" cy="249840"/>
        </p:xfrm>
        <a:graphic>
          <a:graphicData uri="http://schemas.openxmlformats.org/drawingml/2006/table">
            <a:tbl>
              <a:tblPr/>
              <a:tblGrid>
                <a:gridCol w="4867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9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ПЛАН РАБОТ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4" name="Таблица 102"/>
          <p:cNvGraphicFramePr/>
          <p:nvPr/>
        </p:nvGraphicFramePr>
        <p:xfrm>
          <a:off x="4943880" y="870120"/>
          <a:ext cx="4895640" cy="5945760"/>
        </p:xfrm>
        <a:graphic>
          <a:graphicData uri="http://schemas.openxmlformats.org/drawingml/2006/table">
            <a:tbl>
              <a:tblPr/>
              <a:tblGrid>
                <a:gridCol w="2606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3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Этапы / Основные мероприятия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Ответственный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Срок реализации, мес.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Внебюджетная поддержка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840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Этап 1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Определение проблемы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Семина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0.5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Определение требований к системе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Сырцов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Анализ аналогов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Беляков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Подбор компонентной базы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Сырцов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1.5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840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Этап 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Моделирование разработанной системы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Сырцов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50 000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Разработка принципиальной схемы устройства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Беляков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Подбор и анализ комплектации устройства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Сырцов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840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Этап 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Разработка элементов управления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Семина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8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Разработка проверочного программного обеспечения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Семина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840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Этап 4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Сборка устройства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Беляков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150 000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Отладка устройства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Сырцов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50 000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8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Разработка основного программного обеспечения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Семина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4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Комплексная проверка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Семина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1.5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8840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Завершение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6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Итоговый отчет о результатах проекта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-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21.5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1 000 000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265" name="Таблица 103"/>
          <p:cNvGraphicFramePr/>
          <p:nvPr/>
        </p:nvGraphicFramePr>
        <p:xfrm>
          <a:off x="141120" y="5378040"/>
          <a:ext cx="4741200" cy="261000"/>
        </p:xfrm>
        <a:graphic>
          <a:graphicData uri="http://schemas.openxmlformats.org/drawingml/2006/table">
            <a:tbl>
              <a:tblPr/>
              <a:tblGrid>
                <a:gridCol w="474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4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ЦЕЛЕВЫЕ ПОКАЗАТЕЛИ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6" name="Таблица 104"/>
          <p:cNvGraphicFramePr/>
          <p:nvPr/>
        </p:nvGraphicFramePr>
        <p:xfrm>
          <a:off x="141120" y="5687280"/>
          <a:ext cx="4739040" cy="1095480"/>
        </p:xfrm>
        <a:graphic>
          <a:graphicData uri="http://schemas.openxmlformats.org/drawingml/2006/table">
            <a:tbl>
              <a:tblPr/>
              <a:tblGrid>
                <a:gridCol w="1731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9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53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4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Целевой показатель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Единицы измерения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Исходное значение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8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1 кв.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8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8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2 кв.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800" b="0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8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3 кв.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800" b="0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800" b="1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4 кв.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800" b="0" strike="noStrike" spc="-1">
                          <a:solidFill>
                            <a:srgbClr val="00206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</a:rPr>
                        <a:t>Планируемый объем производства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ШТ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0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9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22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40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64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</a:rPr>
                        <a:t>Ожидаемый объем прибыли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Тыс</a:t>
                      </a:r>
                      <a:r>
                        <a:rPr lang="en-US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.</a:t>
                      </a: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Руб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0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61,346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140,219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866,001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2 368,073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solidFill>
                        <a:srgbClr val="0C0C0C"/>
                      </a:solidFill>
                      <a:prstDash val="solid"/>
                    </a:lnL>
                    <a:lnR w="12240">
                      <a:solidFill>
                        <a:srgbClr val="0C0C0C"/>
                      </a:solidFill>
                      <a:prstDash val="solid"/>
                    </a:lnR>
                    <a:lnT w="12240">
                      <a:solidFill>
                        <a:srgbClr val="0C0C0C"/>
                      </a:solidFill>
                      <a:prstDash val="solid"/>
                    </a:lnT>
                    <a:lnB w="12240">
                      <a:solidFill>
                        <a:srgbClr val="0C0C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67" name="Прямая соединительная линия 6"/>
          <p:cNvCxnSpPr/>
          <p:nvPr/>
        </p:nvCxnSpPr>
        <p:spPr>
          <a:xfrm>
            <a:off x="285480" y="506880"/>
            <a:ext cx="9146520" cy="2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68" name="TextBox 3"/>
          <p:cNvSpPr/>
          <p:nvPr/>
        </p:nvSpPr>
        <p:spPr>
          <a:xfrm>
            <a:off x="295560" y="46800"/>
            <a:ext cx="23821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2060"/>
                </a:solidFill>
                <a:latin typeface="Times New Roman"/>
                <a:ea typeface="DejaVu Sans"/>
              </a:rPr>
              <a:t>Резюме проекта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Заголовок 1"/>
          <p:cNvSpPr/>
          <p:nvPr/>
        </p:nvSpPr>
        <p:spPr>
          <a:xfrm>
            <a:off x="730800" y="2526120"/>
            <a:ext cx="9069840" cy="11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9240">
              <a:lnSpc>
                <a:spcPct val="111000"/>
              </a:lnSpc>
              <a:spcBef>
                <a:spcPts val="629"/>
              </a:spcBef>
            </a:pPr>
            <a:r>
              <a:rPr lang="ru-RU" sz="4800" b="1" strike="noStrike" spc="-46">
                <a:solidFill>
                  <a:schemeClr val="accent2">
                    <a:lumMod val="50000"/>
                  </a:schemeClr>
                </a:solidFill>
                <a:latin typeface="Times New Roman"/>
                <a:ea typeface="DejaVu Sans"/>
              </a:rPr>
              <a:t>Спасибо за внимание!</a:t>
            </a: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Нижний колонтитул 3"/>
          <p:cNvSpPr/>
          <p:nvPr/>
        </p:nvSpPr>
        <p:spPr>
          <a:xfrm>
            <a:off x="636480" y="6137640"/>
            <a:ext cx="2785680" cy="36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880" tIns="42120" rIns="83880" bIns="4212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accent4">
                    <a:lumMod val="50000"/>
                  </a:schemeClr>
                </a:solidFill>
                <a:latin typeface="Calibri"/>
                <a:ea typeface="DejaVu Sans"/>
              </a:rPr>
              <a:t>2023, РГРТУ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1" name="Рисунок 4"/>
          <p:cNvPicPr/>
          <p:nvPr/>
        </p:nvPicPr>
        <p:blipFill>
          <a:blip r:embed="rId2"/>
          <a:stretch/>
        </p:blipFill>
        <p:spPr>
          <a:xfrm>
            <a:off x="7964640" y="5845320"/>
            <a:ext cx="1659240" cy="947880"/>
          </a:xfrm>
          <a:prstGeom prst="rect">
            <a:avLst/>
          </a:prstGeom>
          <a:ln w="0">
            <a:noFill/>
          </a:ln>
        </p:spPr>
      </p:pic>
      <p:grpSp>
        <p:nvGrpSpPr>
          <p:cNvPr id="272" name="Группа 11"/>
          <p:cNvGrpSpPr/>
          <p:nvPr/>
        </p:nvGrpSpPr>
        <p:grpSpPr>
          <a:xfrm>
            <a:off x="7634520" y="55800"/>
            <a:ext cx="2260080" cy="2881800"/>
            <a:chOff x="7634520" y="55800"/>
            <a:chExt cx="2260080" cy="2881800"/>
          </a:xfrm>
        </p:grpSpPr>
        <p:grpSp>
          <p:nvGrpSpPr>
            <p:cNvPr id="273" name="object 10"/>
            <p:cNvGrpSpPr/>
            <p:nvPr/>
          </p:nvGrpSpPr>
          <p:grpSpPr>
            <a:xfrm>
              <a:off x="7634520" y="55800"/>
              <a:ext cx="2259720" cy="2292120"/>
              <a:chOff x="7634520" y="55800"/>
              <a:chExt cx="2259720" cy="2292120"/>
            </a:xfrm>
          </p:grpSpPr>
          <p:sp>
            <p:nvSpPr>
              <p:cNvPr id="274" name="object 11"/>
              <p:cNvSpPr/>
              <p:nvPr/>
            </p:nvSpPr>
            <p:spPr>
              <a:xfrm>
                <a:off x="7964640" y="68400"/>
                <a:ext cx="1929600" cy="2279520"/>
              </a:xfrm>
              <a:custGeom>
                <a:avLst/>
                <a:gdLst>
                  <a:gd name="textAreaLeft" fmla="*/ 0 w 1929600"/>
                  <a:gd name="textAreaRight" fmla="*/ 1932120 w 1929600"/>
                  <a:gd name="textAreaTop" fmla="*/ 0 h 2279520"/>
                  <a:gd name="textAreaBottom" fmla="*/ 2282040 h 2279520"/>
                </a:gdLst>
                <a:ahLst/>
                <a:cxnLst/>
                <a:rect l="textAreaLeft" t="textAreaTop" r="textAreaRight" b="textAreaBottom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880" b="0" strike="noStrike" spc="-1">
                  <a:solidFill>
                    <a:srgbClr val="0C0C0C"/>
                  </a:solidFill>
                  <a:latin typeface="Calibri"/>
                  <a:ea typeface="DejaVu Sans"/>
                </a:endParaRPr>
              </a:p>
            </p:txBody>
          </p:sp>
          <p:sp>
            <p:nvSpPr>
              <p:cNvPr id="275" name="object 12"/>
              <p:cNvSpPr/>
              <p:nvPr/>
            </p:nvSpPr>
            <p:spPr>
              <a:xfrm>
                <a:off x="7634520" y="55800"/>
                <a:ext cx="1711080" cy="997200"/>
              </a:xfrm>
              <a:custGeom>
                <a:avLst/>
                <a:gdLst>
                  <a:gd name="textAreaLeft" fmla="*/ 0 w 1711080"/>
                  <a:gd name="textAreaRight" fmla="*/ 1713600 w 1711080"/>
                  <a:gd name="textAreaTop" fmla="*/ 0 h 997200"/>
                  <a:gd name="textAreaBottom" fmla="*/ 999720 h 997200"/>
                </a:gdLst>
                <a:ahLst/>
                <a:cxnLst/>
                <a:rect l="textAreaLeft" t="textAreaTop" r="textAreaRight" b="textAreaBottom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883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880" b="0" strike="noStrike" spc="-1">
                  <a:solidFill>
                    <a:srgbClr val="0C0C0C"/>
                  </a:solidFill>
                  <a:latin typeface="Calibri"/>
                  <a:ea typeface="DejaVu Sans"/>
                </a:endParaRPr>
              </a:p>
            </p:txBody>
          </p:sp>
        </p:grpSp>
        <p:sp>
          <p:nvSpPr>
            <p:cNvPr id="276" name="object 13"/>
            <p:cNvSpPr/>
            <p:nvPr/>
          </p:nvSpPr>
          <p:spPr>
            <a:xfrm>
              <a:off x="8981640" y="2489400"/>
              <a:ext cx="912960" cy="448200"/>
            </a:xfrm>
            <a:custGeom>
              <a:avLst/>
              <a:gdLst>
                <a:gd name="textAreaLeft" fmla="*/ 0 w 912960"/>
                <a:gd name="textAreaRight" fmla="*/ 915480 w 912960"/>
                <a:gd name="textAreaTop" fmla="*/ 0 h 448200"/>
                <a:gd name="textAreaBottom" fmla="*/ 450720 h 448200"/>
              </a:gdLst>
              <a:ahLst/>
              <a:cxnLst/>
              <a:rect l="textAreaLeft" t="textAreaTop" r="textAreaRight" b="textAreaBottom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880" b="0" strike="noStrike" spc="-1">
                <a:solidFill>
                  <a:srgbClr val="0C0C0C"/>
                </a:solidFill>
                <a:latin typeface="Calibri"/>
                <a:ea typeface="DejaVu Sans"/>
              </a:endParaRPr>
            </a:p>
          </p:txBody>
        </p:sp>
      </p:grpSp>
      <p:grpSp>
        <p:nvGrpSpPr>
          <p:cNvPr id="277" name="Группа 20"/>
          <p:cNvGrpSpPr/>
          <p:nvPr/>
        </p:nvGrpSpPr>
        <p:grpSpPr>
          <a:xfrm>
            <a:off x="717120" y="5971680"/>
            <a:ext cx="4547160" cy="21600"/>
            <a:chOff x="717120" y="5971680"/>
            <a:chExt cx="4547160" cy="21600"/>
          </a:xfrm>
        </p:grpSpPr>
        <p:cxnSp>
          <p:nvCxnSpPr>
            <p:cNvPr id="278" name="Прямая соединительная линия 17"/>
            <p:cNvCxnSpPr/>
            <p:nvPr/>
          </p:nvCxnSpPr>
          <p:spPr>
            <a:xfrm flipV="1">
              <a:off x="717120" y="5971680"/>
              <a:ext cx="4547520" cy="21960"/>
            </a:xfrm>
            <a:prstGeom prst="straightConnector1">
              <a:avLst/>
            </a:prstGeom>
            <a:ln w="0">
              <a:solidFill>
                <a:srgbClr val="2E536C"/>
              </a:solidFill>
            </a:ln>
          </p:spPr>
        </p:cxnSp>
        <p:cxnSp>
          <p:nvCxnSpPr>
            <p:cNvPr id="279" name="Прямая соединительная линия 19"/>
            <p:cNvCxnSpPr/>
            <p:nvPr/>
          </p:nvCxnSpPr>
          <p:spPr>
            <a:xfrm>
              <a:off x="730440" y="5991120"/>
              <a:ext cx="1647720" cy="2520"/>
            </a:xfrm>
            <a:prstGeom prst="straightConnector1">
              <a:avLst/>
            </a:prstGeom>
            <a:ln w="28575">
              <a:solidFill>
                <a:srgbClr val="2E536C"/>
              </a:solidFill>
              <a:round/>
            </a:ln>
          </p:spPr>
        </p:cxnSp>
      </p:grpSp>
      <p:pic>
        <p:nvPicPr>
          <p:cNvPr id="280" name="Рисунок 16"/>
          <p:cNvPicPr/>
          <p:nvPr/>
        </p:nvPicPr>
        <p:blipFill>
          <a:blip r:embed="rId3"/>
          <a:stretch/>
        </p:blipFill>
        <p:spPr>
          <a:xfrm>
            <a:off x="179280" y="29520"/>
            <a:ext cx="3574440" cy="153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3600" cy="66024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rmAutofit fontScale="89000"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600" b="0" strike="noStrike" cap="all" spc="-1">
                <a:solidFill>
                  <a:srgbClr val="0C0C0C"/>
                </a:solidFill>
                <a:latin typeface="Calibri"/>
                <a:ea typeface="Calibri"/>
              </a:rPr>
              <a:t>Набор иконок для визуализации моделей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sldNum" idx="7"/>
          </p:nvPr>
        </p:nvSpPr>
        <p:spPr>
          <a:xfrm>
            <a:off x="7091280" y="6426000"/>
            <a:ext cx="222624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8801A8F-7D6D-48DB-8FF2-FF674902D90A}" type="slidenum">
              <a: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rPr>
              <a:t>17</a:t>
            </a:fld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83" name="Picture 86" descr="C:\Users\pankratov.in\YandexDisk\!NTI\DOCS\ProjectPresentation\icons\PNG\256\320.png"/>
          <p:cNvPicPr/>
          <p:nvPr/>
        </p:nvPicPr>
        <p:blipFill>
          <a:blip r:embed="rId3"/>
          <a:stretch/>
        </p:blipFill>
        <p:spPr>
          <a:xfrm>
            <a:off x="66024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84" name="Picture 87" descr="C:\Users\pankratov.in\YandexDisk\!NTI\DOCS\ProjectPresentation\icons\PNG\256\241.png"/>
          <p:cNvPicPr/>
          <p:nvPr/>
        </p:nvPicPr>
        <p:blipFill>
          <a:blip r:embed="rId4"/>
          <a:stretch/>
        </p:blipFill>
        <p:spPr>
          <a:xfrm>
            <a:off x="7476840" y="1872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85" name="Picture 88" descr="C:\Users\pankratov.in\YandexDisk\!NTI\DOCS\ProjectPresentation\icons\PNG\256\242.png"/>
          <p:cNvPicPr/>
          <p:nvPr/>
        </p:nvPicPr>
        <p:blipFill>
          <a:blip r:embed="rId5"/>
          <a:stretch/>
        </p:blipFill>
        <p:spPr>
          <a:xfrm>
            <a:off x="6574680" y="19227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86" name="Picture 89" descr="C:\Users\pankratov.in\YandexDisk\!NTI\DOCS\ProjectPresentation\icons\PNG\256\243.png"/>
          <p:cNvPicPr/>
          <p:nvPr/>
        </p:nvPicPr>
        <p:blipFill>
          <a:blip r:embed="rId6"/>
          <a:stretch/>
        </p:blipFill>
        <p:spPr>
          <a:xfrm>
            <a:off x="5662800" y="1908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87" name="Picture 90" descr="C:\Users\pankratov.in\YandexDisk\!NTI\DOCS\ProjectPresentation\icons\PNG\256\244.png"/>
          <p:cNvPicPr/>
          <p:nvPr/>
        </p:nvPicPr>
        <p:blipFill>
          <a:blip r:embed="rId7"/>
          <a:stretch/>
        </p:blipFill>
        <p:spPr>
          <a:xfrm>
            <a:off x="4785840" y="19227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88" name="Picture 91" descr="C:\Users\pankratov.in\YandexDisk\!NTI\DOCS\ProjectPresentation\icons\PNG\256\245.png"/>
          <p:cNvPicPr/>
          <p:nvPr/>
        </p:nvPicPr>
        <p:blipFill>
          <a:blip r:embed="rId8"/>
          <a:stretch/>
        </p:blipFill>
        <p:spPr>
          <a:xfrm>
            <a:off x="3919680" y="1863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89" name="Picture 92" descr="C:\Users\pankratov.in\YandexDisk\!NTI\DOCS\ProjectPresentation\icons\PNG\256\246.png"/>
          <p:cNvPicPr/>
          <p:nvPr/>
        </p:nvPicPr>
        <p:blipFill>
          <a:blip r:embed="rId9"/>
          <a:stretch/>
        </p:blipFill>
        <p:spPr>
          <a:xfrm>
            <a:off x="3123360" y="1872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90" name="Picture 93" descr="C:\Users\pankratov.in\YandexDisk\!NTI\DOCS\ProjectPresentation\icons\PNG\256\247.png"/>
          <p:cNvPicPr/>
          <p:nvPr/>
        </p:nvPicPr>
        <p:blipFill>
          <a:blip r:embed="rId10"/>
          <a:stretch/>
        </p:blipFill>
        <p:spPr>
          <a:xfrm>
            <a:off x="2327040" y="1863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91" name="Picture 94" descr="C:\Users\pankratov.in\YandexDisk\!NTI\DOCS\ProjectPresentation\icons\PNG\256\248.png"/>
          <p:cNvPicPr/>
          <p:nvPr/>
        </p:nvPicPr>
        <p:blipFill>
          <a:blip r:embed="rId11"/>
          <a:stretch/>
        </p:blipFill>
        <p:spPr>
          <a:xfrm>
            <a:off x="1508760" y="19227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92" name="Picture 95" descr="C:\Users\pankratov.in\YandexDisk\!NTI\DOCS\ProjectPresentation\icons\PNG\256\249.png"/>
          <p:cNvPicPr/>
          <p:nvPr/>
        </p:nvPicPr>
        <p:blipFill>
          <a:blip r:embed="rId12"/>
          <a:stretch/>
        </p:blipFill>
        <p:spPr>
          <a:xfrm>
            <a:off x="638280" y="27554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93" name="Picture 96" descr="C:\Users\pankratov.in\YandexDisk\!NTI\DOCS\ProjectPresentation\icons\PNG\256\250.png"/>
          <p:cNvPicPr/>
          <p:nvPr/>
        </p:nvPicPr>
        <p:blipFill>
          <a:blip r:embed="rId13"/>
          <a:stretch/>
        </p:blipFill>
        <p:spPr>
          <a:xfrm>
            <a:off x="660240" y="1863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94" name="Picture 97" descr="C:\Users\pankratov.in\YandexDisk\!NTI\DOCS\ProjectPresentation\icons\PNG\256\251.png"/>
          <p:cNvPicPr/>
          <p:nvPr/>
        </p:nvPicPr>
        <p:blipFill>
          <a:blip r:embed="rId14"/>
          <a:stretch/>
        </p:blipFill>
        <p:spPr>
          <a:xfrm>
            <a:off x="841428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95" name="Picture 98" descr="C:\Users\pankratov.in\YandexDisk\!NTI\DOCS\ProjectPresentation\icons\PNG\256\252.png"/>
          <p:cNvPicPr/>
          <p:nvPr/>
        </p:nvPicPr>
        <p:blipFill>
          <a:blip r:embed="rId15"/>
          <a:stretch/>
        </p:blipFill>
        <p:spPr>
          <a:xfrm>
            <a:off x="749880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96" name="Picture 99" descr="C:\Users\pankratov.in\YandexDisk\!NTI\DOCS\ProjectPresentation\icons\PNG\256\253.png"/>
          <p:cNvPicPr/>
          <p:nvPr/>
        </p:nvPicPr>
        <p:blipFill>
          <a:blip r:embed="rId16"/>
          <a:stretch/>
        </p:blipFill>
        <p:spPr>
          <a:xfrm>
            <a:off x="668052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97" name="Picture 100" descr="C:\Users\pankratov.in\YandexDisk\!NTI\DOCS\ProjectPresentation\icons\PNG\256\254.png"/>
          <p:cNvPicPr/>
          <p:nvPr/>
        </p:nvPicPr>
        <p:blipFill>
          <a:blip r:embed="rId17"/>
          <a:stretch/>
        </p:blipFill>
        <p:spPr>
          <a:xfrm>
            <a:off x="574416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98" name="Picture 101" descr="C:\Users\pankratov.in\YandexDisk\!NTI\DOCS\ProjectPresentation\icons\PNG\256\255.png"/>
          <p:cNvPicPr/>
          <p:nvPr/>
        </p:nvPicPr>
        <p:blipFill>
          <a:blip r:embed="rId18"/>
          <a:stretch/>
        </p:blipFill>
        <p:spPr>
          <a:xfrm>
            <a:off x="484452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299" name="Picture 102" descr="C:\Users\pankratov.in\YandexDisk\!NTI\DOCS\ProjectPresentation\icons\PNG\256\256.png"/>
          <p:cNvPicPr/>
          <p:nvPr/>
        </p:nvPicPr>
        <p:blipFill>
          <a:blip r:embed="rId19"/>
          <a:stretch/>
        </p:blipFill>
        <p:spPr>
          <a:xfrm>
            <a:off x="391968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00" name="Picture 103" descr="C:\Users\pankratov.in\YandexDisk\!NTI\DOCS\ProjectPresentation\icons\PNG\256\257.png"/>
          <p:cNvPicPr/>
          <p:nvPr/>
        </p:nvPicPr>
        <p:blipFill>
          <a:blip r:embed="rId20"/>
          <a:stretch/>
        </p:blipFill>
        <p:spPr>
          <a:xfrm>
            <a:off x="312336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01" name="Picture 104" descr="C:\Users\pankratov.in\YandexDisk\!NTI\DOCS\ProjectPresentation\icons\PNG\256\258.png"/>
          <p:cNvPicPr/>
          <p:nvPr/>
        </p:nvPicPr>
        <p:blipFill>
          <a:blip r:embed="rId21"/>
          <a:stretch/>
        </p:blipFill>
        <p:spPr>
          <a:xfrm>
            <a:off x="230508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02" name="Picture 105" descr="C:\Users\pankratov.in\YandexDisk\!NTI\DOCS\ProjectPresentation\icons\PNG\256\259.png"/>
          <p:cNvPicPr/>
          <p:nvPr/>
        </p:nvPicPr>
        <p:blipFill>
          <a:blip r:embed="rId22"/>
          <a:stretch/>
        </p:blipFill>
        <p:spPr>
          <a:xfrm>
            <a:off x="150876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03" name="Picture 206" descr="C:\Users\pankratov.in\YandexDisk\!NTI\DOCS\ProjectPresentation\icons\PNG\256\360.png"/>
          <p:cNvPicPr/>
          <p:nvPr/>
        </p:nvPicPr>
        <p:blipFill>
          <a:blip r:embed="rId23"/>
          <a:stretch/>
        </p:blipFill>
        <p:spPr>
          <a:xfrm>
            <a:off x="8397360" y="19227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04" name="Picture 207" descr="C:\Users\pankratov.in\YandexDisk\!NTI\DOCS\ProjectPresentation\icons\PNG\256\361.png"/>
          <p:cNvPicPr/>
          <p:nvPr/>
        </p:nvPicPr>
        <p:blipFill>
          <a:blip r:embed="rId24"/>
          <a:stretch/>
        </p:blipFill>
        <p:spPr>
          <a:xfrm>
            <a:off x="8397360" y="5485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05" name="Picture 208" descr="C:\Users\pankratov.in\YandexDisk\!NTI\DOCS\ProjectPresentation\icons\PNG\256\362.png"/>
          <p:cNvPicPr/>
          <p:nvPr/>
        </p:nvPicPr>
        <p:blipFill>
          <a:blip r:embed="rId25"/>
          <a:stretch/>
        </p:blipFill>
        <p:spPr>
          <a:xfrm>
            <a:off x="7498800" y="5485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06" name="Picture 209" descr="C:\Users\pankratov.in\YandexDisk\!NTI\DOCS\ProjectPresentation\icons\PNG\256\363.png"/>
          <p:cNvPicPr/>
          <p:nvPr/>
        </p:nvPicPr>
        <p:blipFill>
          <a:blip r:embed="rId26"/>
          <a:stretch/>
        </p:blipFill>
        <p:spPr>
          <a:xfrm>
            <a:off x="6702480" y="5485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07" name="Picture 210" descr="C:\Users\pankratov.in\YandexDisk\!NTI\DOCS\ProjectPresentation\icons\PNG\256\364.png"/>
          <p:cNvPicPr/>
          <p:nvPr/>
        </p:nvPicPr>
        <p:blipFill>
          <a:blip r:embed="rId27"/>
          <a:stretch/>
        </p:blipFill>
        <p:spPr>
          <a:xfrm>
            <a:off x="5884200" y="5485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08" name="Picture 211" descr="C:\Users\pankratov.in\YandexDisk\!NTI\DOCS\ProjectPresentation\icons\PNG\256\365.png"/>
          <p:cNvPicPr/>
          <p:nvPr/>
        </p:nvPicPr>
        <p:blipFill>
          <a:blip r:embed="rId28"/>
          <a:stretch/>
        </p:blipFill>
        <p:spPr>
          <a:xfrm>
            <a:off x="5078520" y="5485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09" name="Picture 212" descr="C:\Users\pankratov.in\YandexDisk\!NTI\DOCS\ProjectPresentation\icons\PNG\256\366.png"/>
          <p:cNvPicPr/>
          <p:nvPr/>
        </p:nvPicPr>
        <p:blipFill>
          <a:blip r:embed="rId29"/>
          <a:stretch/>
        </p:blipFill>
        <p:spPr>
          <a:xfrm>
            <a:off x="4282200" y="5485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10" name="Picture 213" descr="C:\Users\pankratov.in\YandexDisk\!NTI\DOCS\ProjectPresentation\icons\PNG\256\367.png"/>
          <p:cNvPicPr/>
          <p:nvPr/>
        </p:nvPicPr>
        <p:blipFill>
          <a:blip r:embed="rId30"/>
          <a:stretch/>
        </p:blipFill>
        <p:spPr>
          <a:xfrm>
            <a:off x="3380040" y="5485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11" name="Picture 214" descr="C:\Users\pankratov.in\YandexDisk\!NTI\DOCS\ProjectPresentation\icons\PNG\256\368.png"/>
          <p:cNvPicPr/>
          <p:nvPr/>
        </p:nvPicPr>
        <p:blipFill>
          <a:blip r:embed="rId31"/>
          <a:stretch/>
        </p:blipFill>
        <p:spPr>
          <a:xfrm>
            <a:off x="2455560" y="5485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12" name="Picture 215" descr="C:\Users\pankratov.in\YandexDisk\!NTI\DOCS\ProjectPresentation\icons\PNG\256\369.png"/>
          <p:cNvPicPr/>
          <p:nvPr/>
        </p:nvPicPr>
        <p:blipFill>
          <a:blip r:embed="rId32"/>
          <a:stretch/>
        </p:blipFill>
        <p:spPr>
          <a:xfrm>
            <a:off x="1456560" y="5485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13" name="Picture 216" descr="C:\Users\pankratov.in\YandexDisk\!NTI\DOCS\ProjectPresentation\icons\PNG\256\370.png"/>
          <p:cNvPicPr/>
          <p:nvPr/>
        </p:nvPicPr>
        <p:blipFill>
          <a:blip r:embed="rId33"/>
          <a:stretch/>
        </p:blipFill>
        <p:spPr>
          <a:xfrm>
            <a:off x="530280" y="5485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14" name="Picture 217" descr="C:\Users\pankratov.in\YandexDisk\!NTI\DOCS\ProjectPresentation\icons\PNG\256\371.png"/>
          <p:cNvPicPr/>
          <p:nvPr/>
        </p:nvPicPr>
        <p:blipFill>
          <a:blip r:embed="rId34"/>
          <a:stretch/>
        </p:blipFill>
        <p:spPr>
          <a:xfrm>
            <a:off x="8397360" y="4530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15" name="Picture 218" descr="C:\Users\pankratov.in\YandexDisk\!NTI\DOCS\ProjectPresentation\icons\PNG\256\372.png"/>
          <p:cNvPicPr/>
          <p:nvPr/>
        </p:nvPicPr>
        <p:blipFill>
          <a:blip r:embed="rId35"/>
          <a:stretch/>
        </p:blipFill>
        <p:spPr>
          <a:xfrm>
            <a:off x="7498800" y="4571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16" name="Picture 219" descr="C:\Users\pankratov.in\YandexDisk\!NTI\DOCS\ProjectPresentation\icons\PNG\256\373.png"/>
          <p:cNvPicPr/>
          <p:nvPr/>
        </p:nvPicPr>
        <p:blipFill>
          <a:blip r:embed="rId36"/>
          <a:stretch/>
        </p:blipFill>
        <p:spPr>
          <a:xfrm>
            <a:off x="6639480" y="4536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17" name="Picture 220" descr="C:\Users\pankratov.in\YandexDisk\!NTI\DOCS\ProjectPresentation\icons\PNG\256\374.png"/>
          <p:cNvPicPr/>
          <p:nvPr/>
        </p:nvPicPr>
        <p:blipFill>
          <a:blip r:embed="rId37"/>
          <a:stretch/>
        </p:blipFill>
        <p:spPr>
          <a:xfrm>
            <a:off x="5843160" y="4571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18" name="Picture 221" descr="C:\Users\pankratov.in\YandexDisk\!NTI\DOCS\ProjectPresentation\icons\PNG\256\375.png"/>
          <p:cNvPicPr/>
          <p:nvPr/>
        </p:nvPicPr>
        <p:blipFill>
          <a:blip r:embed="rId38"/>
          <a:stretch/>
        </p:blipFill>
        <p:spPr>
          <a:xfrm>
            <a:off x="5078520" y="45709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19" name="Picture 222" descr="C:\Users\pankratov.in\YandexDisk\!NTI\DOCS\ProjectPresentation\icons\PNG\256\376.png"/>
          <p:cNvPicPr/>
          <p:nvPr/>
        </p:nvPicPr>
        <p:blipFill>
          <a:blip r:embed="rId39"/>
          <a:stretch/>
        </p:blipFill>
        <p:spPr>
          <a:xfrm>
            <a:off x="4122360" y="45489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20" name="Picture 223" descr="C:\Users\pankratov.in\YandexDisk\!NTI\DOCS\ProjectPresentation\icons\PNG\256\377.png"/>
          <p:cNvPicPr/>
          <p:nvPr/>
        </p:nvPicPr>
        <p:blipFill>
          <a:blip r:embed="rId40"/>
          <a:stretch/>
        </p:blipFill>
        <p:spPr>
          <a:xfrm>
            <a:off x="3251880" y="45709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21" name="Picture 224" descr="C:\Users\pankratov.in\YandexDisk\!NTI\DOCS\ProjectPresentation\icons\PNG\256\378.png"/>
          <p:cNvPicPr/>
          <p:nvPr/>
        </p:nvPicPr>
        <p:blipFill>
          <a:blip r:embed="rId41"/>
          <a:stretch/>
        </p:blipFill>
        <p:spPr>
          <a:xfrm>
            <a:off x="2382480" y="45709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22" name="Picture 225" descr="C:\Users\pankratov.in\YandexDisk\!NTI\DOCS\ProjectPresentation\icons\PNG\256\379.png"/>
          <p:cNvPicPr/>
          <p:nvPr/>
        </p:nvPicPr>
        <p:blipFill>
          <a:blip r:embed="rId42"/>
          <a:stretch/>
        </p:blipFill>
        <p:spPr>
          <a:xfrm>
            <a:off x="1456560" y="45709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23" name="Picture 226" descr="C:\Users\pankratov.in\YandexDisk\!NTI\DOCS\ProjectPresentation\icons\PNG\256\380.png"/>
          <p:cNvPicPr/>
          <p:nvPr/>
        </p:nvPicPr>
        <p:blipFill>
          <a:blip r:embed="rId43"/>
          <a:stretch/>
        </p:blipFill>
        <p:spPr>
          <a:xfrm>
            <a:off x="554760" y="45709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24" name="Picture 227" descr="C:\Users\pankratov.in\YandexDisk\!NTI\DOCS\ProjectPresentation\icons\PNG\256\381.png"/>
          <p:cNvPicPr/>
          <p:nvPr/>
        </p:nvPicPr>
        <p:blipFill>
          <a:blip r:embed="rId44"/>
          <a:stretch/>
        </p:blipFill>
        <p:spPr>
          <a:xfrm>
            <a:off x="8397360" y="36111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25" name="Picture 228" descr="C:\Users\pankratov.in\YandexDisk\!NTI\DOCS\ProjectPresentation\icons\PNG\256\382.png"/>
          <p:cNvPicPr/>
          <p:nvPr/>
        </p:nvPicPr>
        <p:blipFill>
          <a:blip r:embed="rId45"/>
          <a:stretch/>
        </p:blipFill>
        <p:spPr>
          <a:xfrm>
            <a:off x="7476840" y="36111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26" name="Picture 229" descr="C:\Users\pankratov.in\YandexDisk\!NTI\DOCS\ProjectPresentation\icons\PNG\256\383.png"/>
          <p:cNvPicPr/>
          <p:nvPr/>
        </p:nvPicPr>
        <p:blipFill>
          <a:blip r:embed="rId46"/>
          <a:stretch/>
        </p:blipFill>
        <p:spPr>
          <a:xfrm>
            <a:off x="6589440" y="36464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27" name="Picture 230" descr="C:\Users\pankratov.in\YandexDisk\!NTI\DOCS\ProjectPresentation\icons\PNG\256\384.png"/>
          <p:cNvPicPr/>
          <p:nvPr/>
        </p:nvPicPr>
        <p:blipFill>
          <a:blip r:embed="rId47"/>
          <a:stretch/>
        </p:blipFill>
        <p:spPr>
          <a:xfrm>
            <a:off x="5778360" y="36464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28" name="Picture 231" descr="C:\Users\pankratov.in\YandexDisk\!NTI\DOCS\ProjectPresentation\icons\PNG\256\385.png"/>
          <p:cNvPicPr/>
          <p:nvPr/>
        </p:nvPicPr>
        <p:blipFill>
          <a:blip r:embed="rId48"/>
          <a:stretch/>
        </p:blipFill>
        <p:spPr>
          <a:xfrm>
            <a:off x="4925880" y="3644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29" name="Picture 232" descr="C:\Users\pankratov.in\YandexDisk\!NTI\DOCS\ProjectPresentation\icons\PNG\256\386.png"/>
          <p:cNvPicPr/>
          <p:nvPr/>
        </p:nvPicPr>
        <p:blipFill>
          <a:blip r:embed="rId49"/>
          <a:stretch/>
        </p:blipFill>
        <p:spPr>
          <a:xfrm>
            <a:off x="4048200" y="36417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30" name="Picture 233" descr="C:\Users\pankratov.in\YandexDisk\!NTI\DOCS\ProjectPresentation\icons\PNG\256\387.png"/>
          <p:cNvPicPr/>
          <p:nvPr/>
        </p:nvPicPr>
        <p:blipFill>
          <a:blip r:embed="rId50"/>
          <a:stretch/>
        </p:blipFill>
        <p:spPr>
          <a:xfrm>
            <a:off x="3178800" y="3644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31" name="Picture 234" descr="C:\Users\pankratov.in\YandexDisk\!NTI\DOCS\ProjectPresentation\icons\PNG\256\388.png"/>
          <p:cNvPicPr/>
          <p:nvPr/>
        </p:nvPicPr>
        <p:blipFill>
          <a:blip r:embed="rId51"/>
          <a:stretch/>
        </p:blipFill>
        <p:spPr>
          <a:xfrm>
            <a:off x="2327040" y="36435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32" name="Picture 235" descr="C:\Users\pankratov.in\YandexDisk\!NTI\DOCS\ProjectPresentation\icons\PNG\256\389.png"/>
          <p:cNvPicPr/>
          <p:nvPr/>
        </p:nvPicPr>
        <p:blipFill>
          <a:blip r:embed="rId52"/>
          <a:stretch/>
        </p:blipFill>
        <p:spPr>
          <a:xfrm>
            <a:off x="1484280" y="36417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33" name="Picture 236" descr="C:\Users\pankratov.in\YandexDisk\!NTI\DOCS\ProjectPresentation\icons\PNG\256\390.png"/>
          <p:cNvPicPr/>
          <p:nvPr/>
        </p:nvPicPr>
        <p:blipFill>
          <a:blip r:embed="rId53"/>
          <a:stretch/>
        </p:blipFill>
        <p:spPr>
          <a:xfrm>
            <a:off x="638280" y="36417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34" name="Picture 237" descr="C:\Users\pankratov.in\YandexDisk\!NTI\DOCS\ProjectPresentation\icons\PNG\256\391.png"/>
          <p:cNvPicPr/>
          <p:nvPr/>
        </p:nvPicPr>
        <p:blipFill>
          <a:blip r:embed="rId54"/>
          <a:stretch/>
        </p:blipFill>
        <p:spPr>
          <a:xfrm>
            <a:off x="8414280" y="27856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35" name="Picture 238" descr="C:\Users\pankratov.in\YandexDisk\!NTI\DOCS\ProjectPresentation\icons\PNG\256\392.png"/>
          <p:cNvPicPr/>
          <p:nvPr/>
        </p:nvPicPr>
        <p:blipFill>
          <a:blip r:embed="rId55"/>
          <a:stretch/>
        </p:blipFill>
        <p:spPr>
          <a:xfrm>
            <a:off x="7476840" y="27784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36" name="Picture 239" descr="C:\Users\pankratov.in\YandexDisk\!NTI\DOCS\ProjectPresentation\icons\PNG\256\393.png"/>
          <p:cNvPicPr/>
          <p:nvPr/>
        </p:nvPicPr>
        <p:blipFill>
          <a:blip r:embed="rId56"/>
          <a:stretch/>
        </p:blipFill>
        <p:spPr>
          <a:xfrm>
            <a:off x="6574680" y="27856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37" name="Picture 240" descr="C:\Users\pankratov.in\YandexDisk\!NTI\DOCS\ProjectPresentation\icons\PNG\256\394.png"/>
          <p:cNvPicPr/>
          <p:nvPr/>
        </p:nvPicPr>
        <p:blipFill>
          <a:blip r:embed="rId57"/>
          <a:stretch/>
        </p:blipFill>
        <p:spPr>
          <a:xfrm>
            <a:off x="5722200" y="27856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38" name="Picture 241" descr="C:\Users\pankratov.in\YandexDisk\!NTI\DOCS\ProjectPresentation\icons\PNG\256\395.png"/>
          <p:cNvPicPr/>
          <p:nvPr/>
        </p:nvPicPr>
        <p:blipFill>
          <a:blip r:embed="rId58"/>
          <a:stretch/>
        </p:blipFill>
        <p:spPr>
          <a:xfrm>
            <a:off x="4829760" y="27784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39" name="Picture 242" descr="C:\Users\pankratov.in\YandexDisk\!NTI\DOCS\ProjectPresentation\icons\PNG\256\396.png"/>
          <p:cNvPicPr/>
          <p:nvPr/>
        </p:nvPicPr>
        <p:blipFill>
          <a:blip r:embed="rId59"/>
          <a:stretch/>
        </p:blipFill>
        <p:spPr>
          <a:xfrm>
            <a:off x="3975120" y="27637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40" name="Picture 243" descr="C:\Users\pankratov.in\YandexDisk\!NTI\DOCS\ProjectPresentation\icons\PNG\256\397.png"/>
          <p:cNvPicPr/>
          <p:nvPr/>
        </p:nvPicPr>
        <p:blipFill>
          <a:blip r:embed="rId60"/>
          <a:stretch/>
        </p:blipFill>
        <p:spPr>
          <a:xfrm>
            <a:off x="3137760" y="27637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41" name="Picture 244" descr="C:\Users\pankratov.in\YandexDisk\!NTI\DOCS\ProjectPresentation\icons\PNG\256\398.png"/>
          <p:cNvPicPr/>
          <p:nvPr/>
        </p:nvPicPr>
        <p:blipFill>
          <a:blip r:embed="rId61"/>
          <a:stretch/>
        </p:blipFill>
        <p:spPr>
          <a:xfrm>
            <a:off x="2312280" y="27637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42" name="Picture 245" descr="C:\Users\pankratov.in\YandexDisk\!NTI\DOCS\ProjectPresentation\icons\PNG\256\399.png"/>
          <p:cNvPicPr/>
          <p:nvPr/>
        </p:nvPicPr>
        <p:blipFill>
          <a:blip r:embed="rId62"/>
          <a:stretch/>
        </p:blipFill>
        <p:spPr>
          <a:xfrm>
            <a:off x="1479600" y="2763720"/>
            <a:ext cx="793800" cy="7938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fld id="{12A0AAA0-B7A2-4FD0-9986-3E15BBEECC39}" type="datetime1">
              <a:rPr lang="ru-RU"/>
              <a:t>вс.26.11.2023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3600" cy="66024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rmAutofit fontScale="89000"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600" b="0" strike="noStrike" cap="all" spc="-1">
                <a:solidFill>
                  <a:srgbClr val="0C0C0C"/>
                </a:solidFill>
                <a:latin typeface="Calibri"/>
                <a:ea typeface="Calibri"/>
              </a:rPr>
              <a:t>Набор иконок для визуализации моделей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sldNum" idx="8"/>
          </p:nvPr>
        </p:nvSpPr>
        <p:spPr>
          <a:xfrm>
            <a:off x="7091280" y="6426000"/>
            <a:ext cx="222624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71C7B3D-5DB4-423B-B6D8-61520526872A}" type="slidenum">
              <a: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rPr>
              <a:t>18</a:t>
            </a:fld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45" name="Picture 166" descr="C:\Users\pankratov.in\YandexDisk\!NTI\DOCS\ProjectPresentation\icons\PNG\256\400.png"/>
          <p:cNvPicPr/>
          <p:nvPr/>
        </p:nvPicPr>
        <p:blipFill>
          <a:blip r:embed="rId3"/>
          <a:stretch/>
        </p:blipFill>
        <p:spPr>
          <a:xfrm>
            <a:off x="2339280" y="3543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46" name="Picture 167" descr="C:\Users\pankratov.in\YandexDisk\!NTI\DOCS\ProjectPresentation\icons\PNG\256\321.png"/>
          <p:cNvPicPr/>
          <p:nvPr/>
        </p:nvPicPr>
        <p:blipFill>
          <a:blip r:embed="rId4"/>
          <a:stretch/>
        </p:blipFill>
        <p:spPr>
          <a:xfrm>
            <a:off x="670320" y="960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47" name="Picture 168" descr="C:\Users\pankratov.in\YandexDisk\!NTI\DOCS\ProjectPresentation\icons\PNG\256\322.png"/>
          <p:cNvPicPr/>
          <p:nvPr/>
        </p:nvPicPr>
        <p:blipFill>
          <a:blip r:embed="rId5"/>
          <a:stretch/>
        </p:blipFill>
        <p:spPr>
          <a:xfrm>
            <a:off x="8444880" y="3600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48" name="Picture 169" descr="C:\Users\pankratov.in\YandexDisk\!NTI\DOCS\ProjectPresentation\icons\PNG\256\323.png"/>
          <p:cNvPicPr/>
          <p:nvPr/>
        </p:nvPicPr>
        <p:blipFill>
          <a:blip r:embed="rId6"/>
          <a:stretch/>
        </p:blipFill>
        <p:spPr>
          <a:xfrm>
            <a:off x="7581960" y="3600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49" name="Picture 170" descr="C:\Users\pankratov.in\YandexDisk\!NTI\DOCS\ProjectPresentation\icons\PNG\256\324.png"/>
          <p:cNvPicPr/>
          <p:nvPr/>
        </p:nvPicPr>
        <p:blipFill>
          <a:blip r:embed="rId7"/>
          <a:stretch/>
        </p:blipFill>
        <p:spPr>
          <a:xfrm>
            <a:off x="6785640" y="3524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50" name="Picture 171" descr="C:\Users\pankratov.in\YandexDisk\!NTI\DOCS\ProjectPresentation\icons\PNG\256\325.png"/>
          <p:cNvPicPr/>
          <p:nvPr/>
        </p:nvPicPr>
        <p:blipFill>
          <a:blip r:embed="rId8"/>
          <a:stretch/>
        </p:blipFill>
        <p:spPr>
          <a:xfrm>
            <a:off x="5899680" y="3581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51" name="Picture 172" descr="C:\Users\pankratov.in\YandexDisk\!NTI\DOCS\ProjectPresentation\icons\PNG\256\326.png"/>
          <p:cNvPicPr/>
          <p:nvPr/>
        </p:nvPicPr>
        <p:blipFill>
          <a:blip r:embed="rId9"/>
          <a:stretch/>
        </p:blipFill>
        <p:spPr>
          <a:xfrm>
            <a:off x="4936320" y="3543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52" name="Picture 173" descr="C:\Users\pankratov.in\YandexDisk\!NTI\DOCS\ProjectPresentation\icons\PNG\256\327.png"/>
          <p:cNvPicPr/>
          <p:nvPr/>
        </p:nvPicPr>
        <p:blipFill>
          <a:blip r:embed="rId10"/>
          <a:stretch/>
        </p:blipFill>
        <p:spPr>
          <a:xfrm>
            <a:off x="4138200" y="3543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53" name="Picture 174" descr="C:\Users\pankratov.in\YandexDisk\!NTI\DOCS\ProjectPresentation\icons\PNG\256\328.png"/>
          <p:cNvPicPr/>
          <p:nvPr/>
        </p:nvPicPr>
        <p:blipFill>
          <a:blip r:embed="rId11"/>
          <a:stretch/>
        </p:blipFill>
        <p:spPr>
          <a:xfrm>
            <a:off x="3232440" y="3543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54" name="Picture 175" descr="C:\Users\pankratov.in\YandexDisk\!NTI\DOCS\ProjectPresentation\icons\PNG\256\329.png"/>
          <p:cNvPicPr/>
          <p:nvPr/>
        </p:nvPicPr>
        <p:blipFill>
          <a:blip r:embed="rId12"/>
          <a:stretch/>
        </p:blipFill>
        <p:spPr>
          <a:xfrm>
            <a:off x="1544760" y="3543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55" name="Picture 176" descr="C:\Users\pankratov.in\YandexDisk\!NTI\DOCS\ProjectPresentation\icons\PNG\256\330.png"/>
          <p:cNvPicPr/>
          <p:nvPr/>
        </p:nvPicPr>
        <p:blipFill>
          <a:blip r:embed="rId13"/>
          <a:stretch/>
        </p:blipFill>
        <p:spPr>
          <a:xfrm>
            <a:off x="670320" y="3543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56" name="Picture 177" descr="C:\Users\pankratov.in\YandexDisk\!NTI\DOCS\ProjectPresentation\icons\PNG\256\331.png"/>
          <p:cNvPicPr/>
          <p:nvPr/>
        </p:nvPicPr>
        <p:blipFill>
          <a:blip r:embed="rId14"/>
          <a:stretch/>
        </p:blipFill>
        <p:spPr>
          <a:xfrm>
            <a:off x="8475120" y="26834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57" name="Picture 178" descr="C:\Users\pankratov.in\YandexDisk\!NTI\DOCS\ProjectPresentation\icons\PNG\256\332.png"/>
          <p:cNvPicPr/>
          <p:nvPr/>
        </p:nvPicPr>
        <p:blipFill>
          <a:blip r:embed="rId15"/>
          <a:stretch/>
        </p:blipFill>
        <p:spPr>
          <a:xfrm>
            <a:off x="7621560" y="26834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58" name="Picture 179" descr="C:\Users\pankratov.in\YandexDisk\!NTI\DOCS\ProjectPresentation\icons\PNG\256\333.png"/>
          <p:cNvPicPr/>
          <p:nvPr/>
        </p:nvPicPr>
        <p:blipFill>
          <a:blip r:embed="rId16"/>
          <a:stretch/>
        </p:blipFill>
        <p:spPr>
          <a:xfrm>
            <a:off x="6768360" y="26737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59" name="Picture 180" descr="C:\Users\pankratov.in\YandexDisk\!NTI\DOCS\ProjectPresentation\icons\PNG\256\334.png"/>
          <p:cNvPicPr/>
          <p:nvPr/>
        </p:nvPicPr>
        <p:blipFill>
          <a:blip r:embed="rId17"/>
          <a:stretch/>
        </p:blipFill>
        <p:spPr>
          <a:xfrm>
            <a:off x="5918760" y="26834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60" name="Picture 181" descr="C:\Users\pankratov.in\YandexDisk\!NTI\DOCS\ProjectPresentation\icons\PNG\256\335.png"/>
          <p:cNvPicPr/>
          <p:nvPr/>
        </p:nvPicPr>
        <p:blipFill>
          <a:blip r:embed="rId18"/>
          <a:stretch/>
        </p:blipFill>
        <p:spPr>
          <a:xfrm>
            <a:off x="4995000" y="26834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61" name="Picture 182" descr="C:\Users\pankratov.in\YandexDisk\!NTI\DOCS\ProjectPresentation\icons\PNG\256\336.png"/>
          <p:cNvPicPr/>
          <p:nvPr/>
        </p:nvPicPr>
        <p:blipFill>
          <a:blip r:embed="rId19"/>
          <a:stretch/>
        </p:blipFill>
        <p:spPr>
          <a:xfrm>
            <a:off x="4120920" y="2645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62" name="Picture 183" descr="C:\Users\pankratov.in\YandexDisk\!NTI\DOCS\ProjectPresentation\icons\PNG\256\337.png"/>
          <p:cNvPicPr/>
          <p:nvPr/>
        </p:nvPicPr>
        <p:blipFill>
          <a:blip r:embed="rId20"/>
          <a:stretch/>
        </p:blipFill>
        <p:spPr>
          <a:xfrm>
            <a:off x="3230640" y="2645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63" name="Picture 184" descr="C:\Users\pankratov.in\YandexDisk\!NTI\DOCS\ProjectPresentation\icons\PNG\256\338.png"/>
          <p:cNvPicPr/>
          <p:nvPr/>
        </p:nvPicPr>
        <p:blipFill>
          <a:blip r:embed="rId21"/>
          <a:stretch/>
        </p:blipFill>
        <p:spPr>
          <a:xfrm>
            <a:off x="2367720" y="2645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64" name="Picture 185" descr="C:\Users\pankratov.in\YandexDisk\!NTI\DOCS\ProjectPresentation\icons\PNG\256\339.png"/>
          <p:cNvPicPr/>
          <p:nvPr/>
        </p:nvPicPr>
        <p:blipFill>
          <a:blip r:embed="rId22"/>
          <a:stretch/>
        </p:blipFill>
        <p:spPr>
          <a:xfrm>
            <a:off x="1514520" y="2645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65" name="Picture 186" descr="C:\Users\pankratov.in\YandexDisk\!NTI\DOCS\ProjectPresentation\icons\PNG\256\340.png"/>
          <p:cNvPicPr/>
          <p:nvPr/>
        </p:nvPicPr>
        <p:blipFill>
          <a:blip r:embed="rId23"/>
          <a:stretch/>
        </p:blipFill>
        <p:spPr>
          <a:xfrm>
            <a:off x="670320" y="2645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66" name="Picture 187" descr="C:\Users\pankratov.in\YandexDisk\!NTI\DOCS\ProjectPresentation\icons\PNG\256\341.png"/>
          <p:cNvPicPr/>
          <p:nvPr/>
        </p:nvPicPr>
        <p:blipFill>
          <a:blip r:embed="rId24"/>
          <a:stretch/>
        </p:blipFill>
        <p:spPr>
          <a:xfrm>
            <a:off x="8444880" y="1810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67" name="Picture 188" descr="C:\Users\pankratov.in\YandexDisk\!NTI\DOCS\ProjectPresentation\icons\PNG\256\342.png"/>
          <p:cNvPicPr/>
          <p:nvPr/>
        </p:nvPicPr>
        <p:blipFill>
          <a:blip r:embed="rId25"/>
          <a:stretch/>
        </p:blipFill>
        <p:spPr>
          <a:xfrm>
            <a:off x="7601040" y="18205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68" name="Picture 189" descr="C:\Users\pankratov.in\YandexDisk\!NTI\DOCS\ProjectPresentation\icons\PNG\256\343.png"/>
          <p:cNvPicPr/>
          <p:nvPr/>
        </p:nvPicPr>
        <p:blipFill>
          <a:blip r:embed="rId26"/>
          <a:stretch/>
        </p:blipFill>
        <p:spPr>
          <a:xfrm>
            <a:off x="6785640" y="18205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69" name="Picture 190" descr="C:\Users\pankratov.in\YandexDisk\!NTI\DOCS\ProjectPresentation\icons\PNG\256\344.png"/>
          <p:cNvPicPr/>
          <p:nvPr/>
        </p:nvPicPr>
        <p:blipFill>
          <a:blip r:embed="rId27"/>
          <a:stretch/>
        </p:blipFill>
        <p:spPr>
          <a:xfrm>
            <a:off x="5918760" y="18205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70" name="Picture 191" descr="C:\Users\pankratov.in\YandexDisk\!NTI\DOCS\ProjectPresentation\icons\PNG\256\345.png"/>
          <p:cNvPicPr/>
          <p:nvPr/>
        </p:nvPicPr>
        <p:blipFill>
          <a:blip r:embed="rId28"/>
          <a:stretch/>
        </p:blipFill>
        <p:spPr>
          <a:xfrm>
            <a:off x="4995000" y="18205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71" name="Picture 192" descr="C:\Users\pankratov.in\YandexDisk\!NTI\DOCS\ProjectPresentation\icons\PNG\256\346.png"/>
          <p:cNvPicPr/>
          <p:nvPr/>
        </p:nvPicPr>
        <p:blipFill>
          <a:blip r:embed="rId29"/>
          <a:stretch/>
        </p:blipFill>
        <p:spPr>
          <a:xfrm>
            <a:off x="4138200" y="1814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72" name="Picture 193" descr="C:\Users\pankratov.in\YandexDisk\!NTI\DOCS\ProjectPresentation\icons\PNG\256\347.png"/>
          <p:cNvPicPr/>
          <p:nvPr/>
        </p:nvPicPr>
        <p:blipFill>
          <a:blip r:embed="rId30"/>
          <a:stretch/>
        </p:blipFill>
        <p:spPr>
          <a:xfrm>
            <a:off x="3230640" y="18205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73" name="Picture 194" descr="C:\Users\pankratov.in\YandexDisk\!NTI\DOCS\ProjectPresentation\icons\PNG\256\348.png"/>
          <p:cNvPicPr/>
          <p:nvPr/>
        </p:nvPicPr>
        <p:blipFill>
          <a:blip r:embed="rId31"/>
          <a:stretch/>
        </p:blipFill>
        <p:spPr>
          <a:xfrm>
            <a:off x="2367720" y="18205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74" name="Picture 195" descr="C:\Users\pankratov.in\YandexDisk\!NTI\DOCS\ProjectPresentation\icons\PNG\256\349.png"/>
          <p:cNvPicPr/>
          <p:nvPr/>
        </p:nvPicPr>
        <p:blipFill>
          <a:blip r:embed="rId32"/>
          <a:stretch/>
        </p:blipFill>
        <p:spPr>
          <a:xfrm>
            <a:off x="1542960" y="17949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75" name="Picture 196" descr="C:\Users\pankratov.in\YandexDisk\!NTI\DOCS\ProjectPresentation\icons\PNG\256\350.png"/>
          <p:cNvPicPr/>
          <p:nvPr/>
        </p:nvPicPr>
        <p:blipFill>
          <a:blip r:embed="rId33"/>
          <a:stretch/>
        </p:blipFill>
        <p:spPr>
          <a:xfrm>
            <a:off x="670320" y="1814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76" name="Picture 197" descr="C:\Users\pankratov.in\YandexDisk\!NTI\DOCS\ProjectPresentation\icons\PNG\256\351.png"/>
          <p:cNvPicPr/>
          <p:nvPr/>
        </p:nvPicPr>
        <p:blipFill>
          <a:blip r:embed="rId34"/>
          <a:stretch/>
        </p:blipFill>
        <p:spPr>
          <a:xfrm>
            <a:off x="8425800" y="960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77" name="Picture 198" descr="C:\Users\pankratov.in\YandexDisk\!NTI\DOCS\ProjectPresentation\icons\PNG\256\352.png"/>
          <p:cNvPicPr/>
          <p:nvPr/>
        </p:nvPicPr>
        <p:blipFill>
          <a:blip r:embed="rId35"/>
          <a:stretch/>
        </p:blipFill>
        <p:spPr>
          <a:xfrm>
            <a:off x="7601040" y="960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78" name="Picture 199" descr="C:\Users\pankratov.in\YandexDisk\!NTI\DOCS\ProjectPresentation\icons\PNG\256\353.png"/>
          <p:cNvPicPr/>
          <p:nvPr/>
        </p:nvPicPr>
        <p:blipFill>
          <a:blip r:embed="rId36"/>
          <a:stretch/>
        </p:blipFill>
        <p:spPr>
          <a:xfrm>
            <a:off x="6785640" y="960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79" name="Picture 200" descr="C:\Users\pankratov.in\YandexDisk\!NTI\DOCS\ProjectPresentation\icons\PNG\256\354.png"/>
          <p:cNvPicPr/>
          <p:nvPr/>
        </p:nvPicPr>
        <p:blipFill>
          <a:blip r:embed="rId37"/>
          <a:stretch/>
        </p:blipFill>
        <p:spPr>
          <a:xfrm>
            <a:off x="5918760" y="960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80" name="Picture 201" descr="C:\Users\pankratov.in\YandexDisk\!NTI\DOCS\ProjectPresentation\icons\PNG\256\355.png"/>
          <p:cNvPicPr/>
          <p:nvPr/>
        </p:nvPicPr>
        <p:blipFill>
          <a:blip r:embed="rId38"/>
          <a:stretch/>
        </p:blipFill>
        <p:spPr>
          <a:xfrm>
            <a:off x="4995000" y="960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81" name="Picture 202" descr="C:\Users\pankratov.in\YandexDisk\!NTI\DOCS\ProjectPresentation\icons\PNG\256\356.png"/>
          <p:cNvPicPr/>
          <p:nvPr/>
        </p:nvPicPr>
        <p:blipFill>
          <a:blip r:embed="rId39"/>
          <a:stretch/>
        </p:blipFill>
        <p:spPr>
          <a:xfrm>
            <a:off x="4138200" y="960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82" name="Picture 203" descr="C:\Users\pankratov.in\YandexDisk\!NTI\DOCS\ProjectPresentation\icons\PNG\256\357.png"/>
          <p:cNvPicPr/>
          <p:nvPr/>
        </p:nvPicPr>
        <p:blipFill>
          <a:blip r:embed="rId40"/>
          <a:stretch/>
        </p:blipFill>
        <p:spPr>
          <a:xfrm>
            <a:off x="3230640" y="960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83" name="Picture 204" descr="C:\Users\pankratov.in\YandexDisk\!NTI\DOCS\ProjectPresentation\icons\PNG\256\358.png"/>
          <p:cNvPicPr/>
          <p:nvPr/>
        </p:nvPicPr>
        <p:blipFill>
          <a:blip r:embed="rId41"/>
          <a:stretch/>
        </p:blipFill>
        <p:spPr>
          <a:xfrm>
            <a:off x="2367720" y="960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84" name="Picture 205" descr="C:\Users\pankratov.in\YandexDisk\!NTI\DOCS\ProjectPresentation\icons\PNG\256\359.png"/>
          <p:cNvPicPr/>
          <p:nvPr/>
        </p:nvPicPr>
        <p:blipFill>
          <a:blip r:embed="rId42"/>
          <a:stretch/>
        </p:blipFill>
        <p:spPr>
          <a:xfrm>
            <a:off x="1514520" y="960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85" name="Picture 62" descr="C:\Users\pankratov.in\YandexDisk\!NTI\DOCS\ProjectPresentation\icons\PNG\256\460.png"/>
          <p:cNvPicPr/>
          <p:nvPr/>
        </p:nvPicPr>
        <p:blipFill>
          <a:blip r:embed="rId43"/>
          <a:stretch/>
        </p:blipFill>
        <p:spPr>
          <a:xfrm>
            <a:off x="670320" y="446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86" name="Picture 63" descr="C:\Users\pankratov.in\YandexDisk\!NTI\DOCS\ProjectPresentation\icons\PNG\256\461.png"/>
          <p:cNvPicPr/>
          <p:nvPr/>
        </p:nvPicPr>
        <p:blipFill>
          <a:blip r:embed="rId44"/>
          <a:stretch/>
        </p:blipFill>
        <p:spPr>
          <a:xfrm>
            <a:off x="8540640" y="5370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87" name="Picture 64" descr="C:\Users\pankratov.in\YandexDisk\!NTI\DOCS\ProjectPresentation\icons\PNG\256\462.png"/>
          <p:cNvPicPr/>
          <p:nvPr/>
        </p:nvPicPr>
        <p:blipFill>
          <a:blip r:embed="rId45"/>
          <a:stretch/>
        </p:blipFill>
        <p:spPr>
          <a:xfrm>
            <a:off x="7629480" y="5370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88" name="Picture 65" descr="C:\Users\pankratov.in\YandexDisk\!NTI\DOCS\ProjectPresentation\icons\PNG\256\463.png"/>
          <p:cNvPicPr/>
          <p:nvPr/>
        </p:nvPicPr>
        <p:blipFill>
          <a:blip r:embed="rId46"/>
          <a:stretch/>
        </p:blipFill>
        <p:spPr>
          <a:xfrm>
            <a:off x="6785640" y="5370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89" name="Picture 66" descr="C:\Users\pankratov.in\YandexDisk\!NTI\DOCS\ProjectPresentation\icons\PNG\256\464.png"/>
          <p:cNvPicPr/>
          <p:nvPr/>
        </p:nvPicPr>
        <p:blipFill>
          <a:blip r:embed="rId47"/>
          <a:stretch/>
        </p:blipFill>
        <p:spPr>
          <a:xfrm>
            <a:off x="5884920" y="5370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90" name="Picture 67" descr="C:\Users\pankratov.in\YandexDisk\!NTI\DOCS\ProjectPresentation\icons\PNG\256\465.png"/>
          <p:cNvPicPr/>
          <p:nvPr/>
        </p:nvPicPr>
        <p:blipFill>
          <a:blip r:embed="rId48"/>
          <a:stretch/>
        </p:blipFill>
        <p:spPr>
          <a:xfrm>
            <a:off x="4995000" y="5370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91" name="Picture 68" descr="C:\Users\pankratov.in\YandexDisk\!NTI\DOCS\ProjectPresentation\icons\PNG\256\466.png"/>
          <p:cNvPicPr/>
          <p:nvPr/>
        </p:nvPicPr>
        <p:blipFill>
          <a:blip r:embed="rId49"/>
          <a:stretch/>
        </p:blipFill>
        <p:spPr>
          <a:xfrm>
            <a:off x="4152600" y="5370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92" name="Picture 69" descr="C:\Users\pankratov.in\YandexDisk\!NTI\DOCS\ProjectPresentation\icons\PNG\256\467.png"/>
          <p:cNvPicPr/>
          <p:nvPr/>
        </p:nvPicPr>
        <p:blipFill>
          <a:blip r:embed="rId50"/>
          <a:stretch/>
        </p:blipFill>
        <p:spPr>
          <a:xfrm>
            <a:off x="3261600" y="5334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93" name="Picture 70" descr="C:\Users\pankratov.in\YandexDisk\!NTI\DOCS\ProjectPresentation\icons\PNG\256\468.png"/>
          <p:cNvPicPr/>
          <p:nvPr/>
        </p:nvPicPr>
        <p:blipFill>
          <a:blip r:embed="rId51"/>
          <a:stretch/>
        </p:blipFill>
        <p:spPr>
          <a:xfrm>
            <a:off x="2465280" y="5334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94" name="Picture 71" descr="C:\Users\pankratov.in\YandexDisk\!NTI\DOCS\ProjectPresentation\icons\PNG\256\469.png"/>
          <p:cNvPicPr/>
          <p:nvPr/>
        </p:nvPicPr>
        <p:blipFill>
          <a:blip r:embed="rId52"/>
          <a:stretch/>
        </p:blipFill>
        <p:spPr>
          <a:xfrm>
            <a:off x="1571400" y="5334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95" name="Picture 72" descr="C:\Users\pankratov.in\YandexDisk\!NTI\DOCS\ProjectPresentation\icons\PNG\256\470.png"/>
          <p:cNvPicPr/>
          <p:nvPr/>
        </p:nvPicPr>
        <p:blipFill>
          <a:blip r:embed="rId53"/>
          <a:stretch/>
        </p:blipFill>
        <p:spPr>
          <a:xfrm>
            <a:off x="670320" y="5334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96" name="Picture 73" descr="C:\Users\pankratov.in\YandexDisk\!NTI\DOCS\ProjectPresentation\icons\PNG\256\471.png"/>
          <p:cNvPicPr/>
          <p:nvPr/>
        </p:nvPicPr>
        <p:blipFill>
          <a:blip r:embed="rId54"/>
          <a:stretch/>
        </p:blipFill>
        <p:spPr>
          <a:xfrm>
            <a:off x="8475120" y="446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97" name="Picture 74" descr="C:\Users\pankratov.in\YandexDisk\!NTI\DOCS\ProjectPresentation\icons\PNG\256\472.png"/>
          <p:cNvPicPr/>
          <p:nvPr/>
        </p:nvPicPr>
        <p:blipFill>
          <a:blip r:embed="rId55"/>
          <a:stretch/>
        </p:blipFill>
        <p:spPr>
          <a:xfrm>
            <a:off x="7629480" y="446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98" name="Picture 75" descr="C:\Users\pankratov.in\YandexDisk\!NTI\DOCS\ProjectPresentation\icons\PNG\256\473.png"/>
          <p:cNvPicPr/>
          <p:nvPr/>
        </p:nvPicPr>
        <p:blipFill>
          <a:blip r:embed="rId56"/>
          <a:stretch/>
        </p:blipFill>
        <p:spPr>
          <a:xfrm>
            <a:off x="6768360" y="446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399" name="Picture 76" descr="C:\Users\pankratov.in\YandexDisk\!NTI\DOCS\ProjectPresentation\icons\PNG\256\474.png"/>
          <p:cNvPicPr/>
          <p:nvPr/>
        </p:nvPicPr>
        <p:blipFill>
          <a:blip r:embed="rId57"/>
          <a:stretch/>
        </p:blipFill>
        <p:spPr>
          <a:xfrm>
            <a:off x="5829120" y="446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00" name="Picture 77" descr="C:\Users\pankratov.in\YandexDisk\!NTI\DOCS\ProjectPresentation\icons\PNG\256\475.png"/>
          <p:cNvPicPr/>
          <p:nvPr/>
        </p:nvPicPr>
        <p:blipFill>
          <a:blip r:embed="rId58"/>
          <a:stretch/>
        </p:blipFill>
        <p:spPr>
          <a:xfrm>
            <a:off x="4948920" y="446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01" name="Picture 78" descr="C:\Users\pankratov.in\YandexDisk\!NTI\DOCS\ProjectPresentation\icons\PNG\256\476.png"/>
          <p:cNvPicPr/>
          <p:nvPr/>
        </p:nvPicPr>
        <p:blipFill>
          <a:blip r:embed="rId59"/>
          <a:stretch/>
        </p:blipFill>
        <p:spPr>
          <a:xfrm>
            <a:off x="4152600" y="446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02" name="Picture 79" descr="C:\Users\pankratov.in\YandexDisk\!NTI\DOCS\ProjectPresentation\icons\PNG\256\477.png"/>
          <p:cNvPicPr/>
          <p:nvPr/>
        </p:nvPicPr>
        <p:blipFill>
          <a:blip r:embed="rId60"/>
          <a:stretch/>
        </p:blipFill>
        <p:spPr>
          <a:xfrm>
            <a:off x="3247200" y="446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03" name="Picture 80" descr="C:\Users\pankratov.in\YandexDisk\!NTI\DOCS\ProjectPresentation\icons\PNG\256\478.png"/>
          <p:cNvPicPr/>
          <p:nvPr/>
        </p:nvPicPr>
        <p:blipFill>
          <a:blip r:embed="rId61"/>
          <a:stretch/>
        </p:blipFill>
        <p:spPr>
          <a:xfrm>
            <a:off x="2410920" y="446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04" name="Picture 81" descr="C:\Users\pankratov.in\YandexDisk\!NTI\DOCS\ProjectPresentation\icons\PNG\256\479.png"/>
          <p:cNvPicPr/>
          <p:nvPr/>
        </p:nvPicPr>
        <p:blipFill>
          <a:blip r:embed="rId62"/>
          <a:stretch/>
        </p:blipFill>
        <p:spPr>
          <a:xfrm>
            <a:off x="1571400" y="4464000"/>
            <a:ext cx="793800" cy="7938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fld id="{2E699100-F7AB-46F3-A3F8-7D1865516A10}" type="datetime1">
              <a:rPr lang="ru-RU"/>
              <a:t>вс.26.11.2023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3600" cy="66024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rmAutofit fontScale="89000"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600" b="0" strike="noStrike" cap="all" spc="-1">
                <a:solidFill>
                  <a:srgbClr val="0C0C0C"/>
                </a:solidFill>
                <a:latin typeface="Calibri"/>
                <a:ea typeface="Calibri"/>
              </a:rPr>
              <a:t>Набор иконок для визуализации моделей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 type="sldNum" idx="9"/>
          </p:nvPr>
        </p:nvSpPr>
        <p:spPr>
          <a:xfrm>
            <a:off x="7091280" y="6426000"/>
            <a:ext cx="222624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EC8F28E-70AA-486C-9C4E-3213AE068632}" type="slidenum">
              <a: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rPr>
              <a:t>19</a:t>
            </a:fld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07" name="Picture 82" descr="C:\Users\pankratov.in\YandexDisk\!NTI\DOCS\ProjectPresentation\icons\PNG\256\481.png"/>
          <p:cNvPicPr/>
          <p:nvPr/>
        </p:nvPicPr>
        <p:blipFill>
          <a:blip r:embed="rId3"/>
          <a:stretch/>
        </p:blipFill>
        <p:spPr>
          <a:xfrm>
            <a:off x="666720" y="951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08" name="Picture 83" descr="C:\Users\pankratov.in\YandexDisk\!NTI\DOCS\ProjectPresentation\icons\PNG\256\482.png"/>
          <p:cNvPicPr/>
          <p:nvPr/>
        </p:nvPicPr>
        <p:blipFill>
          <a:blip r:embed="rId4"/>
          <a:stretch/>
        </p:blipFill>
        <p:spPr>
          <a:xfrm>
            <a:off x="3995280" y="4552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09" name="Picture 84" descr="C:\Users\pankratov.in\YandexDisk\!NTI\DOCS\ProjectPresentation\icons\PNG\256\483.png"/>
          <p:cNvPicPr/>
          <p:nvPr/>
        </p:nvPicPr>
        <p:blipFill>
          <a:blip r:embed="rId5"/>
          <a:stretch/>
        </p:blipFill>
        <p:spPr>
          <a:xfrm>
            <a:off x="3166200" y="4549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10" name="Picture 85" descr="C:\Users\pankratov.in\YandexDisk\!NTI\DOCS\ProjectPresentation\icons\PNG\256\484.png"/>
          <p:cNvPicPr/>
          <p:nvPr/>
        </p:nvPicPr>
        <p:blipFill>
          <a:blip r:embed="rId6"/>
          <a:stretch/>
        </p:blipFill>
        <p:spPr>
          <a:xfrm>
            <a:off x="2369880" y="4549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11" name="Picture 86" descr="C:\Users\pankratov.in\YandexDisk\!NTI\DOCS\ProjectPresentation\icons\PNG\256\485.png"/>
          <p:cNvPicPr/>
          <p:nvPr/>
        </p:nvPicPr>
        <p:blipFill>
          <a:blip r:embed="rId7"/>
          <a:stretch/>
        </p:blipFill>
        <p:spPr>
          <a:xfrm>
            <a:off x="1573560" y="4549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12" name="Picture 87" descr="C:\Users\pankratov.in\YandexDisk\!NTI\DOCS\ProjectPresentation\icons\PNG\256\486.png"/>
          <p:cNvPicPr/>
          <p:nvPr/>
        </p:nvPicPr>
        <p:blipFill>
          <a:blip r:embed="rId8"/>
          <a:stretch/>
        </p:blipFill>
        <p:spPr>
          <a:xfrm>
            <a:off x="723960" y="4549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13" name="Picture 88" descr="C:\Users\pankratov.in\YandexDisk\!NTI\DOCS\ProjectPresentation\icons\PNG\256\487.png"/>
          <p:cNvPicPr/>
          <p:nvPr/>
        </p:nvPicPr>
        <p:blipFill>
          <a:blip r:embed="rId9"/>
          <a:stretch/>
        </p:blipFill>
        <p:spPr>
          <a:xfrm>
            <a:off x="8141760" y="3623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14" name="Picture 89" descr="C:\Users\pankratov.in\YandexDisk\!NTI\DOCS\ProjectPresentation\icons\PNG\256\488.png"/>
          <p:cNvPicPr/>
          <p:nvPr/>
        </p:nvPicPr>
        <p:blipFill>
          <a:blip r:embed="rId10"/>
          <a:stretch/>
        </p:blipFill>
        <p:spPr>
          <a:xfrm>
            <a:off x="7315200" y="35625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15" name="Picture 90" descr="C:\Users\pankratov.in\YandexDisk\!NTI\DOCS\ProjectPresentation\icons\PNG\256\489.png"/>
          <p:cNvPicPr/>
          <p:nvPr/>
        </p:nvPicPr>
        <p:blipFill>
          <a:blip r:embed="rId11"/>
          <a:stretch/>
        </p:blipFill>
        <p:spPr>
          <a:xfrm>
            <a:off x="6518880" y="35751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16" name="Picture 91" descr="C:\Users\pankratov.in\YandexDisk\!NTI\DOCS\ProjectPresentation\icons\PNG\256\490.png"/>
          <p:cNvPicPr/>
          <p:nvPr/>
        </p:nvPicPr>
        <p:blipFill>
          <a:blip r:embed="rId12"/>
          <a:stretch/>
        </p:blipFill>
        <p:spPr>
          <a:xfrm>
            <a:off x="5684400" y="35751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17" name="Picture 92" descr="C:\Users\pankratov.in\YandexDisk\!NTI\DOCS\ProjectPresentation\icons\PNG\256\491.png"/>
          <p:cNvPicPr/>
          <p:nvPr/>
        </p:nvPicPr>
        <p:blipFill>
          <a:blip r:embed="rId13"/>
          <a:stretch/>
        </p:blipFill>
        <p:spPr>
          <a:xfrm>
            <a:off x="4857840" y="3623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18" name="Picture 93" descr="C:\Users\pankratov.in\YandexDisk\!NTI\DOCS\ProjectPresentation\icons\PNG\256\492.png"/>
          <p:cNvPicPr/>
          <p:nvPr/>
        </p:nvPicPr>
        <p:blipFill>
          <a:blip r:embed="rId14"/>
          <a:stretch/>
        </p:blipFill>
        <p:spPr>
          <a:xfrm>
            <a:off x="3995280" y="3623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19" name="Picture 94" descr="C:\Users\pankratov.in\YandexDisk\!NTI\DOCS\ProjectPresentation\icons\PNG\256\493.png"/>
          <p:cNvPicPr/>
          <p:nvPr/>
        </p:nvPicPr>
        <p:blipFill>
          <a:blip r:embed="rId15"/>
          <a:stretch/>
        </p:blipFill>
        <p:spPr>
          <a:xfrm>
            <a:off x="3204000" y="3623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20" name="Picture 95" descr="C:\Users\pankratov.in\YandexDisk\!NTI\DOCS\ProjectPresentation\icons\PNG\256\494.png"/>
          <p:cNvPicPr/>
          <p:nvPr/>
        </p:nvPicPr>
        <p:blipFill>
          <a:blip r:embed="rId16"/>
          <a:stretch/>
        </p:blipFill>
        <p:spPr>
          <a:xfrm>
            <a:off x="2377440" y="3623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21" name="Picture 96" descr="C:\Users\pankratov.in\YandexDisk\!NTI\DOCS\ProjectPresentation\icons\PNG\256\495.png"/>
          <p:cNvPicPr/>
          <p:nvPr/>
        </p:nvPicPr>
        <p:blipFill>
          <a:blip r:embed="rId17"/>
          <a:stretch/>
        </p:blipFill>
        <p:spPr>
          <a:xfrm>
            <a:off x="1525680" y="3623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22" name="Picture 97" descr="C:\Users\pankratov.in\YandexDisk\!NTI\DOCS\ProjectPresentation\icons\PNG\256\496.png"/>
          <p:cNvPicPr/>
          <p:nvPr/>
        </p:nvPicPr>
        <p:blipFill>
          <a:blip r:embed="rId18"/>
          <a:stretch/>
        </p:blipFill>
        <p:spPr>
          <a:xfrm>
            <a:off x="729360" y="3623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23" name="Picture 98" descr="C:\Users\pankratov.in\YandexDisk\!NTI\DOCS\ProjectPresentation\icons\PNG\256\497.png"/>
          <p:cNvPicPr/>
          <p:nvPr/>
        </p:nvPicPr>
        <p:blipFill>
          <a:blip r:embed="rId19"/>
          <a:stretch/>
        </p:blipFill>
        <p:spPr>
          <a:xfrm>
            <a:off x="8141760" y="2696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24" name="Picture 99" descr="C:\Users\pankratov.in\YandexDisk\!NTI\DOCS\ProjectPresentation\icons\PNG\256\498.png"/>
          <p:cNvPicPr/>
          <p:nvPr/>
        </p:nvPicPr>
        <p:blipFill>
          <a:blip r:embed="rId20"/>
          <a:stretch/>
        </p:blipFill>
        <p:spPr>
          <a:xfrm>
            <a:off x="7315200" y="2696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25" name="Picture 100" descr="C:\Users\pankratov.in\YandexDisk\!NTI\DOCS\ProjectPresentation\icons\PNG\256\499.png"/>
          <p:cNvPicPr/>
          <p:nvPr/>
        </p:nvPicPr>
        <p:blipFill>
          <a:blip r:embed="rId21"/>
          <a:stretch/>
        </p:blipFill>
        <p:spPr>
          <a:xfrm>
            <a:off x="6480720" y="2696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26" name="Picture 101" descr="C:\Users\pankratov.in\YandexDisk\!NTI\DOCS\ProjectPresentation\icons\PNG\256\500.png"/>
          <p:cNvPicPr/>
          <p:nvPr/>
        </p:nvPicPr>
        <p:blipFill>
          <a:blip r:embed="rId22"/>
          <a:stretch/>
        </p:blipFill>
        <p:spPr>
          <a:xfrm>
            <a:off x="5684400" y="2696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27" name="Picture 102" descr="C:\Users\pankratov.in\YandexDisk\!NTI\DOCS\ProjectPresentation\icons\PNG\256\501.png"/>
          <p:cNvPicPr/>
          <p:nvPr/>
        </p:nvPicPr>
        <p:blipFill>
          <a:blip r:embed="rId23"/>
          <a:stretch/>
        </p:blipFill>
        <p:spPr>
          <a:xfrm>
            <a:off x="4857840" y="2696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28" name="Picture 103" descr="C:\Users\pankratov.in\YandexDisk\!NTI\DOCS\ProjectPresentation\icons\PNG\256\502.png"/>
          <p:cNvPicPr/>
          <p:nvPr/>
        </p:nvPicPr>
        <p:blipFill>
          <a:blip r:embed="rId24"/>
          <a:stretch/>
        </p:blipFill>
        <p:spPr>
          <a:xfrm>
            <a:off x="4000320" y="2696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29" name="Picture 104" descr="C:\Users\pankratov.in\YandexDisk\!NTI\DOCS\ProjectPresentation\icons\PNG\256\503.png"/>
          <p:cNvPicPr/>
          <p:nvPr/>
        </p:nvPicPr>
        <p:blipFill>
          <a:blip r:embed="rId25"/>
          <a:stretch/>
        </p:blipFill>
        <p:spPr>
          <a:xfrm>
            <a:off x="3166200" y="2696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30" name="Picture 105" descr="C:\Users\pankratov.in\YandexDisk\!NTI\DOCS\ProjectPresentation\icons\PNG\256\504.png"/>
          <p:cNvPicPr/>
          <p:nvPr/>
        </p:nvPicPr>
        <p:blipFill>
          <a:blip r:embed="rId26"/>
          <a:stretch/>
        </p:blipFill>
        <p:spPr>
          <a:xfrm>
            <a:off x="2377440" y="2696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31" name="Picture 106" descr="C:\Users\pankratov.in\YandexDisk\!NTI\DOCS\ProjectPresentation\icons\PNG\256\505.png"/>
          <p:cNvPicPr/>
          <p:nvPr/>
        </p:nvPicPr>
        <p:blipFill>
          <a:blip r:embed="rId27"/>
          <a:stretch/>
        </p:blipFill>
        <p:spPr>
          <a:xfrm>
            <a:off x="1520280" y="2696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32" name="Picture 107" descr="C:\Users\pankratov.in\YandexDisk\!NTI\DOCS\ProjectPresentation\icons\PNG\256\506.png"/>
          <p:cNvPicPr/>
          <p:nvPr/>
        </p:nvPicPr>
        <p:blipFill>
          <a:blip r:embed="rId28"/>
          <a:stretch/>
        </p:blipFill>
        <p:spPr>
          <a:xfrm>
            <a:off x="666720" y="2696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33" name="Picture 108" descr="C:\Users\pankratov.in\YandexDisk\!NTI\DOCS\ProjectPresentation\icons\PNG\256\507.png"/>
          <p:cNvPicPr/>
          <p:nvPr/>
        </p:nvPicPr>
        <p:blipFill>
          <a:blip r:embed="rId29"/>
          <a:stretch/>
        </p:blipFill>
        <p:spPr>
          <a:xfrm>
            <a:off x="8141760" y="1812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34" name="Picture 109" descr="C:\Users\pankratov.in\YandexDisk\!NTI\DOCS\ProjectPresentation\icons\PNG\256\508.png"/>
          <p:cNvPicPr/>
          <p:nvPr/>
        </p:nvPicPr>
        <p:blipFill>
          <a:blip r:embed="rId30"/>
          <a:stretch/>
        </p:blipFill>
        <p:spPr>
          <a:xfrm>
            <a:off x="7315200" y="1812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35" name="Picture 110" descr="C:\Users\pankratov.in\YandexDisk\!NTI\DOCS\ProjectPresentation\icons\PNG\256\509.png"/>
          <p:cNvPicPr/>
          <p:nvPr/>
        </p:nvPicPr>
        <p:blipFill>
          <a:blip r:embed="rId31"/>
          <a:stretch/>
        </p:blipFill>
        <p:spPr>
          <a:xfrm>
            <a:off x="6480720" y="1812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36" name="Picture 111" descr="C:\Users\pankratov.in\YandexDisk\!NTI\DOCS\ProjectPresentation\icons\PNG\256\510.png"/>
          <p:cNvPicPr/>
          <p:nvPr/>
        </p:nvPicPr>
        <p:blipFill>
          <a:blip r:embed="rId32"/>
          <a:stretch/>
        </p:blipFill>
        <p:spPr>
          <a:xfrm>
            <a:off x="5653800" y="17629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37" name="Picture 112" descr="C:\Users\pankratov.in\YandexDisk\!NTI\DOCS\ProjectPresentation\icons\PNG\256\511.png"/>
          <p:cNvPicPr/>
          <p:nvPr/>
        </p:nvPicPr>
        <p:blipFill>
          <a:blip r:embed="rId33"/>
          <a:stretch/>
        </p:blipFill>
        <p:spPr>
          <a:xfrm>
            <a:off x="4827240" y="1812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38" name="Picture 113" descr="C:\Users\pankratov.in\YandexDisk\!NTI\DOCS\ProjectPresentation\icons\PNG\256\512.png"/>
          <p:cNvPicPr/>
          <p:nvPr/>
        </p:nvPicPr>
        <p:blipFill>
          <a:blip r:embed="rId34"/>
          <a:stretch/>
        </p:blipFill>
        <p:spPr>
          <a:xfrm>
            <a:off x="4000320" y="1812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39" name="Picture 114" descr="C:\Users\pankratov.in\YandexDisk\!NTI\DOCS\ProjectPresentation\icons\PNG\256\513.png"/>
          <p:cNvPicPr/>
          <p:nvPr/>
        </p:nvPicPr>
        <p:blipFill>
          <a:blip r:embed="rId35"/>
          <a:stretch/>
        </p:blipFill>
        <p:spPr>
          <a:xfrm>
            <a:off x="3173760" y="1812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40" name="Picture 115" descr="C:\Users\pankratov.in\YandexDisk\!NTI\DOCS\ProjectPresentation\icons\PNG\256\514.png"/>
          <p:cNvPicPr/>
          <p:nvPr/>
        </p:nvPicPr>
        <p:blipFill>
          <a:blip r:embed="rId36"/>
          <a:stretch/>
        </p:blipFill>
        <p:spPr>
          <a:xfrm>
            <a:off x="2369880" y="1812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41" name="Picture 116" descr="C:\Users\pankratov.in\YandexDisk\!NTI\DOCS\ProjectPresentation\icons\PNG\256\515.png"/>
          <p:cNvPicPr/>
          <p:nvPr/>
        </p:nvPicPr>
        <p:blipFill>
          <a:blip r:embed="rId37"/>
          <a:stretch/>
        </p:blipFill>
        <p:spPr>
          <a:xfrm>
            <a:off x="1520280" y="1812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42" name="Picture 117" descr="C:\Users\pankratov.in\YandexDisk\!NTI\DOCS\ProjectPresentation\icons\PNG\256\516.png"/>
          <p:cNvPicPr/>
          <p:nvPr/>
        </p:nvPicPr>
        <p:blipFill>
          <a:blip r:embed="rId38"/>
          <a:stretch/>
        </p:blipFill>
        <p:spPr>
          <a:xfrm>
            <a:off x="666720" y="1812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43" name="Picture 118" descr="C:\Users\pankratov.in\YandexDisk\!NTI\DOCS\ProjectPresentation\icons\PNG\256\517.png"/>
          <p:cNvPicPr/>
          <p:nvPr/>
        </p:nvPicPr>
        <p:blipFill>
          <a:blip r:embed="rId39"/>
          <a:stretch/>
        </p:blipFill>
        <p:spPr>
          <a:xfrm>
            <a:off x="8141760" y="951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44" name="Picture 119" descr="C:\Users\pankratov.in\YandexDisk\!NTI\DOCS\ProjectPresentation\icons\PNG\256\518.png"/>
          <p:cNvPicPr/>
          <p:nvPr/>
        </p:nvPicPr>
        <p:blipFill>
          <a:blip r:embed="rId40"/>
          <a:stretch/>
        </p:blipFill>
        <p:spPr>
          <a:xfrm>
            <a:off x="7315200" y="951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45" name="Picture 120" descr="C:\Users\pankratov.in\YandexDisk\!NTI\DOCS\ProjectPresentation\icons\PNG\256\519.png"/>
          <p:cNvPicPr/>
          <p:nvPr/>
        </p:nvPicPr>
        <p:blipFill>
          <a:blip r:embed="rId41"/>
          <a:stretch/>
        </p:blipFill>
        <p:spPr>
          <a:xfrm>
            <a:off x="6480720" y="951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46" name="Picture 121" descr="C:\Users\pankratov.in\YandexDisk\!NTI\DOCS\ProjectPresentation\icons\PNG\256\520.png"/>
          <p:cNvPicPr/>
          <p:nvPr/>
        </p:nvPicPr>
        <p:blipFill>
          <a:blip r:embed="rId42"/>
          <a:stretch/>
        </p:blipFill>
        <p:spPr>
          <a:xfrm>
            <a:off x="5653800" y="951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47" name="Picture 122" descr="C:\Users\pankratov.in\YandexDisk\!NTI\DOCS\ProjectPresentation\icons\PNG\256\521.png"/>
          <p:cNvPicPr/>
          <p:nvPr/>
        </p:nvPicPr>
        <p:blipFill>
          <a:blip r:embed="rId43"/>
          <a:stretch/>
        </p:blipFill>
        <p:spPr>
          <a:xfrm>
            <a:off x="4827240" y="951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48" name="Picture 123" descr="C:\Users\pankratov.in\YandexDisk\!NTI\DOCS\ProjectPresentation\icons\PNG\256\522.png"/>
          <p:cNvPicPr/>
          <p:nvPr/>
        </p:nvPicPr>
        <p:blipFill>
          <a:blip r:embed="rId44"/>
          <a:stretch/>
        </p:blipFill>
        <p:spPr>
          <a:xfrm>
            <a:off x="4000320" y="951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49" name="Picture 124" descr="C:\Users\pankratov.in\YandexDisk\!NTI\DOCS\ProjectPresentation\icons\PNG\256\523.png"/>
          <p:cNvPicPr/>
          <p:nvPr/>
        </p:nvPicPr>
        <p:blipFill>
          <a:blip r:embed="rId45"/>
          <a:stretch/>
        </p:blipFill>
        <p:spPr>
          <a:xfrm>
            <a:off x="3173760" y="951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50" name="Picture 125" descr="C:\Users\pankratov.in\YandexDisk\!NTI\DOCS\ProjectPresentation\icons\PNG\256\524.png"/>
          <p:cNvPicPr/>
          <p:nvPr/>
        </p:nvPicPr>
        <p:blipFill>
          <a:blip r:embed="rId46"/>
          <a:stretch/>
        </p:blipFill>
        <p:spPr>
          <a:xfrm>
            <a:off x="2369880" y="951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51" name="Picture 126" descr="C:\Users\pankratov.in\YandexDisk\!NTI\DOCS\ProjectPresentation\icons\PNG\256\525.png"/>
          <p:cNvPicPr/>
          <p:nvPr/>
        </p:nvPicPr>
        <p:blipFill>
          <a:blip r:embed="rId47"/>
          <a:stretch/>
        </p:blipFill>
        <p:spPr>
          <a:xfrm>
            <a:off x="1520280" y="951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52" name="Picture 47" descr="C:\Users\pankratov.in\YandexDisk\!NTI\DOCS\ProjectPresentation\icons\PNG\256\445.png"/>
          <p:cNvPicPr/>
          <p:nvPr/>
        </p:nvPicPr>
        <p:blipFill>
          <a:blip r:embed="rId48"/>
          <a:stretch/>
        </p:blipFill>
        <p:spPr>
          <a:xfrm>
            <a:off x="4915440" y="4552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53" name="Picture 48" descr="C:\Users\pankratov.in\YandexDisk\!NTI\DOCS\ProjectPresentation\icons\PNG\256\446.png"/>
          <p:cNvPicPr/>
          <p:nvPr/>
        </p:nvPicPr>
        <p:blipFill>
          <a:blip r:embed="rId49"/>
          <a:stretch/>
        </p:blipFill>
        <p:spPr>
          <a:xfrm>
            <a:off x="8147520" y="53784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54" name="Picture 49" descr="C:\Users\pankratov.in\YandexDisk\!NTI\DOCS\ProjectPresentation\icons\PNG\256\447.png"/>
          <p:cNvPicPr/>
          <p:nvPr/>
        </p:nvPicPr>
        <p:blipFill>
          <a:blip r:embed="rId50"/>
          <a:stretch/>
        </p:blipFill>
        <p:spPr>
          <a:xfrm>
            <a:off x="7351200" y="5403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55" name="Picture 50" descr="C:\Users\pankratov.in\YandexDisk\!NTI\DOCS\ProjectPresentation\icons\PNG\256\448.png"/>
          <p:cNvPicPr/>
          <p:nvPr/>
        </p:nvPicPr>
        <p:blipFill>
          <a:blip r:embed="rId51"/>
          <a:stretch/>
        </p:blipFill>
        <p:spPr>
          <a:xfrm>
            <a:off x="6554880" y="5403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56" name="Picture 51" descr="C:\Users\pankratov.in\YandexDisk\!NTI\DOCS\ProjectPresentation\icons\PNG\256\449.png"/>
          <p:cNvPicPr/>
          <p:nvPr/>
        </p:nvPicPr>
        <p:blipFill>
          <a:blip r:embed="rId52"/>
          <a:stretch/>
        </p:blipFill>
        <p:spPr>
          <a:xfrm>
            <a:off x="5766120" y="5403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57" name="Picture 52" descr="C:\Users\pankratov.in\YandexDisk\!NTI\DOCS\ProjectPresentation\icons\PNG\256\450.png"/>
          <p:cNvPicPr/>
          <p:nvPr/>
        </p:nvPicPr>
        <p:blipFill>
          <a:blip r:embed="rId53"/>
          <a:stretch/>
        </p:blipFill>
        <p:spPr>
          <a:xfrm>
            <a:off x="4944600" y="53938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58" name="Picture 53" descr="C:\Users\pankratov.in\YandexDisk\!NTI\DOCS\ProjectPresentation\icons\PNG\256\451.png"/>
          <p:cNvPicPr/>
          <p:nvPr/>
        </p:nvPicPr>
        <p:blipFill>
          <a:blip r:embed="rId54"/>
          <a:stretch/>
        </p:blipFill>
        <p:spPr>
          <a:xfrm>
            <a:off x="4030920" y="53938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59" name="Picture 54" descr="C:\Users\pankratov.in\YandexDisk\!NTI\DOCS\ProjectPresentation\icons\PNG\256\452.png"/>
          <p:cNvPicPr/>
          <p:nvPr/>
        </p:nvPicPr>
        <p:blipFill>
          <a:blip r:embed="rId55"/>
          <a:stretch/>
        </p:blipFill>
        <p:spPr>
          <a:xfrm>
            <a:off x="3204000" y="5403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60" name="Picture 55" descr="C:\Users\pankratov.in\YandexDisk\!NTI\DOCS\ProjectPresentation\icons\PNG\256\453.png"/>
          <p:cNvPicPr/>
          <p:nvPr/>
        </p:nvPicPr>
        <p:blipFill>
          <a:blip r:embed="rId56"/>
          <a:stretch/>
        </p:blipFill>
        <p:spPr>
          <a:xfrm>
            <a:off x="2336400" y="53938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61" name="Picture 56" descr="C:\Users\pankratov.in\YandexDisk\!NTI\DOCS\ProjectPresentation\icons\PNG\256\454.png"/>
          <p:cNvPicPr/>
          <p:nvPr/>
        </p:nvPicPr>
        <p:blipFill>
          <a:blip r:embed="rId57"/>
          <a:stretch/>
        </p:blipFill>
        <p:spPr>
          <a:xfrm>
            <a:off x="1536480" y="53938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62" name="Picture 57" descr="C:\Users\pankratov.in\YandexDisk\!NTI\DOCS\ProjectPresentation\icons\PNG\256\455.png"/>
          <p:cNvPicPr/>
          <p:nvPr/>
        </p:nvPicPr>
        <p:blipFill>
          <a:blip r:embed="rId58"/>
          <a:stretch/>
        </p:blipFill>
        <p:spPr>
          <a:xfrm>
            <a:off x="744120" y="53938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63" name="Picture 58" descr="C:\Users\pankratov.in\YandexDisk\!NTI\DOCS\ProjectPresentation\icons\PNG\256\456.png"/>
          <p:cNvPicPr/>
          <p:nvPr/>
        </p:nvPicPr>
        <p:blipFill>
          <a:blip r:embed="rId59"/>
          <a:stretch/>
        </p:blipFill>
        <p:spPr>
          <a:xfrm>
            <a:off x="8111520" y="4552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64" name="Picture 59" descr="C:\Users\pankratov.in\YandexDisk\!NTI\DOCS\ProjectPresentation\icons\PNG\256\457.png"/>
          <p:cNvPicPr/>
          <p:nvPr/>
        </p:nvPicPr>
        <p:blipFill>
          <a:blip r:embed="rId60"/>
          <a:stretch/>
        </p:blipFill>
        <p:spPr>
          <a:xfrm>
            <a:off x="7351200" y="4552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65" name="Picture 60" descr="C:\Users\pankratov.in\YandexDisk\!NTI\DOCS\ProjectPresentation\icons\PNG\256\458.png"/>
          <p:cNvPicPr/>
          <p:nvPr/>
        </p:nvPicPr>
        <p:blipFill>
          <a:blip r:embed="rId61"/>
          <a:stretch/>
        </p:blipFill>
        <p:spPr>
          <a:xfrm>
            <a:off x="6554880" y="4552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66" name="Picture 61" descr="C:\Users\pankratov.in\YandexDisk\!NTI\DOCS\ProjectPresentation\icons\PNG\256\459.png"/>
          <p:cNvPicPr/>
          <p:nvPr/>
        </p:nvPicPr>
        <p:blipFill>
          <a:blip r:embed="rId62"/>
          <a:stretch/>
        </p:blipFill>
        <p:spPr>
          <a:xfrm>
            <a:off x="5766120" y="4552200"/>
            <a:ext cx="793800" cy="7938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fld id="{58CF0578-8083-4891-B5E7-9D247B8D3027}" type="datetime1">
              <a:rPr lang="ru-RU"/>
              <a:t>вс.26.11.2023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3600" cy="66024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rmAutofit fontScale="89000"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600" b="0" strike="noStrike" cap="all" spc="-1">
                <a:solidFill>
                  <a:srgbClr val="0C0C0C"/>
                </a:solidFill>
                <a:latin typeface="Calibri"/>
                <a:ea typeface="Calibri"/>
              </a:rPr>
              <a:t>Набор иконок для визуализации моделей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PlaceHolder 2"/>
          <p:cNvSpPr>
            <a:spLocks noGrp="1"/>
          </p:cNvSpPr>
          <p:nvPr>
            <p:ph type="sldNum" idx="10"/>
          </p:nvPr>
        </p:nvSpPr>
        <p:spPr>
          <a:xfrm>
            <a:off x="7091280" y="6426000"/>
            <a:ext cx="222624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FD9BBF4-A055-426D-A0FD-6CF23B338169}" type="slidenum">
              <a: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rPr>
              <a:t>20</a:t>
            </a:fld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69" name="Picture 106" descr="C:\Users\pankratov.in\YandexDisk\!NTI\DOCS\ProjectPresentation\icons\PNG\256\260.png"/>
          <p:cNvPicPr/>
          <p:nvPr/>
        </p:nvPicPr>
        <p:blipFill>
          <a:blip r:embed="rId3"/>
          <a:stretch/>
        </p:blipFill>
        <p:spPr>
          <a:xfrm>
            <a:off x="66744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70" name="Picture 107" descr="C:\Users\pankratov.in\YandexDisk\!NTI\DOCS\ProjectPresentation\icons\PNG\256\261.png"/>
          <p:cNvPicPr/>
          <p:nvPr/>
        </p:nvPicPr>
        <p:blipFill>
          <a:blip r:embed="rId4"/>
          <a:stretch/>
        </p:blipFill>
        <p:spPr>
          <a:xfrm>
            <a:off x="8692200" y="5543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71" name="Picture 108" descr="C:\Users\pankratov.in\YandexDisk\!NTI\DOCS\ProjectPresentation\icons\PNG\256\262.png"/>
          <p:cNvPicPr/>
          <p:nvPr/>
        </p:nvPicPr>
        <p:blipFill>
          <a:blip r:embed="rId5"/>
          <a:stretch/>
        </p:blipFill>
        <p:spPr>
          <a:xfrm>
            <a:off x="7797960" y="55281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72" name="Picture 109" descr="C:\Users\pankratov.in\YandexDisk\!NTI\DOCS\ProjectPresentation\icons\PNG\256\263.png"/>
          <p:cNvPicPr/>
          <p:nvPr/>
        </p:nvPicPr>
        <p:blipFill>
          <a:blip r:embed="rId6"/>
          <a:stretch/>
        </p:blipFill>
        <p:spPr>
          <a:xfrm>
            <a:off x="6930360" y="5498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73" name="Picture 110" descr="C:\Users\pankratov.in\YandexDisk\!NTI\DOCS\ProjectPresentation\icons\PNG\256\264.png"/>
          <p:cNvPicPr/>
          <p:nvPr/>
        </p:nvPicPr>
        <p:blipFill>
          <a:blip r:embed="rId7"/>
          <a:stretch/>
        </p:blipFill>
        <p:spPr>
          <a:xfrm>
            <a:off x="5999040" y="54694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74" name="Picture 111" descr="C:\Users\pankratov.in\YandexDisk\!NTI\DOCS\ProjectPresentation\icons\PNG\256\265.png"/>
          <p:cNvPicPr/>
          <p:nvPr/>
        </p:nvPicPr>
        <p:blipFill>
          <a:blip r:embed="rId8"/>
          <a:stretch/>
        </p:blipFill>
        <p:spPr>
          <a:xfrm>
            <a:off x="5088600" y="55281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75" name="Picture 112" descr="C:\Users\pankratov.in\YandexDisk\!NTI\DOCS\ProjectPresentation\icons\PNG\256\266.png"/>
          <p:cNvPicPr/>
          <p:nvPr/>
        </p:nvPicPr>
        <p:blipFill>
          <a:blip r:embed="rId9"/>
          <a:stretch/>
        </p:blipFill>
        <p:spPr>
          <a:xfrm>
            <a:off x="4143600" y="54694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76" name="Picture 113" descr="C:\Users\pankratov.in\YandexDisk\!NTI\DOCS\ProjectPresentation\icons\PNG\256\267.png"/>
          <p:cNvPicPr/>
          <p:nvPr/>
        </p:nvPicPr>
        <p:blipFill>
          <a:blip r:embed="rId10"/>
          <a:stretch/>
        </p:blipFill>
        <p:spPr>
          <a:xfrm>
            <a:off x="3285720" y="54694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77" name="Picture 114" descr="C:\Users\pankratov.in\YandexDisk\!NTI\DOCS\ProjectPresentation\icons\PNG\256\268.png"/>
          <p:cNvPicPr/>
          <p:nvPr/>
        </p:nvPicPr>
        <p:blipFill>
          <a:blip r:embed="rId11"/>
          <a:stretch/>
        </p:blipFill>
        <p:spPr>
          <a:xfrm>
            <a:off x="2397600" y="55281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78" name="Picture 115" descr="C:\Users\pankratov.in\YandexDisk\!NTI\DOCS\ProjectPresentation\icons\PNG\256\269.png"/>
          <p:cNvPicPr/>
          <p:nvPr/>
        </p:nvPicPr>
        <p:blipFill>
          <a:blip r:embed="rId12"/>
          <a:stretch/>
        </p:blipFill>
        <p:spPr>
          <a:xfrm>
            <a:off x="1601640" y="54694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79" name="Picture 116" descr="C:\Users\pankratov.in\YandexDisk\!NTI\DOCS\ProjectPresentation\icons\PNG\256\270.png"/>
          <p:cNvPicPr/>
          <p:nvPr/>
        </p:nvPicPr>
        <p:blipFill>
          <a:blip r:embed="rId13"/>
          <a:stretch/>
        </p:blipFill>
        <p:spPr>
          <a:xfrm>
            <a:off x="667440" y="54694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80" name="Picture 117" descr="C:\Users\pankratov.in\YandexDisk\!NTI\DOCS\ProjectPresentation\icons\PNG\256\271.png"/>
          <p:cNvPicPr/>
          <p:nvPr/>
        </p:nvPicPr>
        <p:blipFill>
          <a:blip r:embed="rId14"/>
          <a:stretch/>
        </p:blipFill>
        <p:spPr>
          <a:xfrm>
            <a:off x="8692200" y="4562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81" name="Picture 118" descr="C:\Users\pankratov.in\YandexDisk\!NTI\DOCS\ProjectPresentation\icons\PNG\256\272.png"/>
          <p:cNvPicPr/>
          <p:nvPr/>
        </p:nvPicPr>
        <p:blipFill>
          <a:blip r:embed="rId15"/>
          <a:stretch/>
        </p:blipFill>
        <p:spPr>
          <a:xfrm>
            <a:off x="7797960" y="4562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82" name="Picture 119" descr="C:\Users\pankratov.in\YandexDisk\!NTI\DOCS\ProjectPresentation\icons\PNG\256\273.png"/>
          <p:cNvPicPr/>
          <p:nvPr/>
        </p:nvPicPr>
        <p:blipFill>
          <a:blip r:embed="rId16"/>
          <a:stretch/>
        </p:blipFill>
        <p:spPr>
          <a:xfrm>
            <a:off x="6870960" y="4569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83" name="Picture 120" descr="C:\Users\pankratov.in\YandexDisk\!NTI\DOCS\ProjectPresentation\icons\PNG\256\274.png"/>
          <p:cNvPicPr/>
          <p:nvPr/>
        </p:nvPicPr>
        <p:blipFill>
          <a:blip r:embed="rId17"/>
          <a:stretch/>
        </p:blipFill>
        <p:spPr>
          <a:xfrm>
            <a:off x="5949720" y="4569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84" name="Picture 121" descr="C:\Users\pankratov.in\YandexDisk\!NTI\DOCS\ProjectPresentation\icons\PNG\256\275.png"/>
          <p:cNvPicPr/>
          <p:nvPr/>
        </p:nvPicPr>
        <p:blipFill>
          <a:blip r:embed="rId18"/>
          <a:stretch/>
        </p:blipFill>
        <p:spPr>
          <a:xfrm>
            <a:off x="5049360" y="4562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85" name="Picture 122" descr="C:\Users\pankratov.in\YandexDisk\!NTI\DOCS\ProjectPresentation\icons\PNG\256\276.png"/>
          <p:cNvPicPr/>
          <p:nvPr/>
        </p:nvPicPr>
        <p:blipFill>
          <a:blip r:embed="rId19"/>
          <a:stretch/>
        </p:blipFill>
        <p:spPr>
          <a:xfrm>
            <a:off x="4146120" y="4562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86" name="Picture 123" descr="C:\Users\pankratov.in\YandexDisk\!NTI\DOCS\ProjectPresentation\icons\PNG\256\277.png"/>
          <p:cNvPicPr/>
          <p:nvPr/>
        </p:nvPicPr>
        <p:blipFill>
          <a:blip r:embed="rId20"/>
          <a:stretch/>
        </p:blipFill>
        <p:spPr>
          <a:xfrm>
            <a:off x="3271680" y="4569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87" name="Picture 124" descr="C:\Users\pankratov.in\YandexDisk\!NTI\DOCS\ProjectPresentation\icons\PNG\256\278.png"/>
          <p:cNvPicPr/>
          <p:nvPr/>
        </p:nvPicPr>
        <p:blipFill>
          <a:blip r:embed="rId21"/>
          <a:stretch/>
        </p:blipFill>
        <p:spPr>
          <a:xfrm>
            <a:off x="2397600" y="4569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88" name="Picture 125" descr="C:\Users\pankratov.in\YandexDisk\!NTI\DOCS\ProjectPresentation\icons\PNG\256\279.png"/>
          <p:cNvPicPr/>
          <p:nvPr/>
        </p:nvPicPr>
        <p:blipFill>
          <a:blip r:embed="rId22"/>
          <a:stretch/>
        </p:blipFill>
        <p:spPr>
          <a:xfrm>
            <a:off x="1589400" y="4569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89" name="Picture 126" descr="C:\Users\pankratov.in\YandexDisk\!NTI\DOCS\ProjectPresentation\icons\PNG\256\280.png"/>
          <p:cNvPicPr/>
          <p:nvPr/>
        </p:nvPicPr>
        <p:blipFill>
          <a:blip r:embed="rId23"/>
          <a:stretch/>
        </p:blipFill>
        <p:spPr>
          <a:xfrm>
            <a:off x="667440" y="4569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90" name="Picture 127" descr="C:\Users\pankratov.in\YandexDisk\!NTI\DOCS\ProjectPresentation\icons\PNG\256\281.png"/>
          <p:cNvPicPr/>
          <p:nvPr/>
        </p:nvPicPr>
        <p:blipFill>
          <a:blip r:embed="rId24"/>
          <a:stretch/>
        </p:blipFill>
        <p:spPr>
          <a:xfrm>
            <a:off x="8663040" y="3684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91" name="Picture 128" descr="C:\Users\pankratov.in\YandexDisk\!NTI\DOCS\ProjectPresentation\icons\PNG\256\282.png"/>
          <p:cNvPicPr/>
          <p:nvPr/>
        </p:nvPicPr>
        <p:blipFill>
          <a:blip r:embed="rId25"/>
          <a:stretch/>
        </p:blipFill>
        <p:spPr>
          <a:xfrm>
            <a:off x="7797960" y="3684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92" name="Picture 129" descr="C:\Users\pankratov.in\YandexDisk\!NTI\DOCS\ProjectPresentation\icons\PNG\256\283.png"/>
          <p:cNvPicPr/>
          <p:nvPr/>
        </p:nvPicPr>
        <p:blipFill>
          <a:blip r:embed="rId26"/>
          <a:stretch/>
        </p:blipFill>
        <p:spPr>
          <a:xfrm>
            <a:off x="6870960" y="37000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93" name="Picture 130" descr="C:\Users\pankratov.in\YandexDisk\!NTI\DOCS\ProjectPresentation\icons\PNG\256\284.png"/>
          <p:cNvPicPr/>
          <p:nvPr/>
        </p:nvPicPr>
        <p:blipFill>
          <a:blip r:embed="rId27"/>
          <a:stretch/>
        </p:blipFill>
        <p:spPr>
          <a:xfrm>
            <a:off x="1463760" y="18867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94" name="Picture 131" descr="C:\Users\pankratov.in\YandexDisk\!NTI\DOCS\ProjectPresentation\icons\PNG\256\285.png"/>
          <p:cNvPicPr/>
          <p:nvPr/>
        </p:nvPicPr>
        <p:blipFill>
          <a:blip r:embed="rId28"/>
          <a:stretch/>
        </p:blipFill>
        <p:spPr>
          <a:xfrm>
            <a:off x="5949720" y="3684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95" name="Picture 132" descr="C:\Users\pankratov.in\YandexDisk\!NTI\DOCS\ProjectPresentation\icons\PNG\256\286.png"/>
          <p:cNvPicPr/>
          <p:nvPr/>
        </p:nvPicPr>
        <p:blipFill>
          <a:blip r:embed="rId29"/>
          <a:stretch/>
        </p:blipFill>
        <p:spPr>
          <a:xfrm>
            <a:off x="4176360" y="3684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96" name="Picture 133" descr="C:\Users\pankratov.in\YandexDisk\!NTI\DOCS\ProjectPresentation\icons\PNG\256\287.png"/>
          <p:cNvPicPr/>
          <p:nvPr/>
        </p:nvPicPr>
        <p:blipFill>
          <a:blip r:embed="rId30"/>
          <a:stretch/>
        </p:blipFill>
        <p:spPr>
          <a:xfrm>
            <a:off x="3285720" y="37000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97" name="Picture 134" descr="C:\Users\pankratov.in\YandexDisk\!NTI\DOCS\ProjectPresentation\icons\PNG\256\288.png"/>
          <p:cNvPicPr/>
          <p:nvPr/>
        </p:nvPicPr>
        <p:blipFill>
          <a:blip r:embed="rId31"/>
          <a:stretch/>
        </p:blipFill>
        <p:spPr>
          <a:xfrm>
            <a:off x="2475360" y="3684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98" name="Picture 135" descr="C:\Users\pankratov.in\YandexDisk\!NTI\DOCS\ProjectPresentation\icons\PNG\256\289.png"/>
          <p:cNvPicPr/>
          <p:nvPr/>
        </p:nvPicPr>
        <p:blipFill>
          <a:blip r:embed="rId32"/>
          <a:stretch/>
        </p:blipFill>
        <p:spPr>
          <a:xfrm>
            <a:off x="1601640" y="3684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499" name="Picture 136" descr="C:\Users\pankratov.in\YandexDisk\!NTI\DOCS\ProjectPresentation\icons\PNG\256\290.png"/>
          <p:cNvPicPr/>
          <p:nvPr/>
        </p:nvPicPr>
        <p:blipFill>
          <a:blip r:embed="rId33"/>
          <a:stretch/>
        </p:blipFill>
        <p:spPr>
          <a:xfrm>
            <a:off x="667440" y="3684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00" name="Picture 137" descr="C:\Users\pankratov.in\YandexDisk\!NTI\DOCS\ProjectPresentation\icons\PNG\256\291.png"/>
          <p:cNvPicPr/>
          <p:nvPr/>
        </p:nvPicPr>
        <p:blipFill>
          <a:blip r:embed="rId34"/>
          <a:stretch/>
        </p:blipFill>
        <p:spPr>
          <a:xfrm>
            <a:off x="8677800" y="2770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01" name="Picture 138" descr="C:\Users\pankratov.in\YandexDisk\!NTI\DOCS\ProjectPresentation\icons\PNG\256\292.png"/>
          <p:cNvPicPr/>
          <p:nvPr/>
        </p:nvPicPr>
        <p:blipFill>
          <a:blip r:embed="rId35"/>
          <a:stretch/>
        </p:blipFill>
        <p:spPr>
          <a:xfrm>
            <a:off x="7797960" y="2770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02" name="Picture 139" descr="C:\Users\pankratov.in\YandexDisk\!NTI\DOCS\ProjectPresentation\icons\PNG\256\293.png"/>
          <p:cNvPicPr/>
          <p:nvPr/>
        </p:nvPicPr>
        <p:blipFill>
          <a:blip r:embed="rId36"/>
          <a:stretch/>
        </p:blipFill>
        <p:spPr>
          <a:xfrm>
            <a:off x="6870960" y="2770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03" name="Picture 140" descr="C:\Users\pankratov.in\YandexDisk\!NTI\DOCS\ProjectPresentation\icons\PNG\256\294.png"/>
          <p:cNvPicPr/>
          <p:nvPr/>
        </p:nvPicPr>
        <p:blipFill>
          <a:blip r:embed="rId37"/>
          <a:stretch/>
        </p:blipFill>
        <p:spPr>
          <a:xfrm>
            <a:off x="5999040" y="2770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04" name="Picture 141" descr="C:\Users\pankratov.in\YandexDisk\!NTI\DOCS\ProjectPresentation\icons\PNG\256\295.png"/>
          <p:cNvPicPr/>
          <p:nvPr/>
        </p:nvPicPr>
        <p:blipFill>
          <a:blip r:embed="rId38"/>
          <a:stretch/>
        </p:blipFill>
        <p:spPr>
          <a:xfrm>
            <a:off x="5088600" y="2770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05" name="Picture 142" descr="C:\Users\pankratov.in\YandexDisk\!NTI\DOCS\ProjectPresentation\icons\PNG\256\296.png"/>
          <p:cNvPicPr/>
          <p:nvPr/>
        </p:nvPicPr>
        <p:blipFill>
          <a:blip r:embed="rId39"/>
          <a:stretch/>
        </p:blipFill>
        <p:spPr>
          <a:xfrm>
            <a:off x="4176360" y="2770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06" name="Picture 143" descr="C:\Users\pankratov.in\YandexDisk\!NTI\DOCS\ProjectPresentation\icons\PNG\256\297.png"/>
          <p:cNvPicPr/>
          <p:nvPr/>
        </p:nvPicPr>
        <p:blipFill>
          <a:blip r:embed="rId40"/>
          <a:stretch/>
        </p:blipFill>
        <p:spPr>
          <a:xfrm>
            <a:off x="3271680" y="2770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07" name="Picture 144" descr="C:\Users\pankratov.in\YandexDisk\!NTI\DOCS\ProjectPresentation\icons\PNG\256\298.png"/>
          <p:cNvPicPr/>
          <p:nvPr/>
        </p:nvPicPr>
        <p:blipFill>
          <a:blip r:embed="rId41"/>
          <a:stretch/>
        </p:blipFill>
        <p:spPr>
          <a:xfrm>
            <a:off x="2385360" y="27417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08" name="Picture 145" descr="C:\Users\pankratov.in\YandexDisk\!NTI\DOCS\ProjectPresentation\icons\PNG\256\299.png"/>
          <p:cNvPicPr/>
          <p:nvPr/>
        </p:nvPicPr>
        <p:blipFill>
          <a:blip r:embed="rId42"/>
          <a:stretch/>
        </p:blipFill>
        <p:spPr>
          <a:xfrm>
            <a:off x="1463760" y="2770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09" name="Picture 146" descr="C:\Users\pankratov.in\YandexDisk\!NTI\DOCS\ProjectPresentation\icons\PNG\256\300.png"/>
          <p:cNvPicPr/>
          <p:nvPr/>
        </p:nvPicPr>
        <p:blipFill>
          <a:blip r:embed="rId43"/>
          <a:stretch/>
        </p:blipFill>
        <p:spPr>
          <a:xfrm>
            <a:off x="667440" y="2770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10" name="Picture 147" descr="C:\Users\pankratov.in\YandexDisk\!NTI\DOCS\ProjectPresentation\icons\PNG\256\301.png"/>
          <p:cNvPicPr/>
          <p:nvPr/>
        </p:nvPicPr>
        <p:blipFill>
          <a:blip r:embed="rId44"/>
          <a:stretch/>
        </p:blipFill>
        <p:spPr>
          <a:xfrm>
            <a:off x="8663040" y="18867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11" name="Picture 148" descr="C:\Users\pankratov.in\YandexDisk\!NTI\DOCS\ProjectPresentation\icons\PNG\256\302.png"/>
          <p:cNvPicPr/>
          <p:nvPr/>
        </p:nvPicPr>
        <p:blipFill>
          <a:blip r:embed="rId45"/>
          <a:stretch/>
        </p:blipFill>
        <p:spPr>
          <a:xfrm>
            <a:off x="7754040" y="18925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12" name="Picture 149" descr="C:\Users\pankratov.in\YandexDisk\!NTI\DOCS\ProjectPresentation\icons\PNG\256\303.png"/>
          <p:cNvPicPr/>
          <p:nvPr/>
        </p:nvPicPr>
        <p:blipFill>
          <a:blip r:embed="rId46"/>
          <a:stretch/>
        </p:blipFill>
        <p:spPr>
          <a:xfrm>
            <a:off x="6783120" y="18640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13" name="Picture 150" descr="C:\Users\pankratov.in\YandexDisk\!NTI\DOCS\ProjectPresentation\icons\PNG\256\304.png"/>
          <p:cNvPicPr/>
          <p:nvPr/>
        </p:nvPicPr>
        <p:blipFill>
          <a:blip r:embed="rId47"/>
          <a:stretch/>
        </p:blipFill>
        <p:spPr>
          <a:xfrm>
            <a:off x="5905080" y="1855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14" name="Picture 151" descr="C:\Users\pankratov.in\YandexDisk\!NTI\DOCS\ProjectPresentation\icons\PNG\256\305.png"/>
          <p:cNvPicPr/>
          <p:nvPr/>
        </p:nvPicPr>
        <p:blipFill>
          <a:blip r:embed="rId48"/>
          <a:stretch/>
        </p:blipFill>
        <p:spPr>
          <a:xfrm>
            <a:off x="5049360" y="18565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15" name="Picture 152" descr="C:\Users\pankratov.in\YandexDisk\!NTI\DOCS\ProjectPresentation\icons\PNG\256\306.png"/>
          <p:cNvPicPr/>
          <p:nvPr/>
        </p:nvPicPr>
        <p:blipFill>
          <a:blip r:embed="rId49"/>
          <a:stretch/>
        </p:blipFill>
        <p:spPr>
          <a:xfrm>
            <a:off x="4176360" y="1841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16" name="Picture 153" descr="C:\Users\pankratov.in\YandexDisk\!NTI\DOCS\ProjectPresentation\icons\PNG\256\307.png"/>
          <p:cNvPicPr/>
          <p:nvPr/>
        </p:nvPicPr>
        <p:blipFill>
          <a:blip r:embed="rId50"/>
          <a:stretch/>
        </p:blipFill>
        <p:spPr>
          <a:xfrm>
            <a:off x="3327840" y="1841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17" name="Picture 154" descr="C:\Users\pankratov.in\YandexDisk\!NTI\DOCS\ProjectPresentation\icons\PNG\256\308.png"/>
          <p:cNvPicPr/>
          <p:nvPr/>
        </p:nvPicPr>
        <p:blipFill>
          <a:blip r:embed="rId51"/>
          <a:stretch/>
        </p:blipFill>
        <p:spPr>
          <a:xfrm>
            <a:off x="2397600" y="1803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18" name="Picture 155" descr="C:\Users\pankratov.in\YandexDisk\!NTI\DOCS\ProjectPresentation\icons\PNG\256\309.png"/>
          <p:cNvPicPr/>
          <p:nvPr/>
        </p:nvPicPr>
        <p:blipFill>
          <a:blip r:embed="rId52"/>
          <a:stretch/>
        </p:blipFill>
        <p:spPr>
          <a:xfrm>
            <a:off x="5049360" y="3684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19" name="Picture 156" descr="C:\Users\pankratov.in\YandexDisk\!NTI\DOCS\ProjectPresentation\icons\PNG\256\310.png"/>
          <p:cNvPicPr/>
          <p:nvPr/>
        </p:nvPicPr>
        <p:blipFill>
          <a:blip r:embed="rId53"/>
          <a:stretch/>
        </p:blipFill>
        <p:spPr>
          <a:xfrm>
            <a:off x="667440" y="1855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20" name="Picture 157" descr="C:\Users\pankratov.in\YandexDisk\!NTI\DOCS\ProjectPresentation\icons\PNG\256\311.png"/>
          <p:cNvPicPr/>
          <p:nvPr/>
        </p:nvPicPr>
        <p:blipFill>
          <a:blip r:embed="rId54"/>
          <a:stretch/>
        </p:blipFill>
        <p:spPr>
          <a:xfrm>
            <a:off x="867780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21" name="Picture 158" descr="C:\Users\pankratov.in\YandexDisk\!NTI\DOCS\ProjectPresentation\icons\PNG\256\312.png"/>
          <p:cNvPicPr/>
          <p:nvPr/>
        </p:nvPicPr>
        <p:blipFill>
          <a:blip r:embed="rId55"/>
          <a:stretch/>
        </p:blipFill>
        <p:spPr>
          <a:xfrm>
            <a:off x="772668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22" name="Picture 159" descr="C:\Users\pankratov.in\YandexDisk\!NTI\DOCS\ProjectPresentation\icons\PNG\256\313.png"/>
          <p:cNvPicPr/>
          <p:nvPr/>
        </p:nvPicPr>
        <p:blipFill>
          <a:blip r:embed="rId56"/>
          <a:stretch/>
        </p:blipFill>
        <p:spPr>
          <a:xfrm>
            <a:off x="680508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23" name="Picture 160" descr="C:\Users\pankratov.in\YandexDisk\!NTI\DOCS\ProjectPresentation\icons\PNG\256\314.png"/>
          <p:cNvPicPr/>
          <p:nvPr/>
        </p:nvPicPr>
        <p:blipFill>
          <a:blip r:embed="rId57"/>
          <a:stretch/>
        </p:blipFill>
        <p:spPr>
          <a:xfrm>
            <a:off x="591264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24" name="Picture 161" descr="C:\Users\pankratov.in\YandexDisk\!NTI\DOCS\ProjectPresentation\icons\PNG\256\315.png"/>
          <p:cNvPicPr/>
          <p:nvPr/>
        </p:nvPicPr>
        <p:blipFill>
          <a:blip r:embed="rId58"/>
          <a:stretch/>
        </p:blipFill>
        <p:spPr>
          <a:xfrm>
            <a:off x="504936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25" name="Picture 162" descr="C:\Users\pankratov.in\YandexDisk\!NTI\DOCS\ProjectPresentation\icons\PNG\256\316.png"/>
          <p:cNvPicPr/>
          <p:nvPr/>
        </p:nvPicPr>
        <p:blipFill>
          <a:blip r:embed="rId59"/>
          <a:stretch/>
        </p:blipFill>
        <p:spPr>
          <a:xfrm>
            <a:off x="417636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26" name="Picture 163" descr="C:\Users\pankratov.in\YandexDisk\!NTI\DOCS\ProjectPresentation\icons\PNG\256\317.png"/>
          <p:cNvPicPr/>
          <p:nvPr/>
        </p:nvPicPr>
        <p:blipFill>
          <a:blip r:embed="rId60"/>
          <a:stretch/>
        </p:blipFill>
        <p:spPr>
          <a:xfrm>
            <a:off x="327168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27" name="Picture 164" descr="C:\Users\pankratov.in\YandexDisk\!NTI\DOCS\ProjectPresentation\icons\PNG\256\318.png"/>
          <p:cNvPicPr/>
          <p:nvPr/>
        </p:nvPicPr>
        <p:blipFill>
          <a:blip r:embed="rId61"/>
          <a:stretch/>
        </p:blipFill>
        <p:spPr>
          <a:xfrm>
            <a:off x="239760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28" name="Picture 165" descr="C:\Users\pankratov.in\YandexDisk\!NTI\DOCS\ProjectPresentation\icons\PNG\256\319.png"/>
          <p:cNvPicPr/>
          <p:nvPr/>
        </p:nvPicPr>
        <p:blipFill>
          <a:blip r:embed="rId62"/>
          <a:stretch/>
        </p:blipFill>
        <p:spPr>
          <a:xfrm>
            <a:off x="1589400" y="1007280"/>
            <a:ext cx="793800" cy="7938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fld id="{8716F998-12A3-4A9B-BE0B-C92CC6564044}" type="datetime1">
              <a:rPr lang="ru-RU"/>
              <a:t>вс.26.11.2023</a:t>
            </a:fld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3600" cy="66024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rmAutofit fontScale="89000"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600" b="0" strike="noStrike" cap="all" spc="-1">
                <a:solidFill>
                  <a:srgbClr val="0C0C0C"/>
                </a:solidFill>
                <a:latin typeface="Calibri"/>
                <a:ea typeface="Calibri"/>
              </a:rPr>
              <a:t>Набор иконок для визуализации моделей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0" name="PlaceHolder 2"/>
          <p:cNvSpPr>
            <a:spLocks noGrp="1"/>
          </p:cNvSpPr>
          <p:nvPr>
            <p:ph type="sldNum" idx="11"/>
          </p:nvPr>
        </p:nvSpPr>
        <p:spPr>
          <a:xfrm>
            <a:off x="7091280" y="6426000"/>
            <a:ext cx="222624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4CC642A-3277-4DD4-B5D0-78CE1188C060}" type="slidenum">
              <a: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rPr>
              <a:t>21</a:t>
            </a:fld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31" name="Picture 2" descr="C:\Users\pankratov.in\YandexDisk\!NTI\DOCS\ProjectPresentation\icons\PNG\256\239.png"/>
          <p:cNvPicPr/>
          <p:nvPr/>
        </p:nvPicPr>
        <p:blipFill>
          <a:blip r:embed="rId3"/>
          <a:stretch/>
        </p:blipFill>
        <p:spPr>
          <a:xfrm>
            <a:off x="8606520" y="19090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32" name="Picture 3" descr="C:\Users\pankratov.in\YandexDisk\!NTI\DOCS\ProjectPresentation\icons\PNG\256\240.png"/>
          <p:cNvPicPr/>
          <p:nvPr/>
        </p:nvPicPr>
        <p:blipFill>
          <a:blip r:embed="rId4"/>
          <a:stretch/>
        </p:blipFill>
        <p:spPr>
          <a:xfrm>
            <a:off x="64368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33" name="Picture 4" descr="C:\Users\pankratov.in\YandexDisk\!NTI\DOCS\ProjectPresentation\icons\PNG\256\161.png"/>
          <p:cNvPicPr/>
          <p:nvPr/>
        </p:nvPicPr>
        <p:blipFill>
          <a:blip r:embed="rId5"/>
          <a:stretch/>
        </p:blipFill>
        <p:spPr>
          <a:xfrm>
            <a:off x="8657640" y="5508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34" name="Picture 5" descr="C:\Users\pankratov.in\YandexDisk\!NTI\DOCS\ProjectPresentation\icons\PNG\256\162.png"/>
          <p:cNvPicPr/>
          <p:nvPr/>
        </p:nvPicPr>
        <p:blipFill>
          <a:blip r:embed="rId6"/>
          <a:stretch/>
        </p:blipFill>
        <p:spPr>
          <a:xfrm>
            <a:off x="7747200" y="5499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35" name="Picture 6" descr="C:\Users\pankratov.in\YandexDisk\!NTI\DOCS\ProjectPresentation\icons\PNG\256\163.png"/>
          <p:cNvPicPr/>
          <p:nvPr/>
        </p:nvPicPr>
        <p:blipFill>
          <a:blip r:embed="rId7"/>
          <a:stretch/>
        </p:blipFill>
        <p:spPr>
          <a:xfrm>
            <a:off x="6823800" y="5508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36" name="Picture 7" descr="C:\Users\pankratov.in\YandexDisk\!NTI\DOCS\ProjectPresentation\icons\PNG\256\164.png"/>
          <p:cNvPicPr/>
          <p:nvPr/>
        </p:nvPicPr>
        <p:blipFill>
          <a:blip r:embed="rId8"/>
          <a:stretch/>
        </p:blipFill>
        <p:spPr>
          <a:xfrm>
            <a:off x="6027480" y="5508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37" name="Picture 8" descr="C:\Users\pankratov.in\YandexDisk\!NTI\DOCS\ProjectPresentation\icons\PNG\256\165.png"/>
          <p:cNvPicPr/>
          <p:nvPr/>
        </p:nvPicPr>
        <p:blipFill>
          <a:blip r:embed="rId9"/>
          <a:stretch/>
        </p:blipFill>
        <p:spPr>
          <a:xfrm>
            <a:off x="5130360" y="5499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38" name="Picture 9" descr="C:\Users\pankratov.in\YandexDisk\!NTI\DOCS\ProjectPresentation\icons\PNG\256\166.png"/>
          <p:cNvPicPr/>
          <p:nvPr/>
        </p:nvPicPr>
        <p:blipFill>
          <a:blip r:embed="rId10"/>
          <a:stretch/>
        </p:blipFill>
        <p:spPr>
          <a:xfrm>
            <a:off x="4254120" y="5499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39" name="Picture 10" descr="C:\Users\pankratov.in\YandexDisk\!NTI\DOCS\ProjectPresentation\icons\PNG\256\167.png"/>
          <p:cNvPicPr/>
          <p:nvPr/>
        </p:nvPicPr>
        <p:blipFill>
          <a:blip r:embed="rId11"/>
          <a:stretch/>
        </p:blipFill>
        <p:spPr>
          <a:xfrm>
            <a:off x="3405240" y="5499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40" name="Picture 11" descr="C:\Users\pankratov.in\YandexDisk\!NTI\DOCS\ProjectPresentation\icons\PNG\256\168.png"/>
          <p:cNvPicPr/>
          <p:nvPr/>
        </p:nvPicPr>
        <p:blipFill>
          <a:blip r:embed="rId12"/>
          <a:stretch/>
        </p:blipFill>
        <p:spPr>
          <a:xfrm>
            <a:off x="2463480" y="5499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41" name="Picture 12" descr="C:\Users\pankratov.in\YandexDisk\!NTI\DOCS\ProjectPresentation\icons\PNG\256\169.png"/>
          <p:cNvPicPr/>
          <p:nvPr/>
        </p:nvPicPr>
        <p:blipFill>
          <a:blip r:embed="rId13"/>
          <a:stretch/>
        </p:blipFill>
        <p:spPr>
          <a:xfrm>
            <a:off x="1549080" y="5499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42" name="Picture 13" descr="C:\Users\pankratov.in\YandexDisk\!NTI\DOCS\ProjectPresentation\icons\PNG\256\170.png"/>
          <p:cNvPicPr/>
          <p:nvPr/>
        </p:nvPicPr>
        <p:blipFill>
          <a:blip r:embed="rId14"/>
          <a:stretch/>
        </p:blipFill>
        <p:spPr>
          <a:xfrm>
            <a:off x="643680" y="5499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43" name="Picture 14" descr="C:\Users\pankratov.in\YandexDisk\!NTI\DOCS\ProjectPresentation\icons\PNG\256\171.png"/>
          <p:cNvPicPr/>
          <p:nvPr/>
        </p:nvPicPr>
        <p:blipFill>
          <a:blip r:embed="rId15"/>
          <a:stretch/>
        </p:blipFill>
        <p:spPr>
          <a:xfrm>
            <a:off x="8606520" y="464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44" name="Picture 15" descr="C:\Users\pankratov.in\YandexDisk\!NTI\DOCS\ProjectPresentation\icons\PNG\256\172.png"/>
          <p:cNvPicPr/>
          <p:nvPr/>
        </p:nvPicPr>
        <p:blipFill>
          <a:blip r:embed="rId16"/>
          <a:stretch/>
        </p:blipFill>
        <p:spPr>
          <a:xfrm>
            <a:off x="7717320" y="464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45" name="Picture 16" descr="C:\Users\pankratov.in\YandexDisk\!NTI\DOCS\ProjectPresentation\icons\PNG\256\173.png"/>
          <p:cNvPicPr/>
          <p:nvPr/>
        </p:nvPicPr>
        <p:blipFill>
          <a:blip r:embed="rId17"/>
          <a:stretch/>
        </p:blipFill>
        <p:spPr>
          <a:xfrm>
            <a:off x="6723000" y="4644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46" name="Picture 17" descr="C:\Users\pankratov.in\YandexDisk\!NTI\DOCS\ProjectPresentation\icons\PNG\256\174.png"/>
          <p:cNvPicPr/>
          <p:nvPr/>
        </p:nvPicPr>
        <p:blipFill>
          <a:blip r:embed="rId18"/>
          <a:stretch/>
        </p:blipFill>
        <p:spPr>
          <a:xfrm>
            <a:off x="5834160" y="4580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47" name="Picture 18" descr="C:\Users\pankratov.in\YandexDisk\!NTI\DOCS\ProjectPresentation\icons\PNG\256\175.png"/>
          <p:cNvPicPr/>
          <p:nvPr/>
        </p:nvPicPr>
        <p:blipFill>
          <a:blip r:embed="rId19"/>
          <a:stretch/>
        </p:blipFill>
        <p:spPr>
          <a:xfrm>
            <a:off x="5050440" y="46101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48" name="Picture 19" descr="C:\Users\pankratov.in\YandexDisk\!NTI\DOCS\ProjectPresentation\icons\PNG\256\176.png"/>
          <p:cNvPicPr/>
          <p:nvPr/>
        </p:nvPicPr>
        <p:blipFill>
          <a:blip r:embed="rId20"/>
          <a:stretch/>
        </p:blipFill>
        <p:spPr>
          <a:xfrm>
            <a:off x="4201560" y="46018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49" name="Picture 20" descr="C:\Users\pankratov.in\YandexDisk\!NTI\DOCS\ProjectPresentation\icons\PNG\256\177.png"/>
          <p:cNvPicPr/>
          <p:nvPr/>
        </p:nvPicPr>
        <p:blipFill>
          <a:blip r:embed="rId21"/>
          <a:stretch/>
        </p:blipFill>
        <p:spPr>
          <a:xfrm>
            <a:off x="3354840" y="46018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50" name="Picture 21" descr="C:\Users\pankratov.in\YandexDisk\!NTI\DOCS\ProjectPresentation\icons\PNG\256\178.png"/>
          <p:cNvPicPr/>
          <p:nvPr/>
        </p:nvPicPr>
        <p:blipFill>
          <a:blip r:embed="rId22"/>
          <a:stretch/>
        </p:blipFill>
        <p:spPr>
          <a:xfrm>
            <a:off x="2463480" y="4580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51" name="Picture 22" descr="C:\Users\pankratov.in\YandexDisk\!NTI\DOCS\ProjectPresentation\icons\PNG\256\179.png"/>
          <p:cNvPicPr/>
          <p:nvPr/>
        </p:nvPicPr>
        <p:blipFill>
          <a:blip r:embed="rId23"/>
          <a:stretch/>
        </p:blipFill>
        <p:spPr>
          <a:xfrm>
            <a:off x="1600200" y="4580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52" name="Picture 23" descr="C:\Users\pankratov.in\YandexDisk\!NTI\DOCS\ProjectPresentation\icons\PNG\256\180.png"/>
          <p:cNvPicPr/>
          <p:nvPr/>
        </p:nvPicPr>
        <p:blipFill>
          <a:blip r:embed="rId24"/>
          <a:stretch/>
        </p:blipFill>
        <p:spPr>
          <a:xfrm>
            <a:off x="643680" y="4551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53" name="Picture 24" descr="C:\Users\pankratov.in\YandexDisk\!NTI\DOCS\ProjectPresentation\icons\PNG\256\181.png"/>
          <p:cNvPicPr/>
          <p:nvPr/>
        </p:nvPicPr>
        <p:blipFill>
          <a:blip r:embed="rId25"/>
          <a:stretch/>
        </p:blipFill>
        <p:spPr>
          <a:xfrm>
            <a:off x="8657640" y="3784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54" name="Picture 25" descr="C:\Users\pankratov.in\YandexDisk\!NTI\DOCS\ProjectPresentation\icons\PNG\256\182.png"/>
          <p:cNvPicPr/>
          <p:nvPr/>
        </p:nvPicPr>
        <p:blipFill>
          <a:blip r:embed="rId26"/>
          <a:stretch/>
        </p:blipFill>
        <p:spPr>
          <a:xfrm>
            <a:off x="7717320" y="3784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55" name="Picture 26" descr="C:\Users\pankratov.in\YandexDisk\!NTI\DOCS\ProjectPresentation\icons\PNG\256\183.png"/>
          <p:cNvPicPr/>
          <p:nvPr/>
        </p:nvPicPr>
        <p:blipFill>
          <a:blip r:embed="rId27"/>
          <a:stretch/>
        </p:blipFill>
        <p:spPr>
          <a:xfrm>
            <a:off x="6723000" y="3784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56" name="Picture 27" descr="C:\Users\pankratov.in\YandexDisk\!NTI\DOCS\ProjectPresentation\icons\PNG\256\184.png"/>
          <p:cNvPicPr/>
          <p:nvPr/>
        </p:nvPicPr>
        <p:blipFill>
          <a:blip r:embed="rId28"/>
          <a:stretch/>
        </p:blipFill>
        <p:spPr>
          <a:xfrm>
            <a:off x="5846760" y="37551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57" name="Picture 28" descr="C:\Users\pankratov.in\YandexDisk\!NTI\DOCS\ProjectPresentation\icons\PNG\256\185.png"/>
          <p:cNvPicPr/>
          <p:nvPr/>
        </p:nvPicPr>
        <p:blipFill>
          <a:blip r:embed="rId29"/>
          <a:stretch/>
        </p:blipFill>
        <p:spPr>
          <a:xfrm>
            <a:off x="5037840" y="37551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58" name="Picture 29" descr="C:\Users\pankratov.in\YandexDisk\!NTI\DOCS\ProjectPresentation\icons\PNG\256\186.png"/>
          <p:cNvPicPr/>
          <p:nvPr/>
        </p:nvPicPr>
        <p:blipFill>
          <a:blip r:embed="rId30"/>
          <a:stretch/>
        </p:blipFill>
        <p:spPr>
          <a:xfrm>
            <a:off x="4201560" y="37551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59" name="Picture 30" descr="C:\Users\pankratov.in\YandexDisk\!NTI\DOCS\ProjectPresentation\icons\PNG\256\187.png"/>
          <p:cNvPicPr/>
          <p:nvPr/>
        </p:nvPicPr>
        <p:blipFill>
          <a:blip r:embed="rId31"/>
          <a:stretch/>
        </p:blipFill>
        <p:spPr>
          <a:xfrm>
            <a:off x="3380040" y="37339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60" name="Picture 31" descr="C:\Users\pankratov.in\YandexDisk\!NTI\DOCS\ProjectPresentation\icons\PNG\256\188.png"/>
          <p:cNvPicPr/>
          <p:nvPr/>
        </p:nvPicPr>
        <p:blipFill>
          <a:blip r:embed="rId32"/>
          <a:stretch/>
        </p:blipFill>
        <p:spPr>
          <a:xfrm>
            <a:off x="2463480" y="3704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61" name="Picture 32" descr="C:\Users\pankratov.in\YandexDisk\!NTI\DOCS\ProjectPresentation\icons\PNG\256\189.png"/>
          <p:cNvPicPr/>
          <p:nvPr/>
        </p:nvPicPr>
        <p:blipFill>
          <a:blip r:embed="rId33"/>
          <a:stretch/>
        </p:blipFill>
        <p:spPr>
          <a:xfrm>
            <a:off x="1549080" y="3725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62" name="Picture 33" descr="C:\Users\pankratov.in\YandexDisk\!NTI\DOCS\ProjectPresentation\icons\PNG\256\190.png"/>
          <p:cNvPicPr/>
          <p:nvPr/>
        </p:nvPicPr>
        <p:blipFill>
          <a:blip r:embed="rId34"/>
          <a:stretch/>
        </p:blipFill>
        <p:spPr>
          <a:xfrm>
            <a:off x="643680" y="36871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63" name="Picture 34" descr="C:\Users\pankratov.in\YandexDisk\!NTI\DOCS\ProjectPresentation\icons\PNG\256\191.png"/>
          <p:cNvPicPr/>
          <p:nvPr/>
        </p:nvPicPr>
        <p:blipFill>
          <a:blip r:embed="rId35"/>
          <a:stretch/>
        </p:blipFill>
        <p:spPr>
          <a:xfrm>
            <a:off x="8619120" y="28994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64" name="Picture 35" descr="C:\Users\pankratov.in\YandexDisk\!NTI\DOCS\ProjectPresentation\icons\PNG\256\192.png"/>
          <p:cNvPicPr/>
          <p:nvPr/>
        </p:nvPicPr>
        <p:blipFill>
          <a:blip r:embed="rId36"/>
          <a:stretch/>
        </p:blipFill>
        <p:spPr>
          <a:xfrm>
            <a:off x="7717320" y="29206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65" name="Picture 36" descr="C:\Users\pankratov.in\YandexDisk\!NTI\DOCS\ProjectPresentation\icons\PNG\256\193.png"/>
          <p:cNvPicPr/>
          <p:nvPr/>
        </p:nvPicPr>
        <p:blipFill>
          <a:blip r:embed="rId37"/>
          <a:stretch/>
        </p:blipFill>
        <p:spPr>
          <a:xfrm>
            <a:off x="6723000" y="29206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66" name="Picture 37" descr="C:\Users\pankratov.in\YandexDisk\!NTI\DOCS\ProjectPresentation\icons\PNG\256\194.png"/>
          <p:cNvPicPr/>
          <p:nvPr/>
        </p:nvPicPr>
        <p:blipFill>
          <a:blip r:embed="rId38"/>
          <a:stretch/>
        </p:blipFill>
        <p:spPr>
          <a:xfrm>
            <a:off x="5846760" y="28994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67" name="Picture 38" descr="C:\Users\pankratov.in\YandexDisk\!NTI\DOCS\ProjectPresentation\icons\PNG\256\195.png"/>
          <p:cNvPicPr/>
          <p:nvPr/>
        </p:nvPicPr>
        <p:blipFill>
          <a:blip r:embed="rId39"/>
          <a:stretch/>
        </p:blipFill>
        <p:spPr>
          <a:xfrm>
            <a:off x="5050440" y="2823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68" name="Picture 39" descr="C:\Users\pankratov.in\YandexDisk\!NTI\DOCS\ProjectPresentation\icons\PNG\256\196.png"/>
          <p:cNvPicPr/>
          <p:nvPr/>
        </p:nvPicPr>
        <p:blipFill>
          <a:blip r:embed="rId40"/>
          <a:stretch/>
        </p:blipFill>
        <p:spPr>
          <a:xfrm>
            <a:off x="4241520" y="2790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69" name="Picture 40" descr="C:\Users\pankratov.in\YandexDisk\!NTI\DOCS\ProjectPresentation\icons\PNG\256\197.png"/>
          <p:cNvPicPr/>
          <p:nvPr/>
        </p:nvPicPr>
        <p:blipFill>
          <a:blip r:embed="rId41"/>
          <a:stretch/>
        </p:blipFill>
        <p:spPr>
          <a:xfrm>
            <a:off x="3380040" y="2764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70" name="Picture 41" descr="C:\Users\pankratov.in\YandexDisk\!NTI\DOCS\ProjectPresentation\icons\PNG\256\198.png"/>
          <p:cNvPicPr/>
          <p:nvPr/>
        </p:nvPicPr>
        <p:blipFill>
          <a:blip r:embed="rId42"/>
          <a:stretch/>
        </p:blipFill>
        <p:spPr>
          <a:xfrm>
            <a:off x="2463480" y="2751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71" name="Picture 42" descr="C:\Users\pankratov.in\YandexDisk\!NTI\DOCS\ProjectPresentation\icons\PNG\256\199.png"/>
          <p:cNvPicPr/>
          <p:nvPr/>
        </p:nvPicPr>
        <p:blipFill>
          <a:blip r:embed="rId43"/>
          <a:stretch/>
        </p:blipFill>
        <p:spPr>
          <a:xfrm>
            <a:off x="1549080" y="271836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72" name="Picture 43" descr="C:\Users\pankratov.in\YandexDisk\!NTI\DOCS\ProjectPresentation\icons\PNG\256\200.png"/>
          <p:cNvPicPr/>
          <p:nvPr/>
        </p:nvPicPr>
        <p:blipFill>
          <a:blip r:embed="rId44"/>
          <a:stretch/>
        </p:blipFill>
        <p:spPr>
          <a:xfrm>
            <a:off x="643680" y="2764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73" name="Picture 44" descr="C:\Users\pankratov.in\YandexDisk\!NTI\DOCS\ProjectPresentation\icons\PNG\256\201.png"/>
          <p:cNvPicPr/>
          <p:nvPr/>
        </p:nvPicPr>
        <p:blipFill>
          <a:blip r:embed="rId45"/>
          <a:stretch/>
        </p:blipFill>
        <p:spPr>
          <a:xfrm>
            <a:off x="7717320" y="19555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74" name="Picture 45" descr="C:\Users\pankratov.in\YandexDisk\!NTI\DOCS\ProjectPresentation\icons\PNG\256\202.png"/>
          <p:cNvPicPr/>
          <p:nvPr/>
        </p:nvPicPr>
        <p:blipFill>
          <a:blip r:embed="rId46"/>
          <a:stretch/>
        </p:blipFill>
        <p:spPr>
          <a:xfrm>
            <a:off x="6723000" y="1959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75" name="Picture 46" descr="C:\Users\pankratov.in\YandexDisk\!NTI\DOCS\ProjectPresentation\icons\PNG\256\203.png"/>
          <p:cNvPicPr/>
          <p:nvPr/>
        </p:nvPicPr>
        <p:blipFill>
          <a:blip r:embed="rId47"/>
          <a:stretch/>
        </p:blipFill>
        <p:spPr>
          <a:xfrm>
            <a:off x="5846760" y="19684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76" name="Picture 47" descr="C:\Users\pankratov.in\YandexDisk\!NTI\DOCS\ProjectPresentation\icons\PNG\256\204.png"/>
          <p:cNvPicPr/>
          <p:nvPr/>
        </p:nvPicPr>
        <p:blipFill>
          <a:blip r:embed="rId48"/>
          <a:stretch/>
        </p:blipFill>
        <p:spPr>
          <a:xfrm>
            <a:off x="5050440" y="1922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77" name="Picture 48" descr="C:\Users\pankratov.in\YandexDisk\!NTI\DOCS\ProjectPresentation\icons\PNG\256\205.png"/>
          <p:cNvPicPr/>
          <p:nvPr/>
        </p:nvPicPr>
        <p:blipFill>
          <a:blip r:embed="rId49"/>
          <a:stretch/>
        </p:blipFill>
        <p:spPr>
          <a:xfrm>
            <a:off x="4176360" y="19220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78" name="Picture 49" descr="C:\Users\pankratov.in\YandexDisk\!NTI\DOCS\ProjectPresentation\icons\PNG\256\206.png"/>
          <p:cNvPicPr/>
          <p:nvPr/>
        </p:nvPicPr>
        <p:blipFill>
          <a:blip r:embed="rId50"/>
          <a:stretch/>
        </p:blipFill>
        <p:spPr>
          <a:xfrm>
            <a:off x="3354840" y="1900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79" name="Picture 50" descr="C:\Users\pankratov.in\YandexDisk\!NTI\DOCS\ProjectPresentation\icons\PNG\256\207.png"/>
          <p:cNvPicPr/>
          <p:nvPr/>
        </p:nvPicPr>
        <p:blipFill>
          <a:blip r:embed="rId51"/>
          <a:stretch/>
        </p:blipFill>
        <p:spPr>
          <a:xfrm>
            <a:off x="2463480" y="1900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80" name="Picture 51" descr="C:\Users\pankratov.in\YandexDisk\!NTI\DOCS\ProjectPresentation\icons\PNG\256\208.png"/>
          <p:cNvPicPr/>
          <p:nvPr/>
        </p:nvPicPr>
        <p:blipFill>
          <a:blip r:embed="rId52"/>
          <a:stretch/>
        </p:blipFill>
        <p:spPr>
          <a:xfrm>
            <a:off x="1523520" y="1900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81" name="Picture 52" descr="C:\Users\pankratov.in\YandexDisk\!NTI\DOCS\ProjectPresentation\icons\PNG\256\209.png"/>
          <p:cNvPicPr/>
          <p:nvPr/>
        </p:nvPicPr>
        <p:blipFill>
          <a:blip r:embed="rId53"/>
          <a:stretch/>
        </p:blipFill>
        <p:spPr>
          <a:xfrm>
            <a:off x="643680" y="1900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82" name="Picture 53" descr="C:\Users\pankratov.in\YandexDisk\!NTI\DOCS\ProjectPresentation\icons\PNG\256\210.png"/>
          <p:cNvPicPr/>
          <p:nvPr/>
        </p:nvPicPr>
        <p:blipFill>
          <a:blip r:embed="rId54"/>
          <a:stretch/>
        </p:blipFill>
        <p:spPr>
          <a:xfrm>
            <a:off x="861912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83" name="Picture 54" descr="C:\Users\pankratov.in\YandexDisk\!NTI\DOCS\ProjectPresentation\icons\PNG\256\211.png"/>
          <p:cNvPicPr/>
          <p:nvPr/>
        </p:nvPicPr>
        <p:blipFill>
          <a:blip r:embed="rId55"/>
          <a:stretch/>
        </p:blipFill>
        <p:spPr>
          <a:xfrm>
            <a:off x="771732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84" name="Picture 55" descr="C:\Users\pankratov.in\YandexDisk\!NTI\DOCS\ProjectPresentation\icons\PNG\256\212.png"/>
          <p:cNvPicPr/>
          <p:nvPr/>
        </p:nvPicPr>
        <p:blipFill>
          <a:blip r:embed="rId56"/>
          <a:stretch/>
        </p:blipFill>
        <p:spPr>
          <a:xfrm>
            <a:off x="682380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85" name="Picture 56" descr="C:\Users\pankratov.in\YandexDisk\!NTI\DOCS\ProjectPresentation\icons\PNG\256\213.png"/>
          <p:cNvPicPr/>
          <p:nvPr/>
        </p:nvPicPr>
        <p:blipFill>
          <a:blip r:embed="rId57"/>
          <a:stretch/>
        </p:blipFill>
        <p:spPr>
          <a:xfrm>
            <a:off x="592668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86" name="Picture 57" descr="C:\Users\pankratov.in\YandexDisk\!NTI\DOCS\ProjectPresentation\icons\PNG\256\214.png"/>
          <p:cNvPicPr/>
          <p:nvPr/>
        </p:nvPicPr>
        <p:blipFill>
          <a:blip r:embed="rId58"/>
          <a:stretch/>
        </p:blipFill>
        <p:spPr>
          <a:xfrm>
            <a:off x="505044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87" name="Picture 58" descr="C:\Users\pankratov.in\YandexDisk\!NTI\DOCS\ProjectPresentation\icons\PNG\256\215.png"/>
          <p:cNvPicPr/>
          <p:nvPr/>
        </p:nvPicPr>
        <p:blipFill>
          <a:blip r:embed="rId59"/>
          <a:stretch/>
        </p:blipFill>
        <p:spPr>
          <a:xfrm>
            <a:off x="417636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88" name="Picture 59" descr="C:\Users\pankratov.in\YandexDisk\!NTI\DOCS\ProjectPresentation\icons\PNG\256\216.png"/>
          <p:cNvPicPr/>
          <p:nvPr/>
        </p:nvPicPr>
        <p:blipFill>
          <a:blip r:embed="rId60"/>
          <a:stretch/>
        </p:blipFill>
        <p:spPr>
          <a:xfrm>
            <a:off x="325980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89" name="Picture 60" descr="C:\Users\pankratov.in\YandexDisk\!NTI\DOCS\ProjectPresentation\icons\PNG\256\217.png"/>
          <p:cNvPicPr/>
          <p:nvPr/>
        </p:nvPicPr>
        <p:blipFill>
          <a:blip r:embed="rId61"/>
          <a:stretch/>
        </p:blipFill>
        <p:spPr>
          <a:xfrm>
            <a:off x="2345400" y="1007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590" name="Picture 61" descr="C:\Users\pankratov.in\YandexDisk\!NTI\DOCS\ProjectPresentation\icons\PNG\256\218.png"/>
          <p:cNvPicPr/>
          <p:nvPr/>
        </p:nvPicPr>
        <p:blipFill>
          <a:blip r:embed="rId62"/>
          <a:stretch/>
        </p:blipFill>
        <p:spPr>
          <a:xfrm>
            <a:off x="1465200" y="1007280"/>
            <a:ext cx="793800" cy="7938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fld id="{9BB04A5A-458D-4815-9CDC-533C621669FF}" type="datetime1">
              <a:rPr lang="ru-RU"/>
              <a:t>вс.26.11.2023</a:t>
            </a:fld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3600" cy="66024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rmAutofit fontScale="89000"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600" b="0" strike="noStrike" cap="all" spc="-1">
                <a:solidFill>
                  <a:srgbClr val="0C0C0C"/>
                </a:solidFill>
                <a:latin typeface="Calibri"/>
                <a:ea typeface="Calibri"/>
              </a:rPr>
              <a:t>Набор иконок для визуализации моделей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2" name="PlaceHolder 2"/>
          <p:cNvSpPr>
            <a:spLocks noGrp="1"/>
          </p:cNvSpPr>
          <p:nvPr>
            <p:ph type="sldNum" idx="12"/>
          </p:nvPr>
        </p:nvSpPr>
        <p:spPr>
          <a:xfrm>
            <a:off x="7091280" y="6426000"/>
            <a:ext cx="222624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03B17F9-B293-4ACF-A265-B5E1F946CA70}" type="slidenum">
              <a: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rPr>
              <a:t>22</a:t>
            </a:fld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93" name="Picture 2" descr="C:\Users\pankratov.in\YandexDisk\!NTI\DOCS\ProjectPresentation\icons\PNG\256\160.png"/>
          <p:cNvPicPr/>
          <p:nvPr/>
        </p:nvPicPr>
        <p:blipFill>
          <a:blip r:embed="rId3"/>
          <a:stretch/>
        </p:blipFill>
        <p:spPr>
          <a:xfrm>
            <a:off x="656280" y="1075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594" name="Picture 9" descr="C:\Users\pankratov.in\YandexDisk\!NTI\DOCS\ProjectPresentation\icons\PNG\256\89.png"/>
          <p:cNvPicPr/>
          <p:nvPr/>
        </p:nvPicPr>
        <p:blipFill>
          <a:blip r:embed="rId4"/>
          <a:stretch/>
        </p:blipFill>
        <p:spPr>
          <a:xfrm>
            <a:off x="8530200" y="3580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595" name="Picture 10" descr="C:\Users\pankratov.in\YandexDisk\!NTI\DOCS\ProjectPresentation\icons\PNG\256\90.png"/>
          <p:cNvPicPr/>
          <p:nvPr/>
        </p:nvPicPr>
        <p:blipFill>
          <a:blip r:embed="rId5"/>
          <a:stretch/>
        </p:blipFill>
        <p:spPr>
          <a:xfrm>
            <a:off x="7653960" y="35892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596" name="Picture 11" descr="C:\Users\pankratov.in\YandexDisk\!NTI\DOCS\ProjectPresentation\icons\PNG\256\91.png"/>
          <p:cNvPicPr/>
          <p:nvPr/>
        </p:nvPicPr>
        <p:blipFill>
          <a:blip r:embed="rId6"/>
          <a:stretch/>
        </p:blipFill>
        <p:spPr>
          <a:xfrm>
            <a:off x="6714000" y="35892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597" name="Picture 12" descr="C:\Users\pankratov.in\YandexDisk\!NTI\DOCS\ProjectPresentation\icons\PNG\256\92.png"/>
          <p:cNvPicPr/>
          <p:nvPr/>
        </p:nvPicPr>
        <p:blipFill>
          <a:blip r:embed="rId7"/>
          <a:stretch/>
        </p:blipFill>
        <p:spPr>
          <a:xfrm>
            <a:off x="5909760" y="35553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598" name="Picture 13" descr="C:\Users\pankratov.in\YandexDisk\!NTI\DOCS\ProjectPresentation\icons\PNG\256\93.png"/>
          <p:cNvPicPr/>
          <p:nvPr/>
        </p:nvPicPr>
        <p:blipFill>
          <a:blip r:embed="rId8"/>
          <a:stretch/>
        </p:blipFill>
        <p:spPr>
          <a:xfrm>
            <a:off x="4987080" y="35132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599" name="Picture 14" descr="C:\Users\pankratov.in\YandexDisk\!NTI\DOCS\ProjectPresentation\icons\PNG\256\94.png"/>
          <p:cNvPicPr/>
          <p:nvPr/>
        </p:nvPicPr>
        <p:blipFill>
          <a:blip r:embed="rId9"/>
          <a:stretch/>
        </p:blipFill>
        <p:spPr>
          <a:xfrm>
            <a:off x="4136040" y="3508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00" name="Picture 15" descr="C:\Users\pankratov.in\YandexDisk\!NTI\DOCS\ProjectPresentation\icons\PNG\256\95.png"/>
          <p:cNvPicPr/>
          <p:nvPr/>
        </p:nvPicPr>
        <p:blipFill>
          <a:blip r:embed="rId10"/>
          <a:stretch/>
        </p:blipFill>
        <p:spPr>
          <a:xfrm>
            <a:off x="3310560" y="35553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01" name="Picture 16" descr="C:\Users\pankratov.in\YandexDisk\!NTI\DOCS\ProjectPresentation\icons\PNG\256\96.png"/>
          <p:cNvPicPr/>
          <p:nvPr/>
        </p:nvPicPr>
        <p:blipFill>
          <a:blip r:embed="rId11"/>
          <a:stretch/>
        </p:blipFill>
        <p:spPr>
          <a:xfrm>
            <a:off x="2421720" y="35553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02" name="Picture 17" descr="C:\Users\pankratov.in\YandexDisk\!NTI\DOCS\ProjectPresentation\icons\PNG\256\97.png"/>
          <p:cNvPicPr/>
          <p:nvPr/>
        </p:nvPicPr>
        <p:blipFill>
          <a:blip r:embed="rId12"/>
          <a:stretch/>
        </p:blipFill>
        <p:spPr>
          <a:xfrm>
            <a:off x="1519920" y="35470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03" name="Picture 18" descr="C:\Users\pankratov.in\YandexDisk\!NTI\DOCS\ProjectPresentation\icons\PNG\256\98.png"/>
          <p:cNvPicPr/>
          <p:nvPr/>
        </p:nvPicPr>
        <p:blipFill>
          <a:blip r:embed="rId13"/>
          <a:stretch/>
        </p:blipFill>
        <p:spPr>
          <a:xfrm>
            <a:off x="554760" y="35470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04" name="Picture 19" descr="C:\Users\pankratov.in\YandexDisk\!NTI\DOCS\ProjectPresentation\icons\PNG\256\99.png"/>
          <p:cNvPicPr/>
          <p:nvPr/>
        </p:nvPicPr>
        <p:blipFill>
          <a:blip r:embed="rId14"/>
          <a:stretch/>
        </p:blipFill>
        <p:spPr>
          <a:xfrm>
            <a:off x="8505000" y="272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05" name="Picture 20" descr="C:\Users\pankratov.in\YandexDisk\!NTI\DOCS\ProjectPresentation\icons\PNG\256\100.png"/>
          <p:cNvPicPr/>
          <p:nvPr/>
        </p:nvPicPr>
        <p:blipFill>
          <a:blip r:embed="rId15"/>
          <a:stretch/>
        </p:blipFill>
        <p:spPr>
          <a:xfrm>
            <a:off x="7658280" y="27471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06" name="Picture 21" descr="C:\Users\pankratov.in\YandexDisk\!NTI\DOCS\ProjectPresentation\icons\PNG\256\101.png"/>
          <p:cNvPicPr/>
          <p:nvPr/>
        </p:nvPicPr>
        <p:blipFill>
          <a:blip r:embed="rId16"/>
          <a:stretch/>
        </p:blipFill>
        <p:spPr>
          <a:xfrm>
            <a:off x="6714000" y="27385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07" name="Picture 22" descr="C:\Users\pankratov.in\YandexDisk\!NTI\DOCS\ProjectPresentation\icons\PNG\256\102.png"/>
          <p:cNvPicPr/>
          <p:nvPr/>
        </p:nvPicPr>
        <p:blipFill>
          <a:blip r:embed="rId17"/>
          <a:stretch/>
        </p:blipFill>
        <p:spPr>
          <a:xfrm>
            <a:off x="5863320" y="2713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08" name="Picture 23" descr="C:\Users\pankratov.in\YandexDisk\!NTI\DOCS\ProjectPresentation\icons\PNG\256\103.png"/>
          <p:cNvPicPr/>
          <p:nvPr/>
        </p:nvPicPr>
        <p:blipFill>
          <a:blip r:embed="rId18"/>
          <a:stretch/>
        </p:blipFill>
        <p:spPr>
          <a:xfrm>
            <a:off x="4987080" y="272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09" name="Picture 24" descr="C:\Users\pankratov.in\YandexDisk\!NTI\DOCS\ProjectPresentation\icons\PNG\256\104.png"/>
          <p:cNvPicPr/>
          <p:nvPr/>
        </p:nvPicPr>
        <p:blipFill>
          <a:blip r:embed="rId19"/>
          <a:stretch/>
        </p:blipFill>
        <p:spPr>
          <a:xfrm>
            <a:off x="4161600" y="27046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10" name="Picture 25" descr="C:\Users\pankratov.in\YandexDisk\!NTI\DOCS\ProjectPresentation\icons\PNG\256\105.png"/>
          <p:cNvPicPr/>
          <p:nvPr/>
        </p:nvPicPr>
        <p:blipFill>
          <a:blip r:embed="rId20"/>
          <a:stretch/>
        </p:blipFill>
        <p:spPr>
          <a:xfrm>
            <a:off x="3310560" y="27046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11" name="Picture 26" descr="C:\Users\pankratov.in\YandexDisk\!NTI\DOCS\ProjectPresentation\icons\PNG\256\106.png"/>
          <p:cNvPicPr/>
          <p:nvPr/>
        </p:nvPicPr>
        <p:blipFill>
          <a:blip r:embed="rId21"/>
          <a:stretch/>
        </p:blipFill>
        <p:spPr>
          <a:xfrm>
            <a:off x="2421720" y="27046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12" name="Picture 27" descr="C:\Users\pankratov.in\YandexDisk\!NTI\DOCS\ProjectPresentation\icons\PNG\256\107.png"/>
          <p:cNvPicPr/>
          <p:nvPr/>
        </p:nvPicPr>
        <p:blipFill>
          <a:blip r:embed="rId22"/>
          <a:stretch/>
        </p:blipFill>
        <p:spPr>
          <a:xfrm>
            <a:off x="1469160" y="27046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13" name="Picture 28" descr="C:\Users\pankratov.in\YandexDisk\!NTI\DOCS\ProjectPresentation\icons\PNG\256\108.png"/>
          <p:cNvPicPr/>
          <p:nvPr/>
        </p:nvPicPr>
        <p:blipFill>
          <a:blip r:embed="rId23"/>
          <a:stretch/>
        </p:blipFill>
        <p:spPr>
          <a:xfrm>
            <a:off x="554760" y="27046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14" name="Picture 29" descr="C:\Users\pankratov.in\YandexDisk\!NTI\DOCS\ProjectPresentation\icons\PNG\256\109.png"/>
          <p:cNvPicPr/>
          <p:nvPr/>
        </p:nvPicPr>
        <p:blipFill>
          <a:blip r:embed="rId24"/>
          <a:stretch/>
        </p:blipFill>
        <p:spPr>
          <a:xfrm>
            <a:off x="8542800" y="1913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15" name="Picture 30" descr="C:\Users\pankratov.in\YandexDisk\!NTI\DOCS\ProjectPresentation\icons\PNG\256\110.png"/>
          <p:cNvPicPr/>
          <p:nvPr/>
        </p:nvPicPr>
        <p:blipFill>
          <a:blip r:embed="rId25"/>
          <a:stretch/>
        </p:blipFill>
        <p:spPr>
          <a:xfrm>
            <a:off x="7658280" y="19216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16" name="Picture 31" descr="C:\Users\pankratov.in\YandexDisk\!NTI\DOCS\ProjectPresentation\icons\PNG\256\111.png"/>
          <p:cNvPicPr/>
          <p:nvPr/>
        </p:nvPicPr>
        <p:blipFill>
          <a:blip r:embed="rId26"/>
          <a:stretch/>
        </p:blipFill>
        <p:spPr>
          <a:xfrm>
            <a:off x="6714000" y="19216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17" name="Picture 32" descr="C:\Users\pankratov.in\YandexDisk\!NTI\DOCS\ProjectPresentation\icons\PNG\256\112.png"/>
          <p:cNvPicPr/>
          <p:nvPr/>
        </p:nvPicPr>
        <p:blipFill>
          <a:blip r:embed="rId27"/>
          <a:stretch/>
        </p:blipFill>
        <p:spPr>
          <a:xfrm>
            <a:off x="5850720" y="1913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18" name="Picture 33" descr="C:\Users\pankratov.in\YandexDisk\!NTI\DOCS\ProjectPresentation\icons\PNG\256\113.png"/>
          <p:cNvPicPr/>
          <p:nvPr/>
        </p:nvPicPr>
        <p:blipFill>
          <a:blip r:embed="rId28"/>
          <a:stretch/>
        </p:blipFill>
        <p:spPr>
          <a:xfrm>
            <a:off x="4948920" y="1913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19" name="Picture 34" descr="C:\Users\pankratov.in\YandexDisk\!NTI\DOCS\ProjectPresentation\icons\PNG\256\114.png"/>
          <p:cNvPicPr/>
          <p:nvPr/>
        </p:nvPicPr>
        <p:blipFill>
          <a:blip r:embed="rId29"/>
          <a:stretch/>
        </p:blipFill>
        <p:spPr>
          <a:xfrm>
            <a:off x="4110480" y="19047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20" name="Picture 35" descr="C:\Users\pankratov.in\YandexDisk\!NTI\DOCS\ProjectPresentation\icons\PNG\256\115.png"/>
          <p:cNvPicPr/>
          <p:nvPr/>
        </p:nvPicPr>
        <p:blipFill>
          <a:blip r:embed="rId30"/>
          <a:stretch/>
        </p:blipFill>
        <p:spPr>
          <a:xfrm>
            <a:off x="3259800" y="1913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21" name="Picture 36" descr="C:\Users\pankratov.in\YandexDisk\!NTI\DOCS\ProjectPresentation\icons\PNG\256\116.png"/>
          <p:cNvPicPr/>
          <p:nvPr/>
        </p:nvPicPr>
        <p:blipFill>
          <a:blip r:embed="rId31"/>
          <a:stretch/>
        </p:blipFill>
        <p:spPr>
          <a:xfrm>
            <a:off x="2383560" y="18964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22" name="Picture 37" descr="C:\Users\pankratov.in\YandexDisk\!NTI\DOCS\ProjectPresentation\icons\PNG\256\117.png"/>
          <p:cNvPicPr/>
          <p:nvPr/>
        </p:nvPicPr>
        <p:blipFill>
          <a:blip r:embed="rId32"/>
          <a:stretch/>
        </p:blipFill>
        <p:spPr>
          <a:xfrm>
            <a:off x="1519920" y="1913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23" name="Picture 38" descr="C:\Users\pankratov.in\YandexDisk\!NTI\DOCS\ProjectPresentation\icons\PNG\256\118.png"/>
          <p:cNvPicPr/>
          <p:nvPr/>
        </p:nvPicPr>
        <p:blipFill>
          <a:blip r:embed="rId33"/>
          <a:stretch/>
        </p:blipFill>
        <p:spPr>
          <a:xfrm>
            <a:off x="656280" y="1913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24" name="Picture 39" descr="C:\Users\pankratov.in\YandexDisk\!NTI\DOCS\ProjectPresentation\icons\PNG\256\119.png"/>
          <p:cNvPicPr/>
          <p:nvPr/>
        </p:nvPicPr>
        <p:blipFill>
          <a:blip r:embed="rId34"/>
          <a:stretch/>
        </p:blipFill>
        <p:spPr>
          <a:xfrm>
            <a:off x="8530200" y="1075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25" name="Picture 40" descr="C:\Users\pankratov.in\YandexDisk\!NTI\DOCS\ProjectPresentation\icons\PNG\256\120.png"/>
          <p:cNvPicPr/>
          <p:nvPr/>
        </p:nvPicPr>
        <p:blipFill>
          <a:blip r:embed="rId35"/>
          <a:stretch/>
        </p:blipFill>
        <p:spPr>
          <a:xfrm>
            <a:off x="7658280" y="1075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26" name="Picture 41" descr="C:\Users\pankratov.in\YandexDisk\!NTI\DOCS\ProjectPresentation\icons\PNG\256\121.png"/>
          <p:cNvPicPr/>
          <p:nvPr/>
        </p:nvPicPr>
        <p:blipFill>
          <a:blip r:embed="rId36"/>
          <a:stretch/>
        </p:blipFill>
        <p:spPr>
          <a:xfrm>
            <a:off x="6714000" y="1075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27" name="Picture 42" descr="C:\Users\pankratov.in\YandexDisk\!NTI\DOCS\ProjectPresentation\icons\PNG\256\122.png"/>
          <p:cNvPicPr/>
          <p:nvPr/>
        </p:nvPicPr>
        <p:blipFill>
          <a:blip r:embed="rId37"/>
          <a:stretch/>
        </p:blipFill>
        <p:spPr>
          <a:xfrm>
            <a:off x="5850720" y="1075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28" name="Picture 43" descr="C:\Users\pankratov.in\YandexDisk\!NTI\DOCS\ProjectPresentation\icons\PNG\256\123.png"/>
          <p:cNvPicPr/>
          <p:nvPr/>
        </p:nvPicPr>
        <p:blipFill>
          <a:blip r:embed="rId38"/>
          <a:stretch/>
        </p:blipFill>
        <p:spPr>
          <a:xfrm>
            <a:off x="4987080" y="1075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29" name="Picture 44" descr="C:\Users\pankratov.in\YandexDisk\!NTI\DOCS\ProjectPresentation\icons\PNG\256\124.png"/>
          <p:cNvPicPr/>
          <p:nvPr/>
        </p:nvPicPr>
        <p:blipFill>
          <a:blip r:embed="rId39"/>
          <a:stretch/>
        </p:blipFill>
        <p:spPr>
          <a:xfrm>
            <a:off x="4110480" y="1075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30" name="Picture 45" descr="C:\Users\pankratov.in\YandexDisk\!NTI\DOCS\ProjectPresentation\icons\PNG\256\125.png"/>
          <p:cNvPicPr/>
          <p:nvPr/>
        </p:nvPicPr>
        <p:blipFill>
          <a:blip r:embed="rId40"/>
          <a:stretch/>
        </p:blipFill>
        <p:spPr>
          <a:xfrm>
            <a:off x="3259800" y="1075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31" name="Picture 46" descr="C:\Users\pankratov.in\YandexDisk\!NTI\DOCS\ProjectPresentation\icons\PNG\256\126.png"/>
          <p:cNvPicPr/>
          <p:nvPr/>
        </p:nvPicPr>
        <p:blipFill>
          <a:blip r:embed="rId41"/>
          <a:stretch/>
        </p:blipFill>
        <p:spPr>
          <a:xfrm>
            <a:off x="2421720" y="1075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32" name="Picture 47" descr="C:\Users\pankratov.in\YandexDisk\!NTI\DOCS\ProjectPresentation\icons\PNG\256\127.png"/>
          <p:cNvPicPr/>
          <p:nvPr/>
        </p:nvPicPr>
        <p:blipFill>
          <a:blip r:embed="rId42"/>
          <a:stretch/>
        </p:blipFill>
        <p:spPr>
          <a:xfrm>
            <a:off x="1570680" y="1075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33" name="Picture 62" descr="C:\Users\pankratov.in\YandexDisk\!NTI\DOCS\ProjectPresentation\icons\PNG\256\219.png"/>
          <p:cNvPicPr/>
          <p:nvPr/>
        </p:nvPicPr>
        <p:blipFill>
          <a:blip r:embed="rId43"/>
          <a:stretch/>
        </p:blipFill>
        <p:spPr>
          <a:xfrm>
            <a:off x="546120" y="44488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34" name="Picture 63" descr="C:\Users\pankratov.in\YandexDisk\!NTI\DOCS\ProjectPresentation\icons\PNG\256\220.png"/>
          <p:cNvPicPr/>
          <p:nvPr/>
        </p:nvPicPr>
        <p:blipFill>
          <a:blip r:embed="rId44"/>
          <a:stretch/>
        </p:blipFill>
        <p:spPr>
          <a:xfrm>
            <a:off x="8542800" y="5426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35" name="Picture 64" descr="C:\Users\pankratov.in\YandexDisk\!NTI\DOCS\ProjectPresentation\icons\PNG\256\221.png"/>
          <p:cNvPicPr/>
          <p:nvPr/>
        </p:nvPicPr>
        <p:blipFill>
          <a:blip r:embed="rId45"/>
          <a:stretch/>
        </p:blipFill>
        <p:spPr>
          <a:xfrm>
            <a:off x="7713360" y="5426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36" name="Picture 65" descr="C:\Users\pankratov.in\YandexDisk\!NTI\DOCS\ProjectPresentation\icons\PNG\256\222.png"/>
          <p:cNvPicPr/>
          <p:nvPr/>
        </p:nvPicPr>
        <p:blipFill>
          <a:blip r:embed="rId46"/>
          <a:stretch/>
        </p:blipFill>
        <p:spPr>
          <a:xfrm>
            <a:off x="6857640" y="5379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37" name="Picture 66" descr="C:\Users\pankratov.in\YandexDisk\!NTI\DOCS\ProjectPresentation\icons\PNG\256\223.png"/>
          <p:cNvPicPr/>
          <p:nvPr/>
        </p:nvPicPr>
        <p:blipFill>
          <a:blip r:embed="rId47"/>
          <a:stretch/>
        </p:blipFill>
        <p:spPr>
          <a:xfrm>
            <a:off x="5926320" y="5426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38" name="Picture 67" descr="C:\Users\pankratov.in\YandexDisk\!NTI\DOCS\ProjectPresentation\icons\PNG\256\224.png"/>
          <p:cNvPicPr/>
          <p:nvPr/>
        </p:nvPicPr>
        <p:blipFill>
          <a:blip r:embed="rId48"/>
          <a:stretch/>
        </p:blipFill>
        <p:spPr>
          <a:xfrm>
            <a:off x="5067360" y="5426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39" name="Picture 68" descr="C:\Users\pankratov.in\YandexDisk\!NTI\DOCS\ProjectPresentation\icons\PNG\256\225.png"/>
          <p:cNvPicPr/>
          <p:nvPr/>
        </p:nvPicPr>
        <p:blipFill>
          <a:blip r:embed="rId49"/>
          <a:stretch/>
        </p:blipFill>
        <p:spPr>
          <a:xfrm>
            <a:off x="4152960" y="5426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40" name="Picture 69" descr="C:\Users\pankratov.in\YandexDisk\!NTI\DOCS\ProjectPresentation\icons\PNG\256\226.png"/>
          <p:cNvPicPr/>
          <p:nvPr/>
        </p:nvPicPr>
        <p:blipFill>
          <a:blip r:embed="rId50"/>
          <a:stretch/>
        </p:blipFill>
        <p:spPr>
          <a:xfrm>
            <a:off x="3314520" y="5426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41" name="Picture 70" descr="C:\Users\pankratov.in\YandexDisk\!NTI\DOCS\ProjectPresentation\icons\PNG\256\227.png"/>
          <p:cNvPicPr/>
          <p:nvPr/>
        </p:nvPicPr>
        <p:blipFill>
          <a:blip r:embed="rId51"/>
          <a:stretch/>
        </p:blipFill>
        <p:spPr>
          <a:xfrm>
            <a:off x="2434320" y="5426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42" name="Picture 71" descr="C:\Users\pankratov.in\YandexDisk\!NTI\DOCS\ProjectPresentation\icons\PNG\256\228.png"/>
          <p:cNvPicPr/>
          <p:nvPr/>
        </p:nvPicPr>
        <p:blipFill>
          <a:blip r:embed="rId52"/>
          <a:stretch/>
        </p:blipFill>
        <p:spPr>
          <a:xfrm>
            <a:off x="1536480" y="5426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43" name="Picture 72" descr="C:\Users\pankratov.in\YandexDisk\!NTI\DOCS\ProjectPresentation\icons\PNG\256\229.png"/>
          <p:cNvPicPr/>
          <p:nvPr/>
        </p:nvPicPr>
        <p:blipFill>
          <a:blip r:embed="rId53"/>
          <a:stretch/>
        </p:blipFill>
        <p:spPr>
          <a:xfrm>
            <a:off x="554760" y="5426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44" name="Picture 73" descr="C:\Users\pankratov.in\YandexDisk\!NTI\DOCS\ProjectPresentation\icons\PNG\256\230.png"/>
          <p:cNvPicPr/>
          <p:nvPr/>
        </p:nvPicPr>
        <p:blipFill>
          <a:blip r:embed="rId54"/>
          <a:stretch/>
        </p:blipFill>
        <p:spPr>
          <a:xfrm>
            <a:off x="8521200" y="4503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45" name="Picture 74" descr="C:\Users\pankratov.in\YandexDisk\!NTI\DOCS\ProjectPresentation\icons\PNG\256\231.png"/>
          <p:cNvPicPr/>
          <p:nvPr/>
        </p:nvPicPr>
        <p:blipFill>
          <a:blip r:embed="rId55"/>
          <a:stretch/>
        </p:blipFill>
        <p:spPr>
          <a:xfrm>
            <a:off x="7683120" y="4444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46" name="Picture 75" descr="C:\Users\pankratov.in\YandexDisk\!NTI\DOCS\ProjectPresentation\icons\PNG\256\232.png"/>
          <p:cNvPicPr/>
          <p:nvPr/>
        </p:nvPicPr>
        <p:blipFill>
          <a:blip r:embed="rId56"/>
          <a:stretch/>
        </p:blipFill>
        <p:spPr>
          <a:xfrm>
            <a:off x="6806880" y="44488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47" name="Picture 76" descr="C:\Users\pankratov.in\YandexDisk\!NTI\DOCS\ProjectPresentation\icons\PNG\256\233.png"/>
          <p:cNvPicPr/>
          <p:nvPr/>
        </p:nvPicPr>
        <p:blipFill>
          <a:blip r:embed="rId57"/>
          <a:stretch/>
        </p:blipFill>
        <p:spPr>
          <a:xfrm>
            <a:off x="5926320" y="45036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48" name="Picture 77" descr="C:\Users\pankratov.in\YandexDisk\!NTI\DOCS\ProjectPresentation\icons\PNG\256\234.png"/>
          <p:cNvPicPr/>
          <p:nvPr/>
        </p:nvPicPr>
        <p:blipFill>
          <a:blip r:embed="rId58"/>
          <a:stretch/>
        </p:blipFill>
        <p:spPr>
          <a:xfrm>
            <a:off x="4987080" y="44488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49" name="Picture 78" descr="C:\Users\pankratov.in\YandexDisk\!NTI\DOCS\ProjectPresentation\icons\PNG\256\235.png"/>
          <p:cNvPicPr/>
          <p:nvPr/>
        </p:nvPicPr>
        <p:blipFill>
          <a:blip r:embed="rId59"/>
          <a:stretch/>
        </p:blipFill>
        <p:spPr>
          <a:xfrm>
            <a:off x="4152600" y="44488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50" name="Picture 79" descr="C:\Users\pankratov.in\YandexDisk\!NTI\DOCS\ProjectPresentation\icons\PNG\256\236.png"/>
          <p:cNvPicPr/>
          <p:nvPr/>
        </p:nvPicPr>
        <p:blipFill>
          <a:blip r:embed="rId60"/>
          <a:stretch/>
        </p:blipFill>
        <p:spPr>
          <a:xfrm>
            <a:off x="3288960" y="4444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51" name="Picture 80" descr="C:\Users\pankratov.in\YandexDisk\!NTI\DOCS\ProjectPresentation\icons\PNG\256\237.png"/>
          <p:cNvPicPr/>
          <p:nvPr/>
        </p:nvPicPr>
        <p:blipFill>
          <a:blip r:embed="rId61"/>
          <a:stretch/>
        </p:blipFill>
        <p:spPr>
          <a:xfrm>
            <a:off x="1553400" y="44442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652" name="Picture 81" descr="C:\Users\pankratov.in\YandexDisk\!NTI\DOCS\ProjectPresentation\icons\PNG\256\238.png"/>
          <p:cNvPicPr/>
          <p:nvPr/>
        </p:nvPicPr>
        <p:blipFill>
          <a:blip r:embed="rId62"/>
          <a:stretch/>
        </p:blipFill>
        <p:spPr>
          <a:xfrm>
            <a:off x="2404440" y="4448880"/>
            <a:ext cx="793800" cy="7938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fld id="{25019EC8-2639-4095-951F-899DC56DD57C}" type="datetime1">
              <a:rPr lang="ru-RU"/>
              <a:t>вс.26.11.2023</a:t>
            </a:fld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3600" cy="66024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rmAutofit fontScale="89000"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600" b="0" strike="noStrike" cap="all" spc="-1">
                <a:solidFill>
                  <a:srgbClr val="0C0C0C"/>
                </a:solidFill>
                <a:latin typeface="Calibri"/>
                <a:ea typeface="Calibri"/>
              </a:rPr>
              <a:t>Набор иконок для визуализации моделей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4" name="PlaceHolder 2"/>
          <p:cNvSpPr>
            <a:spLocks noGrp="1"/>
          </p:cNvSpPr>
          <p:nvPr>
            <p:ph type="sldNum" idx="13"/>
          </p:nvPr>
        </p:nvSpPr>
        <p:spPr>
          <a:xfrm>
            <a:off x="7091280" y="6426000"/>
            <a:ext cx="222624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D1541AD-CFDE-4815-8F40-7252FFE550A2}" type="slidenum">
              <a: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rPr>
              <a:t>23</a:t>
            </a:fld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655" name="Picture 2" descr="C:\Users\pankratov.in\YandexDisk\!NTI\DOCS\ProjectPresentation\icons\PNG\256\1.png"/>
          <p:cNvPicPr/>
          <p:nvPr/>
        </p:nvPicPr>
        <p:blipFill>
          <a:blip r:embed="rId3"/>
          <a:stretch/>
        </p:blipFill>
        <p:spPr>
          <a:xfrm>
            <a:off x="4957560" y="5524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56" name="Picture 31" descr="C:\Users\pankratov.in\YandexDisk\!NTI\DOCS\ProjectPresentation\icons\PNG\256\30.png"/>
          <p:cNvPicPr/>
          <p:nvPr/>
        </p:nvPicPr>
        <p:blipFill>
          <a:blip r:embed="rId4"/>
          <a:stretch/>
        </p:blipFill>
        <p:spPr>
          <a:xfrm>
            <a:off x="55476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57" name="Picture 32" descr="C:\Users\pankratov.in\YandexDisk\!NTI\DOCS\ProjectPresentation\icons\PNG\256\31.png"/>
          <p:cNvPicPr/>
          <p:nvPr/>
        </p:nvPicPr>
        <p:blipFill>
          <a:blip r:embed="rId5"/>
          <a:stretch/>
        </p:blipFill>
        <p:spPr>
          <a:xfrm>
            <a:off x="7590600" y="55627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58" name="Picture 33" descr="C:\Users\pankratov.in\YandexDisk\!NTI\DOCS\ProjectPresentation\icons\PNG\256\32.png"/>
          <p:cNvPicPr/>
          <p:nvPr/>
        </p:nvPicPr>
        <p:blipFill>
          <a:blip r:embed="rId6"/>
          <a:stretch/>
        </p:blipFill>
        <p:spPr>
          <a:xfrm>
            <a:off x="6553080" y="55371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59" name="Picture 34" descr="C:\Users\pankratov.in\YandexDisk\!NTI\DOCS\ProjectPresentation\icons\PNG\256\33.png"/>
          <p:cNvPicPr/>
          <p:nvPr/>
        </p:nvPicPr>
        <p:blipFill>
          <a:blip r:embed="rId7"/>
          <a:stretch/>
        </p:blipFill>
        <p:spPr>
          <a:xfrm>
            <a:off x="5770080" y="5524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60" name="Picture 35" descr="C:\Users\pankratov.in\YandexDisk\!NTI\DOCS\ProjectPresentation\icons\PNG\256\34.png"/>
          <p:cNvPicPr/>
          <p:nvPr/>
        </p:nvPicPr>
        <p:blipFill>
          <a:blip r:embed="rId8"/>
          <a:stretch/>
        </p:blipFill>
        <p:spPr>
          <a:xfrm>
            <a:off x="4047120" y="5524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61" name="Picture 36" descr="C:\Users\pankratov.in\YandexDisk\!NTI\DOCS\ProjectPresentation\icons\PNG\256\35.png"/>
          <p:cNvPicPr/>
          <p:nvPr/>
        </p:nvPicPr>
        <p:blipFill>
          <a:blip r:embed="rId9"/>
          <a:stretch/>
        </p:blipFill>
        <p:spPr>
          <a:xfrm>
            <a:off x="3143520" y="55119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62" name="Picture 37" descr="C:\Users\pankratov.in\YandexDisk\!NTI\DOCS\ProjectPresentation\icons\PNG\256\36.png"/>
          <p:cNvPicPr/>
          <p:nvPr/>
        </p:nvPicPr>
        <p:blipFill>
          <a:blip r:embed="rId10"/>
          <a:stretch/>
        </p:blipFill>
        <p:spPr>
          <a:xfrm>
            <a:off x="2290320" y="5524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63" name="Picture 38" descr="C:\Users\pankratov.in\YandexDisk\!NTI\DOCS\ProjectPresentation\icons\PNG\256\37.png"/>
          <p:cNvPicPr/>
          <p:nvPr/>
        </p:nvPicPr>
        <p:blipFill>
          <a:blip r:embed="rId11"/>
          <a:stretch/>
        </p:blipFill>
        <p:spPr>
          <a:xfrm>
            <a:off x="1452240" y="5524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64" name="Picture 39" descr="C:\Users\pankratov.in\YandexDisk\!NTI\DOCS\ProjectPresentation\icons\PNG\256\38.png"/>
          <p:cNvPicPr/>
          <p:nvPr/>
        </p:nvPicPr>
        <p:blipFill>
          <a:blip r:embed="rId12"/>
          <a:stretch/>
        </p:blipFill>
        <p:spPr>
          <a:xfrm>
            <a:off x="554760" y="55119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65" name="Picture 40" descr="C:\Users\pankratov.in\YandexDisk\!NTI\DOCS\ProjectPresentation\icons\PNG\256\39.png"/>
          <p:cNvPicPr/>
          <p:nvPr/>
        </p:nvPicPr>
        <p:blipFill>
          <a:blip r:embed="rId13"/>
          <a:stretch/>
        </p:blipFill>
        <p:spPr>
          <a:xfrm>
            <a:off x="7590600" y="46227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66" name="Picture 41" descr="C:\Users\pankratov.in\YandexDisk\!NTI\DOCS\ProjectPresentation\icons\PNG\256\40.png"/>
          <p:cNvPicPr/>
          <p:nvPr/>
        </p:nvPicPr>
        <p:blipFill>
          <a:blip r:embed="rId14"/>
          <a:stretch/>
        </p:blipFill>
        <p:spPr>
          <a:xfrm>
            <a:off x="6633720" y="46101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67" name="Picture 42" descr="C:\Users\pankratov.in\YandexDisk\!NTI\DOCS\ProjectPresentation\icons\PNG\256\41.png"/>
          <p:cNvPicPr/>
          <p:nvPr/>
        </p:nvPicPr>
        <p:blipFill>
          <a:blip r:embed="rId15"/>
          <a:stretch/>
        </p:blipFill>
        <p:spPr>
          <a:xfrm>
            <a:off x="5799600" y="46101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68" name="Picture 43" descr="C:\Users\pankratov.in\YandexDisk\!NTI\DOCS\ProjectPresentation\icons\PNG\256\42.png"/>
          <p:cNvPicPr/>
          <p:nvPr/>
        </p:nvPicPr>
        <p:blipFill>
          <a:blip r:embed="rId16"/>
          <a:stretch/>
        </p:blipFill>
        <p:spPr>
          <a:xfrm>
            <a:off x="4910760" y="46101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69" name="Picture 44" descr="C:\Users\pankratov.in\YandexDisk\!NTI\DOCS\ProjectPresentation\icons\PNG\256\43.png"/>
          <p:cNvPicPr/>
          <p:nvPr/>
        </p:nvPicPr>
        <p:blipFill>
          <a:blip r:embed="rId17"/>
          <a:stretch/>
        </p:blipFill>
        <p:spPr>
          <a:xfrm>
            <a:off x="4047120" y="46058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70" name="Picture 45" descr="C:\Users\pankratov.in\YandexDisk\!NTI\DOCS\ProjectPresentation\icons\PNG\256\44.png"/>
          <p:cNvPicPr/>
          <p:nvPr/>
        </p:nvPicPr>
        <p:blipFill>
          <a:blip r:embed="rId18"/>
          <a:stretch/>
        </p:blipFill>
        <p:spPr>
          <a:xfrm>
            <a:off x="3143520" y="46058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71" name="Picture 46" descr="C:\Users\pankratov.in\YandexDisk\!NTI\DOCS\ProjectPresentation\icons\PNG\256\45.png"/>
          <p:cNvPicPr/>
          <p:nvPr/>
        </p:nvPicPr>
        <p:blipFill>
          <a:blip r:embed="rId19"/>
          <a:stretch/>
        </p:blipFill>
        <p:spPr>
          <a:xfrm>
            <a:off x="2281680" y="46058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72" name="Picture 47" descr="C:\Users\pankratov.in\YandexDisk\!NTI\DOCS\ProjectPresentation\icons\PNG\256\46.png"/>
          <p:cNvPicPr/>
          <p:nvPr/>
        </p:nvPicPr>
        <p:blipFill>
          <a:blip r:embed="rId20"/>
          <a:stretch/>
        </p:blipFill>
        <p:spPr>
          <a:xfrm>
            <a:off x="1431000" y="46058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73" name="Picture 48" descr="C:\Users\pankratov.in\YandexDisk\!NTI\DOCS\ProjectPresentation\icons\PNG\256\47.png"/>
          <p:cNvPicPr/>
          <p:nvPr/>
        </p:nvPicPr>
        <p:blipFill>
          <a:blip r:embed="rId21"/>
          <a:stretch/>
        </p:blipFill>
        <p:spPr>
          <a:xfrm>
            <a:off x="554760" y="46101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74" name="Picture 49" descr="C:\Users\pankratov.in\YandexDisk\!NTI\DOCS\ProjectPresentation\icons\PNG\256\48.png"/>
          <p:cNvPicPr/>
          <p:nvPr/>
        </p:nvPicPr>
        <p:blipFill>
          <a:blip r:embed="rId22"/>
          <a:stretch/>
        </p:blipFill>
        <p:spPr>
          <a:xfrm>
            <a:off x="7611840" y="37209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75" name="Picture 50" descr="C:\Users\pankratov.in\YandexDisk\!NTI\DOCS\ProjectPresentation\icons\PNG\256\49.png"/>
          <p:cNvPicPr/>
          <p:nvPr/>
        </p:nvPicPr>
        <p:blipFill>
          <a:blip r:embed="rId23"/>
          <a:stretch/>
        </p:blipFill>
        <p:spPr>
          <a:xfrm>
            <a:off x="6701760" y="37083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76" name="Picture 51" descr="C:\Users\pankratov.in\YandexDisk\!NTI\DOCS\ProjectPresentation\icons\PNG\256\50.png"/>
          <p:cNvPicPr/>
          <p:nvPr/>
        </p:nvPicPr>
        <p:blipFill>
          <a:blip r:embed="rId24"/>
          <a:stretch/>
        </p:blipFill>
        <p:spPr>
          <a:xfrm>
            <a:off x="5799600" y="37083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77" name="Picture 52" descr="C:\Users\pankratov.in\YandexDisk\!NTI\DOCS\ProjectPresentation\icons\PNG\256\51.png"/>
          <p:cNvPicPr/>
          <p:nvPr/>
        </p:nvPicPr>
        <p:blipFill>
          <a:blip r:embed="rId25"/>
          <a:stretch/>
        </p:blipFill>
        <p:spPr>
          <a:xfrm>
            <a:off x="4910760" y="37083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78" name="Picture 53" descr="C:\Users\pankratov.in\YandexDisk\!NTI\DOCS\ProjectPresentation\icons\PNG\256\52.png"/>
          <p:cNvPicPr/>
          <p:nvPr/>
        </p:nvPicPr>
        <p:blipFill>
          <a:blip r:embed="rId26"/>
          <a:stretch/>
        </p:blipFill>
        <p:spPr>
          <a:xfrm>
            <a:off x="4072680" y="36831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79" name="Picture 54" descr="C:\Users\pankratov.in\YandexDisk\!NTI\DOCS\ProjectPresentation\icons\PNG\256\53.png"/>
          <p:cNvPicPr/>
          <p:nvPr/>
        </p:nvPicPr>
        <p:blipFill>
          <a:blip r:embed="rId27"/>
          <a:stretch/>
        </p:blipFill>
        <p:spPr>
          <a:xfrm>
            <a:off x="3181320" y="37209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80" name="Picture 55" descr="C:\Users\pankratov.in\YandexDisk\!NTI\DOCS\ProjectPresentation\icons\PNG\256\54.png"/>
          <p:cNvPicPr/>
          <p:nvPr/>
        </p:nvPicPr>
        <p:blipFill>
          <a:blip r:embed="rId28"/>
          <a:stretch/>
        </p:blipFill>
        <p:spPr>
          <a:xfrm>
            <a:off x="2290320" y="36702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81" name="Picture 56" descr="C:\Users\pankratov.in\YandexDisk\!NTI\DOCS\ProjectPresentation\icons\PNG\256\55.png"/>
          <p:cNvPicPr/>
          <p:nvPr/>
        </p:nvPicPr>
        <p:blipFill>
          <a:blip r:embed="rId29"/>
          <a:stretch/>
        </p:blipFill>
        <p:spPr>
          <a:xfrm>
            <a:off x="1431000" y="36957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82" name="Picture 57" descr="C:\Users\pankratov.in\YandexDisk\!NTI\DOCS\ProjectPresentation\icons\PNG\256\56.png"/>
          <p:cNvPicPr/>
          <p:nvPr/>
        </p:nvPicPr>
        <p:blipFill>
          <a:blip r:embed="rId30"/>
          <a:stretch/>
        </p:blipFill>
        <p:spPr>
          <a:xfrm>
            <a:off x="554760" y="36957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83" name="Picture 58" descr="C:\Users\pankratov.in\YandexDisk\!NTI\DOCS\ProjectPresentation\icons\PNG\256\57.png"/>
          <p:cNvPicPr/>
          <p:nvPr/>
        </p:nvPicPr>
        <p:blipFill>
          <a:blip r:embed="rId31"/>
          <a:stretch/>
        </p:blipFill>
        <p:spPr>
          <a:xfrm>
            <a:off x="7675200" y="2806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84" name="Picture 59" descr="C:\Users\pankratov.in\YandexDisk\!NTI\DOCS\ProjectPresentation\icons\PNG\256\58.png"/>
          <p:cNvPicPr/>
          <p:nvPr/>
        </p:nvPicPr>
        <p:blipFill>
          <a:blip r:embed="rId32"/>
          <a:stretch/>
        </p:blipFill>
        <p:spPr>
          <a:xfrm>
            <a:off x="6633720" y="2806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85" name="Picture 60" descr="C:\Users\pankratov.in\YandexDisk\!NTI\DOCS\ProjectPresentation\icons\PNG\256\59.png"/>
          <p:cNvPicPr/>
          <p:nvPr/>
        </p:nvPicPr>
        <p:blipFill>
          <a:blip r:embed="rId33"/>
          <a:stretch/>
        </p:blipFill>
        <p:spPr>
          <a:xfrm>
            <a:off x="5799600" y="2806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86" name="Picture 61" descr="C:\Users\pankratov.in\YandexDisk\!NTI\DOCS\ProjectPresentation\icons\PNG\256\60.png"/>
          <p:cNvPicPr/>
          <p:nvPr/>
        </p:nvPicPr>
        <p:blipFill>
          <a:blip r:embed="rId34"/>
          <a:stretch/>
        </p:blipFill>
        <p:spPr>
          <a:xfrm>
            <a:off x="4910760" y="2806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87" name="Picture 62" descr="C:\Users\pankratov.in\YandexDisk\!NTI\DOCS\ProjectPresentation\icons\PNG\256\61.png"/>
          <p:cNvPicPr/>
          <p:nvPr/>
        </p:nvPicPr>
        <p:blipFill>
          <a:blip r:embed="rId35"/>
          <a:stretch/>
        </p:blipFill>
        <p:spPr>
          <a:xfrm>
            <a:off x="4047120" y="2806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88" name="Picture 63" descr="C:\Users\pankratov.in\YandexDisk\!NTI\DOCS\ProjectPresentation\icons\PNG\256\62.png"/>
          <p:cNvPicPr/>
          <p:nvPr/>
        </p:nvPicPr>
        <p:blipFill>
          <a:blip r:embed="rId36"/>
          <a:stretch/>
        </p:blipFill>
        <p:spPr>
          <a:xfrm>
            <a:off x="3181320" y="2806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89" name="Picture 64" descr="C:\Users\pankratov.in\YandexDisk\!NTI\DOCS\ProjectPresentation\icons\PNG\256\63.png"/>
          <p:cNvPicPr/>
          <p:nvPr/>
        </p:nvPicPr>
        <p:blipFill>
          <a:blip r:embed="rId37"/>
          <a:stretch/>
        </p:blipFill>
        <p:spPr>
          <a:xfrm>
            <a:off x="2281680" y="2806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90" name="Picture 65" descr="C:\Users\pankratov.in\YandexDisk\!NTI\DOCS\ProjectPresentation\icons\PNG\256\64.png"/>
          <p:cNvPicPr/>
          <p:nvPr/>
        </p:nvPicPr>
        <p:blipFill>
          <a:blip r:embed="rId38"/>
          <a:stretch/>
        </p:blipFill>
        <p:spPr>
          <a:xfrm>
            <a:off x="1431000" y="2806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91" name="Picture 66" descr="C:\Users\pankratov.in\YandexDisk\!NTI\DOCS\ProjectPresentation\icons\PNG\256\65.png"/>
          <p:cNvPicPr/>
          <p:nvPr/>
        </p:nvPicPr>
        <p:blipFill>
          <a:blip r:embed="rId39"/>
          <a:stretch/>
        </p:blipFill>
        <p:spPr>
          <a:xfrm>
            <a:off x="554760" y="2806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92" name="Picture 67" descr="C:\Users\pankratov.in\YandexDisk\!NTI\DOCS\ProjectPresentation\icons\PNG\256\66.png"/>
          <p:cNvPicPr/>
          <p:nvPr/>
        </p:nvPicPr>
        <p:blipFill>
          <a:blip r:embed="rId40"/>
          <a:stretch/>
        </p:blipFill>
        <p:spPr>
          <a:xfrm>
            <a:off x="759060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93" name="Picture 68" descr="C:\Users\pankratov.in\YandexDisk\!NTI\DOCS\ProjectPresentation\icons\PNG\256\67.png"/>
          <p:cNvPicPr/>
          <p:nvPr/>
        </p:nvPicPr>
        <p:blipFill>
          <a:blip r:embed="rId41"/>
          <a:stretch/>
        </p:blipFill>
        <p:spPr>
          <a:xfrm>
            <a:off x="668880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94" name="Picture 69" descr="C:\Users\pankratov.in\YandexDisk\!NTI\DOCS\ProjectPresentation\icons\PNG\256\68.png"/>
          <p:cNvPicPr/>
          <p:nvPr/>
        </p:nvPicPr>
        <p:blipFill>
          <a:blip r:embed="rId42"/>
          <a:stretch/>
        </p:blipFill>
        <p:spPr>
          <a:xfrm>
            <a:off x="579960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95" name="Picture 70" descr="C:\Users\pankratov.in\YandexDisk\!NTI\DOCS\ProjectPresentation\icons\PNG\256\69.png"/>
          <p:cNvPicPr/>
          <p:nvPr/>
        </p:nvPicPr>
        <p:blipFill>
          <a:blip r:embed="rId43"/>
          <a:stretch/>
        </p:blipFill>
        <p:spPr>
          <a:xfrm>
            <a:off x="491076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96" name="Picture 71" descr="C:\Users\pankratov.in\YandexDisk\!NTI\DOCS\ProjectPresentation\icons\PNG\256\70.png"/>
          <p:cNvPicPr/>
          <p:nvPr/>
        </p:nvPicPr>
        <p:blipFill>
          <a:blip r:embed="rId44"/>
          <a:stretch/>
        </p:blipFill>
        <p:spPr>
          <a:xfrm>
            <a:off x="404712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97" name="Picture 72" descr="C:\Users\pankratov.in\YandexDisk\!NTI\DOCS\ProjectPresentation\icons\PNG\256\71.png"/>
          <p:cNvPicPr/>
          <p:nvPr/>
        </p:nvPicPr>
        <p:blipFill>
          <a:blip r:embed="rId45"/>
          <a:stretch/>
        </p:blipFill>
        <p:spPr>
          <a:xfrm>
            <a:off x="3181320" y="19177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98" name="Picture 73" descr="C:\Users\pankratov.in\YandexDisk\!NTI\DOCS\ProjectPresentation\icons\PNG\256\72.png"/>
          <p:cNvPicPr/>
          <p:nvPr/>
        </p:nvPicPr>
        <p:blipFill>
          <a:blip r:embed="rId46"/>
          <a:stretch/>
        </p:blipFill>
        <p:spPr>
          <a:xfrm>
            <a:off x="228168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699" name="Picture 74" descr="C:\Users\pankratov.in\YandexDisk\!NTI\DOCS\ProjectPresentation\icons\PNG\256\73.png"/>
          <p:cNvPicPr/>
          <p:nvPr/>
        </p:nvPicPr>
        <p:blipFill>
          <a:blip r:embed="rId47"/>
          <a:stretch/>
        </p:blipFill>
        <p:spPr>
          <a:xfrm>
            <a:off x="143100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00" name="Picture 75" descr="C:\Users\pankratov.in\YandexDisk\!NTI\DOCS\ProjectPresentation\icons\PNG\256\74.png"/>
          <p:cNvPicPr/>
          <p:nvPr/>
        </p:nvPicPr>
        <p:blipFill>
          <a:blip r:embed="rId48"/>
          <a:stretch/>
        </p:blipFill>
        <p:spPr>
          <a:xfrm>
            <a:off x="55476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01" name="Picture 76" descr="C:\Users\pankratov.in\YandexDisk\!NTI\DOCS\ProjectPresentation\icons\PNG\256\75.png"/>
          <p:cNvPicPr/>
          <p:nvPr/>
        </p:nvPicPr>
        <p:blipFill>
          <a:blip r:embed="rId49"/>
          <a:stretch/>
        </p:blipFill>
        <p:spPr>
          <a:xfrm>
            <a:off x="759060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02" name="Picture 77" descr="C:\Users\pankratov.in\YandexDisk\!NTI\DOCS\ProjectPresentation\icons\PNG\256\76.png"/>
          <p:cNvPicPr/>
          <p:nvPr/>
        </p:nvPicPr>
        <p:blipFill>
          <a:blip r:embed="rId50"/>
          <a:stretch/>
        </p:blipFill>
        <p:spPr>
          <a:xfrm>
            <a:off x="668880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03" name="Picture 78" descr="C:\Users\pankratov.in\YandexDisk\!NTI\DOCS\ProjectPresentation\icons\PNG\256\77.png"/>
          <p:cNvPicPr/>
          <p:nvPr/>
        </p:nvPicPr>
        <p:blipFill>
          <a:blip r:embed="rId51"/>
          <a:stretch/>
        </p:blipFill>
        <p:spPr>
          <a:xfrm>
            <a:off x="579960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04" name="Picture 79" descr="C:\Users\pankratov.in\YandexDisk\!NTI\DOCS\ProjectPresentation\icons\PNG\256\78.png"/>
          <p:cNvPicPr/>
          <p:nvPr/>
        </p:nvPicPr>
        <p:blipFill>
          <a:blip r:embed="rId52"/>
          <a:stretch/>
        </p:blipFill>
        <p:spPr>
          <a:xfrm>
            <a:off x="491076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05" name="Picture 80" descr="C:\Users\pankratov.in\YandexDisk\!NTI\DOCS\ProjectPresentation\icons\PNG\256\79.png"/>
          <p:cNvPicPr/>
          <p:nvPr/>
        </p:nvPicPr>
        <p:blipFill>
          <a:blip r:embed="rId53"/>
          <a:stretch/>
        </p:blipFill>
        <p:spPr>
          <a:xfrm>
            <a:off x="404712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06" name="Picture 81" descr="C:\Users\pankratov.in\YandexDisk\!NTI\DOCS\ProjectPresentation\icons\PNG\256\80.png"/>
          <p:cNvPicPr/>
          <p:nvPr/>
        </p:nvPicPr>
        <p:blipFill>
          <a:blip r:embed="rId54"/>
          <a:stretch/>
        </p:blipFill>
        <p:spPr>
          <a:xfrm>
            <a:off x="318132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07" name="Picture 82" descr="C:\Users\pankratov.in\YandexDisk\!NTI\DOCS\ProjectPresentation\icons\PNG\256\81.png"/>
          <p:cNvPicPr/>
          <p:nvPr/>
        </p:nvPicPr>
        <p:blipFill>
          <a:blip r:embed="rId55"/>
          <a:stretch/>
        </p:blipFill>
        <p:spPr>
          <a:xfrm>
            <a:off x="228168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08" name="Picture 83" descr="C:\Users\pankratov.in\YandexDisk\!NTI\DOCS\ProjectPresentation\icons\PNG\256\82.png"/>
          <p:cNvPicPr/>
          <p:nvPr/>
        </p:nvPicPr>
        <p:blipFill>
          <a:blip r:embed="rId56"/>
          <a:stretch/>
        </p:blipFill>
        <p:spPr>
          <a:xfrm>
            <a:off x="143100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09" name="Picture 3" descr="C:\Users\pankratov.in\YandexDisk\!NTI\DOCS\ProjectPresentation\icons\PNG\256\83.png"/>
          <p:cNvPicPr/>
          <p:nvPr/>
        </p:nvPicPr>
        <p:blipFill>
          <a:blip r:embed="rId57"/>
          <a:stretch/>
        </p:blipFill>
        <p:spPr>
          <a:xfrm>
            <a:off x="8602200" y="55627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10" name="Picture 4" descr="C:\Users\pankratov.in\YandexDisk\!NTI\DOCS\ProjectPresentation\icons\PNG\256\84.png"/>
          <p:cNvPicPr/>
          <p:nvPr/>
        </p:nvPicPr>
        <p:blipFill>
          <a:blip r:embed="rId58"/>
          <a:stretch/>
        </p:blipFill>
        <p:spPr>
          <a:xfrm>
            <a:off x="8602200" y="46058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11" name="Picture 5" descr="C:\Users\pankratov.in\YandexDisk\!NTI\DOCS\ProjectPresentation\icons\PNG\256\85.png"/>
          <p:cNvPicPr/>
          <p:nvPr/>
        </p:nvPicPr>
        <p:blipFill>
          <a:blip r:embed="rId59"/>
          <a:stretch/>
        </p:blipFill>
        <p:spPr>
          <a:xfrm>
            <a:off x="8517960" y="36702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12" name="Picture 6" descr="C:\Users\pankratov.in\YandexDisk\!NTI\DOCS\ProjectPresentation\icons\PNG\256\86.png"/>
          <p:cNvPicPr/>
          <p:nvPr/>
        </p:nvPicPr>
        <p:blipFill>
          <a:blip r:embed="rId60"/>
          <a:stretch/>
        </p:blipFill>
        <p:spPr>
          <a:xfrm>
            <a:off x="8517960" y="2806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13" name="Picture 7" descr="C:\Users\pankratov.in\YandexDisk\!NTI\DOCS\ProjectPresentation\icons\PNG\256\87.png"/>
          <p:cNvPicPr/>
          <p:nvPr/>
        </p:nvPicPr>
        <p:blipFill>
          <a:blip r:embed="rId61"/>
          <a:stretch/>
        </p:blipFill>
        <p:spPr>
          <a:xfrm>
            <a:off x="8517960" y="18885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14" name="Picture 8" descr="C:\Users\pankratov.in\YandexDisk\!NTI\DOCS\ProjectPresentation\icons\PNG\256\88.png"/>
          <p:cNvPicPr/>
          <p:nvPr/>
        </p:nvPicPr>
        <p:blipFill>
          <a:blip r:embed="rId62"/>
          <a:stretch/>
        </p:blipFill>
        <p:spPr>
          <a:xfrm>
            <a:off x="8522280" y="1015920"/>
            <a:ext cx="759600" cy="7596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fld id="{782D16AE-7FE7-47A0-AB77-79E249B4F2AB}" type="datetime1">
              <a:rPr lang="ru-RU"/>
              <a:t>вс.26.11.2023</a:t>
            </a:fld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3600" cy="66024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rmAutofit fontScale="89000"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600" b="0" strike="noStrike" cap="all" spc="-1">
                <a:solidFill>
                  <a:srgbClr val="0C0C0C"/>
                </a:solidFill>
                <a:latin typeface="Calibri"/>
                <a:ea typeface="Calibri"/>
              </a:rPr>
              <a:t>Набор иконок для визуализации моделей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6" name="PlaceHolder 2"/>
          <p:cNvSpPr>
            <a:spLocks noGrp="1"/>
          </p:cNvSpPr>
          <p:nvPr>
            <p:ph type="sldNum" idx="14"/>
          </p:nvPr>
        </p:nvSpPr>
        <p:spPr>
          <a:xfrm>
            <a:off x="7091280" y="6426000"/>
            <a:ext cx="222624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B727F1D-2B27-4BBF-9D4F-5B73B4D4FDA5}" type="slidenum">
              <a: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rPr>
              <a:t>24</a:t>
            </a:fld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717" name="Picture 3" descr="C:\Users\pankratov.in\YandexDisk\!NTI\DOCS\ProjectPresentation\icons\PNG\256\2.png"/>
          <p:cNvPicPr/>
          <p:nvPr/>
        </p:nvPicPr>
        <p:blipFill>
          <a:blip r:embed="rId3"/>
          <a:stretch/>
        </p:blipFill>
        <p:spPr>
          <a:xfrm>
            <a:off x="6684480" y="19432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18" name="Picture 4" descr="C:\Users\pankratov.in\YandexDisk\!NTI\DOCS\ProjectPresentation\icons\PNG\256\3.png"/>
          <p:cNvPicPr/>
          <p:nvPr/>
        </p:nvPicPr>
        <p:blipFill>
          <a:blip r:embed="rId4"/>
          <a:stretch/>
        </p:blipFill>
        <p:spPr>
          <a:xfrm>
            <a:off x="55476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19" name="Picture 5" descr="C:\Users\pankratov.in\YandexDisk\!NTI\DOCS\ProjectPresentation\icons\PNG\256\4.png"/>
          <p:cNvPicPr/>
          <p:nvPr/>
        </p:nvPicPr>
        <p:blipFill>
          <a:blip r:embed="rId5"/>
          <a:stretch/>
        </p:blipFill>
        <p:spPr>
          <a:xfrm>
            <a:off x="6684480" y="28954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20" name="Picture 6" descr="C:\Users\pankratov.in\YandexDisk\!NTI\DOCS\ProjectPresentation\icons\PNG\256\5.png"/>
          <p:cNvPicPr/>
          <p:nvPr/>
        </p:nvPicPr>
        <p:blipFill>
          <a:blip r:embed="rId6"/>
          <a:stretch/>
        </p:blipFill>
        <p:spPr>
          <a:xfrm>
            <a:off x="5748840" y="28954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21" name="Picture 7" descr="C:\Users\pankratov.in\YandexDisk\!NTI\DOCS\ProjectPresentation\icons\PNG\256\6.png"/>
          <p:cNvPicPr/>
          <p:nvPr/>
        </p:nvPicPr>
        <p:blipFill>
          <a:blip r:embed="rId7"/>
          <a:stretch/>
        </p:blipFill>
        <p:spPr>
          <a:xfrm>
            <a:off x="4893840" y="28954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22" name="Picture 8" descr="C:\Users\pankratov.in\YandexDisk\!NTI\DOCS\ProjectPresentation\icons\PNG\256\7.png"/>
          <p:cNvPicPr/>
          <p:nvPr/>
        </p:nvPicPr>
        <p:blipFill>
          <a:blip r:embed="rId8"/>
          <a:stretch/>
        </p:blipFill>
        <p:spPr>
          <a:xfrm>
            <a:off x="4047120" y="29462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23" name="Picture 9" descr="C:\Users\pankratov.in\YandexDisk\!NTI\DOCS\ProjectPresentation\icons\PNG\256\8.png"/>
          <p:cNvPicPr/>
          <p:nvPr/>
        </p:nvPicPr>
        <p:blipFill>
          <a:blip r:embed="rId9"/>
          <a:stretch/>
        </p:blipFill>
        <p:spPr>
          <a:xfrm>
            <a:off x="3183480" y="28954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24" name="Picture 10" descr="C:\Users\pankratov.in\YandexDisk\!NTI\DOCS\ProjectPresentation\icons\PNG\256\9.png"/>
          <p:cNvPicPr/>
          <p:nvPr/>
        </p:nvPicPr>
        <p:blipFill>
          <a:blip r:embed="rId10"/>
          <a:stretch/>
        </p:blipFill>
        <p:spPr>
          <a:xfrm>
            <a:off x="2307240" y="28954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25" name="Picture 11" descr="C:\Users\pankratov.in\YandexDisk\!NTI\DOCS\ProjectPresentation\icons\PNG\256\10.png"/>
          <p:cNvPicPr/>
          <p:nvPr/>
        </p:nvPicPr>
        <p:blipFill>
          <a:blip r:embed="rId11"/>
          <a:stretch/>
        </p:blipFill>
        <p:spPr>
          <a:xfrm>
            <a:off x="1443600" y="28954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26" name="Picture 12" descr="C:\Users\pankratov.in\YandexDisk\!NTI\DOCS\ProjectPresentation\icons\PNG\256\11.png"/>
          <p:cNvPicPr/>
          <p:nvPr/>
        </p:nvPicPr>
        <p:blipFill>
          <a:blip r:embed="rId12"/>
          <a:stretch/>
        </p:blipFill>
        <p:spPr>
          <a:xfrm>
            <a:off x="554760" y="28954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27" name="Picture 13" descr="C:\Users\pankratov.in\YandexDisk\!NTI\DOCS\ProjectPresentation\icons\PNG\256\12.png"/>
          <p:cNvPicPr/>
          <p:nvPr/>
        </p:nvPicPr>
        <p:blipFill>
          <a:blip r:embed="rId13"/>
          <a:stretch/>
        </p:blipFill>
        <p:spPr>
          <a:xfrm>
            <a:off x="8538840" y="19177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28" name="Picture 14" descr="C:\Users\pankratov.in\YandexDisk\!NTI\DOCS\ProjectPresentation\icons\PNG\256\13.png"/>
          <p:cNvPicPr/>
          <p:nvPr/>
        </p:nvPicPr>
        <p:blipFill>
          <a:blip r:embed="rId14"/>
          <a:stretch/>
        </p:blipFill>
        <p:spPr>
          <a:xfrm>
            <a:off x="7590600" y="19432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29" name="Picture 15" descr="C:\Users\pankratov.in\YandexDisk\!NTI\DOCS\ProjectPresentation\icons\PNG\256\14.png"/>
          <p:cNvPicPr/>
          <p:nvPr/>
        </p:nvPicPr>
        <p:blipFill>
          <a:blip r:embed="rId15"/>
          <a:stretch/>
        </p:blipFill>
        <p:spPr>
          <a:xfrm>
            <a:off x="5740560" y="19432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30" name="Picture 16" descr="C:\Users\pankratov.in\YandexDisk\!NTI\DOCS\ProjectPresentation\icons\PNG\256\15.png"/>
          <p:cNvPicPr/>
          <p:nvPr/>
        </p:nvPicPr>
        <p:blipFill>
          <a:blip r:embed="rId16"/>
          <a:stretch/>
        </p:blipFill>
        <p:spPr>
          <a:xfrm>
            <a:off x="489384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31" name="Picture 17" descr="C:\Users\pankratov.in\YandexDisk\!NTI\DOCS\ProjectPresentation\icons\PNG\256\16.png"/>
          <p:cNvPicPr/>
          <p:nvPr/>
        </p:nvPicPr>
        <p:blipFill>
          <a:blip r:embed="rId17"/>
          <a:stretch/>
        </p:blipFill>
        <p:spPr>
          <a:xfrm>
            <a:off x="4034520" y="19432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32" name="Picture 18" descr="C:\Users\pankratov.in\YandexDisk\!NTI\DOCS\ProjectPresentation\icons\PNG\256\17.png"/>
          <p:cNvPicPr/>
          <p:nvPr/>
        </p:nvPicPr>
        <p:blipFill>
          <a:blip r:embed="rId18"/>
          <a:stretch/>
        </p:blipFill>
        <p:spPr>
          <a:xfrm>
            <a:off x="318348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33" name="Picture 19" descr="C:\Users\pankratov.in\YandexDisk\!NTI\DOCS\ProjectPresentation\icons\PNG\256\18.png"/>
          <p:cNvPicPr/>
          <p:nvPr/>
        </p:nvPicPr>
        <p:blipFill>
          <a:blip r:embed="rId19"/>
          <a:stretch/>
        </p:blipFill>
        <p:spPr>
          <a:xfrm>
            <a:off x="230724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34" name="Picture 20" descr="C:\Users\pankratov.in\YandexDisk\!NTI\DOCS\ProjectPresentation\icons\PNG\256\19.png"/>
          <p:cNvPicPr/>
          <p:nvPr/>
        </p:nvPicPr>
        <p:blipFill>
          <a:blip r:embed="rId20"/>
          <a:stretch/>
        </p:blipFill>
        <p:spPr>
          <a:xfrm>
            <a:off x="144360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35" name="Picture 21" descr="C:\Users\pankratov.in\YandexDisk\!NTI\DOCS\ProjectPresentation\icons\PNG\256\20.png"/>
          <p:cNvPicPr/>
          <p:nvPr/>
        </p:nvPicPr>
        <p:blipFill>
          <a:blip r:embed="rId21"/>
          <a:stretch/>
        </p:blipFill>
        <p:spPr>
          <a:xfrm>
            <a:off x="554760" y="19303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36" name="Picture 22" descr="C:\Users\pankratov.in\YandexDisk\!NTI\DOCS\ProjectPresentation\icons\PNG\256\21.png"/>
          <p:cNvPicPr/>
          <p:nvPr/>
        </p:nvPicPr>
        <p:blipFill>
          <a:blip r:embed="rId22"/>
          <a:stretch/>
        </p:blipFill>
        <p:spPr>
          <a:xfrm>
            <a:off x="856836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37" name="Picture 23" descr="C:\Users\pankratov.in\YandexDisk\!NTI\DOCS\ProjectPresentation\icons\PNG\256\22.png"/>
          <p:cNvPicPr/>
          <p:nvPr/>
        </p:nvPicPr>
        <p:blipFill>
          <a:blip r:embed="rId23"/>
          <a:stretch/>
        </p:blipFill>
        <p:spPr>
          <a:xfrm>
            <a:off x="759060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38" name="Picture 24" descr="C:\Users\pankratov.in\YandexDisk\!NTI\DOCS\ProjectPresentation\icons\PNG\256\23.png"/>
          <p:cNvPicPr/>
          <p:nvPr/>
        </p:nvPicPr>
        <p:blipFill>
          <a:blip r:embed="rId24"/>
          <a:stretch/>
        </p:blipFill>
        <p:spPr>
          <a:xfrm>
            <a:off x="666324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39" name="Picture 25" descr="C:\Users\pankratov.in\YandexDisk\!NTI\DOCS\ProjectPresentation\icons\PNG\256\24.png"/>
          <p:cNvPicPr/>
          <p:nvPr/>
        </p:nvPicPr>
        <p:blipFill>
          <a:blip r:embed="rId25"/>
          <a:stretch/>
        </p:blipFill>
        <p:spPr>
          <a:xfrm>
            <a:off x="574884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40" name="Picture 26" descr="C:\Users\pankratov.in\YandexDisk\!NTI\DOCS\ProjectPresentation\icons\PNG\256\25.png"/>
          <p:cNvPicPr/>
          <p:nvPr/>
        </p:nvPicPr>
        <p:blipFill>
          <a:blip r:embed="rId26"/>
          <a:stretch/>
        </p:blipFill>
        <p:spPr>
          <a:xfrm>
            <a:off x="489384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41" name="Picture 27" descr="C:\Users\pankratov.in\YandexDisk\!NTI\DOCS\ProjectPresentation\icons\PNG\256\26.png"/>
          <p:cNvPicPr/>
          <p:nvPr/>
        </p:nvPicPr>
        <p:blipFill>
          <a:blip r:embed="rId27"/>
          <a:stretch/>
        </p:blipFill>
        <p:spPr>
          <a:xfrm>
            <a:off x="404712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42" name="Picture 28" descr="C:\Users\pankratov.in\YandexDisk\!NTI\DOCS\ProjectPresentation\icons\PNG\256\27.png"/>
          <p:cNvPicPr/>
          <p:nvPr/>
        </p:nvPicPr>
        <p:blipFill>
          <a:blip r:embed="rId28"/>
          <a:stretch/>
        </p:blipFill>
        <p:spPr>
          <a:xfrm>
            <a:off x="318348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43" name="Picture 29" descr="C:\Users\pankratov.in\YandexDisk\!NTI\DOCS\ProjectPresentation\icons\PNG\256\28.png"/>
          <p:cNvPicPr/>
          <p:nvPr/>
        </p:nvPicPr>
        <p:blipFill>
          <a:blip r:embed="rId29"/>
          <a:stretch/>
        </p:blipFill>
        <p:spPr>
          <a:xfrm>
            <a:off x="230724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44" name="Picture 30" descr="C:\Users\pankratov.in\YandexDisk\!NTI\DOCS\ProjectPresentation\icons\PNG\256\29.png"/>
          <p:cNvPicPr/>
          <p:nvPr/>
        </p:nvPicPr>
        <p:blipFill>
          <a:blip r:embed="rId30"/>
          <a:stretch/>
        </p:blipFill>
        <p:spPr>
          <a:xfrm>
            <a:off x="1443600" y="101592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45" name="Picture 48" descr="C:\Users\pankratov.in\YandexDisk\!NTI\DOCS\ProjectPresentation\icons\PNG\256\128.png"/>
          <p:cNvPicPr/>
          <p:nvPr/>
        </p:nvPicPr>
        <p:blipFill>
          <a:blip r:embed="rId31"/>
          <a:stretch/>
        </p:blipFill>
        <p:spPr>
          <a:xfrm>
            <a:off x="554760" y="38606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46" name="Picture 49" descr="C:\Users\pankratov.in\YandexDisk\!NTI\DOCS\ProjectPresentation\icons\PNG\256\129.png"/>
          <p:cNvPicPr/>
          <p:nvPr/>
        </p:nvPicPr>
        <p:blipFill>
          <a:blip r:embed="rId32"/>
          <a:stretch/>
        </p:blipFill>
        <p:spPr>
          <a:xfrm>
            <a:off x="8538840" y="56768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47" name="Picture 50" descr="C:\Users\pankratov.in\YandexDisk\!NTI\DOCS\ProjectPresentation\icons\PNG\256\130.png"/>
          <p:cNvPicPr/>
          <p:nvPr/>
        </p:nvPicPr>
        <p:blipFill>
          <a:blip r:embed="rId33"/>
          <a:stretch/>
        </p:blipFill>
        <p:spPr>
          <a:xfrm>
            <a:off x="7598880" y="56894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48" name="Picture 51" descr="C:\Users\pankratov.in\YandexDisk\!NTI\DOCS\ProjectPresentation\icons\PNG\256\131.png"/>
          <p:cNvPicPr/>
          <p:nvPr/>
        </p:nvPicPr>
        <p:blipFill>
          <a:blip r:embed="rId34"/>
          <a:stretch/>
        </p:blipFill>
        <p:spPr>
          <a:xfrm>
            <a:off x="6663240" y="5702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49" name="Picture 52" descr="C:\Users\pankratov.in\YandexDisk\!NTI\DOCS\ProjectPresentation\icons\PNG\256\132.png"/>
          <p:cNvPicPr/>
          <p:nvPr/>
        </p:nvPicPr>
        <p:blipFill>
          <a:blip r:embed="rId35"/>
          <a:stretch/>
        </p:blipFill>
        <p:spPr>
          <a:xfrm>
            <a:off x="5740560" y="5702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50" name="Picture 53" descr="C:\Users\pankratov.in\YandexDisk\!NTI\DOCS\ProjectPresentation\icons\PNG\256\133.png"/>
          <p:cNvPicPr/>
          <p:nvPr/>
        </p:nvPicPr>
        <p:blipFill>
          <a:blip r:embed="rId36"/>
          <a:stretch/>
        </p:blipFill>
        <p:spPr>
          <a:xfrm>
            <a:off x="4893840" y="5702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51" name="Picture 54" descr="C:\Users\pankratov.in\YandexDisk\!NTI\DOCS\ProjectPresentation\icons\PNG\256\134.png"/>
          <p:cNvPicPr/>
          <p:nvPr/>
        </p:nvPicPr>
        <p:blipFill>
          <a:blip r:embed="rId37"/>
          <a:stretch/>
        </p:blipFill>
        <p:spPr>
          <a:xfrm>
            <a:off x="4064400" y="5702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52" name="Picture 55" descr="C:\Users\pankratov.in\YandexDisk\!NTI\DOCS\ProjectPresentation\icons\PNG\256\135.png"/>
          <p:cNvPicPr/>
          <p:nvPr/>
        </p:nvPicPr>
        <p:blipFill>
          <a:blip r:embed="rId38"/>
          <a:stretch/>
        </p:blipFill>
        <p:spPr>
          <a:xfrm>
            <a:off x="3183480" y="5702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53" name="Picture 56" descr="C:\Users\pankratov.in\YandexDisk\!NTI\DOCS\ProjectPresentation\icons\PNG\256\136.png"/>
          <p:cNvPicPr/>
          <p:nvPr/>
        </p:nvPicPr>
        <p:blipFill>
          <a:blip r:embed="rId39"/>
          <a:stretch/>
        </p:blipFill>
        <p:spPr>
          <a:xfrm>
            <a:off x="2379240" y="5702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54" name="Picture 57" descr="C:\Users\pankratov.in\YandexDisk\!NTI\DOCS\ProjectPresentation\icons\PNG\256\137.png"/>
          <p:cNvPicPr/>
          <p:nvPr/>
        </p:nvPicPr>
        <p:blipFill>
          <a:blip r:embed="rId40"/>
          <a:stretch/>
        </p:blipFill>
        <p:spPr>
          <a:xfrm>
            <a:off x="1443600" y="5702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55" name="Picture 58" descr="C:\Users\pankratov.in\YandexDisk\!NTI\DOCS\ProjectPresentation\icons\PNG\256\138.png"/>
          <p:cNvPicPr/>
          <p:nvPr/>
        </p:nvPicPr>
        <p:blipFill>
          <a:blip r:embed="rId41"/>
          <a:stretch/>
        </p:blipFill>
        <p:spPr>
          <a:xfrm>
            <a:off x="554760" y="57024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56" name="Picture 59" descr="C:\Users\pankratov.in\YandexDisk\!NTI\DOCS\ProjectPresentation\icons\PNG\256\139.png"/>
          <p:cNvPicPr/>
          <p:nvPr/>
        </p:nvPicPr>
        <p:blipFill>
          <a:blip r:embed="rId42"/>
          <a:stretch/>
        </p:blipFill>
        <p:spPr>
          <a:xfrm>
            <a:off x="8538840" y="47498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57" name="Picture 60" descr="C:\Users\pankratov.in\YandexDisk\!NTI\DOCS\ProjectPresentation\icons\PNG\256\140.png"/>
          <p:cNvPicPr/>
          <p:nvPr/>
        </p:nvPicPr>
        <p:blipFill>
          <a:blip r:embed="rId43"/>
          <a:stretch/>
        </p:blipFill>
        <p:spPr>
          <a:xfrm>
            <a:off x="7598880" y="47624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58" name="Picture 61" descr="C:\Users\pankratov.in\YandexDisk\!NTI\DOCS\ProjectPresentation\icons\PNG\256\141.png"/>
          <p:cNvPicPr/>
          <p:nvPr/>
        </p:nvPicPr>
        <p:blipFill>
          <a:blip r:embed="rId44"/>
          <a:stretch/>
        </p:blipFill>
        <p:spPr>
          <a:xfrm>
            <a:off x="6663240" y="47116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59" name="Picture 62" descr="C:\Users\pankratov.in\YandexDisk\!NTI\DOCS\ProjectPresentation\icons\PNG\256\142.png"/>
          <p:cNvPicPr/>
          <p:nvPr/>
        </p:nvPicPr>
        <p:blipFill>
          <a:blip r:embed="rId45"/>
          <a:stretch/>
        </p:blipFill>
        <p:spPr>
          <a:xfrm>
            <a:off x="5740560" y="47750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60" name="Picture 63" descr="C:\Users\pankratov.in\YandexDisk\!NTI\DOCS\ProjectPresentation\icons\PNG\256\143.png"/>
          <p:cNvPicPr/>
          <p:nvPr/>
        </p:nvPicPr>
        <p:blipFill>
          <a:blip r:embed="rId46"/>
          <a:stretch/>
        </p:blipFill>
        <p:spPr>
          <a:xfrm>
            <a:off x="4826160" y="47498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61" name="Picture 64" descr="C:\Users\pankratov.in\YandexDisk\!NTI\DOCS\ProjectPresentation\icons\PNG\256\144.png"/>
          <p:cNvPicPr/>
          <p:nvPr/>
        </p:nvPicPr>
        <p:blipFill>
          <a:blip r:embed="rId47"/>
          <a:stretch/>
        </p:blipFill>
        <p:spPr>
          <a:xfrm>
            <a:off x="3945600" y="47750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62" name="Picture 65" descr="C:\Users\pankratov.in\YandexDisk\!NTI\DOCS\ProjectPresentation\icons\PNG\256\145.png"/>
          <p:cNvPicPr/>
          <p:nvPr/>
        </p:nvPicPr>
        <p:blipFill>
          <a:blip r:embed="rId48"/>
          <a:stretch/>
        </p:blipFill>
        <p:spPr>
          <a:xfrm>
            <a:off x="3183480" y="48006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63" name="Picture 66" descr="C:\Users\pankratov.in\YandexDisk\!NTI\DOCS\ProjectPresentation\icons\PNG\256\146.png"/>
          <p:cNvPicPr/>
          <p:nvPr/>
        </p:nvPicPr>
        <p:blipFill>
          <a:blip r:embed="rId49"/>
          <a:stretch/>
        </p:blipFill>
        <p:spPr>
          <a:xfrm>
            <a:off x="2307240" y="47750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64" name="Picture 67" descr="C:\Users\pankratov.in\YandexDisk\!NTI\DOCS\ProjectPresentation\icons\PNG\256\147.png"/>
          <p:cNvPicPr/>
          <p:nvPr/>
        </p:nvPicPr>
        <p:blipFill>
          <a:blip r:embed="rId50"/>
          <a:stretch/>
        </p:blipFill>
        <p:spPr>
          <a:xfrm>
            <a:off x="1443600" y="47116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65" name="Picture 68" descr="C:\Users\pankratov.in\YandexDisk\!NTI\DOCS\ProjectPresentation\icons\PNG\256\148.png"/>
          <p:cNvPicPr/>
          <p:nvPr/>
        </p:nvPicPr>
        <p:blipFill>
          <a:blip r:embed="rId51"/>
          <a:stretch/>
        </p:blipFill>
        <p:spPr>
          <a:xfrm>
            <a:off x="554760" y="480060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66" name="Picture 69" descr="C:\Users\pankratov.in\YandexDisk\!NTI\DOCS\ProjectPresentation\icons\PNG\256\149.png"/>
          <p:cNvPicPr/>
          <p:nvPr/>
        </p:nvPicPr>
        <p:blipFill>
          <a:blip r:embed="rId52"/>
          <a:stretch/>
        </p:blipFill>
        <p:spPr>
          <a:xfrm>
            <a:off x="8538840" y="392436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67" name="Picture 70" descr="C:\Users\pankratov.in\YandexDisk\!NTI\DOCS\ProjectPresentation\icons\PNG\256\150.png"/>
          <p:cNvPicPr/>
          <p:nvPr/>
        </p:nvPicPr>
        <p:blipFill>
          <a:blip r:embed="rId53"/>
          <a:stretch/>
        </p:blipFill>
        <p:spPr>
          <a:xfrm>
            <a:off x="7598880" y="38606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68" name="Picture 71" descr="C:\Users\pankratov.in\YandexDisk\!NTI\DOCS\ProjectPresentation\icons\PNG\256\151.png"/>
          <p:cNvPicPr/>
          <p:nvPr/>
        </p:nvPicPr>
        <p:blipFill>
          <a:blip r:embed="rId54"/>
          <a:stretch/>
        </p:blipFill>
        <p:spPr>
          <a:xfrm>
            <a:off x="6663240" y="38606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69" name="Picture 72" descr="C:\Users\pankratov.in\YandexDisk\!NTI\DOCS\ProjectPresentation\icons\PNG\256\152.png"/>
          <p:cNvPicPr/>
          <p:nvPr/>
        </p:nvPicPr>
        <p:blipFill>
          <a:blip r:embed="rId55"/>
          <a:stretch/>
        </p:blipFill>
        <p:spPr>
          <a:xfrm>
            <a:off x="5748840" y="38606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70" name="Picture 73" descr="C:\Users\pankratov.in\YandexDisk\!NTI\DOCS\ProjectPresentation\icons\PNG\256\153.png"/>
          <p:cNvPicPr/>
          <p:nvPr/>
        </p:nvPicPr>
        <p:blipFill>
          <a:blip r:embed="rId56"/>
          <a:stretch/>
        </p:blipFill>
        <p:spPr>
          <a:xfrm>
            <a:off x="4893840" y="38606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71" name="Picture 74" descr="C:\Users\pankratov.in\YandexDisk\!NTI\DOCS\ProjectPresentation\icons\PNG\256\154.png"/>
          <p:cNvPicPr/>
          <p:nvPr/>
        </p:nvPicPr>
        <p:blipFill>
          <a:blip r:embed="rId57"/>
          <a:stretch/>
        </p:blipFill>
        <p:spPr>
          <a:xfrm>
            <a:off x="4034520" y="38606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72" name="Picture 75" descr="C:\Users\pankratov.in\YandexDisk\!NTI\DOCS\ProjectPresentation\icons\PNG\256\155.png"/>
          <p:cNvPicPr/>
          <p:nvPr/>
        </p:nvPicPr>
        <p:blipFill>
          <a:blip r:embed="rId58"/>
          <a:stretch/>
        </p:blipFill>
        <p:spPr>
          <a:xfrm>
            <a:off x="3069360" y="38606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73" name="Picture 76" descr="C:\Users\pankratov.in\YandexDisk\!NTI\DOCS\ProjectPresentation\icons\PNG\256\156.png"/>
          <p:cNvPicPr/>
          <p:nvPr/>
        </p:nvPicPr>
        <p:blipFill>
          <a:blip r:embed="rId59"/>
          <a:stretch/>
        </p:blipFill>
        <p:spPr>
          <a:xfrm>
            <a:off x="2307240" y="38606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74" name="Picture 77" descr="C:\Users\pankratov.in\YandexDisk\!NTI\DOCS\ProjectPresentation\icons\PNG\256\157.png"/>
          <p:cNvPicPr/>
          <p:nvPr/>
        </p:nvPicPr>
        <p:blipFill>
          <a:blip r:embed="rId60"/>
          <a:stretch/>
        </p:blipFill>
        <p:spPr>
          <a:xfrm>
            <a:off x="1443600" y="386064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75" name="Picture 78" descr="C:\Users\pankratov.in\YandexDisk\!NTI\DOCS\ProjectPresentation\icons\PNG\256\158.png"/>
          <p:cNvPicPr/>
          <p:nvPr/>
        </p:nvPicPr>
        <p:blipFill>
          <a:blip r:embed="rId61"/>
          <a:stretch/>
        </p:blipFill>
        <p:spPr>
          <a:xfrm>
            <a:off x="8538840" y="2895480"/>
            <a:ext cx="759600" cy="759600"/>
          </a:xfrm>
          <a:prstGeom prst="rect">
            <a:avLst/>
          </a:prstGeom>
          <a:ln w="0">
            <a:noFill/>
          </a:ln>
        </p:spPr>
      </p:pic>
      <p:pic>
        <p:nvPicPr>
          <p:cNvPr id="776" name="Picture 79" descr="C:\Users\pankratov.in\YandexDisk\!NTI\DOCS\ProjectPresentation\icons\PNG\256\159.png"/>
          <p:cNvPicPr/>
          <p:nvPr/>
        </p:nvPicPr>
        <p:blipFill>
          <a:blip r:embed="rId62"/>
          <a:stretch/>
        </p:blipFill>
        <p:spPr>
          <a:xfrm>
            <a:off x="7590600" y="2895480"/>
            <a:ext cx="759600" cy="7596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fld id="{BFD8765E-094E-4D76-8721-E3093CEE6222}" type="datetime1">
              <a:rPr lang="ru-RU"/>
              <a:t>вс.26.11.2023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3600" cy="66024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rmAutofit fontScale="89000"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600" b="0" strike="noStrike" cap="all" spc="-1">
                <a:solidFill>
                  <a:srgbClr val="0C0C0C"/>
                </a:solidFill>
                <a:latin typeface="Calibri"/>
                <a:ea typeface="Calibri"/>
              </a:rPr>
              <a:t>Набор иконок для визуализации моделей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8" name="PlaceHolder 2"/>
          <p:cNvSpPr>
            <a:spLocks noGrp="1"/>
          </p:cNvSpPr>
          <p:nvPr>
            <p:ph type="sldNum" idx="15"/>
          </p:nvPr>
        </p:nvSpPr>
        <p:spPr>
          <a:xfrm>
            <a:off x="7091280" y="6426000"/>
            <a:ext cx="2226240" cy="3625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25C4BA2-C0FA-45EF-BB8E-DF0563DC0218}" type="slidenum">
              <a: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rPr>
              <a:t>25</a:t>
            </a:fld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779" name="Picture 2" descr="C:\Users\pankratov.in\YandexDisk\!NTI\DOCS\ProjectPresentation\icons\PNG\256\480.png"/>
          <p:cNvPicPr/>
          <p:nvPr/>
        </p:nvPicPr>
        <p:blipFill>
          <a:blip r:embed="rId3"/>
          <a:stretch/>
        </p:blipFill>
        <p:spPr>
          <a:xfrm>
            <a:off x="3299760" y="1887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80" name="Picture 3" descr="C:\Users\pankratov.in\YandexDisk\!NTI\DOCS\ProjectPresentation\icons\PNG\256\401.png"/>
          <p:cNvPicPr/>
          <p:nvPr/>
        </p:nvPicPr>
        <p:blipFill>
          <a:blip r:embed="rId4"/>
          <a:stretch/>
        </p:blipFill>
        <p:spPr>
          <a:xfrm>
            <a:off x="5114520" y="2798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81" name="Picture 4" descr="C:\Users\pankratov.in\YandexDisk\!NTI\DOCS\ProjectPresentation\icons\PNG\256\402.png"/>
          <p:cNvPicPr/>
          <p:nvPr/>
        </p:nvPicPr>
        <p:blipFill>
          <a:blip r:embed="rId5"/>
          <a:stretch/>
        </p:blipFill>
        <p:spPr>
          <a:xfrm>
            <a:off x="1655640" y="3721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82" name="Picture 5" descr="C:\Users\pankratov.in\YandexDisk\!NTI\DOCS\ProjectPresentation\icons\PNG\256\403.png"/>
          <p:cNvPicPr/>
          <p:nvPr/>
        </p:nvPicPr>
        <p:blipFill>
          <a:blip r:embed="rId6"/>
          <a:stretch/>
        </p:blipFill>
        <p:spPr>
          <a:xfrm>
            <a:off x="686520" y="948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83" name="Picture 6" descr="C:\Users\pankratov.in\YandexDisk\!NTI\DOCS\ProjectPresentation\icons\PNG\256\404.png"/>
          <p:cNvPicPr/>
          <p:nvPr/>
        </p:nvPicPr>
        <p:blipFill>
          <a:blip r:embed="rId7"/>
          <a:stretch/>
        </p:blipFill>
        <p:spPr>
          <a:xfrm>
            <a:off x="4321080" y="4594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84" name="Picture 7" descr="C:\Users\pankratov.in\YandexDisk\!NTI\DOCS\ProjectPresentation\icons\PNG\256\405.png"/>
          <p:cNvPicPr/>
          <p:nvPr/>
        </p:nvPicPr>
        <p:blipFill>
          <a:blip r:embed="rId8"/>
          <a:stretch/>
        </p:blipFill>
        <p:spPr>
          <a:xfrm>
            <a:off x="3380040" y="4594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85" name="Picture 8" descr="C:\Users\pankratov.in\YandexDisk\!NTI\DOCS\ProjectPresentation\icons\PNG\256\406.png"/>
          <p:cNvPicPr/>
          <p:nvPr/>
        </p:nvPicPr>
        <p:blipFill>
          <a:blip r:embed="rId9"/>
          <a:stretch/>
        </p:blipFill>
        <p:spPr>
          <a:xfrm>
            <a:off x="2464560" y="4594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86" name="Picture 9" descr="C:\Users\pankratov.in\YandexDisk\!NTI\DOCS\ProjectPresentation\icons\PNG\256\407.png"/>
          <p:cNvPicPr/>
          <p:nvPr/>
        </p:nvPicPr>
        <p:blipFill>
          <a:blip r:embed="rId10"/>
          <a:stretch/>
        </p:blipFill>
        <p:spPr>
          <a:xfrm>
            <a:off x="1655640" y="4594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87" name="Picture 10" descr="C:\Users\pankratov.in\YandexDisk\!NTI\DOCS\ProjectPresentation\icons\PNG\256\408.png"/>
          <p:cNvPicPr/>
          <p:nvPr/>
        </p:nvPicPr>
        <p:blipFill>
          <a:blip r:embed="rId11"/>
          <a:stretch/>
        </p:blipFill>
        <p:spPr>
          <a:xfrm>
            <a:off x="737280" y="4594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88" name="Picture 11" descr="C:\Users\pankratov.in\YandexDisk\!NTI\DOCS\ProjectPresentation\icons\PNG\256\409.png"/>
          <p:cNvPicPr/>
          <p:nvPr/>
        </p:nvPicPr>
        <p:blipFill>
          <a:blip r:embed="rId12"/>
          <a:stretch/>
        </p:blipFill>
        <p:spPr>
          <a:xfrm>
            <a:off x="8662680" y="3734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89" name="Picture 12" descr="C:\Users\pankratov.in\YandexDisk\!NTI\DOCS\ProjectPresentation\icons\PNG\256\410.png"/>
          <p:cNvPicPr/>
          <p:nvPr/>
        </p:nvPicPr>
        <p:blipFill>
          <a:blip r:embed="rId13"/>
          <a:stretch/>
        </p:blipFill>
        <p:spPr>
          <a:xfrm>
            <a:off x="7777440" y="373428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90" name="Picture 13" descr="C:\Users\pankratov.in\YandexDisk\!NTI\DOCS\ProjectPresentation\icons\PNG\256\411.png"/>
          <p:cNvPicPr/>
          <p:nvPr/>
        </p:nvPicPr>
        <p:blipFill>
          <a:blip r:embed="rId14"/>
          <a:stretch/>
        </p:blipFill>
        <p:spPr>
          <a:xfrm>
            <a:off x="6872760" y="3721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91" name="Picture 14" descr="C:\Users\pankratov.in\YandexDisk\!NTI\DOCS\ProjectPresentation\icons\PNG\256\412.png"/>
          <p:cNvPicPr/>
          <p:nvPr/>
        </p:nvPicPr>
        <p:blipFill>
          <a:blip r:embed="rId15"/>
          <a:stretch/>
        </p:blipFill>
        <p:spPr>
          <a:xfrm>
            <a:off x="6017400" y="3721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92" name="Picture 15" descr="C:\Users\pankratov.in\YandexDisk\!NTI\DOCS\ProjectPresentation\icons\PNG\256\413.png"/>
          <p:cNvPicPr/>
          <p:nvPr/>
        </p:nvPicPr>
        <p:blipFill>
          <a:blip r:embed="rId16"/>
          <a:stretch/>
        </p:blipFill>
        <p:spPr>
          <a:xfrm>
            <a:off x="5114520" y="3721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93" name="Picture 16" descr="C:\Users\pankratov.in\YandexDisk\!NTI\DOCS\ProjectPresentation\icons\PNG\256\414.png"/>
          <p:cNvPicPr/>
          <p:nvPr/>
        </p:nvPicPr>
        <p:blipFill>
          <a:blip r:embed="rId17"/>
          <a:stretch/>
        </p:blipFill>
        <p:spPr>
          <a:xfrm>
            <a:off x="4280040" y="3721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94" name="Picture 17" descr="C:\Users\pankratov.in\YandexDisk\!NTI\DOCS\ProjectPresentation\icons\PNG\256\415.png"/>
          <p:cNvPicPr/>
          <p:nvPr/>
        </p:nvPicPr>
        <p:blipFill>
          <a:blip r:embed="rId18"/>
          <a:stretch/>
        </p:blipFill>
        <p:spPr>
          <a:xfrm>
            <a:off x="3411720" y="3721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95" name="Picture 18" descr="C:\Users\pankratov.in\YandexDisk\!NTI\DOCS\ProjectPresentation\icons\PNG\256\416.png"/>
          <p:cNvPicPr/>
          <p:nvPr/>
        </p:nvPicPr>
        <p:blipFill>
          <a:blip r:embed="rId19"/>
          <a:stretch/>
        </p:blipFill>
        <p:spPr>
          <a:xfrm>
            <a:off x="2503440" y="3721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96" name="Picture 19" descr="C:\Users\pankratov.in\YandexDisk\!NTI\DOCS\ProjectPresentation\icons\PNG\256\417.png"/>
          <p:cNvPicPr/>
          <p:nvPr/>
        </p:nvPicPr>
        <p:blipFill>
          <a:blip r:embed="rId20"/>
          <a:stretch/>
        </p:blipFill>
        <p:spPr>
          <a:xfrm>
            <a:off x="712080" y="372132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97" name="Picture 20" descr="C:\Users\pankratov.in\YandexDisk\!NTI\DOCS\ProjectPresentation\icons\PNG\256\418.png"/>
          <p:cNvPicPr/>
          <p:nvPr/>
        </p:nvPicPr>
        <p:blipFill>
          <a:blip r:embed="rId21"/>
          <a:stretch/>
        </p:blipFill>
        <p:spPr>
          <a:xfrm>
            <a:off x="8573760" y="2827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98" name="Picture 21" descr="C:\Users\pankratov.in\YandexDisk\!NTI\DOCS\ProjectPresentation\icons\PNG\256\419.png"/>
          <p:cNvPicPr/>
          <p:nvPr/>
        </p:nvPicPr>
        <p:blipFill>
          <a:blip r:embed="rId22"/>
          <a:stretch/>
        </p:blipFill>
        <p:spPr>
          <a:xfrm>
            <a:off x="7797960" y="2798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799" name="Picture 22" descr="C:\Users\pankratov.in\YandexDisk\!NTI\DOCS\ProjectPresentation\icons\PNG\256\420.png"/>
          <p:cNvPicPr/>
          <p:nvPr/>
        </p:nvPicPr>
        <p:blipFill>
          <a:blip r:embed="rId23"/>
          <a:stretch/>
        </p:blipFill>
        <p:spPr>
          <a:xfrm>
            <a:off x="6872760" y="2798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00" name="Picture 23" descr="C:\Users\pankratov.in\YandexDisk\!NTI\DOCS\ProjectPresentation\icons\PNG\256\421.png"/>
          <p:cNvPicPr/>
          <p:nvPr/>
        </p:nvPicPr>
        <p:blipFill>
          <a:blip r:embed="rId24"/>
          <a:stretch/>
        </p:blipFill>
        <p:spPr>
          <a:xfrm>
            <a:off x="5982480" y="2827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01" name="Picture 24" descr="C:\Users\pankratov.in\YandexDisk\!NTI\DOCS\ProjectPresentation\icons\PNG\256\422.png"/>
          <p:cNvPicPr/>
          <p:nvPr/>
        </p:nvPicPr>
        <p:blipFill>
          <a:blip r:embed="rId25"/>
          <a:stretch/>
        </p:blipFill>
        <p:spPr>
          <a:xfrm>
            <a:off x="4214160" y="27986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02" name="Picture 25" descr="C:\Users\pankratov.in\YandexDisk\!NTI\DOCS\ProjectPresentation\icons\PNG\256\423.png"/>
          <p:cNvPicPr/>
          <p:nvPr/>
        </p:nvPicPr>
        <p:blipFill>
          <a:blip r:embed="rId26"/>
          <a:stretch/>
        </p:blipFill>
        <p:spPr>
          <a:xfrm>
            <a:off x="3355560" y="2827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03" name="Picture 26" descr="C:\Users\pankratov.in\YandexDisk\!NTI\DOCS\ProjectPresentation\icons\PNG\256\424.png"/>
          <p:cNvPicPr/>
          <p:nvPr/>
        </p:nvPicPr>
        <p:blipFill>
          <a:blip r:embed="rId27"/>
          <a:stretch/>
        </p:blipFill>
        <p:spPr>
          <a:xfrm>
            <a:off x="2451960" y="2827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04" name="Picture 27" descr="C:\Users\pankratov.in\YandexDisk\!NTI\DOCS\ProjectPresentation\icons\PNG\256\425.png"/>
          <p:cNvPicPr/>
          <p:nvPr/>
        </p:nvPicPr>
        <p:blipFill>
          <a:blip r:embed="rId28"/>
          <a:stretch/>
        </p:blipFill>
        <p:spPr>
          <a:xfrm>
            <a:off x="1606320" y="2827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05" name="Picture 28" descr="C:\Users\pankratov.in\YandexDisk\!NTI\DOCS\ProjectPresentation\icons\PNG\256\426.png"/>
          <p:cNvPicPr/>
          <p:nvPr/>
        </p:nvPicPr>
        <p:blipFill>
          <a:blip r:embed="rId29"/>
          <a:stretch/>
        </p:blipFill>
        <p:spPr>
          <a:xfrm>
            <a:off x="686520" y="28278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06" name="Picture 29" descr="C:\Users\pankratov.in\YandexDisk\!NTI\DOCS\ProjectPresentation\icons\PNG\256\427.png"/>
          <p:cNvPicPr/>
          <p:nvPr/>
        </p:nvPicPr>
        <p:blipFill>
          <a:blip r:embed="rId30"/>
          <a:stretch/>
        </p:blipFill>
        <p:spPr>
          <a:xfrm>
            <a:off x="8636760" y="1887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07" name="Picture 30" descr="C:\Users\pankratov.in\YandexDisk\!NTI\DOCS\ProjectPresentation\icons\PNG\256\428.png"/>
          <p:cNvPicPr/>
          <p:nvPr/>
        </p:nvPicPr>
        <p:blipFill>
          <a:blip r:embed="rId31"/>
          <a:stretch/>
        </p:blipFill>
        <p:spPr>
          <a:xfrm>
            <a:off x="7669080" y="1887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08" name="Picture 31" descr="C:\Users\pankratov.in\YandexDisk\!NTI\DOCS\ProjectPresentation\icons\PNG\256\429.png"/>
          <p:cNvPicPr/>
          <p:nvPr/>
        </p:nvPicPr>
        <p:blipFill>
          <a:blip r:embed="rId32"/>
          <a:stretch/>
        </p:blipFill>
        <p:spPr>
          <a:xfrm>
            <a:off x="6854760" y="1887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09" name="Picture 32" descr="C:\Users\pankratov.in\YandexDisk\!NTI\DOCS\ProjectPresentation\icons\PNG\256\430.png"/>
          <p:cNvPicPr/>
          <p:nvPr/>
        </p:nvPicPr>
        <p:blipFill>
          <a:blip r:embed="rId33"/>
          <a:stretch/>
        </p:blipFill>
        <p:spPr>
          <a:xfrm>
            <a:off x="5982480" y="1887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10" name="Picture 33" descr="C:\Users\pankratov.in\YandexDisk\!NTI\DOCS\ProjectPresentation\icons\PNG\256\431.png"/>
          <p:cNvPicPr/>
          <p:nvPr/>
        </p:nvPicPr>
        <p:blipFill>
          <a:blip r:embed="rId34"/>
          <a:stretch/>
        </p:blipFill>
        <p:spPr>
          <a:xfrm>
            <a:off x="5117400" y="1887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11" name="Picture 34" descr="C:\Users\pankratov.in\YandexDisk\!NTI\DOCS\ProjectPresentation\icons\PNG\256\432.png"/>
          <p:cNvPicPr/>
          <p:nvPr/>
        </p:nvPicPr>
        <p:blipFill>
          <a:blip r:embed="rId35"/>
          <a:stretch/>
        </p:blipFill>
        <p:spPr>
          <a:xfrm>
            <a:off x="4214160" y="1887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12" name="Picture 35" descr="C:\Users\pankratov.in\YandexDisk\!NTI\DOCS\ProjectPresentation\icons\PNG\256\433.png"/>
          <p:cNvPicPr/>
          <p:nvPr/>
        </p:nvPicPr>
        <p:blipFill>
          <a:blip r:embed="rId36"/>
          <a:stretch/>
        </p:blipFill>
        <p:spPr>
          <a:xfrm>
            <a:off x="2464560" y="18878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13" name="Picture 36" descr="C:\Users\pankratov.in\YandexDisk\!NTI\DOCS\ProjectPresentation\icons\PNG\256\434.png"/>
          <p:cNvPicPr/>
          <p:nvPr/>
        </p:nvPicPr>
        <p:blipFill>
          <a:blip r:embed="rId37"/>
          <a:stretch/>
        </p:blipFill>
        <p:spPr>
          <a:xfrm>
            <a:off x="1533600" y="1926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14" name="Picture 37" descr="C:\Users\pankratov.in\YandexDisk\!NTI\DOCS\ProjectPresentation\icons\PNG\256\435.png"/>
          <p:cNvPicPr/>
          <p:nvPr/>
        </p:nvPicPr>
        <p:blipFill>
          <a:blip r:embed="rId38"/>
          <a:stretch/>
        </p:blipFill>
        <p:spPr>
          <a:xfrm>
            <a:off x="686520" y="192600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15" name="Picture 38" descr="C:\Users\pankratov.in\YandexDisk\!NTI\DOCS\ProjectPresentation\icons\PNG\256\436.png"/>
          <p:cNvPicPr/>
          <p:nvPr/>
        </p:nvPicPr>
        <p:blipFill>
          <a:blip r:embed="rId39"/>
          <a:stretch/>
        </p:blipFill>
        <p:spPr>
          <a:xfrm>
            <a:off x="8636760" y="948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16" name="Picture 39" descr="C:\Users\pankratov.in\YandexDisk\!NTI\DOCS\ProjectPresentation\icons\PNG\256\437.png"/>
          <p:cNvPicPr/>
          <p:nvPr/>
        </p:nvPicPr>
        <p:blipFill>
          <a:blip r:embed="rId40"/>
          <a:stretch/>
        </p:blipFill>
        <p:spPr>
          <a:xfrm>
            <a:off x="7669080" y="948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17" name="Picture 40" descr="C:\Users\pankratov.in\YandexDisk\!NTI\DOCS\ProjectPresentation\icons\PNG\256\438.png"/>
          <p:cNvPicPr/>
          <p:nvPr/>
        </p:nvPicPr>
        <p:blipFill>
          <a:blip r:embed="rId41"/>
          <a:stretch/>
        </p:blipFill>
        <p:spPr>
          <a:xfrm>
            <a:off x="6854760" y="948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18" name="Picture 41" descr="C:\Users\pankratov.in\YandexDisk\!NTI\DOCS\ProjectPresentation\icons\PNG\256\439.png"/>
          <p:cNvPicPr/>
          <p:nvPr/>
        </p:nvPicPr>
        <p:blipFill>
          <a:blip r:embed="rId42"/>
          <a:stretch/>
        </p:blipFill>
        <p:spPr>
          <a:xfrm>
            <a:off x="5995080" y="948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19" name="Picture 42" descr="C:\Users\pankratov.in\YandexDisk\!NTI\DOCS\ProjectPresentation\icons\PNG\256\440.png"/>
          <p:cNvPicPr/>
          <p:nvPr/>
        </p:nvPicPr>
        <p:blipFill>
          <a:blip r:embed="rId43"/>
          <a:stretch/>
        </p:blipFill>
        <p:spPr>
          <a:xfrm>
            <a:off x="5117400" y="948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20" name="Picture 43" descr="C:\Users\pankratov.in\YandexDisk\!NTI\DOCS\ProjectPresentation\icons\PNG\256\441.png"/>
          <p:cNvPicPr/>
          <p:nvPr/>
        </p:nvPicPr>
        <p:blipFill>
          <a:blip r:embed="rId44"/>
          <a:stretch/>
        </p:blipFill>
        <p:spPr>
          <a:xfrm>
            <a:off x="4214160" y="948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21" name="Picture 44" descr="C:\Users\pankratov.in\YandexDisk\!NTI\DOCS\ProjectPresentation\icons\PNG\256\442.png"/>
          <p:cNvPicPr/>
          <p:nvPr/>
        </p:nvPicPr>
        <p:blipFill>
          <a:blip r:embed="rId45"/>
          <a:stretch/>
        </p:blipFill>
        <p:spPr>
          <a:xfrm>
            <a:off x="3367080" y="948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22" name="Picture 45" descr="C:\Users\pankratov.in\YandexDisk\!NTI\DOCS\ProjectPresentation\icons\PNG\256\443.png"/>
          <p:cNvPicPr/>
          <p:nvPr/>
        </p:nvPicPr>
        <p:blipFill>
          <a:blip r:embed="rId46"/>
          <a:stretch/>
        </p:blipFill>
        <p:spPr>
          <a:xfrm>
            <a:off x="2451960" y="948240"/>
            <a:ext cx="793800" cy="793800"/>
          </a:xfrm>
          <a:prstGeom prst="rect">
            <a:avLst/>
          </a:prstGeom>
          <a:ln w="0">
            <a:noFill/>
          </a:ln>
        </p:spPr>
      </p:pic>
      <p:pic>
        <p:nvPicPr>
          <p:cNvPr id="823" name="Picture 46" descr="C:\Users\pankratov.in\YandexDisk\!NTI\DOCS\ProjectPresentation\icons\PNG\256\444.png"/>
          <p:cNvPicPr/>
          <p:nvPr/>
        </p:nvPicPr>
        <p:blipFill>
          <a:blip r:embed="rId47"/>
          <a:stretch/>
        </p:blipFill>
        <p:spPr>
          <a:xfrm>
            <a:off x="1533600" y="948240"/>
            <a:ext cx="793800" cy="7938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fld id="{1AB83DC2-65AD-497D-BF54-25B81F871370}" type="datetime1">
              <a:rPr lang="ru-RU"/>
              <a:t>вс.26.11.2023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obschaya_prezentatsia_2 (6)</Template>
  <TotalTime>106</TotalTime>
  <Words>1418</Words>
  <Application>Microsoft Office PowerPoint</Application>
  <PresentationFormat>Лист A4 (210x297 мм)</PresentationFormat>
  <Paragraphs>355</Paragraphs>
  <Slides>25</Slides>
  <Notes>13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Arial</vt:lpstr>
      <vt:lpstr>Calibri</vt:lpstr>
      <vt:lpstr>Calibri Light</vt:lpstr>
      <vt:lpstr>Symbol</vt:lpstr>
      <vt:lpstr>Times New Roman</vt:lpstr>
      <vt:lpstr>Wingdings</vt:lpstr>
      <vt:lpstr>2_Тема Office</vt:lpstr>
      <vt:lpstr>2_Тема Office</vt:lpstr>
      <vt:lpstr>2_Тема Office</vt:lpstr>
      <vt:lpstr>TCLayout.ActiveDocument.1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Софья</dc:creator>
  <dc:description/>
  <cp:lastModifiedBy>Софья</cp:lastModifiedBy>
  <cp:revision>4</cp:revision>
  <cp:lastPrinted>2017-09-07T15:28:26Z</cp:lastPrinted>
  <dcterms:created xsi:type="dcterms:W3CDTF">2023-11-23T04:36:38Z</dcterms:created>
  <dcterms:modified xsi:type="dcterms:W3CDTF">2023-11-26T16:12:32Z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  <property fmtid="{D5CDD505-2E9C-101B-9397-08002B2CF9AE}" pid="3" name="Notes">
    <vt:i4>13</vt:i4>
  </property>
  <property fmtid="{D5CDD505-2E9C-101B-9397-08002B2CF9AE}" pid="4" name="PresentationFormat">
    <vt:lpwstr>Лист A4 (210x297 мм)</vt:lpwstr>
  </property>
  <property fmtid="{D5CDD505-2E9C-101B-9397-08002B2CF9AE}" pid="5" name="Slides">
    <vt:i4>25</vt:i4>
  </property>
</Properties>
</file>