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4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8" r:id="rId10"/>
    <p:sldId id="263" r:id="rId11"/>
    <p:sldId id="264" r:id="rId12"/>
    <p:sldId id="265" r:id="rId13"/>
  </p:sldIdLst>
  <p:sldSz cx="9144000" cy="5143500" type="screen16x9"/>
  <p:notesSz cx="6858000" cy="9144000"/>
  <p:embeddedFontLst>
    <p:embeddedFont>
      <p:font typeface="Caveat Brush" pitchFamily="2" charset="0"/>
      <p:regular r:id="rId15"/>
    </p:embeddedFont>
    <p:embeddedFont>
      <p:font typeface="Lato" panose="020F0502020204030203" pitchFamily="34" charset="0"/>
      <p:regular r:id="rId16"/>
      <p:bold r:id="rId17"/>
      <p:italic r:id="rId18"/>
      <p:boldItalic r:id="rId19"/>
    </p:embeddedFont>
    <p:embeddedFont>
      <p:font typeface="Lato Medium" panose="020F0502020204030203" pitchFamily="34" charset="0"/>
      <p:regular r:id="rId20"/>
    </p:embeddedFont>
    <p:embeddedFont>
      <p:font typeface="Lexend" pitchFamily="2" charset="0"/>
      <p:regular r:id="rId21"/>
      <p:bold r:id="rId22"/>
    </p:embeddedFont>
    <p:embeddedFont>
      <p:font typeface="Lora" pitchFamily="2" charset="0"/>
      <p:regular r:id="rId23"/>
      <p:bold r:id="rId24"/>
      <p:italic r:id="rId25"/>
      <p:boldItalic r:id="rId26"/>
    </p:embeddedFont>
    <p:embeddedFont>
      <p:font typeface="Michroma" pitchFamily="2" charset="0"/>
      <p:regular r:id="rId27"/>
    </p:embeddedFont>
    <p:embeddedFont>
      <p:font typeface="Patrick Hand" pitchFamily="2" charset="0"/>
      <p:regular r:id="rId28"/>
    </p:embeddedFont>
    <p:embeddedFont>
      <p:font typeface="Roboto" panose="02000000000000000000" pitchFamily="2" charset="0"/>
      <p:regular r:id="rId29"/>
      <p:bold r:id="rId30"/>
      <p:italic r:id="rId31"/>
      <p:boldItalic r:id="rId32"/>
    </p:embeddedFont>
    <p:embeddedFont>
      <p:font typeface="Roboto Condensed Light" panose="02000000000000000000" pitchFamily="2" charset="0"/>
      <p:regular r:id="rId33"/>
      <p: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94"/>
  </p:normalViewPr>
  <p:slideViewPr>
    <p:cSldViewPr snapToGrid="0" showGuides="1">
      <p:cViewPr varScale="1">
        <p:scale>
          <a:sx n="156" d="100"/>
          <a:sy n="156" d="100"/>
        </p:scale>
        <p:origin x="504" y="18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97767bb796_0_1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97767bb796_0_1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9" name="Google Shape;8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7" name="Google Shape;82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3" name="Google Shape;83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2" name="Google Shape;10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2" name="Google Shape;111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6" name="Google Shape;2176;ga1242414e1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7" name="Google Shape;2177;ga1242414e1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1" name="Google Shape;119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4" name="Google Shape;1264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0" name="Google Shape;127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100" y="811373"/>
            <a:ext cx="6103500" cy="21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100" y="3033136"/>
            <a:ext cx="51333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6311940" y="0"/>
            <a:ext cx="2832065" cy="3986414"/>
            <a:chOff x="6991674" y="-25"/>
            <a:chExt cx="3265005" cy="4595820"/>
          </a:xfrm>
        </p:grpSpPr>
        <p:sp>
          <p:nvSpPr>
            <p:cNvPr id="12" name="Google Shape;12;p2"/>
            <p:cNvSpPr/>
            <p:nvPr/>
          </p:nvSpPr>
          <p:spPr>
            <a:xfrm>
              <a:off x="6991674" y="918279"/>
              <a:ext cx="1237927" cy="477226"/>
            </a:xfrm>
            <a:custGeom>
              <a:avLst/>
              <a:gdLst/>
              <a:ahLst/>
              <a:cxnLst/>
              <a:rect l="l" t="t" r="r" b="b"/>
              <a:pathLst>
                <a:path w="3873" h="1493" extrusionOk="0">
                  <a:moveTo>
                    <a:pt x="2591" y="0"/>
                  </a:moveTo>
                  <a:cubicBezTo>
                    <a:pt x="2426" y="0"/>
                    <a:pt x="2260" y="45"/>
                    <a:pt x="2126" y="137"/>
                  </a:cubicBezTo>
                  <a:cubicBezTo>
                    <a:pt x="1876" y="328"/>
                    <a:pt x="1895" y="559"/>
                    <a:pt x="1816" y="819"/>
                  </a:cubicBezTo>
                  <a:cubicBezTo>
                    <a:pt x="1816" y="705"/>
                    <a:pt x="1698" y="658"/>
                    <a:pt x="1581" y="658"/>
                  </a:cubicBezTo>
                  <a:cubicBezTo>
                    <a:pt x="1524" y="658"/>
                    <a:pt x="1468" y="669"/>
                    <a:pt x="1426" y="689"/>
                  </a:cubicBezTo>
                  <a:cubicBezTo>
                    <a:pt x="1245" y="771"/>
                    <a:pt x="1195" y="920"/>
                    <a:pt x="1173" y="1091"/>
                  </a:cubicBezTo>
                  <a:cubicBezTo>
                    <a:pt x="1135" y="1061"/>
                    <a:pt x="1098" y="1048"/>
                    <a:pt x="1063" y="1048"/>
                  </a:cubicBezTo>
                  <a:cubicBezTo>
                    <a:pt x="978" y="1048"/>
                    <a:pt x="910" y="1127"/>
                    <a:pt x="903" y="1240"/>
                  </a:cubicBezTo>
                  <a:cubicBezTo>
                    <a:pt x="814" y="1171"/>
                    <a:pt x="689" y="1137"/>
                    <a:pt x="567" y="1137"/>
                  </a:cubicBezTo>
                  <a:cubicBezTo>
                    <a:pt x="498" y="1137"/>
                    <a:pt x="430" y="1148"/>
                    <a:pt x="371" y="1170"/>
                  </a:cubicBezTo>
                  <a:cubicBezTo>
                    <a:pt x="231" y="1221"/>
                    <a:pt x="89" y="1462"/>
                    <a:pt x="0" y="1493"/>
                  </a:cubicBezTo>
                  <a:lnTo>
                    <a:pt x="3862" y="1452"/>
                  </a:lnTo>
                  <a:cubicBezTo>
                    <a:pt x="3872" y="1211"/>
                    <a:pt x="3602" y="1161"/>
                    <a:pt x="3431" y="1161"/>
                  </a:cubicBezTo>
                  <a:cubicBezTo>
                    <a:pt x="3441" y="970"/>
                    <a:pt x="3482" y="809"/>
                    <a:pt x="3412" y="609"/>
                  </a:cubicBezTo>
                  <a:cubicBezTo>
                    <a:pt x="3321" y="349"/>
                    <a:pt x="3111" y="108"/>
                    <a:pt x="2839" y="36"/>
                  </a:cubicBezTo>
                  <a:cubicBezTo>
                    <a:pt x="2760" y="12"/>
                    <a:pt x="2676" y="0"/>
                    <a:pt x="259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6991674" y="907411"/>
              <a:ext cx="1237927" cy="488094"/>
            </a:xfrm>
            <a:custGeom>
              <a:avLst/>
              <a:gdLst/>
              <a:ahLst/>
              <a:cxnLst/>
              <a:rect l="l" t="t" r="r" b="b"/>
              <a:pathLst>
                <a:path w="3873" h="1527" fill="none" extrusionOk="0">
                  <a:moveTo>
                    <a:pt x="3862" y="1486"/>
                  </a:moveTo>
                  <a:cubicBezTo>
                    <a:pt x="3872" y="1245"/>
                    <a:pt x="3602" y="1195"/>
                    <a:pt x="3431" y="1195"/>
                  </a:cubicBezTo>
                  <a:cubicBezTo>
                    <a:pt x="3441" y="1004"/>
                    <a:pt x="3482" y="843"/>
                    <a:pt x="3412" y="643"/>
                  </a:cubicBezTo>
                  <a:cubicBezTo>
                    <a:pt x="3321" y="383"/>
                    <a:pt x="3111" y="142"/>
                    <a:pt x="2839" y="70"/>
                  </a:cubicBezTo>
                  <a:cubicBezTo>
                    <a:pt x="2608" y="0"/>
                    <a:pt x="2329" y="32"/>
                    <a:pt x="2126" y="171"/>
                  </a:cubicBezTo>
                  <a:cubicBezTo>
                    <a:pt x="1876" y="362"/>
                    <a:pt x="1895" y="593"/>
                    <a:pt x="1816" y="853"/>
                  </a:cubicBezTo>
                  <a:cubicBezTo>
                    <a:pt x="1816" y="684"/>
                    <a:pt x="1556" y="662"/>
                    <a:pt x="1426" y="723"/>
                  </a:cubicBezTo>
                  <a:cubicBezTo>
                    <a:pt x="1245" y="805"/>
                    <a:pt x="1195" y="954"/>
                    <a:pt x="1173" y="1125"/>
                  </a:cubicBezTo>
                  <a:cubicBezTo>
                    <a:pt x="1043" y="1024"/>
                    <a:pt x="913" y="1115"/>
                    <a:pt x="903" y="1274"/>
                  </a:cubicBezTo>
                  <a:cubicBezTo>
                    <a:pt x="764" y="1166"/>
                    <a:pt x="532" y="1144"/>
                    <a:pt x="371" y="1204"/>
                  </a:cubicBezTo>
                  <a:cubicBezTo>
                    <a:pt x="231" y="1255"/>
                    <a:pt x="89" y="1496"/>
                    <a:pt x="0" y="1527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847308" y="-25"/>
              <a:ext cx="2409371" cy="4595820"/>
            </a:xfrm>
            <a:custGeom>
              <a:avLst/>
              <a:gdLst/>
              <a:ahLst/>
              <a:cxnLst/>
              <a:rect l="l" t="t" r="r" b="b"/>
              <a:pathLst>
                <a:path w="7538" h="14378" extrusionOk="0">
                  <a:moveTo>
                    <a:pt x="1" y="1"/>
                  </a:moveTo>
                  <a:lnTo>
                    <a:pt x="1" y="14377"/>
                  </a:lnTo>
                  <a:lnTo>
                    <a:pt x="7537" y="14377"/>
                  </a:lnTo>
                  <a:lnTo>
                    <a:pt x="7537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956619" y="-25"/>
              <a:ext cx="2300057" cy="4435679"/>
            </a:xfrm>
            <a:custGeom>
              <a:avLst/>
              <a:gdLst/>
              <a:ahLst/>
              <a:cxnLst/>
              <a:rect l="l" t="t" r="r" b="b"/>
              <a:pathLst>
                <a:path w="7196" h="13877" extrusionOk="0">
                  <a:moveTo>
                    <a:pt x="1" y="1"/>
                  </a:moveTo>
                  <a:lnTo>
                    <a:pt x="1" y="13876"/>
                  </a:lnTo>
                  <a:lnTo>
                    <a:pt x="7195" y="13876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956619" y="2885936"/>
              <a:ext cx="2300057" cy="99728"/>
            </a:xfrm>
            <a:custGeom>
              <a:avLst/>
              <a:gdLst/>
              <a:ahLst/>
              <a:cxnLst/>
              <a:rect l="l" t="t" r="r" b="b"/>
              <a:pathLst>
                <a:path w="7196" h="312" extrusionOk="0">
                  <a:moveTo>
                    <a:pt x="1" y="1"/>
                  </a:moveTo>
                  <a:lnTo>
                    <a:pt x="1" y="311"/>
                  </a:lnTo>
                  <a:lnTo>
                    <a:pt x="7195" y="311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7956619" y="1410832"/>
              <a:ext cx="2300057" cy="100368"/>
            </a:xfrm>
            <a:custGeom>
              <a:avLst/>
              <a:gdLst/>
              <a:ahLst/>
              <a:cxnLst/>
              <a:rect l="l" t="t" r="r" b="b"/>
              <a:pathLst>
                <a:path w="7196" h="314" extrusionOk="0">
                  <a:moveTo>
                    <a:pt x="1" y="0"/>
                  </a:moveTo>
                  <a:lnTo>
                    <a:pt x="1" y="313"/>
                  </a:lnTo>
                  <a:lnTo>
                    <a:pt x="7195" y="313"/>
                  </a:lnTo>
                  <a:lnTo>
                    <a:pt x="7195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9547378" y="-25"/>
              <a:ext cx="121793" cy="4435706"/>
            </a:xfrm>
            <a:custGeom>
              <a:avLst/>
              <a:gdLst/>
              <a:ahLst/>
              <a:cxnLst/>
              <a:rect l="l" t="t" r="r" b="b"/>
              <a:pathLst>
                <a:path w="381" h="13817" extrusionOk="0">
                  <a:moveTo>
                    <a:pt x="1" y="1"/>
                  </a:moveTo>
                  <a:lnTo>
                    <a:pt x="1" y="13816"/>
                  </a:lnTo>
                  <a:lnTo>
                    <a:pt x="381" y="13816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-25" y="3825175"/>
            <a:ext cx="9144073" cy="1318253"/>
            <a:chOff x="-25" y="3825175"/>
            <a:chExt cx="9144073" cy="1318253"/>
          </a:xfrm>
        </p:grpSpPr>
        <p:sp>
          <p:nvSpPr>
            <p:cNvPr id="20" name="Google Shape;20;p2"/>
            <p:cNvSpPr/>
            <p:nvPr/>
          </p:nvSpPr>
          <p:spPr>
            <a:xfrm>
              <a:off x="50" y="3944350"/>
              <a:ext cx="9143998" cy="1199078"/>
            </a:xfrm>
            <a:custGeom>
              <a:avLst/>
              <a:gdLst/>
              <a:ahLst/>
              <a:cxnLst/>
              <a:rect l="l" t="t" r="r" b="b"/>
              <a:pathLst>
                <a:path w="30098" h="6321" extrusionOk="0">
                  <a:moveTo>
                    <a:pt x="1" y="1"/>
                  </a:moveTo>
                  <a:lnTo>
                    <a:pt x="1" y="6321"/>
                  </a:lnTo>
                  <a:lnTo>
                    <a:pt x="30098" y="6321"/>
                  </a:lnTo>
                  <a:lnTo>
                    <a:pt x="30098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25" y="3825175"/>
              <a:ext cx="9144018" cy="150026"/>
            </a:xfrm>
            <a:custGeom>
              <a:avLst/>
              <a:gdLst/>
              <a:ahLst/>
              <a:cxnLst/>
              <a:rect l="l" t="t" r="r" b="b"/>
              <a:pathLst>
                <a:path w="30972" h="976" extrusionOk="0">
                  <a:moveTo>
                    <a:pt x="1" y="0"/>
                  </a:moveTo>
                  <a:lnTo>
                    <a:pt x="1" y="976"/>
                  </a:lnTo>
                  <a:lnTo>
                    <a:pt x="30972" y="976"/>
                  </a:lnTo>
                  <a:lnTo>
                    <a:pt x="3097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5064615" y="116635"/>
            <a:ext cx="1073780" cy="423372"/>
            <a:chOff x="5064615" y="116635"/>
            <a:chExt cx="1073780" cy="423372"/>
          </a:xfrm>
        </p:grpSpPr>
        <p:sp>
          <p:nvSpPr>
            <p:cNvPr id="23" name="Google Shape;23;p2"/>
            <p:cNvSpPr/>
            <p:nvPr/>
          </p:nvSpPr>
          <p:spPr>
            <a:xfrm>
              <a:off x="5064615" y="126062"/>
              <a:ext cx="1073780" cy="413945"/>
            </a:xfrm>
            <a:custGeom>
              <a:avLst/>
              <a:gdLst/>
              <a:ahLst/>
              <a:cxnLst/>
              <a:rect l="l" t="t" r="r" b="b"/>
              <a:pathLst>
                <a:path w="3873" h="1493" extrusionOk="0">
                  <a:moveTo>
                    <a:pt x="2591" y="0"/>
                  </a:moveTo>
                  <a:cubicBezTo>
                    <a:pt x="2426" y="0"/>
                    <a:pt x="2260" y="45"/>
                    <a:pt x="2126" y="137"/>
                  </a:cubicBezTo>
                  <a:cubicBezTo>
                    <a:pt x="1876" y="328"/>
                    <a:pt x="1895" y="559"/>
                    <a:pt x="1816" y="819"/>
                  </a:cubicBezTo>
                  <a:cubicBezTo>
                    <a:pt x="1816" y="705"/>
                    <a:pt x="1698" y="658"/>
                    <a:pt x="1581" y="658"/>
                  </a:cubicBezTo>
                  <a:cubicBezTo>
                    <a:pt x="1524" y="658"/>
                    <a:pt x="1468" y="669"/>
                    <a:pt x="1426" y="689"/>
                  </a:cubicBezTo>
                  <a:cubicBezTo>
                    <a:pt x="1245" y="771"/>
                    <a:pt x="1195" y="920"/>
                    <a:pt x="1173" y="1091"/>
                  </a:cubicBezTo>
                  <a:cubicBezTo>
                    <a:pt x="1135" y="1061"/>
                    <a:pt x="1098" y="1048"/>
                    <a:pt x="1063" y="1048"/>
                  </a:cubicBezTo>
                  <a:cubicBezTo>
                    <a:pt x="978" y="1048"/>
                    <a:pt x="910" y="1127"/>
                    <a:pt x="903" y="1240"/>
                  </a:cubicBezTo>
                  <a:cubicBezTo>
                    <a:pt x="814" y="1171"/>
                    <a:pt x="689" y="1137"/>
                    <a:pt x="567" y="1137"/>
                  </a:cubicBezTo>
                  <a:cubicBezTo>
                    <a:pt x="498" y="1137"/>
                    <a:pt x="430" y="1148"/>
                    <a:pt x="371" y="1170"/>
                  </a:cubicBezTo>
                  <a:cubicBezTo>
                    <a:pt x="231" y="1221"/>
                    <a:pt x="89" y="1462"/>
                    <a:pt x="0" y="1493"/>
                  </a:cubicBezTo>
                  <a:lnTo>
                    <a:pt x="3862" y="1452"/>
                  </a:lnTo>
                  <a:cubicBezTo>
                    <a:pt x="3872" y="1211"/>
                    <a:pt x="3602" y="1161"/>
                    <a:pt x="3431" y="1161"/>
                  </a:cubicBezTo>
                  <a:cubicBezTo>
                    <a:pt x="3441" y="970"/>
                    <a:pt x="3482" y="809"/>
                    <a:pt x="3412" y="609"/>
                  </a:cubicBezTo>
                  <a:cubicBezTo>
                    <a:pt x="3321" y="349"/>
                    <a:pt x="3111" y="108"/>
                    <a:pt x="2839" y="36"/>
                  </a:cubicBezTo>
                  <a:cubicBezTo>
                    <a:pt x="2760" y="12"/>
                    <a:pt x="2676" y="0"/>
                    <a:pt x="259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064615" y="116635"/>
              <a:ext cx="1073780" cy="423372"/>
            </a:xfrm>
            <a:custGeom>
              <a:avLst/>
              <a:gdLst/>
              <a:ahLst/>
              <a:cxnLst/>
              <a:rect l="l" t="t" r="r" b="b"/>
              <a:pathLst>
                <a:path w="3873" h="1527" fill="none" extrusionOk="0">
                  <a:moveTo>
                    <a:pt x="3862" y="1486"/>
                  </a:moveTo>
                  <a:cubicBezTo>
                    <a:pt x="3872" y="1245"/>
                    <a:pt x="3602" y="1195"/>
                    <a:pt x="3431" y="1195"/>
                  </a:cubicBezTo>
                  <a:cubicBezTo>
                    <a:pt x="3441" y="1004"/>
                    <a:pt x="3482" y="843"/>
                    <a:pt x="3412" y="643"/>
                  </a:cubicBezTo>
                  <a:cubicBezTo>
                    <a:pt x="3321" y="383"/>
                    <a:pt x="3111" y="142"/>
                    <a:pt x="2839" y="70"/>
                  </a:cubicBezTo>
                  <a:cubicBezTo>
                    <a:pt x="2608" y="0"/>
                    <a:pt x="2329" y="32"/>
                    <a:pt x="2126" y="171"/>
                  </a:cubicBezTo>
                  <a:cubicBezTo>
                    <a:pt x="1876" y="362"/>
                    <a:pt x="1895" y="593"/>
                    <a:pt x="1816" y="853"/>
                  </a:cubicBezTo>
                  <a:cubicBezTo>
                    <a:pt x="1816" y="684"/>
                    <a:pt x="1556" y="662"/>
                    <a:pt x="1426" y="723"/>
                  </a:cubicBezTo>
                  <a:cubicBezTo>
                    <a:pt x="1245" y="805"/>
                    <a:pt x="1195" y="954"/>
                    <a:pt x="1173" y="1125"/>
                  </a:cubicBezTo>
                  <a:cubicBezTo>
                    <a:pt x="1043" y="1024"/>
                    <a:pt x="913" y="1115"/>
                    <a:pt x="903" y="1274"/>
                  </a:cubicBezTo>
                  <a:cubicBezTo>
                    <a:pt x="764" y="1166"/>
                    <a:pt x="532" y="1144"/>
                    <a:pt x="371" y="1204"/>
                  </a:cubicBezTo>
                  <a:cubicBezTo>
                    <a:pt x="231" y="1255"/>
                    <a:pt x="89" y="1496"/>
                    <a:pt x="0" y="1527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/>
          <p:nvPr/>
        </p:nvSpPr>
        <p:spPr>
          <a:xfrm flipH="1">
            <a:off x="8542475" y="-6"/>
            <a:ext cx="125352" cy="5050207"/>
          </a:xfrm>
          <a:custGeom>
            <a:avLst/>
            <a:gdLst/>
            <a:ahLst/>
            <a:cxnLst/>
            <a:rect l="l" t="t" r="r" b="b"/>
            <a:pathLst>
              <a:path w="392" h="15793" extrusionOk="0">
                <a:moveTo>
                  <a:pt x="1" y="0"/>
                </a:moveTo>
                <a:lnTo>
                  <a:pt x="1" y="15793"/>
                </a:lnTo>
                <a:lnTo>
                  <a:pt x="391" y="15793"/>
                </a:lnTo>
                <a:lnTo>
                  <a:pt x="39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479796" y="-6"/>
            <a:ext cx="125352" cy="5050207"/>
          </a:xfrm>
          <a:custGeom>
            <a:avLst/>
            <a:gdLst/>
            <a:ahLst/>
            <a:cxnLst/>
            <a:rect l="l" t="t" r="r" b="b"/>
            <a:pathLst>
              <a:path w="392" h="15793" extrusionOk="0">
                <a:moveTo>
                  <a:pt x="1" y="0"/>
                </a:moveTo>
                <a:lnTo>
                  <a:pt x="1" y="15793"/>
                </a:lnTo>
                <a:lnTo>
                  <a:pt x="391" y="15793"/>
                </a:lnTo>
                <a:lnTo>
                  <a:pt x="39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0" y="4847401"/>
            <a:ext cx="9143998" cy="296107"/>
          </a:xfrm>
          <a:custGeom>
            <a:avLst/>
            <a:gdLst/>
            <a:ahLst/>
            <a:cxnLst/>
            <a:rect l="l" t="t" r="r" b="b"/>
            <a:pathLst>
              <a:path w="30098" h="6321" extrusionOk="0">
                <a:moveTo>
                  <a:pt x="1" y="1"/>
                </a:moveTo>
                <a:lnTo>
                  <a:pt x="1" y="6321"/>
                </a:lnTo>
                <a:lnTo>
                  <a:pt x="30098" y="6321"/>
                </a:lnTo>
                <a:lnTo>
                  <a:pt x="30098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0" y="4724950"/>
            <a:ext cx="9143941" cy="122449"/>
          </a:xfrm>
          <a:custGeom>
            <a:avLst/>
            <a:gdLst/>
            <a:ahLst/>
            <a:cxnLst/>
            <a:rect l="l" t="t" r="r" b="b"/>
            <a:pathLst>
              <a:path w="30972" h="976" extrusionOk="0">
                <a:moveTo>
                  <a:pt x="1" y="0"/>
                </a:moveTo>
                <a:lnTo>
                  <a:pt x="1" y="976"/>
                </a:lnTo>
                <a:lnTo>
                  <a:pt x="30972" y="976"/>
                </a:lnTo>
                <a:lnTo>
                  <a:pt x="30972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/>
          <p:nvPr/>
        </p:nvSpPr>
        <p:spPr>
          <a:xfrm flipH="1">
            <a:off x="8667806" y="1000875"/>
            <a:ext cx="476141" cy="128875"/>
          </a:xfrm>
          <a:custGeom>
            <a:avLst/>
            <a:gdLst/>
            <a:ahLst/>
            <a:cxnLst/>
            <a:rect l="l" t="t" r="r" b="b"/>
            <a:pathLst>
              <a:path w="34181" h="403" extrusionOk="0">
                <a:moveTo>
                  <a:pt x="0" y="0"/>
                </a:moveTo>
                <a:lnTo>
                  <a:pt x="0" y="402"/>
                </a:lnTo>
                <a:lnTo>
                  <a:pt x="34181" y="402"/>
                </a:lnTo>
                <a:lnTo>
                  <a:pt x="3418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 flipH="1">
            <a:off x="8667821" y="2204150"/>
            <a:ext cx="476123" cy="125025"/>
          </a:xfrm>
          <a:custGeom>
            <a:avLst/>
            <a:gdLst/>
            <a:ahLst/>
            <a:cxnLst/>
            <a:rect l="l" t="t" r="r" b="b"/>
            <a:pathLst>
              <a:path w="4063" h="391" extrusionOk="0">
                <a:moveTo>
                  <a:pt x="0" y="1"/>
                </a:moveTo>
                <a:lnTo>
                  <a:pt x="0" y="391"/>
                </a:lnTo>
                <a:lnTo>
                  <a:pt x="4062" y="391"/>
                </a:lnTo>
                <a:lnTo>
                  <a:pt x="406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3675" y="1000875"/>
            <a:ext cx="476141" cy="128875"/>
          </a:xfrm>
          <a:custGeom>
            <a:avLst/>
            <a:gdLst/>
            <a:ahLst/>
            <a:cxnLst/>
            <a:rect l="l" t="t" r="r" b="b"/>
            <a:pathLst>
              <a:path w="34181" h="403" extrusionOk="0">
                <a:moveTo>
                  <a:pt x="0" y="0"/>
                </a:moveTo>
                <a:lnTo>
                  <a:pt x="0" y="402"/>
                </a:lnTo>
                <a:lnTo>
                  <a:pt x="34181" y="402"/>
                </a:lnTo>
                <a:lnTo>
                  <a:pt x="3418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3679" y="2204150"/>
            <a:ext cx="476123" cy="125025"/>
          </a:xfrm>
          <a:custGeom>
            <a:avLst/>
            <a:gdLst/>
            <a:ahLst/>
            <a:cxnLst/>
            <a:rect l="l" t="t" r="r" b="b"/>
            <a:pathLst>
              <a:path w="4063" h="391" extrusionOk="0">
                <a:moveTo>
                  <a:pt x="0" y="1"/>
                </a:moveTo>
                <a:lnTo>
                  <a:pt x="0" y="391"/>
                </a:lnTo>
                <a:lnTo>
                  <a:pt x="4062" y="391"/>
                </a:lnTo>
                <a:lnTo>
                  <a:pt x="406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1949100" y="429300"/>
            <a:ext cx="52458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ubTitle" idx="1"/>
          </p:nvPr>
        </p:nvSpPr>
        <p:spPr>
          <a:xfrm>
            <a:off x="2068950" y="2063113"/>
            <a:ext cx="23160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title" idx="2"/>
          </p:nvPr>
        </p:nvSpPr>
        <p:spPr>
          <a:xfrm>
            <a:off x="1982525" y="1736950"/>
            <a:ext cx="24891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title" idx="3"/>
          </p:nvPr>
        </p:nvSpPr>
        <p:spPr>
          <a:xfrm>
            <a:off x="2820471" y="1379808"/>
            <a:ext cx="8130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8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subTitle" idx="4"/>
          </p:nvPr>
        </p:nvSpPr>
        <p:spPr>
          <a:xfrm>
            <a:off x="4758835" y="2063113"/>
            <a:ext cx="23160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title" idx="5"/>
          </p:nvPr>
        </p:nvSpPr>
        <p:spPr>
          <a:xfrm>
            <a:off x="4672447" y="1736950"/>
            <a:ext cx="24891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title" idx="6"/>
          </p:nvPr>
        </p:nvSpPr>
        <p:spPr>
          <a:xfrm>
            <a:off x="5510272" y="1379758"/>
            <a:ext cx="8130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8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subTitle" idx="7"/>
          </p:nvPr>
        </p:nvSpPr>
        <p:spPr>
          <a:xfrm>
            <a:off x="2068950" y="3719263"/>
            <a:ext cx="23160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title" idx="8"/>
          </p:nvPr>
        </p:nvSpPr>
        <p:spPr>
          <a:xfrm>
            <a:off x="1982525" y="3392650"/>
            <a:ext cx="24891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title" idx="9"/>
          </p:nvPr>
        </p:nvSpPr>
        <p:spPr>
          <a:xfrm>
            <a:off x="2820462" y="3035478"/>
            <a:ext cx="8130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8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subTitle" idx="13"/>
          </p:nvPr>
        </p:nvSpPr>
        <p:spPr>
          <a:xfrm>
            <a:off x="4758810" y="3719263"/>
            <a:ext cx="23160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title" idx="14"/>
          </p:nvPr>
        </p:nvSpPr>
        <p:spPr>
          <a:xfrm>
            <a:off x="4672400" y="3392650"/>
            <a:ext cx="24891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title" idx="15"/>
          </p:nvPr>
        </p:nvSpPr>
        <p:spPr>
          <a:xfrm>
            <a:off x="5510272" y="3035481"/>
            <a:ext cx="8130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8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49" name="Google Shape;49;p4"/>
          <p:cNvGrpSpPr/>
          <p:nvPr/>
        </p:nvGrpSpPr>
        <p:grpSpPr>
          <a:xfrm>
            <a:off x="-147" y="4595807"/>
            <a:ext cx="9144001" cy="547679"/>
            <a:chOff x="-147" y="4595807"/>
            <a:chExt cx="9144001" cy="547679"/>
          </a:xfrm>
        </p:grpSpPr>
        <p:sp>
          <p:nvSpPr>
            <p:cNvPr id="50" name="Google Shape;50;p4"/>
            <p:cNvSpPr/>
            <p:nvPr/>
          </p:nvSpPr>
          <p:spPr>
            <a:xfrm>
              <a:off x="1102468" y="4830237"/>
              <a:ext cx="7346321" cy="313249"/>
            </a:xfrm>
            <a:custGeom>
              <a:avLst/>
              <a:gdLst/>
              <a:ahLst/>
              <a:cxnLst/>
              <a:rect l="l" t="t" r="r" b="b"/>
              <a:pathLst>
                <a:path w="16443" h="3764" extrusionOk="0">
                  <a:moveTo>
                    <a:pt x="2969" y="0"/>
                  </a:moveTo>
                  <a:lnTo>
                    <a:pt x="0" y="3763"/>
                  </a:lnTo>
                  <a:lnTo>
                    <a:pt x="16443" y="376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6131250" y="4595807"/>
              <a:ext cx="3012604" cy="234521"/>
            </a:xfrm>
            <a:custGeom>
              <a:avLst/>
              <a:gdLst/>
              <a:ahLst/>
              <a:cxnLst/>
              <a:rect l="l" t="t" r="r" b="b"/>
              <a:pathLst>
                <a:path w="6743" h="2818" extrusionOk="0">
                  <a:moveTo>
                    <a:pt x="1" y="0"/>
                  </a:moveTo>
                  <a:lnTo>
                    <a:pt x="2218" y="2817"/>
                  </a:lnTo>
                  <a:lnTo>
                    <a:pt x="6742" y="2817"/>
                  </a:lnTo>
                  <a:lnTo>
                    <a:pt x="6742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-147" y="4595807"/>
              <a:ext cx="3424530" cy="234521"/>
            </a:xfrm>
            <a:custGeom>
              <a:avLst/>
              <a:gdLst/>
              <a:ahLst/>
              <a:cxnLst/>
              <a:rect l="l" t="t" r="r" b="b"/>
              <a:pathLst>
                <a:path w="7665" h="2818" extrusionOk="0">
                  <a:moveTo>
                    <a:pt x="0" y="0"/>
                  </a:moveTo>
                  <a:lnTo>
                    <a:pt x="0" y="2817"/>
                  </a:lnTo>
                  <a:lnTo>
                    <a:pt x="5437" y="2817"/>
                  </a:lnTo>
                  <a:lnTo>
                    <a:pt x="766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2428912" y="4595807"/>
              <a:ext cx="4693818" cy="234521"/>
            </a:xfrm>
            <a:custGeom>
              <a:avLst/>
              <a:gdLst/>
              <a:ahLst/>
              <a:cxnLst/>
              <a:rect l="l" t="t" r="r" b="b"/>
              <a:pathLst>
                <a:path w="10506" h="2818" extrusionOk="0">
                  <a:moveTo>
                    <a:pt x="2227" y="0"/>
                  </a:moveTo>
                  <a:lnTo>
                    <a:pt x="0" y="2817"/>
                  </a:lnTo>
                  <a:lnTo>
                    <a:pt x="10505" y="2817"/>
                  </a:lnTo>
                  <a:lnTo>
                    <a:pt x="8288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7122174" y="4830237"/>
              <a:ext cx="2021657" cy="313249"/>
            </a:xfrm>
            <a:custGeom>
              <a:avLst/>
              <a:gdLst/>
              <a:ahLst/>
              <a:cxnLst/>
              <a:rect l="l" t="t" r="r" b="b"/>
              <a:pathLst>
                <a:path w="4525" h="3764" extrusionOk="0">
                  <a:moveTo>
                    <a:pt x="0" y="0"/>
                  </a:moveTo>
                  <a:lnTo>
                    <a:pt x="2969" y="3763"/>
                  </a:lnTo>
                  <a:lnTo>
                    <a:pt x="4524" y="3763"/>
                  </a:lnTo>
                  <a:lnTo>
                    <a:pt x="452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-147" y="4830237"/>
              <a:ext cx="2429562" cy="313249"/>
            </a:xfrm>
            <a:custGeom>
              <a:avLst/>
              <a:gdLst/>
              <a:ahLst/>
              <a:cxnLst/>
              <a:rect l="l" t="t" r="r" b="b"/>
              <a:pathLst>
                <a:path w="5438" h="3764" extrusionOk="0">
                  <a:moveTo>
                    <a:pt x="0" y="0"/>
                  </a:moveTo>
                  <a:lnTo>
                    <a:pt x="0" y="3763"/>
                  </a:lnTo>
                  <a:lnTo>
                    <a:pt x="2468" y="3763"/>
                  </a:lnTo>
                  <a:lnTo>
                    <a:pt x="5437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" name="Google Shape;56;p4"/>
          <p:cNvGrpSpPr/>
          <p:nvPr/>
        </p:nvGrpSpPr>
        <p:grpSpPr>
          <a:xfrm>
            <a:off x="-963959" y="-4320"/>
            <a:ext cx="3026891" cy="4595820"/>
            <a:chOff x="-963959" y="-4320"/>
            <a:chExt cx="3026891" cy="4595820"/>
          </a:xfrm>
        </p:grpSpPr>
        <p:sp>
          <p:nvSpPr>
            <p:cNvPr id="57" name="Google Shape;57;p4"/>
            <p:cNvSpPr/>
            <p:nvPr/>
          </p:nvSpPr>
          <p:spPr>
            <a:xfrm>
              <a:off x="1183936" y="580607"/>
              <a:ext cx="878996" cy="332748"/>
            </a:xfrm>
            <a:custGeom>
              <a:avLst/>
              <a:gdLst/>
              <a:ahLst/>
              <a:cxnLst/>
              <a:rect l="l" t="t" r="r" b="b"/>
              <a:pathLst>
                <a:path w="2750" h="1041" extrusionOk="0">
                  <a:moveTo>
                    <a:pt x="906" y="0"/>
                  </a:moveTo>
                  <a:cubicBezTo>
                    <a:pt x="842" y="0"/>
                    <a:pt x="779" y="9"/>
                    <a:pt x="723" y="27"/>
                  </a:cubicBezTo>
                  <a:cubicBezTo>
                    <a:pt x="532" y="87"/>
                    <a:pt x="383" y="258"/>
                    <a:pt x="323" y="439"/>
                  </a:cubicBezTo>
                  <a:cubicBezTo>
                    <a:pt x="272" y="578"/>
                    <a:pt x="301" y="689"/>
                    <a:pt x="313" y="829"/>
                  </a:cubicBezTo>
                  <a:cubicBezTo>
                    <a:pt x="193" y="838"/>
                    <a:pt x="0" y="870"/>
                    <a:pt x="12" y="1041"/>
                  </a:cubicBezTo>
                  <a:lnTo>
                    <a:pt x="2750" y="1041"/>
                  </a:lnTo>
                  <a:cubicBezTo>
                    <a:pt x="2690" y="1031"/>
                    <a:pt x="2579" y="860"/>
                    <a:pt x="2480" y="819"/>
                  </a:cubicBezTo>
                  <a:cubicBezTo>
                    <a:pt x="2440" y="804"/>
                    <a:pt x="2392" y="796"/>
                    <a:pt x="2343" y="796"/>
                  </a:cubicBezTo>
                  <a:cubicBezTo>
                    <a:pt x="2259" y="796"/>
                    <a:pt x="2171" y="819"/>
                    <a:pt x="2107" y="870"/>
                  </a:cubicBezTo>
                  <a:cubicBezTo>
                    <a:pt x="2100" y="790"/>
                    <a:pt x="2052" y="731"/>
                    <a:pt x="1987" y="731"/>
                  </a:cubicBezTo>
                  <a:cubicBezTo>
                    <a:pt x="1962" y="731"/>
                    <a:pt x="1935" y="740"/>
                    <a:pt x="1907" y="759"/>
                  </a:cubicBezTo>
                  <a:cubicBezTo>
                    <a:pt x="1898" y="639"/>
                    <a:pt x="1857" y="537"/>
                    <a:pt x="1727" y="489"/>
                  </a:cubicBezTo>
                  <a:cubicBezTo>
                    <a:pt x="1700" y="472"/>
                    <a:pt x="1661" y="463"/>
                    <a:pt x="1620" y="463"/>
                  </a:cubicBezTo>
                  <a:cubicBezTo>
                    <a:pt x="1541" y="463"/>
                    <a:pt x="1457" y="499"/>
                    <a:pt x="1457" y="578"/>
                  </a:cubicBezTo>
                  <a:cubicBezTo>
                    <a:pt x="1397" y="398"/>
                    <a:pt x="1416" y="227"/>
                    <a:pt x="1235" y="97"/>
                  </a:cubicBezTo>
                  <a:cubicBezTo>
                    <a:pt x="1145" y="31"/>
                    <a:pt x="1024" y="0"/>
                    <a:pt x="906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1183936" y="572936"/>
              <a:ext cx="878996" cy="340419"/>
            </a:xfrm>
            <a:custGeom>
              <a:avLst/>
              <a:gdLst/>
              <a:ahLst/>
              <a:cxnLst/>
              <a:rect l="l" t="t" r="r" b="b"/>
              <a:pathLst>
                <a:path w="2750" h="1065" fill="none" extrusionOk="0">
                  <a:moveTo>
                    <a:pt x="12" y="1065"/>
                  </a:moveTo>
                  <a:cubicBezTo>
                    <a:pt x="0" y="894"/>
                    <a:pt x="193" y="862"/>
                    <a:pt x="313" y="853"/>
                  </a:cubicBezTo>
                  <a:cubicBezTo>
                    <a:pt x="301" y="713"/>
                    <a:pt x="272" y="602"/>
                    <a:pt x="323" y="463"/>
                  </a:cubicBezTo>
                  <a:cubicBezTo>
                    <a:pt x="383" y="282"/>
                    <a:pt x="532" y="111"/>
                    <a:pt x="723" y="51"/>
                  </a:cubicBezTo>
                  <a:cubicBezTo>
                    <a:pt x="884" y="0"/>
                    <a:pt x="1096" y="20"/>
                    <a:pt x="1235" y="121"/>
                  </a:cubicBezTo>
                  <a:cubicBezTo>
                    <a:pt x="1416" y="251"/>
                    <a:pt x="1397" y="422"/>
                    <a:pt x="1457" y="602"/>
                  </a:cubicBezTo>
                  <a:cubicBezTo>
                    <a:pt x="1457" y="482"/>
                    <a:pt x="1647" y="463"/>
                    <a:pt x="1727" y="513"/>
                  </a:cubicBezTo>
                  <a:cubicBezTo>
                    <a:pt x="1857" y="561"/>
                    <a:pt x="1898" y="663"/>
                    <a:pt x="1907" y="783"/>
                  </a:cubicBezTo>
                  <a:cubicBezTo>
                    <a:pt x="2008" y="713"/>
                    <a:pt x="2097" y="783"/>
                    <a:pt x="2107" y="894"/>
                  </a:cubicBezTo>
                  <a:cubicBezTo>
                    <a:pt x="2208" y="814"/>
                    <a:pt x="2370" y="802"/>
                    <a:pt x="2480" y="843"/>
                  </a:cubicBezTo>
                  <a:cubicBezTo>
                    <a:pt x="2579" y="884"/>
                    <a:pt x="2690" y="1055"/>
                    <a:pt x="2750" y="1065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-963959" y="-4320"/>
              <a:ext cx="2411326" cy="4595820"/>
            </a:xfrm>
            <a:custGeom>
              <a:avLst/>
              <a:gdLst/>
              <a:ahLst/>
              <a:cxnLst/>
              <a:rect l="l" t="t" r="r" b="b"/>
              <a:pathLst>
                <a:path w="7544" h="14378" extrusionOk="0">
                  <a:moveTo>
                    <a:pt x="0" y="1"/>
                  </a:moveTo>
                  <a:lnTo>
                    <a:pt x="0" y="14377"/>
                  </a:lnTo>
                  <a:lnTo>
                    <a:pt x="7544" y="14377"/>
                  </a:lnTo>
                  <a:lnTo>
                    <a:pt x="7544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-963959" y="-4320"/>
              <a:ext cx="2299135" cy="4435679"/>
            </a:xfrm>
            <a:custGeom>
              <a:avLst/>
              <a:gdLst/>
              <a:ahLst/>
              <a:cxnLst/>
              <a:rect l="l" t="t" r="r" b="b"/>
              <a:pathLst>
                <a:path w="7193" h="13877" extrusionOk="0">
                  <a:moveTo>
                    <a:pt x="0" y="1"/>
                  </a:moveTo>
                  <a:lnTo>
                    <a:pt x="0" y="13876"/>
                  </a:lnTo>
                  <a:lnTo>
                    <a:pt x="7192" y="13876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-963959" y="2881640"/>
              <a:ext cx="2299135" cy="99728"/>
            </a:xfrm>
            <a:custGeom>
              <a:avLst/>
              <a:gdLst/>
              <a:ahLst/>
              <a:cxnLst/>
              <a:rect l="l" t="t" r="r" b="b"/>
              <a:pathLst>
                <a:path w="7193" h="312" extrusionOk="0">
                  <a:moveTo>
                    <a:pt x="0" y="1"/>
                  </a:moveTo>
                  <a:lnTo>
                    <a:pt x="0" y="311"/>
                  </a:lnTo>
                  <a:lnTo>
                    <a:pt x="7192" y="311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-963959" y="1406537"/>
              <a:ext cx="2299135" cy="100368"/>
            </a:xfrm>
            <a:custGeom>
              <a:avLst/>
              <a:gdLst/>
              <a:ahLst/>
              <a:cxnLst/>
              <a:rect l="l" t="t" r="r" b="b"/>
              <a:pathLst>
                <a:path w="7193" h="314" extrusionOk="0">
                  <a:moveTo>
                    <a:pt x="0" y="0"/>
                  </a:moveTo>
                  <a:lnTo>
                    <a:pt x="0" y="313"/>
                  </a:lnTo>
                  <a:lnTo>
                    <a:pt x="7192" y="313"/>
                  </a:lnTo>
                  <a:lnTo>
                    <a:pt x="719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-377763" y="14858"/>
              <a:ext cx="122740" cy="4416500"/>
            </a:xfrm>
            <a:custGeom>
              <a:avLst/>
              <a:gdLst/>
              <a:ahLst/>
              <a:cxnLst/>
              <a:rect l="l" t="t" r="r" b="b"/>
              <a:pathLst>
                <a:path w="384" h="13817" extrusionOk="0">
                  <a:moveTo>
                    <a:pt x="1" y="1"/>
                  </a:moveTo>
                  <a:lnTo>
                    <a:pt x="1" y="13816"/>
                  </a:lnTo>
                  <a:lnTo>
                    <a:pt x="384" y="13816"/>
                  </a:lnTo>
                  <a:lnTo>
                    <a:pt x="384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" name="Google Shape;64;p4"/>
          <p:cNvGrpSpPr/>
          <p:nvPr/>
        </p:nvGrpSpPr>
        <p:grpSpPr>
          <a:xfrm>
            <a:off x="6842649" y="-25"/>
            <a:ext cx="3265005" cy="4595820"/>
            <a:chOff x="6991674" y="-25"/>
            <a:chExt cx="3265005" cy="4595820"/>
          </a:xfrm>
        </p:grpSpPr>
        <p:sp>
          <p:nvSpPr>
            <p:cNvPr id="65" name="Google Shape;65;p4"/>
            <p:cNvSpPr/>
            <p:nvPr/>
          </p:nvSpPr>
          <p:spPr>
            <a:xfrm>
              <a:off x="6991674" y="918279"/>
              <a:ext cx="1237927" cy="477226"/>
            </a:xfrm>
            <a:custGeom>
              <a:avLst/>
              <a:gdLst/>
              <a:ahLst/>
              <a:cxnLst/>
              <a:rect l="l" t="t" r="r" b="b"/>
              <a:pathLst>
                <a:path w="3873" h="1493" extrusionOk="0">
                  <a:moveTo>
                    <a:pt x="2591" y="0"/>
                  </a:moveTo>
                  <a:cubicBezTo>
                    <a:pt x="2426" y="0"/>
                    <a:pt x="2260" y="45"/>
                    <a:pt x="2126" y="137"/>
                  </a:cubicBezTo>
                  <a:cubicBezTo>
                    <a:pt x="1876" y="328"/>
                    <a:pt x="1895" y="559"/>
                    <a:pt x="1816" y="819"/>
                  </a:cubicBezTo>
                  <a:cubicBezTo>
                    <a:pt x="1816" y="705"/>
                    <a:pt x="1698" y="658"/>
                    <a:pt x="1581" y="658"/>
                  </a:cubicBezTo>
                  <a:cubicBezTo>
                    <a:pt x="1524" y="658"/>
                    <a:pt x="1468" y="669"/>
                    <a:pt x="1426" y="689"/>
                  </a:cubicBezTo>
                  <a:cubicBezTo>
                    <a:pt x="1245" y="771"/>
                    <a:pt x="1195" y="920"/>
                    <a:pt x="1173" y="1091"/>
                  </a:cubicBezTo>
                  <a:cubicBezTo>
                    <a:pt x="1135" y="1061"/>
                    <a:pt x="1098" y="1048"/>
                    <a:pt x="1063" y="1048"/>
                  </a:cubicBezTo>
                  <a:cubicBezTo>
                    <a:pt x="978" y="1048"/>
                    <a:pt x="910" y="1127"/>
                    <a:pt x="903" y="1240"/>
                  </a:cubicBezTo>
                  <a:cubicBezTo>
                    <a:pt x="814" y="1171"/>
                    <a:pt x="689" y="1137"/>
                    <a:pt x="567" y="1137"/>
                  </a:cubicBezTo>
                  <a:cubicBezTo>
                    <a:pt x="498" y="1137"/>
                    <a:pt x="430" y="1148"/>
                    <a:pt x="371" y="1170"/>
                  </a:cubicBezTo>
                  <a:cubicBezTo>
                    <a:pt x="231" y="1221"/>
                    <a:pt x="89" y="1462"/>
                    <a:pt x="0" y="1493"/>
                  </a:cubicBezTo>
                  <a:lnTo>
                    <a:pt x="3862" y="1452"/>
                  </a:lnTo>
                  <a:cubicBezTo>
                    <a:pt x="3872" y="1211"/>
                    <a:pt x="3602" y="1161"/>
                    <a:pt x="3431" y="1161"/>
                  </a:cubicBezTo>
                  <a:cubicBezTo>
                    <a:pt x="3441" y="970"/>
                    <a:pt x="3482" y="809"/>
                    <a:pt x="3412" y="609"/>
                  </a:cubicBezTo>
                  <a:cubicBezTo>
                    <a:pt x="3321" y="349"/>
                    <a:pt x="3111" y="108"/>
                    <a:pt x="2839" y="36"/>
                  </a:cubicBezTo>
                  <a:cubicBezTo>
                    <a:pt x="2760" y="12"/>
                    <a:pt x="2676" y="0"/>
                    <a:pt x="259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6991674" y="907411"/>
              <a:ext cx="1237927" cy="488094"/>
            </a:xfrm>
            <a:custGeom>
              <a:avLst/>
              <a:gdLst/>
              <a:ahLst/>
              <a:cxnLst/>
              <a:rect l="l" t="t" r="r" b="b"/>
              <a:pathLst>
                <a:path w="3873" h="1527" fill="none" extrusionOk="0">
                  <a:moveTo>
                    <a:pt x="3862" y="1486"/>
                  </a:moveTo>
                  <a:cubicBezTo>
                    <a:pt x="3872" y="1245"/>
                    <a:pt x="3602" y="1195"/>
                    <a:pt x="3431" y="1195"/>
                  </a:cubicBezTo>
                  <a:cubicBezTo>
                    <a:pt x="3441" y="1004"/>
                    <a:pt x="3482" y="843"/>
                    <a:pt x="3412" y="643"/>
                  </a:cubicBezTo>
                  <a:cubicBezTo>
                    <a:pt x="3321" y="383"/>
                    <a:pt x="3111" y="142"/>
                    <a:pt x="2839" y="70"/>
                  </a:cubicBezTo>
                  <a:cubicBezTo>
                    <a:pt x="2608" y="0"/>
                    <a:pt x="2329" y="32"/>
                    <a:pt x="2126" y="171"/>
                  </a:cubicBezTo>
                  <a:cubicBezTo>
                    <a:pt x="1876" y="362"/>
                    <a:pt x="1895" y="593"/>
                    <a:pt x="1816" y="853"/>
                  </a:cubicBezTo>
                  <a:cubicBezTo>
                    <a:pt x="1816" y="684"/>
                    <a:pt x="1556" y="662"/>
                    <a:pt x="1426" y="723"/>
                  </a:cubicBezTo>
                  <a:cubicBezTo>
                    <a:pt x="1245" y="805"/>
                    <a:pt x="1195" y="954"/>
                    <a:pt x="1173" y="1125"/>
                  </a:cubicBezTo>
                  <a:cubicBezTo>
                    <a:pt x="1043" y="1024"/>
                    <a:pt x="913" y="1115"/>
                    <a:pt x="903" y="1274"/>
                  </a:cubicBezTo>
                  <a:cubicBezTo>
                    <a:pt x="764" y="1166"/>
                    <a:pt x="532" y="1144"/>
                    <a:pt x="371" y="1204"/>
                  </a:cubicBezTo>
                  <a:cubicBezTo>
                    <a:pt x="231" y="1255"/>
                    <a:pt x="89" y="1496"/>
                    <a:pt x="0" y="1527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7847308" y="-25"/>
              <a:ext cx="2409371" cy="4595820"/>
            </a:xfrm>
            <a:custGeom>
              <a:avLst/>
              <a:gdLst/>
              <a:ahLst/>
              <a:cxnLst/>
              <a:rect l="l" t="t" r="r" b="b"/>
              <a:pathLst>
                <a:path w="7538" h="14378" extrusionOk="0">
                  <a:moveTo>
                    <a:pt x="1" y="1"/>
                  </a:moveTo>
                  <a:lnTo>
                    <a:pt x="1" y="14377"/>
                  </a:lnTo>
                  <a:lnTo>
                    <a:pt x="7537" y="14377"/>
                  </a:lnTo>
                  <a:lnTo>
                    <a:pt x="7537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7956619" y="-25"/>
              <a:ext cx="2300057" cy="4435679"/>
            </a:xfrm>
            <a:custGeom>
              <a:avLst/>
              <a:gdLst/>
              <a:ahLst/>
              <a:cxnLst/>
              <a:rect l="l" t="t" r="r" b="b"/>
              <a:pathLst>
                <a:path w="7196" h="13877" extrusionOk="0">
                  <a:moveTo>
                    <a:pt x="1" y="1"/>
                  </a:moveTo>
                  <a:lnTo>
                    <a:pt x="1" y="13876"/>
                  </a:lnTo>
                  <a:lnTo>
                    <a:pt x="7195" y="13876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7956619" y="2885936"/>
              <a:ext cx="2300057" cy="99728"/>
            </a:xfrm>
            <a:custGeom>
              <a:avLst/>
              <a:gdLst/>
              <a:ahLst/>
              <a:cxnLst/>
              <a:rect l="l" t="t" r="r" b="b"/>
              <a:pathLst>
                <a:path w="7196" h="312" extrusionOk="0">
                  <a:moveTo>
                    <a:pt x="1" y="1"/>
                  </a:moveTo>
                  <a:lnTo>
                    <a:pt x="1" y="311"/>
                  </a:lnTo>
                  <a:lnTo>
                    <a:pt x="7195" y="311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7956619" y="1410832"/>
              <a:ext cx="2300057" cy="100368"/>
            </a:xfrm>
            <a:custGeom>
              <a:avLst/>
              <a:gdLst/>
              <a:ahLst/>
              <a:cxnLst/>
              <a:rect l="l" t="t" r="r" b="b"/>
              <a:pathLst>
                <a:path w="7196" h="314" extrusionOk="0">
                  <a:moveTo>
                    <a:pt x="1" y="0"/>
                  </a:moveTo>
                  <a:lnTo>
                    <a:pt x="1" y="313"/>
                  </a:lnTo>
                  <a:lnTo>
                    <a:pt x="7195" y="313"/>
                  </a:lnTo>
                  <a:lnTo>
                    <a:pt x="7195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9547389" y="19153"/>
              <a:ext cx="121779" cy="4416500"/>
            </a:xfrm>
            <a:custGeom>
              <a:avLst/>
              <a:gdLst/>
              <a:ahLst/>
              <a:cxnLst/>
              <a:rect l="l" t="t" r="r" b="b"/>
              <a:pathLst>
                <a:path w="381" h="13817" extrusionOk="0">
                  <a:moveTo>
                    <a:pt x="1" y="1"/>
                  </a:moveTo>
                  <a:lnTo>
                    <a:pt x="1" y="13816"/>
                  </a:lnTo>
                  <a:lnTo>
                    <a:pt x="381" y="13816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3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 txBox="1">
            <a:spLocks noGrp="1"/>
          </p:cNvSpPr>
          <p:nvPr>
            <p:ph type="title"/>
          </p:nvPr>
        </p:nvSpPr>
        <p:spPr>
          <a:xfrm>
            <a:off x="2647638" y="3334183"/>
            <a:ext cx="38487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4" name="Google Shape;74;p5"/>
          <p:cNvSpPr txBox="1">
            <a:spLocks noGrp="1"/>
          </p:cNvSpPr>
          <p:nvPr>
            <p:ph type="subTitle" idx="1"/>
          </p:nvPr>
        </p:nvSpPr>
        <p:spPr>
          <a:xfrm>
            <a:off x="1989438" y="1286575"/>
            <a:ext cx="5165100" cy="21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0" y="4167878"/>
            <a:ext cx="9143998" cy="381252"/>
          </a:xfrm>
          <a:custGeom>
            <a:avLst/>
            <a:gdLst/>
            <a:ahLst/>
            <a:cxnLst/>
            <a:rect l="l" t="t" r="r" b="b"/>
            <a:pathLst>
              <a:path w="30098" h="1496" extrusionOk="0">
                <a:moveTo>
                  <a:pt x="0" y="0"/>
                </a:moveTo>
                <a:lnTo>
                  <a:pt x="0" y="1495"/>
                </a:lnTo>
                <a:lnTo>
                  <a:pt x="30097" y="1495"/>
                </a:lnTo>
                <a:lnTo>
                  <a:pt x="30097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5"/>
          <p:cNvSpPr/>
          <p:nvPr/>
        </p:nvSpPr>
        <p:spPr>
          <a:xfrm>
            <a:off x="0" y="4325700"/>
            <a:ext cx="9143998" cy="817782"/>
          </a:xfrm>
          <a:custGeom>
            <a:avLst/>
            <a:gdLst/>
            <a:ahLst/>
            <a:cxnLst/>
            <a:rect l="l" t="t" r="r" b="b"/>
            <a:pathLst>
              <a:path w="30098" h="6322" extrusionOk="0">
                <a:moveTo>
                  <a:pt x="0" y="1"/>
                </a:moveTo>
                <a:lnTo>
                  <a:pt x="0" y="6321"/>
                </a:lnTo>
                <a:lnTo>
                  <a:pt x="30097" y="6321"/>
                </a:lnTo>
                <a:lnTo>
                  <a:pt x="30097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"/>
          <p:cNvSpPr txBox="1">
            <a:spLocks noGrp="1"/>
          </p:cNvSpPr>
          <p:nvPr>
            <p:ph type="title"/>
          </p:nvPr>
        </p:nvSpPr>
        <p:spPr>
          <a:xfrm>
            <a:off x="889150" y="1653675"/>
            <a:ext cx="4020300" cy="6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9" name="Google Shape;79;p6"/>
          <p:cNvSpPr txBox="1">
            <a:spLocks noGrp="1"/>
          </p:cNvSpPr>
          <p:nvPr>
            <p:ph type="subTitle" idx="1"/>
          </p:nvPr>
        </p:nvSpPr>
        <p:spPr>
          <a:xfrm>
            <a:off x="889150" y="2297638"/>
            <a:ext cx="3428100" cy="9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80" name="Google Shape;80;p6"/>
          <p:cNvGrpSpPr/>
          <p:nvPr/>
        </p:nvGrpSpPr>
        <p:grpSpPr>
          <a:xfrm>
            <a:off x="450" y="-6"/>
            <a:ext cx="9144016" cy="5143505"/>
            <a:chOff x="450" y="-6"/>
            <a:chExt cx="9144016" cy="5143505"/>
          </a:xfrm>
        </p:grpSpPr>
        <p:sp>
          <p:nvSpPr>
            <p:cNvPr id="81" name="Google Shape;81;p6"/>
            <p:cNvSpPr/>
            <p:nvPr/>
          </p:nvSpPr>
          <p:spPr>
            <a:xfrm>
              <a:off x="450" y="1000875"/>
              <a:ext cx="9144016" cy="128867"/>
            </a:xfrm>
            <a:custGeom>
              <a:avLst/>
              <a:gdLst/>
              <a:ahLst/>
              <a:cxnLst/>
              <a:rect l="l" t="t" r="r" b="b"/>
              <a:pathLst>
                <a:path w="34181" h="403" extrusionOk="0">
                  <a:moveTo>
                    <a:pt x="0" y="0"/>
                  </a:moveTo>
                  <a:lnTo>
                    <a:pt x="0" y="402"/>
                  </a:lnTo>
                  <a:lnTo>
                    <a:pt x="34181" y="402"/>
                  </a:lnTo>
                  <a:lnTo>
                    <a:pt x="3418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642718" y="-6"/>
              <a:ext cx="125352" cy="5050207"/>
            </a:xfrm>
            <a:custGeom>
              <a:avLst/>
              <a:gdLst/>
              <a:ahLst/>
              <a:cxnLst/>
              <a:rect l="l" t="t" r="r" b="b"/>
              <a:pathLst>
                <a:path w="392" h="15793" extrusionOk="0">
                  <a:moveTo>
                    <a:pt x="1" y="0"/>
                  </a:moveTo>
                  <a:lnTo>
                    <a:pt x="1" y="15793"/>
                  </a:lnTo>
                  <a:lnTo>
                    <a:pt x="391" y="15793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6"/>
            <p:cNvSpPr/>
            <p:nvPr/>
          </p:nvSpPr>
          <p:spPr>
            <a:xfrm>
              <a:off x="9015123" y="-6"/>
              <a:ext cx="128869" cy="5050207"/>
            </a:xfrm>
            <a:custGeom>
              <a:avLst/>
              <a:gdLst/>
              <a:ahLst/>
              <a:cxnLst/>
              <a:rect l="l" t="t" r="r" b="b"/>
              <a:pathLst>
                <a:path w="403" h="15793" extrusionOk="0">
                  <a:moveTo>
                    <a:pt x="0" y="0"/>
                  </a:moveTo>
                  <a:lnTo>
                    <a:pt x="0" y="15793"/>
                  </a:lnTo>
                  <a:lnTo>
                    <a:pt x="402" y="15793"/>
                  </a:lnTo>
                  <a:lnTo>
                    <a:pt x="40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450" y="4603375"/>
              <a:ext cx="9143970" cy="540124"/>
            </a:xfrm>
            <a:custGeom>
              <a:avLst/>
              <a:gdLst/>
              <a:ahLst/>
              <a:cxnLst/>
              <a:rect l="l" t="t" r="r" b="b"/>
              <a:pathLst>
                <a:path w="34762" h="1585" extrusionOk="0">
                  <a:moveTo>
                    <a:pt x="1" y="1"/>
                  </a:moveTo>
                  <a:lnTo>
                    <a:pt x="1" y="1585"/>
                  </a:lnTo>
                  <a:lnTo>
                    <a:pt x="34762" y="1585"/>
                  </a:lnTo>
                  <a:lnTo>
                    <a:pt x="3476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768077" y="3581075"/>
              <a:ext cx="4399686" cy="90175"/>
            </a:xfrm>
            <a:custGeom>
              <a:avLst/>
              <a:gdLst/>
              <a:ahLst/>
              <a:cxnLst/>
              <a:rect l="l" t="t" r="r" b="b"/>
              <a:pathLst>
                <a:path w="11666" h="282" extrusionOk="0">
                  <a:moveTo>
                    <a:pt x="0" y="0"/>
                  </a:moveTo>
                  <a:lnTo>
                    <a:pt x="0" y="282"/>
                  </a:lnTo>
                  <a:lnTo>
                    <a:pt x="11666" y="282"/>
                  </a:lnTo>
                  <a:lnTo>
                    <a:pt x="11666" y="0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838100" y="3679723"/>
              <a:ext cx="57879" cy="920102"/>
            </a:xfrm>
            <a:custGeom>
              <a:avLst/>
              <a:gdLst/>
              <a:ahLst/>
              <a:cxnLst/>
              <a:rect l="l" t="t" r="r" b="b"/>
              <a:pathLst>
                <a:path w="181" h="3071" extrusionOk="0">
                  <a:moveTo>
                    <a:pt x="0" y="1"/>
                  </a:moveTo>
                  <a:lnTo>
                    <a:pt x="0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1070082" y="3679723"/>
              <a:ext cx="54042" cy="920102"/>
            </a:xfrm>
            <a:custGeom>
              <a:avLst/>
              <a:gdLst/>
              <a:ahLst/>
              <a:cxnLst/>
              <a:rect l="l" t="t" r="r" b="b"/>
              <a:pathLst>
                <a:path w="169" h="3071" extrusionOk="0">
                  <a:moveTo>
                    <a:pt x="0" y="1"/>
                  </a:moveTo>
                  <a:lnTo>
                    <a:pt x="0" y="3071"/>
                  </a:lnTo>
                  <a:lnTo>
                    <a:pt x="169" y="307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1298227" y="3679723"/>
              <a:ext cx="57879" cy="920102"/>
            </a:xfrm>
            <a:custGeom>
              <a:avLst/>
              <a:gdLst/>
              <a:ahLst/>
              <a:cxnLst/>
              <a:rect l="l" t="t" r="r" b="b"/>
              <a:pathLst>
                <a:path w="181" h="3071" extrusionOk="0">
                  <a:moveTo>
                    <a:pt x="0" y="1"/>
                  </a:moveTo>
                  <a:lnTo>
                    <a:pt x="0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6"/>
            <p:cNvSpPr/>
            <p:nvPr/>
          </p:nvSpPr>
          <p:spPr>
            <a:xfrm>
              <a:off x="1530209" y="3679723"/>
              <a:ext cx="57879" cy="920102"/>
            </a:xfrm>
            <a:custGeom>
              <a:avLst/>
              <a:gdLst/>
              <a:ahLst/>
              <a:cxnLst/>
              <a:rect l="l" t="t" r="r" b="b"/>
              <a:pathLst>
                <a:path w="181" h="3071" extrusionOk="0">
                  <a:moveTo>
                    <a:pt x="0" y="1"/>
                  </a:moveTo>
                  <a:lnTo>
                    <a:pt x="0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1762191" y="3679723"/>
              <a:ext cx="55001" cy="920102"/>
            </a:xfrm>
            <a:custGeom>
              <a:avLst/>
              <a:gdLst/>
              <a:ahLst/>
              <a:cxnLst/>
              <a:rect l="l" t="t" r="r" b="b"/>
              <a:pathLst>
                <a:path w="172" h="3071" extrusionOk="0">
                  <a:moveTo>
                    <a:pt x="1" y="1"/>
                  </a:moveTo>
                  <a:lnTo>
                    <a:pt x="1" y="3071"/>
                  </a:lnTo>
                  <a:lnTo>
                    <a:pt x="172" y="3071"/>
                  </a:lnTo>
                  <a:lnTo>
                    <a:pt x="172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1991295" y="3679723"/>
              <a:ext cx="58199" cy="920102"/>
            </a:xfrm>
            <a:custGeom>
              <a:avLst/>
              <a:gdLst/>
              <a:ahLst/>
              <a:cxnLst/>
              <a:rect l="l" t="t" r="r" b="b"/>
              <a:pathLst>
                <a:path w="182" h="3071" extrusionOk="0">
                  <a:moveTo>
                    <a:pt x="1" y="1"/>
                  </a:moveTo>
                  <a:lnTo>
                    <a:pt x="1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2455579" y="3679723"/>
              <a:ext cx="55001" cy="920102"/>
            </a:xfrm>
            <a:custGeom>
              <a:avLst/>
              <a:gdLst/>
              <a:ahLst/>
              <a:cxnLst/>
              <a:rect l="l" t="t" r="r" b="b"/>
              <a:pathLst>
                <a:path w="172" h="3071" extrusionOk="0">
                  <a:moveTo>
                    <a:pt x="1" y="1"/>
                  </a:moveTo>
                  <a:lnTo>
                    <a:pt x="1" y="3071"/>
                  </a:lnTo>
                  <a:lnTo>
                    <a:pt x="172" y="3071"/>
                  </a:lnTo>
                  <a:lnTo>
                    <a:pt x="172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6"/>
            <p:cNvSpPr/>
            <p:nvPr/>
          </p:nvSpPr>
          <p:spPr>
            <a:xfrm>
              <a:off x="2916984" y="3679723"/>
              <a:ext cx="58199" cy="920102"/>
            </a:xfrm>
            <a:custGeom>
              <a:avLst/>
              <a:gdLst/>
              <a:ahLst/>
              <a:cxnLst/>
              <a:rect l="l" t="t" r="r" b="b"/>
              <a:pathLst>
                <a:path w="182" h="3071" extrusionOk="0">
                  <a:moveTo>
                    <a:pt x="1" y="1"/>
                  </a:moveTo>
                  <a:lnTo>
                    <a:pt x="1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2223597" y="3679723"/>
              <a:ext cx="57879" cy="920102"/>
            </a:xfrm>
            <a:custGeom>
              <a:avLst/>
              <a:gdLst/>
              <a:ahLst/>
              <a:cxnLst/>
              <a:rect l="l" t="t" r="r" b="b"/>
              <a:pathLst>
                <a:path w="181" h="3071" extrusionOk="0">
                  <a:moveTo>
                    <a:pt x="0" y="1"/>
                  </a:moveTo>
                  <a:lnTo>
                    <a:pt x="0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2684683" y="3679723"/>
              <a:ext cx="58199" cy="920102"/>
            </a:xfrm>
            <a:custGeom>
              <a:avLst/>
              <a:gdLst/>
              <a:ahLst/>
              <a:cxnLst/>
              <a:rect l="l" t="t" r="r" b="b"/>
              <a:pathLst>
                <a:path w="182" h="3071" extrusionOk="0">
                  <a:moveTo>
                    <a:pt x="1" y="1"/>
                  </a:moveTo>
                  <a:lnTo>
                    <a:pt x="1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6"/>
            <p:cNvSpPr/>
            <p:nvPr/>
          </p:nvSpPr>
          <p:spPr>
            <a:xfrm>
              <a:off x="3149286" y="3679723"/>
              <a:ext cx="54362" cy="920102"/>
            </a:xfrm>
            <a:custGeom>
              <a:avLst/>
              <a:gdLst/>
              <a:ahLst/>
              <a:cxnLst/>
              <a:rect l="l" t="t" r="r" b="b"/>
              <a:pathLst>
                <a:path w="170" h="3071" extrusionOk="0">
                  <a:moveTo>
                    <a:pt x="1" y="1"/>
                  </a:moveTo>
                  <a:lnTo>
                    <a:pt x="1" y="3071"/>
                  </a:lnTo>
                  <a:lnTo>
                    <a:pt x="169" y="307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6"/>
            <p:cNvSpPr/>
            <p:nvPr/>
          </p:nvSpPr>
          <p:spPr>
            <a:xfrm>
              <a:off x="3377751" y="3679723"/>
              <a:ext cx="58199" cy="920102"/>
            </a:xfrm>
            <a:custGeom>
              <a:avLst/>
              <a:gdLst/>
              <a:ahLst/>
              <a:cxnLst/>
              <a:rect l="l" t="t" r="r" b="b"/>
              <a:pathLst>
                <a:path w="182" h="3071" extrusionOk="0">
                  <a:moveTo>
                    <a:pt x="1" y="1"/>
                  </a:moveTo>
                  <a:lnTo>
                    <a:pt x="1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3610053" y="3679723"/>
              <a:ext cx="58199" cy="920102"/>
            </a:xfrm>
            <a:custGeom>
              <a:avLst/>
              <a:gdLst/>
              <a:ahLst/>
              <a:cxnLst/>
              <a:rect l="l" t="t" r="r" b="b"/>
              <a:pathLst>
                <a:path w="182" h="3071" extrusionOk="0">
                  <a:moveTo>
                    <a:pt x="1" y="1"/>
                  </a:moveTo>
                  <a:lnTo>
                    <a:pt x="1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3842354" y="3679723"/>
              <a:ext cx="55001" cy="920102"/>
            </a:xfrm>
            <a:custGeom>
              <a:avLst/>
              <a:gdLst/>
              <a:ahLst/>
              <a:cxnLst/>
              <a:rect l="l" t="t" r="r" b="b"/>
              <a:pathLst>
                <a:path w="172" h="3071" extrusionOk="0">
                  <a:moveTo>
                    <a:pt x="0" y="1"/>
                  </a:moveTo>
                  <a:lnTo>
                    <a:pt x="0" y="3071"/>
                  </a:lnTo>
                  <a:lnTo>
                    <a:pt x="171" y="3071"/>
                  </a:lnTo>
                  <a:lnTo>
                    <a:pt x="17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4071458" y="3679723"/>
              <a:ext cx="57879" cy="920102"/>
            </a:xfrm>
            <a:custGeom>
              <a:avLst/>
              <a:gdLst/>
              <a:ahLst/>
              <a:cxnLst/>
              <a:rect l="l" t="t" r="r" b="b"/>
              <a:pathLst>
                <a:path w="181" h="3071" extrusionOk="0">
                  <a:moveTo>
                    <a:pt x="0" y="1"/>
                  </a:moveTo>
                  <a:lnTo>
                    <a:pt x="0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4303440" y="3679723"/>
              <a:ext cx="58199" cy="920102"/>
            </a:xfrm>
            <a:custGeom>
              <a:avLst/>
              <a:gdLst/>
              <a:ahLst/>
              <a:cxnLst/>
              <a:rect l="l" t="t" r="r" b="b"/>
              <a:pathLst>
                <a:path w="182" h="3071" extrusionOk="0">
                  <a:moveTo>
                    <a:pt x="1" y="1"/>
                  </a:moveTo>
                  <a:lnTo>
                    <a:pt x="1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450" y="2204150"/>
              <a:ext cx="642279" cy="125025"/>
            </a:xfrm>
            <a:custGeom>
              <a:avLst/>
              <a:gdLst/>
              <a:ahLst/>
              <a:cxnLst/>
              <a:rect l="l" t="t" r="r" b="b"/>
              <a:pathLst>
                <a:path w="4063" h="391" extrusionOk="0">
                  <a:moveTo>
                    <a:pt x="0" y="1"/>
                  </a:moveTo>
                  <a:lnTo>
                    <a:pt x="0" y="391"/>
                  </a:lnTo>
                  <a:lnTo>
                    <a:pt x="4062" y="391"/>
                  </a:lnTo>
                  <a:lnTo>
                    <a:pt x="406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5167750" y="-1"/>
              <a:ext cx="128875" cy="4603379"/>
            </a:xfrm>
            <a:custGeom>
              <a:avLst/>
              <a:gdLst/>
              <a:ahLst/>
              <a:cxnLst/>
              <a:rect l="l" t="t" r="r" b="b"/>
              <a:pathLst>
                <a:path w="403" h="15901" extrusionOk="0">
                  <a:moveTo>
                    <a:pt x="1" y="0"/>
                  </a:moveTo>
                  <a:lnTo>
                    <a:pt x="1" y="15901"/>
                  </a:lnTo>
                  <a:lnTo>
                    <a:pt x="403" y="15901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4768044" y="3679723"/>
              <a:ext cx="57879" cy="920102"/>
            </a:xfrm>
            <a:custGeom>
              <a:avLst/>
              <a:gdLst/>
              <a:ahLst/>
              <a:cxnLst/>
              <a:rect l="l" t="t" r="r" b="b"/>
              <a:pathLst>
                <a:path w="181" h="3071" extrusionOk="0">
                  <a:moveTo>
                    <a:pt x="0" y="1"/>
                  </a:moveTo>
                  <a:lnTo>
                    <a:pt x="0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5000026" y="3679723"/>
              <a:ext cx="58199" cy="920102"/>
            </a:xfrm>
            <a:custGeom>
              <a:avLst/>
              <a:gdLst/>
              <a:ahLst/>
              <a:cxnLst/>
              <a:rect l="l" t="t" r="r" b="b"/>
              <a:pathLst>
                <a:path w="182" h="3071" extrusionOk="0">
                  <a:moveTo>
                    <a:pt x="1" y="1"/>
                  </a:moveTo>
                  <a:lnTo>
                    <a:pt x="1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4535742" y="3679723"/>
              <a:ext cx="58199" cy="920102"/>
            </a:xfrm>
            <a:custGeom>
              <a:avLst/>
              <a:gdLst/>
              <a:ahLst/>
              <a:cxnLst/>
              <a:rect l="l" t="t" r="r" b="b"/>
              <a:pathLst>
                <a:path w="182" h="3071" extrusionOk="0">
                  <a:moveTo>
                    <a:pt x="1" y="1"/>
                  </a:moveTo>
                  <a:lnTo>
                    <a:pt x="1" y="3071"/>
                  </a:lnTo>
                  <a:lnTo>
                    <a:pt x="181" y="3071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CUSTOM_7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7"/>
          <p:cNvSpPr txBox="1">
            <a:spLocks noGrp="1"/>
          </p:cNvSpPr>
          <p:nvPr>
            <p:ph type="subTitle" idx="1"/>
          </p:nvPr>
        </p:nvSpPr>
        <p:spPr>
          <a:xfrm>
            <a:off x="1459475" y="262067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title" idx="2"/>
          </p:nvPr>
        </p:nvSpPr>
        <p:spPr>
          <a:xfrm>
            <a:off x="1459475" y="2309300"/>
            <a:ext cx="1859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ubTitle" idx="3"/>
          </p:nvPr>
        </p:nvSpPr>
        <p:spPr>
          <a:xfrm>
            <a:off x="5856979" y="262067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2" name="Google Shape;112;p7"/>
          <p:cNvSpPr txBox="1">
            <a:spLocks noGrp="1"/>
          </p:cNvSpPr>
          <p:nvPr>
            <p:ph type="title" idx="4"/>
          </p:nvPr>
        </p:nvSpPr>
        <p:spPr>
          <a:xfrm>
            <a:off x="5856975" y="2309300"/>
            <a:ext cx="1859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113" name="Google Shape;113;p7"/>
          <p:cNvSpPr txBox="1">
            <a:spLocks noGrp="1"/>
          </p:cNvSpPr>
          <p:nvPr>
            <p:ph type="subTitle" idx="5"/>
          </p:nvPr>
        </p:nvSpPr>
        <p:spPr>
          <a:xfrm>
            <a:off x="3658227" y="262067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title" idx="6"/>
          </p:nvPr>
        </p:nvSpPr>
        <p:spPr>
          <a:xfrm>
            <a:off x="3658225" y="2309300"/>
            <a:ext cx="1859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Patrick Hand"/>
              <a:buNone/>
              <a:defRPr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115" name="Google Shape;115;p7"/>
          <p:cNvSpPr/>
          <p:nvPr/>
        </p:nvSpPr>
        <p:spPr>
          <a:xfrm flipH="1">
            <a:off x="8431270" y="1000875"/>
            <a:ext cx="712674" cy="128875"/>
          </a:xfrm>
          <a:custGeom>
            <a:avLst/>
            <a:gdLst/>
            <a:ahLst/>
            <a:cxnLst/>
            <a:rect l="l" t="t" r="r" b="b"/>
            <a:pathLst>
              <a:path w="34181" h="403" extrusionOk="0">
                <a:moveTo>
                  <a:pt x="0" y="0"/>
                </a:moveTo>
                <a:lnTo>
                  <a:pt x="0" y="402"/>
                </a:lnTo>
                <a:lnTo>
                  <a:pt x="34181" y="402"/>
                </a:lnTo>
                <a:lnTo>
                  <a:pt x="3418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7"/>
          <p:cNvSpPr/>
          <p:nvPr/>
        </p:nvSpPr>
        <p:spPr>
          <a:xfrm flipH="1">
            <a:off x="8376325" y="-6"/>
            <a:ext cx="125352" cy="5050207"/>
          </a:xfrm>
          <a:custGeom>
            <a:avLst/>
            <a:gdLst/>
            <a:ahLst/>
            <a:cxnLst/>
            <a:rect l="l" t="t" r="r" b="b"/>
            <a:pathLst>
              <a:path w="392" h="15793" extrusionOk="0">
                <a:moveTo>
                  <a:pt x="1" y="0"/>
                </a:moveTo>
                <a:lnTo>
                  <a:pt x="1" y="15793"/>
                </a:lnTo>
                <a:lnTo>
                  <a:pt x="391" y="15793"/>
                </a:lnTo>
                <a:lnTo>
                  <a:pt x="39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7"/>
          <p:cNvSpPr/>
          <p:nvPr/>
        </p:nvSpPr>
        <p:spPr>
          <a:xfrm>
            <a:off x="450" y="1000875"/>
            <a:ext cx="712674" cy="128875"/>
          </a:xfrm>
          <a:custGeom>
            <a:avLst/>
            <a:gdLst/>
            <a:ahLst/>
            <a:cxnLst/>
            <a:rect l="l" t="t" r="r" b="b"/>
            <a:pathLst>
              <a:path w="34181" h="403" extrusionOk="0">
                <a:moveTo>
                  <a:pt x="0" y="0"/>
                </a:moveTo>
                <a:lnTo>
                  <a:pt x="0" y="402"/>
                </a:lnTo>
                <a:lnTo>
                  <a:pt x="34181" y="402"/>
                </a:lnTo>
                <a:lnTo>
                  <a:pt x="3418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7"/>
          <p:cNvSpPr/>
          <p:nvPr/>
        </p:nvSpPr>
        <p:spPr>
          <a:xfrm>
            <a:off x="642718" y="-6"/>
            <a:ext cx="125352" cy="5050207"/>
          </a:xfrm>
          <a:custGeom>
            <a:avLst/>
            <a:gdLst/>
            <a:ahLst/>
            <a:cxnLst/>
            <a:rect l="l" t="t" r="r" b="b"/>
            <a:pathLst>
              <a:path w="392" h="15793" extrusionOk="0">
                <a:moveTo>
                  <a:pt x="1" y="0"/>
                </a:moveTo>
                <a:lnTo>
                  <a:pt x="1" y="15793"/>
                </a:lnTo>
                <a:lnTo>
                  <a:pt x="391" y="15793"/>
                </a:lnTo>
                <a:lnTo>
                  <a:pt x="39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7"/>
          <p:cNvSpPr/>
          <p:nvPr/>
        </p:nvSpPr>
        <p:spPr>
          <a:xfrm>
            <a:off x="450" y="2204150"/>
            <a:ext cx="642279" cy="125025"/>
          </a:xfrm>
          <a:custGeom>
            <a:avLst/>
            <a:gdLst/>
            <a:ahLst/>
            <a:cxnLst/>
            <a:rect l="l" t="t" r="r" b="b"/>
            <a:pathLst>
              <a:path w="4063" h="391" extrusionOk="0">
                <a:moveTo>
                  <a:pt x="0" y="1"/>
                </a:moveTo>
                <a:lnTo>
                  <a:pt x="0" y="391"/>
                </a:lnTo>
                <a:lnTo>
                  <a:pt x="4062" y="391"/>
                </a:lnTo>
                <a:lnTo>
                  <a:pt x="406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0" y="4350383"/>
            <a:ext cx="9143998" cy="793112"/>
          </a:xfrm>
          <a:custGeom>
            <a:avLst/>
            <a:gdLst/>
            <a:ahLst/>
            <a:cxnLst/>
            <a:rect l="l" t="t" r="r" b="b"/>
            <a:pathLst>
              <a:path w="30098" h="6321" extrusionOk="0">
                <a:moveTo>
                  <a:pt x="1" y="1"/>
                </a:moveTo>
                <a:lnTo>
                  <a:pt x="1" y="6321"/>
                </a:lnTo>
                <a:lnTo>
                  <a:pt x="30098" y="6321"/>
                </a:lnTo>
                <a:lnTo>
                  <a:pt x="30098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0" y="4228050"/>
            <a:ext cx="9143941" cy="122449"/>
          </a:xfrm>
          <a:custGeom>
            <a:avLst/>
            <a:gdLst/>
            <a:ahLst/>
            <a:cxnLst/>
            <a:rect l="l" t="t" r="r" b="b"/>
            <a:pathLst>
              <a:path w="30972" h="976" extrusionOk="0">
                <a:moveTo>
                  <a:pt x="1" y="0"/>
                </a:moveTo>
                <a:lnTo>
                  <a:pt x="1" y="976"/>
                </a:lnTo>
                <a:lnTo>
                  <a:pt x="30972" y="976"/>
                </a:lnTo>
                <a:lnTo>
                  <a:pt x="30972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7"/>
          <p:cNvSpPr/>
          <p:nvPr/>
        </p:nvSpPr>
        <p:spPr>
          <a:xfrm flipH="1">
            <a:off x="8501665" y="2204150"/>
            <a:ext cx="642279" cy="125025"/>
          </a:xfrm>
          <a:custGeom>
            <a:avLst/>
            <a:gdLst/>
            <a:ahLst/>
            <a:cxnLst/>
            <a:rect l="l" t="t" r="r" b="b"/>
            <a:pathLst>
              <a:path w="4063" h="391" extrusionOk="0">
                <a:moveTo>
                  <a:pt x="0" y="1"/>
                </a:moveTo>
                <a:lnTo>
                  <a:pt x="0" y="391"/>
                </a:lnTo>
                <a:lnTo>
                  <a:pt x="4062" y="391"/>
                </a:lnTo>
                <a:lnTo>
                  <a:pt x="406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2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"/>
          <p:cNvSpPr txBox="1">
            <a:spLocks noGrp="1"/>
          </p:cNvSpPr>
          <p:nvPr>
            <p:ph type="title"/>
          </p:nvPr>
        </p:nvSpPr>
        <p:spPr>
          <a:xfrm>
            <a:off x="720050" y="1450863"/>
            <a:ext cx="3928500" cy="1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5" name="Google Shape;125;p8"/>
          <p:cNvSpPr txBox="1">
            <a:spLocks noGrp="1"/>
          </p:cNvSpPr>
          <p:nvPr>
            <p:ph type="subTitle" idx="1"/>
          </p:nvPr>
        </p:nvSpPr>
        <p:spPr>
          <a:xfrm>
            <a:off x="720000" y="2937225"/>
            <a:ext cx="3928500" cy="7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○"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■"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●"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○"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■"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●"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○"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■"/>
              <a:defRPr sz="2100"/>
            </a:lvl9pPr>
          </a:lstStyle>
          <a:p>
            <a:endParaRPr/>
          </a:p>
        </p:txBody>
      </p:sp>
      <p:sp>
        <p:nvSpPr>
          <p:cNvPr id="126" name="Google Shape;126;p8"/>
          <p:cNvSpPr/>
          <p:nvPr/>
        </p:nvSpPr>
        <p:spPr>
          <a:xfrm flipH="1">
            <a:off x="450" y="364863"/>
            <a:ext cx="9144016" cy="128867"/>
          </a:xfrm>
          <a:custGeom>
            <a:avLst/>
            <a:gdLst/>
            <a:ahLst/>
            <a:cxnLst/>
            <a:rect l="l" t="t" r="r" b="b"/>
            <a:pathLst>
              <a:path w="34181" h="403" extrusionOk="0">
                <a:moveTo>
                  <a:pt x="0" y="0"/>
                </a:moveTo>
                <a:lnTo>
                  <a:pt x="0" y="402"/>
                </a:lnTo>
                <a:lnTo>
                  <a:pt x="34181" y="402"/>
                </a:lnTo>
                <a:lnTo>
                  <a:pt x="3418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8"/>
          <p:cNvSpPr/>
          <p:nvPr/>
        </p:nvSpPr>
        <p:spPr>
          <a:xfrm flipH="1">
            <a:off x="8376846" y="-6"/>
            <a:ext cx="125352" cy="5050207"/>
          </a:xfrm>
          <a:custGeom>
            <a:avLst/>
            <a:gdLst/>
            <a:ahLst/>
            <a:cxnLst/>
            <a:rect l="l" t="t" r="r" b="b"/>
            <a:pathLst>
              <a:path w="392" h="15793" extrusionOk="0">
                <a:moveTo>
                  <a:pt x="1" y="0"/>
                </a:moveTo>
                <a:lnTo>
                  <a:pt x="1" y="15793"/>
                </a:lnTo>
                <a:lnTo>
                  <a:pt x="391" y="15793"/>
                </a:lnTo>
                <a:lnTo>
                  <a:pt x="39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8"/>
          <p:cNvSpPr/>
          <p:nvPr/>
        </p:nvSpPr>
        <p:spPr>
          <a:xfrm flipH="1">
            <a:off x="591173" y="-6"/>
            <a:ext cx="128869" cy="5050207"/>
          </a:xfrm>
          <a:custGeom>
            <a:avLst/>
            <a:gdLst/>
            <a:ahLst/>
            <a:cxnLst/>
            <a:rect l="l" t="t" r="r" b="b"/>
            <a:pathLst>
              <a:path w="403" h="15793" extrusionOk="0">
                <a:moveTo>
                  <a:pt x="0" y="0"/>
                </a:moveTo>
                <a:lnTo>
                  <a:pt x="0" y="15793"/>
                </a:lnTo>
                <a:lnTo>
                  <a:pt x="402" y="15793"/>
                </a:lnTo>
                <a:lnTo>
                  <a:pt x="402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8"/>
          <p:cNvSpPr/>
          <p:nvPr/>
        </p:nvSpPr>
        <p:spPr>
          <a:xfrm flipH="1">
            <a:off x="495" y="4603375"/>
            <a:ext cx="9143970" cy="540124"/>
          </a:xfrm>
          <a:custGeom>
            <a:avLst/>
            <a:gdLst/>
            <a:ahLst/>
            <a:cxnLst/>
            <a:rect l="l" t="t" r="r" b="b"/>
            <a:pathLst>
              <a:path w="34762" h="1585" extrusionOk="0">
                <a:moveTo>
                  <a:pt x="1" y="1"/>
                </a:moveTo>
                <a:lnTo>
                  <a:pt x="1" y="1585"/>
                </a:lnTo>
                <a:lnTo>
                  <a:pt x="34762" y="1585"/>
                </a:lnTo>
                <a:lnTo>
                  <a:pt x="3476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8"/>
          <p:cNvSpPr/>
          <p:nvPr/>
        </p:nvSpPr>
        <p:spPr>
          <a:xfrm flipH="1">
            <a:off x="8502187" y="2204150"/>
            <a:ext cx="642279" cy="125025"/>
          </a:xfrm>
          <a:custGeom>
            <a:avLst/>
            <a:gdLst/>
            <a:ahLst/>
            <a:cxnLst/>
            <a:rect l="l" t="t" r="r" b="b"/>
            <a:pathLst>
              <a:path w="4063" h="391" extrusionOk="0">
                <a:moveTo>
                  <a:pt x="0" y="1"/>
                </a:moveTo>
                <a:lnTo>
                  <a:pt x="0" y="391"/>
                </a:lnTo>
                <a:lnTo>
                  <a:pt x="4062" y="391"/>
                </a:lnTo>
                <a:lnTo>
                  <a:pt x="406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8"/>
          <p:cNvSpPr/>
          <p:nvPr/>
        </p:nvSpPr>
        <p:spPr>
          <a:xfrm flipH="1">
            <a:off x="4896815" y="-1"/>
            <a:ext cx="128875" cy="4603379"/>
          </a:xfrm>
          <a:custGeom>
            <a:avLst/>
            <a:gdLst/>
            <a:ahLst/>
            <a:cxnLst/>
            <a:rect l="l" t="t" r="r" b="b"/>
            <a:pathLst>
              <a:path w="403" h="15901" extrusionOk="0">
                <a:moveTo>
                  <a:pt x="1" y="0"/>
                </a:moveTo>
                <a:lnTo>
                  <a:pt x="1" y="15901"/>
                </a:lnTo>
                <a:lnTo>
                  <a:pt x="403" y="15901"/>
                </a:lnTo>
                <a:lnTo>
                  <a:pt x="403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8"/>
          <p:cNvGrpSpPr/>
          <p:nvPr/>
        </p:nvGrpSpPr>
        <p:grpSpPr>
          <a:xfrm>
            <a:off x="0" y="4433301"/>
            <a:ext cx="9143998" cy="710205"/>
            <a:chOff x="0" y="4433301"/>
            <a:chExt cx="9143998" cy="710205"/>
          </a:xfrm>
        </p:grpSpPr>
        <p:sp>
          <p:nvSpPr>
            <p:cNvPr id="133" name="Google Shape;133;p8"/>
            <p:cNvSpPr/>
            <p:nvPr/>
          </p:nvSpPr>
          <p:spPr>
            <a:xfrm>
              <a:off x="0" y="4528204"/>
              <a:ext cx="9143998" cy="615302"/>
            </a:xfrm>
            <a:custGeom>
              <a:avLst/>
              <a:gdLst/>
              <a:ahLst/>
              <a:cxnLst/>
              <a:rect l="l" t="t" r="r" b="b"/>
              <a:pathLst>
                <a:path w="30098" h="6321" extrusionOk="0">
                  <a:moveTo>
                    <a:pt x="1" y="1"/>
                  </a:moveTo>
                  <a:lnTo>
                    <a:pt x="1" y="6321"/>
                  </a:lnTo>
                  <a:lnTo>
                    <a:pt x="30098" y="6321"/>
                  </a:lnTo>
                  <a:lnTo>
                    <a:pt x="30098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0" y="4433301"/>
              <a:ext cx="9143941" cy="170075"/>
            </a:xfrm>
            <a:custGeom>
              <a:avLst/>
              <a:gdLst/>
              <a:ahLst/>
              <a:cxnLst/>
              <a:rect l="l" t="t" r="r" b="b"/>
              <a:pathLst>
                <a:path w="30972" h="976" extrusionOk="0">
                  <a:moveTo>
                    <a:pt x="1" y="0"/>
                  </a:moveTo>
                  <a:lnTo>
                    <a:pt x="1" y="976"/>
                  </a:lnTo>
                  <a:lnTo>
                    <a:pt x="30972" y="976"/>
                  </a:lnTo>
                  <a:lnTo>
                    <a:pt x="3097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5_2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8430907" y="-1"/>
            <a:ext cx="104793" cy="4616373"/>
          </a:xfrm>
          <a:custGeom>
            <a:avLst/>
            <a:gdLst/>
            <a:ahLst/>
            <a:cxnLst/>
            <a:rect l="l" t="t" r="r" b="b"/>
            <a:pathLst>
              <a:path w="403" h="15793" extrusionOk="0">
                <a:moveTo>
                  <a:pt x="0" y="0"/>
                </a:moveTo>
                <a:lnTo>
                  <a:pt x="0" y="15793"/>
                </a:lnTo>
                <a:lnTo>
                  <a:pt x="402" y="15793"/>
                </a:lnTo>
                <a:lnTo>
                  <a:pt x="402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9"/>
          <p:cNvSpPr/>
          <p:nvPr/>
        </p:nvSpPr>
        <p:spPr>
          <a:xfrm>
            <a:off x="618075" y="-1"/>
            <a:ext cx="101933" cy="4616373"/>
          </a:xfrm>
          <a:custGeom>
            <a:avLst/>
            <a:gdLst/>
            <a:ahLst/>
            <a:cxnLst/>
            <a:rect l="l" t="t" r="r" b="b"/>
            <a:pathLst>
              <a:path w="392" h="15793" extrusionOk="0">
                <a:moveTo>
                  <a:pt x="1" y="0"/>
                </a:moveTo>
                <a:lnTo>
                  <a:pt x="1" y="15793"/>
                </a:lnTo>
                <a:lnTo>
                  <a:pt x="391" y="15793"/>
                </a:lnTo>
                <a:lnTo>
                  <a:pt x="39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9"/>
          <p:cNvSpPr/>
          <p:nvPr/>
        </p:nvSpPr>
        <p:spPr>
          <a:xfrm>
            <a:off x="31" y="4174950"/>
            <a:ext cx="9143998" cy="261688"/>
          </a:xfrm>
          <a:custGeom>
            <a:avLst/>
            <a:gdLst/>
            <a:ahLst/>
            <a:cxnLst/>
            <a:rect l="l" t="t" r="r" b="b"/>
            <a:pathLst>
              <a:path w="30098" h="1496" extrusionOk="0">
                <a:moveTo>
                  <a:pt x="0" y="0"/>
                </a:moveTo>
                <a:lnTo>
                  <a:pt x="0" y="1495"/>
                </a:lnTo>
                <a:lnTo>
                  <a:pt x="30097" y="1495"/>
                </a:lnTo>
                <a:lnTo>
                  <a:pt x="30097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31" y="4322874"/>
            <a:ext cx="9143998" cy="820596"/>
          </a:xfrm>
          <a:custGeom>
            <a:avLst/>
            <a:gdLst/>
            <a:ahLst/>
            <a:cxnLst/>
            <a:rect l="l" t="t" r="r" b="b"/>
            <a:pathLst>
              <a:path w="30098" h="6322" extrusionOk="0">
                <a:moveTo>
                  <a:pt x="0" y="1"/>
                </a:moveTo>
                <a:lnTo>
                  <a:pt x="0" y="6321"/>
                </a:lnTo>
                <a:lnTo>
                  <a:pt x="30097" y="6321"/>
                </a:lnTo>
                <a:lnTo>
                  <a:pt x="30097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0"/>
          <p:cNvSpPr txBox="1">
            <a:spLocks noGrp="1"/>
          </p:cNvSpPr>
          <p:nvPr>
            <p:ph type="subTitle" idx="1"/>
          </p:nvPr>
        </p:nvSpPr>
        <p:spPr>
          <a:xfrm>
            <a:off x="1925002" y="1726601"/>
            <a:ext cx="2555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44" name="Google Shape;144;p10"/>
          <p:cNvSpPr txBox="1">
            <a:spLocks noGrp="1"/>
          </p:cNvSpPr>
          <p:nvPr>
            <p:ph type="title" idx="2"/>
          </p:nvPr>
        </p:nvSpPr>
        <p:spPr>
          <a:xfrm>
            <a:off x="1925000" y="1415676"/>
            <a:ext cx="25557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145" name="Google Shape;145;p10"/>
          <p:cNvSpPr txBox="1">
            <a:spLocks noGrp="1"/>
          </p:cNvSpPr>
          <p:nvPr>
            <p:ph type="subTitle" idx="3"/>
          </p:nvPr>
        </p:nvSpPr>
        <p:spPr>
          <a:xfrm>
            <a:off x="1933302" y="3029101"/>
            <a:ext cx="2555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46" name="Google Shape;146;p10"/>
          <p:cNvSpPr txBox="1">
            <a:spLocks noGrp="1"/>
          </p:cNvSpPr>
          <p:nvPr>
            <p:ph type="title" idx="4"/>
          </p:nvPr>
        </p:nvSpPr>
        <p:spPr>
          <a:xfrm>
            <a:off x="1933300" y="2718176"/>
            <a:ext cx="25557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147" name="Google Shape;147;p10"/>
          <p:cNvSpPr/>
          <p:nvPr/>
        </p:nvSpPr>
        <p:spPr>
          <a:xfrm flipH="1">
            <a:off x="8501688" y="1000875"/>
            <a:ext cx="642261" cy="128875"/>
          </a:xfrm>
          <a:custGeom>
            <a:avLst/>
            <a:gdLst/>
            <a:ahLst/>
            <a:cxnLst/>
            <a:rect l="l" t="t" r="r" b="b"/>
            <a:pathLst>
              <a:path w="34181" h="403" extrusionOk="0">
                <a:moveTo>
                  <a:pt x="0" y="0"/>
                </a:moveTo>
                <a:lnTo>
                  <a:pt x="0" y="402"/>
                </a:lnTo>
                <a:lnTo>
                  <a:pt x="34181" y="402"/>
                </a:lnTo>
                <a:lnTo>
                  <a:pt x="3418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/>
          <p:nvPr/>
        </p:nvSpPr>
        <p:spPr>
          <a:xfrm flipH="1">
            <a:off x="8376325" y="-6"/>
            <a:ext cx="125352" cy="5050207"/>
          </a:xfrm>
          <a:custGeom>
            <a:avLst/>
            <a:gdLst/>
            <a:ahLst/>
            <a:cxnLst/>
            <a:rect l="l" t="t" r="r" b="b"/>
            <a:pathLst>
              <a:path w="392" h="15793" extrusionOk="0">
                <a:moveTo>
                  <a:pt x="1" y="0"/>
                </a:moveTo>
                <a:lnTo>
                  <a:pt x="1" y="15793"/>
                </a:lnTo>
                <a:lnTo>
                  <a:pt x="391" y="15793"/>
                </a:lnTo>
                <a:lnTo>
                  <a:pt x="39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/>
          <p:nvPr/>
        </p:nvSpPr>
        <p:spPr>
          <a:xfrm>
            <a:off x="450" y="1000875"/>
            <a:ext cx="712674" cy="128875"/>
          </a:xfrm>
          <a:custGeom>
            <a:avLst/>
            <a:gdLst/>
            <a:ahLst/>
            <a:cxnLst/>
            <a:rect l="l" t="t" r="r" b="b"/>
            <a:pathLst>
              <a:path w="34181" h="403" extrusionOk="0">
                <a:moveTo>
                  <a:pt x="0" y="0"/>
                </a:moveTo>
                <a:lnTo>
                  <a:pt x="0" y="402"/>
                </a:lnTo>
                <a:lnTo>
                  <a:pt x="34181" y="402"/>
                </a:lnTo>
                <a:lnTo>
                  <a:pt x="3418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0"/>
          <p:cNvSpPr/>
          <p:nvPr/>
        </p:nvSpPr>
        <p:spPr>
          <a:xfrm>
            <a:off x="642718" y="-6"/>
            <a:ext cx="125352" cy="5050207"/>
          </a:xfrm>
          <a:custGeom>
            <a:avLst/>
            <a:gdLst/>
            <a:ahLst/>
            <a:cxnLst/>
            <a:rect l="l" t="t" r="r" b="b"/>
            <a:pathLst>
              <a:path w="392" h="15793" extrusionOk="0">
                <a:moveTo>
                  <a:pt x="1" y="0"/>
                </a:moveTo>
                <a:lnTo>
                  <a:pt x="1" y="15793"/>
                </a:lnTo>
                <a:lnTo>
                  <a:pt x="391" y="15793"/>
                </a:lnTo>
                <a:lnTo>
                  <a:pt x="39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0"/>
          <p:cNvSpPr/>
          <p:nvPr/>
        </p:nvSpPr>
        <p:spPr>
          <a:xfrm>
            <a:off x="450" y="2204150"/>
            <a:ext cx="642279" cy="125025"/>
          </a:xfrm>
          <a:custGeom>
            <a:avLst/>
            <a:gdLst/>
            <a:ahLst/>
            <a:cxnLst/>
            <a:rect l="l" t="t" r="r" b="b"/>
            <a:pathLst>
              <a:path w="4063" h="391" extrusionOk="0">
                <a:moveTo>
                  <a:pt x="0" y="1"/>
                </a:moveTo>
                <a:lnTo>
                  <a:pt x="0" y="391"/>
                </a:lnTo>
                <a:lnTo>
                  <a:pt x="4062" y="391"/>
                </a:lnTo>
                <a:lnTo>
                  <a:pt x="406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0"/>
          <p:cNvSpPr/>
          <p:nvPr/>
        </p:nvSpPr>
        <p:spPr>
          <a:xfrm flipH="1">
            <a:off x="8501665" y="2204150"/>
            <a:ext cx="642279" cy="125025"/>
          </a:xfrm>
          <a:custGeom>
            <a:avLst/>
            <a:gdLst/>
            <a:ahLst/>
            <a:cxnLst/>
            <a:rect l="l" t="t" r="r" b="b"/>
            <a:pathLst>
              <a:path w="4063" h="391" extrusionOk="0">
                <a:moveTo>
                  <a:pt x="0" y="1"/>
                </a:moveTo>
                <a:lnTo>
                  <a:pt x="0" y="391"/>
                </a:lnTo>
                <a:lnTo>
                  <a:pt x="4062" y="391"/>
                </a:lnTo>
                <a:lnTo>
                  <a:pt x="406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0"/>
          <p:cNvSpPr/>
          <p:nvPr/>
        </p:nvSpPr>
        <p:spPr>
          <a:xfrm>
            <a:off x="0" y="4350383"/>
            <a:ext cx="9143998" cy="793112"/>
          </a:xfrm>
          <a:custGeom>
            <a:avLst/>
            <a:gdLst/>
            <a:ahLst/>
            <a:cxnLst/>
            <a:rect l="l" t="t" r="r" b="b"/>
            <a:pathLst>
              <a:path w="30098" h="6321" extrusionOk="0">
                <a:moveTo>
                  <a:pt x="1" y="1"/>
                </a:moveTo>
                <a:lnTo>
                  <a:pt x="1" y="6321"/>
                </a:lnTo>
                <a:lnTo>
                  <a:pt x="30098" y="6321"/>
                </a:lnTo>
                <a:lnTo>
                  <a:pt x="30098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0"/>
          <p:cNvSpPr/>
          <p:nvPr/>
        </p:nvSpPr>
        <p:spPr>
          <a:xfrm>
            <a:off x="0" y="4228050"/>
            <a:ext cx="9143941" cy="122449"/>
          </a:xfrm>
          <a:custGeom>
            <a:avLst/>
            <a:gdLst/>
            <a:ahLst/>
            <a:cxnLst/>
            <a:rect l="l" t="t" r="r" b="b"/>
            <a:pathLst>
              <a:path w="30972" h="976" extrusionOk="0">
                <a:moveTo>
                  <a:pt x="1" y="0"/>
                </a:moveTo>
                <a:lnTo>
                  <a:pt x="1" y="976"/>
                </a:lnTo>
                <a:lnTo>
                  <a:pt x="30972" y="976"/>
                </a:lnTo>
                <a:lnTo>
                  <a:pt x="30972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"/>
          <p:cNvSpPr txBox="1">
            <a:spLocks noGrp="1"/>
          </p:cNvSpPr>
          <p:nvPr>
            <p:ph type="title"/>
          </p:nvPr>
        </p:nvSpPr>
        <p:spPr>
          <a:xfrm>
            <a:off x="713100" y="780850"/>
            <a:ext cx="7717800" cy="14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7" name="Google Shape;157;p11"/>
          <p:cNvSpPr txBox="1">
            <a:spLocks noGrp="1"/>
          </p:cNvSpPr>
          <p:nvPr>
            <p:ph type="subTitle" idx="1"/>
          </p:nvPr>
        </p:nvSpPr>
        <p:spPr>
          <a:xfrm>
            <a:off x="713025" y="2389375"/>
            <a:ext cx="77178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58" name="Google Shape;158;p11"/>
          <p:cNvGrpSpPr/>
          <p:nvPr/>
        </p:nvGrpSpPr>
        <p:grpSpPr>
          <a:xfrm>
            <a:off x="-150" y="3995886"/>
            <a:ext cx="9144001" cy="1147771"/>
            <a:chOff x="-147" y="4595807"/>
            <a:chExt cx="9144001" cy="547679"/>
          </a:xfrm>
        </p:grpSpPr>
        <p:sp>
          <p:nvSpPr>
            <p:cNvPr id="159" name="Google Shape;159;p11"/>
            <p:cNvSpPr/>
            <p:nvPr/>
          </p:nvSpPr>
          <p:spPr>
            <a:xfrm>
              <a:off x="1102468" y="4830237"/>
              <a:ext cx="7346321" cy="313249"/>
            </a:xfrm>
            <a:custGeom>
              <a:avLst/>
              <a:gdLst/>
              <a:ahLst/>
              <a:cxnLst/>
              <a:rect l="l" t="t" r="r" b="b"/>
              <a:pathLst>
                <a:path w="16443" h="3764" extrusionOk="0">
                  <a:moveTo>
                    <a:pt x="2969" y="0"/>
                  </a:moveTo>
                  <a:lnTo>
                    <a:pt x="0" y="3763"/>
                  </a:lnTo>
                  <a:lnTo>
                    <a:pt x="16443" y="376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1"/>
            <p:cNvSpPr/>
            <p:nvPr/>
          </p:nvSpPr>
          <p:spPr>
            <a:xfrm>
              <a:off x="6131250" y="4595807"/>
              <a:ext cx="3012604" cy="234521"/>
            </a:xfrm>
            <a:custGeom>
              <a:avLst/>
              <a:gdLst/>
              <a:ahLst/>
              <a:cxnLst/>
              <a:rect l="l" t="t" r="r" b="b"/>
              <a:pathLst>
                <a:path w="6743" h="2818" extrusionOk="0">
                  <a:moveTo>
                    <a:pt x="1" y="0"/>
                  </a:moveTo>
                  <a:lnTo>
                    <a:pt x="2218" y="2817"/>
                  </a:lnTo>
                  <a:lnTo>
                    <a:pt x="6742" y="2817"/>
                  </a:lnTo>
                  <a:lnTo>
                    <a:pt x="6742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1"/>
            <p:cNvSpPr/>
            <p:nvPr/>
          </p:nvSpPr>
          <p:spPr>
            <a:xfrm>
              <a:off x="-147" y="4595807"/>
              <a:ext cx="3424530" cy="234521"/>
            </a:xfrm>
            <a:custGeom>
              <a:avLst/>
              <a:gdLst/>
              <a:ahLst/>
              <a:cxnLst/>
              <a:rect l="l" t="t" r="r" b="b"/>
              <a:pathLst>
                <a:path w="7665" h="2818" extrusionOk="0">
                  <a:moveTo>
                    <a:pt x="0" y="0"/>
                  </a:moveTo>
                  <a:lnTo>
                    <a:pt x="0" y="2817"/>
                  </a:lnTo>
                  <a:lnTo>
                    <a:pt x="5437" y="2817"/>
                  </a:lnTo>
                  <a:lnTo>
                    <a:pt x="766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1"/>
            <p:cNvSpPr/>
            <p:nvPr/>
          </p:nvSpPr>
          <p:spPr>
            <a:xfrm>
              <a:off x="2428912" y="4595807"/>
              <a:ext cx="4693818" cy="234521"/>
            </a:xfrm>
            <a:custGeom>
              <a:avLst/>
              <a:gdLst/>
              <a:ahLst/>
              <a:cxnLst/>
              <a:rect l="l" t="t" r="r" b="b"/>
              <a:pathLst>
                <a:path w="10506" h="2818" extrusionOk="0">
                  <a:moveTo>
                    <a:pt x="2227" y="0"/>
                  </a:moveTo>
                  <a:lnTo>
                    <a:pt x="0" y="2817"/>
                  </a:lnTo>
                  <a:lnTo>
                    <a:pt x="10505" y="2817"/>
                  </a:lnTo>
                  <a:lnTo>
                    <a:pt x="8288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1"/>
            <p:cNvSpPr/>
            <p:nvPr/>
          </p:nvSpPr>
          <p:spPr>
            <a:xfrm>
              <a:off x="7122174" y="4830237"/>
              <a:ext cx="2021657" cy="313249"/>
            </a:xfrm>
            <a:custGeom>
              <a:avLst/>
              <a:gdLst/>
              <a:ahLst/>
              <a:cxnLst/>
              <a:rect l="l" t="t" r="r" b="b"/>
              <a:pathLst>
                <a:path w="4525" h="3764" extrusionOk="0">
                  <a:moveTo>
                    <a:pt x="0" y="0"/>
                  </a:moveTo>
                  <a:lnTo>
                    <a:pt x="2969" y="3763"/>
                  </a:lnTo>
                  <a:lnTo>
                    <a:pt x="4524" y="3763"/>
                  </a:lnTo>
                  <a:lnTo>
                    <a:pt x="452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1"/>
            <p:cNvSpPr/>
            <p:nvPr/>
          </p:nvSpPr>
          <p:spPr>
            <a:xfrm>
              <a:off x="-147" y="4830237"/>
              <a:ext cx="2429562" cy="313249"/>
            </a:xfrm>
            <a:custGeom>
              <a:avLst/>
              <a:gdLst/>
              <a:ahLst/>
              <a:cxnLst/>
              <a:rect l="l" t="t" r="r" b="b"/>
              <a:pathLst>
                <a:path w="5438" h="3764" extrusionOk="0">
                  <a:moveTo>
                    <a:pt x="0" y="0"/>
                  </a:moveTo>
                  <a:lnTo>
                    <a:pt x="0" y="3763"/>
                  </a:lnTo>
                  <a:lnTo>
                    <a:pt x="2468" y="3763"/>
                  </a:lnTo>
                  <a:lnTo>
                    <a:pt x="5437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>
            <a:spLocks noGrp="1"/>
          </p:cNvSpPr>
          <p:nvPr>
            <p:ph type="title"/>
          </p:nvPr>
        </p:nvSpPr>
        <p:spPr>
          <a:xfrm>
            <a:off x="713100" y="2327850"/>
            <a:ext cx="3146400" cy="5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7" name="Google Shape;167;p12"/>
          <p:cNvSpPr txBox="1">
            <a:spLocks noGrp="1"/>
          </p:cNvSpPr>
          <p:nvPr>
            <p:ph type="body" idx="1"/>
          </p:nvPr>
        </p:nvSpPr>
        <p:spPr>
          <a:xfrm>
            <a:off x="713100" y="2781564"/>
            <a:ext cx="3146400" cy="5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8" name="Google Shape;168;p12"/>
          <p:cNvSpPr txBox="1">
            <a:spLocks noGrp="1"/>
          </p:cNvSpPr>
          <p:nvPr>
            <p:ph type="title" idx="2"/>
          </p:nvPr>
        </p:nvSpPr>
        <p:spPr>
          <a:xfrm>
            <a:off x="713100" y="1644270"/>
            <a:ext cx="2678700" cy="7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169" name="Google Shape;169;p12"/>
          <p:cNvGrpSpPr/>
          <p:nvPr/>
        </p:nvGrpSpPr>
        <p:grpSpPr>
          <a:xfrm>
            <a:off x="6204544" y="0"/>
            <a:ext cx="2939810" cy="4036968"/>
            <a:chOff x="6991674" y="-25"/>
            <a:chExt cx="3265005" cy="4595820"/>
          </a:xfrm>
        </p:grpSpPr>
        <p:sp>
          <p:nvSpPr>
            <p:cNvPr id="170" name="Google Shape;170;p12"/>
            <p:cNvSpPr/>
            <p:nvPr/>
          </p:nvSpPr>
          <p:spPr>
            <a:xfrm>
              <a:off x="6991674" y="918279"/>
              <a:ext cx="1237927" cy="477226"/>
            </a:xfrm>
            <a:custGeom>
              <a:avLst/>
              <a:gdLst/>
              <a:ahLst/>
              <a:cxnLst/>
              <a:rect l="l" t="t" r="r" b="b"/>
              <a:pathLst>
                <a:path w="3873" h="1493" extrusionOk="0">
                  <a:moveTo>
                    <a:pt x="2591" y="0"/>
                  </a:moveTo>
                  <a:cubicBezTo>
                    <a:pt x="2426" y="0"/>
                    <a:pt x="2260" y="45"/>
                    <a:pt x="2126" y="137"/>
                  </a:cubicBezTo>
                  <a:cubicBezTo>
                    <a:pt x="1876" y="328"/>
                    <a:pt x="1895" y="559"/>
                    <a:pt x="1816" y="819"/>
                  </a:cubicBezTo>
                  <a:cubicBezTo>
                    <a:pt x="1816" y="705"/>
                    <a:pt x="1698" y="658"/>
                    <a:pt x="1581" y="658"/>
                  </a:cubicBezTo>
                  <a:cubicBezTo>
                    <a:pt x="1524" y="658"/>
                    <a:pt x="1468" y="669"/>
                    <a:pt x="1426" y="689"/>
                  </a:cubicBezTo>
                  <a:cubicBezTo>
                    <a:pt x="1245" y="771"/>
                    <a:pt x="1195" y="920"/>
                    <a:pt x="1173" y="1091"/>
                  </a:cubicBezTo>
                  <a:cubicBezTo>
                    <a:pt x="1135" y="1061"/>
                    <a:pt x="1098" y="1048"/>
                    <a:pt x="1063" y="1048"/>
                  </a:cubicBezTo>
                  <a:cubicBezTo>
                    <a:pt x="978" y="1048"/>
                    <a:pt x="910" y="1127"/>
                    <a:pt x="903" y="1240"/>
                  </a:cubicBezTo>
                  <a:cubicBezTo>
                    <a:pt x="814" y="1171"/>
                    <a:pt x="689" y="1137"/>
                    <a:pt x="567" y="1137"/>
                  </a:cubicBezTo>
                  <a:cubicBezTo>
                    <a:pt x="498" y="1137"/>
                    <a:pt x="430" y="1148"/>
                    <a:pt x="371" y="1170"/>
                  </a:cubicBezTo>
                  <a:cubicBezTo>
                    <a:pt x="231" y="1221"/>
                    <a:pt x="89" y="1462"/>
                    <a:pt x="0" y="1493"/>
                  </a:cubicBezTo>
                  <a:lnTo>
                    <a:pt x="3862" y="1452"/>
                  </a:lnTo>
                  <a:cubicBezTo>
                    <a:pt x="3872" y="1211"/>
                    <a:pt x="3602" y="1161"/>
                    <a:pt x="3431" y="1161"/>
                  </a:cubicBezTo>
                  <a:cubicBezTo>
                    <a:pt x="3441" y="970"/>
                    <a:pt x="3482" y="809"/>
                    <a:pt x="3412" y="609"/>
                  </a:cubicBezTo>
                  <a:cubicBezTo>
                    <a:pt x="3321" y="349"/>
                    <a:pt x="3111" y="108"/>
                    <a:pt x="2839" y="36"/>
                  </a:cubicBezTo>
                  <a:cubicBezTo>
                    <a:pt x="2760" y="12"/>
                    <a:pt x="2676" y="0"/>
                    <a:pt x="259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2"/>
            <p:cNvSpPr/>
            <p:nvPr/>
          </p:nvSpPr>
          <p:spPr>
            <a:xfrm>
              <a:off x="6991674" y="907411"/>
              <a:ext cx="1237927" cy="488094"/>
            </a:xfrm>
            <a:custGeom>
              <a:avLst/>
              <a:gdLst/>
              <a:ahLst/>
              <a:cxnLst/>
              <a:rect l="l" t="t" r="r" b="b"/>
              <a:pathLst>
                <a:path w="3873" h="1527" fill="none" extrusionOk="0">
                  <a:moveTo>
                    <a:pt x="3862" y="1486"/>
                  </a:moveTo>
                  <a:cubicBezTo>
                    <a:pt x="3872" y="1245"/>
                    <a:pt x="3602" y="1195"/>
                    <a:pt x="3431" y="1195"/>
                  </a:cubicBezTo>
                  <a:cubicBezTo>
                    <a:pt x="3441" y="1004"/>
                    <a:pt x="3482" y="843"/>
                    <a:pt x="3412" y="643"/>
                  </a:cubicBezTo>
                  <a:cubicBezTo>
                    <a:pt x="3321" y="383"/>
                    <a:pt x="3111" y="142"/>
                    <a:pt x="2839" y="70"/>
                  </a:cubicBezTo>
                  <a:cubicBezTo>
                    <a:pt x="2608" y="0"/>
                    <a:pt x="2329" y="32"/>
                    <a:pt x="2126" y="171"/>
                  </a:cubicBezTo>
                  <a:cubicBezTo>
                    <a:pt x="1876" y="362"/>
                    <a:pt x="1895" y="593"/>
                    <a:pt x="1816" y="853"/>
                  </a:cubicBezTo>
                  <a:cubicBezTo>
                    <a:pt x="1816" y="684"/>
                    <a:pt x="1556" y="662"/>
                    <a:pt x="1426" y="723"/>
                  </a:cubicBezTo>
                  <a:cubicBezTo>
                    <a:pt x="1245" y="805"/>
                    <a:pt x="1195" y="954"/>
                    <a:pt x="1173" y="1125"/>
                  </a:cubicBezTo>
                  <a:cubicBezTo>
                    <a:pt x="1043" y="1024"/>
                    <a:pt x="913" y="1115"/>
                    <a:pt x="903" y="1274"/>
                  </a:cubicBezTo>
                  <a:cubicBezTo>
                    <a:pt x="764" y="1166"/>
                    <a:pt x="532" y="1144"/>
                    <a:pt x="371" y="1204"/>
                  </a:cubicBezTo>
                  <a:cubicBezTo>
                    <a:pt x="231" y="1255"/>
                    <a:pt x="89" y="1496"/>
                    <a:pt x="0" y="1527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2"/>
            <p:cNvSpPr/>
            <p:nvPr/>
          </p:nvSpPr>
          <p:spPr>
            <a:xfrm>
              <a:off x="7847308" y="-25"/>
              <a:ext cx="2409371" cy="4595820"/>
            </a:xfrm>
            <a:custGeom>
              <a:avLst/>
              <a:gdLst/>
              <a:ahLst/>
              <a:cxnLst/>
              <a:rect l="l" t="t" r="r" b="b"/>
              <a:pathLst>
                <a:path w="7538" h="14378" extrusionOk="0">
                  <a:moveTo>
                    <a:pt x="1" y="1"/>
                  </a:moveTo>
                  <a:lnTo>
                    <a:pt x="1" y="14377"/>
                  </a:lnTo>
                  <a:lnTo>
                    <a:pt x="7537" y="14377"/>
                  </a:lnTo>
                  <a:lnTo>
                    <a:pt x="7537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2"/>
            <p:cNvSpPr/>
            <p:nvPr/>
          </p:nvSpPr>
          <p:spPr>
            <a:xfrm>
              <a:off x="7956619" y="-25"/>
              <a:ext cx="2300057" cy="4435679"/>
            </a:xfrm>
            <a:custGeom>
              <a:avLst/>
              <a:gdLst/>
              <a:ahLst/>
              <a:cxnLst/>
              <a:rect l="l" t="t" r="r" b="b"/>
              <a:pathLst>
                <a:path w="7196" h="13877" extrusionOk="0">
                  <a:moveTo>
                    <a:pt x="1" y="1"/>
                  </a:moveTo>
                  <a:lnTo>
                    <a:pt x="1" y="13876"/>
                  </a:lnTo>
                  <a:lnTo>
                    <a:pt x="7195" y="13876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2"/>
            <p:cNvSpPr/>
            <p:nvPr/>
          </p:nvSpPr>
          <p:spPr>
            <a:xfrm>
              <a:off x="7956619" y="2885936"/>
              <a:ext cx="2300057" cy="99728"/>
            </a:xfrm>
            <a:custGeom>
              <a:avLst/>
              <a:gdLst/>
              <a:ahLst/>
              <a:cxnLst/>
              <a:rect l="l" t="t" r="r" b="b"/>
              <a:pathLst>
                <a:path w="7196" h="312" extrusionOk="0">
                  <a:moveTo>
                    <a:pt x="1" y="1"/>
                  </a:moveTo>
                  <a:lnTo>
                    <a:pt x="1" y="311"/>
                  </a:lnTo>
                  <a:lnTo>
                    <a:pt x="7195" y="311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2"/>
            <p:cNvSpPr/>
            <p:nvPr/>
          </p:nvSpPr>
          <p:spPr>
            <a:xfrm>
              <a:off x="7956619" y="1410832"/>
              <a:ext cx="2300057" cy="100368"/>
            </a:xfrm>
            <a:custGeom>
              <a:avLst/>
              <a:gdLst/>
              <a:ahLst/>
              <a:cxnLst/>
              <a:rect l="l" t="t" r="r" b="b"/>
              <a:pathLst>
                <a:path w="7196" h="314" extrusionOk="0">
                  <a:moveTo>
                    <a:pt x="1" y="0"/>
                  </a:moveTo>
                  <a:lnTo>
                    <a:pt x="1" y="313"/>
                  </a:lnTo>
                  <a:lnTo>
                    <a:pt x="7195" y="313"/>
                  </a:lnTo>
                  <a:lnTo>
                    <a:pt x="7195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2"/>
            <p:cNvSpPr/>
            <p:nvPr/>
          </p:nvSpPr>
          <p:spPr>
            <a:xfrm>
              <a:off x="9547378" y="-25"/>
              <a:ext cx="121793" cy="4435706"/>
            </a:xfrm>
            <a:custGeom>
              <a:avLst/>
              <a:gdLst/>
              <a:ahLst/>
              <a:cxnLst/>
              <a:rect l="l" t="t" r="r" b="b"/>
              <a:pathLst>
                <a:path w="381" h="13817" extrusionOk="0">
                  <a:moveTo>
                    <a:pt x="1" y="1"/>
                  </a:moveTo>
                  <a:lnTo>
                    <a:pt x="1" y="13816"/>
                  </a:lnTo>
                  <a:lnTo>
                    <a:pt x="381" y="13816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" name="Google Shape;177;p12"/>
          <p:cNvGrpSpPr/>
          <p:nvPr/>
        </p:nvGrpSpPr>
        <p:grpSpPr>
          <a:xfrm>
            <a:off x="-25" y="3825175"/>
            <a:ext cx="9144073" cy="1318253"/>
            <a:chOff x="-25" y="3825175"/>
            <a:chExt cx="9144073" cy="1318253"/>
          </a:xfrm>
        </p:grpSpPr>
        <p:sp>
          <p:nvSpPr>
            <p:cNvPr id="178" name="Google Shape;178;p12"/>
            <p:cNvSpPr/>
            <p:nvPr/>
          </p:nvSpPr>
          <p:spPr>
            <a:xfrm>
              <a:off x="50" y="3944350"/>
              <a:ext cx="9143998" cy="1199078"/>
            </a:xfrm>
            <a:custGeom>
              <a:avLst/>
              <a:gdLst/>
              <a:ahLst/>
              <a:cxnLst/>
              <a:rect l="l" t="t" r="r" b="b"/>
              <a:pathLst>
                <a:path w="30098" h="6321" extrusionOk="0">
                  <a:moveTo>
                    <a:pt x="1" y="1"/>
                  </a:moveTo>
                  <a:lnTo>
                    <a:pt x="1" y="6321"/>
                  </a:lnTo>
                  <a:lnTo>
                    <a:pt x="30098" y="6321"/>
                  </a:lnTo>
                  <a:lnTo>
                    <a:pt x="30098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2"/>
            <p:cNvSpPr/>
            <p:nvPr/>
          </p:nvSpPr>
          <p:spPr>
            <a:xfrm>
              <a:off x="-25" y="3825175"/>
              <a:ext cx="9144018" cy="150026"/>
            </a:xfrm>
            <a:custGeom>
              <a:avLst/>
              <a:gdLst/>
              <a:ahLst/>
              <a:cxnLst/>
              <a:rect l="l" t="t" r="r" b="b"/>
              <a:pathLst>
                <a:path w="30972" h="976" extrusionOk="0">
                  <a:moveTo>
                    <a:pt x="1" y="0"/>
                  </a:moveTo>
                  <a:lnTo>
                    <a:pt x="1" y="976"/>
                  </a:lnTo>
                  <a:lnTo>
                    <a:pt x="30972" y="976"/>
                  </a:lnTo>
                  <a:lnTo>
                    <a:pt x="3097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9_1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 txBox="1">
            <a:spLocks noGrp="1"/>
          </p:cNvSpPr>
          <p:nvPr>
            <p:ph type="title"/>
          </p:nvPr>
        </p:nvSpPr>
        <p:spPr>
          <a:xfrm>
            <a:off x="3283555" y="1358272"/>
            <a:ext cx="25770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subTitle" idx="1"/>
          </p:nvPr>
        </p:nvSpPr>
        <p:spPr>
          <a:xfrm>
            <a:off x="3283550" y="1759721"/>
            <a:ext cx="25770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3" name="Google Shape;183;p13"/>
          <p:cNvSpPr/>
          <p:nvPr/>
        </p:nvSpPr>
        <p:spPr>
          <a:xfrm>
            <a:off x="8" y="4501375"/>
            <a:ext cx="9143998" cy="242509"/>
          </a:xfrm>
          <a:custGeom>
            <a:avLst/>
            <a:gdLst/>
            <a:ahLst/>
            <a:cxnLst/>
            <a:rect l="l" t="t" r="r" b="b"/>
            <a:pathLst>
              <a:path w="30098" h="1496" extrusionOk="0">
                <a:moveTo>
                  <a:pt x="0" y="0"/>
                </a:moveTo>
                <a:lnTo>
                  <a:pt x="0" y="1495"/>
                </a:lnTo>
                <a:lnTo>
                  <a:pt x="30097" y="1495"/>
                </a:lnTo>
                <a:lnTo>
                  <a:pt x="30097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3"/>
          <p:cNvSpPr/>
          <p:nvPr/>
        </p:nvSpPr>
        <p:spPr>
          <a:xfrm>
            <a:off x="0" y="4658801"/>
            <a:ext cx="9143998" cy="484708"/>
          </a:xfrm>
          <a:custGeom>
            <a:avLst/>
            <a:gdLst/>
            <a:ahLst/>
            <a:cxnLst/>
            <a:rect l="l" t="t" r="r" b="b"/>
            <a:pathLst>
              <a:path w="30098" h="6322" extrusionOk="0">
                <a:moveTo>
                  <a:pt x="0" y="1"/>
                </a:moveTo>
                <a:lnTo>
                  <a:pt x="0" y="6321"/>
                </a:lnTo>
                <a:lnTo>
                  <a:pt x="30097" y="6321"/>
                </a:lnTo>
                <a:lnTo>
                  <a:pt x="30097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"/>
          <p:cNvGrpSpPr/>
          <p:nvPr/>
        </p:nvGrpSpPr>
        <p:grpSpPr>
          <a:xfrm>
            <a:off x="2221425" y="4016648"/>
            <a:ext cx="4701147" cy="484740"/>
            <a:chOff x="2221414" y="3300664"/>
            <a:chExt cx="4701147" cy="660588"/>
          </a:xfrm>
        </p:grpSpPr>
        <p:sp>
          <p:nvSpPr>
            <p:cNvPr id="186" name="Google Shape;186;p13"/>
            <p:cNvSpPr/>
            <p:nvPr/>
          </p:nvSpPr>
          <p:spPr>
            <a:xfrm>
              <a:off x="2221421" y="3364219"/>
              <a:ext cx="4701140" cy="597033"/>
            </a:xfrm>
            <a:custGeom>
              <a:avLst/>
              <a:gdLst/>
              <a:ahLst/>
              <a:cxnLst/>
              <a:rect l="l" t="t" r="r" b="b"/>
              <a:pathLst>
                <a:path w="15702" h="3683" extrusionOk="0">
                  <a:moveTo>
                    <a:pt x="0" y="1"/>
                  </a:moveTo>
                  <a:lnTo>
                    <a:pt x="0" y="3682"/>
                  </a:lnTo>
                  <a:lnTo>
                    <a:pt x="15701" y="3682"/>
                  </a:lnTo>
                  <a:lnTo>
                    <a:pt x="15701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2221414" y="3300664"/>
              <a:ext cx="4701140" cy="131337"/>
            </a:xfrm>
            <a:custGeom>
              <a:avLst/>
              <a:gdLst/>
              <a:ahLst/>
              <a:cxnLst/>
              <a:rect l="l" t="t" r="r" b="b"/>
              <a:pathLst>
                <a:path w="15702" h="735" extrusionOk="0">
                  <a:moveTo>
                    <a:pt x="0" y="0"/>
                  </a:moveTo>
                  <a:lnTo>
                    <a:pt x="0" y="734"/>
                  </a:lnTo>
                  <a:lnTo>
                    <a:pt x="15701" y="734"/>
                  </a:lnTo>
                  <a:lnTo>
                    <a:pt x="1570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" name="Google Shape;188;p13"/>
          <p:cNvSpPr/>
          <p:nvPr/>
        </p:nvSpPr>
        <p:spPr>
          <a:xfrm>
            <a:off x="405059" y="4112992"/>
            <a:ext cx="1816367" cy="388374"/>
          </a:xfrm>
          <a:custGeom>
            <a:avLst/>
            <a:gdLst/>
            <a:ahLst/>
            <a:cxnLst/>
            <a:rect l="l" t="t" r="r" b="b"/>
            <a:pathLst>
              <a:path w="7174" h="1534" extrusionOk="0">
                <a:moveTo>
                  <a:pt x="0" y="0"/>
                </a:moveTo>
                <a:lnTo>
                  <a:pt x="0" y="1534"/>
                </a:lnTo>
                <a:lnTo>
                  <a:pt x="7173" y="1534"/>
                </a:lnTo>
                <a:lnTo>
                  <a:pt x="7173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3"/>
          <p:cNvSpPr/>
          <p:nvPr/>
        </p:nvSpPr>
        <p:spPr>
          <a:xfrm flipH="1">
            <a:off x="6922584" y="4112992"/>
            <a:ext cx="1816367" cy="388374"/>
          </a:xfrm>
          <a:custGeom>
            <a:avLst/>
            <a:gdLst/>
            <a:ahLst/>
            <a:cxnLst/>
            <a:rect l="l" t="t" r="r" b="b"/>
            <a:pathLst>
              <a:path w="7174" h="1534" extrusionOk="0">
                <a:moveTo>
                  <a:pt x="0" y="0"/>
                </a:moveTo>
                <a:lnTo>
                  <a:pt x="0" y="1534"/>
                </a:lnTo>
                <a:lnTo>
                  <a:pt x="7173" y="1534"/>
                </a:lnTo>
                <a:lnTo>
                  <a:pt x="7173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"/>
          <p:cNvSpPr txBox="1">
            <a:spLocks noGrp="1"/>
          </p:cNvSpPr>
          <p:nvPr>
            <p:ph type="title" hasCustomPrompt="1"/>
          </p:nvPr>
        </p:nvSpPr>
        <p:spPr>
          <a:xfrm>
            <a:off x="849400" y="1685800"/>
            <a:ext cx="5169300" cy="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2" name="Google Shape;192;p14"/>
          <p:cNvSpPr txBox="1">
            <a:spLocks noGrp="1"/>
          </p:cNvSpPr>
          <p:nvPr>
            <p:ph type="body" idx="1"/>
          </p:nvPr>
        </p:nvSpPr>
        <p:spPr>
          <a:xfrm>
            <a:off x="849388" y="2429925"/>
            <a:ext cx="47439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3" name="Google Shape;193;p14"/>
          <p:cNvSpPr/>
          <p:nvPr/>
        </p:nvSpPr>
        <p:spPr>
          <a:xfrm>
            <a:off x="0" y="813875"/>
            <a:ext cx="9144016" cy="104775"/>
          </a:xfrm>
          <a:custGeom>
            <a:avLst/>
            <a:gdLst/>
            <a:ahLst/>
            <a:cxnLst/>
            <a:rect l="l" t="t" r="r" b="b"/>
            <a:pathLst>
              <a:path w="34181" h="403" extrusionOk="0">
                <a:moveTo>
                  <a:pt x="0" y="1"/>
                </a:moveTo>
                <a:lnTo>
                  <a:pt x="0" y="403"/>
                </a:lnTo>
                <a:lnTo>
                  <a:pt x="34181" y="403"/>
                </a:lnTo>
                <a:lnTo>
                  <a:pt x="34181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8430895" y="4"/>
            <a:ext cx="104793" cy="4106535"/>
          </a:xfrm>
          <a:custGeom>
            <a:avLst/>
            <a:gdLst/>
            <a:ahLst/>
            <a:cxnLst/>
            <a:rect l="l" t="t" r="r" b="b"/>
            <a:pathLst>
              <a:path w="403" h="15793" extrusionOk="0">
                <a:moveTo>
                  <a:pt x="0" y="0"/>
                </a:moveTo>
                <a:lnTo>
                  <a:pt x="0" y="15793"/>
                </a:lnTo>
                <a:lnTo>
                  <a:pt x="402" y="15793"/>
                </a:lnTo>
                <a:lnTo>
                  <a:pt x="402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611162" y="4"/>
            <a:ext cx="101933" cy="4106535"/>
          </a:xfrm>
          <a:custGeom>
            <a:avLst/>
            <a:gdLst/>
            <a:ahLst/>
            <a:cxnLst/>
            <a:rect l="l" t="t" r="r" b="b"/>
            <a:pathLst>
              <a:path w="392" h="15793" extrusionOk="0">
                <a:moveTo>
                  <a:pt x="1" y="0"/>
                </a:moveTo>
                <a:lnTo>
                  <a:pt x="1" y="15793"/>
                </a:lnTo>
                <a:lnTo>
                  <a:pt x="391" y="15793"/>
                </a:lnTo>
                <a:lnTo>
                  <a:pt x="39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4"/>
          <p:cNvSpPr/>
          <p:nvPr/>
        </p:nvSpPr>
        <p:spPr>
          <a:xfrm>
            <a:off x="0" y="3672903"/>
            <a:ext cx="9143998" cy="381252"/>
          </a:xfrm>
          <a:custGeom>
            <a:avLst/>
            <a:gdLst/>
            <a:ahLst/>
            <a:cxnLst/>
            <a:rect l="l" t="t" r="r" b="b"/>
            <a:pathLst>
              <a:path w="30098" h="1496" extrusionOk="0">
                <a:moveTo>
                  <a:pt x="0" y="0"/>
                </a:moveTo>
                <a:lnTo>
                  <a:pt x="0" y="1495"/>
                </a:lnTo>
                <a:lnTo>
                  <a:pt x="30097" y="1495"/>
                </a:lnTo>
                <a:lnTo>
                  <a:pt x="30097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4"/>
          <p:cNvSpPr/>
          <p:nvPr/>
        </p:nvSpPr>
        <p:spPr>
          <a:xfrm>
            <a:off x="0" y="3822233"/>
            <a:ext cx="9143998" cy="1321251"/>
          </a:xfrm>
          <a:custGeom>
            <a:avLst/>
            <a:gdLst/>
            <a:ahLst/>
            <a:cxnLst/>
            <a:rect l="l" t="t" r="r" b="b"/>
            <a:pathLst>
              <a:path w="30098" h="6322" extrusionOk="0">
                <a:moveTo>
                  <a:pt x="0" y="1"/>
                </a:moveTo>
                <a:lnTo>
                  <a:pt x="0" y="6321"/>
                </a:lnTo>
                <a:lnTo>
                  <a:pt x="30097" y="6321"/>
                </a:lnTo>
                <a:lnTo>
                  <a:pt x="30097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5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5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15"/>
          <p:cNvSpPr/>
          <p:nvPr/>
        </p:nvSpPr>
        <p:spPr>
          <a:xfrm>
            <a:off x="8430907" y="-1"/>
            <a:ext cx="104793" cy="4616373"/>
          </a:xfrm>
          <a:custGeom>
            <a:avLst/>
            <a:gdLst/>
            <a:ahLst/>
            <a:cxnLst/>
            <a:rect l="l" t="t" r="r" b="b"/>
            <a:pathLst>
              <a:path w="403" h="15793" extrusionOk="0">
                <a:moveTo>
                  <a:pt x="0" y="0"/>
                </a:moveTo>
                <a:lnTo>
                  <a:pt x="0" y="15793"/>
                </a:lnTo>
                <a:lnTo>
                  <a:pt x="402" y="15793"/>
                </a:lnTo>
                <a:lnTo>
                  <a:pt x="402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5"/>
          <p:cNvSpPr/>
          <p:nvPr/>
        </p:nvSpPr>
        <p:spPr>
          <a:xfrm>
            <a:off x="618075" y="-1"/>
            <a:ext cx="101933" cy="4616373"/>
          </a:xfrm>
          <a:custGeom>
            <a:avLst/>
            <a:gdLst/>
            <a:ahLst/>
            <a:cxnLst/>
            <a:rect l="l" t="t" r="r" b="b"/>
            <a:pathLst>
              <a:path w="392" h="15793" extrusionOk="0">
                <a:moveTo>
                  <a:pt x="1" y="0"/>
                </a:moveTo>
                <a:lnTo>
                  <a:pt x="1" y="15793"/>
                </a:lnTo>
                <a:lnTo>
                  <a:pt x="391" y="15793"/>
                </a:lnTo>
                <a:lnTo>
                  <a:pt x="39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5"/>
          <p:cNvSpPr/>
          <p:nvPr/>
        </p:nvSpPr>
        <p:spPr>
          <a:xfrm>
            <a:off x="31" y="4484725"/>
            <a:ext cx="9143998" cy="261688"/>
          </a:xfrm>
          <a:custGeom>
            <a:avLst/>
            <a:gdLst/>
            <a:ahLst/>
            <a:cxnLst/>
            <a:rect l="l" t="t" r="r" b="b"/>
            <a:pathLst>
              <a:path w="30098" h="1496" extrusionOk="0">
                <a:moveTo>
                  <a:pt x="0" y="0"/>
                </a:moveTo>
                <a:lnTo>
                  <a:pt x="0" y="1495"/>
                </a:lnTo>
                <a:lnTo>
                  <a:pt x="30097" y="1495"/>
                </a:lnTo>
                <a:lnTo>
                  <a:pt x="30097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5"/>
          <p:cNvSpPr/>
          <p:nvPr/>
        </p:nvSpPr>
        <p:spPr>
          <a:xfrm>
            <a:off x="25" y="4632650"/>
            <a:ext cx="9143998" cy="510849"/>
          </a:xfrm>
          <a:custGeom>
            <a:avLst/>
            <a:gdLst/>
            <a:ahLst/>
            <a:cxnLst/>
            <a:rect l="l" t="t" r="r" b="b"/>
            <a:pathLst>
              <a:path w="30098" h="6322" extrusionOk="0">
                <a:moveTo>
                  <a:pt x="0" y="1"/>
                </a:moveTo>
                <a:lnTo>
                  <a:pt x="0" y="6321"/>
                </a:lnTo>
                <a:lnTo>
                  <a:pt x="30097" y="6321"/>
                </a:lnTo>
                <a:lnTo>
                  <a:pt x="30097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0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06" name="Google Shape;206;p16"/>
          <p:cNvSpPr txBox="1">
            <a:spLocks noGrp="1"/>
          </p:cNvSpPr>
          <p:nvPr>
            <p:ph type="subTitle" idx="1"/>
          </p:nvPr>
        </p:nvSpPr>
        <p:spPr>
          <a:xfrm>
            <a:off x="1970035" y="1903747"/>
            <a:ext cx="22695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7" name="Google Shape;207;p16"/>
          <p:cNvSpPr txBox="1">
            <a:spLocks noGrp="1"/>
          </p:cNvSpPr>
          <p:nvPr>
            <p:ph type="title" idx="2"/>
          </p:nvPr>
        </p:nvSpPr>
        <p:spPr>
          <a:xfrm>
            <a:off x="1969938" y="1582550"/>
            <a:ext cx="22695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08" name="Google Shape;208;p16"/>
          <p:cNvSpPr txBox="1">
            <a:spLocks noGrp="1"/>
          </p:cNvSpPr>
          <p:nvPr>
            <p:ph type="subTitle" idx="3"/>
          </p:nvPr>
        </p:nvSpPr>
        <p:spPr>
          <a:xfrm>
            <a:off x="4904568" y="1903747"/>
            <a:ext cx="22695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9" name="Google Shape;209;p16"/>
          <p:cNvSpPr txBox="1">
            <a:spLocks noGrp="1"/>
          </p:cNvSpPr>
          <p:nvPr>
            <p:ph type="title" idx="4"/>
          </p:nvPr>
        </p:nvSpPr>
        <p:spPr>
          <a:xfrm>
            <a:off x="4904486" y="1582550"/>
            <a:ext cx="22695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10" name="Google Shape;210;p16"/>
          <p:cNvSpPr txBox="1">
            <a:spLocks noGrp="1"/>
          </p:cNvSpPr>
          <p:nvPr>
            <p:ph type="subTitle" idx="5"/>
          </p:nvPr>
        </p:nvSpPr>
        <p:spPr>
          <a:xfrm>
            <a:off x="1969938" y="3465174"/>
            <a:ext cx="22695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1" name="Google Shape;211;p16"/>
          <p:cNvSpPr txBox="1">
            <a:spLocks noGrp="1"/>
          </p:cNvSpPr>
          <p:nvPr>
            <p:ph type="title" idx="6"/>
          </p:nvPr>
        </p:nvSpPr>
        <p:spPr>
          <a:xfrm>
            <a:off x="1969938" y="3143974"/>
            <a:ext cx="22695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12" name="Google Shape;212;p16"/>
          <p:cNvSpPr txBox="1">
            <a:spLocks noGrp="1"/>
          </p:cNvSpPr>
          <p:nvPr>
            <p:ph type="subTitle" idx="7"/>
          </p:nvPr>
        </p:nvSpPr>
        <p:spPr>
          <a:xfrm>
            <a:off x="4904431" y="3465174"/>
            <a:ext cx="22695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3" name="Google Shape;213;p16"/>
          <p:cNvSpPr txBox="1">
            <a:spLocks noGrp="1"/>
          </p:cNvSpPr>
          <p:nvPr>
            <p:ph type="title" idx="8"/>
          </p:nvPr>
        </p:nvSpPr>
        <p:spPr>
          <a:xfrm>
            <a:off x="4904459" y="3143974"/>
            <a:ext cx="22695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grpSp>
        <p:nvGrpSpPr>
          <p:cNvPr id="214" name="Google Shape;214;p16"/>
          <p:cNvGrpSpPr/>
          <p:nvPr/>
        </p:nvGrpSpPr>
        <p:grpSpPr>
          <a:xfrm>
            <a:off x="0" y="-6"/>
            <a:ext cx="9143998" cy="5143512"/>
            <a:chOff x="0" y="-6"/>
            <a:chExt cx="9143998" cy="5143512"/>
          </a:xfrm>
        </p:grpSpPr>
        <p:sp>
          <p:nvSpPr>
            <p:cNvPr id="215" name="Google Shape;215;p16"/>
            <p:cNvSpPr/>
            <p:nvPr/>
          </p:nvSpPr>
          <p:spPr>
            <a:xfrm flipH="1">
              <a:off x="8431270" y="1000875"/>
              <a:ext cx="712674" cy="128875"/>
            </a:xfrm>
            <a:custGeom>
              <a:avLst/>
              <a:gdLst/>
              <a:ahLst/>
              <a:cxnLst/>
              <a:rect l="l" t="t" r="r" b="b"/>
              <a:pathLst>
                <a:path w="34181" h="403" extrusionOk="0">
                  <a:moveTo>
                    <a:pt x="0" y="0"/>
                  </a:moveTo>
                  <a:lnTo>
                    <a:pt x="0" y="402"/>
                  </a:lnTo>
                  <a:lnTo>
                    <a:pt x="34181" y="402"/>
                  </a:lnTo>
                  <a:lnTo>
                    <a:pt x="3418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6"/>
            <p:cNvSpPr/>
            <p:nvPr/>
          </p:nvSpPr>
          <p:spPr>
            <a:xfrm flipH="1">
              <a:off x="8376325" y="-6"/>
              <a:ext cx="125352" cy="5050207"/>
            </a:xfrm>
            <a:custGeom>
              <a:avLst/>
              <a:gdLst/>
              <a:ahLst/>
              <a:cxnLst/>
              <a:rect l="l" t="t" r="r" b="b"/>
              <a:pathLst>
                <a:path w="392" h="15793" extrusionOk="0">
                  <a:moveTo>
                    <a:pt x="1" y="0"/>
                  </a:moveTo>
                  <a:lnTo>
                    <a:pt x="1" y="15793"/>
                  </a:lnTo>
                  <a:lnTo>
                    <a:pt x="391" y="15793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6"/>
            <p:cNvSpPr/>
            <p:nvPr/>
          </p:nvSpPr>
          <p:spPr>
            <a:xfrm>
              <a:off x="450" y="1000875"/>
              <a:ext cx="712674" cy="128875"/>
            </a:xfrm>
            <a:custGeom>
              <a:avLst/>
              <a:gdLst/>
              <a:ahLst/>
              <a:cxnLst/>
              <a:rect l="l" t="t" r="r" b="b"/>
              <a:pathLst>
                <a:path w="34181" h="403" extrusionOk="0">
                  <a:moveTo>
                    <a:pt x="0" y="0"/>
                  </a:moveTo>
                  <a:lnTo>
                    <a:pt x="0" y="402"/>
                  </a:lnTo>
                  <a:lnTo>
                    <a:pt x="34181" y="402"/>
                  </a:lnTo>
                  <a:lnTo>
                    <a:pt x="3418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6"/>
            <p:cNvSpPr/>
            <p:nvPr/>
          </p:nvSpPr>
          <p:spPr>
            <a:xfrm>
              <a:off x="642718" y="-6"/>
              <a:ext cx="125352" cy="5050207"/>
            </a:xfrm>
            <a:custGeom>
              <a:avLst/>
              <a:gdLst/>
              <a:ahLst/>
              <a:cxnLst/>
              <a:rect l="l" t="t" r="r" b="b"/>
              <a:pathLst>
                <a:path w="392" h="15793" extrusionOk="0">
                  <a:moveTo>
                    <a:pt x="1" y="0"/>
                  </a:moveTo>
                  <a:lnTo>
                    <a:pt x="1" y="15793"/>
                  </a:lnTo>
                  <a:lnTo>
                    <a:pt x="391" y="15793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6"/>
            <p:cNvSpPr/>
            <p:nvPr/>
          </p:nvSpPr>
          <p:spPr>
            <a:xfrm>
              <a:off x="450" y="2204150"/>
              <a:ext cx="642279" cy="125025"/>
            </a:xfrm>
            <a:custGeom>
              <a:avLst/>
              <a:gdLst/>
              <a:ahLst/>
              <a:cxnLst/>
              <a:rect l="l" t="t" r="r" b="b"/>
              <a:pathLst>
                <a:path w="4063" h="391" extrusionOk="0">
                  <a:moveTo>
                    <a:pt x="0" y="1"/>
                  </a:moveTo>
                  <a:lnTo>
                    <a:pt x="0" y="391"/>
                  </a:lnTo>
                  <a:lnTo>
                    <a:pt x="4062" y="391"/>
                  </a:lnTo>
                  <a:lnTo>
                    <a:pt x="406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6"/>
            <p:cNvSpPr/>
            <p:nvPr/>
          </p:nvSpPr>
          <p:spPr>
            <a:xfrm flipH="1">
              <a:off x="8501665" y="2204150"/>
              <a:ext cx="642279" cy="125025"/>
            </a:xfrm>
            <a:custGeom>
              <a:avLst/>
              <a:gdLst/>
              <a:ahLst/>
              <a:cxnLst/>
              <a:rect l="l" t="t" r="r" b="b"/>
              <a:pathLst>
                <a:path w="4063" h="391" extrusionOk="0">
                  <a:moveTo>
                    <a:pt x="0" y="1"/>
                  </a:moveTo>
                  <a:lnTo>
                    <a:pt x="0" y="391"/>
                  </a:lnTo>
                  <a:lnTo>
                    <a:pt x="4062" y="391"/>
                  </a:lnTo>
                  <a:lnTo>
                    <a:pt x="406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6"/>
            <p:cNvSpPr/>
            <p:nvPr/>
          </p:nvSpPr>
          <p:spPr>
            <a:xfrm>
              <a:off x="0" y="4528204"/>
              <a:ext cx="9143998" cy="615302"/>
            </a:xfrm>
            <a:custGeom>
              <a:avLst/>
              <a:gdLst/>
              <a:ahLst/>
              <a:cxnLst/>
              <a:rect l="l" t="t" r="r" b="b"/>
              <a:pathLst>
                <a:path w="30098" h="6321" extrusionOk="0">
                  <a:moveTo>
                    <a:pt x="1" y="1"/>
                  </a:moveTo>
                  <a:lnTo>
                    <a:pt x="1" y="6321"/>
                  </a:lnTo>
                  <a:lnTo>
                    <a:pt x="30098" y="6321"/>
                  </a:lnTo>
                  <a:lnTo>
                    <a:pt x="30098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6"/>
            <p:cNvSpPr/>
            <p:nvPr/>
          </p:nvSpPr>
          <p:spPr>
            <a:xfrm>
              <a:off x="0" y="4433301"/>
              <a:ext cx="9143941" cy="170075"/>
            </a:xfrm>
            <a:custGeom>
              <a:avLst/>
              <a:gdLst/>
              <a:ahLst/>
              <a:cxnLst/>
              <a:rect l="l" t="t" r="r" b="b"/>
              <a:pathLst>
                <a:path w="30972" h="976" extrusionOk="0">
                  <a:moveTo>
                    <a:pt x="1" y="0"/>
                  </a:moveTo>
                  <a:lnTo>
                    <a:pt x="1" y="976"/>
                  </a:lnTo>
                  <a:lnTo>
                    <a:pt x="30972" y="976"/>
                  </a:lnTo>
                  <a:lnTo>
                    <a:pt x="3097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5_2_1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17"/>
          <p:cNvSpPr/>
          <p:nvPr/>
        </p:nvSpPr>
        <p:spPr>
          <a:xfrm>
            <a:off x="0" y="4108803"/>
            <a:ext cx="9143998" cy="381252"/>
          </a:xfrm>
          <a:custGeom>
            <a:avLst/>
            <a:gdLst/>
            <a:ahLst/>
            <a:cxnLst/>
            <a:rect l="l" t="t" r="r" b="b"/>
            <a:pathLst>
              <a:path w="30098" h="1496" extrusionOk="0">
                <a:moveTo>
                  <a:pt x="0" y="0"/>
                </a:moveTo>
                <a:lnTo>
                  <a:pt x="0" y="1495"/>
                </a:lnTo>
                <a:lnTo>
                  <a:pt x="30097" y="1495"/>
                </a:lnTo>
                <a:lnTo>
                  <a:pt x="30097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7"/>
          <p:cNvSpPr/>
          <p:nvPr/>
        </p:nvSpPr>
        <p:spPr>
          <a:xfrm>
            <a:off x="0" y="4312425"/>
            <a:ext cx="9143998" cy="831074"/>
          </a:xfrm>
          <a:custGeom>
            <a:avLst/>
            <a:gdLst/>
            <a:ahLst/>
            <a:cxnLst/>
            <a:rect l="l" t="t" r="r" b="b"/>
            <a:pathLst>
              <a:path w="30098" h="6322" extrusionOk="0">
                <a:moveTo>
                  <a:pt x="0" y="1"/>
                </a:moveTo>
                <a:lnTo>
                  <a:pt x="0" y="6321"/>
                </a:lnTo>
                <a:lnTo>
                  <a:pt x="30097" y="6321"/>
                </a:lnTo>
                <a:lnTo>
                  <a:pt x="30097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7" name="Google Shape;227;p17"/>
          <p:cNvGrpSpPr/>
          <p:nvPr/>
        </p:nvGrpSpPr>
        <p:grpSpPr>
          <a:xfrm>
            <a:off x="-2041441" y="124"/>
            <a:ext cx="2602151" cy="4108619"/>
            <a:chOff x="4699830" y="4392735"/>
            <a:chExt cx="328534" cy="516957"/>
          </a:xfrm>
        </p:grpSpPr>
        <p:sp>
          <p:nvSpPr>
            <p:cNvPr id="228" name="Google Shape;228;p17"/>
            <p:cNvSpPr/>
            <p:nvPr/>
          </p:nvSpPr>
          <p:spPr>
            <a:xfrm>
              <a:off x="4699830" y="4392735"/>
              <a:ext cx="243463" cy="516957"/>
            </a:xfrm>
            <a:custGeom>
              <a:avLst/>
              <a:gdLst/>
              <a:ahLst/>
              <a:cxnLst/>
              <a:rect l="l" t="t" r="r" b="b"/>
              <a:pathLst>
                <a:path w="5821" h="12360" extrusionOk="0">
                  <a:moveTo>
                    <a:pt x="2750" y="872"/>
                  </a:moveTo>
                  <a:lnTo>
                    <a:pt x="2750" y="3171"/>
                  </a:lnTo>
                  <a:lnTo>
                    <a:pt x="451" y="3171"/>
                  </a:lnTo>
                  <a:lnTo>
                    <a:pt x="451" y="872"/>
                  </a:lnTo>
                  <a:close/>
                  <a:moveTo>
                    <a:pt x="5368" y="872"/>
                  </a:moveTo>
                  <a:lnTo>
                    <a:pt x="5368" y="3171"/>
                  </a:lnTo>
                  <a:lnTo>
                    <a:pt x="3071" y="3171"/>
                  </a:lnTo>
                  <a:lnTo>
                    <a:pt x="3071" y="872"/>
                  </a:lnTo>
                  <a:close/>
                  <a:moveTo>
                    <a:pt x="2750" y="3441"/>
                  </a:moveTo>
                  <a:lnTo>
                    <a:pt x="2750" y="5738"/>
                  </a:lnTo>
                  <a:lnTo>
                    <a:pt x="451" y="5738"/>
                  </a:lnTo>
                  <a:lnTo>
                    <a:pt x="451" y="3441"/>
                  </a:lnTo>
                  <a:close/>
                  <a:moveTo>
                    <a:pt x="5368" y="3441"/>
                  </a:moveTo>
                  <a:lnTo>
                    <a:pt x="5368" y="5738"/>
                  </a:lnTo>
                  <a:lnTo>
                    <a:pt x="3071" y="5738"/>
                  </a:lnTo>
                  <a:lnTo>
                    <a:pt x="3071" y="3441"/>
                  </a:lnTo>
                  <a:close/>
                  <a:moveTo>
                    <a:pt x="2750" y="6000"/>
                  </a:moveTo>
                  <a:lnTo>
                    <a:pt x="2750" y="8297"/>
                  </a:lnTo>
                  <a:lnTo>
                    <a:pt x="451" y="8297"/>
                  </a:lnTo>
                  <a:lnTo>
                    <a:pt x="451" y="6000"/>
                  </a:lnTo>
                  <a:close/>
                  <a:moveTo>
                    <a:pt x="5368" y="6000"/>
                  </a:moveTo>
                  <a:lnTo>
                    <a:pt x="5368" y="8297"/>
                  </a:lnTo>
                  <a:lnTo>
                    <a:pt x="3071" y="8297"/>
                  </a:lnTo>
                  <a:lnTo>
                    <a:pt x="3071" y="6000"/>
                  </a:lnTo>
                  <a:close/>
                  <a:moveTo>
                    <a:pt x="2750" y="8557"/>
                  </a:moveTo>
                  <a:lnTo>
                    <a:pt x="2750" y="10864"/>
                  </a:lnTo>
                  <a:lnTo>
                    <a:pt x="451" y="10864"/>
                  </a:lnTo>
                  <a:lnTo>
                    <a:pt x="451" y="8557"/>
                  </a:lnTo>
                  <a:close/>
                  <a:moveTo>
                    <a:pt x="5368" y="8557"/>
                  </a:moveTo>
                  <a:lnTo>
                    <a:pt x="5368" y="10864"/>
                  </a:lnTo>
                  <a:lnTo>
                    <a:pt x="3071" y="10864"/>
                  </a:lnTo>
                  <a:lnTo>
                    <a:pt x="3071" y="8557"/>
                  </a:lnTo>
                  <a:close/>
                  <a:moveTo>
                    <a:pt x="1" y="0"/>
                  </a:moveTo>
                  <a:lnTo>
                    <a:pt x="1" y="12359"/>
                  </a:lnTo>
                  <a:lnTo>
                    <a:pt x="5820" y="12359"/>
                  </a:lnTo>
                  <a:lnTo>
                    <a:pt x="5820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17"/>
            <p:cNvSpPr/>
            <p:nvPr/>
          </p:nvSpPr>
          <p:spPr>
            <a:xfrm>
              <a:off x="4828230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4718693" y="4429164"/>
              <a:ext cx="96197" cy="96239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0" y="1"/>
                  </a:moveTo>
                  <a:lnTo>
                    <a:pt x="0" y="2300"/>
                  </a:lnTo>
                  <a:lnTo>
                    <a:pt x="2299" y="2300"/>
                  </a:lnTo>
                  <a:lnTo>
                    <a:pt x="2299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4828230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4718693" y="4536652"/>
              <a:ext cx="96197" cy="96072"/>
            </a:xfrm>
            <a:custGeom>
              <a:avLst/>
              <a:gdLst/>
              <a:ahLst/>
              <a:cxnLst/>
              <a:rect l="l" t="t" r="r" b="b"/>
              <a:pathLst>
                <a:path w="2300" h="2297" extrusionOk="0">
                  <a:moveTo>
                    <a:pt x="0" y="0"/>
                  </a:moveTo>
                  <a:lnTo>
                    <a:pt x="0" y="2297"/>
                  </a:lnTo>
                  <a:lnTo>
                    <a:pt x="2299" y="229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4828230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4718693" y="4643681"/>
              <a:ext cx="96197" cy="96114"/>
            </a:xfrm>
            <a:custGeom>
              <a:avLst/>
              <a:gdLst/>
              <a:ahLst/>
              <a:cxnLst/>
              <a:rect l="l" t="t" r="r" b="b"/>
              <a:pathLst>
                <a:path w="2300" h="2298" extrusionOk="0">
                  <a:moveTo>
                    <a:pt x="0" y="0"/>
                  </a:moveTo>
                  <a:lnTo>
                    <a:pt x="0" y="2297"/>
                  </a:lnTo>
                  <a:lnTo>
                    <a:pt x="2299" y="229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4828230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4718693" y="4750625"/>
              <a:ext cx="96197" cy="96532"/>
            </a:xfrm>
            <a:custGeom>
              <a:avLst/>
              <a:gdLst/>
              <a:ahLst/>
              <a:cxnLst/>
              <a:rect l="l" t="t" r="r" b="b"/>
              <a:pathLst>
                <a:path w="2300" h="2308" extrusionOk="0">
                  <a:moveTo>
                    <a:pt x="0" y="0"/>
                  </a:moveTo>
                  <a:lnTo>
                    <a:pt x="0" y="2307"/>
                  </a:lnTo>
                  <a:lnTo>
                    <a:pt x="2299" y="230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4785444" y="4392735"/>
              <a:ext cx="242920" cy="516957"/>
            </a:xfrm>
            <a:custGeom>
              <a:avLst/>
              <a:gdLst/>
              <a:ahLst/>
              <a:cxnLst/>
              <a:rect l="l" t="t" r="r" b="b"/>
              <a:pathLst>
                <a:path w="5808" h="12360" extrusionOk="0">
                  <a:moveTo>
                    <a:pt x="2738" y="872"/>
                  </a:moveTo>
                  <a:lnTo>
                    <a:pt x="2738" y="3171"/>
                  </a:lnTo>
                  <a:lnTo>
                    <a:pt x="441" y="3171"/>
                  </a:lnTo>
                  <a:lnTo>
                    <a:pt x="441" y="872"/>
                  </a:lnTo>
                  <a:close/>
                  <a:moveTo>
                    <a:pt x="5358" y="872"/>
                  </a:moveTo>
                  <a:lnTo>
                    <a:pt x="5358" y="3171"/>
                  </a:lnTo>
                  <a:lnTo>
                    <a:pt x="3061" y="3171"/>
                  </a:lnTo>
                  <a:lnTo>
                    <a:pt x="3061" y="872"/>
                  </a:lnTo>
                  <a:close/>
                  <a:moveTo>
                    <a:pt x="2738" y="3441"/>
                  </a:moveTo>
                  <a:lnTo>
                    <a:pt x="2738" y="5738"/>
                  </a:lnTo>
                  <a:lnTo>
                    <a:pt x="441" y="5738"/>
                  </a:lnTo>
                  <a:lnTo>
                    <a:pt x="441" y="3441"/>
                  </a:lnTo>
                  <a:close/>
                  <a:moveTo>
                    <a:pt x="5358" y="3441"/>
                  </a:moveTo>
                  <a:lnTo>
                    <a:pt x="5358" y="5738"/>
                  </a:lnTo>
                  <a:lnTo>
                    <a:pt x="3061" y="5738"/>
                  </a:lnTo>
                  <a:lnTo>
                    <a:pt x="3061" y="3441"/>
                  </a:lnTo>
                  <a:close/>
                  <a:moveTo>
                    <a:pt x="2738" y="6000"/>
                  </a:moveTo>
                  <a:lnTo>
                    <a:pt x="2738" y="8297"/>
                  </a:lnTo>
                  <a:lnTo>
                    <a:pt x="441" y="8297"/>
                  </a:lnTo>
                  <a:lnTo>
                    <a:pt x="441" y="6000"/>
                  </a:lnTo>
                  <a:close/>
                  <a:moveTo>
                    <a:pt x="5358" y="6000"/>
                  </a:moveTo>
                  <a:lnTo>
                    <a:pt x="5358" y="8297"/>
                  </a:lnTo>
                  <a:lnTo>
                    <a:pt x="3061" y="8297"/>
                  </a:lnTo>
                  <a:lnTo>
                    <a:pt x="3061" y="6000"/>
                  </a:lnTo>
                  <a:close/>
                  <a:moveTo>
                    <a:pt x="2738" y="8557"/>
                  </a:moveTo>
                  <a:lnTo>
                    <a:pt x="2738" y="10864"/>
                  </a:lnTo>
                  <a:lnTo>
                    <a:pt x="441" y="10864"/>
                  </a:lnTo>
                  <a:lnTo>
                    <a:pt x="441" y="8557"/>
                  </a:lnTo>
                  <a:close/>
                  <a:moveTo>
                    <a:pt x="5358" y="8557"/>
                  </a:moveTo>
                  <a:lnTo>
                    <a:pt x="5358" y="10864"/>
                  </a:lnTo>
                  <a:lnTo>
                    <a:pt x="3061" y="10864"/>
                  </a:lnTo>
                  <a:lnTo>
                    <a:pt x="3061" y="8557"/>
                  </a:lnTo>
                  <a:close/>
                  <a:moveTo>
                    <a:pt x="0" y="0"/>
                  </a:moveTo>
                  <a:lnTo>
                    <a:pt x="0" y="12359"/>
                  </a:lnTo>
                  <a:lnTo>
                    <a:pt x="5808" y="12359"/>
                  </a:lnTo>
                  <a:lnTo>
                    <a:pt x="5808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4913426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4803847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4913426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4803847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7"/>
            <p:cNvSpPr/>
            <p:nvPr/>
          </p:nvSpPr>
          <p:spPr>
            <a:xfrm>
              <a:off x="4913426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7"/>
            <p:cNvSpPr/>
            <p:nvPr/>
          </p:nvSpPr>
          <p:spPr>
            <a:xfrm>
              <a:off x="4803847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4913426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4803847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6" name="Google Shape;246;p17"/>
          <p:cNvGrpSpPr/>
          <p:nvPr/>
        </p:nvGrpSpPr>
        <p:grpSpPr>
          <a:xfrm flipH="1">
            <a:off x="8583303" y="124"/>
            <a:ext cx="2602151" cy="4108619"/>
            <a:chOff x="4699830" y="4392735"/>
            <a:chExt cx="328534" cy="516957"/>
          </a:xfrm>
        </p:grpSpPr>
        <p:sp>
          <p:nvSpPr>
            <p:cNvPr id="247" name="Google Shape;247;p17"/>
            <p:cNvSpPr/>
            <p:nvPr/>
          </p:nvSpPr>
          <p:spPr>
            <a:xfrm>
              <a:off x="4699830" y="4392735"/>
              <a:ext cx="243463" cy="516957"/>
            </a:xfrm>
            <a:custGeom>
              <a:avLst/>
              <a:gdLst/>
              <a:ahLst/>
              <a:cxnLst/>
              <a:rect l="l" t="t" r="r" b="b"/>
              <a:pathLst>
                <a:path w="5821" h="12360" extrusionOk="0">
                  <a:moveTo>
                    <a:pt x="2750" y="872"/>
                  </a:moveTo>
                  <a:lnTo>
                    <a:pt x="2750" y="3171"/>
                  </a:lnTo>
                  <a:lnTo>
                    <a:pt x="451" y="3171"/>
                  </a:lnTo>
                  <a:lnTo>
                    <a:pt x="451" y="872"/>
                  </a:lnTo>
                  <a:close/>
                  <a:moveTo>
                    <a:pt x="5368" y="872"/>
                  </a:moveTo>
                  <a:lnTo>
                    <a:pt x="5368" y="3171"/>
                  </a:lnTo>
                  <a:lnTo>
                    <a:pt x="3071" y="3171"/>
                  </a:lnTo>
                  <a:lnTo>
                    <a:pt x="3071" y="872"/>
                  </a:lnTo>
                  <a:close/>
                  <a:moveTo>
                    <a:pt x="2750" y="3441"/>
                  </a:moveTo>
                  <a:lnTo>
                    <a:pt x="2750" y="5738"/>
                  </a:lnTo>
                  <a:lnTo>
                    <a:pt x="451" y="5738"/>
                  </a:lnTo>
                  <a:lnTo>
                    <a:pt x="451" y="3441"/>
                  </a:lnTo>
                  <a:close/>
                  <a:moveTo>
                    <a:pt x="5368" y="3441"/>
                  </a:moveTo>
                  <a:lnTo>
                    <a:pt x="5368" y="5738"/>
                  </a:lnTo>
                  <a:lnTo>
                    <a:pt x="3071" y="5738"/>
                  </a:lnTo>
                  <a:lnTo>
                    <a:pt x="3071" y="3441"/>
                  </a:lnTo>
                  <a:close/>
                  <a:moveTo>
                    <a:pt x="2750" y="6000"/>
                  </a:moveTo>
                  <a:lnTo>
                    <a:pt x="2750" y="8297"/>
                  </a:lnTo>
                  <a:lnTo>
                    <a:pt x="451" y="8297"/>
                  </a:lnTo>
                  <a:lnTo>
                    <a:pt x="451" y="6000"/>
                  </a:lnTo>
                  <a:close/>
                  <a:moveTo>
                    <a:pt x="5368" y="6000"/>
                  </a:moveTo>
                  <a:lnTo>
                    <a:pt x="5368" y="8297"/>
                  </a:lnTo>
                  <a:lnTo>
                    <a:pt x="3071" y="8297"/>
                  </a:lnTo>
                  <a:lnTo>
                    <a:pt x="3071" y="6000"/>
                  </a:lnTo>
                  <a:close/>
                  <a:moveTo>
                    <a:pt x="2750" y="8557"/>
                  </a:moveTo>
                  <a:lnTo>
                    <a:pt x="2750" y="10864"/>
                  </a:lnTo>
                  <a:lnTo>
                    <a:pt x="451" y="10864"/>
                  </a:lnTo>
                  <a:lnTo>
                    <a:pt x="451" y="8557"/>
                  </a:lnTo>
                  <a:close/>
                  <a:moveTo>
                    <a:pt x="5368" y="8557"/>
                  </a:moveTo>
                  <a:lnTo>
                    <a:pt x="5368" y="10864"/>
                  </a:lnTo>
                  <a:lnTo>
                    <a:pt x="3071" y="10864"/>
                  </a:lnTo>
                  <a:lnTo>
                    <a:pt x="3071" y="8557"/>
                  </a:lnTo>
                  <a:close/>
                  <a:moveTo>
                    <a:pt x="1" y="0"/>
                  </a:moveTo>
                  <a:lnTo>
                    <a:pt x="1" y="12359"/>
                  </a:lnTo>
                  <a:lnTo>
                    <a:pt x="5820" y="12359"/>
                  </a:lnTo>
                  <a:lnTo>
                    <a:pt x="5820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4828230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7"/>
            <p:cNvSpPr/>
            <p:nvPr/>
          </p:nvSpPr>
          <p:spPr>
            <a:xfrm>
              <a:off x="4718693" y="4429164"/>
              <a:ext cx="96197" cy="96239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0" y="1"/>
                  </a:moveTo>
                  <a:lnTo>
                    <a:pt x="0" y="2300"/>
                  </a:lnTo>
                  <a:lnTo>
                    <a:pt x="2299" y="2300"/>
                  </a:lnTo>
                  <a:lnTo>
                    <a:pt x="2299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4828230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4718693" y="4536652"/>
              <a:ext cx="96197" cy="96072"/>
            </a:xfrm>
            <a:custGeom>
              <a:avLst/>
              <a:gdLst/>
              <a:ahLst/>
              <a:cxnLst/>
              <a:rect l="l" t="t" r="r" b="b"/>
              <a:pathLst>
                <a:path w="2300" h="2297" extrusionOk="0">
                  <a:moveTo>
                    <a:pt x="0" y="0"/>
                  </a:moveTo>
                  <a:lnTo>
                    <a:pt x="0" y="2297"/>
                  </a:lnTo>
                  <a:lnTo>
                    <a:pt x="2299" y="229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7"/>
            <p:cNvSpPr/>
            <p:nvPr/>
          </p:nvSpPr>
          <p:spPr>
            <a:xfrm>
              <a:off x="4828230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7"/>
            <p:cNvSpPr/>
            <p:nvPr/>
          </p:nvSpPr>
          <p:spPr>
            <a:xfrm>
              <a:off x="4718693" y="4643681"/>
              <a:ext cx="96197" cy="96114"/>
            </a:xfrm>
            <a:custGeom>
              <a:avLst/>
              <a:gdLst/>
              <a:ahLst/>
              <a:cxnLst/>
              <a:rect l="l" t="t" r="r" b="b"/>
              <a:pathLst>
                <a:path w="2300" h="2298" extrusionOk="0">
                  <a:moveTo>
                    <a:pt x="0" y="0"/>
                  </a:moveTo>
                  <a:lnTo>
                    <a:pt x="0" y="2297"/>
                  </a:lnTo>
                  <a:lnTo>
                    <a:pt x="2299" y="229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7"/>
            <p:cNvSpPr/>
            <p:nvPr/>
          </p:nvSpPr>
          <p:spPr>
            <a:xfrm>
              <a:off x="4828230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7"/>
            <p:cNvSpPr/>
            <p:nvPr/>
          </p:nvSpPr>
          <p:spPr>
            <a:xfrm>
              <a:off x="4718693" y="4750625"/>
              <a:ext cx="96197" cy="96532"/>
            </a:xfrm>
            <a:custGeom>
              <a:avLst/>
              <a:gdLst/>
              <a:ahLst/>
              <a:cxnLst/>
              <a:rect l="l" t="t" r="r" b="b"/>
              <a:pathLst>
                <a:path w="2300" h="2308" extrusionOk="0">
                  <a:moveTo>
                    <a:pt x="0" y="0"/>
                  </a:moveTo>
                  <a:lnTo>
                    <a:pt x="0" y="2307"/>
                  </a:lnTo>
                  <a:lnTo>
                    <a:pt x="2299" y="230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7"/>
            <p:cNvSpPr/>
            <p:nvPr/>
          </p:nvSpPr>
          <p:spPr>
            <a:xfrm>
              <a:off x="4785444" y="4392735"/>
              <a:ext cx="242920" cy="516957"/>
            </a:xfrm>
            <a:custGeom>
              <a:avLst/>
              <a:gdLst/>
              <a:ahLst/>
              <a:cxnLst/>
              <a:rect l="l" t="t" r="r" b="b"/>
              <a:pathLst>
                <a:path w="5808" h="12360" extrusionOk="0">
                  <a:moveTo>
                    <a:pt x="2738" y="872"/>
                  </a:moveTo>
                  <a:lnTo>
                    <a:pt x="2738" y="3171"/>
                  </a:lnTo>
                  <a:lnTo>
                    <a:pt x="441" y="3171"/>
                  </a:lnTo>
                  <a:lnTo>
                    <a:pt x="441" y="872"/>
                  </a:lnTo>
                  <a:close/>
                  <a:moveTo>
                    <a:pt x="5358" y="872"/>
                  </a:moveTo>
                  <a:lnTo>
                    <a:pt x="5358" y="3171"/>
                  </a:lnTo>
                  <a:lnTo>
                    <a:pt x="3061" y="3171"/>
                  </a:lnTo>
                  <a:lnTo>
                    <a:pt x="3061" y="872"/>
                  </a:lnTo>
                  <a:close/>
                  <a:moveTo>
                    <a:pt x="2738" y="3441"/>
                  </a:moveTo>
                  <a:lnTo>
                    <a:pt x="2738" y="5738"/>
                  </a:lnTo>
                  <a:lnTo>
                    <a:pt x="441" y="5738"/>
                  </a:lnTo>
                  <a:lnTo>
                    <a:pt x="441" y="3441"/>
                  </a:lnTo>
                  <a:close/>
                  <a:moveTo>
                    <a:pt x="5358" y="3441"/>
                  </a:moveTo>
                  <a:lnTo>
                    <a:pt x="5358" y="5738"/>
                  </a:lnTo>
                  <a:lnTo>
                    <a:pt x="3061" y="5738"/>
                  </a:lnTo>
                  <a:lnTo>
                    <a:pt x="3061" y="3441"/>
                  </a:lnTo>
                  <a:close/>
                  <a:moveTo>
                    <a:pt x="2738" y="6000"/>
                  </a:moveTo>
                  <a:lnTo>
                    <a:pt x="2738" y="8297"/>
                  </a:lnTo>
                  <a:lnTo>
                    <a:pt x="441" y="8297"/>
                  </a:lnTo>
                  <a:lnTo>
                    <a:pt x="441" y="6000"/>
                  </a:lnTo>
                  <a:close/>
                  <a:moveTo>
                    <a:pt x="5358" y="6000"/>
                  </a:moveTo>
                  <a:lnTo>
                    <a:pt x="5358" y="8297"/>
                  </a:lnTo>
                  <a:lnTo>
                    <a:pt x="3061" y="8297"/>
                  </a:lnTo>
                  <a:lnTo>
                    <a:pt x="3061" y="6000"/>
                  </a:lnTo>
                  <a:close/>
                  <a:moveTo>
                    <a:pt x="2738" y="8557"/>
                  </a:moveTo>
                  <a:lnTo>
                    <a:pt x="2738" y="10864"/>
                  </a:lnTo>
                  <a:lnTo>
                    <a:pt x="441" y="10864"/>
                  </a:lnTo>
                  <a:lnTo>
                    <a:pt x="441" y="8557"/>
                  </a:lnTo>
                  <a:close/>
                  <a:moveTo>
                    <a:pt x="5358" y="8557"/>
                  </a:moveTo>
                  <a:lnTo>
                    <a:pt x="5358" y="10864"/>
                  </a:lnTo>
                  <a:lnTo>
                    <a:pt x="3061" y="10864"/>
                  </a:lnTo>
                  <a:lnTo>
                    <a:pt x="3061" y="8557"/>
                  </a:lnTo>
                  <a:close/>
                  <a:moveTo>
                    <a:pt x="0" y="0"/>
                  </a:moveTo>
                  <a:lnTo>
                    <a:pt x="0" y="12359"/>
                  </a:lnTo>
                  <a:lnTo>
                    <a:pt x="5808" y="12359"/>
                  </a:lnTo>
                  <a:lnTo>
                    <a:pt x="5808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7"/>
            <p:cNvSpPr/>
            <p:nvPr/>
          </p:nvSpPr>
          <p:spPr>
            <a:xfrm>
              <a:off x="4913426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7"/>
            <p:cNvSpPr/>
            <p:nvPr/>
          </p:nvSpPr>
          <p:spPr>
            <a:xfrm>
              <a:off x="4803847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7"/>
            <p:cNvSpPr/>
            <p:nvPr/>
          </p:nvSpPr>
          <p:spPr>
            <a:xfrm>
              <a:off x="4913426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7"/>
            <p:cNvSpPr/>
            <p:nvPr/>
          </p:nvSpPr>
          <p:spPr>
            <a:xfrm>
              <a:off x="4803847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7"/>
            <p:cNvSpPr/>
            <p:nvPr/>
          </p:nvSpPr>
          <p:spPr>
            <a:xfrm>
              <a:off x="4913426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7"/>
            <p:cNvSpPr/>
            <p:nvPr/>
          </p:nvSpPr>
          <p:spPr>
            <a:xfrm>
              <a:off x="4803847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7"/>
            <p:cNvSpPr/>
            <p:nvPr/>
          </p:nvSpPr>
          <p:spPr>
            <a:xfrm>
              <a:off x="4913426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7"/>
            <p:cNvSpPr/>
            <p:nvPr/>
          </p:nvSpPr>
          <p:spPr>
            <a:xfrm>
              <a:off x="4803847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9_1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"/>
          <p:cNvSpPr txBox="1">
            <a:spLocks noGrp="1"/>
          </p:cNvSpPr>
          <p:nvPr>
            <p:ph type="title"/>
          </p:nvPr>
        </p:nvSpPr>
        <p:spPr>
          <a:xfrm>
            <a:off x="5322850" y="2281475"/>
            <a:ext cx="3108300" cy="5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67" name="Google Shape;267;p18"/>
          <p:cNvSpPr txBox="1">
            <a:spLocks noGrp="1"/>
          </p:cNvSpPr>
          <p:nvPr>
            <p:ph type="subTitle" idx="1"/>
          </p:nvPr>
        </p:nvSpPr>
        <p:spPr>
          <a:xfrm>
            <a:off x="5322850" y="2743825"/>
            <a:ext cx="31083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68" name="Google Shape;268;p18"/>
          <p:cNvSpPr txBox="1">
            <a:spLocks noGrp="1"/>
          </p:cNvSpPr>
          <p:nvPr>
            <p:ph type="title" idx="2"/>
          </p:nvPr>
        </p:nvSpPr>
        <p:spPr>
          <a:xfrm>
            <a:off x="6114900" y="1577529"/>
            <a:ext cx="2316000" cy="7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accent5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69" name="Google Shape;269;p18"/>
          <p:cNvSpPr/>
          <p:nvPr/>
        </p:nvSpPr>
        <p:spPr>
          <a:xfrm>
            <a:off x="-3550" y="4022100"/>
            <a:ext cx="9143998" cy="211127"/>
          </a:xfrm>
          <a:custGeom>
            <a:avLst/>
            <a:gdLst/>
            <a:ahLst/>
            <a:cxnLst/>
            <a:rect l="l" t="t" r="r" b="b"/>
            <a:pathLst>
              <a:path w="30098" h="1496" extrusionOk="0">
                <a:moveTo>
                  <a:pt x="0" y="1"/>
                </a:moveTo>
                <a:lnTo>
                  <a:pt x="0" y="1496"/>
                </a:lnTo>
                <a:lnTo>
                  <a:pt x="30097" y="1496"/>
                </a:lnTo>
                <a:lnTo>
                  <a:pt x="30097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8"/>
          <p:cNvSpPr/>
          <p:nvPr/>
        </p:nvSpPr>
        <p:spPr>
          <a:xfrm>
            <a:off x="383659" y="3633717"/>
            <a:ext cx="1816367" cy="388374"/>
          </a:xfrm>
          <a:custGeom>
            <a:avLst/>
            <a:gdLst/>
            <a:ahLst/>
            <a:cxnLst/>
            <a:rect l="l" t="t" r="r" b="b"/>
            <a:pathLst>
              <a:path w="7174" h="1534" extrusionOk="0">
                <a:moveTo>
                  <a:pt x="0" y="0"/>
                </a:moveTo>
                <a:lnTo>
                  <a:pt x="0" y="1534"/>
                </a:lnTo>
                <a:lnTo>
                  <a:pt x="7173" y="1534"/>
                </a:lnTo>
                <a:lnTo>
                  <a:pt x="7173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8"/>
          <p:cNvSpPr/>
          <p:nvPr/>
        </p:nvSpPr>
        <p:spPr>
          <a:xfrm>
            <a:off x="2192350" y="0"/>
            <a:ext cx="142300" cy="4364615"/>
          </a:xfrm>
          <a:custGeom>
            <a:avLst/>
            <a:gdLst/>
            <a:ahLst/>
            <a:cxnLst/>
            <a:rect l="l" t="t" r="r" b="b"/>
            <a:pathLst>
              <a:path w="562" h="14096" extrusionOk="0">
                <a:moveTo>
                  <a:pt x="1" y="1"/>
                </a:moveTo>
                <a:lnTo>
                  <a:pt x="1" y="14096"/>
                </a:lnTo>
                <a:lnTo>
                  <a:pt x="562" y="14096"/>
                </a:lnTo>
                <a:lnTo>
                  <a:pt x="56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8"/>
          <p:cNvSpPr/>
          <p:nvPr/>
        </p:nvSpPr>
        <p:spPr>
          <a:xfrm>
            <a:off x="-7050" y="4233204"/>
            <a:ext cx="9150996" cy="910303"/>
          </a:xfrm>
          <a:custGeom>
            <a:avLst/>
            <a:gdLst/>
            <a:ahLst/>
            <a:cxnLst/>
            <a:rect l="l" t="t" r="r" b="b"/>
            <a:pathLst>
              <a:path w="30098" h="6321" extrusionOk="0">
                <a:moveTo>
                  <a:pt x="0" y="1"/>
                </a:moveTo>
                <a:lnTo>
                  <a:pt x="0" y="6321"/>
                </a:lnTo>
                <a:lnTo>
                  <a:pt x="30097" y="6321"/>
                </a:lnTo>
                <a:lnTo>
                  <a:pt x="30097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5_2_1_1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9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9"/>
          <p:cNvSpPr txBox="1">
            <a:spLocks noGrp="1"/>
          </p:cNvSpPr>
          <p:nvPr>
            <p:ph type="subTitle" idx="1"/>
          </p:nvPr>
        </p:nvSpPr>
        <p:spPr>
          <a:xfrm>
            <a:off x="1916650" y="2707459"/>
            <a:ext cx="2316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76" name="Google Shape;276;p19"/>
          <p:cNvSpPr txBox="1">
            <a:spLocks noGrp="1"/>
          </p:cNvSpPr>
          <p:nvPr>
            <p:ph type="title" idx="2"/>
          </p:nvPr>
        </p:nvSpPr>
        <p:spPr>
          <a:xfrm>
            <a:off x="1796700" y="2383407"/>
            <a:ext cx="25557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77" name="Google Shape;277;p19"/>
          <p:cNvSpPr txBox="1">
            <a:spLocks noGrp="1"/>
          </p:cNvSpPr>
          <p:nvPr>
            <p:ph type="subTitle" idx="3"/>
          </p:nvPr>
        </p:nvSpPr>
        <p:spPr>
          <a:xfrm>
            <a:off x="4911346" y="2707459"/>
            <a:ext cx="2316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78" name="Google Shape;278;p19"/>
          <p:cNvSpPr txBox="1">
            <a:spLocks noGrp="1"/>
          </p:cNvSpPr>
          <p:nvPr>
            <p:ph type="title" idx="4"/>
          </p:nvPr>
        </p:nvSpPr>
        <p:spPr>
          <a:xfrm>
            <a:off x="4791400" y="2383407"/>
            <a:ext cx="25557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grpSp>
        <p:nvGrpSpPr>
          <p:cNvPr id="279" name="Google Shape;279;p19"/>
          <p:cNvGrpSpPr/>
          <p:nvPr/>
        </p:nvGrpSpPr>
        <p:grpSpPr>
          <a:xfrm>
            <a:off x="-147" y="4595807"/>
            <a:ext cx="9144001" cy="547679"/>
            <a:chOff x="-147" y="4595807"/>
            <a:chExt cx="9144001" cy="547679"/>
          </a:xfrm>
        </p:grpSpPr>
        <p:sp>
          <p:nvSpPr>
            <p:cNvPr id="280" name="Google Shape;280;p19"/>
            <p:cNvSpPr/>
            <p:nvPr/>
          </p:nvSpPr>
          <p:spPr>
            <a:xfrm>
              <a:off x="1102468" y="4830237"/>
              <a:ext cx="7346321" cy="313249"/>
            </a:xfrm>
            <a:custGeom>
              <a:avLst/>
              <a:gdLst/>
              <a:ahLst/>
              <a:cxnLst/>
              <a:rect l="l" t="t" r="r" b="b"/>
              <a:pathLst>
                <a:path w="16443" h="3764" extrusionOk="0">
                  <a:moveTo>
                    <a:pt x="2969" y="0"/>
                  </a:moveTo>
                  <a:lnTo>
                    <a:pt x="0" y="3763"/>
                  </a:lnTo>
                  <a:lnTo>
                    <a:pt x="16443" y="376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9"/>
            <p:cNvSpPr/>
            <p:nvPr/>
          </p:nvSpPr>
          <p:spPr>
            <a:xfrm>
              <a:off x="6131250" y="4595807"/>
              <a:ext cx="3012604" cy="234521"/>
            </a:xfrm>
            <a:custGeom>
              <a:avLst/>
              <a:gdLst/>
              <a:ahLst/>
              <a:cxnLst/>
              <a:rect l="l" t="t" r="r" b="b"/>
              <a:pathLst>
                <a:path w="6743" h="2818" extrusionOk="0">
                  <a:moveTo>
                    <a:pt x="1" y="0"/>
                  </a:moveTo>
                  <a:lnTo>
                    <a:pt x="2218" y="2817"/>
                  </a:lnTo>
                  <a:lnTo>
                    <a:pt x="6742" y="2817"/>
                  </a:lnTo>
                  <a:lnTo>
                    <a:pt x="6742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9"/>
            <p:cNvSpPr/>
            <p:nvPr/>
          </p:nvSpPr>
          <p:spPr>
            <a:xfrm>
              <a:off x="-147" y="4595807"/>
              <a:ext cx="3424530" cy="234521"/>
            </a:xfrm>
            <a:custGeom>
              <a:avLst/>
              <a:gdLst/>
              <a:ahLst/>
              <a:cxnLst/>
              <a:rect l="l" t="t" r="r" b="b"/>
              <a:pathLst>
                <a:path w="7665" h="2818" extrusionOk="0">
                  <a:moveTo>
                    <a:pt x="0" y="0"/>
                  </a:moveTo>
                  <a:lnTo>
                    <a:pt x="0" y="2817"/>
                  </a:lnTo>
                  <a:lnTo>
                    <a:pt x="5437" y="2817"/>
                  </a:lnTo>
                  <a:lnTo>
                    <a:pt x="766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9"/>
            <p:cNvSpPr/>
            <p:nvPr/>
          </p:nvSpPr>
          <p:spPr>
            <a:xfrm>
              <a:off x="2428912" y="4595807"/>
              <a:ext cx="4693818" cy="234521"/>
            </a:xfrm>
            <a:custGeom>
              <a:avLst/>
              <a:gdLst/>
              <a:ahLst/>
              <a:cxnLst/>
              <a:rect l="l" t="t" r="r" b="b"/>
              <a:pathLst>
                <a:path w="10506" h="2818" extrusionOk="0">
                  <a:moveTo>
                    <a:pt x="2227" y="0"/>
                  </a:moveTo>
                  <a:lnTo>
                    <a:pt x="0" y="2817"/>
                  </a:lnTo>
                  <a:lnTo>
                    <a:pt x="10505" y="2817"/>
                  </a:lnTo>
                  <a:lnTo>
                    <a:pt x="8288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19"/>
            <p:cNvSpPr/>
            <p:nvPr/>
          </p:nvSpPr>
          <p:spPr>
            <a:xfrm>
              <a:off x="7122174" y="4830237"/>
              <a:ext cx="2021657" cy="313249"/>
            </a:xfrm>
            <a:custGeom>
              <a:avLst/>
              <a:gdLst/>
              <a:ahLst/>
              <a:cxnLst/>
              <a:rect l="l" t="t" r="r" b="b"/>
              <a:pathLst>
                <a:path w="4525" h="3764" extrusionOk="0">
                  <a:moveTo>
                    <a:pt x="0" y="0"/>
                  </a:moveTo>
                  <a:lnTo>
                    <a:pt x="2969" y="3763"/>
                  </a:lnTo>
                  <a:lnTo>
                    <a:pt x="4524" y="3763"/>
                  </a:lnTo>
                  <a:lnTo>
                    <a:pt x="452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19"/>
            <p:cNvSpPr/>
            <p:nvPr/>
          </p:nvSpPr>
          <p:spPr>
            <a:xfrm>
              <a:off x="-147" y="4830237"/>
              <a:ext cx="2429562" cy="313249"/>
            </a:xfrm>
            <a:custGeom>
              <a:avLst/>
              <a:gdLst/>
              <a:ahLst/>
              <a:cxnLst/>
              <a:rect l="l" t="t" r="r" b="b"/>
              <a:pathLst>
                <a:path w="5438" h="3764" extrusionOk="0">
                  <a:moveTo>
                    <a:pt x="0" y="0"/>
                  </a:moveTo>
                  <a:lnTo>
                    <a:pt x="0" y="3763"/>
                  </a:lnTo>
                  <a:lnTo>
                    <a:pt x="2468" y="3763"/>
                  </a:lnTo>
                  <a:lnTo>
                    <a:pt x="5437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6" name="Google Shape;286;p19"/>
          <p:cNvGrpSpPr/>
          <p:nvPr/>
        </p:nvGrpSpPr>
        <p:grpSpPr>
          <a:xfrm>
            <a:off x="-963959" y="-4320"/>
            <a:ext cx="3026891" cy="4595820"/>
            <a:chOff x="-963959" y="-4320"/>
            <a:chExt cx="3026891" cy="4595820"/>
          </a:xfrm>
        </p:grpSpPr>
        <p:sp>
          <p:nvSpPr>
            <p:cNvPr id="287" name="Google Shape;287;p19"/>
            <p:cNvSpPr/>
            <p:nvPr/>
          </p:nvSpPr>
          <p:spPr>
            <a:xfrm>
              <a:off x="1183936" y="580607"/>
              <a:ext cx="878996" cy="332748"/>
            </a:xfrm>
            <a:custGeom>
              <a:avLst/>
              <a:gdLst/>
              <a:ahLst/>
              <a:cxnLst/>
              <a:rect l="l" t="t" r="r" b="b"/>
              <a:pathLst>
                <a:path w="2750" h="1041" extrusionOk="0">
                  <a:moveTo>
                    <a:pt x="906" y="0"/>
                  </a:moveTo>
                  <a:cubicBezTo>
                    <a:pt x="842" y="0"/>
                    <a:pt x="779" y="9"/>
                    <a:pt x="723" y="27"/>
                  </a:cubicBezTo>
                  <a:cubicBezTo>
                    <a:pt x="532" y="87"/>
                    <a:pt x="383" y="258"/>
                    <a:pt x="323" y="439"/>
                  </a:cubicBezTo>
                  <a:cubicBezTo>
                    <a:pt x="272" y="578"/>
                    <a:pt x="301" y="689"/>
                    <a:pt x="313" y="829"/>
                  </a:cubicBezTo>
                  <a:cubicBezTo>
                    <a:pt x="193" y="838"/>
                    <a:pt x="0" y="870"/>
                    <a:pt x="12" y="1041"/>
                  </a:cubicBezTo>
                  <a:lnTo>
                    <a:pt x="2750" y="1041"/>
                  </a:lnTo>
                  <a:cubicBezTo>
                    <a:pt x="2690" y="1031"/>
                    <a:pt x="2579" y="860"/>
                    <a:pt x="2480" y="819"/>
                  </a:cubicBezTo>
                  <a:cubicBezTo>
                    <a:pt x="2440" y="804"/>
                    <a:pt x="2392" y="796"/>
                    <a:pt x="2343" y="796"/>
                  </a:cubicBezTo>
                  <a:cubicBezTo>
                    <a:pt x="2259" y="796"/>
                    <a:pt x="2171" y="819"/>
                    <a:pt x="2107" y="870"/>
                  </a:cubicBezTo>
                  <a:cubicBezTo>
                    <a:pt x="2100" y="790"/>
                    <a:pt x="2052" y="731"/>
                    <a:pt x="1987" y="731"/>
                  </a:cubicBezTo>
                  <a:cubicBezTo>
                    <a:pt x="1962" y="731"/>
                    <a:pt x="1935" y="740"/>
                    <a:pt x="1907" y="759"/>
                  </a:cubicBezTo>
                  <a:cubicBezTo>
                    <a:pt x="1898" y="639"/>
                    <a:pt x="1857" y="537"/>
                    <a:pt x="1727" y="489"/>
                  </a:cubicBezTo>
                  <a:cubicBezTo>
                    <a:pt x="1700" y="472"/>
                    <a:pt x="1661" y="463"/>
                    <a:pt x="1620" y="463"/>
                  </a:cubicBezTo>
                  <a:cubicBezTo>
                    <a:pt x="1541" y="463"/>
                    <a:pt x="1457" y="499"/>
                    <a:pt x="1457" y="578"/>
                  </a:cubicBezTo>
                  <a:cubicBezTo>
                    <a:pt x="1397" y="398"/>
                    <a:pt x="1416" y="227"/>
                    <a:pt x="1235" y="97"/>
                  </a:cubicBezTo>
                  <a:cubicBezTo>
                    <a:pt x="1145" y="31"/>
                    <a:pt x="1024" y="0"/>
                    <a:pt x="906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9"/>
            <p:cNvSpPr/>
            <p:nvPr/>
          </p:nvSpPr>
          <p:spPr>
            <a:xfrm>
              <a:off x="1183936" y="572936"/>
              <a:ext cx="878996" cy="340419"/>
            </a:xfrm>
            <a:custGeom>
              <a:avLst/>
              <a:gdLst/>
              <a:ahLst/>
              <a:cxnLst/>
              <a:rect l="l" t="t" r="r" b="b"/>
              <a:pathLst>
                <a:path w="2750" h="1065" fill="none" extrusionOk="0">
                  <a:moveTo>
                    <a:pt x="12" y="1065"/>
                  </a:moveTo>
                  <a:cubicBezTo>
                    <a:pt x="0" y="894"/>
                    <a:pt x="193" y="862"/>
                    <a:pt x="313" y="853"/>
                  </a:cubicBezTo>
                  <a:cubicBezTo>
                    <a:pt x="301" y="713"/>
                    <a:pt x="272" y="602"/>
                    <a:pt x="323" y="463"/>
                  </a:cubicBezTo>
                  <a:cubicBezTo>
                    <a:pt x="383" y="282"/>
                    <a:pt x="532" y="111"/>
                    <a:pt x="723" y="51"/>
                  </a:cubicBezTo>
                  <a:cubicBezTo>
                    <a:pt x="884" y="0"/>
                    <a:pt x="1096" y="20"/>
                    <a:pt x="1235" y="121"/>
                  </a:cubicBezTo>
                  <a:cubicBezTo>
                    <a:pt x="1416" y="251"/>
                    <a:pt x="1397" y="422"/>
                    <a:pt x="1457" y="602"/>
                  </a:cubicBezTo>
                  <a:cubicBezTo>
                    <a:pt x="1457" y="482"/>
                    <a:pt x="1647" y="463"/>
                    <a:pt x="1727" y="513"/>
                  </a:cubicBezTo>
                  <a:cubicBezTo>
                    <a:pt x="1857" y="561"/>
                    <a:pt x="1898" y="663"/>
                    <a:pt x="1907" y="783"/>
                  </a:cubicBezTo>
                  <a:cubicBezTo>
                    <a:pt x="2008" y="713"/>
                    <a:pt x="2097" y="783"/>
                    <a:pt x="2107" y="894"/>
                  </a:cubicBezTo>
                  <a:cubicBezTo>
                    <a:pt x="2208" y="814"/>
                    <a:pt x="2370" y="802"/>
                    <a:pt x="2480" y="843"/>
                  </a:cubicBezTo>
                  <a:cubicBezTo>
                    <a:pt x="2579" y="884"/>
                    <a:pt x="2690" y="1055"/>
                    <a:pt x="2750" y="1065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9"/>
            <p:cNvSpPr/>
            <p:nvPr/>
          </p:nvSpPr>
          <p:spPr>
            <a:xfrm>
              <a:off x="-963959" y="-4320"/>
              <a:ext cx="2411326" cy="4595820"/>
            </a:xfrm>
            <a:custGeom>
              <a:avLst/>
              <a:gdLst/>
              <a:ahLst/>
              <a:cxnLst/>
              <a:rect l="l" t="t" r="r" b="b"/>
              <a:pathLst>
                <a:path w="7544" h="14378" extrusionOk="0">
                  <a:moveTo>
                    <a:pt x="0" y="1"/>
                  </a:moveTo>
                  <a:lnTo>
                    <a:pt x="0" y="14377"/>
                  </a:lnTo>
                  <a:lnTo>
                    <a:pt x="7544" y="14377"/>
                  </a:lnTo>
                  <a:lnTo>
                    <a:pt x="7544" y="1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9"/>
            <p:cNvSpPr/>
            <p:nvPr/>
          </p:nvSpPr>
          <p:spPr>
            <a:xfrm>
              <a:off x="-963959" y="-4320"/>
              <a:ext cx="2299135" cy="4435679"/>
            </a:xfrm>
            <a:custGeom>
              <a:avLst/>
              <a:gdLst/>
              <a:ahLst/>
              <a:cxnLst/>
              <a:rect l="l" t="t" r="r" b="b"/>
              <a:pathLst>
                <a:path w="7193" h="13877" extrusionOk="0">
                  <a:moveTo>
                    <a:pt x="0" y="1"/>
                  </a:moveTo>
                  <a:lnTo>
                    <a:pt x="0" y="13876"/>
                  </a:lnTo>
                  <a:lnTo>
                    <a:pt x="7192" y="13876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9"/>
            <p:cNvSpPr/>
            <p:nvPr/>
          </p:nvSpPr>
          <p:spPr>
            <a:xfrm>
              <a:off x="-963959" y="2881640"/>
              <a:ext cx="2299135" cy="99728"/>
            </a:xfrm>
            <a:custGeom>
              <a:avLst/>
              <a:gdLst/>
              <a:ahLst/>
              <a:cxnLst/>
              <a:rect l="l" t="t" r="r" b="b"/>
              <a:pathLst>
                <a:path w="7193" h="312" extrusionOk="0">
                  <a:moveTo>
                    <a:pt x="0" y="1"/>
                  </a:moveTo>
                  <a:lnTo>
                    <a:pt x="0" y="311"/>
                  </a:lnTo>
                  <a:lnTo>
                    <a:pt x="7192" y="311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9"/>
            <p:cNvSpPr/>
            <p:nvPr/>
          </p:nvSpPr>
          <p:spPr>
            <a:xfrm>
              <a:off x="-963959" y="1406537"/>
              <a:ext cx="2299135" cy="100368"/>
            </a:xfrm>
            <a:custGeom>
              <a:avLst/>
              <a:gdLst/>
              <a:ahLst/>
              <a:cxnLst/>
              <a:rect l="l" t="t" r="r" b="b"/>
              <a:pathLst>
                <a:path w="7193" h="314" extrusionOk="0">
                  <a:moveTo>
                    <a:pt x="0" y="0"/>
                  </a:moveTo>
                  <a:lnTo>
                    <a:pt x="0" y="313"/>
                  </a:lnTo>
                  <a:lnTo>
                    <a:pt x="7192" y="313"/>
                  </a:lnTo>
                  <a:lnTo>
                    <a:pt x="719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9"/>
            <p:cNvSpPr/>
            <p:nvPr/>
          </p:nvSpPr>
          <p:spPr>
            <a:xfrm>
              <a:off x="-377763" y="14858"/>
              <a:ext cx="122740" cy="4416500"/>
            </a:xfrm>
            <a:custGeom>
              <a:avLst/>
              <a:gdLst/>
              <a:ahLst/>
              <a:cxnLst/>
              <a:rect l="l" t="t" r="r" b="b"/>
              <a:pathLst>
                <a:path w="384" h="13817" extrusionOk="0">
                  <a:moveTo>
                    <a:pt x="1" y="1"/>
                  </a:moveTo>
                  <a:lnTo>
                    <a:pt x="1" y="13816"/>
                  </a:lnTo>
                  <a:lnTo>
                    <a:pt x="384" y="13816"/>
                  </a:lnTo>
                  <a:lnTo>
                    <a:pt x="384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4" name="Google Shape;294;p19"/>
          <p:cNvGrpSpPr/>
          <p:nvPr/>
        </p:nvGrpSpPr>
        <p:grpSpPr>
          <a:xfrm>
            <a:off x="6842649" y="-25"/>
            <a:ext cx="3265005" cy="4595820"/>
            <a:chOff x="6991674" y="-25"/>
            <a:chExt cx="3265005" cy="4595820"/>
          </a:xfrm>
        </p:grpSpPr>
        <p:sp>
          <p:nvSpPr>
            <p:cNvPr id="295" name="Google Shape;295;p19"/>
            <p:cNvSpPr/>
            <p:nvPr/>
          </p:nvSpPr>
          <p:spPr>
            <a:xfrm>
              <a:off x="6991674" y="918279"/>
              <a:ext cx="1237927" cy="477226"/>
            </a:xfrm>
            <a:custGeom>
              <a:avLst/>
              <a:gdLst/>
              <a:ahLst/>
              <a:cxnLst/>
              <a:rect l="l" t="t" r="r" b="b"/>
              <a:pathLst>
                <a:path w="3873" h="1493" extrusionOk="0">
                  <a:moveTo>
                    <a:pt x="2591" y="0"/>
                  </a:moveTo>
                  <a:cubicBezTo>
                    <a:pt x="2426" y="0"/>
                    <a:pt x="2260" y="45"/>
                    <a:pt x="2126" y="137"/>
                  </a:cubicBezTo>
                  <a:cubicBezTo>
                    <a:pt x="1876" y="328"/>
                    <a:pt x="1895" y="559"/>
                    <a:pt x="1816" y="819"/>
                  </a:cubicBezTo>
                  <a:cubicBezTo>
                    <a:pt x="1816" y="705"/>
                    <a:pt x="1698" y="658"/>
                    <a:pt x="1581" y="658"/>
                  </a:cubicBezTo>
                  <a:cubicBezTo>
                    <a:pt x="1524" y="658"/>
                    <a:pt x="1468" y="669"/>
                    <a:pt x="1426" y="689"/>
                  </a:cubicBezTo>
                  <a:cubicBezTo>
                    <a:pt x="1245" y="771"/>
                    <a:pt x="1195" y="920"/>
                    <a:pt x="1173" y="1091"/>
                  </a:cubicBezTo>
                  <a:cubicBezTo>
                    <a:pt x="1135" y="1061"/>
                    <a:pt x="1098" y="1048"/>
                    <a:pt x="1063" y="1048"/>
                  </a:cubicBezTo>
                  <a:cubicBezTo>
                    <a:pt x="978" y="1048"/>
                    <a:pt x="910" y="1127"/>
                    <a:pt x="903" y="1240"/>
                  </a:cubicBezTo>
                  <a:cubicBezTo>
                    <a:pt x="814" y="1171"/>
                    <a:pt x="689" y="1137"/>
                    <a:pt x="567" y="1137"/>
                  </a:cubicBezTo>
                  <a:cubicBezTo>
                    <a:pt x="498" y="1137"/>
                    <a:pt x="430" y="1148"/>
                    <a:pt x="371" y="1170"/>
                  </a:cubicBezTo>
                  <a:cubicBezTo>
                    <a:pt x="231" y="1221"/>
                    <a:pt x="89" y="1462"/>
                    <a:pt x="0" y="1493"/>
                  </a:cubicBezTo>
                  <a:lnTo>
                    <a:pt x="3862" y="1452"/>
                  </a:lnTo>
                  <a:cubicBezTo>
                    <a:pt x="3872" y="1211"/>
                    <a:pt x="3602" y="1161"/>
                    <a:pt x="3431" y="1161"/>
                  </a:cubicBezTo>
                  <a:cubicBezTo>
                    <a:pt x="3441" y="970"/>
                    <a:pt x="3482" y="809"/>
                    <a:pt x="3412" y="609"/>
                  </a:cubicBezTo>
                  <a:cubicBezTo>
                    <a:pt x="3321" y="349"/>
                    <a:pt x="3111" y="108"/>
                    <a:pt x="2839" y="36"/>
                  </a:cubicBezTo>
                  <a:cubicBezTo>
                    <a:pt x="2760" y="12"/>
                    <a:pt x="2676" y="0"/>
                    <a:pt x="259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9"/>
            <p:cNvSpPr/>
            <p:nvPr/>
          </p:nvSpPr>
          <p:spPr>
            <a:xfrm>
              <a:off x="6991674" y="907411"/>
              <a:ext cx="1237927" cy="488094"/>
            </a:xfrm>
            <a:custGeom>
              <a:avLst/>
              <a:gdLst/>
              <a:ahLst/>
              <a:cxnLst/>
              <a:rect l="l" t="t" r="r" b="b"/>
              <a:pathLst>
                <a:path w="3873" h="1527" fill="none" extrusionOk="0">
                  <a:moveTo>
                    <a:pt x="3862" y="1486"/>
                  </a:moveTo>
                  <a:cubicBezTo>
                    <a:pt x="3872" y="1245"/>
                    <a:pt x="3602" y="1195"/>
                    <a:pt x="3431" y="1195"/>
                  </a:cubicBezTo>
                  <a:cubicBezTo>
                    <a:pt x="3441" y="1004"/>
                    <a:pt x="3482" y="843"/>
                    <a:pt x="3412" y="643"/>
                  </a:cubicBezTo>
                  <a:cubicBezTo>
                    <a:pt x="3321" y="383"/>
                    <a:pt x="3111" y="142"/>
                    <a:pt x="2839" y="70"/>
                  </a:cubicBezTo>
                  <a:cubicBezTo>
                    <a:pt x="2608" y="0"/>
                    <a:pt x="2329" y="32"/>
                    <a:pt x="2126" y="171"/>
                  </a:cubicBezTo>
                  <a:cubicBezTo>
                    <a:pt x="1876" y="362"/>
                    <a:pt x="1895" y="593"/>
                    <a:pt x="1816" y="853"/>
                  </a:cubicBezTo>
                  <a:cubicBezTo>
                    <a:pt x="1816" y="684"/>
                    <a:pt x="1556" y="662"/>
                    <a:pt x="1426" y="723"/>
                  </a:cubicBezTo>
                  <a:cubicBezTo>
                    <a:pt x="1245" y="805"/>
                    <a:pt x="1195" y="954"/>
                    <a:pt x="1173" y="1125"/>
                  </a:cubicBezTo>
                  <a:cubicBezTo>
                    <a:pt x="1043" y="1024"/>
                    <a:pt x="913" y="1115"/>
                    <a:pt x="903" y="1274"/>
                  </a:cubicBezTo>
                  <a:cubicBezTo>
                    <a:pt x="764" y="1166"/>
                    <a:pt x="532" y="1144"/>
                    <a:pt x="371" y="1204"/>
                  </a:cubicBezTo>
                  <a:cubicBezTo>
                    <a:pt x="231" y="1255"/>
                    <a:pt x="89" y="1496"/>
                    <a:pt x="0" y="1527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9"/>
            <p:cNvSpPr/>
            <p:nvPr/>
          </p:nvSpPr>
          <p:spPr>
            <a:xfrm>
              <a:off x="7847308" y="-25"/>
              <a:ext cx="2409371" cy="4595820"/>
            </a:xfrm>
            <a:custGeom>
              <a:avLst/>
              <a:gdLst/>
              <a:ahLst/>
              <a:cxnLst/>
              <a:rect l="l" t="t" r="r" b="b"/>
              <a:pathLst>
                <a:path w="7538" h="14378" extrusionOk="0">
                  <a:moveTo>
                    <a:pt x="1" y="1"/>
                  </a:moveTo>
                  <a:lnTo>
                    <a:pt x="1" y="14377"/>
                  </a:lnTo>
                  <a:lnTo>
                    <a:pt x="7537" y="14377"/>
                  </a:lnTo>
                  <a:lnTo>
                    <a:pt x="7537" y="1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9"/>
            <p:cNvSpPr/>
            <p:nvPr/>
          </p:nvSpPr>
          <p:spPr>
            <a:xfrm>
              <a:off x="7956619" y="-25"/>
              <a:ext cx="2300057" cy="4435679"/>
            </a:xfrm>
            <a:custGeom>
              <a:avLst/>
              <a:gdLst/>
              <a:ahLst/>
              <a:cxnLst/>
              <a:rect l="l" t="t" r="r" b="b"/>
              <a:pathLst>
                <a:path w="7196" h="13877" extrusionOk="0">
                  <a:moveTo>
                    <a:pt x="1" y="1"/>
                  </a:moveTo>
                  <a:lnTo>
                    <a:pt x="1" y="13876"/>
                  </a:lnTo>
                  <a:lnTo>
                    <a:pt x="7195" y="13876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9"/>
            <p:cNvSpPr/>
            <p:nvPr/>
          </p:nvSpPr>
          <p:spPr>
            <a:xfrm>
              <a:off x="7956619" y="2885936"/>
              <a:ext cx="2300057" cy="99728"/>
            </a:xfrm>
            <a:custGeom>
              <a:avLst/>
              <a:gdLst/>
              <a:ahLst/>
              <a:cxnLst/>
              <a:rect l="l" t="t" r="r" b="b"/>
              <a:pathLst>
                <a:path w="7196" h="312" extrusionOk="0">
                  <a:moveTo>
                    <a:pt x="1" y="1"/>
                  </a:moveTo>
                  <a:lnTo>
                    <a:pt x="1" y="311"/>
                  </a:lnTo>
                  <a:lnTo>
                    <a:pt x="7195" y="311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9"/>
            <p:cNvSpPr/>
            <p:nvPr/>
          </p:nvSpPr>
          <p:spPr>
            <a:xfrm>
              <a:off x="7956619" y="1410832"/>
              <a:ext cx="2300057" cy="100368"/>
            </a:xfrm>
            <a:custGeom>
              <a:avLst/>
              <a:gdLst/>
              <a:ahLst/>
              <a:cxnLst/>
              <a:rect l="l" t="t" r="r" b="b"/>
              <a:pathLst>
                <a:path w="7196" h="314" extrusionOk="0">
                  <a:moveTo>
                    <a:pt x="1" y="0"/>
                  </a:moveTo>
                  <a:lnTo>
                    <a:pt x="1" y="313"/>
                  </a:lnTo>
                  <a:lnTo>
                    <a:pt x="7195" y="313"/>
                  </a:lnTo>
                  <a:lnTo>
                    <a:pt x="7195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9"/>
            <p:cNvSpPr/>
            <p:nvPr/>
          </p:nvSpPr>
          <p:spPr>
            <a:xfrm>
              <a:off x="9547389" y="19153"/>
              <a:ext cx="121779" cy="4416500"/>
            </a:xfrm>
            <a:custGeom>
              <a:avLst/>
              <a:gdLst/>
              <a:ahLst/>
              <a:cxnLst/>
              <a:rect l="l" t="t" r="r" b="b"/>
              <a:pathLst>
                <a:path w="381" h="13817" extrusionOk="0">
                  <a:moveTo>
                    <a:pt x="1" y="1"/>
                  </a:moveTo>
                  <a:lnTo>
                    <a:pt x="1" y="13816"/>
                  </a:lnTo>
                  <a:lnTo>
                    <a:pt x="381" y="13816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0"/>
          <p:cNvSpPr txBox="1">
            <a:spLocks noGrp="1"/>
          </p:cNvSpPr>
          <p:nvPr>
            <p:ph type="title"/>
          </p:nvPr>
        </p:nvSpPr>
        <p:spPr>
          <a:xfrm>
            <a:off x="3220100" y="3608350"/>
            <a:ext cx="5252100" cy="9951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5_1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1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306" name="Google Shape;306;p21"/>
          <p:cNvGrpSpPr/>
          <p:nvPr/>
        </p:nvGrpSpPr>
        <p:grpSpPr>
          <a:xfrm>
            <a:off x="0" y="-1"/>
            <a:ext cx="9143998" cy="5143478"/>
            <a:chOff x="0" y="-1"/>
            <a:chExt cx="9143998" cy="5143478"/>
          </a:xfrm>
        </p:grpSpPr>
        <p:sp>
          <p:nvSpPr>
            <p:cNvPr id="307" name="Google Shape;307;p21"/>
            <p:cNvSpPr/>
            <p:nvPr/>
          </p:nvSpPr>
          <p:spPr>
            <a:xfrm>
              <a:off x="8430907" y="-1"/>
              <a:ext cx="104793" cy="4616373"/>
            </a:xfrm>
            <a:custGeom>
              <a:avLst/>
              <a:gdLst/>
              <a:ahLst/>
              <a:cxnLst/>
              <a:rect l="l" t="t" r="r" b="b"/>
              <a:pathLst>
                <a:path w="403" h="15793" extrusionOk="0">
                  <a:moveTo>
                    <a:pt x="0" y="0"/>
                  </a:moveTo>
                  <a:lnTo>
                    <a:pt x="0" y="15793"/>
                  </a:lnTo>
                  <a:lnTo>
                    <a:pt x="402" y="15793"/>
                  </a:lnTo>
                  <a:lnTo>
                    <a:pt x="40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1"/>
            <p:cNvSpPr/>
            <p:nvPr/>
          </p:nvSpPr>
          <p:spPr>
            <a:xfrm>
              <a:off x="611150" y="-1"/>
              <a:ext cx="101933" cy="4616373"/>
            </a:xfrm>
            <a:custGeom>
              <a:avLst/>
              <a:gdLst/>
              <a:ahLst/>
              <a:cxnLst/>
              <a:rect l="l" t="t" r="r" b="b"/>
              <a:pathLst>
                <a:path w="392" h="15793" extrusionOk="0">
                  <a:moveTo>
                    <a:pt x="1" y="0"/>
                  </a:moveTo>
                  <a:lnTo>
                    <a:pt x="1" y="15793"/>
                  </a:lnTo>
                  <a:lnTo>
                    <a:pt x="391" y="15793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1"/>
            <p:cNvSpPr/>
            <p:nvPr/>
          </p:nvSpPr>
          <p:spPr>
            <a:xfrm>
              <a:off x="0" y="4412753"/>
              <a:ext cx="9143998" cy="381252"/>
            </a:xfrm>
            <a:custGeom>
              <a:avLst/>
              <a:gdLst/>
              <a:ahLst/>
              <a:cxnLst/>
              <a:rect l="l" t="t" r="r" b="b"/>
              <a:pathLst>
                <a:path w="30098" h="1496" extrusionOk="0">
                  <a:moveTo>
                    <a:pt x="0" y="0"/>
                  </a:moveTo>
                  <a:lnTo>
                    <a:pt x="0" y="1495"/>
                  </a:lnTo>
                  <a:lnTo>
                    <a:pt x="30097" y="1495"/>
                  </a:lnTo>
                  <a:lnTo>
                    <a:pt x="30097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1"/>
            <p:cNvSpPr/>
            <p:nvPr/>
          </p:nvSpPr>
          <p:spPr>
            <a:xfrm>
              <a:off x="0" y="4616380"/>
              <a:ext cx="9143998" cy="527097"/>
            </a:xfrm>
            <a:custGeom>
              <a:avLst/>
              <a:gdLst/>
              <a:ahLst/>
              <a:cxnLst/>
              <a:rect l="l" t="t" r="r" b="b"/>
              <a:pathLst>
                <a:path w="30098" h="6322" extrusionOk="0">
                  <a:moveTo>
                    <a:pt x="0" y="1"/>
                  </a:moveTo>
                  <a:lnTo>
                    <a:pt x="0" y="6321"/>
                  </a:lnTo>
                  <a:lnTo>
                    <a:pt x="30097" y="6321"/>
                  </a:lnTo>
                  <a:lnTo>
                    <a:pt x="30097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">
  <p:cSld name="CUSTOM_1_1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2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3" name="Google Shape;313;p22"/>
          <p:cNvSpPr txBox="1">
            <a:spLocks noGrp="1"/>
          </p:cNvSpPr>
          <p:nvPr>
            <p:ph type="subTitle" idx="1"/>
          </p:nvPr>
        </p:nvSpPr>
        <p:spPr>
          <a:xfrm>
            <a:off x="800325" y="2294073"/>
            <a:ext cx="23160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4" name="Google Shape;314;p22"/>
          <p:cNvSpPr txBox="1">
            <a:spLocks noGrp="1"/>
          </p:cNvSpPr>
          <p:nvPr>
            <p:ph type="title" idx="2"/>
          </p:nvPr>
        </p:nvSpPr>
        <p:spPr>
          <a:xfrm>
            <a:off x="800325" y="1969878"/>
            <a:ext cx="23160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315" name="Google Shape;315;p22"/>
          <p:cNvSpPr txBox="1">
            <a:spLocks noGrp="1"/>
          </p:cNvSpPr>
          <p:nvPr>
            <p:ph type="subTitle" idx="3"/>
          </p:nvPr>
        </p:nvSpPr>
        <p:spPr>
          <a:xfrm>
            <a:off x="3413999" y="2294073"/>
            <a:ext cx="23160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6" name="Google Shape;316;p22"/>
          <p:cNvSpPr txBox="1">
            <a:spLocks noGrp="1"/>
          </p:cNvSpPr>
          <p:nvPr>
            <p:ph type="title" idx="4"/>
          </p:nvPr>
        </p:nvSpPr>
        <p:spPr>
          <a:xfrm>
            <a:off x="3414000" y="1969878"/>
            <a:ext cx="23160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317" name="Google Shape;317;p22"/>
          <p:cNvSpPr txBox="1">
            <a:spLocks noGrp="1"/>
          </p:cNvSpPr>
          <p:nvPr>
            <p:ph type="subTitle" idx="5"/>
          </p:nvPr>
        </p:nvSpPr>
        <p:spPr>
          <a:xfrm>
            <a:off x="6027672" y="2294073"/>
            <a:ext cx="23160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8" name="Google Shape;318;p22"/>
          <p:cNvSpPr txBox="1">
            <a:spLocks noGrp="1"/>
          </p:cNvSpPr>
          <p:nvPr>
            <p:ph type="title" idx="6"/>
          </p:nvPr>
        </p:nvSpPr>
        <p:spPr>
          <a:xfrm>
            <a:off x="6027674" y="1969878"/>
            <a:ext cx="23160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319" name="Google Shape;319;p22"/>
          <p:cNvSpPr txBox="1">
            <a:spLocks noGrp="1"/>
          </p:cNvSpPr>
          <p:nvPr>
            <p:ph type="subTitle" idx="7"/>
          </p:nvPr>
        </p:nvSpPr>
        <p:spPr>
          <a:xfrm>
            <a:off x="800325" y="3855402"/>
            <a:ext cx="23160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0" name="Google Shape;320;p22"/>
          <p:cNvSpPr txBox="1">
            <a:spLocks noGrp="1"/>
          </p:cNvSpPr>
          <p:nvPr>
            <p:ph type="title" idx="8"/>
          </p:nvPr>
        </p:nvSpPr>
        <p:spPr>
          <a:xfrm>
            <a:off x="800325" y="3531194"/>
            <a:ext cx="23160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321" name="Google Shape;321;p22"/>
          <p:cNvSpPr txBox="1">
            <a:spLocks noGrp="1"/>
          </p:cNvSpPr>
          <p:nvPr>
            <p:ph type="subTitle" idx="9"/>
          </p:nvPr>
        </p:nvSpPr>
        <p:spPr>
          <a:xfrm>
            <a:off x="3413999" y="3855402"/>
            <a:ext cx="23160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2" name="Google Shape;322;p22"/>
          <p:cNvSpPr txBox="1">
            <a:spLocks noGrp="1"/>
          </p:cNvSpPr>
          <p:nvPr>
            <p:ph type="title" idx="13"/>
          </p:nvPr>
        </p:nvSpPr>
        <p:spPr>
          <a:xfrm>
            <a:off x="3414000" y="3531194"/>
            <a:ext cx="23160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323" name="Google Shape;323;p22"/>
          <p:cNvSpPr txBox="1">
            <a:spLocks noGrp="1"/>
          </p:cNvSpPr>
          <p:nvPr>
            <p:ph type="subTitle" idx="14"/>
          </p:nvPr>
        </p:nvSpPr>
        <p:spPr>
          <a:xfrm>
            <a:off x="6027672" y="3855402"/>
            <a:ext cx="23160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4" name="Google Shape;324;p22"/>
          <p:cNvSpPr txBox="1">
            <a:spLocks noGrp="1"/>
          </p:cNvSpPr>
          <p:nvPr>
            <p:ph type="title" idx="15"/>
          </p:nvPr>
        </p:nvSpPr>
        <p:spPr>
          <a:xfrm>
            <a:off x="6027674" y="3531194"/>
            <a:ext cx="23160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grpSp>
        <p:nvGrpSpPr>
          <p:cNvPr id="325" name="Google Shape;325;p22"/>
          <p:cNvGrpSpPr/>
          <p:nvPr/>
        </p:nvGrpSpPr>
        <p:grpSpPr>
          <a:xfrm>
            <a:off x="0" y="-6"/>
            <a:ext cx="9143998" cy="5143508"/>
            <a:chOff x="0" y="-6"/>
            <a:chExt cx="9143998" cy="5143508"/>
          </a:xfrm>
        </p:grpSpPr>
        <p:sp>
          <p:nvSpPr>
            <p:cNvPr id="326" name="Google Shape;326;p22"/>
            <p:cNvSpPr/>
            <p:nvPr/>
          </p:nvSpPr>
          <p:spPr>
            <a:xfrm flipH="1">
              <a:off x="8431270" y="1000875"/>
              <a:ext cx="712674" cy="128875"/>
            </a:xfrm>
            <a:custGeom>
              <a:avLst/>
              <a:gdLst/>
              <a:ahLst/>
              <a:cxnLst/>
              <a:rect l="l" t="t" r="r" b="b"/>
              <a:pathLst>
                <a:path w="34181" h="403" extrusionOk="0">
                  <a:moveTo>
                    <a:pt x="0" y="0"/>
                  </a:moveTo>
                  <a:lnTo>
                    <a:pt x="0" y="402"/>
                  </a:lnTo>
                  <a:lnTo>
                    <a:pt x="34181" y="402"/>
                  </a:lnTo>
                  <a:lnTo>
                    <a:pt x="3418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22"/>
            <p:cNvSpPr/>
            <p:nvPr/>
          </p:nvSpPr>
          <p:spPr>
            <a:xfrm flipH="1">
              <a:off x="8376325" y="-6"/>
              <a:ext cx="125352" cy="5050207"/>
            </a:xfrm>
            <a:custGeom>
              <a:avLst/>
              <a:gdLst/>
              <a:ahLst/>
              <a:cxnLst/>
              <a:rect l="l" t="t" r="r" b="b"/>
              <a:pathLst>
                <a:path w="392" h="15793" extrusionOk="0">
                  <a:moveTo>
                    <a:pt x="1" y="0"/>
                  </a:moveTo>
                  <a:lnTo>
                    <a:pt x="1" y="15793"/>
                  </a:lnTo>
                  <a:lnTo>
                    <a:pt x="391" y="15793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22"/>
            <p:cNvSpPr/>
            <p:nvPr/>
          </p:nvSpPr>
          <p:spPr>
            <a:xfrm>
              <a:off x="450" y="1000875"/>
              <a:ext cx="712674" cy="128875"/>
            </a:xfrm>
            <a:custGeom>
              <a:avLst/>
              <a:gdLst/>
              <a:ahLst/>
              <a:cxnLst/>
              <a:rect l="l" t="t" r="r" b="b"/>
              <a:pathLst>
                <a:path w="34181" h="403" extrusionOk="0">
                  <a:moveTo>
                    <a:pt x="0" y="0"/>
                  </a:moveTo>
                  <a:lnTo>
                    <a:pt x="0" y="402"/>
                  </a:lnTo>
                  <a:lnTo>
                    <a:pt x="34181" y="402"/>
                  </a:lnTo>
                  <a:lnTo>
                    <a:pt x="3418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2"/>
            <p:cNvSpPr/>
            <p:nvPr/>
          </p:nvSpPr>
          <p:spPr>
            <a:xfrm>
              <a:off x="642718" y="-6"/>
              <a:ext cx="125352" cy="5050207"/>
            </a:xfrm>
            <a:custGeom>
              <a:avLst/>
              <a:gdLst/>
              <a:ahLst/>
              <a:cxnLst/>
              <a:rect l="l" t="t" r="r" b="b"/>
              <a:pathLst>
                <a:path w="392" h="15793" extrusionOk="0">
                  <a:moveTo>
                    <a:pt x="1" y="0"/>
                  </a:moveTo>
                  <a:lnTo>
                    <a:pt x="1" y="15793"/>
                  </a:lnTo>
                  <a:lnTo>
                    <a:pt x="391" y="15793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2"/>
            <p:cNvSpPr/>
            <p:nvPr/>
          </p:nvSpPr>
          <p:spPr>
            <a:xfrm>
              <a:off x="450" y="2204150"/>
              <a:ext cx="642279" cy="125025"/>
            </a:xfrm>
            <a:custGeom>
              <a:avLst/>
              <a:gdLst/>
              <a:ahLst/>
              <a:cxnLst/>
              <a:rect l="l" t="t" r="r" b="b"/>
              <a:pathLst>
                <a:path w="4063" h="391" extrusionOk="0">
                  <a:moveTo>
                    <a:pt x="0" y="1"/>
                  </a:moveTo>
                  <a:lnTo>
                    <a:pt x="0" y="391"/>
                  </a:lnTo>
                  <a:lnTo>
                    <a:pt x="4062" y="391"/>
                  </a:lnTo>
                  <a:lnTo>
                    <a:pt x="406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2"/>
            <p:cNvSpPr/>
            <p:nvPr/>
          </p:nvSpPr>
          <p:spPr>
            <a:xfrm flipH="1">
              <a:off x="8501665" y="2204150"/>
              <a:ext cx="642279" cy="125025"/>
            </a:xfrm>
            <a:custGeom>
              <a:avLst/>
              <a:gdLst/>
              <a:ahLst/>
              <a:cxnLst/>
              <a:rect l="l" t="t" r="r" b="b"/>
              <a:pathLst>
                <a:path w="4063" h="391" extrusionOk="0">
                  <a:moveTo>
                    <a:pt x="0" y="1"/>
                  </a:moveTo>
                  <a:lnTo>
                    <a:pt x="0" y="391"/>
                  </a:lnTo>
                  <a:lnTo>
                    <a:pt x="4062" y="391"/>
                  </a:lnTo>
                  <a:lnTo>
                    <a:pt x="406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2"/>
            <p:cNvSpPr/>
            <p:nvPr/>
          </p:nvSpPr>
          <p:spPr>
            <a:xfrm>
              <a:off x="0" y="4675574"/>
              <a:ext cx="9143998" cy="467928"/>
            </a:xfrm>
            <a:custGeom>
              <a:avLst/>
              <a:gdLst/>
              <a:ahLst/>
              <a:cxnLst/>
              <a:rect l="l" t="t" r="r" b="b"/>
              <a:pathLst>
                <a:path w="30098" h="6321" extrusionOk="0">
                  <a:moveTo>
                    <a:pt x="1" y="1"/>
                  </a:moveTo>
                  <a:lnTo>
                    <a:pt x="1" y="6321"/>
                  </a:lnTo>
                  <a:lnTo>
                    <a:pt x="30098" y="6321"/>
                  </a:lnTo>
                  <a:lnTo>
                    <a:pt x="30098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2"/>
            <p:cNvSpPr/>
            <p:nvPr/>
          </p:nvSpPr>
          <p:spPr>
            <a:xfrm>
              <a:off x="0" y="4603401"/>
              <a:ext cx="9143941" cy="159901"/>
            </a:xfrm>
            <a:custGeom>
              <a:avLst/>
              <a:gdLst/>
              <a:ahLst/>
              <a:cxnLst/>
              <a:rect l="l" t="t" r="r" b="b"/>
              <a:pathLst>
                <a:path w="30972" h="976" extrusionOk="0">
                  <a:moveTo>
                    <a:pt x="1" y="0"/>
                  </a:moveTo>
                  <a:lnTo>
                    <a:pt x="1" y="976"/>
                  </a:lnTo>
                  <a:lnTo>
                    <a:pt x="30972" y="976"/>
                  </a:lnTo>
                  <a:lnTo>
                    <a:pt x="3097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  1">
  <p:cSld name="CUSTOM_7_1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3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3"/>
          <p:cNvSpPr txBox="1">
            <a:spLocks noGrp="1"/>
          </p:cNvSpPr>
          <p:nvPr>
            <p:ph type="subTitle" idx="1"/>
          </p:nvPr>
        </p:nvSpPr>
        <p:spPr>
          <a:xfrm>
            <a:off x="1014119" y="3562499"/>
            <a:ext cx="22452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37" name="Google Shape;337;p23"/>
          <p:cNvSpPr txBox="1">
            <a:spLocks noGrp="1"/>
          </p:cNvSpPr>
          <p:nvPr>
            <p:ph type="title" idx="2"/>
          </p:nvPr>
        </p:nvSpPr>
        <p:spPr>
          <a:xfrm>
            <a:off x="1014119" y="3245954"/>
            <a:ext cx="2245200" cy="3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338" name="Google Shape;338;p23"/>
          <p:cNvSpPr txBox="1">
            <a:spLocks noGrp="1"/>
          </p:cNvSpPr>
          <p:nvPr>
            <p:ph type="subTitle" idx="3"/>
          </p:nvPr>
        </p:nvSpPr>
        <p:spPr>
          <a:xfrm>
            <a:off x="5885917" y="3562499"/>
            <a:ext cx="22452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39" name="Google Shape;339;p23"/>
          <p:cNvSpPr txBox="1">
            <a:spLocks noGrp="1"/>
          </p:cNvSpPr>
          <p:nvPr>
            <p:ph type="title" idx="4"/>
          </p:nvPr>
        </p:nvSpPr>
        <p:spPr>
          <a:xfrm>
            <a:off x="5885917" y="3243404"/>
            <a:ext cx="22452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340" name="Google Shape;340;p23"/>
          <p:cNvSpPr txBox="1">
            <a:spLocks noGrp="1"/>
          </p:cNvSpPr>
          <p:nvPr>
            <p:ph type="subTitle" idx="5"/>
          </p:nvPr>
        </p:nvSpPr>
        <p:spPr>
          <a:xfrm>
            <a:off x="3450016" y="3562499"/>
            <a:ext cx="22452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41" name="Google Shape;341;p23"/>
          <p:cNvSpPr txBox="1">
            <a:spLocks noGrp="1"/>
          </p:cNvSpPr>
          <p:nvPr>
            <p:ph type="title" idx="6"/>
          </p:nvPr>
        </p:nvSpPr>
        <p:spPr>
          <a:xfrm>
            <a:off x="3450016" y="3245954"/>
            <a:ext cx="2245200" cy="3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342" name="Google Shape;342;p23"/>
          <p:cNvSpPr txBox="1">
            <a:spLocks noGrp="1"/>
          </p:cNvSpPr>
          <p:nvPr>
            <p:ph type="title" idx="7"/>
          </p:nvPr>
        </p:nvSpPr>
        <p:spPr>
          <a:xfrm>
            <a:off x="1206869" y="2090832"/>
            <a:ext cx="1859700" cy="3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343" name="Google Shape;343;p23"/>
          <p:cNvSpPr txBox="1">
            <a:spLocks noGrp="1"/>
          </p:cNvSpPr>
          <p:nvPr>
            <p:ph type="title" idx="8"/>
          </p:nvPr>
        </p:nvSpPr>
        <p:spPr>
          <a:xfrm>
            <a:off x="6078667" y="2090832"/>
            <a:ext cx="1859700" cy="3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344" name="Google Shape;344;p23"/>
          <p:cNvSpPr txBox="1">
            <a:spLocks noGrp="1"/>
          </p:cNvSpPr>
          <p:nvPr>
            <p:ph type="title" idx="9"/>
          </p:nvPr>
        </p:nvSpPr>
        <p:spPr>
          <a:xfrm>
            <a:off x="3642766" y="2090832"/>
            <a:ext cx="1859700" cy="3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grpSp>
        <p:nvGrpSpPr>
          <p:cNvPr id="345" name="Google Shape;345;p23"/>
          <p:cNvGrpSpPr/>
          <p:nvPr/>
        </p:nvGrpSpPr>
        <p:grpSpPr>
          <a:xfrm>
            <a:off x="0" y="-6"/>
            <a:ext cx="9143998" cy="5143512"/>
            <a:chOff x="0" y="-6"/>
            <a:chExt cx="9143998" cy="5143512"/>
          </a:xfrm>
        </p:grpSpPr>
        <p:sp>
          <p:nvSpPr>
            <p:cNvPr id="346" name="Google Shape;346;p23"/>
            <p:cNvSpPr/>
            <p:nvPr/>
          </p:nvSpPr>
          <p:spPr>
            <a:xfrm flipH="1">
              <a:off x="8431270" y="1000875"/>
              <a:ext cx="712674" cy="128875"/>
            </a:xfrm>
            <a:custGeom>
              <a:avLst/>
              <a:gdLst/>
              <a:ahLst/>
              <a:cxnLst/>
              <a:rect l="l" t="t" r="r" b="b"/>
              <a:pathLst>
                <a:path w="34181" h="403" extrusionOk="0">
                  <a:moveTo>
                    <a:pt x="0" y="0"/>
                  </a:moveTo>
                  <a:lnTo>
                    <a:pt x="0" y="402"/>
                  </a:lnTo>
                  <a:lnTo>
                    <a:pt x="34181" y="402"/>
                  </a:lnTo>
                  <a:lnTo>
                    <a:pt x="3418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3"/>
            <p:cNvSpPr/>
            <p:nvPr/>
          </p:nvSpPr>
          <p:spPr>
            <a:xfrm flipH="1">
              <a:off x="8376325" y="-6"/>
              <a:ext cx="125352" cy="5050207"/>
            </a:xfrm>
            <a:custGeom>
              <a:avLst/>
              <a:gdLst/>
              <a:ahLst/>
              <a:cxnLst/>
              <a:rect l="l" t="t" r="r" b="b"/>
              <a:pathLst>
                <a:path w="392" h="15793" extrusionOk="0">
                  <a:moveTo>
                    <a:pt x="1" y="0"/>
                  </a:moveTo>
                  <a:lnTo>
                    <a:pt x="1" y="15793"/>
                  </a:lnTo>
                  <a:lnTo>
                    <a:pt x="391" y="15793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3"/>
            <p:cNvSpPr/>
            <p:nvPr/>
          </p:nvSpPr>
          <p:spPr>
            <a:xfrm>
              <a:off x="450" y="1000875"/>
              <a:ext cx="712674" cy="128875"/>
            </a:xfrm>
            <a:custGeom>
              <a:avLst/>
              <a:gdLst/>
              <a:ahLst/>
              <a:cxnLst/>
              <a:rect l="l" t="t" r="r" b="b"/>
              <a:pathLst>
                <a:path w="34181" h="403" extrusionOk="0">
                  <a:moveTo>
                    <a:pt x="0" y="0"/>
                  </a:moveTo>
                  <a:lnTo>
                    <a:pt x="0" y="402"/>
                  </a:lnTo>
                  <a:lnTo>
                    <a:pt x="34181" y="402"/>
                  </a:lnTo>
                  <a:lnTo>
                    <a:pt x="3418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23"/>
            <p:cNvSpPr/>
            <p:nvPr/>
          </p:nvSpPr>
          <p:spPr>
            <a:xfrm>
              <a:off x="642718" y="-6"/>
              <a:ext cx="125352" cy="5050207"/>
            </a:xfrm>
            <a:custGeom>
              <a:avLst/>
              <a:gdLst/>
              <a:ahLst/>
              <a:cxnLst/>
              <a:rect l="l" t="t" r="r" b="b"/>
              <a:pathLst>
                <a:path w="392" h="15793" extrusionOk="0">
                  <a:moveTo>
                    <a:pt x="1" y="0"/>
                  </a:moveTo>
                  <a:lnTo>
                    <a:pt x="1" y="15793"/>
                  </a:lnTo>
                  <a:lnTo>
                    <a:pt x="391" y="15793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23"/>
            <p:cNvSpPr/>
            <p:nvPr/>
          </p:nvSpPr>
          <p:spPr>
            <a:xfrm>
              <a:off x="450" y="2204150"/>
              <a:ext cx="642279" cy="125025"/>
            </a:xfrm>
            <a:custGeom>
              <a:avLst/>
              <a:gdLst/>
              <a:ahLst/>
              <a:cxnLst/>
              <a:rect l="l" t="t" r="r" b="b"/>
              <a:pathLst>
                <a:path w="4063" h="391" extrusionOk="0">
                  <a:moveTo>
                    <a:pt x="0" y="1"/>
                  </a:moveTo>
                  <a:lnTo>
                    <a:pt x="0" y="391"/>
                  </a:lnTo>
                  <a:lnTo>
                    <a:pt x="4062" y="391"/>
                  </a:lnTo>
                  <a:lnTo>
                    <a:pt x="406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3"/>
            <p:cNvSpPr/>
            <p:nvPr/>
          </p:nvSpPr>
          <p:spPr>
            <a:xfrm flipH="1">
              <a:off x="8501665" y="2204150"/>
              <a:ext cx="642279" cy="125025"/>
            </a:xfrm>
            <a:custGeom>
              <a:avLst/>
              <a:gdLst/>
              <a:ahLst/>
              <a:cxnLst/>
              <a:rect l="l" t="t" r="r" b="b"/>
              <a:pathLst>
                <a:path w="4063" h="391" extrusionOk="0">
                  <a:moveTo>
                    <a:pt x="0" y="1"/>
                  </a:moveTo>
                  <a:lnTo>
                    <a:pt x="0" y="391"/>
                  </a:lnTo>
                  <a:lnTo>
                    <a:pt x="4062" y="391"/>
                  </a:lnTo>
                  <a:lnTo>
                    <a:pt x="406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23"/>
            <p:cNvSpPr/>
            <p:nvPr/>
          </p:nvSpPr>
          <p:spPr>
            <a:xfrm>
              <a:off x="0" y="4528204"/>
              <a:ext cx="9143998" cy="615302"/>
            </a:xfrm>
            <a:custGeom>
              <a:avLst/>
              <a:gdLst/>
              <a:ahLst/>
              <a:cxnLst/>
              <a:rect l="l" t="t" r="r" b="b"/>
              <a:pathLst>
                <a:path w="30098" h="6321" extrusionOk="0">
                  <a:moveTo>
                    <a:pt x="1" y="1"/>
                  </a:moveTo>
                  <a:lnTo>
                    <a:pt x="1" y="6321"/>
                  </a:lnTo>
                  <a:lnTo>
                    <a:pt x="30098" y="6321"/>
                  </a:lnTo>
                  <a:lnTo>
                    <a:pt x="30098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3"/>
            <p:cNvSpPr/>
            <p:nvPr/>
          </p:nvSpPr>
          <p:spPr>
            <a:xfrm>
              <a:off x="0" y="4433301"/>
              <a:ext cx="9143941" cy="170075"/>
            </a:xfrm>
            <a:custGeom>
              <a:avLst/>
              <a:gdLst/>
              <a:ahLst/>
              <a:cxnLst/>
              <a:rect l="l" t="t" r="r" b="b"/>
              <a:pathLst>
                <a:path w="30972" h="976" extrusionOk="0">
                  <a:moveTo>
                    <a:pt x="1" y="0"/>
                  </a:moveTo>
                  <a:lnTo>
                    <a:pt x="1" y="976"/>
                  </a:lnTo>
                  <a:lnTo>
                    <a:pt x="30972" y="976"/>
                  </a:lnTo>
                  <a:lnTo>
                    <a:pt x="3097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9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4"/>
          <p:cNvSpPr txBox="1">
            <a:spLocks noGrp="1"/>
          </p:cNvSpPr>
          <p:nvPr>
            <p:ph type="title"/>
          </p:nvPr>
        </p:nvSpPr>
        <p:spPr>
          <a:xfrm>
            <a:off x="775500" y="2139725"/>
            <a:ext cx="3356400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56" name="Google Shape;356;p24"/>
          <p:cNvSpPr txBox="1">
            <a:spLocks noGrp="1"/>
          </p:cNvSpPr>
          <p:nvPr>
            <p:ph type="subTitle" idx="1"/>
          </p:nvPr>
        </p:nvSpPr>
        <p:spPr>
          <a:xfrm>
            <a:off x="1461900" y="2531048"/>
            <a:ext cx="2670000" cy="9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57" name="Google Shape;357;p24"/>
          <p:cNvSpPr/>
          <p:nvPr/>
        </p:nvSpPr>
        <p:spPr>
          <a:xfrm>
            <a:off x="0" y="4412753"/>
            <a:ext cx="9143998" cy="381252"/>
          </a:xfrm>
          <a:custGeom>
            <a:avLst/>
            <a:gdLst/>
            <a:ahLst/>
            <a:cxnLst/>
            <a:rect l="l" t="t" r="r" b="b"/>
            <a:pathLst>
              <a:path w="30098" h="1496" extrusionOk="0">
                <a:moveTo>
                  <a:pt x="0" y="0"/>
                </a:moveTo>
                <a:lnTo>
                  <a:pt x="0" y="1495"/>
                </a:lnTo>
                <a:lnTo>
                  <a:pt x="30097" y="1495"/>
                </a:lnTo>
                <a:lnTo>
                  <a:pt x="30097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4"/>
          <p:cNvSpPr/>
          <p:nvPr/>
        </p:nvSpPr>
        <p:spPr>
          <a:xfrm>
            <a:off x="0" y="4616380"/>
            <a:ext cx="9143998" cy="527097"/>
          </a:xfrm>
          <a:custGeom>
            <a:avLst/>
            <a:gdLst/>
            <a:ahLst/>
            <a:cxnLst/>
            <a:rect l="l" t="t" r="r" b="b"/>
            <a:pathLst>
              <a:path w="30098" h="6322" extrusionOk="0">
                <a:moveTo>
                  <a:pt x="0" y="1"/>
                </a:moveTo>
                <a:lnTo>
                  <a:pt x="0" y="6321"/>
                </a:lnTo>
                <a:lnTo>
                  <a:pt x="30097" y="6321"/>
                </a:lnTo>
                <a:lnTo>
                  <a:pt x="30097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9" name="Google Shape;359;p24"/>
          <p:cNvGrpSpPr/>
          <p:nvPr/>
        </p:nvGrpSpPr>
        <p:grpSpPr>
          <a:xfrm>
            <a:off x="-2212420" y="164"/>
            <a:ext cx="2925560" cy="4619269"/>
            <a:chOff x="4699830" y="4392735"/>
            <a:chExt cx="328534" cy="516957"/>
          </a:xfrm>
        </p:grpSpPr>
        <p:sp>
          <p:nvSpPr>
            <p:cNvPr id="360" name="Google Shape;360;p24"/>
            <p:cNvSpPr/>
            <p:nvPr/>
          </p:nvSpPr>
          <p:spPr>
            <a:xfrm>
              <a:off x="4699830" y="4392735"/>
              <a:ext cx="243463" cy="516957"/>
            </a:xfrm>
            <a:custGeom>
              <a:avLst/>
              <a:gdLst/>
              <a:ahLst/>
              <a:cxnLst/>
              <a:rect l="l" t="t" r="r" b="b"/>
              <a:pathLst>
                <a:path w="5821" h="12360" extrusionOk="0">
                  <a:moveTo>
                    <a:pt x="2750" y="872"/>
                  </a:moveTo>
                  <a:lnTo>
                    <a:pt x="2750" y="3171"/>
                  </a:lnTo>
                  <a:lnTo>
                    <a:pt x="451" y="3171"/>
                  </a:lnTo>
                  <a:lnTo>
                    <a:pt x="451" y="872"/>
                  </a:lnTo>
                  <a:close/>
                  <a:moveTo>
                    <a:pt x="5368" y="872"/>
                  </a:moveTo>
                  <a:lnTo>
                    <a:pt x="5368" y="3171"/>
                  </a:lnTo>
                  <a:lnTo>
                    <a:pt x="3071" y="3171"/>
                  </a:lnTo>
                  <a:lnTo>
                    <a:pt x="3071" y="872"/>
                  </a:lnTo>
                  <a:close/>
                  <a:moveTo>
                    <a:pt x="2750" y="3441"/>
                  </a:moveTo>
                  <a:lnTo>
                    <a:pt x="2750" y="5738"/>
                  </a:lnTo>
                  <a:lnTo>
                    <a:pt x="451" y="5738"/>
                  </a:lnTo>
                  <a:lnTo>
                    <a:pt x="451" y="3441"/>
                  </a:lnTo>
                  <a:close/>
                  <a:moveTo>
                    <a:pt x="5368" y="3441"/>
                  </a:moveTo>
                  <a:lnTo>
                    <a:pt x="5368" y="5738"/>
                  </a:lnTo>
                  <a:lnTo>
                    <a:pt x="3071" y="5738"/>
                  </a:lnTo>
                  <a:lnTo>
                    <a:pt x="3071" y="3441"/>
                  </a:lnTo>
                  <a:close/>
                  <a:moveTo>
                    <a:pt x="2750" y="6000"/>
                  </a:moveTo>
                  <a:lnTo>
                    <a:pt x="2750" y="8297"/>
                  </a:lnTo>
                  <a:lnTo>
                    <a:pt x="451" y="8297"/>
                  </a:lnTo>
                  <a:lnTo>
                    <a:pt x="451" y="6000"/>
                  </a:lnTo>
                  <a:close/>
                  <a:moveTo>
                    <a:pt x="5368" y="6000"/>
                  </a:moveTo>
                  <a:lnTo>
                    <a:pt x="5368" y="8297"/>
                  </a:lnTo>
                  <a:lnTo>
                    <a:pt x="3071" y="8297"/>
                  </a:lnTo>
                  <a:lnTo>
                    <a:pt x="3071" y="6000"/>
                  </a:lnTo>
                  <a:close/>
                  <a:moveTo>
                    <a:pt x="2750" y="8557"/>
                  </a:moveTo>
                  <a:lnTo>
                    <a:pt x="2750" y="10864"/>
                  </a:lnTo>
                  <a:lnTo>
                    <a:pt x="451" y="10864"/>
                  </a:lnTo>
                  <a:lnTo>
                    <a:pt x="451" y="8557"/>
                  </a:lnTo>
                  <a:close/>
                  <a:moveTo>
                    <a:pt x="5368" y="8557"/>
                  </a:moveTo>
                  <a:lnTo>
                    <a:pt x="5368" y="10864"/>
                  </a:lnTo>
                  <a:lnTo>
                    <a:pt x="3071" y="10864"/>
                  </a:lnTo>
                  <a:lnTo>
                    <a:pt x="3071" y="8557"/>
                  </a:lnTo>
                  <a:close/>
                  <a:moveTo>
                    <a:pt x="1" y="0"/>
                  </a:moveTo>
                  <a:lnTo>
                    <a:pt x="1" y="12359"/>
                  </a:lnTo>
                  <a:lnTo>
                    <a:pt x="5820" y="12359"/>
                  </a:lnTo>
                  <a:lnTo>
                    <a:pt x="5820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24"/>
            <p:cNvSpPr/>
            <p:nvPr/>
          </p:nvSpPr>
          <p:spPr>
            <a:xfrm>
              <a:off x="4828230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24"/>
            <p:cNvSpPr/>
            <p:nvPr/>
          </p:nvSpPr>
          <p:spPr>
            <a:xfrm>
              <a:off x="4718693" y="4429164"/>
              <a:ext cx="96197" cy="96239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0" y="1"/>
                  </a:moveTo>
                  <a:lnTo>
                    <a:pt x="0" y="2300"/>
                  </a:lnTo>
                  <a:lnTo>
                    <a:pt x="2299" y="2300"/>
                  </a:lnTo>
                  <a:lnTo>
                    <a:pt x="2299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24"/>
            <p:cNvSpPr/>
            <p:nvPr/>
          </p:nvSpPr>
          <p:spPr>
            <a:xfrm>
              <a:off x="4828230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24"/>
            <p:cNvSpPr/>
            <p:nvPr/>
          </p:nvSpPr>
          <p:spPr>
            <a:xfrm>
              <a:off x="4718693" y="4536652"/>
              <a:ext cx="96197" cy="96072"/>
            </a:xfrm>
            <a:custGeom>
              <a:avLst/>
              <a:gdLst/>
              <a:ahLst/>
              <a:cxnLst/>
              <a:rect l="l" t="t" r="r" b="b"/>
              <a:pathLst>
                <a:path w="2300" h="2297" extrusionOk="0">
                  <a:moveTo>
                    <a:pt x="0" y="0"/>
                  </a:moveTo>
                  <a:lnTo>
                    <a:pt x="0" y="2297"/>
                  </a:lnTo>
                  <a:lnTo>
                    <a:pt x="2299" y="229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24"/>
            <p:cNvSpPr/>
            <p:nvPr/>
          </p:nvSpPr>
          <p:spPr>
            <a:xfrm>
              <a:off x="4828230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24"/>
            <p:cNvSpPr/>
            <p:nvPr/>
          </p:nvSpPr>
          <p:spPr>
            <a:xfrm>
              <a:off x="4718693" y="4643681"/>
              <a:ext cx="96197" cy="96114"/>
            </a:xfrm>
            <a:custGeom>
              <a:avLst/>
              <a:gdLst/>
              <a:ahLst/>
              <a:cxnLst/>
              <a:rect l="l" t="t" r="r" b="b"/>
              <a:pathLst>
                <a:path w="2300" h="2298" extrusionOk="0">
                  <a:moveTo>
                    <a:pt x="0" y="0"/>
                  </a:moveTo>
                  <a:lnTo>
                    <a:pt x="0" y="2297"/>
                  </a:lnTo>
                  <a:lnTo>
                    <a:pt x="2299" y="229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24"/>
            <p:cNvSpPr/>
            <p:nvPr/>
          </p:nvSpPr>
          <p:spPr>
            <a:xfrm>
              <a:off x="4828230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24"/>
            <p:cNvSpPr/>
            <p:nvPr/>
          </p:nvSpPr>
          <p:spPr>
            <a:xfrm>
              <a:off x="4718693" y="4750625"/>
              <a:ext cx="96197" cy="96532"/>
            </a:xfrm>
            <a:custGeom>
              <a:avLst/>
              <a:gdLst/>
              <a:ahLst/>
              <a:cxnLst/>
              <a:rect l="l" t="t" r="r" b="b"/>
              <a:pathLst>
                <a:path w="2300" h="2308" extrusionOk="0">
                  <a:moveTo>
                    <a:pt x="0" y="0"/>
                  </a:moveTo>
                  <a:lnTo>
                    <a:pt x="0" y="2307"/>
                  </a:lnTo>
                  <a:lnTo>
                    <a:pt x="2299" y="230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24"/>
            <p:cNvSpPr/>
            <p:nvPr/>
          </p:nvSpPr>
          <p:spPr>
            <a:xfrm>
              <a:off x="4785444" y="4392735"/>
              <a:ext cx="242920" cy="516957"/>
            </a:xfrm>
            <a:custGeom>
              <a:avLst/>
              <a:gdLst/>
              <a:ahLst/>
              <a:cxnLst/>
              <a:rect l="l" t="t" r="r" b="b"/>
              <a:pathLst>
                <a:path w="5808" h="12360" extrusionOk="0">
                  <a:moveTo>
                    <a:pt x="2738" y="872"/>
                  </a:moveTo>
                  <a:lnTo>
                    <a:pt x="2738" y="3171"/>
                  </a:lnTo>
                  <a:lnTo>
                    <a:pt x="441" y="3171"/>
                  </a:lnTo>
                  <a:lnTo>
                    <a:pt x="441" y="872"/>
                  </a:lnTo>
                  <a:close/>
                  <a:moveTo>
                    <a:pt x="5358" y="872"/>
                  </a:moveTo>
                  <a:lnTo>
                    <a:pt x="5358" y="3171"/>
                  </a:lnTo>
                  <a:lnTo>
                    <a:pt x="3061" y="3171"/>
                  </a:lnTo>
                  <a:lnTo>
                    <a:pt x="3061" y="872"/>
                  </a:lnTo>
                  <a:close/>
                  <a:moveTo>
                    <a:pt x="2738" y="3441"/>
                  </a:moveTo>
                  <a:lnTo>
                    <a:pt x="2738" y="5738"/>
                  </a:lnTo>
                  <a:lnTo>
                    <a:pt x="441" y="5738"/>
                  </a:lnTo>
                  <a:lnTo>
                    <a:pt x="441" y="3441"/>
                  </a:lnTo>
                  <a:close/>
                  <a:moveTo>
                    <a:pt x="5358" y="3441"/>
                  </a:moveTo>
                  <a:lnTo>
                    <a:pt x="5358" y="5738"/>
                  </a:lnTo>
                  <a:lnTo>
                    <a:pt x="3061" y="5738"/>
                  </a:lnTo>
                  <a:lnTo>
                    <a:pt x="3061" y="3441"/>
                  </a:lnTo>
                  <a:close/>
                  <a:moveTo>
                    <a:pt x="2738" y="6000"/>
                  </a:moveTo>
                  <a:lnTo>
                    <a:pt x="2738" y="8297"/>
                  </a:lnTo>
                  <a:lnTo>
                    <a:pt x="441" y="8297"/>
                  </a:lnTo>
                  <a:lnTo>
                    <a:pt x="441" y="6000"/>
                  </a:lnTo>
                  <a:close/>
                  <a:moveTo>
                    <a:pt x="5358" y="6000"/>
                  </a:moveTo>
                  <a:lnTo>
                    <a:pt x="5358" y="8297"/>
                  </a:lnTo>
                  <a:lnTo>
                    <a:pt x="3061" y="8297"/>
                  </a:lnTo>
                  <a:lnTo>
                    <a:pt x="3061" y="6000"/>
                  </a:lnTo>
                  <a:close/>
                  <a:moveTo>
                    <a:pt x="2738" y="8557"/>
                  </a:moveTo>
                  <a:lnTo>
                    <a:pt x="2738" y="10864"/>
                  </a:lnTo>
                  <a:lnTo>
                    <a:pt x="441" y="10864"/>
                  </a:lnTo>
                  <a:lnTo>
                    <a:pt x="441" y="8557"/>
                  </a:lnTo>
                  <a:close/>
                  <a:moveTo>
                    <a:pt x="5358" y="8557"/>
                  </a:moveTo>
                  <a:lnTo>
                    <a:pt x="5358" y="10864"/>
                  </a:lnTo>
                  <a:lnTo>
                    <a:pt x="3061" y="10864"/>
                  </a:lnTo>
                  <a:lnTo>
                    <a:pt x="3061" y="8557"/>
                  </a:lnTo>
                  <a:close/>
                  <a:moveTo>
                    <a:pt x="0" y="0"/>
                  </a:moveTo>
                  <a:lnTo>
                    <a:pt x="0" y="12359"/>
                  </a:lnTo>
                  <a:lnTo>
                    <a:pt x="5808" y="12359"/>
                  </a:lnTo>
                  <a:lnTo>
                    <a:pt x="5808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24"/>
            <p:cNvSpPr/>
            <p:nvPr/>
          </p:nvSpPr>
          <p:spPr>
            <a:xfrm>
              <a:off x="4913426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24"/>
            <p:cNvSpPr/>
            <p:nvPr/>
          </p:nvSpPr>
          <p:spPr>
            <a:xfrm>
              <a:off x="4803847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24"/>
            <p:cNvSpPr/>
            <p:nvPr/>
          </p:nvSpPr>
          <p:spPr>
            <a:xfrm>
              <a:off x="4913426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4"/>
            <p:cNvSpPr/>
            <p:nvPr/>
          </p:nvSpPr>
          <p:spPr>
            <a:xfrm>
              <a:off x="4803847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24"/>
            <p:cNvSpPr/>
            <p:nvPr/>
          </p:nvSpPr>
          <p:spPr>
            <a:xfrm>
              <a:off x="4913426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24"/>
            <p:cNvSpPr/>
            <p:nvPr/>
          </p:nvSpPr>
          <p:spPr>
            <a:xfrm>
              <a:off x="4803847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24"/>
            <p:cNvSpPr/>
            <p:nvPr/>
          </p:nvSpPr>
          <p:spPr>
            <a:xfrm>
              <a:off x="4913426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24"/>
            <p:cNvSpPr/>
            <p:nvPr/>
          </p:nvSpPr>
          <p:spPr>
            <a:xfrm>
              <a:off x="4803847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8" name="Google Shape;378;p24"/>
          <p:cNvGrpSpPr/>
          <p:nvPr/>
        </p:nvGrpSpPr>
        <p:grpSpPr>
          <a:xfrm flipH="1">
            <a:off x="8430860" y="164"/>
            <a:ext cx="2925560" cy="4619269"/>
            <a:chOff x="4699830" y="4392735"/>
            <a:chExt cx="328534" cy="516957"/>
          </a:xfrm>
        </p:grpSpPr>
        <p:sp>
          <p:nvSpPr>
            <p:cNvPr id="379" name="Google Shape;379;p24"/>
            <p:cNvSpPr/>
            <p:nvPr/>
          </p:nvSpPr>
          <p:spPr>
            <a:xfrm>
              <a:off x="4699830" y="4392735"/>
              <a:ext cx="243463" cy="516957"/>
            </a:xfrm>
            <a:custGeom>
              <a:avLst/>
              <a:gdLst/>
              <a:ahLst/>
              <a:cxnLst/>
              <a:rect l="l" t="t" r="r" b="b"/>
              <a:pathLst>
                <a:path w="5821" h="12360" extrusionOk="0">
                  <a:moveTo>
                    <a:pt x="2750" y="872"/>
                  </a:moveTo>
                  <a:lnTo>
                    <a:pt x="2750" y="3171"/>
                  </a:lnTo>
                  <a:lnTo>
                    <a:pt x="451" y="3171"/>
                  </a:lnTo>
                  <a:lnTo>
                    <a:pt x="451" y="872"/>
                  </a:lnTo>
                  <a:close/>
                  <a:moveTo>
                    <a:pt x="5368" y="872"/>
                  </a:moveTo>
                  <a:lnTo>
                    <a:pt x="5368" y="3171"/>
                  </a:lnTo>
                  <a:lnTo>
                    <a:pt x="3071" y="3171"/>
                  </a:lnTo>
                  <a:lnTo>
                    <a:pt x="3071" y="872"/>
                  </a:lnTo>
                  <a:close/>
                  <a:moveTo>
                    <a:pt x="2750" y="3441"/>
                  </a:moveTo>
                  <a:lnTo>
                    <a:pt x="2750" y="5738"/>
                  </a:lnTo>
                  <a:lnTo>
                    <a:pt x="451" y="5738"/>
                  </a:lnTo>
                  <a:lnTo>
                    <a:pt x="451" y="3441"/>
                  </a:lnTo>
                  <a:close/>
                  <a:moveTo>
                    <a:pt x="5368" y="3441"/>
                  </a:moveTo>
                  <a:lnTo>
                    <a:pt x="5368" y="5738"/>
                  </a:lnTo>
                  <a:lnTo>
                    <a:pt x="3071" y="5738"/>
                  </a:lnTo>
                  <a:lnTo>
                    <a:pt x="3071" y="3441"/>
                  </a:lnTo>
                  <a:close/>
                  <a:moveTo>
                    <a:pt x="2750" y="6000"/>
                  </a:moveTo>
                  <a:lnTo>
                    <a:pt x="2750" y="8297"/>
                  </a:lnTo>
                  <a:lnTo>
                    <a:pt x="451" y="8297"/>
                  </a:lnTo>
                  <a:lnTo>
                    <a:pt x="451" y="6000"/>
                  </a:lnTo>
                  <a:close/>
                  <a:moveTo>
                    <a:pt x="5368" y="6000"/>
                  </a:moveTo>
                  <a:lnTo>
                    <a:pt x="5368" y="8297"/>
                  </a:lnTo>
                  <a:lnTo>
                    <a:pt x="3071" y="8297"/>
                  </a:lnTo>
                  <a:lnTo>
                    <a:pt x="3071" y="6000"/>
                  </a:lnTo>
                  <a:close/>
                  <a:moveTo>
                    <a:pt x="2750" y="8557"/>
                  </a:moveTo>
                  <a:lnTo>
                    <a:pt x="2750" y="10864"/>
                  </a:lnTo>
                  <a:lnTo>
                    <a:pt x="451" y="10864"/>
                  </a:lnTo>
                  <a:lnTo>
                    <a:pt x="451" y="8557"/>
                  </a:lnTo>
                  <a:close/>
                  <a:moveTo>
                    <a:pt x="5368" y="8557"/>
                  </a:moveTo>
                  <a:lnTo>
                    <a:pt x="5368" y="10864"/>
                  </a:lnTo>
                  <a:lnTo>
                    <a:pt x="3071" y="10864"/>
                  </a:lnTo>
                  <a:lnTo>
                    <a:pt x="3071" y="8557"/>
                  </a:lnTo>
                  <a:close/>
                  <a:moveTo>
                    <a:pt x="1" y="0"/>
                  </a:moveTo>
                  <a:lnTo>
                    <a:pt x="1" y="12359"/>
                  </a:lnTo>
                  <a:lnTo>
                    <a:pt x="5820" y="12359"/>
                  </a:lnTo>
                  <a:lnTo>
                    <a:pt x="5820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24"/>
            <p:cNvSpPr/>
            <p:nvPr/>
          </p:nvSpPr>
          <p:spPr>
            <a:xfrm>
              <a:off x="4828230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24"/>
            <p:cNvSpPr/>
            <p:nvPr/>
          </p:nvSpPr>
          <p:spPr>
            <a:xfrm>
              <a:off x="4718693" y="4429164"/>
              <a:ext cx="96197" cy="96239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0" y="1"/>
                  </a:moveTo>
                  <a:lnTo>
                    <a:pt x="0" y="2300"/>
                  </a:lnTo>
                  <a:lnTo>
                    <a:pt x="2299" y="2300"/>
                  </a:lnTo>
                  <a:lnTo>
                    <a:pt x="2299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24"/>
            <p:cNvSpPr/>
            <p:nvPr/>
          </p:nvSpPr>
          <p:spPr>
            <a:xfrm>
              <a:off x="4828230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24"/>
            <p:cNvSpPr/>
            <p:nvPr/>
          </p:nvSpPr>
          <p:spPr>
            <a:xfrm>
              <a:off x="4718693" y="4536652"/>
              <a:ext cx="96197" cy="96072"/>
            </a:xfrm>
            <a:custGeom>
              <a:avLst/>
              <a:gdLst/>
              <a:ahLst/>
              <a:cxnLst/>
              <a:rect l="l" t="t" r="r" b="b"/>
              <a:pathLst>
                <a:path w="2300" h="2297" extrusionOk="0">
                  <a:moveTo>
                    <a:pt x="0" y="0"/>
                  </a:moveTo>
                  <a:lnTo>
                    <a:pt x="0" y="2297"/>
                  </a:lnTo>
                  <a:lnTo>
                    <a:pt x="2299" y="229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24"/>
            <p:cNvSpPr/>
            <p:nvPr/>
          </p:nvSpPr>
          <p:spPr>
            <a:xfrm>
              <a:off x="4828230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24"/>
            <p:cNvSpPr/>
            <p:nvPr/>
          </p:nvSpPr>
          <p:spPr>
            <a:xfrm>
              <a:off x="4718693" y="4643681"/>
              <a:ext cx="96197" cy="96114"/>
            </a:xfrm>
            <a:custGeom>
              <a:avLst/>
              <a:gdLst/>
              <a:ahLst/>
              <a:cxnLst/>
              <a:rect l="l" t="t" r="r" b="b"/>
              <a:pathLst>
                <a:path w="2300" h="2298" extrusionOk="0">
                  <a:moveTo>
                    <a:pt x="0" y="0"/>
                  </a:moveTo>
                  <a:lnTo>
                    <a:pt x="0" y="2297"/>
                  </a:lnTo>
                  <a:lnTo>
                    <a:pt x="2299" y="229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24"/>
            <p:cNvSpPr/>
            <p:nvPr/>
          </p:nvSpPr>
          <p:spPr>
            <a:xfrm>
              <a:off x="4828230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24"/>
            <p:cNvSpPr/>
            <p:nvPr/>
          </p:nvSpPr>
          <p:spPr>
            <a:xfrm>
              <a:off x="4718693" y="4750625"/>
              <a:ext cx="96197" cy="96532"/>
            </a:xfrm>
            <a:custGeom>
              <a:avLst/>
              <a:gdLst/>
              <a:ahLst/>
              <a:cxnLst/>
              <a:rect l="l" t="t" r="r" b="b"/>
              <a:pathLst>
                <a:path w="2300" h="2308" extrusionOk="0">
                  <a:moveTo>
                    <a:pt x="0" y="0"/>
                  </a:moveTo>
                  <a:lnTo>
                    <a:pt x="0" y="2307"/>
                  </a:lnTo>
                  <a:lnTo>
                    <a:pt x="2299" y="2307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24"/>
            <p:cNvSpPr/>
            <p:nvPr/>
          </p:nvSpPr>
          <p:spPr>
            <a:xfrm>
              <a:off x="4785444" y="4392735"/>
              <a:ext cx="242920" cy="516957"/>
            </a:xfrm>
            <a:custGeom>
              <a:avLst/>
              <a:gdLst/>
              <a:ahLst/>
              <a:cxnLst/>
              <a:rect l="l" t="t" r="r" b="b"/>
              <a:pathLst>
                <a:path w="5808" h="12360" extrusionOk="0">
                  <a:moveTo>
                    <a:pt x="2738" y="872"/>
                  </a:moveTo>
                  <a:lnTo>
                    <a:pt x="2738" y="3171"/>
                  </a:lnTo>
                  <a:lnTo>
                    <a:pt x="441" y="3171"/>
                  </a:lnTo>
                  <a:lnTo>
                    <a:pt x="441" y="872"/>
                  </a:lnTo>
                  <a:close/>
                  <a:moveTo>
                    <a:pt x="5358" y="872"/>
                  </a:moveTo>
                  <a:lnTo>
                    <a:pt x="5358" y="3171"/>
                  </a:lnTo>
                  <a:lnTo>
                    <a:pt x="3061" y="3171"/>
                  </a:lnTo>
                  <a:lnTo>
                    <a:pt x="3061" y="872"/>
                  </a:lnTo>
                  <a:close/>
                  <a:moveTo>
                    <a:pt x="2738" y="3441"/>
                  </a:moveTo>
                  <a:lnTo>
                    <a:pt x="2738" y="5738"/>
                  </a:lnTo>
                  <a:lnTo>
                    <a:pt x="441" y="5738"/>
                  </a:lnTo>
                  <a:lnTo>
                    <a:pt x="441" y="3441"/>
                  </a:lnTo>
                  <a:close/>
                  <a:moveTo>
                    <a:pt x="5358" y="3441"/>
                  </a:moveTo>
                  <a:lnTo>
                    <a:pt x="5358" y="5738"/>
                  </a:lnTo>
                  <a:lnTo>
                    <a:pt x="3061" y="5738"/>
                  </a:lnTo>
                  <a:lnTo>
                    <a:pt x="3061" y="3441"/>
                  </a:lnTo>
                  <a:close/>
                  <a:moveTo>
                    <a:pt x="2738" y="6000"/>
                  </a:moveTo>
                  <a:lnTo>
                    <a:pt x="2738" y="8297"/>
                  </a:lnTo>
                  <a:lnTo>
                    <a:pt x="441" y="8297"/>
                  </a:lnTo>
                  <a:lnTo>
                    <a:pt x="441" y="6000"/>
                  </a:lnTo>
                  <a:close/>
                  <a:moveTo>
                    <a:pt x="5358" y="6000"/>
                  </a:moveTo>
                  <a:lnTo>
                    <a:pt x="5358" y="8297"/>
                  </a:lnTo>
                  <a:lnTo>
                    <a:pt x="3061" y="8297"/>
                  </a:lnTo>
                  <a:lnTo>
                    <a:pt x="3061" y="6000"/>
                  </a:lnTo>
                  <a:close/>
                  <a:moveTo>
                    <a:pt x="2738" y="8557"/>
                  </a:moveTo>
                  <a:lnTo>
                    <a:pt x="2738" y="10864"/>
                  </a:lnTo>
                  <a:lnTo>
                    <a:pt x="441" y="10864"/>
                  </a:lnTo>
                  <a:lnTo>
                    <a:pt x="441" y="8557"/>
                  </a:lnTo>
                  <a:close/>
                  <a:moveTo>
                    <a:pt x="5358" y="8557"/>
                  </a:moveTo>
                  <a:lnTo>
                    <a:pt x="5358" y="10864"/>
                  </a:lnTo>
                  <a:lnTo>
                    <a:pt x="3061" y="10864"/>
                  </a:lnTo>
                  <a:lnTo>
                    <a:pt x="3061" y="8557"/>
                  </a:lnTo>
                  <a:close/>
                  <a:moveTo>
                    <a:pt x="0" y="0"/>
                  </a:moveTo>
                  <a:lnTo>
                    <a:pt x="0" y="12359"/>
                  </a:lnTo>
                  <a:lnTo>
                    <a:pt x="5808" y="12359"/>
                  </a:lnTo>
                  <a:lnTo>
                    <a:pt x="5808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24"/>
            <p:cNvSpPr/>
            <p:nvPr/>
          </p:nvSpPr>
          <p:spPr>
            <a:xfrm>
              <a:off x="4913426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24"/>
            <p:cNvSpPr/>
            <p:nvPr/>
          </p:nvSpPr>
          <p:spPr>
            <a:xfrm>
              <a:off x="4803847" y="4429164"/>
              <a:ext cx="96114" cy="96239"/>
            </a:xfrm>
            <a:custGeom>
              <a:avLst/>
              <a:gdLst/>
              <a:ahLst/>
              <a:cxnLst/>
              <a:rect l="l" t="t" r="r" b="b"/>
              <a:pathLst>
                <a:path w="2298" h="2301" extrusionOk="0">
                  <a:moveTo>
                    <a:pt x="1" y="1"/>
                  </a:moveTo>
                  <a:lnTo>
                    <a:pt x="1" y="2300"/>
                  </a:lnTo>
                  <a:lnTo>
                    <a:pt x="2298" y="2300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24"/>
            <p:cNvSpPr/>
            <p:nvPr/>
          </p:nvSpPr>
          <p:spPr>
            <a:xfrm>
              <a:off x="4913426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24"/>
            <p:cNvSpPr/>
            <p:nvPr/>
          </p:nvSpPr>
          <p:spPr>
            <a:xfrm>
              <a:off x="4803847" y="4536652"/>
              <a:ext cx="96114" cy="96072"/>
            </a:xfrm>
            <a:custGeom>
              <a:avLst/>
              <a:gdLst/>
              <a:ahLst/>
              <a:cxnLst/>
              <a:rect l="l" t="t" r="r" b="b"/>
              <a:pathLst>
                <a:path w="2298" h="2297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24"/>
            <p:cNvSpPr/>
            <p:nvPr/>
          </p:nvSpPr>
          <p:spPr>
            <a:xfrm>
              <a:off x="4913426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24"/>
            <p:cNvSpPr/>
            <p:nvPr/>
          </p:nvSpPr>
          <p:spPr>
            <a:xfrm>
              <a:off x="4803847" y="4643681"/>
              <a:ext cx="96114" cy="96114"/>
            </a:xfrm>
            <a:custGeom>
              <a:avLst/>
              <a:gdLst/>
              <a:ahLst/>
              <a:cxnLst/>
              <a:rect l="l" t="t" r="r" b="b"/>
              <a:pathLst>
                <a:path w="2298" h="2298" extrusionOk="0">
                  <a:moveTo>
                    <a:pt x="1" y="0"/>
                  </a:moveTo>
                  <a:lnTo>
                    <a:pt x="1" y="2297"/>
                  </a:lnTo>
                  <a:lnTo>
                    <a:pt x="2298" y="229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24"/>
            <p:cNvSpPr/>
            <p:nvPr/>
          </p:nvSpPr>
          <p:spPr>
            <a:xfrm>
              <a:off x="4913426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24"/>
            <p:cNvSpPr/>
            <p:nvPr/>
          </p:nvSpPr>
          <p:spPr>
            <a:xfrm>
              <a:off x="4803847" y="4750625"/>
              <a:ext cx="96114" cy="96532"/>
            </a:xfrm>
            <a:custGeom>
              <a:avLst/>
              <a:gdLst/>
              <a:ahLst/>
              <a:cxnLst/>
              <a:rect l="l" t="t" r="r" b="b"/>
              <a:pathLst>
                <a:path w="2298" h="2308" extrusionOk="0">
                  <a:moveTo>
                    <a:pt x="1" y="0"/>
                  </a:moveTo>
                  <a:lnTo>
                    <a:pt x="1" y="2307"/>
                  </a:lnTo>
                  <a:lnTo>
                    <a:pt x="2298" y="2307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2_1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5"/>
          <p:cNvSpPr/>
          <p:nvPr/>
        </p:nvSpPr>
        <p:spPr>
          <a:xfrm flipH="1">
            <a:off x="450" y="364863"/>
            <a:ext cx="9144016" cy="128867"/>
          </a:xfrm>
          <a:custGeom>
            <a:avLst/>
            <a:gdLst/>
            <a:ahLst/>
            <a:cxnLst/>
            <a:rect l="l" t="t" r="r" b="b"/>
            <a:pathLst>
              <a:path w="34181" h="403" extrusionOk="0">
                <a:moveTo>
                  <a:pt x="0" y="0"/>
                </a:moveTo>
                <a:lnTo>
                  <a:pt x="0" y="402"/>
                </a:lnTo>
                <a:lnTo>
                  <a:pt x="34181" y="402"/>
                </a:lnTo>
                <a:lnTo>
                  <a:pt x="3418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25"/>
          <p:cNvSpPr/>
          <p:nvPr/>
        </p:nvSpPr>
        <p:spPr>
          <a:xfrm flipH="1">
            <a:off x="8592509" y="-6"/>
            <a:ext cx="125352" cy="5050207"/>
          </a:xfrm>
          <a:custGeom>
            <a:avLst/>
            <a:gdLst/>
            <a:ahLst/>
            <a:cxnLst/>
            <a:rect l="l" t="t" r="r" b="b"/>
            <a:pathLst>
              <a:path w="392" h="15793" extrusionOk="0">
                <a:moveTo>
                  <a:pt x="1" y="0"/>
                </a:moveTo>
                <a:lnTo>
                  <a:pt x="1" y="15793"/>
                </a:lnTo>
                <a:lnTo>
                  <a:pt x="391" y="15793"/>
                </a:lnTo>
                <a:lnTo>
                  <a:pt x="391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25"/>
          <p:cNvSpPr/>
          <p:nvPr/>
        </p:nvSpPr>
        <p:spPr>
          <a:xfrm flipH="1">
            <a:off x="425836" y="-6"/>
            <a:ext cx="128869" cy="5050207"/>
          </a:xfrm>
          <a:custGeom>
            <a:avLst/>
            <a:gdLst/>
            <a:ahLst/>
            <a:cxnLst/>
            <a:rect l="l" t="t" r="r" b="b"/>
            <a:pathLst>
              <a:path w="403" h="15793" extrusionOk="0">
                <a:moveTo>
                  <a:pt x="0" y="0"/>
                </a:moveTo>
                <a:lnTo>
                  <a:pt x="0" y="15793"/>
                </a:lnTo>
                <a:lnTo>
                  <a:pt x="402" y="15793"/>
                </a:lnTo>
                <a:lnTo>
                  <a:pt x="402" y="0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25"/>
          <p:cNvSpPr txBox="1">
            <a:spLocks noGrp="1"/>
          </p:cNvSpPr>
          <p:nvPr>
            <p:ph type="title"/>
          </p:nvPr>
        </p:nvSpPr>
        <p:spPr>
          <a:xfrm>
            <a:off x="3213400" y="1113325"/>
            <a:ext cx="27171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2" name="Google Shape;402;p25"/>
          <p:cNvSpPr txBox="1">
            <a:spLocks noGrp="1"/>
          </p:cNvSpPr>
          <p:nvPr>
            <p:ph type="subTitle" idx="1"/>
          </p:nvPr>
        </p:nvSpPr>
        <p:spPr>
          <a:xfrm>
            <a:off x="3073050" y="1921575"/>
            <a:ext cx="2997900" cy="1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403" name="Google Shape;403;p25"/>
          <p:cNvGrpSpPr/>
          <p:nvPr/>
        </p:nvGrpSpPr>
        <p:grpSpPr>
          <a:xfrm>
            <a:off x="-147" y="4595807"/>
            <a:ext cx="9144001" cy="547679"/>
            <a:chOff x="-147" y="4595807"/>
            <a:chExt cx="9144001" cy="547679"/>
          </a:xfrm>
        </p:grpSpPr>
        <p:sp>
          <p:nvSpPr>
            <p:cNvPr id="404" name="Google Shape;404;p25"/>
            <p:cNvSpPr/>
            <p:nvPr/>
          </p:nvSpPr>
          <p:spPr>
            <a:xfrm>
              <a:off x="1102468" y="4830237"/>
              <a:ext cx="7346321" cy="313249"/>
            </a:xfrm>
            <a:custGeom>
              <a:avLst/>
              <a:gdLst/>
              <a:ahLst/>
              <a:cxnLst/>
              <a:rect l="l" t="t" r="r" b="b"/>
              <a:pathLst>
                <a:path w="16443" h="3764" extrusionOk="0">
                  <a:moveTo>
                    <a:pt x="2969" y="0"/>
                  </a:moveTo>
                  <a:lnTo>
                    <a:pt x="0" y="3763"/>
                  </a:lnTo>
                  <a:lnTo>
                    <a:pt x="16443" y="376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25"/>
            <p:cNvSpPr/>
            <p:nvPr/>
          </p:nvSpPr>
          <p:spPr>
            <a:xfrm>
              <a:off x="6131250" y="4595807"/>
              <a:ext cx="3012604" cy="234521"/>
            </a:xfrm>
            <a:custGeom>
              <a:avLst/>
              <a:gdLst/>
              <a:ahLst/>
              <a:cxnLst/>
              <a:rect l="l" t="t" r="r" b="b"/>
              <a:pathLst>
                <a:path w="6743" h="2818" extrusionOk="0">
                  <a:moveTo>
                    <a:pt x="1" y="0"/>
                  </a:moveTo>
                  <a:lnTo>
                    <a:pt x="2218" y="2817"/>
                  </a:lnTo>
                  <a:lnTo>
                    <a:pt x="6742" y="2817"/>
                  </a:lnTo>
                  <a:lnTo>
                    <a:pt x="6742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25"/>
            <p:cNvSpPr/>
            <p:nvPr/>
          </p:nvSpPr>
          <p:spPr>
            <a:xfrm>
              <a:off x="-147" y="4595807"/>
              <a:ext cx="3424530" cy="234521"/>
            </a:xfrm>
            <a:custGeom>
              <a:avLst/>
              <a:gdLst/>
              <a:ahLst/>
              <a:cxnLst/>
              <a:rect l="l" t="t" r="r" b="b"/>
              <a:pathLst>
                <a:path w="7665" h="2818" extrusionOk="0">
                  <a:moveTo>
                    <a:pt x="0" y="0"/>
                  </a:moveTo>
                  <a:lnTo>
                    <a:pt x="0" y="2817"/>
                  </a:lnTo>
                  <a:lnTo>
                    <a:pt x="5437" y="2817"/>
                  </a:lnTo>
                  <a:lnTo>
                    <a:pt x="766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25"/>
            <p:cNvSpPr/>
            <p:nvPr/>
          </p:nvSpPr>
          <p:spPr>
            <a:xfrm>
              <a:off x="2428912" y="4595807"/>
              <a:ext cx="4693818" cy="234521"/>
            </a:xfrm>
            <a:custGeom>
              <a:avLst/>
              <a:gdLst/>
              <a:ahLst/>
              <a:cxnLst/>
              <a:rect l="l" t="t" r="r" b="b"/>
              <a:pathLst>
                <a:path w="10506" h="2818" extrusionOk="0">
                  <a:moveTo>
                    <a:pt x="2227" y="0"/>
                  </a:moveTo>
                  <a:lnTo>
                    <a:pt x="0" y="2817"/>
                  </a:lnTo>
                  <a:lnTo>
                    <a:pt x="10505" y="2817"/>
                  </a:lnTo>
                  <a:lnTo>
                    <a:pt x="8288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25"/>
            <p:cNvSpPr/>
            <p:nvPr/>
          </p:nvSpPr>
          <p:spPr>
            <a:xfrm>
              <a:off x="7122174" y="4830237"/>
              <a:ext cx="2021657" cy="313249"/>
            </a:xfrm>
            <a:custGeom>
              <a:avLst/>
              <a:gdLst/>
              <a:ahLst/>
              <a:cxnLst/>
              <a:rect l="l" t="t" r="r" b="b"/>
              <a:pathLst>
                <a:path w="4525" h="3764" extrusionOk="0">
                  <a:moveTo>
                    <a:pt x="0" y="0"/>
                  </a:moveTo>
                  <a:lnTo>
                    <a:pt x="2969" y="3763"/>
                  </a:lnTo>
                  <a:lnTo>
                    <a:pt x="4524" y="3763"/>
                  </a:lnTo>
                  <a:lnTo>
                    <a:pt x="4524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25"/>
            <p:cNvSpPr/>
            <p:nvPr/>
          </p:nvSpPr>
          <p:spPr>
            <a:xfrm>
              <a:off x="-147" y="4830237"/>
              <a:ext cx="2429562" cy="313249"/>
            </a:xfrm>
            <a:custGeom>
              <a:avLst/>
              <a:gdLst/>
              <a:ahLst/>
              <a:cxnLst/>
              <a:rect l="l" t="t" r="r" b="b"/>
              <a:pathLst>
                <a:path w="5438" h="3764" extrusionOk="0">
                  <a:moveTo>
                    <a:pt x="0" y="0"/>
                  </a:moveTo>
                  <a:lnTo>
                    <a:pt x="0" y="3763"/>
                  </a:lnTo>
                  <a:lnTo>
                    <a:pt x="2468" y="3763"/>
                  </a:lnTo>
                  <a:lnTo>
                    <a:pt x="5437" y="0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4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6"/>
          <p:cNvSpPr txBox="1">
            <a:spLocks noGrp="1"/>
          </p:cNvSpPr>
          <p:nvPr>
            <p:ph type="subTitle" idx="1"/>
          </p:nvPr>
        </p:nvSpPr>
        <p:spPr>
          <a:xfrm>
            <a:off x="2642825" y="1370425"/>
            <a:ext cx="3852000" cy="10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12" name="Google Shape;412;p26"/>
          <p:cNvSpPr txBox="1">
            <a:spLocks noGrp="1"/>
          </p:cNvSpPr>
          <p:nvPr>
            <p:ph type="ctrTitle"/>
          </p:nvPr>
        </p:nvSpPr>
        <p:spPr>
          <a:xfrm flipH="1">
            <a:off x="2649175" y="801675"/>
            <a:ext cx="38520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13" name="Google Shape;413;p26"/>
          <p:cNvSpPr txBox="1"/>
          <p:nvPr/>
        </p:nvSpPr>
        <p:spPr>
          <a:xfrm>
            <a:off x="2844200" y="2797314"/>
            <a:ext cx="34557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 </a:t>
            </a:r>
            <a:r>
              <a:rPr lang="en" sz="1100" b="1" i="0" u="none" strike="noStrike" cap="none">
                <a:solidFill>
                  <a:schemeClr val="hlink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/>
              </a:rPr>
              <a:t>Slidesgo</a:t>
            </a:r>
            <a:r>
              <a:rPr lang="en" sz="1100" b="1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,</a:t>
            </a:r>
            <a:r>
              <a:rPr lang="en" sz="11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 including icons by </a:t>
            </a:r>
            <a:r>
              <a:rPr lang="en" sz="1100" b="1" i="0" u="none" strike="noStrike" cap="none">
                <a:solidFill>
                  <a:schemeClr val="hlink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/>
              </a:rPr>
              <a:t>Flaticon</a:t>
            </a:r>
            <a:r>
              <a:rPr lang="en" sz="11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, infographics &amp; images by </a:t>
            </a:r>
            <a:r>
              <a:rPr lang="en" sz="1100" b="1" i="0" u="none" strike="noStrike" cap="none">
                <a:solidFill>
                  <a:schemeClr val="hlink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/>
              </a:rPr>
              <a:t>Freepik</a:t>
            </a:r>
            <a:endParaRPr sz="1100" b="0" i="0" u="none" strike="noStrike" cap="none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4" name="Google Shape;414;p26"/>
          <p:cNvSpPr/>
          <p:nvPr/>
        </p:nvSpPr>
        <p:spPr>
          <a:xfrm>
            <a:off x="306875" y="4117925"/>
            <a:ext cx="8523152" cy="378750"/>
          </a:xfrm>
          <a:custGeom>
            <a:avLst/>
            <a:gdLst/>
            <a:ahLst/>
            <a:cxnLst/>
            <a:rect l="l" t="t" r="r" b="b"/>
            <a:pathLst>
              <a:path w="30098" h="1496" extrusionOk="0">
                <a:moveTo>
                  <a:pt x="0" y="1"/>
                </a:moveTo>
                <a:lnTo>
                  <a:pt x="0" y="1496"/>
                </a:lnTo>
                <a:lnTo>
                  <a:pt x="30097" y="1496"/>
                </a:lnTo>
                <a:lnTo>
                  <a:pt x="30097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6"/>
          <p:cNvSpPr/>
          <p:nvPr/>
        </p:nvSpPr>
        <p:spPr>
          <a:xfrm>
            <a:off x="301475" y="4117929"/>
            <a:ext cx="7620437" cy="253"/>
          </a:xfrm>
          <a:custGeom>
            <a:avLst/>
            <a:gdLst/>
            <a:ahLst/>
            <a:cxnLst/>
            <a:rect l="l" t="t" r="r" b="b"/>
            <a:pathLst>
              <a:path w="30098" h="1" fill="none" extrusionOk="0">
                <a:moveTo>
                  <a:pt x="0" y="1"/>
                </a:moveTo>
                <a:lnTo>
                  <a:pt x="30097" y="1"/>
                </a:lnTo>
              </a:path>
            </a:pathLst>
          </a:custGeom>
          <a:noFill/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6"/>
          <p:cNvSpPr/>
          <p:nvPr/>
        </p:nvSpPr>
        <p:spPr>
          <a:xfrm>
            <a:off x="306875" y="4364259"/>
            <a:ext cx="8523152" cy="253"/>
          </a:xfrm>
          <a:custGeom>
            <a:avLst/>
            <a:gdLst/>
            <a:ahLst/>
            <a:cxnLst/>
            <a:rect l="l" t="t" r="r" b="b"/>
            <a:pathLst>
              <a:path w="30098" h="1" fill="none" extrusionOk="0">
                <a:moveTo>
                  <a:pt x="0" y="1"/>
                </a:moveTo>
                <a:lnTo>
                  <a:pt x="30097" y="1"/>
                </a:lnTo>
              </a:path>
            </a:pathLst>
          </a:custGeom>
          <a:noFill/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26"/>
          <p:cNvSpPr/>
          <p:nvPr/>
        </p:nvSpPr>
        <p:spPr>
          <a:xfrm>
            <a:off x="2192350" y="0"/>
            <a:ext cx="142300" cy="4364615"/>
          </a:xfrm>
          <a:custGeom>
            <a:avLst/>
            <a:gdLst/>
            <a:ahLst/>
            <a:cxnLst/>
            <a:rect l="l" t="t" r="r" b="b"/>
            <a:pathLst>
              <a:path w="562" h="14096" extrusionOk="0">
                <a:moveTo>
                  <a:pt x="1" y="1"/>
                </a:moveTo>
                <a:lnTo>
                  <a:pt x="1" y="14096"/>
                </a:lnTo>
                <a:lnTo>
                  <a:pt x="562" y="14096"/>
                </a:lnTo>
                <a:lnTo>
                  <a:pt x="56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26"/>
          <p:cNvSpPr/>
          <p:nvPr/>
        </p:nvSpPr>
        <p:spPr>
          <a:xfrm>
            <a:off x="-7050" y="4496639"/>
            <a:ext cx="9150996" cy="646844"/>
          </a:xfrm>
          <a:custGeom>
            <a:avLst/>
            <a:gdLst/>
            <a:ahLst/>
            <a:cxnLst/>
            <a:rect l="l" t="t" r="r" b="b"/>
            <a:pathLst>
              <a:path w="30098" h="6321" extrusionOk="0">
                <a:moveTo>
                  <a:pt x="0" y="1"/>
                </a:moveTo>
                <a:lnTo>
                  <a:pt x="0" y="6321"/>
                </a:lnTo>
                <a:lnTo>
                  <a:pt x="30097" y="6321"/>
                </a:lnTo>
                <a:lnTo>
                  <a:pt x="30097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26"/>
          <p:cNvSpPr/>
          <p:nvPr/>
        </p:nvSpPr>
        <p:spPr>
          <a:xfrm flipH="1">
            <a:off x="6825184" y="0"/>
            <a:ext cx="142300" cy="4364615"/>
          </a:xfrm>
          <a:custGeom>
            <a:avLst/>
            <a:gdLst/>
            <a:ahLst/>
            <a:cxnLst/>
            <a:rect l="l" t="t" r="r" b="b"/>
            <a:pathLst>
              <a:path w="562" h="14096" extrusionOk="0">
                <a:moveTo>
                  <a:pt x="1" y="1"/>
                </a:moveTo>
                <a:lnTo>
                  <a:pt x="1" y="14096"/>
                </a:lnTo>
                <a:lnTo>
                  <a:pt x="562" y="14096"/>
                </a:lnTo>
                <a:lnTo>
                  <a:pt x="56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7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27"/>
          <p:cNvSpPr txBox="1">
            <a:spLocks noGrp="1"/>
          </p:cNvSpPr>
          <p:nvPr>
            <p:ph type="body" idx="1"/>
          </p:nvPr>
        </p:nvSpPr>
        <p:spPr>
          <a:xfrm>
            <a:off x="720000" y="1071775"/>
            <a:ext cx="7704000" cy="35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423" name="Google Shape;423;p27"/>
          <p:cNvGrpSpPr/>
          <p:nvPr/>
        </p:nvGrpSpPr>
        <p:grpSpPr>
          <a:xfrm>
            <a:off x="0" y="0"/>
            <a:ext cx="9143998" cy="5143480"/>
            <a:chOff x="0" y="0"/>
            <a:chExt cx="9143998" cy="5143480"/>
          </a:xfrm>
        </p:grpSpPr>
        <p:sp>
          <p:nvSpPr>
            <p:cNvPr id="424" name="Google Shape;424;p27"/>
            <p:cNvSpPr/>
            <p:nvPr/>
          </p:nvSpPr>
          <p:spPr>
            <a:xfrm>
              <a:off x="8523394" y="0"/>
              <a:ext cx="104793" cy="4760642"/>
            </a:xfrm>
            <a:custGeom>
              <a:avLst/>
              <a:gdLst/>
              <a:ahLst/>
              <a:cxnLst/>
              <a:rect l="l" t="t" r="r" b="b"/>
              <a:pathLst>
                <a:path w="403" h="15793" extrusionOk="0">
                  <a:moveTo>
                    <a:pt x="0" y="0"/>
                  </a:moveTo>
                  <a:lnTo>
                    <a:pt x="0" y="15793"/>
                  </a:lnTo>
                  <a:lnTo>
                    <a:pt x="402" y="15793"/>
                  </a:lnTo>
                  <a:lnTo>
                    <a:pt x="40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27"/>
            <p:cNvSpPr/>
            <p:nvPr/>
          </p:nvSpPr>
          <p:spPr>
            <a:xfrm>
              <a:off x="515813" y="0"/>
              <a:ext cx="101933" cy="4760642"/>
            </a:xfrm>
            <a:custGeom>
              <a:avLst/>
              <a:gdLst/>
              <a:ahLst/>
              <a:cxnLst/>
              <a:rect l="l" t="t" r="r" b="b"/>
              <a:pathLst>
                <a:path w="392" h="15793" extrusionOk="0">
                  <a:moveTo>
                    <a:pt x="1" y="0"/>
                  </a:moveTo>
                  <a:lnTo>
                    <a:pt x="1" y="15793"/>
                  </a:lnTo>
                  <a:lnTo>
                    <a:pt x="391" y="15793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27"/>
            <p:cNvSpPr/>
            <p:nvPr/>
          </p:nvSpPr>
          <p:spPr>
            <a:xfrm>
              <a:off x="0" y="4688375"/>
              <a:ext cx="9143998" cy="231173"/>
            </a:xfrm>
            <a:custGeom>
              <a:avLst/>
              <a:gdLst/>
              <a:ahLst/>
              <a:cxnLst/>
              <a:rect l="l" t="t" r="r" b="b"/>
              <a:pathLst>
                <a:path w="30098" h="1496" extrusionOk="0">
                  <a:moveTo>
                    <a:pt x="0" y="0"/>
                  </a:moveTo>
                  <a:lnTo>
                    <a:pt x="0" y="1495"/>
                  </a:lnTo>
                  <a:lnTo>
                    <a:pt x="30097" y="1495"/>
                  </a:lnTo>
                  <a:lnTo>
                    <a:pt x="30097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0" y="4878999"/>
              <a:ext cx="9143998" cy="264481"/>
            </a:xfrm>
            <a:custGeom>
              <a:avLst/>
              <a:gdLst/>
              <a:ahLst/>
              <a:cxnLst/>
              <a:rect l="l" t="t" r="r" b="b"/>
              <a:pathLst>
                <a:path w="30098" h="6322" extrusionOk="0">
                  <a:moveTo>
                    <a:pt x="0" y="1"/>
                  </a:moveTo>
                  <a:lnTo>
                    <a:pt x="0" y="6321"/>
                  </a:lnTo>
                  <a:lnTo>
                    <a:pt x="30097" y="6321"/>
                  </a:lnTo>
                  <a:lnTo>
                    <a:pt x="30097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8"/>
          <p:cNvSpPr txBox="1">
            <a:spLocks noGrp="1"/>
          </p:cNvSpPr>
          <p:nvPr>
            <p:ph type="title"/>
          </p:nvPr>
        </p:nvSpPr>
        <p:spPr>
          <a:xfrm>
            <a:off x="1537976" y="544276"/>
            <a:ext cx="5760300" cy="5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30" name="Google Shape;430;p28"/>
          <p:cNvSpPr txBox="1">
            <a:spLocks noGrp="1"/>
          </p:cNvSpPr>
          <p:nvPr>
            <p:ph type="subTitle" idx="1"/>
          </p:nvPr>
        </p:nvSpPr>
        <p:spPr>
          <a:xfrm>
            <a:off x="2237250" y="2090550"/>
            <a:ext cx="4669500" cy="14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2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Google Shape;433;p30"/>
          <p:cNvGrpSpPr/>
          <p:nvPr/>
        </p:nvGrpSpPr>
        <p:grpSpPr>
          <a:xfrm>
            <a:off x="-1366925" y="-9125"/>
            <a:ext cx="4857524" cy="4589171"/>
            <a:chOff x="24" y="-9118"/>
            <a:chExt cx="3757948" cy="3550341"/>
          </a:xfrm>
        </p:grpSpPr>
        <p:sp>
          <p:nvSpPr>
            <p:cNvPr id="434" name="Google Shape;434;p30"/>
            <p:cNvSpPr/>
            <p:nvPr/>
          </p:nvSpPr>
          <p:spPr>
            <a:xfrm>
              <a:off x="88490" y="-9118"/>
              <a:ext cx="1813716" cy="3299806"/>
            </a:xfrm>
            <a:custGeom>
              <a:avLst/>
              <a:gdLst/>
              <a:ahLst/>
              <a:cxnLst/>
              <a:rect l="l" t="t" r="r" b="b"/>
              <a:pathLst>
                <a:path w="7196" h="13092" extrusionOk="0">
                  <a:moveTo>
                    <a:pt x="1" y="1"/>
                  </a:moveTo>
                  <a:lnTo>
                    <a:pt x="1" y="13091"/>
                  </a:lnTo>
                  <a:lnTo>
                    <a:pt x="7195" y="13091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30"/>
            <p:cNvSpPr/>
            <p:nvPr/>
          </p:nvSpPr>
          <p:spPr>
            <a:xfrm>
              <a:off x="1945012" y="-9118"/>
              <a:ext cx="1812960" cy="3299806"/>
            </a:xfrm>
            <a:custGeom>
              <a:avLst/>
              <a:gdLst/>
              <a:ahLst/>
              <a:cxnLst/>
              <a:rect l="l" t="t" r="r" b="b"/>
              <a:pathLst>
                <a:path w="7193" h="13092" extrusionOk="0">
                  <a:moveTo>
                    <a:pt x="0" y="1"/>
                  </a:moveTo>
                  <a:lnTo>
                    <a:pt x="0" y="13091"/>
                  </a:lnTo>
                  <a:lnTo>
                    <a:pt x="7192" y="13091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30"/>
            <p:cNvSpPr/>
            <p:nvPr/>
          </p:nvSpPr>
          <p:spPr>
            <a:xfrm>
              <a:off x="3502111" y="-9118"/>
              <a:ext cx="179960" cy="3299806"/>
            </a:xfrm>
            <a:custGeom>
              <a:avLst/>
              <a:gdLst/>
              <a:ahLst/>
              <a:cxnLst/>
              <a:rect l="l" t="t" r="r" b="b"/>
              <a:pathLst>
                <a:path w="714" h="13092" extrusionOk="0">
                  <a:moveTo>
                    <a:pt x="0" y="1"/>
                  </a:moveTo>
                  <a:lnTo>
                    <a:pt x="0" y="13091"/>
                  </a:lnTo>
                  <a:lnTo>
                    <a:pt x="713" y="13091"/>
                  </a:lnTo>
                  <a:lnTo>
                    <a:pt x="713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30"/>
            <p:cNvSpPr/>
            <p:nvPr/>
          </p:nvSpPr>
          <p:spPr>
            <a:xfrm>
              <a:off x="2642909" y="-9118"/>
              <a:ext cx="176684" cy="3299806"/>
            </a:xfrm>
            <a:custGeom>
              <a:avLst/>
              <a:gdLst/>
              <a:ahLst/>
              <a:cxnLst/>
              <a:rect l="l" t="t" r="r" b="b"/>
              <a:pathLst>
                <a:path w="701" h="13092" extrusionOk="0">
                  <a:moveTo>
                    <a:pt x="0" y="1"/>
                  </a:moveTo>
                  <a:lnTo>
                    <a:pt x="0" y="13091"/>
                  </a:lnTo>
                  <a:lnTo>
                    <a:pt x="701" y="13091"/>
                  </a:lnTo>
                  <a:lnTo>
                    <a:pt x="701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30"/>
            <p:cNvSpPr/>
            <p:nvPr/>
          </p:nvSpPr>
          <p:spPr>
            <a:xfrm>
              <a:off x="1945012" y="342233"/>
              <a:ext cx="1812960" cy="91241"/>
            </a:xfrm>
            <a:custGeom>
              <a:avLst/>
              <a:gdLst/>
              <a:ahLst/>
              <a:cxnLst/>
              <a:rect l="l" t="t" r="r" b="b"/>
              <a:pathLst>
                <a:path w="7193" h="362" extrusionOk="0">
                  <a:moveTo>
                    <a:pt x="0" y="1"/>
                  </a:moveTo>
                  <a:lnTo>
                    <a:pt x="0" y="362"/>
                  </a:lnTo>
                  <a:lnTo>
                    <a:pt x="7192" y="362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30"/>
            <p:cNvSpPr/>
            <p:nvPr/>
          </p:nvSpPr>
          <p:spPr>
            <a:xfrm>
              <a:off x="1945012" y="1105677"/>
              <a:ext cx="1812960" cy="91241"/>
            </a:xfrm>
            <a:custGeom>
              <a:avLst/>
              <a:gdLst/>
              <a:ahLst/>
              <a:cxnLst/>
              <a:rect l="l" t="t" r="r" b="b"/>
              <a:pathLst>
                <a:path w="7193" h="362" extrusionOk="0">
                  <a:moveTo>
                    <a:pt x="0" y="1"/>
                  </a:moveTo>
                  <a:lnTo>
                    <a:pt x="0" y="362"/>
                  </a:lnTo>
                  <a:lnTo>
                    <a:pt x="7192" y="362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30"/>
            <p:cNvSpPr/>
            <p:nvPr/>
          </p:nvSpPr>
          <p:spPr>
            <a:xfrm>
              <a:off x="1945012" y="1869122"/>
              <a:ext cx="1812960" cy="91241"/>
            </a:xfrm>
            <a:custGeom>
              <a:avLst/>
              <a:gdLst/>
              <a:ahLst/>
              <a:cxnLst/>
              <a:rect l="l" t="t" r="r" b="b"/>
              <a:pathLst>
                <a:path w="7193" h="362" extrusionOk="0">
                  <a:moveTo>
                    <a:pt x="0" y="1"/>
                  </a:moveTo>
                  <a:lnTo>
                    <a:pt x="0" y="362"/>
                  </a:lnTo>
                  <a:lnTo>
                    <a:pt x="7192" y="362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30"/>
            <p:cNvSpPr/>
            <p:nvPr/>
          </p:nvSpPr>
          <p:spPr>
            <a:xfrm>
              <a:off x="1945012" y="2633071"/>
              <a:ext cx="1812960" cy="91493"/>
            </a:xfrm>
            <a:custGeom>
              <a:avLst/>
              <a:gdLst/>
              <a:ahLst/>
              <a:cxnLst/>
              <a:rect l="l" t="t" r="r" b="b"/>
              <a:pathLst>
                <a:path w="7193" h="363" extrusionOk="0">
                  <a:moveTo>
                    <a:pt x="0" y="1"/>
                  </a:moveTo>
                  <a:lnTo>
                    <a:pt x="0" y="362"/>
                  </a:lnTo>
                  <a:lnTo>
                    <a:pt x="7192" y="362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30"/>
            <p:cNvSpPr/>
            <p:nvPr/>
          </p:nvSpPr>
          <p:spPr>
            <a:xfrm>
              <a:off x="1646345" y="-9118"/>
              <a:ext cx="179960" cy="3299806"/>
            </a:xfrm>
            <a:custGeom>
              <a:avLst/>
              <a:gdLst/>
              <a:ahLst/>
              <a:cxnLst/>
              <a:rect l="l" t="t" r="r" b="b"/>
              <a:pathLst>
                <a:path w="714" h="13092" extrusionOk="0">
                  <a:moveTo>
                    <a:pt x="1" y="1"/>
                  </a:moveTo>
                  <a:lnTo>
                    <a:pt x="1" y="13091"/>
                  </a:lnTo>
                  <a:lnTo>
                    <a:pt x="713" y="13091"/>
                  </a:lnTo>
                  <a:lnTo>
                    <a:pt x="713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30"/>
            <p:cNvSpPr/>
            <p:nvPr/>
          </p:nvSpPr>
          <p:spPr>
            <a:xfrm>
              <a:off x="786387" y="-9118"/>
              <a:ext cx="177440" cy="3299806"/>
            </a:xfrm>
            <a:custGeom>
              <a:avLst/>
              <a:gdLst/>
              <a:ahLst/>
              <a:cxnLst/>
              <a:rect l="l" t="t" r="r" b="b"/>
              <a:pathLst>
                <a:path w="704" h="13092" extrusionOk="0">
                  <a:moveTo>
                    <a:pt x="1" y="1"/>
                  </a:moveTo>
                  <a:lnTo>
                    <a:pt x="1" y="13091"/>
                  </a:lnTo>
                  <a:lnTo>
                    <a:pt x="704" y="13091"/>
                  </a:lnTo>
                  <a:lnTo>
                    <a:pt x="704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30"/>
            <p:cNvSpPr/>
            <p:nvPr/>
          </p:nvSpPr>
          <p:spPr>
            <a:xfrm>
              <a:off x="88490" y="342233"/>
              <a:ext cx="1813716" cy="91241"/>
            </a:xfrm>
            <a:custGeom>
              <a:avLst/>
              <a:gdLst/>
              <a:ahLst/>
              <a:cxnLst/>
              <a:rect l="l" t="t" r="r" b="b"/>
              <a:pathLst>
                <a:path w="7196" h="362" extrusionOk="0">
                  <a:moveTo>
                    <a:pt x="1" y="1"/>
                  </a:moveTo>
                  <a:lnTo>
                    <a:pt x="1" y="362"/>
                  </a:lnTo>
                  <a:lnTo>
                    <a:pt x="7195" y="362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30"/>
            <p:cNvSpPr/>
            <p:nvPr/>
          </p:nvSpPr>
          <p:spPr>
            <a:xfrm>
              <a:off x="88490" y="1105677"/>
              <a:ext cx="1813716" cy="91241"/>
            </a:xfrm>
            <a:custGeom>
              <a:avLst/>
              <a:gdLst/>
              <a:ahLst/>
              <a:cxnLst/>
              <a:rect l="l" t="t" r="r" b="b"/>
              <a:pathLst>
                <a:path w="7196" h="362" extrusionOk="0">
                  <a:moveTo>
                    <a:pt x="1" y="1"/>
                  </a:moveTo>
                  <a:lnTo>
                    <a:pt x="1" y="362"/>
                  </a:lnTo>
                  <a:lnTo>
                    <a:pt x="7195" y="362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30"/>
            <p:cNvSpPr/>
            <p:nvPr/>
          </p:nvSpPr>
          <p:spPr>
            <a:xfrm>
              <a:off x="88490" y="1869122"/>
              <a:ext cx="1813716" cy="91241"/>
            </a:xfrm>
            <a:custGeom>
              <a:avLst/>
              <a:gdLst/>
              <a:ahLst/>
              <a:cxnLst/>
              <a:rect l="l" t="t" r="r" b="b"/>
              <a:pathLst>
                <a:path w="7196" h="362" extrusionOk="0">
                  <a:moveTo>
                    <a:pt x="1" y="1"/>
                  </a:moveTo>
                  <a:lnTo>
                    <a:pt x="1" y="362"/>
                  </a:lnTo>
                  <a:lnTo>
                    <a:pt x="7195" y="362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0"/>
            <p:cNvSpPr/>
            <p:nvPr/>
          </p:nvSpPr>
          <p:spPr>
            <a:xfrm>
              <a:off x="88490" y="2633071"/>
              <a:ext cx="1813716" cy="91493"/>
            </a:xfrm>
            <a:custGeom>
              <a:avLst/>
              <a:gdLst/>
              <a:ahLst/>
              <a:cxnLst/>
              <a:rect l="l" t="t" r="r" b="b"/>
              <a:pathLst>
                <a:path w="7196" h="363" extrusionOk="0">
                  <a:moveTo>
                    <a:pt x="1" y="1"/>
                  </a:moveTo>
                  <a:lnTo>
                    <a:pt x="1" y="362"/>
                  </a:lnTo>
                  <a:lnTo>
                    <a:pt x="7195" y="362"/>
                  </a:lnTo>
                  <a:lnTo>
                    <a:pt x="7195" y="1"/>
                  </a:lnTo>
                  <a:close/>
                </a:path>
              </a:pathLst>
            </a:custGeom>
            <a:solidFill>
              <a:srgbClr val="E5D8DA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30"/>
            <p:cNvSpPr/>
            <p:nvPr/>
          </p:nvSpPr>
          <p:spPr>
            <a:xfrm>
              <a:off x="24" y="-9118"/>
              <a:ext cx="179708" cy="3550341"/>
            </a:xfrm>
            <a:custGeom>
              <a:avLst/>
              <a:gdLst/>
              <a:ahLst/>
              <a:cxnLst/>
              <a:rect l="l" t="t" r="r" b="b"/>
              <a:pathLst>
                <a:path w="713" h="14086" extrusionOk="0">
                  <a:moveTo>
                    <a:pt x="0" y="1"/>
                  </a:moveTo>
                  <a:lnTo>
                    <a:pt x="0" y="14086"/>
                  </a:lnTo>
                  <a:lnTo>
                    <a:pt x="713" y="14086"/>
                  </a:lnTo>
                  <a:lnTo>
                    <a:pt x="713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0"/>
            <p:cNvSpPr/>
            <p:nvPr/>
          </p:nvSpPr>
          <p:spPr>
            <a:xfrm>
              <a:off x="134109" y="-9118"/>
              <a:ext cx="252" cy="3550341"/>
            </a:xfrm>
            <a:custGeom>
              <a:avLst/>
              <a:gdLst/>
              <a:ahLst/>
              <a:cxnLst/>
              <a:rect l="l" t="t" r="r" b="b"/>
              <a:pathLst>
                <a:path w="1" h="14086" fill="none" extrusionOk="0">
                  <a:moveTo>
                    <a:pt x="0" y="1"/>
                  </a:moveTo>
                  <a:lnTo>
                    <a:pt x="0" y="14086"/>
                  </a:ln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0"/>
            <p:cNvSpPr/>
            <p:nvPr/>
          </p:nvSpPr>
          <p:spPr>
            <a:xfrm>
              <a:off x="162085" y="286531"/>
              <a:ext cx="753867" cy="88721"/>
            </a:xfrm>
            <a:custGeom>
              <a:avLst/>
              <a:gdLst/>
              <a:ahLst/>
              <a:cxnLst/>
              <a:rect l="l" t="t" r="r" b="b"/>
              <a:pathLst>
                <a:path w="2991" h="352" extrusionOk="0">
                  <a:moveTo>
                    <a:pt x="0" y="0"/>
                  </a:moveTo>
                  <a:lnTo>
                    <a:pt x="0" y="352"/>
                  </a:lnTo>
                  <a:lnTo>
                    <a:pt x="2991" y="352"/>
                  </a:lnTo>
                  <a:lnTo>
                    <a:pt x="29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30"/>
            <p:cNvSpPr/>
            <p:nvPr/>
          </p:nvSpPr>
          <p:spPr>
            <a:xfrm>
              <a:off x="162085" y="1049975"/>
              <a:ext cx="753867" cy="88721"/>
            </a:xfrm>
            <a:custGeom>
              <a:avLst/>
              <a:gdLst/>
              <a:ahLst/>
              <a:cxnLst/>
              <a:rect l="l" t="t" r="r" b="b"/>
              <a:pathLst>
                <a:path w="2991" h="352" extrusionOk="0">
                  <a:moveTo>
                    <a:pt x="0" y="0"/>
                  </a:moveTo>
                  <a:lnTo>
                    <a:pt x="0" y="352"/>
                  </a:lnTo>
                  <a:lnTo>
                    <a:pt x="2991" y="352"/>
                  </a:lnTo>
                  <a:lnTo>
                    <a:pt x="29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30"/>
            <p:cNvSpPr/>
            <p:nvPr/>
          </p:nvSpPr>
          <p:spPr>
            <a:xfrm>
              <a:off x="162085" y="1816445"/>
              <a:ext cx="753867" cy="88721"/>
            </a:xfrm>
            <a:custGeom>
              <a:avLst/>
              <a:gdLst/>
              <a:ahLst/>
              <a:cxnLst/>
              <a:rect l="l" t="t" r="r" b="b"/>
              <a:pathLst>
                <a:path w="2991" h="352" extrusionOk="0">
                  <a:moveTo>
                    <a:pt x="0" y="0"/>
                  </a:moveTo>
                  <a:lnTo>
                    <a:pt x="0" y="352"/>
                  </a:lnTo>
                  <a:lnTo>
                    <a:pt x="2991" y="352"/>
                  </a:lnTo>
                  <a:lnTo>
                    <a:pt x="29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30"/>
            <p:cNvSpPr/>
            <p:nvPr/>
          </p:nvSpPr>
          <p:spPr>
            <a:xfrm>
              <a:off x="162085" y="2579637"/>
              <a:ext cx="753867" cy="88973"/>
            </a:xfrm>
            <a:custGeom>
              <a:avLst/>
              <a:gdLst/>
              <a:ahLst/>
              <a:cxnLst/>
              <a:rect l="l" t="t" r="r" b="b"/>
              <a:pathLst>
                <a:path w="2991" h="353" extrusionOk="0">
                  <a:moveTo>
                    <a:pt x="0" y="1"/>
                  </a:moveTo>
                  <a:lnTo>
                    <a:pt x="0" y="353"/>
                  </a:lnTo>
                  <a:lnTo>
                    <a:pt x="2991" y="353"/>
                  </a:lnTo>
                  <a:lnTo>
                    <a:pt x="2991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30"/>
            <p:cNvSpPr/>
            <p:nvPr/>
          </p:nvSpPr>
          <p:spPr>
            <a:xfrm>
              <a:off x="859982" y="-9118"/>
              <a:ext cx="182229" cy="3550341"/>
            </a:xfrm>
            <a:custGeom>
              <a:avLst/>
              <a:gdLst/>
              <a:ahLst/>
              <a:cxnLst/>
              <a:rect l="l" t="t" r="r" b="b"/>
              <a:pathLst>
                <a:path w="723" h="14086" extrusionOk="0">
                  <a:moveTo>
                    <a:pt x="0" y="1"/>
                  </a:moveTo>
                  <a:lnTo>
                    <a:pt x="0" y="14086"/>
                  </a:lnTo>
                  <a:lnTo>
                    <a:pt x="722" y="14086"/>
                  </a:lnTo>
                  <a:lnTo>
                    <a:pt x="72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30"/>
            <p:cNvSpPr/>
            <p:nvPr/>
          </p:nvSpPr>
          <p:spPr>
            <a:xfrm>
              <a:off x="994067" y="-9118"/>
              <a:ext cx="252" cy="3550341"/>
            </a:xfrm>
            <a:custGeom>
              <a:avLst/>
              <a:gdLst/>
              <a:ahLst/>
              <a:cxnLst/>
              <a:rect l="l" t="t" r="r" b="b"/>
              <a:pathLst>
                <a:path w="1" h="14086" fill="none" extrusionOk="0">
                  <a:moveTo>
                    <a:pt x="0" y="1"/>
                  </a:moveTo>
                  <a:lnTo>
                    <a:pt x="0" y="14086"/>
                  </a:ln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30"/>
            <p:cNvSpPr/>
            <p:nvPr/>
          </p:nvSpPr>
          <p:spPr>
            <a:xfrm>
              <a:off x="1021792" y="286531"/>
              <a:ext cx="753363" cy="88721"/>
            </a:xfrm>
            <a:custGeom>
              <a:avLst/>
              <a:gdLst/>
              <a:ahLst/>
              <a:cxnLst/>
              <a:rect l="l" t="t" r="r" b="b"/>
              <a:pathLst>
                <a:path w="2989" h="352" extrusionOk="0">
                  <a:moveTo>
                    <a:pt x="1" y="0"/>
                  </a:moveTo>
                  <a:lnTo>
                    <a:pt x="1" y="352"/>
                  </a:lnTo>
                  <a:lnTo>
                    <a:pt x="2989" y="352"/>
                  </a:lnTo>
                  <a:lnTo>
                    <a:pt x="2989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30"/>
            <p:cNvSpPr/>
            <p:nvPr/>
          </p:nvSpPr>
          <p:spPr>
            <a:xfrm>
              <a:off x="1021792" y="1049975"/>
              <a:ext cx="753363" cy="88721"/>
            </a:xfrm>
            <a:custGeom>
              <a:avLst/>
              <a:gdLst/>
              <a:ahLst/>
              <a:cxnLst/>
              <a:rect l="l" t="t" r="r" b="b"/>
              <a:pathLst>
                <a:path w="2989" h="352" extrusionOk="0">
                  <a:moveTo>
                    <a:pt x="1" y="0"/>
                  </a:moveTo>
                  <a:lnTo>
                    <a:pt x="1" y="352"/>
                  </a:lnTo>
                  <a:lnTo>
                    <a:pt x="2989" y="352"/>
                  </a:lnTo>
                  <a:lnTo>
                    <a:pt x="2989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30"/>
            <p:cNvSpPr/>
            <p:nvPr/>
          </p:nvSpPr>
          <p:spPr>
            <a:xfrm>
              <a:off x="1021792" y="1816445"/>
              <a:ext cx="753363" cy="88721"/>
            </a:xfrm>
            <a:custGeom>
              <a:avLst/>
              <a:gdLst/>
              <a:ahLst/>
              <a:cxnLst/>
              <a:rect l="l" t="t" r="r" b="b"/>
              <a:pathLst>
                <a:path w="2989" h="352" extrusionOk="0">
                  <a:moveTo>
                    <a:pt x="1" y="0"/>
                  </a:moveTo>
                  <a:lnTo>
                    <a:pt x="1" y="352"/>
                  </a:lnTo>
                  <a:lnTo>
                    <a:pt x="2989" y="352"/>
                  </a:lnTo>
                  <a:lnTo>
                    <a:pt x="2989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30"/>
            <p:cNvSpPr/>
            <p:nvPr/>
          </p:nvSpPr>
          <p:spPr>
            <a:xfrm>
              <a:off x="1021792" y="2579637"/>
              <a:ext cx="753363" cy="88973"/>
            </a:xfrm>
            <a:custGeom>
              <a:avLst/>
              <a:gdLst/>
              <a:ahLst/>
              <a:cxnLst/>
              <a:rect l="l" t="t" r="r" b="b"/>
              <a:pathLst>
                <a:path w="2989" h="353" extrusionOk="0">
                  <a:moveTo>
                    <a:pt x="1" y="1"/>
                  </a:moveTo>
                  <a:lnTo>
                    <a:pt x="1" y="353"/>
                  </a:lnTo>
                  <a:lnTo>
                    <a:pt x="2989" y="353"/>
                  </a:lnTo>
                  <a:lnTo>
                    <a:pt x="2989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30"/>
            <p:cNvSpPr/>
            <p:nvPr/>
          </p:nvSpPr>
          <p:spPr>
            <a:xfrm>
              <a:off x="1722209" y="-9118"/>
              <a:ext cx="179960" cy="3550341"/>
            </a:xfrm>
            <a:custGeom>
              <a:avLst/>
              <a:gdLst/>
              <a:ahLst/>
              <a:cxnLst/>
              <a:rect l="l" t="t" r="r" b="b"/>
              <a:pathLst>
                <a:path w="714" h="14086" extrusionOk="0">
                  <a:moveTo>
                    <a:pt x="1" y="1"/>
                  </a:moveTo>
                  <a:lnTo>
                    <a:pt x="1" y="14086"/>
                  </a:lnTo>
                  <a:lnTo>
                    <a:pt x="713" y="14086"/>
                  </a:lnTo>
                  <a:lnTo>
                    <a:pt x="713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30"/>
            <p:cNvSpPr/>
            <p:nvPr/>
          </p:nvSpPr>
          <p:spPr>
            <a:xfrm>
              <a:off x="1856294" y="-9118"/>
              <a:ext cx="252" cy="3550341"/>
            </a:xfrm>
            <a:custGeom>
              <a:avLst/>
              <a:gdLst/>
              <a:ahLst/>
              <a:cxnLst/>
              <a:rect l="l" t="t" r="r" b="b"/>
              <a:pathLst>
                <a:path w="1" h="14086" fill="none" extrusionOk="0">
                  <a:moveTo>
                    <a:pt x="1" y="1"/>
                  </a:moveTo>
                  <a:lnTo>
                    <a:pt x="1" y="14086"/>
                  </a:ln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30"/>
            <p:cNvSpPr/>
            <p:nvPr/>
          </p:nvSpPr>
          <p:spPr>
            <a:xfrm>
              <a:off x="1856294" y="-9118"/>
              <a:ext cx="179960" cy="3550341"/>
            </a:xfrm>
            <a:custGeom>
              <a:avLst/>
              <a:gdLst/>
              <a:ahLst/>
              <a:cxnLst/>
              <a:rect l="l" t="t" r="r" b="b"/>
              <a:pathLst>
                <a:path w="714" h="14086" extrusionOk="0">
                  <a:moveTo>
                    <a:pt x="1" y="1"/>
                  </a:moveTo>
                  <a:lnTo>
                    <a:pt x="1" y="14086"/>
                  </a:lnTo>
                  <a:lnTo>
                    <a:pt x="713" y="14086"/>
                  </a:lnTo>
                  <a:lnTo>
                    <a:pt x="713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30"/>
            <p:cNvSpPr/>
            <p:nvPr/>
          </p:nvSpPr>
          <p:spPr>
            <a:xfrm>
              <a:off x="1990379" y="-9118"/>
              <a:ext cx="252" cy="3550341"/>
            </a:xfrm>
            <a:custGeom>
              <a:avLst/>
              <a:gdLst/>
              <a:ahLst/>
              <a:cxnLst/>
              <a:rect l="l" t="t" r="r" b="b"/>
              <a:pathLst>
                <a:path w="1" h="14086" fill="none" extrusionOk="0">
                  <a:moveTo>
                    <a:pt x="1" y="1"/>
                  </a:moveTo>
                  <a:lnTo>
                    <a:pt x="1" y="14086"/>
                  </a:ln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30"/>
            <p:cNvSpPr/>
            <p:nvPr/>
          </p:nvSpPr>
          <p:spPr>
            <a:xfrm>
              <a:off x="2017851" y="286531"/>
              <a:ext cx="753867" cy="88721"/>
            </a:xfrm>
            <a:custGeom>
              <a:avLst/>
              <a:gdLst/>
              <a:ahLst/>
              <a:cxnLst/>
              <a:rect l="l" t="t" r="r" b="b"/>
              <a:pathLst>
                <a:path w="2991" h="352" extrusionOk="0">
                  <a:moveTo>
                    <a:pt x="0" y="0"/>
                  </a:moveTo>
                  <a:lnTo>
                    <a:pt x="0" y="352"/>
                  </a:lnTo>
                  <a:lnTo>
                    <a:pt x="2991" y="352"/>
                  </a:lnTo>
                  <a:lnTo>
                    <a:pt x="29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30"/>
            <p:cNvSpPr/>
            <p:nvPr/>
          </p:nvSpPr>
          <p:spPr>
            <a:xfrm>
              <a:off x="2017851" y="1049975"/>
              <a:ext cx="753867" cy="88721"/>
            </a:xfrm>
            <a:custGeom>
              <a:avLst/>
              <a:gdLst/>
              <a:ahLst/>
              <a:cxnLst/>
              <a:rect l="l" t="t" r="r" b="b"/>
              <a:pathLst>
                <a:path w="2991" h="352" extrusionOk="0">
                  <a:moveTo>
                    <a:pt x="0" y="0"/>
                  </a:moveTo>
                  <a:lnTo>
                    <a:pt x="0" y="352"/>
                  </a:lnTo>
                  <a:lnTo>
                    <a:pt x="2991" y="352"/>
                  </a:lnTo>
                  <a:lnTo>
                    <a:pt x="29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30"/>
            <p:cNvSpPr/>
            <p:nvPr/>
          </p:nvSpPr>
          <p:spPr>
            <a:xfrm>
              <a:off x="2017851" y="1816445"/>
              <a:ext cx="753867" cy="88721"/>
            </a:xfrm>
            <a:custGeom>
              <a:avLst/>
              <a:gdLst/>
              <a:ahLst/>
              <a:cxnLst/>
              <a:rect l="l" t="t" r="r" b="b"/>
              <a:pathLst>
                <a:path w="2991" h="352" extrusionOk="0">
                  <a:moveTo>
                    <a:pt x="0" y="0"/>
                  </a:moveTo>
                  <a:lnTo>
                    <a:pt x="0" y="352"/>
                  </a:lnTo>
                  <a:lnTo>
                    <a:pt x="2991" y="352"/>
                  </a:lnTo>
                  <a:lnTo>
                    <a:pt x="29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30"/>
            <p:cNvSpPr/>
            <p:nvPr/>
          </p:nvSpPr>
          <p:spPr>
            <a:xfrm>
              <a:off x="2017851" y="2579637"/>
              <a:ext cx="753867" cy="88973"/>
            </a:xfrm>
            <a:custGeom>
              <a:avLst/>
              <a:gdLst/>
              <a:ahLst/>
              <a:cxnLst/>
              <a:rect l="l" t="t" r="r" b="b"/>
              <a:pathLst>
                <a:path w="2991" h="353" extrusionOk="0">
                  <a:moveTo>
                    <a:pt x="0" y="1"/>
                  </a:moveTo>
                  <a:lnTo>
                    <a:pt x="0" y="353"/>
                  </a:lnTo>
                  <a:lnTo>
                    <a:pt x="2991" y="353"/>
                  </a:lnTo>
                  <a:lnTo>
                    <a:pt x="2991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30"/>
            <p:cNvSpPr/>
            <p:nvPr/>
          </p:nvSpPr>
          <p:spPr>
            <a:xfrm>
              <a:off x="2715748" y="-9118"/>
              <a:ext cx="182229" cy="3550341"/>
            </a:xfrm>
            <a:custGeom>
              <a:avLst/>
              <a:gdLst/>
              <a:ahLst/>
              <a:cxnLst/>
              <a:rect l="l" t="t" r="r" b="b"/>
              <a:pathLst>
                <a:path w="723" h="14086" extrusionOk="0">
                  <a:moveTo>
                    <a:pt x="0" y="1"/>
                  </a:moveTo>
                  <a:lnTo>
                    <a:pt x="0" y="14086"/>
                  </a:lnTo>
                  <a:lnTo>
                    <a:pt x="722" y="14086"/>
                  </a:lnTo>
                  <a:lnTo>
                    <a:pt x="72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30"/>
            <p:cNvSpPr/>
            <p:nvPr/>
          </p:nvSpPr>
          <p:spPr>
            <a:xfrm>
              <a:off x="2849833" y="-9118"/>
              <a:ext cx="252" cy="3550341"/>
            </a:xfrm>
            <a:custGeom>
              <a:avLst/>
              <a:gdLst/>
              <a:ahLst/>
              <a:cxnLst/>
              <a:rect l="l" t="t" r="r" b="b"/>
              <a:pathLst>
                <a:path w="1" h="14086" fill="none" extrusionOk="0">
                  <a:moveTo>
                    <a:pt x="0" y="1"/>
                  </a:moveTo>
                  <a:lnTo>
                    <a:pt x="0" y="14086"/>
                  </a:ln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30"/>
            <p:cNvSpPr/>
            <p:nvPr/>
          </p:nvSpPr>
          <p:spPr>
            <a:xfrm>
              <a:off x="2877557" y="286531"/>
              <a:ext cx="754119" cy="88721"/>
            </a:xfrm>
            <a:custGeom>
              <a:avLst/>
              <a:gdLst/>
              <a:ahLst/>
              <a:cxnLst/>
              <a:rect l="l" t="t" r="r" b="b"/>
              <a:pathLst>
                <a:path w="2992" h="352" extrusionOk="0">
                  <a:moveTo>
                    <a:pt x="1" y="0"/>
                  </a:moveTo>
                  <a:lnTo>
                    <a:pt x="1" y="352"/>
                  </a:lnTo>
                  <a:lnTo>
                    <a:pt x="2991" y="352"/>
                  </a:lnTo>
                  <a:lnTo>
                    <a:pt x="29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30"/>
            <p:cNvSpPr/>
            <p:nvPr/>
          </p:nvSpPr>
          <p:spPr>
            <a:xfrm>
              <a:off x="2877557" y="1049975"/>
              <a:ext cx="754119" cy="88721"/>
            </a:xfrm>
            <a:custGeom>
              <a:avLst/>
              <a:gdLst/>
              <a:ahLst/>
              <a:cxnLst/>
              <a:rect l="l" t="t" r="r" b="b"/>
              <a:pathLst>
                <a:path w="2992" h="352" extrusionOk="0">
                  <a:moveTo>
                    <a:pt x="1" y="0"/>
                  </a:moveTo>
                  <a:lnTo>
                    <a:pt x="1" y="352"/>
                  </a:lnTo>
                  <a:lnTo>
                    <a:pt x="2991" y="352"/>
                  </a:lnTo>
                  <a:lnTo>
                    <a:pt x="29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30"/>
            <p:cNvSpPr/>
            <p:nvPr/>
          </p:nvSpPr>
          <p:spPr>
            <a:xfrm>
              <a:off x="2877557" y="1816445"/>
              <a:ext cx="754119" cy="88721"/>
            </a:xfrm>
            <a:custGeom>
              <a:avLst/>
              <a:gdLst/>
              <a:ahLst/>
              <a:cxnLst/>
              <a:rect l="l" t="t" r="r" b="b"/>
              <a:pathLst>
                <a:path w="2992" h="352" extrusionOk="0">
                  <a:moveTo>
                    <a:pt x="1" y="0"/>
                  </a:moveTo>
                  <a:lnTo>
                    <a:pt x="1" y="352"/>
                  </a:lnTo>
                  <a:lnTo>
                    <a:pt x="2991" y="352"/>
                  </a:lnTo>
                  <a:lnTo>
                    <a:pt x="2991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30"/>
            <p:cNvSpPr/>
            <p:nvPr/>
          </p:nvSpPr>
          <p:spPr>
            <a:xfrm>
              <a:off x="2877557" y="2579637"/>
              <a:ext cx="754119" cy="88973"/>
            </a:xfrm>
            <a:custGeom>
              <a:avLst/>
              <a:gdLst/>
              <a:ahLst/>
              <a:cxnLst/>
              <a:rect l="l" t="t" r="r" b="b"/>
              <a:pathLst>
                <a:path w="2992" h="353" extrusionOk="0">
                  <a:moveTo>
                    <a:pt x="1" y="1"/>
                  </a:moveTo>
                  <a:lnTo>
                    <a:pt x="1" y="353"/>
                  </a:lnTo>
                  <a:lnTo>
                    <a:pt x="2991" y="353"/>
                  </a:lnTo>
                  <a:lnTo>
                    <a:pt x="2991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30"/>
            <p:cNvSpPr/>
            <p:nvPr/>
          </p:nvSpPr>
          <p:spPr>
            <a:xfrm>
              <a:off x="3577975" y="-9118"/>
              <a:ext cx="179960" cy="3550341"/>
            </a:xfrm>
            <a:custGeom>
              <a:avLst/>
              <a:gdLst/>
              <a:ahLst/>
              <a:cxnLst/>
              <a:rect l="l" t="t" r="r" b="b"/>
              <a:pathLst>
                <a:path w="714" h="14086" extrusionOk="0">
                  <a:moveTo>
                    <a:pt x="0" y="1"/>
                  </a:moveTo>
                  <a:lnTo>
                    <a:pt x="0" y="14086"/>
                  </a:lnTo>
                  <a:lnTo>
                    <a:pt x="713" y="14086"/>
                  </a:lnTo>
                  <a:lnTo>
                    <a:pt x="713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30"/>
            <p:cNvSpPr/>
            <p:nvPr/>
          </p:nvSpPr>
          <p:spPr>
            <a:xfrm>
              <a:off x="3712060" y="-9118"/>
              <a:ext cx="252" cy="3550341"/>
            </a:xfrm>
            <a:custGeom>
              <a:avLst/>
              <a:gdLst/>
              <a:ahLst/>
              <a:cxnLst/>
              <a:rect l="l" t="t" r="r" b="b"/>
              <a:pathLst>
                <a:path w="1" h="14086" fill="none" extrusionOk="0">
                  <a:moveTo>
                    <a:pt x="1" y="1"/>
                  </a:moveTo>
                  <a:lnTo>
                    <a:pt x="1" y="14086"/>
                  </a:ln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6" name="Google Shape;476;p30"/>
          <p:cNvSpPr/>
          <p:nvPr/>
        </p:nvSpPr>
        <p:spPr>
          <a:xfrm>
            <a:off x="0" y="4365500"/>
            <a:ext cx="9143998" cy="768882"/>
          </a:xfrm>
          <a:custGeom>
            <a:avLst/>
            <a:gdLst/>
            <a:ahLst/>
            <a:cxnLst/>
            <a:rect l="l" t="t" r="r" b="b"/>
            <a:pathLst>
              <a:path w="30098" h="6322" extrusionOk="0">
                <a:moveTo>
                  <a:pt x="1" y="1"/>
                </a:moveTo>
                <a:lnTo>
                  <a:pt x="1" y="6321"/>
                </a:lnTo>
                <a:lnTo>
                  <a:pt x="30098" y="6321"/>
                </a:lnTo>
                <a:lnTo>
                  <a:pt x="30098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30"/>
          <p:cNvSpPr/>
          <p:nvPr/>
        </p:nvSpPr>
        <p:spPr>
          <a:xfrm>
            <a:off x="25" y="4218950"/>
            <a:ext cx="9144018" cy="246001"/>
          </a:xfrm>
          <a:custGeom>
            <a:avLst/>
            <a:gdLst/>
            <a:ahLst/>
            <a:cxnLst/>
            <a:rect l="l" t="t" r="r" b="b"/>
            <a:pathLst>
              <a:path w="30972" h="976" extrusionOk="0">
                <a:moveTo>
                  <a:pt x="1" y="1"/>
                </a:moveTo>
                <a:lnTo>
                  <a:pt x="1" y="976"/>
                </a:lnTo>
                <a:lnTo>
                  <a:pt x="30972" y="976"/>
                </a:lnTo>
                <a:lnTo>
                  <a:pt x="3097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_1"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31"/>
          <p:cNvGrpSpPr/>
          <p:nvPr/>
        </p:nvGrpSpPr>
        <p:grpSpPr>
          <a:xfrm>
            <a:off x="7205576" y="1823719"/>
            <a:ext cx="1379972" cy="2463682"/>
            <a:chOff x="7205576" y="757544"/>
            <a:chExt cx="1379972" cy="2463682"/>
          </a:xfrm>
        </p:grpSpPr>
        <p:sp>
          <p:nvSpPr>
            <p:cNvPr id="480" name="Google Shape;480;p31"/>
            <p:cNvSpPr/>
            <p:nvPr/>
          </p:nvSpPr>
          <p:spPr>
            <a:xfrm>
              <a:off x="7435051" y="1276480"/>
              <a:ext cx="920178" cy="630435"/>
            </a:xfrm>
            <a:custGeom>
              <a:avLst/>
              <a:gdLst/>
              <a:ahLst/>
              <a:cxnLst/>
              <a:rect l="l" t="t" r="r" b="b"/>
              <a:pathLst>
                <a:path w="3252" h="2228" extrusionOk="0">
                  <a:moveTo>
                    <a:pt x="834" y="1"/>
                  </a:moveTo>
                  <a:cubicBezTo>
                    <a:pt x="685" y="663"/>
                    <a:pt x="1" y="1525"/>
                    <a:pt x="774" y="2228"/>
                  </a:cubicBezTo>
                  <a:lnTo>
                    <a:pt x="2481" y="2228"/>
                  </a:lnTo>
                  <a:cubicBezTo>
                    <a:pt x="3251" y="1525"/>
                    <a:pt x="2570" y="663"/>
                    <a:pt x="2421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31"/>
            <p:cNvSpPr/>
            <p:nvPr/>
          </p:nvSpPr>
          <p:spPr>
            <a:xfrm>
              <a:off x="7685182" y="757544"/>
              <a:ext cx="420758" cy="133557"/>
            </a:xfrm>
            <a:custGeom>
              <a:avLst/>
              <a:gdLst/>
              <a:ahLst/>
              <a:cxnLst/>
              <a:rect l="l" t="t" r="r" b="b"/>
              <a:pathLst>
                <a:path w="1487" h="472" extrusionOk="0">
                  <a:moveTo>
                    <a:pt x="121" y="0"/>
                  </a:moveTo>
                  <a:cubicBezTo>
                    <a:pt x="42" y="89"/>
                    <a:pt x="1" y="349"/>
                    <a:pt x="80" y="470"/>
                  </a:cubicBezTo>
                  <a:cubicBezTo>
                    <a:pt x="97" y="471"/>
                    <a:pt x="114" y="471"/>
                    <a:pt x="133" y="471"/>
                  </a:cubicBezTo>
                  <a:cubicBezTo>
                    <a:pt x="303" y="471"/>
                    <a:pt x="538" y="422"/>
                    <a:pt x="672" y="340"/>
                  </a:cubicBezTo>
                  <a:lnTo>
                    <a:pt x="814" y="340"/>
                  </a:lnTo>
                  <a:cubicBezTo>
                    <a:pt x="940" y="422"/>
                    <a:pt x="1182" y="471"/>
                    <a:pt x="1352" y="471"/>
                  </a:cubicBezTo>
                  <a:cubicBezTo>
                    <a:pt x="1370" y="471"/>
                    <a:pt x="1388" y="471"/>
                    <a:pt x="1404" y="470"/>
                  </a:cubicBezTo>
                  <a:cubicBezTo>
                    <a:pt x="1486" y="349"/>
                    <a:pt x="1436" y="89"/>
                    <a:pt x="1366" y="0"/>
                  </a:cubicBezTo>
                  <a:cubicBezTo>
                    <a:pt x="1164" y="0"/>
                    <a:pt x="913" y="120"/>
                    <a:pt x="783" y="219"/>
                  </a:cubicBezTo>
                  <a:lnTo>
                    <a:pt x="704" y="219"/>
                  </a:lnTo>
                  <a:cubicBezTo>
                    <a:pt x="562" y="120"/>
                    <a:pt x="321" y="0"/>
                    <a:pt x="121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31"/>
            <p:cNvSpPr/>
            <p:nvPr/>
          </p:nvSpPr>
          <p:spPr>
            <a:xfrm>
              <a:off x="7636797" y="803665"/>
              <a:ext cx="517529" cy="186471"/>
            </a:xfrm>
            <a:custGeom>
              <a:avLst/>
              <a:gdLst/>
              <a:ahLst/>
              <a:cxnLst/>
              <a:rect l="l" t="t" r="r" b="b"/>
              <a:pathLst>
                <a:path w="1829" h="659" extrusionOk="0">
                  <a:moveTo>
                    <a:pt x="297" y="0"/>
                  </a:moveTo>
                  <a:cubicBezTo>
                    <a:pt x="215" y="0"/>
                    <a:pt x="134" y="8"/>
                    <a:pt x="61" y="27"/>
                  </a:cubicBezTo>
                  <a:cubicBezTo>
                    <a:pt x="1" y="177"/>
                    <a:pt x="32" y="538"/>
                    <a:pt x="181" y="658"/>
                  </a:cubicBezTo>
                  <a:cubicBezTo>
                    <a:pt x="403" y="620"/>
                    <a:pt x="754" y="458"/>
                    <a:pt x="913" y="287"/>
                  </a:cubicBezTo>
                  <a:cubicBezTo>
                    <a:pt x="1065" y="458"/>
                    <a:pt x="1416" y="620"/>
                    <a:pt x="1636" y="658"/>
                  </a:cubicBezTo>
                  <a:cubicBezTo>
                    <a:pt x="1797" y="538"/>
                    <a:pt x="1828" y="177"/>
                    <a:pt x="1756" y="27"/>
                  </a:cubicBezTo>
                  <a:cubicBezTo>
                    <a:pt x="1686" y="8"/>
                    <a:pt x="1607" y="0"/>
                    <a:pt x="1526" y="0"/>
                  </a:cubicBezTo>
                  <a:cubicBezTo>
                    <a:pt x="1307" y="0"/>
                    <a:pt x="1068" y="58"/>
                    <a:pt x="913" y="116"/>
                  </a:cubicBezTo>
                  <a:cubicBezTo>
                    <a:pt x="753" y="58"/>
                    <a:pt x="518" y="0"/>
                    <a:pt x="297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31"/>
            <p:cNvSpPr/>
            <p:nvPr/>
          </p:nvSpPr>
          <p:spPr>
            <a:xfrm>
              <a:off x="7835713" y="808476"/>
              <a:ext cx="116861" cy="105261"/>
            </a:xfrm>
            <a:custGeom>
              <a:avLst/>
              <a:gdLst/>
              <a:ahLst/>
              <a:cxnLst/>
              <a:rect l="l" t="t" r="r" b="b"/>
              <a:pathLst>
                <a:path w="413" h="372" extrusionOk="0">
                  <a:moveTo>
                    <a:pt x="210" y="1"/>
                  </a:moveTo>
                  <a:cubicBezTo>
                    <a:pt x="90" y="1"/>
                    <a:pt x="1" y="90"/>
                    <a:pt x="1" y="191"/>
                  </a:cubicBezTo>
                  <a:cubicBezTo>
                    <a:pt x="1" y="290"/>
                    <a:pt x="90" y="371"/>
                    <a:pt x="210" y="371"/>
                  </a:cubicBezTo>
                  <a:cubicBezTo>
                    <a:pt x="321" y="371"/>
                    <a:pt x="412" y="290"/>
                    <a:pt x="412" y="191"/>
                  </a:cubicBezTo>
                  <a:cubicBezTo>
                    <a:pt x="412" y="90"/>
                    <a:pt x="321" y="1"/>
                    <a:pt x="210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31"/>
            <p:cNvSpPr/>
            <p:nvPr/>
          </p:nvSpPr>
          <p:spPr>
            <a:xfrm>
              <a:off x="8014257" y="1830501"/>
              <a:ext cx="571291" cy="780404"/>
            </a:xfrm>
            <a:custGeom>
              <a:avLst/>
              <a:gdLst/>
              <a:ahLst/>
              <a:cxnLst/>
              <a:rect l="l" t="t" r="r" b="b"/>
              <a:pathLst>
                <a:path w="2019" h="2758" extrusionOk="0">
                  <a:moveTo>
                    <a:pt x="754" y="0"/>
                  </a:moveTo>
                  <a:lnTo>
                    <a:pt x="1" y="330"/>
                  </a:lnTo>
                  <a:lnTo>
                    <a:pt x="1" y="2757"/>
                  </a:lnTo>
                  <a:cubicBezTo>
                    <a:pt x="1204" y="2709"/>
                    <a:pt x="2018" y="2006"/>
                    <a:pt x="2018" y="2006"/>
                  </a:cubicBezTo>
                  <a:lnTo>
                    <a:pt x="754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31"/>
            <p:cNvSpPr/>
            <p:nvPr/>
          </p:nvSpPr>
          <p:spPr>
            <a:xfrm>
              <a:off x="8014257" y="2273322"/>
              <a:ext cx="491497" cy="195808"/>
            </a:xfrm>
            <a:custGeom>
              <a:avLst/>
              <a:gdLst/>
              <a:ahLst/>
              <a:cxnLst/>
              <a:rect l="l" t="t" r="r" b="b"/>
              <a:pathLst>
                <a:path w="1737" h="692" fill="none" extrusionOk="0">
                  <a:moveTo>
                    <a:pt x="1737" y="0"/>
                  </a:moveTo>
                  <a:cubicBezTo>
                    <a:pt x="1546" y="150"/>
                    <a:pt x="894" y="590"/>
                    <a:pt x="1" y="69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31"/>
            <p:cNvSpPr/>
            <p:nvPr/>
          </p:nvSpPr>
          <p:spPr>
            <a:xfrm>
              <a:off x="7205576" y="1830501"/>
              <a:ext cx="570442" cy="780404"/>
            </a:xfrm>
            <a:custGeom>
              <a:avLst/>
              <a:gdLst/>
              <a:ahLst/>
              <a:cxnLst/>
              <a:rect l="l" t="t" r="r" b="b"/>
              <a:pathLst>
                <a:path w="2016" h="2758" extrusionOk="0">
                  <a:moveTo>
                    <a:pt x="1255" y="0"/>
                  </a:moveTo>
                  <a:lnTo>
                    <a:pt x="1" y="2006"/>
                  </a:lnTo>
                  <a:cubicBezTo>
                    <a:pt x="1" y="2006"/>
                    <a:pt x="812" y="2709"/>
                    <a:pt x="2016" y="2757"/>
                  </a:cubicBezTo>
                  <a:lnTo>
                    <a:pt x="2016" y="330"/>
                  </a:lnTo>
                  <a:lnTo>
                    <a:pt x="1255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31"/>
            <p:cNvSpPr/>
            <p:nvPr/>
          </p:nvSpPr>
          <p:spPr>
            <a:xfrm>
              <a:off x="7281974" y="2273322"/>
              <a:ext cx="494044" cy="195808"/>
            </a:xfrm>
            <a:custGeom>
              <a:avLst/>
              <a:gdLst/>
              <a:ahLst/>
              <a:cxnLst/>
              <a:rect l="l" t="t" r="r" b="b"/>
              <a:pathLst>
                <a:path w="1746" h="692" fill="none" extrusionOk="0">
                  <a:moveTo>
                    <a:pt x="0" y="0"/>
                  </a:moveTo>
                  <a:cubicBezTo>
                    <a:pt x="202" y="150"/>
                    <a:pt x="843" y="590"/>
                    <a:pt x="1746" y="69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31"/>
            <p:cNvSpPr/>
            <p:nvPr/>
          </p:nvSpPr>
          <p:spPr>
            <a:xfrm>
              <a:off x="7574830" y="1475395"/>
              <a:ext cx="641465" cy="1070721"/>
            </a:xfrm>
            <a:custGeom>
              <a:avLst/>
              <a:gdLst/>
              <a:ahLst/>
              <a:cxnLst/>
              <a:rect l="l" t="t" r="r" b="b"/>
              <a:pathLst>
                <a:path w="2267" h="3784" extrusionOk="0">
                  <a:moveTo>
                    <a:pt x="711" y="1"/>
                  </a:moveTo>
                  <a:lnTo>
                    <a:pt x="711" y="622"/>
                  </a:lnTo>
                  <a:cubicBezTo>
                    <a:pt x="711" y="762"/>
                    <a:pt x="651" y="954"/>
                    <a:pt x="460" y="1053"/>
                  </a:cubicBezTo>
                  <a:cubicBezTo>
                    <a:pt x="280" y="1164"/>
                    <a:pt x="1" y="1294"/>
                    <a:pt x="1" y="1294"/>
                  </a:cubicBezTo>
                  <a:lnTo>
                    <a:pt x="1" y="3783"/>
                  </a:lnTo>
                  <a:lnTo>
                    <a:pt x="2266" y="3783"/>
                  </a:lnTo>
                  <a:lnTo>
                    <a:pt x="2266" y="1294"/>
                  </a:lnTo>
                  <a:cubicBezTo>
                    <a:pt x="2266" y="1294"/>
                    <a:pt x="1975" y="1164"/>
                    <a:pt x="1794" y="1053"/>
                  </a:cubicBezTo>
                  <a:cubicBezTo>
                    <a:pt x="1614" y="954"/>
                    <a:pt x="1554" y="762"/>
                    <a:pt x="1554" y="622"/>
                  </a:cubicBezTo>
                  <a:lnTo>
                    <a:pt x="155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31"/>
            <p:cNvSpPr/>
            <p:nvPr/>
          </p:nvSpPr>
          <p:spPr>
            <a:xfrm>
              <a:off x="7574830" y="1475395"/>
              <a:ext cx="641465" cy="1070721"/>
            </a:xfrm>
            <a:custGeom>
              <a:avLst/>
              <a:gdLst/>
              <a:ahLst/>
              <a:cxnLst/>
              <a:rect l="l" t="t" r="r" b="b"/>
              <a:pathLst>
                <a:path w="2267" h="3784" fill="none" extrusionOk="0">
                  <a:moveTo>
                    <a:pt x="2266" y="3783"/>
                  </a:moveTo>
                  <a:lnTo>
                    <a:pt x="2266" y="1294"/>
                  </a:lnTo>
                  <a:cubicBezTo>
                    <a:pt x="2266" y="1294"/>
                    <a:pt x="1975" y="1164"/>
                    <a:pt x="1794" y="1053"/>
                  </a:cubicBezTo>
                  <a:cubicBezTo>
                    <a:pt x="1614" y="954"/>
                    <a:pt x="1554" y="762"/>
                    <a:pt x="1554" y="622"/>
                  </a:cubicBezTo>
                  <a:lnTo>
                    <a:pt x="1554" y="1"/>
                  </a:lnTo>
                  <a:lnTo>
                    <a:pt x="711" y="1"/>
                  </a:lnTo>
                  <a:lnTo>
                    <a:pt x="711" y="622"/>
                  </a:lnTo>
                  <a:cubicBezTo>
                    <a:pt x="711" y="762"/>
                    <a:pt x="651" y="954"/>
                    <a:pt x="460" y="1053"/>
                  </a:cubicBezTo>
                  <a:cubicBezTo>
                    <a:pt x="280" y="1164"/>
                    <a:pt x="1" y="1294"/>
                    <a:pt x="1" y="1294"/>
                  </a:cubicBezTo>
                  <a:lnTo>
                    <a:pt x="1" y="3783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31"/>
            <p:cNvSpPr/>
            <p:nvPr/>
          </p:nvSpPr>
          <p:spPr>
            <a:xfrm>
              <a:off x="7577660" y="910622"/>
              <a:ext cx="635806" cy="695233"/>
            </a:xfrm>
            <a:custGeom>
              <a:avLst/>
              <a:gdLst/>
              <a:ahLst/>
              <a:cxnLst/>
              <a:rect l="l" t="t" r="r" b="b"/>
              <a:pathLst>
                <a:path w="2247" h="2457" extrusionOk="0">
                  <a:moveTo>
                    <a:pt x="1122" y="1"/>
                  </a:moveTo>
                  <a:cubicBezTo>
                    <a:pt x="0" y="1"/>
                    <a:pt x="130" y="1284"/>
                    <a:pt x="361" y="1795"/>
                  </a:cubicBezTo>
                  <a:cubicBezTo>
                    <a:pt x="580" y="2307"/>
                    <a:pt x="954" y="2457"/>
                    <a:pt x="1122" y="2457"/>
                  </a:cubicBezTo>
                  <a:cubicBezTo>
                    <a:pt x="1284" y="2457"/>
                    <a:pt x="1664" y="2307"/>
                    <a:pt x="1885" y="1795"/>
                  </a:cubicBezTo>
                  <a:cubicBezTo>
                    <a:pt x="2107" y="1284"/>
                    <a:pt x="2247" y="1"/>
                    <a:pt x="1122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31"/>
            <p:cNvSpPr/>
            <p:nvPr/>
          </p:nvSpPr>
          <p:spPr>
            <a:xfrm>
              <a:off x="7875327" y="1435216"/>
              <a:ext cx="40463" cy="11884"/>
            </a:xfrm>
            <a:custGeom>
              <a:avLst/>
              <a:gdLst/>
              <a:ahLst/>
              <a:cxnLst/>
              <a:rect l="l" t="t" r="r" b="b"/>
              <a:pathLst>
                <a:path w="143" h="42" fill="none" extrusionOk="0">
                  <a:moveTo>
                    <a:pt x="0" y="1"/>
                  </a:moveTo>
                  <a:cubicBezTo>
                    <a:pt x="41" y="42"/>
                    <a:pt x="101" y="42"/>
                    <a:pt x="142" y="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31"/>
            <p:cNvSpPr/>
            <p:nvPr/>
          </p:nvSpPr>
          <p:spPr>
            <a:xfrm>
              <a:off x="7738943" y="1364478"/>
              <a:ext cx="11884" cy="14431"/>
            </a:xfrm>
            <a:custGeom>
              <a:avLst/>
              <a:gdLst/>
              <a:ahLst/>
              <a:cxnLst/>
              <a:rect l="l" t="t" r="r" b="b"/>
              <a:pathLst>
                <a:path w="42" h="51" fill="none" extrusionOk="0">
                  <a:moveTo>
                    <a:pt x="42" y="0"/>
                  </a:moveTo>
                  <a:lnTo>
                    <a:pt x="1" y="5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31"/>
            <p:cNvSpPr/>
            <p:nvPr/>
          </p:nvSpPr>
          <p:spPr>
            <a:xfrm>
              <a:off x="7758750" y="1364478"/>
              <a:ext cx="14714" cy="14431"/>
            </a:xfrm>
            <a:custGeom>
              <a:avLst/>
              <a:gdLst/>
              <a:ahLst/>
              <a:cxnLst/>
              <a:rect l="l" t="t" r="r" b="b"/>
              <a:pathLst>
                <a:path w="52" h="51" fill="none" extrusionOk="0">
                  <a:moveTo>
                    <a:pt x="51" y="0"/>
                  </a:moveTo>
                  <a:lnTo>
                    <a:pt x="1" y="5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31"/>
            <p:cNvSpPr/>
            <p:nvPr/>
          </p:nvSpPr>
          <p:spPr>
            <a:xfrm>
              <a:off x="7781952" y="1364478"/>
              <a:ext cx="14714" cy="14431"/>
            </a:xfrm>
            <a:custGeom>
              <a:avLst/>
              <a:gdLst/>
              <a:ahLst/>
              <a:cxnLst/>
              <a:rect l="l" t="t" r="r" b="b"/>
              <a:pathLst>
                <a:path w="52" h="51" fill="none" extrusionOk="0">
                  <a:moveTo>
                    <a:pt x="51" y="0"/>
                  </a:moveTo>
                  <a:lnTo>
                    <a:pt x="1" y="5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31"/>
            <p:cNvSpPr/>
            <p:nvPr/>
          </p:nvSpPr>
          <p:spPr>
            <a:xfrm>
              <a:off x="7994450" y="1364478"/>
              <a:ext cx="11884" cy="14431"/>
            </a:xfrm>
            <a:custGeom>
              <a:avLst/>
              <a:gdLst/>
              <a:ahLst/>
              <a:cxnLst/>
              <a:rect l="l" t="t" r="r" b="b"/>
              <a:pathLst>
                <a:path w="42" h="51" fill="none" extrusionOk="0">
                  <a:moveTo>
                    <a:pt x="42" y="0"/>
                  </a:moveTo>
                  <a:lnTo>
                    <a:pt x="1" y="5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31"/>
            <p:cNvSpPr/>
            <p:nvPr/>
          </p:nvSpPr>
          <p:spPr>
            <a:xfrm>
              <a:off x="8014257" y="1364478"/>
              <a:ext cx="14714" cy="14431"/>
            </a:xfrm>
            <a:custGeom>
              <a:avLst/>
              <a:gdLst/>
              <a:ahLst/>
              <a:cxnLst/>
              <a:rect l="l" t="t" r="r" b="b"/>
              <a:pathLst>
                <a:path w="52" h="51" fill="none" extrusionOk="0">
                  <a:moveTo>
                    <a:pt x="51" y="0"/>
                  </a:moveTo>
                  <a:lnTo>
                    <a:pt x="1" y="5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31"/>
            <p:cNvSpPr/>
            <p:nvPr/>
          </p:nvSpPr>
          <p:spPr>
            <a:xfrm>
              <a:off x="8037459" y="1364478"/>
              <a:ext cx="14431" cy="14431"/>
            </a:xfrm>
            <a:custGeom>
              <a:avLst/>
              <a:gdLst/>
              <a:ahLst/>
              <a:cxnLst/>
              <a:rect l="l" t="t" r="r" b="b"/>
              <a:pathLst>
                <a:path w="51" h="51" fill="none" extrusionOk="0">
                  <a:moveTo>
                    <a:pt x="51" y="0"/>
                  </a:moveTo>
                  <a:lnTo>
                    <a:pt x="0" y="5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31"/>
            <p:cNvSpPr/>
            <p:nvPr/>
          </p:nvSpPr>
          <p:spPr>
            <a:xfrm>
              <a:off x="7991904" y="1262332"/>
              <a:ext cx="51215" cy="51216"/>
            </a:xfrm>
            <a:custGeom>
              <a:avLst/>
              <a:gdLst/>
              <a:ahLst/>
              <a:cxnLst/>
              <a:rect l="l" t="t" r="r" b="b"/>
              <a:pathLst>
                <a:path w="181" h="181" extrusionOk="0">
                  <a:moveTo>
                    <a:pt x="92" y="0"/>
                  </a:move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1"/>
                    <a:pt x="92" y="181"/>
                  </a:cubicBezTo>
                  <a:cubicBezTo>
                    <a:pt x="140" y="181"/>
                    <a:pt x="181" y="142"/>
                    <a:pt x="181" y="92"/>
                  </a:cubicBezTo>
                  <a:cubicBezTo>
                    <a:pt x="181" y="41"/>
                    <a:pt x="140" y="0"/>
                    <a:pt x="92" y="0"/>
                  </a:cubicBezTo>
                  <a:close/>
                </a:path>
              </a:pathLst>
            </a:custGeom>
            <a:solidFill>
              <a:srgbClr val="5875B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31"/>
            <p:cNvSpPr/>
            <p:nvPr/>
          </p:nvSpPr>
          <p:spPr>
            <a:xfrm>
              <a:off x="7991904" y="1262332"/>
              <a:ext cx="51215" cy="51216"/>
            </a:xfrm>
            <a:custGeom>
              <a:avLst/>
              <a:gdLst/>
              <a:ahLst/>
              <a:cxnLst/>
              <a:rect l="l" t="t" r="r" b="b"/>
              <a:pathLst>
                <a:path w="181" h="181" fill="none" extrusionOk="0">
                  <a:moveTo>
                    <a:pt x="181" y="92"/>
                  </a:moveTo>
                  <a:cubicBezTo>
                    <a:pt x="181" y="142"/>
                    <a:pt x="140" y="181"/>
                    <a:pt x="92" y="181"/>
                  </a:cubicBezTo>
                  <a:cubicBezTo>
                    <a:pt x="41" y="181"/>
                    <a:pt x="0" y="14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0" y="0"/>
                    <a:pt x="181" y="41"/>
                    <a:pt x="181" y="92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31"/>
            <p:cNvSpPr/>
            <p:nvPr/>
          </p:nvSpPr>
          <p:spPr>
            <a:xfrm>
              <a:off x="8000675" y="1271104"/>
              <a:ext cx="34238" cy="34238"/>
            </a:xfrm>
            <a:custGeom>
              <a:avLst/>
              <a:gdLst/>
              <a:ahLst/>
              <a:cxnLst/>
              <a:rect l="l" t="t" r="r" b="b"/>
              <a:pathLst>
                <a:path w="121" h="121" extrusionOk="0">
                  <a:moveTo>
                    <a:pt x="61" y="0"/>
                  </a:moveTo>
                  <a:cubicBezTo>
                    <a:pt x="61" y="0"/>
                    <a:pt x="49" y="0"/>
                    <a:pt x="49" y="10"/>
                  </a:cubicBezTo>
                  <a:cubicBezTo>
                    <a:pt x="49" y="29"/>
                    <a:pt x="29" y="51"/>
                    <a:pt x="10" y="51"/>
                  </a:cubicBezTo>
                  <a:cubicBezTo>
                    <a:pt x="0" y="51"/>
                    <a:pt x="0" y="51"/>
                    <a:pt x="0" y="61"/>
                  </a:cubicBezTo>
                  <a:cubicBezTo>
                    <a:pt x="0" y="70"/>
                    <a:pt x="0" y="70"/>
                    <a:pt x="10" y="70"/>
                  </a:cubicBezTo>
                  <a:cubicBezTo>
                    <a:pt x="29" y="70"/>
                    <a:pt x="49" y="90"/>
                    <a:pt x="49" y="111"/>
                  </a:cubicBezTo>
                  <a:cubicBezTo>
                    <a:pt x="49" y="121"/>
                    <a:pt x="61" y="121"/>
                    <a:pt x="61" y="121"/>
                  </a:cubicBezTo>
                  <a:cubicBezTo>
                    <a:pt x="70" y="121"/>
                    <a:pt x="70" y="121"/>
                    <a:pt x="70" y="111"/>
                  </a:cubicBezTo>
                  <a:cubicBezTo>
                    <a:pt x="70" y="90"/>
                    <a:pt x="89" y="70"/>
                    <a:pt x="109" y="70"/>
                  </a:cubicBezTo>
                  <a:cubicBezTo>
                    <a:pt x="121" y="70"/>
                    <a:pt x="121" y="70"/>
                    <a:pt x="121" y="61"/>
                  </a:cubicBezTo>
                  <a:cubicBezTo>
                    <a:pt x="121" y="51"/>
                    <a:pt x="121" y="51"/>
                    <a:pt x="109" y="51"/>
                  </a:cubicBezTo>
                  <a:cubicBezTo>
                    <a:pt x="89" y="51"/>
                    <a:pt x="70" y="29"/>
                    <a:pt x="70" y="10"/>
                  </a:cubicBezTo>
                  <a:cubicBezTo>
                    <a:pt x="70" y="0"/>
                    <a:pt x="70" y="0"/>
                    <a:pt x="61" y="0"/>
                  </a:cubicBezTo>
                  <a:close/>
                </a:path>
              </a:pathLst>
            </a:custGeom>
            <a:solidFill>
              <a:srgbClr val="FEC405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31"/>
            <p:cNvSpPr/>
            <p:nvPr/>
          </p:nvSpPr>
          <p:spPr>
            <a:xfrm>
              <a:off x="8000675" y="1271104"/>
              <a:ext cx="34238" cy="34238"/>
            </a:xfrm>
            <a:custGeom>
              <a:avLst/>
              <a:gdLst/>
              <a:ahLst/>
              <a:cxnLst/>
              <a:rect l="l" t="t" r="r" b="b"/>
              <a:pathLst>
                <a:path w="121" h="121" fill="none" extrusionOk="0">
                  <a:moveTo>
                    <a:pt x="109" y="51"/>
                  </a:moveTo>
                  <a:cubicBezTo>
                    <a:pt x="89" y="51"/>
                    <a:pt x="70" y="29"/>
                    <a:pt x="70" y="10"/>
                  </a:cubicBezTo>
                  <a:cubicBezTo>
                    <a:pt x="70" y="0"/>
                    <a:pt x="70" y="0"/>
                    <a:pt x="61" y="0"/>
                  </a:cubicBezTo>
                  <a:cubicBezTo>
                    <a:pt x="61" y="0"/>
                    <a:pt x="49" y="0"/>
                    <a:pt x="49" y="10"/>
                  </a:cubicBezTo>
                  <a:cubicBezTo>
                    <a:pt x="49" y="29"/>
                    <a:pt x="29" y="51"/>
                    <a:pt x="10" y="51"/>
                  </a:cubicBezTo>
                  <a:cubicBezTo>
                    <a:pt x="0" y="51"/>
                    <a:pt x="0" y="51"/>
                    <a:pt x="0" y="61"/>
                  </a:cubicBezTo>
                  <a:cubicBezTo>
                    <a:pt x="0" y="70"/>
                    <a:pt x="0" y="70"/>
                    <a:pt x="10" y="70"/>
                  </a:cubicBezTo>
                  <a:cubicBezTo>
                    <a:pt x="29" y="70"/>
                    <a:pt x="49" y="90"/>
                    <a:pt x="49" y="111"/>
                  </a:cubicBezTo>
                  <a:cubicBezTo>
                    <a:pt x="49" y="121"/>
                    <a:pt x="61" y="121"/>
                    <a:pt x="61" y="121"/>
                  </a:cubicBezTo>
                  <a:cubicBezTo>
                    <a:pt x="70" y="121"/>
                    <a:pt x="70" y="121"/>
                    <a:pt x="70" y="111"/>
                  </a:cubicBezTo>
                  <a:cubicBezTo>
                    <a:pt x="70" y="90"/>
                    <a:pt x="89" y="70"/>
                    <a:pt x="109" y="70"/>
                  </a:cubicBezTo>
                  <a:cubicBezTo>
                    <a:pt x="121" y="70"/>
                    <a:pt x="121" y="70"/>
                    <a:pt x="121" y="61"/>
                  </a:cubicBezTo>
                  <a:cubicBezTo>
                    <a:pt x="121" y="51"/>
                    <a:pt x="121" y="51"/>
                    <a:pt x="109" y="5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31"/>
            <p:cNvSpPr/>
            <p:nvPr/>
          </p:nvSpPr>
          <p:spPr>
            <a:xfrm>
              <a:off x="7974644" y="1247901"/>
              <a:ext cx="82907" cy="17261"/>
            </a:xfrm>
            <a:custGeom>
              <a:avLst/>
              <a:gdLst/>
              <a:ahLst/>
              <a:cxnLst/>
              <a:rect l="l" t="t" r="r" b="b"/>
              <a:pathLst>
                <a:path w="293" h="61" fill="none" extrusionOk="0">
                  <a:moveTo>
                    <a:pt x="1" y="61"/>
                  </a:moveTo>
                  <a:cubicBezTo>
                    <a:pt x="42" y="22"/>
                    <a:pt x="92" y="1"/>
                    <a:pt x="153" y="1"/>
                  </a:cubicBezTo>
                  <a:cubicBezTo>
                    <a:pt x="232" y="1"/>
                    <a:pt x="292" y="42"/>
                    <a:pt x="292" y="42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31"/>
            <p:cNvSpPr/>
            <p:nvPr/>
          </p:nvSpPr>
          <p:spPr>
            <a:xfrm>
              <a:off x="7949461" y="1205741"/>
              <a:ext cx="130443" cy="29994"/>
            </a:xfrm>
            <a:custGeom>
              <a:avLst/>
              <a:gdLst/>
              <a:ahLst/>
              <a:cxnLst/>
              <a:rect l="l" t="t" r="r" b="b"/>
              <a:pathLst>
                <a:path w="461" h="106" extrusionOk="0">
                  <a:moveTo>
                    <a:pt x="331" y="0"/>
                  </a:moveTo>
                  <a:cubicBezTo>
                    <a:pt x="270" y="0"/>
                    <a:pt x="150" y="0"/>
                    <a:pt x="30" y="29"/>
                  </a:cubicBezTo>
                  <a:cubicBezTo>
                    <a:pt x="10" y="41"/>
                    <a:pt x="1" y="51"/>
                    <a:pt x="10" y="51"/>
                  </a:cubicBezTo>
                  <a:cubicBezTo>
                    <a:pt x="10" y="61"/>
                    <a:pt x="20" y="89"/>
                    <a:pt x="39" y="101"/>
                  </a:cubicBezTo>
                  <a:cubicBezTo>
                    <a:pt x="50" y="105"/>
                    <a:pt x="60" y="106"/>
                    <a:pt x="70" y="106"/>
                  </a:cubicBezTo>
                  <a:cubicBezTo>
                    <a:pt x="90" y="106"/>
                    <a:pt x="110" y="101"/>
                    <a:pt x="131" y="101"/>
                  </a:cubicBezTo>
                  <a:cubicBezTo>
                    <a:pt x="160" y="89"/>
                    <a:pt x="280" y="51"/>
                    <a:pt x="340" y="51"/>
                  </a:cubicBezTo>
                  <a:cubicBezTo>
                    <a:pt x="375" y="51"/>
                    <a:pt x="439" y="72"/>
                    <a:pt x="456" y="72"/>
                  </a:cubicBezTo>
                  <a:cubicBezTo>
                    <a:pt x="459" y="72"/>
                    <a:pt x="461" y="72"/>
                    <a:pt x="461" y="70"/>
                  </a:cubicBezTo>
                  <a:cubicBezTo>
                    <a:pt x="461" y="61"/>
                    <a:pt x="381" y="0"/>
                    <a:pt x="331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31"/>
            <p:cNvSpPr/>
            <p:nvPr/>
          </p:nvSpPr>
          <p:spPr>
            <a:xfrm>
              <a:off x="7747998" y="1262332"/>
              <a:ext cx="51215" cy="51216"/>
            </a:xfrm>
            <a:custGeom>
              <a:avLst/>
              <a:gdLst/>
              <a:ahLst/>
              <a:cxnLst/>
              <a:rect l="l" t="t" r="r" b="b"/>
              <a:pathLst>
                <a:path w="181" h="181" extrusionOk="0">
                  <a:moveTo>
                    <a:pt x="89" y="0"/>
                  </a:moveTo>
                  <a:cubicBezTo>
                    <a:pt x="39" y="0"/>
                    <a:pt x="0" y="41"/>
                    <a:pt x="0" y="92"/>
                  </a:cubicBezTo>
                  <a:cubicBezTo>
                    <a:pt x="0" y="142"/>
                    <a:pt x="39" y="181"/>
                    <a:pt x="89" y="181"/>
                  </a:cubicBezTo>
                  <a:cubicBezTo>
                    <a:pt x="140" y="181"/>
                    <a:pt x="181" y="142"/>
                    <a:pt x="181" y="92"/>
                  </a:cubicBezTo>
                  <a:cubicBezTo>
                    <a:pt x="181" y="41"/>
                    <a:pt x="140" y="0"/>
                    <a:pt x="89" y="0"/>
                  </a:cubicBezTo>
                  <a:close/>
                </a:path>
              </a:pathLst>
            </a:custGeom>
            <a:solidFill>
              <a:srgbClr val="5875B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31"/>
            <p:cNvSpPr/>
            <p:nvPr/>
          </p:nvSpPr>
          <p:spPr>
            <a:xfrm>
              <a:off x="7747998" y="1262332"/>
              <a:ext cx="51215" cy="51216"/>
            </a:xfrm>
            <a:custGeom>
              <a:avLst/>
              <a:gdLst/>
              <a:ahLst/>
              <a:cxnLst/>
              <a:rect l="l" t="t" r="r" b="b"/>
              <a:pathLst>
                <a:path w="181" h="181" fill="none" extrusionOk="0">
                  <a:moveTo>
                    <a:pt x="0" y="92"/>
                  </a:moveTo>
                  <a:cubicBezTo>
                    <a:pt x="0" y="142"/>
                    <a:pt x="39" y="181"/>
                    <a:pt x="89" y="181"/>
                  </a:cubicBezTo>
                  <a:cubicBezTo>
                    <a:pt x="140" y="181"/>
                    <a:pt x="181" y="142"/>
                    <a:pt x="181" y="92"/>
                  </a:cubicBezTo>
                  <a:cubicBezTo>
                    <a:pt x="181" y="41"/>
                    <a:pt x="140" y="0"/>
                    <a:pt x="89" y="0"/>
                  </a:cubicBezTo>
                  <a:cubicBezTo>
                    <a:pt x="39" y="0"/>
                    <a:pt x="0" y="41"/>
                    <a:pt x="0" y="92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31"/>
            <p:cNvSpPr/>
            <p:nvPr/>
          </p:nvSpPr>
          <p:spPr>
            <a:xfrm>
              <a:off x="7756203" y="1271104"/>
              <a:ext cx="34238" cy="34238"/>
            </a:xfrm>
            <a:custGeom>
              <a:avLst/>
              <a:gdLst/>
              <a:ahLst/>
              <a:cxnLst/>
              <a:rect l="l" t="t" r="r" b="b"/>
              <a:pathLst>
                <a:path w="121" h="121" extrusionOk="0">
                  <a:moveTo>
                    <a:pt x="60" y="0"/>
                  </a:moveTo>
                  <a:cubicBezTo>
                    <a:pt x="60" y="0"/>
                    <a:pt x="51" y="0"/>
                    <a:pt x="51" y="10"/>
                  </a:cubicBezTo>
                  <a:cubicBezTo>
                    <a:pt x="51" y="29"/>
                    <a:pt x="31" y="51"/>
                    <a:pt x="10" y="51"/>
                  </a:cubicBezTo>
                  <a:cubicBezTo>
                    <a:pt x="10" y="51"/>
                    <a:pt x="0" y="51"/>
                    <a:pt x="0" y="61"/>
                  </a:cubicBezTo>
                  <a:cubicBezTo>
                    <a:pt x="0" y="70"/>
                    <a:pt x="10" y="70"/>
                    <a:pt x="10" y="70"/>
                  </a:cubicBezTo>
                  <a:cubicBezTo>
                    <a:pt x="31" y="70"/>
                    <a:pt x="51" y="90"/>
                    <a:pt x="51" y="111"/>
                  </a:cubicBezTo>
                  <a:cubicBezTo>
                    <a:pt x="51" y="121"/>
                    <a:pt x="60" y="121"/>
                    <a:pt x="60" y="121"/>
                  </a:cubicBezTo>
                  <a:cubicBezTo>
                    <a:pt x="70" y="121"/>
                    <a:pt x="70" y="121"/>
                    <a:pt x="70" y="111"/>
                  </a:cubicBezTo>
                  <a:cubicBezTo>
                    <a:pt x="70" y="90"/>
                    <a:pt x="92" y="70"/>
                    <a:pt x="111" y="70"/>
                  </a:cubicBezTo>
                  <a:cubicBezTo>
                    <a:pt x="120" y="70"/>
                    <a:pt x="120" y="70"/>
                    <a:pt x="120" y="61"/>
                  </a:cubicBezTo>
                  <a:cubicBezTo>
                    <a:pt x="120" y="51"/>
                    <a:pt x="120" y="51"/>
                    <a:pt x="111" y="51"/>
                  </a:cubicBezTo>
                  <a:cubicBezTo>
                    <a:pt x="92" y="51"/>
                    <a:pt x="70" y="29"/>
                    <a:pt x="70" y="10"/>
                  </a:cubicBezTo>
                  <a:cubicBezTo>
                    <a:pt x="70" y="0"/>
                    <a:pt x="70" y="0"/>
                    <a:pt x="60" y="0"/>
                  </a:cubicBezTo>
                  <a:close/>
                </a:path>
              </a:pathLst>
            </a:custGeom>
            <a:solidFill>
              <a:srgbClr val="FEC405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31"/>
            <p:cNvSpPr/>
            <p:nvPr/>
          </p:nvSpPr>
          <p:spPr>
            <a:xfrm>
              <a:off x="7756203" y="1271104"/>
              <a:ext cx="34238" cy="34238"/>
            </a:xfrm>
            <a:custGeom>
              <a:avLst/>
              <a:gdLst/>
              <a:ahLst/>
              <a:cxnLst/>
              <a:rect l="l" t="t" r="r" b="b"/>
              <a:pathLst>
                <a:path w="121" h="121" fill="none" extrusionOk="0">
                  <a:moveTo>
                    <a:pt x="111" y="51"/>
                  </a:moveTo>
                  <a:cubicBezTo>
                    <a:pt x="92" y="51"/>
                    <a:pt x="70" y="29"/>
                    <a:pt x="70" y="10"/>
                  </a:cubicBezTo>
                  <a:cubicBezTo>
                    <a:pt x="70" y="0"/>
                    <a:pt x="70" y="0"/>
                    <a:pt x="60" y="0"/>
                  </a:cubicBezTo>
                  <a:cubicBezTo>
                    <a:pt x="60" y="0"/>
                    <a:pt x="51" y="0"/>
                    <a:pt x="51" y="10"/>
                  </a:cubicBezTo>
                  <a:cubicBezTo>
                    <a:pt x="51" y="29"/>
                    <a:pt x="31" y="51"/>
                    <a:pt x="10" y="51"/>
                  </a:cubicBezTo>
                  <a:cubicBezTo>
                    <a:pt x="10" y="51"/>
                    <a:pt x="0" y="51"/>
                    <a:pt x="0" y="61"/>
                  </a:cubicBezTo>
                  <a:cubicBezTo>
                    <a:pt x="0" y="70"/>
                    <a:pt x="10" y="70"/>
                    <a:pt x="10" y="70"/>
                  </a:cubicBezTo>
                  <a:cubicBezTo>
                    <a:pt x="31" y="70"/>
                    <a:pt x="51" y="90"/>
                    <a:pt x="51" y="111"/>
                  </a:cubicBezTo>
                  <a:cubicBezTo>
                    <a:pt x="51" y="121"/>
                    <a:pt x="60" y="121"/>
                    <a:pt x="60" y="121"/>
                  </a:cubicBezTo>
                  <a:cubicBezTo>
                    <a:pt x="70" y="121"/>
                    <a:pt x="70" y="121"/>
                    <a:pt x="70" y="111"/>
                  </a:cubicBezTo>
                  <a:cubicBezTo>
                    <a:pt x="70" y="90"/>
                    <a:pt x="92" y="70"/>
                    <a:pt x="111" y="70"/>
                  </a:cubicBezTo>
                  <a:cubicBezTo>
                    <a:pt x="120" y="70"/>
                    <a:pt x="120" y="70"/>
                    <a:pt x="120" y="61"/>
                  </a:cubicBezTo>
                  <a:cubicBezTo>
                    <a:pt x="120" y="51"/>
                    <a:pt x="120" y="51"/>
                    <a:pt x="111" y="5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31"/>
            <p:cNvSpPr/>
            <p:nvPr/>
          </p:nvSpPr>
          <p:spPr>
            <a:xfrm>
              <a:off x="7733567" y="1247901"/>
              <a:ext cx="82624" cy="17261"/>
            </a:xfrm>
            <a:custGeom>
              <a:avLst/>
              <a:gdLst/>
              <a:ahLst/>
              <a:cxnLst/>
              <a:rect l="l" t="t" r="r" b="b"/>
              <a:pathLst>
                <a:path w="292" h="61" fill="none" extrusionOk="0">
                  <a:moveTo>
                    <a:pt x="292" y="61"/>
                  </a:moveTo>
                  <a:cubicBezTo>
                    <a:pt x="241" y="22"/>
                    <a:pt x="200" y="1"/>
                    <a:pt x="131" y="1"/>
                  </a:cubicBezTo>
                  <a:cubicBezTo>
                    <a:pt x="61" y="1"/>
                    <a:pt x="1" y="42"/>
                    <a:pt x="1" y="42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31"/>
            <p:cNvSpPr/>
            <p:nvPr/>
          </p:nvSpPr>
          <p:spPr>
            <a:xfrm>
              <a:off x="7707818" y="1205741"/>
              <a:ext cx="131009" cy="29994"/>
            </a:xfrm>
            <a:custGeom>
              <a:avLst/>
              <a:gdLst/>
              <a:ahLst/>
              <a:cxnLst/>
              <a:rect l="l" t="t" r="r" b="b"/>
              <a:pathLst>
                <a:path w="463" h="106" extrusionOk="0">
                  <a:moveTo>
                    <a:pt x="132" y="0"/>
                  </a:moveTo>
                  <a:cubicBezTo>
                    <a:pt x="82" y="0"/>
                    <a:pt x="0" y="61"/>
                    <a:pt x="0" y="70"/>
                  </a:cubicBezTo>
                  <a:cubicBezTo>
                    <a:pt x="0" y="72"/>
                    <a:pt x="2" y="72"/>
                    <a:pt x="5" y="72"/>
                  </a:cubicBezTo>
                  <a:cubicBezTo>
                    <a:pt x="25" y="72"/>
                    <a:pt x="96" y="51"/>
                    <a:pt x="120" y="51"/>
                  </a:cubicBezTo>
                  <a:cubicBezTo>
                    <a:pt x="181" y="51"/>
                    <a:pt x="313" y="89"/>
                    <a:pt x="342" y="101"/>
                  </a:cubicBezTo>
                  <a:cubicBezTo>
                    <a:pt x="363" y="101"/>
                    <a:pt x="378" y="106"/>
                    <a:pt x="395" y="106"/>
                  </a:cubicBezTo>
                  <a:cubicBezTo>
                    <a:pt x="403" y="106"/>
                    <a:pt x="412" y="105"/>
                    <a:pt x="421" y="101"/>
                  </a:cubicBezTo>
                  <a:cubicBezTo>
                    <a:pt x="453" y="89"/>
                    <a:pt x="462" y="61"/>
                    <a:pt x="462" y="51"/>
                  </a:cubicBezTo>
                  <a:cubicBezTo>
                    <a:pt x="462" y="51"/>
                    <a:pt x="462" y="41"/>
                    <a:pt x="443" y="29"/>
                  </a:cubicBezTo>
                  <a:cubicBezTo>
                    <a:pt x="323" y="0"/>
                    <a:pt x="193" y="0"/>
                    <a:pt x="132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31"/>
            <p:cNvSpPr/>
            <p:nvPr/>
          </p:nvSpPr>
          <p:spPr>
            <a:xfrm>
              <a:off x="7608785" y="845260"/>
              <a:ext cx="573272" cy="437173"/>
            </a:xfrm>
            <a:custGeom>
              <a:avLst/>
              <a:gdLst/>
              <a:ahLst/>
              <a:cxnLst/>
              <a:rect l="l" t="t" r="r" b="b"/>
              <a:pathLst>
                <a:path w="2026" h="1545" extrusionOk="0">
                  <a:moveTo>
                    <a:pt x="1012" y="1"/>
                  </a:moveTo>
                  <a:cubicBezTo>
                    <a:pt x="121" y="1"/>
                    <a:pt x="1" y="733"/>
                    <a:pt x="11" y="1053"/>
                  </a:cubicBezTo>
                  <a:cubicBezTo>
                    <a:pt x="30" y="1344"/>
                    <a:pt x="109" y="1525"/>
                    <a:pt x="109" y="1525"/>
                  </a:cubicBezTo>
                  <a:lnTo>
                    <a:pt x="121" y="1544"/>
                  </a:lnTo>
                  <a:cubicBezTo>
                    <a:pt x="422" y="1363"/>
                    <a:pt x="603" y="964"/>
                    <a:pt x="603" y="964"/>
                  </a:cubicBezTo>
                  <a:cubicBezTo>
                    <a:pt x="603" y="1113"/>
                    <a:pt x="663" y="1315"/>
                    <a:pt x="663" y="1315"/>
                  </a:cubicBezTo>
                  <a:lnTo>
                    <a:pt x="702" y="1325"/>
                  </a:lnTo>
                  <a:cubicBezTo>
                    <a:pt x="651" y="1084"/>
                    <a:pt x="733" y="742"/>
                    <a:pt x="733" y="742"/>
                  </a:cubicBezTo>
                  <a:cubicBezTo>
                    <a:pt x="733" y="742"/>
                    <a:pt x="803" y="1173"/>
                    <a:pt x="942" y="1385"/>
                  </a:cubicBezTo>
                  <a:lnTo>
                    <a:pt x="993" y="1385"/>
                  </a:lnTo>
                  <a:cubicBezTo>
                    <a:pt x="993" y="1385"/>
                    <a:pt x="923" y="1243"/>
                    <a:pt x="892" y="1094"/>
                  </a:cubicBezTo>
                  <a:lnTo>
                    <a:pt x="892" y="1094"/>
                  </a:lnTo>
                  <a:cubicBezTo>
                    <a:pt x="1012" y="1325"/>
                    <a:pt x="1123" y="1404"/>
                    <a:pt x="1123" y="1404"/>
                  </a:cubicBezTo>
                  <a:cubicBezTo>
                    <a:pt x="1123" y="1404"/>
                    <a:pt x="1230" y="1440"/>
                    <a:pt x="1317" y="1440"/>
                  </a:cubicBezTo>
                  <a:cubicBezTo>
                    <a:pt x="1334" y="1440"/>
                    <a:pt x="1349" y="1439"/>
                    <a:pt x="1364" y="1436"/>
                  </a:cubicBezTo>
                  <a:cubicBezTo>
                    <a:pt x="1313" y="1224"/>
                    <a:pt x="1313" y="844"/>
                    <a:pt x="1313" y="843"/>
                  </a:cubicBezTo>
                  <a:lnTo>
                    <a:pt x="1313" y="843"/>
                  </a:lnTo>
                  <a:cubicBezTo>
                    <a:pt x="1313" y="844"/>
                    <a:pt x="1446" y="1335"/>
                    <a:pt x="1905" y="1525"/>
                  </a:cubicBezTo>
                  <a:cubicBezTo>
                    <a:pt x="1905" y="1525"/>
                    <a:pt x="1997" y="1344"/>
                    <a:pt x="2007" y="1053"/>
                  </a:cubicBezTo>
                  <a:cubicBezTo>
                    <a:pt x="2026" y="733"/>
                    <a:pt x="1896" y="1"/>
                    <a:pt x="1012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31"/>
            <p:cNvSpPr/>
            <p:nvPr/>
          </p:nvSpPr>
          <p:spPr>
            <a:xfrm>
              <a:off x="8065472" y="1108972"/>
              <a:ext cx="159588" cy="496878"/>
            </a:xfrm>
            <a:custGeom>
              <a:avLst/>
              <a:gdLst/>
              <a:ahLst/>
              <a:cxnLst/>
              <a:rect l="l" t="t" r="r" b="b"/>
              <a:pathLst>
                <a:path w="564" h="1756" extrusionOk="0">
                  <a:moveTo>
                    <a:pt x="393" y="0"/>
                  </a:moveTo>
                  <a:lnTo>
                    <a:pt x="0" y="32"/>
                  </a:lnTo>
                  <a:cubicBezTo>
                    <a:pt x="0" y="32"/>
                    <a:pt x="282" y="1134"/>
                    <a:pt x="82" y="1756"/>
                  </a:cubicBezTo>
                  <a:cubicBezTo>
                    <a:pt x="263" y="1635"/>
                    <a:pt x="352" y="1467"/>
                    <a:pt x="352" y="1467"/>
                  </a:cubicBezTo>
                  <a:cubicBezTo>
                    <a:pt x="352" y="1467"/>
                    <a:pt x="373" y="1546"/>
                    <a:pt x="373" y="1575"/>
                  </a:cubicBezTo>
                  <a:cubicBezTo>
                    <a:pt x="513" y="1467"/>
                    <a:pt x="564" y="1286"/>
                    <a:pt x="542" y="973"/>
                  </a:cubicBezTo>
                  <a:cubicBezTo>
                    <a:pt x="523" y="653"/>
                    <a:pt x="434" y="251"/>
                    <a:pt x="393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31"/>
            <p:cNvSpPr/>
            <p:nvPr/>
          </p:nvSpPr>
          <p:spPr>
            <a:xfrm>
              <a:off x="8088391" y="1094541"/>
              <a:ext cx="136668" cy="511309"/>
            </a:xfrm>
            <a:custGeom>
              <a:avLst/>
              <a:gdLst/>
              <a:ahLst/>
              <a:cxnLst/>
              <a:rect l="l" t="t" r="r" b="b"/>
              <a:pathLst>
                <a:path w="483" h="1807" fill="none" extrusionOk="0">
                  <a:moveTo>
                    <a:pt x="1" y="482"/>
                  </a:moveTo>
                  <a:cubicBezTo>
                    <a:pt x="61" y="856"/>
                    <a:pt x="121" y="1426"/>
                    <a:pt x="1" y="1807"/>
                  </a:cubicBezTo>
                  <a:cubicBezTo>
                    <a:pt x="182" y="1686"/>
                    <a:pt x="271" y="1518"/>
                    <a:pt x="271" y="1518"/>
                  </a:cubicBezTo>
                  <a:cubicBezTo>
                    <a:pt x="271" y="1518"/>
                    <a:pt x="292" y="1597"/>
                    <a:pt x="292" y="1626"/>
                  </a:cubicBezTo>
                  <a:cubicBezTo>
                    <a:pt x="432" y="1518"/>
                    <a:pt x="483" y="1337"/>
                    <a:pt x="461" y="1024"/>
                  </a:cubicBezTo>
                  <a:cubicBezTo>
                    <a:pt x="442" y="704"/>
                    <a:pt x="353" y="302"/>
                    <a:pt x="312" y="51"/>
                  </a:cubicBezTo>
                  <a:lnTo>
                    <a:pt x="312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31"/>
            <p:cNvSpPr/>
            <p:nvPr/>
          </p:nvSpPr>
          <p:spPr>
            <a:xfrm>
              <a:off x="8159412" y="1393056"/>
              <a:ext cx="28862" cy="139216"/>
            </a:xfrm>
            <a:custGeom>
              <a:avLst/>
              <a:gdLst/>
              <a:ahLst/>
              <a:cxnLst/>
              <a:rect l="l" t="t" r="r" b="b"/>
              <a:pathLst>
                <a:path w="102" h="492" extrusionOk="0">
                  <a:moveTo>
                    <a:pt x="89" y="0"/>
                  </a:moveTo>
                  <a:lnTo>
                    <a:pt x="89" y="10"/>
                  </a:lnTo>
                  <a:cubicBezTo>
                    <a:pt x="89" y="10"/>
                    <a:pt x="89" y="41"/>
                    <a:pt x="80" y="80"/>
                  </a:cubicBezTo>
                  <a:cubicBezTo>
                    <a:pt x="80" y="130"/>
                    <a:pt x="70" y="181"/>
                    <a:pt x="61" y="241"/>
                  </a:cubicBezTo>
                  <a:cubicBezTo>
                    <a:pt x="51" y="301"/>
                    <a:pt x="41" y="352"/>
                    <a:pt x="29" y="403"/>
                  </a:cubicBezTo>
                  <a:cubicBezTo>
                    <a:pt x="20" y="422"/>
                    <a:pt x="20" y="431"/>
                    <a:pt x="10" y="451"/>
                  </a:cubicBezTo>
                  <a:lnTo>
                    <a:pt x="10" y="472"/>
                  </a:lnTo>
                  <a:cubicBezTo>
                    <a:pt x="0" y="482"/>
                    <a:pt x="10" y="492"/>
                    <a:pt x="20" y="492"/>
                  </a:cubicBezTo>
                  <a:cubicBezTo>
                    <a:pt x="29" y="492"/>
                    <a:pt x="41" y="492"/>
                    <a:pt x="41" y="482"/>
                  </a:cubicBezTo>
                  <a:cubicBezTo>
                    <a:pt x="41" y="482"/>
                    <a:pt x="51" y="472"/>
                    <a:pt x="51" y="463"/>
                  </a:cubicBezTo>
                  <a:cubicBezTo>
                    <a:pt x="51" y="441"/>
                    <a:pt x="61" y="431"/>
                    <a:pt x="61" y="412"/>
                  </a:cubicBezTo>
                  <a:cubicBezTo>
                    <a:pt x="70" y="362"/>
                    <a:pt x="80" y="301"/>
                    <a:pt x="89" y="241"/>
                  </a:cubicBezTo>
                  <a:cubicBezTo>
                    <a:pt x="89" y="191"/>
                    <a:pt x="102" y="130"/>
                    <a:pt x="102" y="80"/>
                  </a:cubicBezTo>
                  <a:lnTo>
                    <a:pt x="102" y="10"/>
                  </a:lnTo>
                  <a:cubicBezTo>
                    <a:pt x="102" y="10"/>
                    <a:pt x="102" y="0"/>
                    <a:pt x="89" y="0"/>
                  </a:cubicBezTo>
                  <a:close/>
                </a:path>
              </a:pathLst>
            </a:custGeom>
            <a:solidFill>
              <a:srgbClr val="341E4D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31"/>
            <p:cNvSpPr/>
            <p:nvPr/>
          </p:nvSpPr>
          <p:spPr>
            <a:xfrm>
              <a:off x="7563229" y="1108972"/>
              <a:ext cx="161852" cy="496878"/>
            </a:xfrm>
            <a:custGeom>
              <a:avLst/>
              <a:gdLst/>
              <a:ahLst/>
              <a:cxnLst/>
              <a:rect l="l" t="t" r="r" b="b"/>
              <a:pathLst>
                <a:path w="572" h="1756" extrusionOk="0">
                  <a:moveTo>
                    <a:pt x="172" y="0"/>
                  </a:moveTo>
                  <a:cubicBezTo>
                    <a:pt x="140" y="251"/>
                    <a:pt x="51" y="653"/>
                    <a:pt x="30" y="973"/>
                  </a:cubicBezTo>
                  <a:cubicBezTo>
                    <a:pt x="1" y="1286"/>
                    <a:pt x="61" y="1467"/>
                    <a:pt x="200" y="1575"/>
                  </a:cubicBezTo>
                  <a:cubicBezTo>
                    <a:pt x="200" y="1546"/>
                    <a:pt x="210" y="1467"/>
                    <a:pt x="210" y="1467"/>
                  </a:cubicBezTo>
                  <a:cubicBezTo>
                    <a:pt x="210" y="1467"/>
                    <a:pt x="311" y="1635"/>
                    <a:pt x="492" y="1756"/>
                  </a:cubicBezTo>
                  <a:cubicBezTo>
                    <a:pt x="292" y="1134"/>
                    <a:pt x="571" y="32"/>
                    <a:pt x="571" y="3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31"/>
            <p:cNvSpPr/>
            <p:nvPr/>
          </p:nvSpPr>
          <p:spPr>
            <a:xfrm>
              <a:off x="7563229" y="1094541"/>
              <a:ext cx="139215" cy="511309"/>
            </a:xfrm>
            <a:custGeom>
              <a:avLst/>
              <a:gdLst/>
              <a:ahLst/>
              <a:cxnLst/>
              <a:rect l="l" t="t" r="r" b="b"/>
              <a:pathLst>
                <a:path w="492" h="1807" fill="none" extrusionOk="0">
                  <a:moveTo>
                    <a:pt x="492" y="482"/>
                  </a:moveTo>
                  <a:cubicBezTo>
                    <a:pt x="422" y="856"/>
                    <a:pt x="362" y="1426"/>
                    <a:pt x="492" y="1807"/>
                  </a:cubicBezTo>
                  <a:cubicBezTo>
                    <a:pt x="311" y="1686"/>
                    <a:pt x="210" y="1518"/>
                    <a:pt x="210" y="1518"/>
                  </a:cubicBezTo>
                  <a:cubicBezTo>
                    <a:pt x="210" y="1518"/>
                    <a:pt x="200" y="1597"/>
                    <a:pt x="200" y="1626"/>
                  </a:cubicBezTo>
                  <a:cubicBezTo>
                    <a:pt x="61" y="1518"/>
                    <a:pt x="1" y="1337"/>
                    <a:pt x="30" y="1024"/>
                  </a:cubicBezTo>
                  <a:cubicBezTo>
                    <a:pt x="51" y="704"/>
                    <a:pt x="140" y="302"/>
                    <a:pt x="172" y="51"/>
                  </a:cubicBezTo>
                  <a:cubicBezTo>
                    <a:pt x="172" y="51"/>
                    <a:pt x="181" y="13"/>
                    <a:pt x="181" y="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31"/>
            <p:cNvSpPr/>
            <p:nvPr/>
          </p:nvSpPr>
          <p:spPr>
            <a:xfrm>
              <a:off x="7602843" y="1393056"/>
              <a:ext cx="26032" cy="139216"/>
            </a:xfrm>
            <a:custGeom>
              <a:avLst/>
              <a:gdLst/>
              <a:ahLst/>
              <a:cxnLst/>
              <a:rect l="l" t="t" r="r" b="b"/>
              <a:pathLst>
                <a:path w="92" h="492" extrusionOk="0">
                  <a:moveTo>
                    <a:pt x="0" y="0"/>
                  </a:moveTo>
                  <a:lnTo>
                    <a:pt x="0" y="10"/>
                  </a:lnTo>
                  <a:lnTo>
                    <a:pt x="0" y="80"/>
                  </a:lnTo>
                  <a:cubicBezTo>
                    <a:pt x="0" y="130"/>
                    <a:pt x="0" y="191"/>
                    <a:pt x="10" y="241"/>
                  </a:cubicBezTo>
                  <a:cubicBezTo>
                    <a:pt x="22" y="301"/>
                    <a:pt x="32" y="362"/>
                    <a:pt x="41" y="412"/>
                  </a:cubicBezTo>
                  <a:cubicBezTo>
                    <a:pt x="41" y="431"/>
                    <a:pt x="41" y="441"/>
                    <a:pt x="51" y="463"/>
                  </a:cubicBezTo>
                  <a:lnTo>
                    <a:pt x="51" y="482"/>
                  </a:lnTo>
                  <a:cubicBezTo>
                    <a:pt x="60" y="492"/>
                    <a:pt x="70" y="492"/>
                    <a:pt x="82" y="492"/>
                  </a:cubicBezTo>
                  <a:cubicBezTo>
                    <a:pt x="92" y="492"/>
                    <a:pt x="92" y="482"/>
                    <a:pt x="92" y="472"/>
                  </a:cubicBezTo>
                  <a:cubicBezTo>
                    <a:pt x="92" y="472"/>
                    <a:pt x="92" y="463"/>
                    <a:pt x="82" y="451"/>
                  </a:cubicBezTo>
                  <a:cubicBezTo>
                    <a:pt x="82" y="431"/>
                    <a:pt x="82" y="422"/>
                    <a:pt x="70" y="403"/>
                  </a:cubicBezTo>
                  <a:cubicBezTo>
                    <a:pt x="60" y="352"/>
                    <a:pt x="51" y="301"/>
                    <a:pt x="41" y="241"/>
                  </a:cubicBezTo>
                  <a:cubicBezTo>
                    <a:pt x="32" y="181"/>
                    <a:pt x="22" y="130"/>
                    <a:pt x="22" y="80"/>
                  </a:cubicBezTo>
                  <a:cubicBezTo>
                    <a:pt x="10" y="41"/>
                    <a:pt x="10" y="10"/>
                    <a:pt x="10" y="10"/>
                  </a:cubicBezTo>
                  <a:cubicBezTo>
                    <a:pt x="10" y="10"/>
                    <a:pt x="10" y="0"/>
                    <a:pt x="0" y="0"/>
                  </a:cubicBezTo>
                  <a:close/>
                </a:path>
              </a:pathLst>
            </a:custGeom>
            <a:solidFill>
              <a:srgbClr val="341E4D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31"/>
            <p:cNvSpPr/>
            <p:nvPr/>
          </p:nvSpPr>
          <p:spPr>
            <a:xfrm>
              <a:off x="7858350" y="1736278"/>
              <a:ext cx="71022" cy="809832"/>
            </a:xfrm>
            <a:custGeom>
              <a:avLst/>
              <a:gdLst/>
              <a:ahLst/>
              <a:cxnLst/>
              <a:rect l="l" t="t" r="r" b="b"/>
              <a:pathLst>
                <a:path w="251" h="2862" extrusionOk="0">
                  <a:moveTo>
                    <a:pt x="0" y="1"/>
                  </a:moveTo>
                  <a:lnTo>
                    <a:pt x="0" y="2861"/>
                  </a:lnTo>
                  <a:lnTo>
                    <a:pt x="251" y="2861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31"/>
            <p:cNvSpPr/>
            <p:nvPr/>
          </p:nvSpPr>
          <p:spPr>
            <a:xfrm>
              <a:off x="7733567" y="1665540"/>
              <a:ext cx="161852" cy="204580"/>
            </a:xfrm>
            <a:custGeom>
              <a:avLst/>
              <a:gdLst/>
              <a:ahLst/>
              <a:cxnLst/>
              <a:rect l="l" t="t" r="r" b="b"/>
              <a:pathLst>
                <a:path w="572" h="723" extrusionOk="0">
                  <a:moveTo>
                    <a:pt x="150" y="1"/>
                  </a:moveTo>
                  <a:lnTo>
                    <a:pt x="1" y="222"/>
                  </a:lnTo>
                  <a:lnTo>
                    <a:pt x="270" y="723"/>
                  </a:lnTo>
                  <a:lnTo>
                    <a:pt x="571" y="241"/>
                  </a:lnTo>
                  <a:lnTo>
                    <a:pt x="150" y="1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31"/>
            <p:cNvSpPr/>
            <p:nvPr/>
          </p:nvSpPr>
          <p:spPr>
            <a:xfrm>
              <a:off x="7895134" y="1665540"/>
              <a:ext cx="162418" cy="204580"/>
            </a:xfrm>
            <a:custGeom>
              <a:avLst/>
              <a:gdLst/>
              <a:ahLst/>
              <a:cxnLst/>
              <a:rect l="l" t="t" r="r" b="b"/>
              <a:pathLst>
                <a:path w="574" h="723" extrusionOk="0">
                  <a:moveTo>
                    <a:pt x="422" y="1"/>
                  </a:moveTo>
                  <a:lnTo>
                    <a:pt x="0" y="241"/>
                  </a:lnTo>
                  <a:lnTo>
                    <a:pt x="292" y="723"/>
                  </a:lnTo>
                  <a:lnTo>
                    <a:pt x="573" y="222"/>
                  </a:lnTo>
                  <a:lnTo>
                    <a:pt x="422" y="1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31"/>
            <p:cNvSpPr/>
            <p:nvPr/>
          </p:nvSpPr>
          <p:spPr>
            <a:xfrm>
              <a:off x="7753374" y="1810129"/>
              <a:ext cx="139215" cy="221558"/>
            </a:xfrm>
            <a:custGeom>
              <a:avLst/>
              <a:gdLst/>
              <a:ahLst/>
              <a:cxnLst/>
              <a:rect l="l" t="t" r="r" b="b"/>
              <a:pathLst>
                <a:path w="492" h="783" extrusionOk="0">
                  <a:moveTo>
                    <a:pt x="422" y="0"/>
                  </a:moveTo>
                  <a:lnTo>
                    <a:pt x="0" y="662"/>
                  </a:lnTo>
                  <a:lnTo>
                    <a:pt x="272" y="783"/>
                  </a:lnTo>
                  <a:lnTo>
                    <a:pt x="492" y="31"/>
                  </a:lnTo>
                  <a:lnTo>
                    <a:pt x="422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31"/>
            <p:cNvSpPr/>
            <p:nvPr/>
          </p:nvSpPr>
          <p:spPr>
            <a:xfrm>
              <a:off x="7898529" y="1810129"/>
              <a:ext cx="139215" cy="221558"/>
            </a:xfrm>
            <a:custGeom>
              <a:avLst/>
              <a:gdLst/>
              <a:ahLst/>
              <a:cxnLst/>
              <a:rect l="l" t="t" r="r" b="b"/>
              <a:pathLst>
                <a:path w="492" h="783" extrusionOk="0">
                  <a:moveTo>
                    <a:pt x="70" y="0"/>
                  </a:moveTo>
                  <a:lnTo>
                    <a:pt x="0" y="31"/>
                  </a:lnTo>
                  <a:lnTo>
                    <a:pt x="219" y="783"/>
                  </a:lnTo>
                  <a:lnTo>
                    <a:pt x="491" y="662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31"/>
            <p:cNvSpPr/>
            <p:nvPr/>
          </p:nvSpPr>
          <p:spPr>
            <a:xfrm>
              <a:off x="7855520" y="1770515"/>
              <a:ext cx="77247" cy="77248"/>
            </a:xfrm>
            <a:custGeom>
              <a:avLst/>
              <a:gdLst/>
              <a:ahLst/>
              <a:cxnLst/>
              <a:rect l="l" t="t" r="r" b="b"/>
              <a:pathLst>
                <a:path w="273" h="273" extrusionOk="0">
                  <a:moveTo>
                    <a:pt x="140" y="0"/>
                  </a:moveTo>
                  <a:cubicBezTo>
                    <a:pt x="61" y="0"/>
                    <a:pt x="1" y="61"/>
                    <a:pt x="1" y="140"/>
                  </a:cubicBezTo>
                  <a:cubicBezTo>
                    <a:pt x="1" y="212"/>
                    <a:pt x="61" y="272"/>
                    <a:pt x="140" y="272"/>
                  </a:cubicBezTo>
                  <a:cubicBezTo>
                    <a:pt x="212" y="272"/>
                    <a:pt x="273" y="212"/>
                    <a:pt x="273" y="140"/>
                  </a:cubicBezTo>
                  <a:cubicBezTo>
                    <a:pt x="273" y="61"/>
                    <a:pt x="212" y="0"/>
                    <a:pt x="140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31"/>
            <p:cNvSpPr/>
            <p:nvPr/>
          </p:nvSpPr>
          <p:spPr>
            <a:xfrm>
              <a:off x="7495037" y="2797917"/>
              <a:ext cx="800770" cy="423308"/>
            </a:xfrm>
            <a:custGeom>
              <a:avLst/>
              <a:gdLst/>
              <a:ahLst/>
              <a:cxnLst/>
              <a:rect l="l" t="t" r="r" b="b"/>
              <a:pathLst>
                <a:path w="2830" h="1496" extrusionOk="0">
                  <a:moveTo>
                    <a:pt x="331" y="0"/>
                  </a:moveTo>
                  <a:lnTo>
                    <a:pt x="1" y="1495"/>
                  </a:lnTo>
                  <a:lnTo>
                    <a:pt x="2830" y="1495"/>
                  </a:lnTo>
                  <a:lnTo>
                    <a:pt x="2488" y="0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31"/>
            <p:cNvSpPr/>
            <p:nvPr/>
          </p:nvSpPr>
          <p:spPr>
            <a:xfrm>
              <a:off x="7495037" y="2797917"/>
              <a:ext cx="800770" cy="423308"/>
            </a:xfrm>
            <a:custGeom>
              <a:avLst/>
              <a:gdLst/>
              <a:ahLst/>
              <a:cxnLst/>
              <a:rect l="l" t="t" r="r" b="b"/>
              <a:pathLst>
                <a:path w="2830" h="1496" fill="none" extrusionOk="0">
                  <a:moveTo>
                    <a:pt x="2830" y="1495"/>
                  </a:moveTo>
                  <a:lnTo>
                    <a:pt x="2488" y="0"/>
                  </a:lnTo>
                  <a:lnTo>
                    <a:pt x="331" y="0"/>
                  </a:lnTo>
                  <a:lnTo>
                    <a:pt x="1" y="1495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31"/>
            <p:cNvSpPr/>
            <p:nvPr/>
          </p:nvSpPr>
          <p:spPr>
            <a:xfrm>
              <a:off x="7566059" y="2446207"/>
              <a:ext cx="329363" cy="460376"/>
            </a:xfrm>
            <a:custGeom>
              <a:avLst/>
              <a:gdLst/>
              <a:ahLst/>
              <a:cxnLst/>
              <a:rect l="l" t="t" r="r" b="b"/>
              <a:pathLst>
                <a:path w="1164" h="1627" extrusionOk="0">
                  <a:moveTo>
                    <a:pt x="662" y="1"/>
                  </a:moveTo>
                  <a:cubicBezTo>
                    <a:pt x="602" y="1"/>
                    <a:pt x="32" y="210"/>
                    <a:pt x="32" y="210"/>
                  </a:cubicBezTo>
                  <a:cubicBezTo>
                    <a:pt x="32" y="210"/>
                    <a:pt x="0" y="220"/>
                    <a:pt x="0" y="251"/>
                  </a:cubicBezTo>
                  <a:cubicBezTo>
                    <a:pt x="0" y="280"/>
                    <a:pt x="80" y="1043"/>
                    <a:pt x="80" y="1043"/>
                  </a:cubicBezTo>
                  <a:cubicBezTo>
                    <a:pt x="80" y="1084"/>
                    <a:pt x="20" y="1284"/>
                    <a:pt x="10" y="1294"/>
                  </a:cubicBezTo>
                  <a:cubicBezTo>
                    <a:pt x="10" y="1315"/>
                    <a:pt x="10" y="1344"/>
                    <a:pt x="32" y="1354"/>
                  </a:cubicBezTo>
                  <a:cubicBezTo>
                    <a:pt x="51" y="1376"/>
                    <a:pt x="552" y="1556"/>
                    <a:pt x="1163" y="1626"/>
                  </a:cubicBezTo>
                  <a:lnTo>
                    <a:pt x="1163" y="100"/>
                  </a:lnTo>
                  <a:cubicBezTo>
                    <a:pt x="1163" y="100"/>
                    <a:pt x="713" y="1"/>
                    <a:pt x="662" y="1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31"/>
            <p:cNvSpPr/>
            <p:nvPr/>
          </p:nvSpPr>
          <p:spPr>
            <a:xfrm>
              <a:off x="7566059" y="2446207"/>
              <a:ext cx="329363" cy="460376"/>
            </a:xfrm>
            <a:custGeom>
              <a:avLst/>
              <a:gdLst/>
              <a:ahLst/>
              <a:cxnLst/>
              <a:rect l="l" t="t" r="r" b="b"/>
              <a:pathLst>
                <a:path w="1164" h="1627" fill="none" extrusionOk="0">
                  <a:moveTo>
                    <a:pt x="1163" y="100"/>
                  </a:moveTo>
                  <a:cubicBezTo>
                    <a:pt x="1163" y="100"/>
                    <a:pt x="713" y="1"/>
                    <a:pt x="662" y="1"/>
                  </a:cubicBezTo>
                  <a:cubicBezTo>
                    <a:pt x="602" y="1"/>
                    <a:pt x="32" y="210"/>
                    <a:pt x="32" y="210"/>
                  </a:cubicBezTo>
                  <a:cubicBezTo>
                    <a:pt x="32" y="210"/>
                    <a:pt x="0" y="220"/>
                    <a:pt x="0" y="251"/>
                  </a:cubicBezTo>
                  <a:cubicBezTo>
                    <a:pt x="0" y="280"/>
                    <a:pt x="80" y="1043"/>
                    <a:pt x="80" y="1043"/>
                  </a:cubicBezTo>
                  <a:cubicBezTo>
                    <a:pt x="80" y="1084"/>
                    <a:pt x="20" y="1284"/>
                    <a:pt x="10" y="1294"/>
                  </a:cubicBezTo>
                  <a:cubicBezTo>
                    <a:pt x="10" y="1315"/>
                    <a:pt x="10" y="1344"/>
                    <a:pt x="32" y="1354"/>
                  </a:cubicBezTo>
                  <a:cubicBezTo>
                    <a:pt x="51" y="1376"/>
                    <a:pt x="552" y="1556"/>
                    <a:pt x="1163" y="162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31"/>
            <p:cNvSpPr/>
            <p:nvPr/>
          </p:nvSpPr>
          <p:spPr>
            <a:xfrm>
              <a:off x="7895134" y="2446207"/>
              <a:ext cx="329928" cy="460376"/>
            </a:xfrm>
            <a:custGeom>
              <a:avLst/>
              <a:gdLst/>
              <a:ahLst/>
              <a:cxnLst/>
              <a:rect l="l" t="t" r="r" b="b"/>
              <a:pathLst>
                <a:path w="1166" h="1627" extrusionOk="0">
                  <a:moveTo>
                    <a:pt x="503" y="1"/>
                  </a:moveTo>
                  <a:cubicBezTo>
                    <a:pt x="453" y="1"/>
                    <a:pt x="0" y="100"/>
                    <a:pt x="0" y="100"/>
                  </a:cubicBezTo>
                  <a:lnTo>
                    <a:pt x="0" y="1626"/>
                  </a:lnTo>
                  <a:cubicBezTo>
                    <a:pt x="602" y="1556"/>
                    <a:pt x="1115" y="1376"/>
                    <a:pt x="1134" y="1354"/>
                  </a:cubicBezTo>
                  <a:cubicBezTo>
                    <a:pt x="1144" y="1344"/>
                    <a:pt x="1156" y="1315"/>
                    <a:pt x="1144" y="1294"/>
                  </a:cubicBezTo>
                  <a:cubicBezTo>
                    <a:pt x="1144" y="1284"/>
                    <a:pt x="1084" y="1084"/>
                    <a:pt x="1084" y="1043"/>
                  </a:cubicBezTo>
                  <a:cubicBezTo>
                    <a:pt x="1084" y="1043"/>
                    <a:pt x="1156" y="280"/>
                    <a:pt x="1166" y="251"/>
                  </a:cubicBezTo>
                  <a:cubicBezTo>
                    <a:pt x="1166" y="220"/>
                    <a:pt x="1134" y="210"/>
                    <a:pt x="1134" y="210"/>
                  </a:cubicBezTo>
                  <a:cubicBezTo>
                    <a:pt x="1134" y="210"/>
                    <a:pt x="564" y="1"/>
                    <a:pt x="503" y="1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31"/>
            <p:cNvSpPr/>
            <p:nvPr/>
          </p:nvSpPr>
          <p:spPr>
            <a:xfrm>
              <a:off x="7895134" y="2446207"/>
              <a:ext cx="329928" cy="460376"/>
            </a:xfrm>
            <a:custGeom>
              <a:avLst/>
              <a:gdLst/>
              <a:ahLst/>
              <a:cxnLst/>
              <a:rect l="l" t="t" r="r" b="b"/>
              <a:pathLst>
                <a:path w="1166" h="1627" fill="none" extrusionOk="0">
                  <a:moveTo>
                    <a:pt x="0" y="100"/>
                  </a:moveTo>
                  <a:cubicBezTo>
                    <a:pt x="0" y="100"/>
                    <a:pt x="453" y="1"/>
                    <a:pt x="503" y="1"/>
                  </a:cubicBezTo>
                  <a:cubicBezTo>
                    <a:pt x="564" y="1"/>
                    <a:pt x="1134" y="210"/>
                    <a:pt x="1134" y="210"/>
                  </a:cubicBezTo>
                  <a:cubicBezTo>
                    <a:pt x="1134" y="210"/>
                    <a:pt x="1166" y="220"/>
                    <a:pt x="1166" y="251"/>
                  </a:cubicBezTo>
                  <a:cubicBezTo>
                    <a:pt x="1156" y="280"/>
                    <a:pt x="1084" y="1043"/>
                    <a:pt x="1084" y="1043"/>
                  </a:cubicBezTo>
                  <a:cubicBezTo>
                    <a:pt x="1084" y="1084"/>
                    <a:pt x="1144" y="1284"/>
                    <a:pt x="1144" y="1294"/>
                  </a:cubicBezTo>
                  <a:cubicBezTo>
                    <a:pt x="1156" y="1315"/>
                    <a:pt x="1144" y="1344"/>
                    <a:pt x="1134" y="1354"/>
                  </a:cubicBezTo>
                  <a:cubicBezTo>
                    <a:pt x="1115" y="1376"/>
                    <a:pt x="602" y="1556"/>
                    <a:pt x="0" y="162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31"/>
            <p:cNvSpPr/>
            <p:nvPr/>
          </p:nvSpPr>
          <p:spPr>
            <a:xfrm>
              <a:off x="7847314" y="2526282"/>
              <a:ext cx="93659" cy="89981"/>
            </a:xfrm>
            <a:custGeom>
              <a:avLst/>
              <a:gdLst/>
              <a:ahLst/>
              <a:cxnLst/>
              <a:rect l="l" t="t" r="r" b="b"/>
              <a:pathLst>
                <a:path w="331" h="318" extrusionOk="0">
                  <a:moveTo>
                    <a:pt x="50" y="0"/>
                  </a:moveTo>
                  <a:cubicBezTo>
                    <a:pt x="40" y="0"/>
                    <a:pt x="30" y="3"/>
                    <a:pt x="20" y="9"/>
                  </a:cubicBezTo>
                  <a:cubicBezTo>
                    <a:pt x="1" y="28"/>
                    <a:pt x="1" y="57"/>
                    <a:pt x="20" y="69"/>
                  </a:cubicBezTo>
                  <a:lnTo>
                    <a:pt x="261" y="310"/>
                  </a:lnTo>
                  <a:cubicBezTo>
                    <a:pt x="266" y="315"/>
                    <a:pt x="276" y="317"/>
                    <a:pt x="287" y="317"/>
                  </a:cubicBezTo>
                  <a:cubicBezTo>
                    <a:pt x="299" y="317"/>
                    <a:pt x="311" y="315"/>
                    <a:pt x="321" y="310"/>
                  </a:cubicBezTo>
                  <a:cubicBezTo>
                    <a:pt x="331" y="288"/>
                    <a:pt x="331" y="269"/>
                    <a:pt x="321" y="250"/>
                  </a:cubicBezTo>
                  <a:lnTo>
                    <a:pt x="80" y="9"/>
                  </a:lnTo>
                  <a:cubicBezTo>
                    <a:pt x="70" y="3"/>
                    <a:pt x="60" y="0"/>
                    <a:pt x="50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31"/>
            <p:cNvSpPr/>
            <p:nvPr/>
          </p:nvSpPr>
          <p:spPr>
            <a:xfrm>
              <a:off x="7847314" y="2525433"/>
              <a:ext cx="93659" cy="91396"/>
            </a:xfrm>
            <a:custGeom>
              <a:avLst/>
              <a:gdLst/>
              <a:ahLst/>
              <a:cxnLst/>
              <a:rect l="l" t="t" r="r" b="b"/>
              <a:pathLst>
                <a:path w="331" h="323" fill="none" extrusionOk="0">
                  <a:moveTo>
                    <a:pt x="321" y="253"/>
                  </a:moveTo>
                  <a:cubicBezTo>
                    <a:pt x="331" y="272"/>
                    <a:pt x="331" y="291"/>
                    <a:pt x="321" y="313"/>
                  </a:cubicBezTo>
                  <a:lnTo>
                    <a:pt x="321" y="313"/>
                  </a:lnTo>
                  <a:cubicBezTo>
                    <a:pt x="302" y="323"/>
                    <a:pt x="270" y="323"/>
                    <a:pt x="261" y="313"/>
                  </a:cubicBezTo>
                  <a:lnTo>
                    <a:pt x="20" y="72"/>
                  </a:lnTo>
                  <a:cubicBezTo>
                    <a:pt x="1" y="60"/>
                    <a:pt x="1" y="31"/>
                    <a:pt x="20" y="12"/>
                  </a:cubicBezTo>
                  <a:lnTo>
                    <a:pt x="20" y="12"/>
                  </a:lnTo>
                  <a:cubicBezTo>
                    <a:pt x="39" y="0"/>
                    <a:pt x="61" y="0"/>
                    <a:pt x="80" y="1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31"/>
            <p:cNvSpPr/>
            <p:nvPr/>
          </p:nvSpPr>
          <p:spPr>
            <a:xfrm>
              <a:off x="7847314" y="2526282"/>
              <a:ext cx="93659" cy="89981"/>
            </a:xfrm>
            <a:custGeom>
              <a:avLst/>
              <a:gdLst/>
              <a:ahLst/>
              <a:cxnLst/>
              <a:rect l="l" t="t" r="r" b="b"/>
              <a:pathLst>
                <a:path w="331" h="318" extrusionOk="0">
                  <a:moveTo>
                    <a:pt x="287" y="0"/>
                  </a:moveTo>
                  <a:cubicBezTo>
                    <a:pt x="276" y="0"/>
                    <a:pt x="266" y="3"/>
                    <a:pt x="261" y="9"/>
                  </a:cubicBezTo>
                  <a:lnTo>
                    <a:pt x="20" y="250"/>
                  </a:lnTo>
                  <a:cubicBezTo>
                    <a:pt x="1" y="269"/>
                    <a:pt x="1" y="288"/>
                    <a:pt x="20" y="310"/>
                  </a:cubicBezTo>
                  <a:cubicBezTo>
                    <a:pt x="30" y="315"/>
                    <a:pt x="40" y="317"/>
                    <a:pt x="50" y="317"/>
                  </a:cubicBezTo>
                  <a:cubicBezTo>
                    <a:pt x="60" y="317"/>
                    <a:pt x="70" y="315"/>
                    <a:pt x="80" y="310"/>
                  </a:cubicBezTo>
                  <a:lnTo>
                    <a:pt x="321" y="69"/>
                  </a:lnTo>
                  <a:cubicBezTo>
                    <a:pt x="331" y="57"/>
                    <a:pt x="331" y="28"/>
                    <a:pt x="321" y="9"/>
                  </a:cubicBezTo>
                  <a:cubicBezTo>
                    <a:pt x="311" y="3"/>
                    <a:pt x="299" y="0"/>
                    <a:pt x="287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31"/>
            <p:cNvSpPr/>
            <p:nvPr/>
          </p:nvSpPr>
          <p:spPr>
            <a:xfrm>
              <a:off x="7847314" y="2525433"/>
              <a:ext cx="93659" cy="91396"/>
            </a:xfrm>
            <a:custGeom>
              <a:avLst/>
              <a:gdLst/>
              <a:ahLst/>
              <a:cxnLst/>
              <a:rect l="l" t="t" r="r" b="b"/>
              <a:pathLst>
                <a:path w="331" h="323" fill="none" extrusionOk="0">
                  <a:moveTo>
                    <a:pt x="20" y="253"/>
                  </a:moveTo>
                  <a:cubicBezTo>
                    <a:pt x="1" y="272"/>
                    <a:pt x="1" y="291"/>
                    <a:pt x="20" y="313"/>
                  </a:cubicBezTo>
                  <a:lnTo>
                    <a:pt x="20" y="313"/>
                  </a:lnTo>
                  <a:cubicBezTo>
                    <a:pt x="39" y="323"/>
                    <a:pt x="61" y="323"/>
                    <a:pt x="80" y="313"/>
                  </a:cubicBezTo>
                  <a:lnTo>
                    <a:pt x="321" y="72"/>
                  </a:lnTo>
                  <a:cubicBezTo>
                    <a:pt x="331" y="60"/>
                    <a:pt x="331" y="31"/>
                    <a:pt x="321" y="12"/>
                  </a:cubicBezTo>
                  <a:lnTo>
                    <a:pt x="321" y="12"/>
                  </a:lnTo>
                  <a:cubicBezTo>
                    <a:pt x="302" y="0"/>
                    <a:pt x="270" y="0"/>
                    <a:pt x="261" y="1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31"/>
            <p:cNvSpPr/>
            <p:nvPr/>
          </p:nvSpPr>
          <p:spPr>
            <a:xfrm>
              <a:off x="7847314" y="2708504"/>
              <a:ext cx="93659" cy="91396"/>
            </a:xfrm>
            <a:custGeom>
              <a:avLst/>
              <a:gdLst/>
              <a:ahLst/>
              <a:cxnLst/>
              <a:rect l="l" t="t" r="r" b="b"/>
              <a:pathLst>
                <a:path w="331" h="323" extrusionOk="0">
                  <a:moveTo>
                    <a:pt x="50" y="1"/>
                  </a:moveTo>
                  <a:cubicBezTo>
                    <a:pt x="40" y="1"/>
                    <a:pt x="30" y="6"/>
                    <a:pt x="20" y="15"/>
                  </a:cubicBezTo>
                  <a:cubicBezTo>
                    <a:pt x="1" y="27"/>
                    <a:pt x="1" y="56"/>
                    <a:pt x="20" y="75"/>
                  </a:cubicBezTo>
                  <a:lnTo>
                    <a:pt x="261" y="307"/>
                  </a:lnTo>
                  <a:cubicBezTo>
                    <a:pt x="266" y="317"/>
                    <a:pt x="276" y="323"/>
                    <a:pt x="287" y="323"/>
                  </a:cubicBezTo>
                  <a:cubicBezTo>
                    <a:pt x="299" y="323"/>
                    <a:pt x="311" y="317"/>
                    <a:pt x="321" y="307"/>
                  </a:cubicBezTo>
                  <a:cubicBezTo>
                    <a:pt x="331" y="297"/>
                    <a:pt x="331" y="268"/>
                    <a:pt x="321" y="246"/>
                  </a:cubicBezTo>
                  <a:lnTo>
                    <a:pt x="80" y="15"/>
                  </a:lnTo>
                  <a:cubicBezTo>
                    <a:pt x="70" y="6"/>
                    <a:pt x="60" y="1"/>
                    <a:pt x="50" y="1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31"/>
            <p:cNvSpPr/>
            <p:nvPr/>
          </p:nvSpPr>
          <p:spPr>
            <a:xfrm>
              <a:off x="7847314" y="2707372"/>
              <a:ext cx="93659" cy="94226"/>
            </a:xfrm>
            <a:custGeom>
              <a:avLst/>
              <a:gdLst/>
              <a:ahLst/>
              <a:cxnLst/>
              <a:rect l="l" t="t" r="r" b="b"/>
              <a:pathLst>
                <a:path w="331" h="333" fill="none" extrusionOk="0">
                  <a:moveTo>
                    <a:pt x="321" y="250"/>
                  </a:moveTo>
                  <a:cubicBezTo>
                    <a:pt x="331" y="272"/>
                    <a:pt x="331" y="301"/>
                    <a:pt x="321" y="311"/>
                  </a:cubicBezTo>
                  <a:lnTo>
                    <a:pt x="321" y="311"/>
                  </a:lnTo>
                  <a:cubicBezTo>
                    <a:pt x="302" y="332"/>
                    <a:pt x="270" y="332"/>
                    <a:pt x="261" y="311"/>
                  </a:cubicBezTo>
                  <a:lnTo>
                    <a:pt x="20" y="79"/>
                  </a:lnTo>
                  <a:cubicBezTo>
                    <a:pt x="1" y="60"/>
                    <a:pt x="1" y="31"/>
                    <a:pt x="20" y="19"/>
                  </a:cubicBezTo>
                  <a:lnTo>
                    <a:pt x="20" y="19"/>
                  </a:lnTo>
                  <a:cubicBezTo>
                    <a:pt x="39" y="0"/>
                    <a:pt x="61" y="0"/>
                    <a:pt x="80" y="19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31"/>
            <p:cNvSpPr/>
            <p:nvPr/>
          </p:nvSpPr>
          <p:spPr>
            <a:xfrm>
              <a:off x="7847314" y="2708504"/>
              <a:ext cx="93659" cy="91396"/>
            </a:xfrm>
            <a:custGeom>
              <a:avLst/>
              <a:gdLst/>
              <a:ahLst/>
              <a:cxnLst/>
              <a:rect l="l" t="t" r="r" b="b"/>
              <a:pathLst>
                <a:path w="331" h="323" extrusionOk="0">
                  <a:moveTo>
                    <a:pt x="287" y="1"/>
                  </a:moveTo>
                  <a:cubicBezTo>
                    <a:pt x="276" y="1"/>
                    <a:pt x="266" y="6"/>
                    <a:pt x="261" y="15"/>
                  </a:cubicBezTo>
                  <a:lnTo>
                    <a:pt x="20" y="246"/>
                  </a:lnTo>
                  <a:cubicBezTo>
                    <a:pt x="1" y="268"/>
                    <a:pt x="1" y="297"/>
                    <a:pt x="20" y="307"/>
                  </a:cubicBezTo>
                  <a:cubicBezTo>
                    <a:pt x="30" y="317"/>
                    <a:pt x="40" y="323"/>
                    <a:pt x="50" y="323"/>
                  </a:cubicBezTo>
                  <a:cubicBezTo>
                    <a:pt x="60" y="323"/>
                    <a:pt x="70" y="317"/>
                    <a:pt x="80" y="307"/>
                  </a:cubicBezTo>
                  <a:lnTo>
                    <a:pt x="321" y="75"/>
                  </a:lnTo>
                  <a:cubicBezTo>
                    <a:pt x="331" y="56"/>
                    <a:pt x="331" y="27"/>
                    <a:pt x="321" y="15"/>
                  </a:cubicBezTo>
                  <a:cubicBezTo>
                    <a:pt x="311" y="6"/>
                    <a:pt x="299" y="1"/>
                    <a:pt x="287" y="1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31"/>
            <p:cNvSpPr/>
            <p:nvPr/>
          </p:nvSpPr>
          <p:spPr>
            <a:xfrm>
              <a:off x="7847314" y="2707372"/>
              <a:ext cx="93659" cy="94226"/>
            </a:xfrm>
            <a:custGeom>
              <a:avLst/>
              <a:gdLst/>
              <a:ahLst/>
              <a:cxnLst/>
              <a:rect l="l" t="t" r="r" b="b"/>
              <a:pathLst>
                <a:path w="331" h="333" fill="none" extrusionOk="0">
                  <a:moveTo>
                    <a:pt x="20" y="250"/>
                  </a:moveTo>
                  <a:cubicBezTo>
                    <a:pt x="1" y="272"/>
                    <a:pt x="1" y="301"/>
                    <a:pt x="20" y="311"/>
                  </a:cubicBezTo>
                  <a:lnTo>
                    <a:pt x="20" y="311"/>
                  </a:lnTo>
                  <a:cubicBezTo>
                    <a:pt x="39" y="332"/>
                    <a:pt x="61" y="332"/>
                    <a:pt x="80" y="311"/>
                  </a:cubicBezTo>
                  <a:lnTo>
                    <a:pt x="321" y="79"/>
                  </a:lnTo>
                  <a:cubicBezTo>
                    <a:pt x="331" y="60"/>
                    <a:pt x="331" y="31"/>
                    <a:pt x="321" y="19"/>
                  </a:cubicBezTo>
                  <a:lnTo>
                    <a:pt x="321" y="19"/>
                  </a:lnTo>
                  <a:cubicBezTo>
                    <a:pt x="302" y="0"/>
                    <a:pt x="270" y="0"/>
                    <a:pt x="261" y="19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31"/>
            <p:cNvSpPr/>
            <p:nvPr/>
          </p:nvSpPr>
          <p:spPr>
            <a:xfrm>
              <a:off x="8111027" y="2761133"/>
              <a:ext cx="94225" cy="460093"/>
            </a:xfrm>
            <a:custGeom>
              <a:avLst/>
              <a:gdLst/>
              <a:ahLst/>
              <a:cxnLst/>
              <a:rect l="l" t="t" r="r" b="b"/>
              <a:pathLst>
                <a:path w="333" h="1626" extrusionOk="0">
                  <a:moveTo>
                    <a:pt x="111" y="0"/>
                  </a:moveTo>
                  <a:lnTo>
                    <a:pt x="0" y="60"/>
                  </a:lnTo>
                  <a:cubicBezTo>
                    <a:pt x="0" y="60"/>
                    <a:pt x="61" y="703"/>
                    <a:pt x="130" y="1625"/>
                  </a:cubicBezTo>
                  <a:lnTo>
                    <a:pt x="333" y="1625"/>
                  </a:lnTo>
                  <a:cubicBezTo>
                    <a:pt x="273" y="1064"/>
                    <a:pt x="191" y="513"/>
                    <a:pt x="111" y="0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31"/>
            <p:cNvSpPr/>
            <p:nvPr/>
          </p:nvSpPr>
          <p:spPr>
            <a:xfrm>
              <a:off x="8111027" y="2761133"/>
              <a:ext cx="94225" cy="460093"/>
            </a:xfrm>
            <a:custGeom>
              <a:avLst/>
              <a:gdLst/>
              <a:ahLst/>
              <a:cxnLst/>
              <a:rect l="l" t="t" r="r" b="b"/>
              <a:pathLst>
                <a:path w="333" h="1626" fill="none" extrusionOk="0">
                  <a:moveTo>
                    <a:pt x="333" y="1625"/>
                  </a:moveTo>
                  <a:cubicBezTo>
                    <a:pt x="273" y="1064"/>
                    <a:pt x="191" y="513"/>
                    <a:pt x="111" y="0"/>
                  </a:cubicBezTo>
                  <a:lnTo>
                    <a:pt x="0" y="60"/>
                  </a:lnTo>
                  <a:cubicBezTo>
                    <a:pt x="0" y="60"/>
                    <a:pt x="61" y="703"/>
                    <a:pt x="130" y="1625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31"/>
            <p:cNvSpPr/>
            <p:nvPr/>
          </p:nvSpPr>
          <p:spPr>
            <a:xfrm>
              <a:off x="7577660" y="2602396"/>
              <a:ext cx="644577" cy="176001"/>
            </a:xfrm>
            <a:custGeom>
              <a:avLst/>
              <a:gdLst/>
              <a:ahLst/>
              <a:cxnLst/>
              <a:rect l="l" t="t" r="r" b="b"/>
              <a:pathLst>
                <a:path w="2278" h="622" extrusionOk="0">
                  <a:moveTo>
                    <a:pt x="0" y="0"/>
                  </a:moveTo>
                  <a:lnTo>
                    <a:pt x="29" y="241"/>
                  </a:lnTo>
                  <a:cubicBezTo>
                    <a:pt x="761" y="482"/>
                    <a:pt x="1765" y="621"/>
                    <a:pt x="1765" y="621"/>
                  </a:cubicBezTo>
                  <a:lnTo>
                    <a:pt x="1977" y="621"/>
                  </a:lnTo>
                  <a:cubicBezTo>
                    <a:pt x="2117" y="583"/>
                    <a:pt x="2278" y="491"/>
                    <a:pt x="2278" y="491"/>
                  </a:cubicBezTo>
                  <a:lnTo>
                    <a:pt x="2218" y="282"/>
                  </a:lnTo>
                  <a:lnTo>
                    <a:pt x="2025" y="463"/>
                  </a:lnTo>
                  <a:lnTo>
                    <a:pt x="1796" y="463"/>
                  </a:lnTo>
                  <a:cubicBezTo>
                    <a:pt x="983" y="35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31"/>
            <p:cNvSpPr/>
            <p:nvPr/>
          </p:nvSpPr>
          <p:spPr>
            <a:xfrm>
              <a:off x="8048211" y="2741326"/>
              <a:ext cx="80077" cy="479900"/>
            </a:xfrm>
            <a:custGeom>
              <a:avLst/>
              <a:gdLst/>
              <a:ahLst/>
              <a:cxnLst/>
              <a:rect l="l" t="t" r="r" b="b"/>
              <a:pathLst>
                <a:path w="283" h="1696" extrusionOk="0">
                  <a:moveTo>
                    <a:pt x="83" y="0"/>
                  </a:moveTo>
                  <a:cubicBezTo>
                    <a:pt x="52" y="583"/>
                    <a:pt x="23" y="1163"/>
                    <a:pt x="1" y="1695"/>
                  </a:cubicBezTo>
                  <a:lnTo>
                    <a:pt x="263" y="1695"/>
                  </a:lnTo>
                  <a:cubicBezTo>
                    <a:pt x="263" y="1094"/>
                    <a:pt x="273" y="501"/>
                    <a:pt x="283" y="0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31"/>
            <p:cNvSpPr/>
            <p:nvPr/>
          </p:nvSpPr>
          <p:spPr>
            <a:xfrm>
              <a:off x="8048211" y="2741326"/>
              <a:ext cx="80077" cy="479900"/>
            </a:xfrm>
            <a:custGeom>
              <a:avLst/>
              <a:gdLst/>
              <a:ahLst/>
              <a:cxnLst/>
              <a:rect l="l" t="t" r="r" b="b"/>
              <a:pathLst>
                <a:path w="283" h="1696" fill="none" extrusionOk="0">
                  <a:moveTo>
                    <a:pt x="263" y="1695"/>
                  </a:moveTo>
                  <a:cubicBezTo>
                    <a:pt x="263" y="1094"/>
                    <a:pt x="273" y="501"/>
                    <a:pt x="283" y="0"/>
                  </a:cubicBezTo>
                  <a:lnTo>
                    <a:pt x="83" y="0"/>
                  </a:lnTo>
                  <a:cubicBezTo>
                    <a:pt x="52" y="583"/>
                    <a:pt x="23" y="1163"/>
                    <a:pt x="1" y="1695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31"/>
            <p:cNvSpPr/>
            <p:nvPr/>
          </p:nvSpPr>
          <p:spPr>
            <a:xfrm>
              <a:off x="8059813" y="2707372"/>
              <a:ext cx="105260" cy="111769"/>
            </a:xfrm>
            <a:custGeom>
              <a:avLst/>
              <a:gdLst/>
              <a:ahLst/>
              <a:cxnLst/>
              <a:rect l="l" t="t" r="r" b="b"/>
              <a:pathLst>
                <a:path w="372" h="395" extrusionOk="0">
                  <a:moveTo>
                    <a:pt x="51" y="0"/>
                  </a:moveTo>
                  <a:lnTo>
                    <a:pt x="1" y="371"/>
                  </a:lnTo>
                  <a:cubicBezTo>
                    <a:pt x="36" y="387"/>
                    <a:pt x="74" y="394"/>
                    <a:pt x="112" y="394"/>
                  </a:cubicBezTo>
                  <a:cubicBezTo>
                    <a:pt x="217" y="394"/>
                    <a:pt x="320" y="339"/>
                    <a:pt x="343" y="250"/>
                  </a:cubicBezTo>
                  <a:cubicBezTo>
                    <a:pt x="372" y="140"/>
                    <a:pt x="372" y="0"/>
                    <a:pt x="302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31"/>
            <p:cNvSpPr/>
            <p:nvPr/>
          </p:nvSpPr>
          <p:spPr>
            <a:xfrm>
              <a:off x="7517674" y="1739107"/>
              <a:ext cx="221556" cy="1232857"/>
            </a:xfrm>
            <a:custGeom>
              <a:avLst/>
              <a:gdLst/>
              <a:ahLst/>
              <a:cxnLst/>
              <a:rect l="l" t="t" r="r" b="b"/>
              <a:pathLst>
                <a:path w="783" h="4357" extrusionOk="0">
                  <a:moveTo>
                    <a:pt x="783" y="1"/>
                  </a:moveTo>
                  <a:cubicBezTo>
                    <a:pt x="783" y="1"/>
                    <a:pt x="191" y="273"/>
                    <a:pt x="171" y="292"/>
                  </a:cubicBezTo>
                  <a:cubicBezTo>
                    <a:pt x="152" y="302"/>
                    <a:pt x="142" y="343"/>
                    <a:pt x="142" y="362"/>
                  </a:cubicBezTo>
                  <a:cubicBezTo>
                    <a:pt x="142" y="393"/>
                    <a:pt x="101" y="1144"/>
                    <a:pt x="101" y="1144"/>
                  </a:cubicBezTo>
                  <a:cubicBezTo>
                    <a:pt x="101" y="1144"/>
                    <a:pt x="0" y="1686"/>
                    <a:pt x="0" y="1727"/>
                  </a:cubicBezTo>
                  <a:cubicBezTo>
                    <a:pt x="0" y="1768"/>
                    <a:pt x="121" y="2459"/>
                    <a:pt x="121" y="2459"/>
                  </a:cubicBezTo>
                  <a:lnTo>
                    <a:pt x="32" y="4356"/>
                  </a:lnTo>
                  <a:cubicBezTo>
                    <a:pt x="463" y="4344"/>
                    <a:pt x="783" y="4224"/>
                    <a:pt x="783" y="4224"/>
                  </a:cubicBezTo>
                  <a:lnTo>
                    <a:pt x="783" y="1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31"/>
            <p:cNvSpPr/>
            <p:nvPr/>
          </p:nvSpPr>
          <p:spPr>
            <a:xfrm>
              <a:off x="8051607" y="1739107"/>
              <a:ext cx="221839" cy="1232857"/>
            </a:xfrm>
            <a:custGeom>
              <a:avLst/>
              <a:gdLst/>
              <a:ahLst/>
              <a:cxnLst/>
              <a:rect l="l" t="t" r="r" b="b"/>
              <a:pathLst>
                <a:path w="784" h="4357" extrusionOk="0">
                  <a:moveTo>
                    <a:pt x="1" y="1"/>
                  </a:moveTo>
                  <a:lnTo>
                    <a:pt x="1" y="4224"/>
                  </a:lnTo>
                  <a:cubicBezTo>
                    <a:pt x="1" y="4224"/>
                    <a:pt x="321" y="4344"/>
                    <a:pt x="752" y="4356"/>
                  </a:cubicBezTo>
                  <a:lnTo>
                    <a:pt x="663" y="2459"/>
                  </a:lnTo>
                  <a:cubicBezTo>
                    <a:pt x="663" y="2459"/>
                    <a:pt x="783" y="1768"/>
                    <a:pt x="783" y="1727"/>
                  </a:cubicBezTo>
                  <a:cubicBezTo>
                    <a:pt x="783" y="1686"/>
                    <a:pt x="682" y="1144"/>
                    <a:pt x="682" y="1144"/>
                  </a:cubicBezTo>
                  <a:cubicBezTo>
                    <a:pt x="682" y="1144"/>
                    <a:pt x="641" y="393"/>
                    <a:pt x="632" y="362"/>
                  </a:cubicBezTo>
                  <a:cubicBezTo>
                    <a:pt x="632" y="343"/>
                    <a:pt x="622" y="302"/>
                    <a:pt x="603" y="292"/>
                  </a:cubicBezTo>
                  <a:cubicBezTo>
                    <a:pt x="581" y="27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31"/>
            <p:cNvSpPr/>
            <p:nvPr/>
          </p:nvSpPr>
          <p:spPr>
            <a:xfrm>
              <a:off x="7662829" y="1773345"/>
              <a:ext cx="283" cy="1184188"/>
            </a:xfrm>
            <a:custGeom>
              <a:avLst/>
              <a:gdLst/>
              <a:ahLst/>
              <a:cxnLst/>
              <a:rect l="l" t="t" r="r" b="b"/>
              <a:pathLst>
                <a:path w="1" h="4185" extrusionOk="0">
                  <a:moveTo>
                    <a:pt x="0" y="0"/>
                  </a:moveTo>
                  <a:lnTo>
                    <a:pt x="0" y="4185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31"/>
            <p:cNvSpPr/>
            <p:nvPr/>
          </p:nvSpPr>
          <p:spPr>
            <a:xfrm>
              <a:off x="7662829" y="1773345"/>
              <a:ext cx="283" cy="1184188"/>
            </a:xfrm>
            <a:custGeom>
              <a:avLst/>
              <a:gdLst/>
              <a:ahLst/>
              <a:cxnLst/>
              <a:rect l="l" t="t" r="r" b="b"/>
              <a:pathLst>
                <a:path w="1" h="4185" fill="none" extrusionOk="0">
                  <a:moveTo>
                    <a:pt x="0" y="0"/>
                  </a:moveTo>
                  <a:lnTo>
                    <a:pt x="0" y="4185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31"/>
            <p:cNvSpPr/>
            <p:nvPr/>
          </p:nvSpPr>
          <p:spPr>
            <a:xfrm>
              <a:off x="8125458" y="1773345"/>
              <a:ext cx="0" cy="1184188"/>
            </a:xfrm>
            <a:custGeom>
              <a:avLst/>
              <a:gdLst/>
              <a:ahLst/>
              <a:cxnLst/>
              <a:rect l="l" t="t" r="r" b="b"/>
              <a:pathLst>
                <a:path w="120000" h="4185" extrusionOk="0">
                  <a:moveTo>
                    <a:pt x="0" y="0"/>
                  </a:moveTo>
                  <a:lnTo>
                    <a:pt x="0" y="4185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31"/>
            <p:cNvSpPr/>
            <p:nvPr/>
          </p:nvSpPr>
          <p:spPr>
            <a:xfrm>
              <a:off x="8125458" y="1773345"/>
              <a:ext cx="0" cy="1184188"/>
            </a:xfrm>
            <a:custGeom>
              <a:avLst/>
              <a:gdLst/>
              <a:ahLst/>
              <a:cxnLst/>
              <a:rect l="l" t="t" r="r" b="b"/>
              <a:pathLst>
                <a:path w="120000" h="4185" fill="none" extrusionOk="0">
                  <a:moveTo>
                    <a:pt x="0" y="0"/>
                  </a:moveTo>
                  <a:lnTo>
                    <a:pt x="0" y="4185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31"/>
            <p:cNvSpPr/>
            <p:nvPr/>
          </p:nvSpPr>
          <p:spPr>
            <a:xfrm>
              <a:off x="7960496" y="1758348"/>
              <a:ext cx="45839" cy="77814"/>
            </a:xfrm>
            <a:custGeom>
              <a:avLst/>
              <a:gdLst/>
              <a:ahLst/>
              <a:cxnLst/>
              <a:rect l="l" t="t" r="r" b="b"/>
              <a:pathLst>
                <a:path w="162" h="275" extrusionOk="0">
                  <a:moveTo>
                    <a:pt x="66" y="1"/>
                  </a:moveTo>
                  <a:cubicBezTo>
                    <a:pt x="31" y="1"/>
                    <a:pt x="0" y="24"/>
                    <a:pt x="0" y="24"/>
                  </a:cubicBezTo>
                  <a:cubicBezTo>
                    <a:pt x="32" y="63"/>
                    <a:pt x="130" y="224"/>
                    <a:pt x="142" y="243"/>
                  </a:cubicBezTo>
                  <a:cubicBezTo>
                    <a:pt x="150" y="253"/>
                    <a:pt x="158" y="261"/>
                    <a:pt x="161" y="269"/>
                  </a:cubicBezTo>
                  <a:lnTo>
                    <a:pt x="161" y="269"/>
                  </a:lnTo>
                  <a:cubicBezTo>
                    <a:pt x="141" y="159"/>
                    <a:pt x="111" y="14"/>
                    <a:pt x="82" y="2"/>
                  </a:cubicBezTo>
                  <a:cubicBezTo>
                    <a:pt x="77" y="1"/>
                    <a:pt x="71" y="1"/>
                    <a:pt x="66" y="1"/>
                  </a:cubicBezTo>
                  <a:close/>
                  <a:moveTo>
                    <a:pt x="161" y="269"/>
                  </a:moveTo>
                  <a:cubicBezTo>
                    <a:pt x="161" y="271"/>
                    <a:pt x="161" y="273"/>
                    <a:pt x="162" y="275"/>
                  </a:cubicBezTo>
                  <a:cubicBezTo>
                    <a:pt x="162" y="273"/>
                    <a:pt x="161" y="271"/>
                    <a:pt x="161" y="269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31"/>
            <p:cNvSpPr/>
            <p:nvPr/>
          </p:nvSpPr>
          <p:spPr>
            <a:xfrm>
              <a:off x="7815907" y="1755802"/>
              <a:ext cx="613452" cy="990360"/>
            </a:xfrm>
            <a:custGeom>
              <a:avLst/>
              <a:gdLst/>
              <a:ahLst/>
              <a:cxnLst/>
              <a:rect l="l" t="t" r="r" b="b"/>
              <a:pathLst>
                <a:path w="2168" h="3500" extrusionOk="0">
                  <a:moveTo>
                    <a:pt x="444" y="0"/>
                  </a:moveTo>
                  <a:cubicBezTo>
                    <a:pt x="434" y="0"/>
                    <a:pt x="426" y="2"/>
                    <a:pt x="422" y="2"/>
                  </a:cubicBezTo>
                  <a:cubicBezTo>
                    <a:pt x="413" y="11"/>
                    <a:pt x="340" y="43"/>
                    <a:pt x="340" y="43"/>
                  </a:cubicBezTo>
                  <a:cubicBezTo>
                    <a:pt x="335" y="40"/>
                    <a:pt x="327" y="39"/>
                    <a:pt x="319" y="39"/>
                  </a:cubicBezTo>
                  <a:cubicBezTo>
                    <a:pt x="299" y="39"/>
                    <a:pt x="275" y="46"/>
                    <a:pt x="261" y="52"/>
                  </a:cubicBezTo>
                  <a:cubicBezTo>
                    <a:pt x="251" y="72"/>
                    <a:pt x="191" y="144"/>
                    <a:pt x="191" y="144"/>
                  </a:cubicBezTo>
                  <a:cubicBezTo>
                    <a:pt x="172" y="153"/>
                    <a:pt x="112" y="223"/>
                    <a:pt x="90" y="252"/>
                  </a:cubicBezTo>
                  <a:cubicBezTo>
                    <a:pt x="61" y="293"/>
                    <a:pt x="1" y="344"/>
                    <a:pt x="11" y="373"/>
                  </a:cubicBezTo>
                  <a:cubicBezTo>
                    <a:pt x="11" y="383"/>
                    <a:pt x="28" y="389"/>
                    <a:pt x="51" y="389"/>
                  </a:cubicBezTo>
                  <a:cubicBezTo>
                    <a:pt x="73" y="389"/>
                    <a:pt x="101" y="383"/>
                    <a:pt x="121" y="373"/>
                  </a:cubicBezTo>
                  <a:cubicBezTo>
                    <a:pt x="172" y="344"/>
                    <a:pt x="220" y="293"/>
                    <a:pt x="220" y="293"/>
                  </a:cubicBezTo>
                  <a:lnTo>
                    <a:pt x="340" y="394"/>
                  </a:lnTo>
                  <a:cubicBezTo>
                    <a:pt x="340" y="394"/>
                    <a:pt x="261" y="553"/>
                    <a:pt x="242" y="613"/>
                  </a:cubicBezTo>
                  <a:cubicBezTo>
                    <a:pt x="220" y="674"/>
                    <a:pt x="191" y="816"/>
                    <a:pt x="210" y="946"/>
                  </a:cubicBezTo>
                  <a:cubicBezTo>
                    <a:pt x="251" y="1076"/>
                    <a:pt x="362" y="1095"/>
                    <a:pt x="401" y="1177"/>
                  </a:cubicBezTo>
                  <a:cubicBezTo>
                    <a:pt x="521" y="1427"/>
                    <a:pt x="933" y="2460"/>
                    <a:pt x="1164" y="3002"/>
                  </a:cubicBezTo>
                  <a:cubicBezTo>
                    <a:pt x="1284" y="3274"/>
                    <a:pt x="1544" y="3373"/>
                    <a:pt x="1696" y="3442"/>
                  </a:cubicBezTo>
                  <a:cubicBezTo>
                    <a:pt x="1769" y="3485"/>
                    <a:pt x="1818" y="3500"/>
                    <a:pt x="1857" y="3500"/>
                  </a:cubicBezTo>
                  <a:cubicBezTo>
                    <a:pt x="1894" y="3500"/>
                    <a:pt x="1923" y="3488"/>
                    <a:pt x="1956" y="3474"/>
                  </a:cubicBezTo>
                  <a:cubicBezTo>
                    <a:pt x="2007" y="3442"/>
                    <a:pt x="2168" y="3072"/>
                    <a:pt x="2057" y="2691"/>
                  </a:cubicBezTo>
                  <a:lnTo>
                    <a:pt x="2057" y="2691"/>
                  </a:lnTo>
                  <a:lnTo>
                    <a:pt x="1886" y="2812"/>
                  </a:lnTo>
                  <a:cubicBezTo>
                    <a:pt x="1857" y="2742"/>
                    <a:pt x="1816" y="2672"/>
                    <a:pt x="1756" y="2581"/>
                  </a:cubicBezTo>
                  <a:cubicBezTo>
                    <a:pt x="1496" y="2169"/>
                    <a:pt x="1255" y="2029"/>
                    <a:pt x="641" y="975"/>
                  </a:cubicBezTo>
                  <a:cubicBezTo>
                    <a:pt x="603" y="895"/>
                    <a:pt x="572" y="835"/>
                    <a:pt x="572" y="816"/>
                  </a:cubicBezTo>
                  <a:cubicBezTo>
                    <a:pt x="572" y="784"/>
                    <a:pt x="663" y="363"/>
                    <a:pt x="673" y="334"/>
                  </a:cubicBezTo>
                  <a:cubicBezTo>
                    <a:pt x="682" y="324"/>
                    <a:pt x="673" y="303"/>
                    <a:pt x="673" y="284"/>
                  </a:cubicBezTo>
                  <a:cubicBezTo>
                    <a:pt x="673" y="274"/>
                    <a:pt x="663" y="264"/>
                    <a:pt x="653" y="252"/>
                  </a:cubicBezTo>
                  <a:cubicBezTo>
                    <a:pt x="641" y="233"/>
                    <a:pt x="543" y="72"/>
                    <a:pt x="511" y="33"/>
                  </a:cubicBezTo>
                  <a:lnTo>
                    <a:pt x="502" y="23"/>
                  </a:lnTo>
                  <a:cubicBezTo>
                    <a:pt x="484" y="4"/>
                    <a:pt x="461" y="0"/>
                    <a:pt x="444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31"/>
            <p:cNvSpPr/>
            <p:nvPr/>
          </p:nvSpPr>
          <p:spPr>
            <a:xfrm>
              <a:off x="7815907" y="1792868"/>
              <a:ext cx="613452" cy="960366"/>
            </a:xfrm>
            <a:custGeom>
              <a:avLst/>
              <a:gdLst/>
              <a:ahLst/>
              <a:cxnLst/>
              <a:rect l="l" t="t" r="r" b="b"/>
              <a:pathLst>
                <a:path w="2168" h="3394" fill="none" extrusionOk="0">
                  <a:moveTo>
                    <a:pt x="1877" y="2671"/>
                  </a:moveTo>
                  <a:lnTo>
                    <a:pt x="2057" y="2560"/>
                  </a:lnTo>
                  <a:cubicBezTo>
                    <a:pt x="2168" y="2941"/>
                    <a:pt x="2007" y="3311"/>
                    <a:pt x="1956" y="3343"/>
                  </a:cubicBezTo>
                  <a:cubicBezTo>
                    <a:pt x="1886" y="3372"/>
                    <a:pt x="1836" y="3393"/>
                    <a:pt x="1696" y="3311"/>
                  </a:cubicBezTo>
                  <a:cubicBezTo>
                    <a:pt x="1544" y="3242"/>
                    <a:pt x="1284" y="3143"/>
                    <a:pt x="1164" y="2871"/>
                  </a:cubicBezTo>
                  <a:cubicBezTo>
                    <a:pt x="933" y="2329"/>
                    <a:pt x="521" y="1296"/>
                    <a:pt x="401" y="1046"/>
                  </a:cubicBezTo>
                  <a:cubicBezTo>
                    <a:pt x="362" y="964"/>
                    <a:pt x="251" y="945"/>
                    <a:pt x="210" y="815"/>
                  </a:cubicBezTo>
                  <a:cubicBezTo>
                    <a:pt x="191" y="685"/>
                    <a:pt x="220" y="543"/>
                    <a:pt x="242" y="482"/>
                  </a:cubicBezTo>
                  <a:cubicBezTo>
                    <a:pt x="261" y="422"/>
                    <a:pt x="340" y="263"/>
                    <a:pt x="340" y="263"/>
                  </a:cubicBezTo>
                  <a:lnTo>
                    <a:pt x="220" y="162"/>
                  </a:lnTo>
                  <a:cubicBezTo>
                    <a:pt x="220" y="162"/>
                    <a:pt x="172" y="213"/>
                    <a:pt x="121" y="242"/>
                  </a:cubicBezTo>
                  <a:cubicBezTo>
                    <a:pt x="80" y="263"/>
                    <a:pt x="11" y="263"/>
                    <a:pt x="11" y="242"/>
                  </a:cubicBezTo>
                  <a:cubicBezTo>
                    <a:pt x="1" y="213"/>
                    <a:pt x="61" y="162"/>
                    <a:pt x="90" y="121"/>
                  </a:cubicBezTo>
                  <a:cubicBezTo>
                    <a:pt x="112" y="92"/>
                    <a:pt x="172" y="22"/>
                    <a:pt x="191" y="13"/>
                  </a:cubicBezTo>
                  <a:lnTo>
                    <a:pt x="191" y="13"/>
                  </a:lnTo>
                  <a:cubicBezTo>
                    <a:pt x="210" y="1"/>
                    <a:pt x="251" y="1"/>
                    <a:pt x="280" y="22"/>
                  </a:cubicBezTo>
                  <a:cubicBezTo>
                    <a:pt x="311" y="32"/>
                    <a:pt x="451" y="121"/>
                    <a:pt x="451" y="12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31"/>
            <p:cNvSpPr/>
            <p:nvPr/>
          </p:nvSpPr>
          <p:spPr>
            <a:xfrm>
              <a:off x="7869951" y="1765139"/>
              <a:ext cx="107807" cy="56592"/>
            </a:xfrm>
            <a:custGeom>
              <a:avLst/>
              <a:gdLst/>
              <a:ahLst/>
              <a:cxnLst/>
              <a:rect l="l" t="t" r="r" b="b"/>
              <a:pathLst>
                <a:path w="381" h="200" fill="none" extrusionOk="0">
                  <a:moveTo>
                    <a:pt x="381" y="200"/>
                  </a:moveTo>
                  <a:cubicBezTo>
                    <a:pt x="381" y="200"/>
                    <a:pt x="171" y="19"/>
                    <a:pt x="149" y="10"/>
                  </a:cubicBezTo>
                  <a:lnTo>
                    <a:pt x="149" y="10"/>
                  </a:lnTo>
                  <a:cubicBezTo>
                    <a:pt x="130" y="0"/>
                    <a:pt x="89" y="10"/>
                    <a:pt x="70" y="19"/>
                  </a:cubicBezTo>
                  <a:cubicBezTo>
                    <a:pt x="60" y="39"/>
                    <a:pt x="0" y="111"/>
                    <a:pt x="0" y="11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31"/>
            <p:cNvSpPr/>
            <p:nvPr/>
          </p:nvSpPr>
          <p:spPr>
            <a:xfrm>
              <a:off x="7912111" y="1753538"/>
              <a:ext cx="451883" cy="863311"/>
            </a:xfrm>
            <a:custGeom>
              <a:avLst/>
              <a:gdLst/>
              <a:ahLst/>
              <a:cxnLst/>
              <a:rect l="l" t="t" r="r" b="b"/>
              <a:pathLst>
                <a:path w="1597" h="3051" fill="none" extrusionOk="0">
                  <a:moveTo>
                    <a:pt x="0" y="51"/>
                  </a:moveTo>
                  <a:cubicBezTo>
                    <a:pt x="0" y="51"/>
                    <a:pt x="73" y="19"/>
                    <a:pt x="82" y="10"/>
                  </a:cubicBezTo>
                  <a:cubicBezTo>
                    <a:pt x="92" y="10"/>
                    <a:pt x="133" y="0"/>
                    <a:pt x="162" y="31"/>
                  </a:cubicBezTo>
                  <a:lnTo>
                    <a:pt x="171" y="41"/>
                  </a:lnTo>
                  <a:cubicBezTo>
                    <a:pt x="203" y="80"/>
                    <a:pt x="301" y="241"/>
                    <a:pt x="313" y="260"/>
                  </a:cubicBezTo>
                  <a:cubicBezTo>
                    <a:pt x="323" y="272"/>
                    <a:pt x="333" y="282"/>
                    <a:pt x="333" y="292"/>
                  </a:cubicBezTo>
                  <a:cubicBezTo>
                    <a:pt x="333" y="311"/>
                    <a:pt x="342" y="332"/>
                    <a:pt x="333" y="342"/>
                  </a:cubicBezTo>
                  <a:cubicBezTo>
                    <a:pt x="323" y="371"/>
                    <a:pt x="232" y="792"/>
                    <a:pt x="232" y="824"/>
                  </a:cubicBezTo>
                  <a:cubicBezTo>
                    <a:pt x="232" y="843"/>
                    <a:pt x="263" y="903"/>
                    <a:pt x="301" y="983"/>
                  </a:cubicBezTo>
                  <a:cubicBezTo>
                    <a:pt x="915" y="2037"/>
                    <a:pt x="1156" y="2177"/>
                    <a:pt x="1416" y="2589"/>
                  </a:cubicBezTo>
                  <a:cubicBezTo>
                    <a:pt x="1476" y="2680"/>
                    <a:pt x="1517" y="2750"/>
                    <a:pt x="1546" y="2820"/>
                  </a:cubicBezTo>
                  <a:cubicBezTo>
                    <a:pt x="1565" y="2880"/>
                    <a:pt x="1587" y="2950"/>
                    <a:pt x="1597" y="305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31"/>
            <p:cNvSpPr/>
            <p:nvPr/>
          </p:nvSpPr>
          <p:spPr>
            <a:xfrm>
              <a:off x="7960496" y="1756085"/>
              <a:ext cx="45839" cy="80078"/>
            </a:xfrm>
            <a:custGeom>
              <a:avLst/>
              <a:gdLst/>
              <a:ahLst/>
              <a:cxnLst/>
              <a:rect l="l" t="t" r="r" b="b"/>
              <a:pathLst>
                <a:path w="162" h="283" fill="none" extrusionOk="0">
                  <a:moveTo>
                    <a:pt x="0" y="32"/>
                  </a:moveTo>
                  <a:cubicBezTo>
                    <a:pt x="0" y="32"/>
                    <a:pt x="41" y="1"/>
                    <a:pt x="82" y="10"/>
                  </a:cubicBezTo>
                  <a:cubicBezTo>
                    <a:pt x="111" y="22"/>
                    <a:pt x="142" y="172"/>
                    <a:pt x="162" y="283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31"/>
            <p:cNvSpPr/>
            <p:nvPr/>
          </p:nvSpPr>
          <p:spPr>
            <a:xfrm>
              <a:off x="7884098" y="1997443"/>
              <a:ext cx="167794" cy="159589"/>
            </a:xfrm>
            <a:custGeom>
              <a:avLst/>
              <a:gdLst/>
              <a:ahLst/>
              <a:cxnLst/>
              <a:rect l="l" t="t" r="r" b="b"/>
              <a:pathLst>
                <a:path w="593" h="564" extrusionOk="0">
                  <a:moveTo>
                    <a:pt x="400" y="0"/>
                  </a:moveTo>
                  <a:cubicBezTo>
                    <a:pt x="400" y="0"/>
                    <a:pt x="172" y="51"/>
                    <a:pt x="1" y="241"/>
                  </a:cubicBezTo>
                  <a:lnTo>
                    <a:pt x="160" y="564"/>
                  </a:lnTo>
                  <a:lnTo>
                    <a:pt x="593" y="282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31"/>
            <p:cNvSpPr/>
            <p:nvPr/>
          </p:nvSpPr>
          <p:spPr>
            <a:xfrm>
              <a:off x="7892304" y="2020645"/>
              <a:ext cx="125633" cy="73853"/>
            </a:xfrm>
            <a:custGeom>
              <a:avLst/>
              <a:gdLst/>
              <a:ahLst/>
              <a:cxnLst/>
              <a:rect l="l" t="t" r="r" b="b"/>
              <a:pathLst>
                <a:path w="444" h="261" extrusionOk="0">
                  <a:moveTo>
                    <a:pt x="422" y="0"/>
                  </a:moveTo>
                  <a:cubicBezTo>
                    <a:pt x="333" y="19"/>
                    <a:pt x="181" y="79"/>
                    <a:pt x="1" y="231"/>
                  </a:cubicBezTo>
                  <a:lnTo>
                    <a:pt x="22" y="260"/>
                  </a:lnTo>
                  <a:cubicBezTo>
                    <a:pt x="203" y="111"/>
                    <a:pt x="362" y="51"/>
                    <a:pt x="444" y="29"/>
                  </a:cubicBezTo>
                  <a:lnTo>
                    <a:pt x="422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31"/>
            <p:cNvSpPr/>
            <p:nvPr/>
          </p:nvSpPr>
          <p:spPr>
            <a:xfrm>
              <a:off x="7903905" y="2042999"/>
              <a:ext cx="131009" cy="77248"/>
            </a:xfrm>
            <a:custGeom>
              <a:avLst/>
              <a:gdLst/>
              <a:ahLst/>
              <a:cxnLst/>
              <a:rect l="l" t="t" r="r" b="b"/>
              <a:pathLst>
                <a:path w="463" h="273" extrusionOk="0">
                  <a:moveTo>
                    <a:pt x="441" y="0"/>
                  </a:moveTo>
                  <a:cubicBezTo>
                    <a:pt x="352" y="20"/>
                    <a:pt x="191" y="80"/>
                    <a:pt x="0" y="232"/>
                  </a:cubicBezTo>
                  <a:lnTo>
                    <a:pt x="20" y="273"/>
                  </a:lnTo>
                  <a:cubicBezTo>
                    <a:pt x="222" y="111"/>
                    <a:pt x="381" y="51"/>
                    <a:pt x="463" y="32"/>
                  </a:cubicBezTo>
                  <a:lnTo>
                    <a:pt x="441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31"/>
            <p:cNvSpPr/>
            <p:nvPr/>
          </p:nvSpPr>
          <p:spPr>
            <a:xfrm>
              <a:off x="7884098" y="1997443"/>
              <a:ext cx="167794" cy="159589"/>
            </a:xfrm>
            <a:custGeom>
              <a:avLst/>
              <a:gdLst/>
              <a:ahLst/>
              <a:cxnLst/>
              <a:rect l="l" t="t" r="r" b="b"/>
              <a:pathLst>
                <a:path w="593" h="564" fill="none" extrusionOk="0">
                  <a:moveTo>
                    <a:pt x="593" y="282"/>
                  </a:moveTo>
                  <a:lnTo>
                    <a:pt x="400" y="0"/>
                  </a:lnTo>
                  <a:cubicBezTo>
                    <a:pt x="400" y="0"/>
                    <a:pt x="172" y="51"/>
                    <a:pt x="1" y="241"/>
                  </a:cubicBezTo>
                  <a:lnTo>
                    <a:pt x="160" y="564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31"/>
            <p:cNvSpPr/>
            <p:nvPr/>
          </p:nvSpPr>
          <p:spPr>
            <a:xfrm>
              <a:off x="7912111" y="2071577"/>
              <a:ext cx="525452" cy="684763"/>
            </a:xfrm>
            <a:custGeom>
              <a:avLst/>
              <a:gdLst/>
              <a:ahLst/>
              <a:cxnLst/>
              <a:rect l="l" t="t" r="r" b="b"/>
              <a:pathLst>
                <a:path w="1857" h="2420" extrusionOk="0">
                  <a:moveTo>
                    <a:pt x="482" y="1"/>
                  </a:moveTo>
                  <a:cubicBezTo>
                    <a:pt x="253" y="80"/>
                    <a:pt x="152" y="181"/>
                    <a:pt x="73" y="261"/>
                  </a:cubicBezTo>
                  <a:cubicBezTo>
                    <a:pt x="12" y="371"/>
                    <a:pt x="0" y="581"/>
                    <a:pt x="12" y="641"/>
                  </a:cubicBezTo>
                  <a:cubicBezTo>
                    <a:pt x="22" y="713"/>
                    <a:pt x="232" y="913"/>
                    <a:pt x="263" y="964"/>
                  </a:cubicBezTo>
                  <a:cubicBezTo>
                    <a:pt x="292" y="1024"/>
                    <a:pt x="723" y="1895"/>
                    <a:pt x="833" y="2057"/>
                  </a:cubicBezTo>
                  <a:cubicBezTo>
                    <a:pt x="949" y="2211"/>
                    <a:pt x="1387" y="2419"/>
                    <a:pt x="1504" y="2419"/>
                  </a:cubicBezTo>
                  <a:cubicBezTo>
                    <a:pt x="1509" y="2419"/>
                    <a:pt x="1513" y="2419"/>
                    <a:pt x="1517" y="2418"/>
                  </a:cubicBezTo>
                  <a:cubicBezTo>
                    <a:pt x="1616" y="2408"/>
                    <a:pt x="1667" y="2367"/>
                    <a:pt x="1758" y="2146"/>
                  </a:cubicBezTo>
                  <a:cubicBezTo>
                    <a:pt x="1847" y="1936"/>
                    <a:pt x="1857" y="1484"/>
                    <a:pt x="1857" y="1484"/>
                  </a:cubicBezTo>
                  <a:lnTo>
                    <a:pt x="1857" y="1484"/>
                  </a:lnTo>
                  <a:lnTo>
                    <a:pt x="1676" y="1566"/>
                  </a:lnTo>
                  <a:cubicBezTo>
                    <a:pt x="1597" y="1363"/>
                    <a:pt x="1115" y="822"/>
                    <a:pt x="995" y="701"/>
                  </a:cubicBezTo>
                  <a:cubicBezTo>
                    <a:pt x="995" y="701"/>
                    <a:pt x="874" y="391"/>
                    <a:pt x="783" y="172"/>
                  </a:cubicBezTo>
                  <a:cubicBezTo>
                    <a:pt x="703" y="39"/>
                    <a:pt x="482" y="1"/>
                    <a:pt x="482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31"/>
            <p:cNvSpPr/>
            <p:nvPr/>
          </p:nvSpPr>
          <p:spPr>
            <a:xfrm>
              <a:off x="8386341" y="2514398"/>
              <a:ext cx="19807" cy="102432"/>
            </a:xfrm>
            <a:custGeom>
              <a:avLst/>
              <a:gdLst/>
              <a:ahLst/>
              <a:cxnLst/>
              <a:rect l="l" t="t" r="r" b="b"/>
              <a:pathLst>
                <a:path w="70" h="362" fill="none" extrusionOk="0">
                  <a:moveTo>
                    <a:pt x="0" y="1"/>
                  </a:moveTo>
                  <a:cubicBezTo>
                    <a:pt x="0" y="1"/>
                    <a:pt x="70" y="160"/>
                    <a:pt x="41" y="362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31"/>
            <p:cNvSpPr/>
            <p:nvPr/>
          </p:nvSpPr>
          <p:spPr>
            <a:xfrm>
              <a:off x="7815907" y="1775325"/>
              <a:ext cx="48669" cy="75267"/>
            </a:xfrm>
            <a:custGeom>
              <a:avLst/>
              <a:gdLst/>
              <a:ahLst/>
              <a:cxnLst/>
              <a:rect l="l" t="t" r="r" b="b"/>
              <a:pathLst>
                <a:path w="172" h="266" extrusionOk="0">
                  <a:moveTo>
                    <a:pt x="106" y="1"/>
                  </a:moveTo>
                  <a:cubicBezTo>
                    <a:pt x="101" y="1"/>
                    <a:pt x="95" y="1"/>
                    <a:pt x="90" y="3"/>
                  </a:cubicBezTo>
                  <a:cubicBezTo>
                    <a:pt x="62" y="3"/>
                    <a:pt x="22" y="149"/>
                    <a:pt x="2" y="259"/>
                  </a:cubicBezTo>
                  <a:lnTo>
                    <a:pt x="2" y="259"/>
                  </a:lnTo>
                  <a:cubicBezTo>
                    <a:pt x="5" y="251"/>
                    <a:pt x="12" y="242"/>
                    <a:pt x="20" y="234"/>
                  </a:cubicBezTo>
                  <a:cubicBezTo>
                    <a:pt x="30" y="215"/>
                    <a:pt x="131" y="63"/>
                    <a:pt x="172" y="24"/>
                  </a:cubicBezTo>
                  <a:cubicBezTo>
                    <a:pt x="172" y="24"/>
                    <a:pt x="141" y="1"/>
                    <a:pt x="106" y="1"/>
                  </a:cubicBezTo>
                  <a:close/>
                  <a:moveTo>
                    <a:pt x="2" y="259"/>
                  </a:moveTo>
                  <a:lnTo>
                    <a:pt x="2" y="259"/>
                  </a:lnTo>
                  <a:cubicBezTo>
                    <a:pt x="1" y="261"/>
                    <a:pt x="1" y="263"/>
                    <a:pt x="1" y="265"/>
                  </a:cubicBezTo>
                  <a:cubicBezTo>
                    <a:pt x="1" y="263"/>
                    <a:pt x="2" y="261"/>
                    <a:pt x="2" y="259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31"/>
            <p:cNvSpPr/>
            <p:nvPr/>
          </p:nvSpPr>
          <p:spPr>
            <a:xfrm>
              <a:off x="7358937" y="1772779"/>
              <a:ext cx="647407" cy="973665"/>
            </a:xfrm>
            <a:custGeom>
              <a:avLst/>
              <a:gdLst/>
              <a:ahLst/>
              <a:cxnLst/>
              <a:rect l="l" t="t" r="r" b="b"/>
              <a:pathLst>
                <a:path w="2288" h="3441" extrusionOk="0">
                  <a:moveTo>
                    <a:pt x="1854" y="1"/>
                  </a:moveTo>
                  <a:cubicBezTo>
                    <a:pt x="1837" y="1"/>
                    <a:pt x="1814" y="4"/>
                    <a:pt x="1796" y="24"/>
                  </a:cubicBezTo>
                  <a:cubicBezTo>
                    <a:pt x="1787" y="24"/>
                    <a:pt x="1787" y="24"/>
                    <a:pt x="1787" y="33"/>
                  </a:cubicBezTo>
                  <a:cubicBezTo>
                    <a:pt x="1746" y="72"/>
                    <a:pt x="1645" y="224"/>
                    <a:pt x="1635" y="243"/>
                  </a:cubicBezTo>
                  <a:cubicBezTo>
                    <a:pt x="1626" y="252"/>
                    <a:pt x="1616" y="264"/>
                    <a:pt x="1616" y="274"/>
                  </a:cubicBezTo>
                  <a:cubicBezTo>
                    <a:pt x="1606" y="293"/>
                    <a:pt x="1606" y="313"/>
                    <a:pt x="1606" y="325"/>
                  </a:cubicBezTo>
                  <a:cubicBezTo>
                    <a:pt x="1616" y="354"/>
                    <a:pt x="1686" y="785"/>
                    <a:pt x="1686" y="806"/>
                  </a:cubicBezTo>
                  <a:cubicBezTo>
                    <a:pt x="1686" y="825"/>
                    <a:pt x="1654" y="895"/>
                    <a:pt x="1616" y="965"/>
                  </a:cubicBezTo>
                  <a:cubicBezTo>
                    <a:pt x="963" y="1998"/>
                    <a:pt x="713" y="2130"/>
                    <a:pt x="431" y="2530"/>
                  </a:cubicBezTo>
                  <a:cubicBezTo>
                    <a:pt x="371" y="2622"/>
                    <a:pt x="330" y="2682"/>
                    <a:pt x="301" y="2752"/>
                  </a:cubicBezTo>
                  <a:lnTo>
                    <a:pt x="130" y="2641"/>
                  </a:lnTo>
                  <a:lnTo>
                    <a:pt x="130" y="2641"/>
                  </a:lnTo>
                  <a:cubicBezTo>
                    <a:pt x="0" y="3021"/>
                    <a:pt x="150" y="3373"/>
                    <a:pt x="200" y="3404"/>
                  </a:cubicBezTo>
                  <a:cubicBezTo>
                    <a:pt x="237" y="3424"/>
                    <a:pt x="266" y="3440"/>
                    <a:pt x="307" y="3440"/>
                  </a:cubicBezTo>
                  <a:cubicBezTo>
                    <a:pt x="344" y="3440"/>
                    <a:pt x="391" y="3428"/>
                    <a:pt x="463" y="3395"/>
                  </a:cubicBezTo>
                  <a:cubicBezTo>
                    <a:pt x="612" y="3322"/>
                    <a:pt x="884" y="3233"/>
                    <a:pt x="1004" y="2973"/>
                  </a:cubicBezTo>
                  <a:cubicBezTo>
                    <a:pt x="1264" y="2441"/>
                    <a:pt x="1715" y="1418"/>
                    <a:pt x="1847" y="1177"/>
                  </a:cubicBezTo>
                  <a:cubicBezTo>
                    <a:pt x="1886" y="1107"/>
                    <a:pt x="2006" y="1085"/>
                    <a:pt x="2037" y="955"/>
                  </a:cubicBezTo>
                  <a:cubicBezTo>
                    <a:pt x="2076" y="825"/>
                    <a:pt x="2047" y="686"/>
                    <a:pt x="2028" y="626"/>
                  </a:cubicBezTo>
                  <a:cubicBezTo>
                    <a:pt x="2006" y="565"/>
                    <a:pt x="1946" y="404"/>
                    <a:pt x="1946" y="404"/>
                  </a:cubicBezTo>
                  <a:lnTo>
                    <a:pt x="2066" y="303"/>
                  </a:lnTo>
                  <a:cubicBezTo>
                    <a:pt x="2066" y="303"/>
                    <a:pt x="2107" y="354"/>
                    <a:pt x="2158" y="385"/>
                  </a:cubicBezTo>
                  <a:cubicBezTo>
                    <a:pt x="2185" y="401"/>
                    <a:pt x="2216" y="408"/>
                    <a:pt x="2240" y="408"/>
                  </a:cubicBezTo>
                  <a:cubicBezTo>
                    <a:pt x="2259" y="408"/>
                    <a:pt x="2274" y="403"/>
                    <a:pt x="2278" y="394"/>
                  </a:cubicBezTo>
                  <a:cubicBezTo>
                    <a:pt x="2288" y="363"/>
                    <a:pt x="2218" y="303"/>
                    <a:pt x="2196" y="274"/>
                  </a:cubicBezTo>
                  <a:cubicBezTo>
                    <a:pt x="2177" y="233"/>
                    <a:pt x="2117" y="163"/>
                    <a:pt x="2107" y="154"/>
                  </a:cubicBezTo>
                  <a:lnTo>
                    <a:pt x="2097" y="154"/>
                  </a:lnTo>
                  <a:cubicBezTo>
                    <a:pt x="2097" y="154"/>
                    <a:pt x="2047" y="72"/>
                    <a:pt x="2028" y="62"/>
                  </a:cubicBezTo>
                  <a:cubicBezTo>
                    <a:pt x="2021" y="51"/>
                    <a:pt x="2004" y="46"/>
                    <a:pt x="1988" y="46"/>
                  </a:cubicBezTo>
                  <a:cubicBezTo>
                    <a:pt x="1976" y="46"/>
                    <a:pt x="1964" y="49"/>
                    <a:pt x="1955" y="53"/>
                  </a:cubicBezTo>
                  <a:cubicBezTo>
                    <a:pt x="1955" y="53"/>
                    <a:pt x="1886" y="12"/>
                    <a:pt x="1876" y="2"/>
                  </a:cubicBezTo>
                  <a:cubicBezTo>
                    <a:pt x="1872" y="2"/>
                    <a:pt x="1864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31"/>
            <p:cNvSpPr/>
            <p:nvPr/>
          </p:nvSpPr>
          <p:spPr>
            <a:xfrm>
              <a:off x="7358937" y="1813524"/>
              <a:ext cx="647407" cy="939710"/>
            </a:xfrm>
            <a:custGeom>
              <a:avLst/>
              <a:gdLst/>
              <a:ahLst/>
              <a:cxnLst/>
              <a:rect l="l" t="t" r="r" b="b"/>
              <a:pathLst>
                <a:path w="2288" h="3321" fill="none" extrusionOk="0">
                  <a:moveTo>
                    <a:pt x="301" y="2608"/>
                  </a:moveTo>
                  <a:lnTo>
                    <a:pt x="130" y="2497"/>
                  </a:lnTo>
                  <a:cubicBezTo>
                    <a:pt x="0" y="2877"/>
                    <a:pt x="150" y="3229"/>
                    <a:pt x="200" y="3260"/>
                  </a:cubicBezTo>
                  <a:cubicBezTo>
                    <a:pt x="270" y="3299"/>
                    <a:pt x="311" y="3320"/>
                    <a:pt x="463" y="3251"/>
                  </a:cubicBezTo>
                  <a:cubicBezTo>
                    <a:pt x="612" y="3178"/>
                    <a:pt x="884" y="3089"/>
                    <a:pt x="1004" y="2829"/>
                  </a:cubicBezTo>
                  <a:cubicBezTo>
                    <a:pt x="1264" y="2297"/>
                    <a:pt x="1715" y="1274"/>
                    <a:pt x="1847" y="1033"/>
                  </a:cubicBezTo>
                  <a:cubicBezTo>
                    <a:pt x="1886" y="963"/>
                    <a:pt x="2006" y="941"/>
                    <a:pt x="2037" y="811"/>
                  </a:cubicBezTo>
                  <a:cubicBezTo>
                    <a:pt x="2076" y="681"/>
                    <a:pt x="2047" y="542"/>
                    <a:pt x="2028" y="482"/>
                  </a:cubicBezTo>
                  <a:cubicBezTo>
                    <a:pt x="2006" y="421"/>
                    <a:pt x="1946" y="260"/>
                    <a:pt x="1946" y="260"/>
                  </a:cubicBezTo>
                  <a:lnTo>
                    <a:pt x="2066" y="159"/>
                  </a:lnTo>
                  <a:cubicBezTo>
                    <a:pt x="2066" y="159"/>
                    <a:pt x="2107" y="210"/>
                    <a:pt x="2158" y="241"/>
                  </a:cubicBezTo>
                  <a:cubicBezTo>
                    <a:pt x="2208" y="270"/>
                    <a:pt x="2268" y="270"/>
                    <a:pt x="2278" y="250"/>
                  </a:cubicBezTo>
                  <a:cubicBezTo>
                    <a:pt x="2288" y="219"/>
                    <a:pt x="2218" y="159"/>
                    <a:pt x="2196" y="130"/>
                  </a:cubicBezTo>
                  <a:cubicBezTo>
                    <a:pt x="2177" y="89"/>
                    <a:pt x="2117" y="19"/>
                    <a:pt x="2107" y="10"/>
                  </a:cubicBezTo>
                  <a:lnTo>
                    <a:pt x="2097" y="10"/>
                  </a:lnTo>
                  <a:cubicBezTo>
                    <a:pt x="2088" y="10"/>
                    <a:pt x="2037" y="0"/>
                    <a:pt x="2006" y="10"/>
                  </a:cubicBezTo>
                  <a:cubicBezTo>
                    <a:pt x="1977" y="29"/>
                    <a:pt x="1835" y="108"/>
                    <a:pt x="1835" y="108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31"/>
            <p:cNvSpPr/>
            <p:nvPr/>
          </p:nvSpPr>
          <p:spPr>
            <a:xfrm>
              <a:off x="7843919" y="1784663"/>
              <a:ext cx="108656" cy="51499"/>
            </a:xfrm>
            <a:custGeom>
              <a:avLst/>
              <a:gdLst/>
              <a:ahLst/>
              <a:cxnLst/>
              <a:rect l="l" t="t" r="r" b="b"/>
              <a:pathLst>
                <a:path w="384" h="182" fill="none" extrusionOk="0">
                  <a:moveTo>
                    <a:pt x="1" y="182"/>
                  </a:moveTo>
                  <a:cubicBezTo>
                    <a:pt x="1" y="182"/>
                    <a:pt x="222" y="20"/>
                    <a:pt x="241" y="11"/>
                  </a:cubicBezTo>
                  <a:lnTo>
                    <a:pt x="241" y="11"/>
                  </a:lnTo>
                  <a:cubicBezTo>
                    <a:pt x="263" y="1"/>
                    <a:pt x="302" y="1"/>
                    <a:pt x="314" y="20"/>
                  </a:cubicBezTo>
                  <a:cubicBezTo>
                    <a:pt x="333" y="30"/>
                    <a:pt x="383" y="112"/>
                    <a:pt x="383" y="112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31"/>
            <p:cNvSpPr/>
            <p:nvPr/>
          </p:nvSpPr>
          <p:spPr>
            <a:xfrm>
              <a:off x="7427129" y="1770515"/>
              <a:ext cx="485272" cy="846333"/>
            </a:xfrm>
            <a:custGeom>
              <a:avLst/>
              <a:gdLst/>
              <a:ahLst/>
              <a:cxnLst/>
              <a:rect l="l" t="t" r="r" b="b"/>
              <a:pathLst>
                <a:path w="1715" h="2991" fill="none" extrusionOk="0">
                  <a:moveTo>
                    <a:pt x="1714" y="61"/>
                  </a:moveTo>
                  <a:cubicBezTo>
                    <a:pt x="1714" y="61"/>
                    <a:pt x="1645" y="20"/>
                    <a:pt x="1635" y="10"/>
                  </a:cubicBezTo>
                  <a:cubicBezTo>
                    <a:pt x="1625" y="10"/>
                    <a:pt x="1584" y="0"/>
                    <a:pt x="1555" y="32"/>
                  </a:cubicBezTo>
                  <a:cubicBezTo>
                    <a:pt x="1546" y="32"/>
                    <a:pt x="1546" y="32"/>
                    <a:pt x="1546" y="41"/>
                  </a:cubicBezTo>
                  <a:cubicBezTo>
                    <a:pt x="1505" y="80"/>
                    <a:pt x="1404" y="232"/>
                    <a:pt x="1394" y="251"/>
                  </a:cubicBezTo>
                  <a:cubicBezTo>
                    <a:pt x="1385" y="260"/>
                    <a:pt x="1375" y="272"/>
                    <a:pt x="1375" y="282"/>
                  </a:cubicBezTo>
                  <a:cubicBezTo>
                    <a:pt x="1365" y="301"/>
                    <a:pt x="1365" y="321"/>
                    <a:pt x="1365" y="333"/>
                  </a:cubicBezTo>
                  <a:cubicBezTo>
                    <a:pt x="1375" y="362"/>
                    <a:pt x="1445" y="793"/>
                    <a:pt x="1445" y="814"/>
                  </a:cubicBezTo>
                  <a:cubicBezTo>
                    <a:pt x="1445" y="833"/>
                    <a:pt x="1413" y="903"/>
                    <a:pt x="1375" y="973"/>
                  </a:cubicBezTo>
                  <a:cubicBezTo>
                    <a:pt x="722" y="2006"/>
                    <a:pt x="472" y="2138"/>
                    <a:pt x="190" y="2538"/>
                  </a:cubicBezTo>
                  <a:cubicBezTo>
                    <a:pt x="130" y="2630"/>
                    <a:pt x="89" y="2690"/>
                    <a:pt x="60" y="2760"/>
                  </a:cubicBezTo>
                  <a:cubicBezTo>
                    <a:pt x="29" y="2820"/>
                    <a:pt x="10" y="2890"/>
                    <a:pt x="0" y="299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31"/>
            <p:cNvSpPr/>
            <p:nvPr/>
          </p:nvSpPr>
          <p:spPr>
            <a:xfrm>
              <a:off x="7815907" y="1773345"/>
              <a:ext cx="48669" cy="77248"/>
            </a:xfrm>
            <a:custGeom>
              <a:avLst/>
              <a:gdLst/>
              <a:ahLst/>
              <a:cxnLst/>
              <a:rect l="l" t="t" r="r" b="b"/>
              <a:pathLst>
                <a:path w="172" h="273" fill="none" extrusionOk="0">
                  <a:moveTo>
                    <a:pt x="172" y="31"/>
                  </a:moveTo>
                  <a:cubicBezTo>
                    <a:pt x="172" y="31"/>
                    <a:pt x="131" y="0"/>
                    <a:pt x="90" y="10"/>
                  </a:cubicBezTo>
                  <a:cubicBezTo>
                    <a:pt x="61" y="10"/>
                    <a:pt x="20" y="161"/>
                    <a:pt x="1" y="272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31"/>
            <p:cNvSpPr/>
            <p:nvPr/>
          </p:nvSpPr>
          <p:spPr>
            <a:xfrm>
              <a:off x="7756203" y="2017816"/>
              <a:ext cx="167794" cy="161853"/>
            </a:xfrm>
            <a:custGeom>
              <a:avLst/>
              <a:gdLst/>
              <a:ahLst/>
              <a:cxnLst/>
              <a:rect l="l" t="t" r="r" b="b"/>
              <a:pathLst>
                <a:path w="593" h="572" extrusionOk="0">
                  <a:moveTo>
                    <a:pt x="212" y="0"/>
                  </a:moveTo>
                  <a:lnTo>
                    <a:pt x="0" y="270"/>
                  </a:lnTo>
                  <a:lnTo>
                    <a:pt x="412" y="571"/>
                  </a:lnTo>
                  <a:lnTo>
                    <a:pt x="592" y="260"/>
                  </a:lnTo>
                  <a:cubicBezTo>
                    <a:pt x="431" y="61"/>
                    <a:pt x="212" y="0"/>
                    <a:pt x="21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31"/>
            <p:cNvSpPr/>
            <p:nvPr/>
          </p:nvSpPr>
          <p:spPr>
            <a:xfrm>
              <a:off x="7790158" y="2037623"/>
              <a:ext cx="125633" cy="82624"/>
            </a:xfrm>
            <a:custGeom>
              <a:avLst/>
              <a:gdLst/>
              <a:ahLst/>
              <a:cxnLst/>
              <a:rect l="l" t="t" r="r" b="b"/>
              <a:pathLst>
                <a:path w="444" h="292" extrusionOk="0">
                  <a:moveTo>
                    <a:pt x="32" y="0"/>
                  </a:moveTo>
                  <a:lnTo>
                    <a:pt x="0" y="39"/>
                  </a:lnTo>
                  <a:cubicBezTo>
                    <a:pt x="92" y="60"/>
                    <a:pt x="241" y="130"/>
                    <a:pt x="422" y="292"/>
                  </a:cubicBezTo>
                  <a:lnTo>
                    <a:pt x="443" y="251"/>
                  </a:lnTo>
                  <a:cubicBezTo>
                    <a:pt x="272" y="99"/>
                    <a:pt x="121" y="29"/>
                    <a:pt x="32" y="0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31"/>
            <p:cNvSpPr/>
            <p:nvPr/>
          </p:nvSpPr>
          <p:spPr>
            <a:xfrm>
              <a:off x="7773181" y="2059976"/>
              <a:ext cx="128180" cy="82624"/>
            </a:xfrm>
            <a:custGeom>
              <a:avLst/>
              <a:gdLst/>
              <a:ahLst/>
              <a:cxnLst/>
              <a:rect l="l" t="t" r="r" b="b"/>
              <a:pathLst>
                <a:path w="453" h="292" extrusionOk="0">
                  <a:moveTo>
                    <a:pt x="32" y="1"/>
                  </a:moveTo>
                  <a:lnTo>
                    <a:pt x="0" y="42"/>
                  </a:lnTo>
                  <a:cubicBezTo>
                    <a:pt x="82" y="61"/>
                    <a:pt x="241" y="121"/>
                    <a:pt x="431" y="292"/>
                  </a:cubicBezTo>
                  <a:lnTo>
                    <a:pt x="453" y="251"/>
                  </a:lnTo>
                  <a:cubicBezTo>
                    <a:pt x="272" y="92"/>
                    <a:pt x="121" y="32"/>
                    <a:pt x="32" y="1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31"/>
            <p:cNvSpPr/>
            <p:nvPr/>
          </p:nvSpPr>
          <p:spPr>
            <a:xfrm>
              <a:off x="7756203" y="2017816"/>
              <a:ext cx="167794" cy="161853"/>
            </a:xfrm>
            <a:custGeom>
              <a:avLst/>
              <a:gdLst/>
              <a:ahLst/>
              <a:cxnLst/>
              <a:rect l="l" t="t" r="r" b="b"/>
              <a:pathLst>
                <a:path w="593" h="572" fill="none" extrusionOk="0">
                  <a:moveTo>
                    <a:pt x="0" y="270"/>
                  </a:moveTo>
                  <a:lnTo>
                    <a:pt x="212" y="0"/>
                  </a:lnTo>
                  <a:cubicBezTo>
                    <a:pt x="212" y="0"/>
                    <a:pt x="431" y="61"/>
                    <a:pt x="592" y="260"/>
                  </a:cubicBezTo>
                  <a:lnTo>
                    <a:pt x="412" y="571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31"/>
            <p:cNvSpPr/>
            <p:nvPr/>
          </p:nvSpPr>
          <p:spPr>
            <a:xfrm>
              <a:off x="7349882" y="2088554"/>
              <a:ext cx="537336" cy="673162"/>
            </a:xfrm>
            <a:custGeom>
              <a:avLst/>
              <a:gdLst/>
              <a:ahLst/>
              <a:cxnLst/>
              <a:rect l="l" t="t" r="r" b="b"/>
              <a:pathLst>
                <a:path w="1899" h="2379" extrusionOk="0">
                  <a:moveTo>
                    <a:pt x="1446" y="1"/>
                  </a:moveTo>
                  <a:cubicBezTo>
                    <a:pt x="1446" y="1"/>
                    <a:pt x="1227" y="30"/>
                    <a:pt x="1135" y="160"/>
                  </a:cubicBezTo>
                  <a:cubicBezTo>
                    <a:pt x="1046" y="372"/>
                    <a:pt x="904" y="682"/>
                    <a:pt x="904" y="682"/>
                  </a:cubicBezTo>
                  <a:cubicBezTo>
                    <a:pt x="774" y="793"/>
                    <a:pt x="283" y="1315"/>
                    <a:pt x="182" y="1515"/>
                  </a:cubicBezTo>
                  <a:lnTo>
                    <a:pt x="1" y="1424"/>
                  </a:lnTo>
                  <a:lnTo>
                    <a:pt x="1" y="1424"/>
                  </a:lnTo>
                  <a:cubicBezTo>
                    <a:pt x="1" y="1424"/>
                    <a:pt x="1" y="1876"/>
                    <a:pt x="83" y="2098"/>
                  </a:cubicBezTo>
                  <a:cubicBezTo>
                    <a:pt x="153" y="2317"/>
                    <a:pt x="213" y="2358"/>
                    <a:pt x="302" y="2377"/>
                  </a:cubicBezTo>
                  <a:cubicBezTo>
                    <a:pt x="307" y="2378"/>
                    <a:pt x="313" y="2379"/>
                    <a:pt x="320" y="2379"/>
                  </a:cubicBezTo>
                  <a:cubicBezTo>
                    <a:pt x="449" y="2379"/>
                    <a:pt x="881" y="2189"/>
                    <a:pt x="1005" y="2038"/>
                  </a:cubicBezTo>
                  <a:cubicBezTo>
                    <a:pt x="1125" y="1886"/>
                    <a:pt x="1597" y="1034"/>
                    <a:pt x="1626" y="974"/>
                  </a:cubicBezTo>
                  <a:cubicBezTo>
                    <a:pt x="1658" y="923"/>
                    <a:pt x="1867" y="733"/>
                    <a:pt x="1889" y="663"/>
                  </a:cubicBezTo>
                  <a:cubicBezTo>
                    <a:pt x="1898" y="603"/>
                    <a:pt x="1898" y="391"/>
                    <a:pt x="1848" y="280"/>
                  </a:cubicBezTo>
                  <a:cubicBezTo>
                    <a:pt x="1768" y="201"/>
                    <a:pt x="1677" y="100"/>
                    <a:pt x="1446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31"/>
            <p:cNvSpPr/>
            <p:nvPr/>
          </p:nvSpPr>
          <p:spPr>
            <a:xfrm>
              <a:off x="7381290" y="2517228"/>
              <a:ext cx="20090" cy="99602"/>
            </a:xfrm>
            <a:custGeom>
              <a:avLst/>
              <a:gdLst/>
              <a:ahLst/>
              <a:cxnLst/>
              <a:rect l="l" t="t" r="r" b="b"/>
              <a:pathLst>
                <a:path w="71" h="352" fill="none" extrusionOk="0">
                  <a:moveTo>
                    <a:pt x="71" y="0"/>
                  </a:moveTo>
                  <a:cubicBezTo>
                    <a:pt x="71" y="0"/>
                    <a:pt x="1" y="150"/>
                    <a:pt x="22" y="352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31"/>
            <p:cNvSpPr/>
            <p:nvPr/>
          </p:nvSpPr>
          <p:spPr>
            <a:xfrm>
              <a:off x="7833167" y="1472849"/>
              <a:ext cx="122238" cy="79229"/>
            </a:xfrm>
            <a:custGeom>
              <a:avLst/>
              <a:gdLst/>
              <a:ahLst/>
              <a:cxnLst/>
              <a:rect l="l" t="t" r="r" b="b"/>
              <a:pathLst>
                <a:path w="432" h="280" extrusionOk="0">
                  <a:moveTo>
                    <a:pt x="219" y="0"/>
                  </a:moveTo>
                  <a:cubicBezTo>
                    <a:pt x="149" y="0"/>
                    <a:pt x="60" y="39"/>
                    <a:pt x="29" y="121"/>
                  </a:cubicBezTo>
                  <a:cubicBezTo>
                    <a:pt x="0" y="190"/>
                    <a:pt x="19" y="279"/>
                    <a:pt x="219" y="279"/>
                  </a:cubicBezTo>
                  <a:cubicBezTo>
                    <a:pt x="421" y="279"/>
                    <a:pt x="431" y="190"/>
                    <a:pt x="412" y="121"/>
                  </a:cubicBezTo>
                  <a:cubicBezTo>
                    <a:pt x="381" y="39"/>
                    <a:pt x="291" y="0"/>
                    <a:pt x="219" y="0"/>
                  </a:cubicBezTo>
                  <a:close/>
                </a:path>
              </a:pathLst>
            </a:custGeom>
            <a:solidFill>
              <a:srgbClr val="9E5159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31"/>
            <p:cNvSpPr/>
            <p:nvPr/>
          </p:nvSpPr>
          <p:spPr>
            <a:xfrm>
              <a:off x="7833167" y="1472849"/>
              <a:ext cx="122238" cy="79229"/>
            </a:xfrm>
            <a:custGeom>
              <a:avLst/>
              <a:gdLst/>
              <a:ahLst/>
              <a:cxnLst/>
              <a:rect l="l" t="t" r="r" b="b"/>
              <a:pathLst>
                <a:path w="432" h="280" fill="none" extrusionOk="0">
                  <a:moveTo>
                    <a:pt x="219" y="279"/>
                  </a:moveTo>
                  <a:cubicBezTo>
                    <a:pt x="421" y="279"/>
                    <a:pt x="431" y="190"/>
                    <a:pt x="412" y="121"/>
                  </a:cubicBezTo>
                  <a:cubicBezTo>
                    <a:pt x="381" y="39"/>
                    <a:pt x="291" y="0"/>
                    <a:pt x="219" y="0"/>
                  </a:cubicBezTo>
                  <a:cubicBezTo>
                    <a:pt x="149" y="0"/>
                    <a:pt x="60" y="39"/>
                    <a:pt x="29" y="121"/>
                  </a:cubicBezTo>
                  <a:cubicBezTo>
                    <a:pt x="0" y="190"/>
                    <a:pt x="19" y="279"/>
                    <a:pt x="219" y="279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31"/>
            <p:cNvSpPr/>
            <p:nvPr/>
          </p:nvSpPr>
          <p:spPr>
            <a:xfrm>
              <a:off x="7843919" y="1506803"/>
              <a:ext cx="102431" cy="45274"/>
            </a:xfrm>
            <a:custGeom>
              <a:avLst/>
              <a:gdLst/>
              <a:ahLst/>
              <a:cxnLst/>
              <a:rect l="l" t="t" r="r" b="b"/>
              <a:pathLst>
                <a:path w="362" h="160" extrusionOk="0">
                  <a:moveTo>
                    <a:pt x="181" y="1"/>
                  </a:moveTo>
                  <a:cubicBezTo>
                    <a:pt x="111" y="1"/>
                    <a:pt x="42" y="39"/>
                    <a:pt x="1" y="109"/>
                  </a:cubicBezTo>
                  <a:cubicBezTo>
                    <a:pt x="22" y="140"/>
                    <a:pt x="82" y="159"/>
                    <a:pt x="181" y="159"/>
                  </a:cubicBezTo>
                  <a:cubicBezTo>
                    <a:pt x="282" y="159"/>
                    <a:pt x="333" y="140"/>
                    <a:pt x="362" y="109"/>
                  </a:cubicBezTo>
                  <a:cubicBezTo>
                    <a:pt x="323" y="39"/>
                    <a:pt x="241" y="1"/>
                    <a:pt x="181" y="1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31"/>
            <p:cNvSpPr/>
            <p:nvPr/>
          </p:nvSpPr>
          <p:spPr>
            <a:xfrm>
              <a:off x="7843919" y="1506803"/>
              <a:ext cx="102431" cy="45274"/>
            </a:xfrm>
            <a:custGeom>
              <a:avLst/>
              <a:gdLst/>
              <a:ahLst/>
              <a:cxnLst/>
              <a:rect l="l" t="t" r="r" b="b"/>
              <a:pathLst>
                <a:path w="362" h="160" fill="none" extrusionOk="0">
                  <a:moveTo>
                    <a:pt x="181" y="1"/>
                  </a:moveTo>
                  <a:cubicBezTo>
                    <a:pt x="111" y="1"/>
                    <a:pt x="42" y="39"/>
                    <a:pt x="1" y="109"/>
                  </a:cubicBezTo>
                  <a:cubicBezTo>
                    <a:pt x="22" y="140"/>
                    <a:pt x="82" y="159"/>
                    <a:pt x="181" y="159"/>
                  </a:cubicBezTo>
                  <a:cubicBezTo>
                    <a:pt x="282" y="159"/>
                    <a:pt x="333" y="140"/>
                    <a:pt x="362" y="109"/>
                  </a:cubicBezTo>
                  <a:cubicBezTo>
                    <a:pt x="323" y="39"/>
                    <a:pt x="241" y="1"/>
                    <a:pt x="18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31"/>
            <p:cNvSpPr/>
            <p:nvPr/>
          </p:nvSpPr>
          <p:spPr>
            <a:xfrm>
              <a:off x="8239205" y="1134720"/>
              <a:ext cx="71022" cy="68476"/>
            </a:xfrm>
            <a:custGeom>
              <a:avLst/>
              <a:gdLst/>
              <a:ahLst/>
              <a:cxnLst/>
              <a:rect l="l" t="t" r="r" b="b"/>
              <a:pathLst>
                <a:path w="251" h="242" extrusionOk="0">
                  <a:moveTo>
                    <a:pt x="120" y="1"/>
                  </a:moveTo>
                  <a:cubicBezTo>
                    <a:pt x="108" y="1"/>
                    <a:pt x="99" y="11"/>
                    <a:pt x="99" y="20"/>
                  </a:cubicBezTo>
                  <a:cubicBezTo>
                    <a:pt x="99" y="61"/>
                    <a:pt x="60" y="100"/>
                    <a:pt x="19" y="100"/>
                  </a:cubicBezTo>
                  <a:cubicBezTo>
                    <a:pt x="10" y="100"/>
                    <a:pt x="0" y="112"/>
                    <a:pt x="0" y="121"/>
                  </a:cubicBezTo>
                  <a:cubicBezTo>
                    <a:pt x="0" y="131"/>
                    <a:pt x="10" y="141"/>
                    <a:pt x="19" y="141"/>
                  </a:cubicBezTo>
                  <a:cubicBezTo>
                    <a:pt x="60" y="141"/>
                    <a:pt x="99" y="182"/>
                    <a:pt x="99" y="220"/>
                  </a:cubicBezTo>
                  <a:cubicBezTo>
                    <a:pt x="99" y="242"/>
                    <a:pt x="108" y="242"/>
                    <a:pt x="120" y="242"/>
                  </a:cubicBezTo>
                  <a:cubicBezTo>
                    <a:pt x="140" y="242"/>
                    <a:pt x="140" y="242"/>
                    <a:pt x="140" y="220"/>
                  </a:cubicBezTo>
                  <a:cubicBezTo>
                    <a:pt x="140" y="182"/>
                    <a:pt x="190" y="141"/>
                    <a:pt x="229" y="141"/>
                  </a:cubicBezTo>
                  <a:cubicBezTo>
                    <a:pt x="241" y="141"/>
                    <a:pt x="251" y="131"/>
                    <a:pt x="251" y="121"/>
                  </a:cubicBezTo>
                  <a:cubicBezTo>
                    <a:pt x="251" y="112"/>
                    <a:pt x="241" y="100"/>
                    <a:pt x="229" y="100"/>
                  </a:cubicBezTo>
                  <a:cubicBezTo>
                    <a:pt x="190" y="100"/>
                    <a:pt x="140" y="61"/>
                    <a:pt x="140" y="20"/>
                  </a:cubicBezTo>
                  <a:cubicBezTo>
                    <a:pt x="140" y="11"/>
                    <a:pt x="140" y="1"/>
                    <a:pt x="120" y="1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31"/>
            <p:cNvSpPr/>
            <p:nvPr/>
          </p:nvSpPr>
          <p:spPr>
            <a:xfrm>
              <a:off x="7441276" y="1149151"/>
              <a:ext cx="51498" cy="51499"/>
            </a:xfrm>
            <a:custGeom>
              <a:avLst/>
              <a:gdLst/>
              <a:ahLst/>
              <a:cxnLst/>
              <a:rect l="l" t="t" r="r" b="b"/>
              <a:pathLst>
                <a:path w="182" h="182" extrusionOk="0">
                  <a:moveTo>
                    <a:pt x="90" y="1"/>
                  </a:moveTo>
                  <a:cubicBezTo>
                    <a:pt x="90" y="1"/>
                    <a:pt x="80" y="10"/>
                    <a:pt x="80" y="20"/>
                  </a:cubicBezTo>
                  <a:cubicBezTo>
                    <a:pt x="80" y="49"/>
                    <a:pt x="51" y="80"/>
                    <a:pt x="20" y="80"/>
                  </a:cubicBezTo>
                  <a:cubicBezTo>
                    <a:pt x="10" y="80"/>
                    <a:pt x="1" y="80"/>
                    <a:pt x="1" y="90"/>
                  </a:cubicBezTo>
                  <a:cubicBezTo>
                    <a:pt x="1" y="99"/>
                    <a:pt x="10" y="109"/>
                    <a:pt x="20" y="109"/>
                  </a:cubicBezTo>
                  <a:cubicBezTo>
                    <a:pt x="51" y="109"/>
                    <a:pt x="80" y="140"/>
                    <a:pt x="80" y="169"/>
                  </a:cubicBezTo>
                  <a:cubicBezTo>
                    <a:pt x="80" y="181"/>
                    <a:pt x="90" y="181"/>
                    <a:pt x="90" y="181"/>
                  </a:cubicBezTo>
                  <a:cubicBezTo>
                    <a:pt x="99" y="181"/>
                    <a:pt x="111" y="181"/>
                    <a:pt x="111" y="169"/>
                  </a:cubicBezTo>
                  <a:cubicBezTo>
                    <a:pt x="111" y="140"/>
                    <a:pt x="140" y="109"/>
                    <a:pt x="172" y="109"/>
                  </a:cubicBezTo>
                  <a:cubicBezTo>
                    <a:pt x="181" y="109"/>
                    <a:pt x="181" y="99"/>
                    <a:pt x="181" y="90"/>
                  </a:cubicBezTo>
                  <a:cubicBezTo>
                    <a:pt x="181" y="80"/>
                    <a:pt x="181" y="80"/>
                    <a:pt x="172" y="80"/>
                  </a:cubicBezTo>
                  <a:cubicBezTo>
                    <a:pt x="140" y="80"/>
                    <a:pt x="111" y="49"/>
                    <a:pt x="111" y="20"/>
                  </a:cubicBezTo>
                  <a:cubicBezTo>
                    <a:pt x="111" y="10"/>
                    <a:pt x="99" y="1"/>
                    <a:pt x="90" y="1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31"/>
            <p:cNvSpPr/>
            <p:nvPr/>
          </p:nvSpPr>
          <p:spPr>
            <a:xfrm>
              <a:off x="7407322" y="1682517"/>
              <a:ext cx="71022" cy="71306"/>
            </a:xfrm>
            <a:custGeom>
              <a:avLst/>
              <a:gdLst/>
              <a:ahLst/>
              <a:cxnLst/>
              <a:rect l="l" t="t" r="r" b="b"/>
              <a:pathLst>
                <a:path w="251" h="252" extrusionOk="0">
                  <a:moveTo>
                    <a:pt x="121" y="1"/>
                  </a:moveTo>
                  <a:cubicBezTo>
                    <a:pt x="111" y="1"/>
                    <a:pt x="99" y="10"/>
                    <a:pt x="99" y="20"/>
                  </a:cubicBezTo>
                  <a:cubicBezTo>
                    <a:pt x="99" y="61"/>
                    <a:pt x="60" y="102"/>
                    <a:pt x="20" y="102"/>
                  </a:cubicBezTo>
                  <a:cubicBezTo>
                    <a:pt x="10" y="102"/>
                    <a:pt x="0" y="112"/>
                    <a:pt x="0" y="121"/>
                  </a:cubicBezTo>
                  <a:cubicBezTo>
                    <a:pt x="0" y="131"/>
                    <a:pt x="10" y="140"/>
                    <a:pt x="20" y="140"/>
                  </a:cubicBezTo>
                  <a:cubicBezTo>
                    <a:pt x="60" y="140"/>
                    <a:pt x="99" y="181"/>
                    <a:pt x="99" y="232"/>
                  </a:cubicBezTo>
                  <a:cubicBezTo>
                    <a:pt x="99" y="242"/>
                    <a:pt x="111" y="251"/>
                    <a:pt x="121" y="251"/>
                  </a:cubicBezTo>
                  <a:cubicBezTo>
                    <a:pt x="130" y="251"/>
                    <a:pt x="140" y="242"/>
                    <a:pt x="140" y="232"/>
                  </a:cubicBezTo>
                  <a:cubicBezTo>
                    <a:pt x="140" y="181"/>
                    <a:pt x="190" y="140"/>
                    <a:pt x="231" y="140"/>
                  </a:cubicBezTo>
                  <a:cubicBezTo>
                    <a:pt x="241" y="140"/>
                    <a:pt x="251" y="131"/>
                    <a:pt x="251" y="121"/>
                  </a:cubicBezTo>
                  <a:cubicBezTo>
                    <a:pt x="251" y="112"/>
                    <a:pt x="241" y="102"/>
                    <a:pt x="231" y="102"/>
                  </a:cubicBezTo>
                  <a:cubicBezTo>
                    <a:pt x="190" y="102"/>
                    <a:pt x="140" y="61"/>
                    <a:pt x="140" y="20"/>
                  </a:cubicBezTo>
                  <a:cubicBezTo>
                    <a:pt x="140" y="10"/>
                    <a:pt x="130" y="1"/>
                    <a:pt x="121" y="1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31"/>
            <p:cNvSpPr/>
            <p:nvPr/>
          </p:nvSpPr>
          <p:spPr>
            <a:xfrm>
              <a:off x="8273159" y="1702324"/>
              <a:ext cx="71022" cy="68476"/>
            </a:xfrm>
            <a:custGeom>
              <a:avLst/>
              <a:gdLst/>
              <a:ahLst/>
              <a:cxnLst/>
              <a:rect l="l" t="t" r="r" b="b"/>
              <a:pathLst>
                <a:path w="251" h="242" extrusionOk="0">
                  <a:moveTo>
                    <a:pt x="131" y="1"/>
                  </a:moveTo>
                  <a:cubicBezTo>
                    <a:pt x="121" y="1"/>
                    <a:pt x="109" y="1"/>
                    <a:pt x="109" y="20"/>
                  </a:cubicBezTo>
                  <a:cubicBezTo>
                    <a:pt x="109" y="61"/>
                    <a:pt x="70" y="102"/>
                    <a:pt x="20" y="102"/>
                  </a:cubicBezTo>
                  <a:cubicBezTo>
                    <a:pt x="10" y="102"/>
                    <a:pt x="0" y="111"/>
                    <a:pt x="0" y="121"/>
                  </a:cubicBezTo>
                  <a:cubicBezTo>
                    <a:pt x="0" y="131"/>
                    <a:pt x="10" y="140"/>
                    <a:pt x="20" y="140"/>
                  </a:cubicBezTo>
                  <a:cubicBezTo>
                    <a:pt x="70" y="140"/>
                    <a:pt x="109" y="181"/>
                    <a:pt x="109" y="222"/>
                  </a:cubicBezTo>
                  <a:cubicBezTo>
                    <a:pt x="109" y="232"/>
                    <a:pt x="121" y="241"/>
                    <a:pt x="131" y="241"/>
                  </a:cubicBezTo>
                  <a:cubicBezTo>
                    <a:pt x="140" y="241"/>
                    <a:pt x="150" y="232"/>
                    <a:pt x="150" y="222"/>
                  </a:cubicBezTo>
                  <a:cubicBezTo>
                    <a:pt x="150" y="181"/>
                    <a:pt x="191" y="140"/>
                    <a:pt x="229" y="140"/>
                  </a:cubicBezTo>
                  <a:cubicBezTo>
                    <a:pt x="241" y="140"/>
                    <a:pt x="251" y="131"/>
                    <a:pt x="251" y="121"/>
                  </a:cubicBezTo>
                  <a:cubicBezTo>
                    <a:pt x="251" y="111"/>
                    <a:pt x="241" y="102"/>
                    <a:pt x="229" y="102"/>
                  </a:cubicBezTo>
                  <a:cubicBezTo>
                    <a:pt x="191" y="102"/>
                    <a:pt x="150" y="61"/>
                    <a:pt x="150" y="20"/>
                  </a:cubicBezTo>
                  <a:cubicBezTo>
                    <a:pt x="150" y="1"/>
                    <a:pt x="140" y="1"/>
                    <a:pt x="131" y="1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31"/>
            <p:cNvSpPr/>
            <p:nvPr/>
          </p:nvSpPr>
          <p:spPr>
            <a:xfrm>
              <a:off x="8388887" y="1424464"/>
              <a:ext cx="34521" cy="34238"/>
            </a:xfrm>
            <a:custGeom>
              <a:avLst/>
              <a:gdLst/>
              <a:ahLst/>
              <a:cxnLst/>
              <a:rect l="l" t="t" r="r" b="b"/>
              <a:pathLst>
                <a:path w="122" h="121" extrusionOk="0">
                  <a:moveTo>
                    <a:pt x="61" y="0"/>
                  </a:moveTo>
                  <a:cubicBezTo>
                    <a:pt x="61" y="0"/>
                    <a:pt x="51" y="0"/>
                    <a:pt x="51" y="10"/>
                  </a:cubicBezTo>
                  <a:cubicBezTo>
                    <a:pt x="51" y="29"/>
                    <a:pt x="32" y="51"/>
                    <a:pt x="13" y="51"/>
                  </a:cubicBezTo>
                  <a:cubicBezTo>
                    <a:pt x="1" y="51"/>
                    <a:pt x="1" y="51"/>
                    <a:pt x="1" y="60"/>
                  </a:cubicBezTo>
                  <a:cubicBezTo>
                    <a:pt x="1" y="60"/>
                    <a:pt x="1" y="70"/>
                    <a:pt x="13" y="70"/>
                  </a:cubicBezTo>
                  <a:cubicBezTo>
                    <a:pt x="32" y="70"/>
                    <a:pt x="51" y="89"/>
                    <a:pt x="51" y="111"/>
                  </a:cubicBezTo>
                  <a:lnTo>
                    <a:pt x="61" y="121"/>
                  </a:lnTo>
                  <a:cubicBezTo>
                    <a:pt x="73" y="121"/>
                    <a:pt x="73" y="111"/>
                    <a:pt x="73" y="111"/>
                  </a:cubicBezTo>
                  <a:cubicBezTo>
                    <a:pt x="73" y="89"/>
                    <a:pt x="92" y="70"/>
                    <a:pt x="112" y="70"/>
                  </a:cubicBezTo>
                  <a:cubicBezTo>
                    <a:pt x="121" y="70"/>
                    <a:pt x="121" y="60"/>
                    <a:pt x="121" y="60"/>
                  </a:cubicBezTo>
                  <a:cubicBezTo>
                    <a:pt x="121" y="51"/>
                    <a:pt x="121" y="51"/>
                    <a:pt x="112" y="51"/>
                  </a:cubicBezTo>
                  <a:cubicBezTo>
                    <a:pt x="92" y="51"/>
                    <a:pt x="73" y="29"/>
                    <a:pt x="73" y="10"/>
                  </a:cubicBezTo>
                  <a:cubicBezTo>
                    <a:pt x="73" y="0"/>
                    <a:pt x="73" y="0"/>
                    <a:pt x="61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31"/>
            <p:cNvSpPr/>
            <p:nvPr/>
          </p:nvSpPr>
          <p:spPr>
            <a:xfrm>
              <a:off x="7347336" y="1435216"/>
              <a:ext cx="37067" cy="37917"/>
            </a:xfrm>
            <a:custGeom>
              <a:avLst/>
              <a:gdLst/>
              <a:ahLst/>
              <a:cxnLst/>
              <a:rect l="l" t="t" r="r" b="b"/>
              <a:pathLst>
                <a:path w="131" h="134" extrusionOk="0">
                  <a:moveTo>
                    <a:pt x="70" y="1"/>
                  </a:moveTo>
                  <a:cubicBezTo>
                    <a:pt x="61" y="1"/>
                    <a:pt x="61" y="13"/>
                    <a:pt x="61" y="13"/>
                  </a:cubicBezTo>
                  <a:cubicBezTo>
                    <a:pt x="61" y="32"/>
                    <a:pt x="32" y="51"/>
                    <a:pt x="10" y="51"/>
                  </a:cubicBezTo>
                  <a:lnTo>
                    <a:pt x="0" y="61"/>
                  </a:lnTo>
                  <a:cubicBezTo>
                    <a:pt x="0" y="73"/>
                    <a:pt x="10" y="73"/>
                    <a:pt x="10" y="73"/>
                  </a:cubicBezTo>
                  <a:cubicBezTo>
                    <a:pt x="32" y="73"/>
                    <a:pt x="61" y="102"/>
                    <a:pt x="61" y="121"/>
                  </a:cubicBezTo>
                  <a:cubicBezTo>
                    <a:pt x="61" y="121"/>
                    <a:pt x="61" y="133"/>
                    <a:pt x="70" y="133"/>
                  </a:cubicBezTo>
                  <a:lnTo>
                    <a:pt x="82" y="121"/>
                  </a:lnTo>
                  <a:cubicBezTo>
                    <a:pt x="82" y="102"/>
                    <a:pt x="101" y="73"/>
                    <a:pt x="121" y="73"/>
                  </a:cubicBezTo>
                  <a:cubicBezTo>
                    <a:pt x="121" y="73"/>
                    <a:pt x="130" y="73"/>
                    <a:pt x="130" y="61"/>
                  </a:cubicBezTo>
                  <a:lnTo>
                    <a:pt x="121" y="51"/>
                  </a:lnTo>
                  <a:cubicBezTo>
                    <a:pt x="101" y="51"/>
                    <a:pt x="82" y="32"/>
                    <a:pt x="82" y="13"/>
                  </a:cubicBezTo>
                  <a:lnTo>
                    <a:pt x="70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3" name="Google Shape;583;p31"/>
          <p:cNvSpPr/>
          <p:nvPr/>
        </p:nvSpPr>
        <p:spPr>
          <a:xfrm>
            <a:off x="0" y="4365500"/>
            <a:ext cx="9143998" cy="768882"/>
          </a:xfrm>
          <a:custGeom>
            <a:avLst/>
            <a:gdLst/>
            <a:ahLst/>
            <a:cxnLst/>
            <a:rect l="l" t="t" r="r" b="b"/>
            <a:pathLst>
              <a:path w="30098" h="6322" extrusionOk="0">
                <a:moveTo>
                  <a:pt x="1" y="1"/>
                </a:moveTo>
                <a:lnTo>
                  <a:pt x="1" y="6321"/>
                </a:lnTo>
                <a:lnTo>
                  <a:pt x="30098" y="6321"/>
                </a:lnTo>
                <a:lnTo>
                  <a:pt x="30098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31"/>
          <p:cNvSpPr/>
          <p:nvPr/>
        </p:nvSpPr>
        <p:spPr>
          <a:xfrm>
            <a:off x="25" y="4218950"/>
            <a:ext cx="9144018" cy="246001"/>
          </a:xfrm>
          <a:custGeom>
            <a:avLst/>
            <a:gdLst/>
            <a:ahLst/>
            <a:cxnLst/>
            <a:rect l="l" t="t" r="r" b="b"/>
            <a:pathLst>
              <a:path w="30972" h="976" extrusionOk="0">
                <a:moveTo>
                  <a:pt x="1" y="1"/>
                </a:moveTo>
                <a:lnTo>
                  <a:pt x="1" y="976"/>
                </a:lnTo>
                <a:lnTo>
                  <a:pt x="30972" y="976"/>
                </a:lnTo>
                <a:lnTo>
                  <a:pt x="3097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_2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" name="Google Shape;586;p32"/>
          <p:cNvGrpSpPr/>
          <p:nvPr/>
        </p:nvGrpSpPr>
        <p:grpSpPr>
          <a:xfrm>
            <a:off x="518674" y="1800950"/>
            <a:ext cx="1615672" cy="2464248"/>
            <a:chOff x="5028249" y="734775"/>
            <a:chExt cx="1615672" cy="2464248"/>
          </a:xfrm>
        </p:grpSpPr>
        <p:sp>
          <p:nvSpPr>
            <p:cNvPr id="587" name="Google Shape;587;p32"/>
            <p:cNvSpPr/>
            <p:nvPr/>
          </p:nvSpPr>
          <p:spPr>
            <a:xfrm>
              <a:off x="5261120" y="1254559"/>
              <a:ext cx="920178" cy="633264"/>
            </a:xfrm>
            <a:custGeom>
              <a:avLst/>
              <a:gdLst/>
              <a:ahLst/>
              <a:cxnLst/>
              <a:rect l="l" t="t" r="r" b="b"/>
              <a:pathLst>
                <a:path w="3252" h="2238" extrusionOk="0">
                  <a:moveTo>
                    <a:pt x="834" y="0"/>
                  </a:moveTo>
                  <a:cubicBezTo>
                    <a:pt x="682" y="672"/>
                    <a:pt x="1" y="1524"/>
                    <a:pt x="774" y="2237"/>
                  </a:cubicBezTo>
                  <a:lnTo>
                    <a:pt x="2478" y="2237"/>
                  </a:lnTo>
                  <a:cubicBezTo>
                    <a:pt x="3251" y="1524"/>
                    <a:pt x="2567" y="672"/>
                    <a:pt x="2418" y="0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32"/>
            <p:cNvSpPr/>
            <p:nvPr/>
          </p:nvSpPr>
          <p:spPr>
            <a:xfrm>
              <a:off x="5510685" y="734775"/>
              <a:ext cx="420475" cy="134123"/>
            </a:xfrm>
            <a:custGeom>
              <a:avLst/>
              <a:gdLst/>
              <a:ahLst/>
              <a:cxnLst/>
              <a:rect l="l" t="t" r="r" b="b"/>
              <a:pathLst>
                <a:path w="1486" h="474" extrusionOk="0">
                  <a:moveTo>
                    <a:pt x="120" y="0"/>
                  </a:moveTo>
                  <a:cubicBezTo>
                    <a:pt x="41" y="101"/>
                    <a:pt x="0" y="352"/>
                    <a:pt x="82" y="472"/>
                  </a:cubicBezTo>
                  <a:cubicBezTo>
                    <a:pt x="98" y="473"/>
                    <a:pt x="115" y="473"/>
                    <a:pt x="133" y="473"/>
                  </a:cubicBezTo>
                  <a:cubicBezTo>
                    <a:pt x="303" y="473"/>
                    <a:pt x="537" y="432"/>
                    <a:pt x="674" y="352"/>
                  </a:cubicBezTo>
                  <a:lnTo>
                    <a:pt x="814" y="352"/>
                  </a:lnTo>
                  <a:cubicBezTo>
                    <a:pt x="940" y="432"/>
                    <a:pt x="1183" y="473"/>
                    <a:pt x="1354" y="473"/>
                  </a:cubicBezTo>
                  <a:cubicBezTo>
                    <a:pt x="1373" y="473"/>
                    <a:pt x="1390" y="473"/>
                    <a:pt x="1406" y="472"/>
                  </a:cubicBezTo>
                  <a:cubicBezTo>
                    <a:pt x="1486" y="352"/>
                    <a:pt x="1435" y="101"/>
                    <a:pt x="1365" y="0"/>
                  </a:cubicBezTo>
                  <a:cubicBezTo>
                    <a:pt x="1165" y="0"/>
                    <a:pt x="925" y="130"/>
                    <a:pt x="783" y="222"/>
                  </a:cubicBezTo>
                  <a:lnTo>
                    <a:pt x="703" y="222"/>
                  </a:lnTo>
                  <a:cubicBezTo>
                    <a:pt x="563" y="130"/>
                    <a:pt x="323" y="0"/>
                    <a:pt x="120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32"/>
            <p:cNvSpPr/>
            <p:nvPr/>
          </p:nvSpPr>
          <p:spPr>
            <a:xfrm>
              <a:off x="5462866" y="782028"/>
              <a:ext cx="516680" cy="188734"/>
            </a:xfrm>
            <a:custGeom>
              <a:avLst/>
              <a:gdLst/>
              <a:ahLst/>
              <a:cxnLst/>
              <a:rect l="l" t="t" r="r" b="b"/>
              <a:pathLst>
                <a:path w="1826" h="667" extrusionOk="0">
                  <a:moveTo>
                    <a:pt x="292" y="1"/>
                  </a:moveTo>
                  <a:cubicBezTo>
                    <a:pt x="214" y="1"/>
                    <a:pt x="139" y="8"/>
                    <a:pt x="70" y="23"/>
                  </a:cubicBezTo>
                  <a:cubicBezTo>
                    <a:pt x="1" y="185"/>
                    <a:pt x="29" y="536"/>
                    <a:pt x="181" y="666"/>
                  </a:cubicBezTo>
                  <a:cubicBezTo>
                    <a:pt x="410" y="616"/>
                    <a:pt x="752" y="454"/>
                    <a:pt x="913" y="286"/>
                  </a:cubicBezTo>
                  <a:cubicBezTo>
                    <a:pt x="1072" y="454"/>
                    <a:pt x="1414" y="616"/>
                    <a:pt x="1635" y="666"/>
                  </a:cubicBezTo>
                  <a:cubicBezTo>
                    <a:pt x="1794" y="536"/>
                    <a:pt x="1826" y="185"/>
                    <a:pt x="1756" y="23"/>
                  </a:cubicBezTo>
                  <a:cubicBezTo>
                    <a:pt x="1687" y="8"/>
                    <a:pt x="1611" y="1"/>
                    <a:pt x="1533" y="1"/>
                  </a:cubicBezTo>
                  <a:cubicBezTo>
                    <a:pt x="1313" y="1"/>
                    <a:pt x="1075" y="55"/>
                    <a:pt x="913" y="115"/>
                  </a:cubicBezTo>
                  <a:cubicBezTo>
                    <a:pt x="750" y="55"/>
                    <a:pt x="511" y="1"/>
                    <a:pt x="292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32"/>
            <p:cNvSpPr/>
            <p:nvPr/>
          </p:nvSpPr>
          <p:spPr>
            <a:xfrm>
              <a:off x="5661216" y="788536"/>
              <a:ext cx="116578" cy="105261"/>
            </a:xfrm>
            <a:custGeom>
              <a:avLst/>
              <a:gdLst/>
              <a:ahLst/>
              <a:cxnLst/>
              <a:rect l="l" t="t" r="r" b="b"/>
              <a:pathLst>
                <a:path w="412" h="372" extrusionOk="0">
                  <a:moveTo>
                    <a:pt x="212" y="0"/>
                  </a:moveTo>
                  <a:cubicBezTo>
                    <a:pt x="92" y="0"/>
                    <a:pt x="0" y="82"/>
                    <a:pt x="0" y="181"/>
                  </a:cubicBezTo>
                  <a:cubicBezTo>
                    <a:pt x="0" y="282"/>
                    <a:pt x="92" y="371"/>
                    <a:pt x="212" y="371"/>
                  </a:cubicBezTo>
                  <a:cubicBezTo>
                    <a:pt x="323" y="371"/>
                    <a:pt x="412" y="282"/>
                    <a:pt x="412" y="181"/>
                  </a:cubicBezTo>
                  <a:cubicBezTo>
                    <a:pt x="412" y="82"/>
                    <a:pt x="323" y="0"/>
                    <a:pt x="212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32"/>
            <p:cNvSpPr/>
            <p:nvPr/>
          </p:nvSpPr>
          <p:spPr>
            <a:xfrm>
              <a:off x="5840326" y="1807732"/>
              <a:ext cx="570442" cy="780970"/>
            </a:xfrm>
            <a:custGeom>
              <a:avLst/>
              <a:gdLst/>
              <a:ahLst/>
              <a:cxnLst/>
              <a:rect l="l" t="t" r="r" b="b"/>
              <a:pathLst>
                <a:path w="2016" h="2760" extrusionOk="0">
                  <a:moveTo>
                    <a:pt x="752" y="0"/>
                  </a:moveTo>
                  <a:lnTo>
                    <a:pt x="0" y="342"/>
                  </a:lnTo>
                  <a:lnTo>
                    <a:pt x="0" y="2760"/>
                  </a:lnTo>
                  <a:cubicBezTo>
                    <a:pt x="1204" y="2709"/>
                    <a:pt x="2016" y="2006"/>
                    <a:pt x="2016" y="2006"/>
                  </a:cubicBezTo>
                  <a:lnTo>
                    <a:pt x="752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32"/>
            <p:cNvSpPr/>
            <p:nvPr/>
          </p:nvSpPr>
          <p:spPr>
            <a:xfrm>
              <a:off x="5840326" y="2250553"/>
              <a:ext cx="491497" cy="196374"/>
            </a:xfrm>
            <a:custGeom>
              <a:avLst/>
              <a:gdLst/>
              <a:ahLst/>
              <a:cxnLst/>
              <a:rect l="l" t="t" r="r" b="b"/>
              <a:pathLst>
                <a:path w="1737" h="694" fill="none" extrusionOk="0">
                  <a:moveTo>
                    <a:pt x="1736" y="0"/>
                  </a:moveTo>
                  <a:cubicBezTo>
                    <a:pt x="1544" y="152"/>
                    <a:pt x="894" y="593"/>
                    <a:pt x="0" y="694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32"/>
            <p:cNvSpPr/>
            <p:nvPr/>
          </p:nvSpPr>
          <p:spPr>
            <a:xfrm>
              <a:off x="5030796" y="1807732"/>
              <a:ext cx="571291" cy="780970"/>
            </a:xfrm>
            <a:custGeom>
              <a:avLst/>
              <a:gdLst/>
              <a:ahLst/>
              <a:cxnLst/>
              <a:rect l="l" t="t" r="r" b="b"/>
              <a:pathLst>
                <a:path w="2019" h="2760" extrusionOk="0">
                  <a:moveTo>
                    <a:pt x="1255" y="0"/>
                  </a:moveTo>
                  <a:lnTo>
                    <a:pt x="1" y="2006"/>
                  </a:lnTo>
                  <a:cubicBezTo>
                    <a:pt x="1" y="2006"/>
                    <a:pt x="815" y="2709"/>
                    <a:pt x="2019" y="2760"/>
                  </a:cubicBezTo>
                  <a:lnTo>
                    <a:pt x="2019" y="342"/>
                  </a:lnTo>
                  <a:lnTo>
                    <a:pt x="1255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32"/>
            <p:cNvSpPr/>
            <p:nvPr/>
          </p:nvSpPr>
          <p:spPr>
            <a:xfrm>
              <a:off x="5108042" y="2250553"/>
              <a:ext cx="494044" cy="196374"/>
            </a:xfrm>
            <a:custGeom>
              <a:avLst/>
              <a:gdLst/>
              <a:ahLst/>
              <a:cxnLst/>
              <a:rect l="l" t="t" r="r" b="b"/>
              <a:pathLst>
                <a:path w="1746" h="694" fill="none" extrusionOk="0">
                  <a:moveTo>
                    <a:pt x="0" y="0"/>
                  </a:moveTo>
                  <a:cubicBezTo>
                    <a:pt x="200" y="152"/>
                    <a:pt x="843" y="593"/>
                    <a:pt x="1746" y="694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32"/>
            <p:cNvSpPr/>
            <p:nvPr/>
          </p:nvSpPr>
          <p:spPr>
            <a:xfrm>
              <a:off x="5400050" y="1452626"/>
              <a:ext cx="642314" cy="1073550"/>
            </a:xfrm>
            <a:custGeom>
              <a:avLst/>
              <a:gdLst/>
              <a:ahLst/>
              <a:cxnLst/>
              <a:rect l="l" t="t" r="r" b="b"/>
              <a:pathLst>
                <a:path w="2270" h="3794" extrusionOk="0">
                  <a:moveTo>
                    <a:pt x="714" y="1"/>
                  </a:moveTo>
                  <a:lnTo>
                    <a:pt x="714" y="625"/>
                  </a:lnTo>
                  <a:cubicBezTo>
                    <a:pt x="714" y="764"/>
                    <a:pt x="653" y="954"/>
                    <a:pt x="463" y="1065"/>
                  </a:cubicBezTo>
                  <a:cubicBezTo>
                    <a:pt x="283" y="1176"/>
                    <a:pt x="1" y="1306"/>
                    <a:pt x="1" y="1306"/>
                  </a:cubicBezTo>
                  <a:lnTo>
                    <a:pt x="1" y="3793"/>
                  </a:lnTo>
                  <a:lnTo>
                    <a:pt x="2269" y="3793"/>
                  </a:lnTo>
                  <a:lnTo>
                    <a:pt x="2269" y="1306"/>
                  </a:lnTo>
                  <a:cubicBezTo>
                    <a:pt x="2269" y="1306"/>
                    <a:pt x="1978" y="1176"/>
                    <a:pt x="1797" y="1065"/>
                  </a:cubicBezTo>
                  <a:cubicBezTo>
                    <a:pt x="1617" y="954"/>
                    <a:pt x="1556" y="764"/>
                    <a:pt x="1556" y="625"/>
                  </a:cubicBezTo>
                  <a:lnTo>
                    <a:pt x="155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32"/>
            <p:cNvSpPr/>
            <p:nvPr/>
          </p:nvSpPr>
          <p:spPr>
            <a:xfrm>
              <a:off x="5400050" y="1452626"/>
              <a:ext cx="642314" cy="1073550"/>
            </a:xfrm>
            <a:custGeom>
              <a:avLst/>
              <a:gdLst/>
              <a:ahLst/>
              <a:cxnLst/>
              <a:rect l="l" t="t" r="r" b="b"/>
              <a:pathLst>
                <a:path w="2270" h="3794" fill="none" extrusionOk="0">
                  <a:moveTo>
                    <a:pt x="2269" y="3793"/>
                  </a:moveTo>
                  <a:lnTo>
                    <a:pt x="2269" y="1306"/>
                  </a:lnTo>
                  <a:cubicBezTo>
                    <a:pt x="2269" y="1306"/>
                    <a:pt x="1978" y="1176"/>
                    <a:pt x="1797" y="1065"/>
                  </a:cubicBezTo>
                  <a:cubicBezTo>
                    <a:pt x="1617" y="954"/>
                    <a:pt x="1556" y="764"/>
                    <a:pt x="1556" y="625"/>
                  </a:cubicBezTo>
                  <a:lnTo>
                    <a:pt x="1556" y="1"/>
                  </a:lnTo>
                  <a:lnTo>
                    <a:pt x="714" y="1"/>
                  </a:lnTo>
                  <a:lnTo>
                    <a:pt x="714" y="625"/>
                  </a:lnTo>
                  <a:cubicBezTo>
                    <a:pt x="714" y="764"/>
                    <a:pt x="653" y="954"/>
                    <a:pt x="463" y="1065"/>
                  </a:cubicBezTo>
                  <a:cubicBezTo>
                    <a:pt x="283" y="1176"/>
                    <a:pt x="1" y="1306"/>
                    <a:pt x="1" y="1306"/>
                  </a:cubicBezTo>
                  <a:lnTo>
                    <a:pt x="1" y="3793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32"/>
            <p:cNvSpPr/>
            <p:nvPr/>
          </p:nvSpPr>
          <p:spPr>
            <a:xfrm>
              <a:off x="5402880" y="887853"/>
              <a:ext cx="636088" cy="696082"/>
            </a:xfrm>
            <a:custGeom>
              <a:avLst/>
              <a:gdLst/>
              <a:ahLst/>
              <a:cxnLst/>
              <a:rect l="l" t="t" r="r" b="b"/>
              <a:pathLst>
                <a:path w="2248" h="2460" extrusionOk="0">
                  <a:moveTo>
                    <a:pt x="1125" y="1"/>
                  </a:moveTo>
                  <a:cubicBezTo>
                    <a:pt x="1" y="1"/>
                    <a:pt x="131" y="1284"/>
                    <a:pt x="362" y="1797"/>
                  </a:cubicBezTo>
                  <a:cubicBezTo>
                    <a:pt x="583" y="2308"/>
                    <a:pt x="964" y="2459"/>
                    <a:pt x="1125" y="2459"/>
                  </a:cubicBezTo>
                  <a:cubicBezTo>
                    <a:pt x="1284" y="2459"/>
                    <a:pt x="1667" y="2308"/>
                    <a:pt x="1886" y="1797"/>
                  </a:cubicBezTo>
                  <a:cubicBezTo>
                    <a:pt x="2107" y="1284"/>
                    <a:pt x="2247" y="1"/>
                    <a:pt x="1125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32"/>
            <p:cNvSpPr/>
            <p:nvPr/>
          </p:nvSpPr>
          <p:spPr>
            <a:xfrm>
              <a:off x="5701396" y="1413296"/>
              <a:ext cx="39614" cy="11884"/>
            </a:xfrm>
            <a:custGeom>
              <a:avLst/>
              <a:gdLst/>
              <a:ahLst/>
              <a:cxnLst/>
              <a:rect l="l" t="t" r="r" b="b"/>
              <a:pathLst>
                <a:path w="140" h="42" fill="none" extrusionOk="0">
                  <a:moveTo>
                    <a:pt x="0" y="0"/>
                  </a:moveTo>
                  <a:cubicBezTo>
                    <a:pt x="39" y="41"/>
                    <a:pt x="99" y="41"/>
                    <a:pt x="140" y="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32"/>
            <p:cNvSpPr/>
            <p:nvPr/>
          </p:nvSpPr>
          <p:spPr>
            <a:xfrm>
              <a:off x="5669988" y="1472433"/>
              <a:ext cx="99601" cy="17261"/>
            </a:xfrm>
            <a:custGeom>
              <a:avLst/>
              <a:gdLst/>
              <a:ahLst/>
              <a:cxnLst/>
              <a:rect l="l" t="t" r="r" b="b"/>
              <a:pathLst>
                <a:path w="352" h="61" fill="none" extrusionOk="0">
                  <a:moveTo>
                    <a:pt x="0" y="1"/>
                  </a:moveTo>
                  <a:cubicBezTo>
                    <a:pt x="111" y="61"/>
                    <a:pt x="251" y="61"/>
                    <a:pt x="352" y="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32"/>
            <p:cNvSpPr/>
            <p:nvPr/>
          </p:nvSpPr>
          <p:spPr>
            <a:xfrm>
              <a:off x="5565012" y="1345104"/>
              <a:ext cx="11318" cy="11884"/>
            </a:xfrm>
            <a:custGeom>
              <a:avLst/>
              <a:gdLst/>
              <a:ahLst/>
              <a:cxnLst/>
              <a:rect l="l" t="t" r="r" b="b"/>
              <a:pathLst>
                <a:path w="40" h="42" fill="none" extrusionOk="0">
                  <a:moveTo>
                    <a:pt x="39" y="0"/>
                  </a:moveTo>
                  <a:lnTo>
                    <a:pt x="1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32"/>
            <p:cNvSpPr/>
            <p:nvPr/>
          </p:nvSpPr>
          <p:spPr>
            <a:xfrm>
              <a:off x="5584819" y="1345104"/>
              <a:ext cx="14714" cy="11884"/>
            </a:xfrm>
            <a:custGeom>
              <a:avLst/>
              <a:gdLst/>
              <a:ahLst/>
              <a:cxnLst/>
              <a:rect l="l" t="t" r="r" b="b"/>
              <a:pathLst>
                <a:path w="52" h="42" fill="none" extrusionOk="0">
                  <a:moveTo>
                    <a:pt x="51" y="0"/>
                  </a:moveTo>
                  <a:lnTo>
                    <a:pt x="0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32"/>
            <p:cNvSpPr/>
            <p:nvPr/>
          </p:nvSpPr>
          <p:spPr>
            <a:xfrm>
              <a:off x="5607172" y="1345104"/>
              <a:ext cx="14714" cy="11884"/>
            </a:xfrm>
            <a:custGeom>
              <a:avLst/>
              <a:gdLst/>
              <a:ahLst/>
              <a:cxnLst/>
              <a:rect l="l" t="t" r="r" b="b"/>
              <a:pathLst>
                <a:path w="52" h="42" fill="none" extrusionOk="0">
                  <a:moveTo>
                    <a:pt x="52" y="0"/>
                  </a:moveTo>
                  <a:lnTo>
                    <a:pt x="1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32"/>
            <p:cNvSpPr/>
            <p:nvPr/>
          </p:nvSpPr>
          <p:spPr>
            <a:xfrm>
              <a:off x="5820519" y="1345104"/>
              <a:ext cx="11318" cy="11884"/>
            </a:xfrm>
            <a:custGeom>
              <a:avLst/>
              <a:gdLst/>
              <a:ahLst/>
              <a:cxnLst/>
              <a:rect l="l" t="t" r="r" b="b"/>
              <a:pathLst>
                <a:path w="40" h="42" fill="none" extrusionOk="0">
                  <a:moveTo>
                    <a:pt x="39" y="0"/>
                  </a:moveTo>
                  <a:lnTo>
                    <a:pt x="1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32"/>
            <p:cNvSpPr/>
            <p:nvPr/>
          </p:nvSpPr>
          <p:spPr>
            <a:xfrm>
              <a:off x="5843155" y="1345104"/>
              <a:ext cx="11601" cy="11884"/>
            </a:xfrm>
            <a:custGeom>
              <a:avLst/>
              <a:gdLst/>
              <a:ahLst/>
              <a:cxnLst/>
              <a:rect l="l" t="t" r="r" b="b"/>
              <a:pathLst>
                <a:path w="41" h="42" fill="none" extrusionOk="0">
                  <a:moveTo>
                    <a:pt x="41" y="0"/>
                  </a:moveTo>
                  <a:lnTo>
                    <a:pt x="0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32"/>
            <p:cNvSpPr/>
            <p:nvPr/>
          </p:nvSpPr>
          <p:spPr>
            <a:xfrm>
              <a:off x="5862679" y="1345104"/>
              <a:ext cx="14714" cy="11884"/>
            </a:xfrm>
            <a:custGeom>
              <a:avLst/>
              <a:gdLst/>
              <a:ahLst/>
              <a:cxnLst/>
              <a:rect l="l" t="t" r="r" b="b"/>
              <a:pathLst>
                <a:path w="52" h="42" fill="none" extrusionOk="0">
                  <a:moveTo>
                    <a:pt x="51" y="0"/>
                  </a:moveTo>
                  <a:lnTo>
                    <a:pt x="1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32"/>
            <p:cNvSpPr/>
            <p:nvPr/>
          </p:nvSpPr>
          <p:spPr>
            <a:xfrm>
              <a:off x="5814294" y="1234187"/>
              <a:ext cx="51498" cy="48386"/>
            </a:xfrm>
            <a:custGeom>
              <a:avLst/>
              <a:gdLst/>
              <a:ahLst/>
              <a:cxnLst/>
              <a:rect l="l" t="t" r="r" b="b"/>
              <a:pathLst>
                <a:path w="182" h="171" extrusionOk="0">
                  <a:moveTo>
                    <a:pt x="92" y="0"/>
                  </a:moveTo>
                  <a:cubicBezTo>
                    <a:pt x="42" y="0"/>
                    <a:pt x="1" y="41"/>
                    <a:pt x="1" y="92"/>
                  </a:cubicBezTo>
                  <a:cubicBezTo>
                    <a:pt x="1" y="132"/>
                    <a:pt x="42" y="171"/>
                    <a:pt x="92" y="171"/>
                  </a:cubicBezTo>
                  <a:cubicBezTo>
                    <a:pt x="143" y="171"/>
                    <a:pt x="181" y="132"/>
                    <a:pt x="181" y="92"/>
                  </a:cubicBezTo>
                  <a:cubicBezTo>
                    <a:pt x="181" y="41"/>
                    <a:pt x="143" y="0"/>
                    <a:pt x="92" y="0"/>
                  </a:cubicBezTo>
                  <a:close/>
                </a:path>
              </a:pathLst>
            </a:custGeom>
            <a:solidFill>
              <a:srgbClr val="5875B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32"/>
            <p:cNvSpPr/>
            <p:nvPr/>
          </p:nvSpPr>
          <p:spPr>
            <a:xfrm>
              <a:off x="5814294" y="1234187"/>
              <a:ext cx="51498" cy="48386"/>
            </a:xfrm>
            <a:custGeom>
              <a:avLst/>
              <a:gdLst/>
              <a:ahLst/>
              <a:cxnLst/>
              <a:rect l="l" t="t" r="r" b="b"/>
              <a:pathLst>
                <a:path w="182" h="171" fill="none" extrusionOk="0">
                  <a:moveTo>
                    <a:pt x="181" y="92"/>
                  </a:moveTo>
                  <a:cubicBezTo>
                    <a:pt x="181" y="132"/>
                    <a:pt x="143" y="171"/>
                    <a:pt x="92" y="171"/>
                  </a:cubicBezTo>
                  <a:cubicBezTo>
                    <a:pt x="42" y="171"/>
                    <a:pt x="1" y="132"/>
                    <a:pt x="1" y="92"/>
                  </a:cubicBezTo>
                  <a:cubicBezTo>
                    <a:pt x="1" y="41"/>
                    <a:pt x="42" y="0"/>
                    <a:pt x="92" y="0"/>
                  </a:cubicBezTo>
                  <a:cubicBezTo>
                    <a:pt x="143" y="0"/>
                    <a:pt x="181" y="41"/>
                    <a:pt x="181" y="92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32"/>
            <p:cNvSpPr/>
            <p:nvPr/>
          </p:nvSpPr>
          <p:spPr>
            <a:xfrm>
              <a:off x="5800146" y="1237582"/>
              <a:ext cx="80077" cy="17261"/>
            </a:xfrm>
            <a:custGeom>
              <a:avLst/>
              <a:gdLst/>
              <a:ahLst/>
              <a:cxnLst/>
              <a:rect l="l" t="t" r="r" b="b"/>
              <a:pathLst>
                <a:path w="283" h="61" fill="none" extrusionOk="0">
                  <a:moveTo>
                    <a:pt x="0" y="60"/>
                  </a:moveTo>
                  <a:cubicBezTo>
                    <a:pt x="41" y="19"/>
                    <a:pt x="82" y="0"/>
                    <a:pt x="152" y="0"/>
                  </a:cubicBezTo>
                  <a:cubicBezTo>
                    <a:pt x="222" y="0"/>
                    <a:pt x="282" y="39"/>
                    <a:pt x="282" y="39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32"/>
            <p:cNvSpPr/>
            <p:nvPr/>
          </p:nvSpPr>
          <p:spPr>
            <a:xfrm>
              <a:off x="5774963" y="1182972"/>
              <a:ext cx="127614" cy="30843"/>
            </a:xfrm>
            <a:custGeom>
              <a:avLst/>
              <a:gdLst/>
              <a:ahLst/>
              <a:cxnLst/>
              <a:rect l="l" t="t" r="r" b="b"/>
              <a:pathLst>
                <a:path w="451" h="109" extrusionOk="0">
                  <a:moveTo>
                    <a:pt x="330" y="0"/>
                  </a:moveTo>
                  <a:cubicBezTo>
                    <a:pt x="270" y="0"/>
                    <a:pt x="140" y="0"/>
                    <a:pt x="29" y="41"/>
                  </a:cubicBezTo>
                  <a:cubicBezTo>
                    <a:pt x="10" y="41"/>
                    <a:pt x="0" y="51"/>
                    <a:pt x="0" y="61"/>
                  </a:cubicBezTo>
                  <a:cubicBezTo>
                    <a:pt x="0" y="73"/>
                    <a:pt x="10" y="92"/>
                    <a:pt x="41" y="102"/>
                  </a:cubicBezTo>
                  <a:cubicBezTo>
                    <a:pt x="56" y="106"/>
                    <a:pt x="68" y="109"/>
                    <a:pt x="80" y="109"/>
                  </a:cubicBezTo>
                  <a:cubicBezTo>
                    <a:pt x="92" y="109"/>
                    <a:pt x="105" y="106"/>
                    <a:pt x="121" y="102"/>
                  </a:cubicBezTo>
                  <a:cubicBezTo>
                    <a:pt x="157" y="93"/>
                    <a:pt x="258" y="59"/>
                    <a:pt x="322" y="59"/>
                  </a:cubicBezTo>
                  <a:cubicBezTo>
                    <a:pt x="329" y="59"/>
                    <a:pt x="336" y="60"/>
                    <a:pt x="342" y="61"/>
                  </a:cubicBezTo>
                  <a:cubicBezTo>
                    <a:pt x="366" y="61"/>
                    <a:pt x="423" y="75"/>
                    <a:pt x="443" y="75"/>
                  </a:cubicBezTo>
                  <a:cubicBezTo>
                    <a:pt x="448" y="75"/>
                    <a:pt x="451" y="74"/>
                    <a:pt x="451" y="73"/>
                  </a:cubicBezTo>
                  <a:cubicBezTo>
                    <a:pt x="451" y="61"/>
                    <a:pt x="381" y="12"/>
                    <a:pt x="330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32"/>
            <p:cNvSpPr/>
            <p:nvPr/>
          </p:nvSpPr>
          <p:spPr>
            <a:xfrm>
              <a:off x="5576047" y="1234187"/>
              <a:ext cx="48669" cy="48386"/>
            </a:xfrm>
            <a:custGeom>
              <a:avLst/>
              <a:gdLst/>
              <a:ahLst/>
              <a:cxnLst/>
              <a:rect l="l" t="t" r="r" b="b"/>
              <a:pathLst>
                <a:path w="172" h="171" extrusionOk="0">
                  <a:moveTo>
                    <a:pt x="82" y="0"/>
                  </a:moveTo>
                  <a:cubicBezTo>
                    <a:pt x="41" y="0"/>
                    <a:pt x="0" y="41"/>
                    <a:pt x="0" y="92"/>
                  </a:cubicBezTo>
                  <a:cubicBezTo>
                    <a:pt x="0" y="132"/>
                    <a:pt x="41" y="171"/>
                    <a:pt x="82" y="171"/>
                  </a:cubicBezTo>
                  <a:cubicBezTo>
                    <a:pt x="130" y="171"/>
                    <a:pt x="171" y="132"/>
                    <a:pt x="171" y="92"/>
                  </a:cubicBezTo>
                  <a:cubicBezTo>
                    <a:pt x="171" y="41"/>
                    <a:pt x="130" y="0"/>
                    <a:pt x="82" y="0"/>
                  </a:cubicBezTo>
                  <a:close/>
                </a:path>
              </a:pathLst>
            </a:custGeom>
            <a:solidFill>
              <a:srgbClr val="5875B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32"/>
            <p:cNvSpPr/>
            <p:nvPr/>
          </p:nvSpPr>
          <p:spPr>
            <a:xfrm>
              <a:off x="5576047" y="1234187"/>
              <a:ext cx="48669" cy="48386"/>
            </a:xfrm>
            <a:custGeom>
              <a:avLst/>
              <a:gdLst/>
              <a:ahLst/>
              <a:cxnLst/>
              <a:rect l="l" t="t" r="r" b="b"/>
              <a:pathLst>
                <a:path w="172" h="171" fill="none" extrusionOk="0">
                  <a:moveTo>
                    <a:pt x="0" y="92"/>
                  </a:moveTo>
                  <a:cubicBezTo>
                    <a:pt x="0" y="132"/>
                    <a:pt x="41" y="171"/>
                    <a:pt x="82" y="171"/>
                  </a:cubicBezTo>
                  <a:cubicBezTo>
                    <a:pt x="130" y="171"/>
                    <a:pt x="171" y="132"/>
                    <a:pt x="171" y="92"/>
                  </a:cubicBezTo>
                  <a:cubicBezTo>
                    <a:pt x="171" y="41"/>
                    <a:pt x="130" y="0"/>
                    <a:pt x="82" y="0"/>
                  </a:cubicBezTo>
                  <a:cubicBezTo>
                    <a:pt x="41" y="0"/>
                    <a:pt x="0" y="41"/>
                    <a:pt x="0" y="92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32"/>
            <p:cNvSpPr/>
            <p:nvPr/>
          </p:nvSpPr>
          <p:spPr>
            <a:xfrm>
              <a:off x="5561617" y="1237582"/>
              <a:ext cx="80077" cy="17261"/>
            </a:xfrm>
            <a:custGeom>
              <a:avLst/>
              <a:gdLst/>
              <a:ahLst/>
              <a:cxnLst/>
              <a:rect l="l" t="t" r="r" b="b"/>
              <a:pathLst>
                <a:path w="283" h="61" fill="none" extrusionOk="0">
                  <a:moveTo>
                    <a:pt x="282" y="60"/>
                  </a:moveTo>
                  <a:cubicBezTo>
                    <a:pt x="241" y="19"/>
                    <a:pt x="193" y="0"/>
                    <a:pt x="133" y="0"/>
                  </a:cubicBezTo>
                  <a:cubicBezTo>
                    <a:pt x="61" y="0"/>
                    <a:pt x="1" y="39"/>
                    <a:pt x="1" y="39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32"/>
            <p:cNvSpPr/>
            <p:nvPr/>
          </p:nvSpPr>
          <p:spPr>
            <a:xfrm>
              <a:off x="5536434" y="1182972"/>
              <a:ext cx="127614" cy="30843"/>
            </a:xfrm>
            <a:custGeom>
              <a:avLst/>
              <a:gdLst/>
              <a:ahLst/>
              <a:cxnLst/>
              <a:rect l="l" t="t" r="r" b="b"/>
              <a:pathLst>
                <a:path w="451" h="109" extrusionOk="0">
                  <a:moveTo>
                    <a:pt x="131" y="0"/>
                  </a:moveTo>
                  <a:cubicBezTo>
                    <a:pt x="80" y="12"/>
                    <a:pt x="1" y="61"/>
                    <a:pt x="1" y="73"/>
                  </a:cubicBezTo>
                  <a:cubicBezTo>
                    <a:pt x="1" y="74"/>
                    <a:pt x="3" y="75"/>
                    <a:pt x="8" y="75"/>
                  </a:cubicBezTo>
                  <a:cubicBezTo>
                    <a:pt x="28" y="75"/>
                    <a:pt x="87" y="61"/>
                    <a:pt x="121" y="61"/>
                  </a:cubicBezTo>
                  <a:cubicBezTo>
                    <a:pt x="127" y="60"/>
                    <a:pt x="134" y="59"/>
                    <a:pt x="141" y="59"/>
                  </a:cubicBezTo>
                  <a:cubicBezTo>
                    <a:pt x="205" y="59"/>
                    <a:pt x="305" y="93"/>
                    <a:pt x="330" y="102"/>
                  </a:cubicBezTo>
                  <a:cubicBezTo>
                    <a:pt x="351" y="106"/>
                    <a:pt x="366" y="109"/>
                    <a:pt x="380" y="109"/>
                  </a:cubicBezTo>
                  <a:cubicBezTo>
                    <a:pt x="394" y="109"/>
                    <a:pt x="406" y="106"/>
                    <a:pt x="422" y="102"/>
                  </a:cubicBezTo>
                  <a:cubicBezTo>
                    <a:pt x="441" y="92"/>
                    <a:pt x="451" y="73"/>
                    <a:pt x="451" y="61"/>
                  </a:cubicBezTo>
                  <a:cubicBezTo>
                    <a:pt x="451" y="51"/>
                    <a:pt x="451" y="41"/>
                    <a:pt x="432" y="41"/>
                  </a:cubicBezTo>
                  <a:cubicBezTo>
                    <a:pt x="311" y="0"/>
                    <a:pt x="191" y="0"/>
                    <a:pt x="131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32"/>
            <p:cNvSpPr/>
            <p:nvPr/>
          </p:nvSpPr>
          <p:spPr>
            <a:xfrm>
              <a:off x="5434287" y="822490"/>
              <a:ext cx="573838" cy="440569"/>
            </a:xfrm>
            <a:custGeom>
              <a:avLst/>
              <a:gdLst/>
              <a:ahLst/>
              <a:cxnLst/>
              <a:rect l="l" t="t" r="r" b="b"/>
              <a:pathLst>
                <a:path w="2028" h="1557" extrusionOk="0">
                  <a:moveTo>
                    <a:pt x="1014" y="1"/>
                  </a:moveTo>
                  <a:cubicBezTo>
                    <a:pt x="121" y="1"/>
                    <a:pt x="0" y="745"/>
                    <a:pt x="10" y="1055"/>
                  </a:cubicBezTo>
                  <a:cubicBezTo>
                    <a:pt x="29" y="1347"/>
                    <a:pt x="111" y="1527"/>
                    <a:pt x="111" y="1527"/>
                  </a:cubicBezTo>
                  <a:lnTo>
                    <a:pt x="121" y="1556"/>
                  </a:lnTo>
                  <a:cubicBezTo>
                    <a:pt x="422" y="1366"/>
                    <a:pt x="602" y="964"/>
                    <a:pt x="602" y="964"/>
                  </a:cubicBezTo>
                  <a:cubicBezTo>
                    <a:pt x="602" y="1116"/>
                    <a:pt x="663" y="1315"/>
                    <a:pt x="663" y="1315"/>
                  </a:cubicBezTo>
                  <a:lnTo>
                    <a:pt x="703" y="1335"/>
                  </a:lnTo>
                  <a:cubicBezTo>
                    <a:pt x="653" y="1084"/>
                    <a:pt x="732" y="745"/>
                    <a:pt x="732" y="745"/>
                  </a:cubicBezTo>
                  <a:cubicBezTo>
                    <a:pt x="732" y="745"/>
                    <a:pt x="802" y="1176"/>
                    <a:pt x="944" y="1385"/>
                  </a:cubicBezTo>
                  <a:lnTo>
                    <a:pt x="992" y="1395"/>
                  </a:lnTo>
                  <a:cubicBezTo>
                    <a:pt x="992" y="1395"/>
                    <a:pt x="923" y="1255"/>
                    <a:pt x="894" y="1094"/>
                  </a:cubicBezTo>
                  <a:lnTo>
                    <a:pt x="894" y="1094"/>
                  </a:lnTo>
                  <a:cubicBezTo>
                    <a:pt x="1014" y="1335"/>
                    <a:pt x="1125" y="1417"/>
                    <a:pt x="1125" y="1417"/>
                  </a:cubicBezTo>
                  <a:cubicBezTo>
                    <a:pt x="1125" y="1417"/>
                    <a:pt x="1243" y="1447"/>
                    <a:pt x="1333" y="1447"/>
                  </a:cubicBezTo>
                  <a:cubicBezTo>
                    <a:pt x="1345" y="1447"/>
                    <a:pt x="1355" y="1446"/>
                    <a:pt x="1366" y="1445"/>
                  </a:cubicBezTo>
                  <a:cubicBezTo>
                    <a:pt x="1315" y="1226"/>
                    <a:pt x="1315" y="844"/>
                    <a:pt x="1315" y="843"/>
                  </a:cubicBezTo>
                  <a:lnTo>
                    <a:pt x="1315" y="843"/>
                  </a:lnTo>
                  <a:cubicBezTo>
                    <a:pt x="1315" y="844"/>
                    <a:pt x="1445" y="1335"/>
                    <a:pt x="1907" y="1527"/>
                  </a:cubicBezTo>
                  <a:cubicBezTo>
                    <a:pt x="1907" y="1527"/>
                    <a:pt x="1996" y="1347"/>
                    <a:pt x="2006" y="1055"/>
                  </a:cubicBezTo>
                  <a:cubicBezTo>
                    <a:pt x="2028" y="745"/>
                    <a:pt x="1895" y="1"/>
                    <a:pt x="1014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32"/>
            <p:cNvSpPr/>
            <p:nvPr/>
          </p:nvSpPr>
          <p:spPr>
            <a:xfrm>
              <a:off x="5891257" y="1089598"/>
              <a:ext cx="159022" cy="494331"/>
            </a:xfrm>
            <a:custGeom>
              <a:avLst/>
              <a:gdLst/>
              <a:ahLst/>
              <a:cxnLst/>
              <a:rect l="l" t="t" r="r" b="b"/>
              <a:pathLst>
                <a:path w="562" h="1747" extrusionOk="0">
                  <a:moveTo>
                    <a:pt x="391" y="1"/>
                  </a:moveTo>
                  <a:lnTo>
                    <a:pt x="1" y="20"/>
                  </a:lnTo>
                  <a:cubicBezTo>
                    <a:pt x="1" y="20"/>
                    <a:pt x="280" y="1125"/>
                    <a:pt x="80" y="1746"/>
                  </a:cubicBezTo>
                  <a:cubicBezTo>
                    <a:pt x="261" y="1635"/>
                    <a:pt x="353" y="1465"/>
                    <a:pt x="353" y="1465"/>
                  </a:cubicBezTo>
                  <a:cubicBezTo>
                    <a:pt x="353" y="1465"/>
                    <a:pt x="372" y="1534"/>
                    <a:pt x="372" y="1566"/>
                  </a:cubicBezTo>
                  <a:cubicBezTo>
                    <a:pt x="511" y="1455"/>
                    <a:pt x="562" y="1284"/>
                    <a:pt x="543" y="964"/>
                  </a:cubicBezTo>
                  <a:cubicBezTo>
                    <a:pt x="521" y="643"/>
                    <a:pt x="432" y="251"/>
                    <a:pt x="391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32"/>
            <p:cNvSpPr/>
            <p:nvPr/>
          </p:nvSpPr>
          <p:spPr>
            <a:xfrm>
              <a:off x="5913894" y="1072621"/>
              <a:ext cx="136386" cy="511309"/>
            </a:xfrm>
            <a:custGeom>
              <a:avLst/>
              <a:gdLst/>
              <a:ahLst/>
              <a:cxnLst/>
              <a:rect l="l" t="t" r="r" b="b"/>
              <a:pathLst>
                <a:path w="482" h="1807" fill="none" extrusionOk="0">
                  <a:moveTo>
                    <a:pt x="0" y="482"/>
                  </a:moveTo>
                  <a:cubicBezTo>
                    <a:pt x="61" y="853"/>
                    <a:pt x="121" y="1426"/>
                    <a:pt x="0" y="1806"/>
                  </a:cubicBezTo>
                  <a:cubicBezTo>
                    <a:pt x="181" y="1695"/>
                    <a:pt x="273" y="1525"/>
                    <a:pt x="273" y="1525"/>
                  </a:cubicBezTo>
                  <a:cubicBezTo>
                    <a:pt x="273" y="1525"/>
                    <a:pt x="292" y="1594"/>
                    <a:pt x="292" y="1626"/>
                  </a:cubicBezTo>
                  <a:cubicBezTo>
                    <a:pt x="431" y="1515"/>
                    <a:pt x="482" y="1344"/>
                    <a:pt x="463" y="1024"/>
                  </a:cubicBezTo>
                  <a:cubicBezTo>
                    <a:pt x="441" y="703"/>
                    <a:pt x="352" y="311"/>
                    <a:pt x="311" y="61"/>
                  </a:cubicBezTo>
                  <a:lnTo>
                    <a:pt x="311" y="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32"/>
            <p:cNvSpPr/>
            <p:nvPr/>
          </p:nvSpPr>
          <p:spPr>
            <a:xfrm>
              <a:off x="5388732" y="1089598"/>
              <a:ext cx="162418" cy="494331"/>
            </a:xfrm>
            <a:custGeom>
              <a:avLst/>
              <a:gdLst/>
              <a:ahLst/>
              <a:cxnLst/>
              <a:rect l="l" t="t" r="r" b="b"/>
              <a:pathLst>
                <a:path w="574" h="1747" extrusionOk="0">
                  <a:moveTo>
                    <a:pt x="181" y="1"/>
                  </a:moveTo>
                  <a:cubicBezTo>
                    <a:pt x="142" y="251"/>
                    <a:pt x="51" y="643"/>
                    <a:pt x="31" y="964"/>
                  </a:cubicBezTo>
                  <a:cubicBezTo>
                    <a:pt x="0" y="1284"/>
                    <a:pt x="60" y="1455"/>
                    <a:pt x="202" y="1566"/>
                  </a:cubicBezTo>
                  <a:cubicBezTo>
                    <a:pt x="202" y="1534"/>
                    <a:pt x="212" y="1465"/>
                    <a:pt x="212" y="1465"/>
                  </a:cubicBezTo>
                  <a:cubicBezTo>
                    <a:pt x="212" y="1465"/>
                    <a:pt x="311" y="1635"/>
                    <a:pt x="491" y="1746"/>
                  </a:cubicBezTo>
                  <a:cubicBezTo>
                    <a:pt x="291" y="1125"/>
                    <a:pt x="573" y="20"/>
                    <a:pt x="573" y="20"/>
                  </a:cubicBezTo>
                  <a:lnTo>
                    <a:pt x="181" y="1"/>
                  </a:ln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32"/>
            <p:cNvSpPr/>
            <p:nvPr/>
          </p:nvSpPr>
          <p:spPr>
            <a:xfrm>
              <a:off x="5388732" y="1072621"/>
              <a:ext cx="139215" cy="511309"/>
            </a:xfrm>
            <a:custGeom>
              <a:avLst/>
              <a:gdLst/>
              <a:ahLst/>
              <a:cxnLst/>
              <a:rect l="l" t="t" r="r" b="b"/>
              <a:pathLst>
                <a:path w="492" h="1807" fill="none" extrusionOk="0">
                  <a:moveTo>
                    <a:pt x="491" y="482"/>
                  </a:moveTo>
                  <a:cubicBezTo>
                    <a:pt x="421" y="853"/>
                    <a:pt x="371" y="1426"/>
                    <a:pt x="491" y="1806"/>
                  </a:cubicBezTo>
                  <a:cubicBezTo>
                    <a:pt x="311" y="1695"/>
                    <a:pt x="212" y="1525"/>
                    <a:pt x="212" y="1525"/>
                  </a:cubicBezTo>
                  <a:cubicBezTo>
                    <a:pt x="212" y="1525"/>
                    <a:pt x="202" y="1594"/>
                    <a:pt x="202" y="1626"/>
                  </a:cubicBezTo>
                  <a:cubicBezTo>
                    <a:pt x="60" y="1515"/>
                    <a:pt x="0" y="1344"/>
                    <a:pt x="31" y="1024"/>
                  </a:cubicBezTo>
                  <a:cubicBezTo>
                    <a:pt x="51" y="703"/>
                    <a:pt x="142" y="311"/>
                    <a:pt x="181" y="61"/>
                  </a:cubicBezTo>
                  <a:lnTo>
                    <a:pt x="181" y="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32"/>
            <p:cNvSpPr/>
            <p:nvPr/>
          </p:nvSpPr>
          <p:spPr>
            <a:xfrm>
              <a:off x="5684418" y="1714358"/>
              <a:ext cx="71022" cy="811812"/>
            </a:xfrm>
            <a:custGeom>
              <a:avLst/>
              <a:gdLst/>
              <a:ahLst/>
              <a:cxnLst/>
              <a:rect l="l" t="t" r="r" b="b"/>
              <a:pathLst>
                <a:path w="251" h="2869" extrusionOk="0">
                  <a:moveTo>
                    <a:pt x="0" y="0"/>
                  </a:moveTo>
                  <a:lnTo>
                    <a:pt x="0" y="2868"/>
                  </a:lnTo>
                  <a:lnTo>
                    <a:pt x="250" y="2868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32"/>
            <p:cNvSpPr/>
            <p:nvPr/>
          </p:nvSpPr>
          <p:spPr>
            <a:xfrm>
              <a:off x="5559070" y="1642771"/>
              <a:ext cx="162418" cy="208259"/>
            </a:xfrm>
            <a:custGeom>
              <a:avLst/>
              <a:gdLst/>
              <a:ahLst/>
              <a:cxnLst/>
              <a:rect l="l" t="t" r="r" b="b"/>
              <a:pathLst>
                <a:path w="574" h="736" extrusionOk="0">
                  <a:moveTo>
                    <a:pt x="152" y="1"/>
                  </a:moveTo>
                  <a:lnTo>
                    <a:pt x="0" y="222"/>
                  </a:lnTo>
                  <a:lnTo>
                    <a:pt x="272" y="735"/>
                  </a:lnTo>
                  <a:lnTo>
                    <a:pt x="573" y="253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32"/>
            <p:cNvSpPr/>
            <p:nvPr/>
          </p:nvSpPr>
          <p:spPr>
            <a:xfrm>
              <a:off x="5721202" y="1642771"/>
              <a:ext cx="161569" cy="208259"/>
            </a:xfrm>
            <a:custGeom>
              <a:avLst/>
              <a:gdLst/>
              <a:ahLst/>
              <a:cxnLst/>
              <a:rect l="l" t="t" r="r" b="b"/>
              <a:pathLst>
                <a:path w="571" h="736" extrusionOk="0">
                  <a:moveTo>
                    <a:pt x="421" y="1"/>
                  </a:moveTo>
                  <a:lnTo>
                    <a:pt x="0" y="253"/>
                  </a:lnTo>
                  <a:lnTo>
                    <a:pt x="301" y="735"/>
                  </a:lnTo>
                  <a:lnTo>
                    <a:pt x="571" y="222"/>
                  </a:lnTo>
                  <a:lnTo>
                    <a:pt x="421" y="1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32"/>
            <p:cNvSpPr/>
            <p:nvPr/>
          </p:nvSpPr>
          <p:spPr>
            <a:xfrm>
              <a:off x="5578594" y="1787925"/>
              <a:ext cx="140064" cy="221841"/>
            </a:xfrm>
            <a:custGeom>
              <a:avLst/>
              <a:gdLst/>
              <a:ahLst/>
              <a:cxnLst/>
              <a:rect l="l" t="t" r="r" b="b"/>
              <a:pathLst>
                <a:path w="495" h="784" extrusionOk="0">
                  <a:moveTo>
                    <a:pt x="422" y="1"/>
                  </a:moveTo>
                  <a:lnTo>
                    <a:pt x="1" y="663"/>
                  </a:lnTo>
                  <a:lnTo>
                    <a:pt x="273" y="783"/>
                  </a:lnTo>
                  <a:lnTo>
                    <a:pt x="494" y="29"/>
                  </a:lnTo>
                  <a:lnTo>
                    <a:pt x="422" y="1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32"/>
            <p:cNvSpPr/>
            <p:nvPr/>
          </p:nvSpPr>
          <p:spPr>
            <a:xfrm>
              <a:off x="5723749" y="1787925"/>
              <a:ext cx="139215" cy="221841"/>
            </a:xfrm>
            <a:custGeom>
              <a:avLst/>
              <a:gdLst/>
              <a:ahLst/>
              <a:cxnLst/>
              <a:rect l="l" t="t" r="r" b="b"/>
              <a:pathLst>
                <a:path w="492" h="784" extrusionOk="0">
                  <a:moveTo>
                    <a:pt x="71" y="1"/>
                  </a:moveTo>
                  <a:lnTo>
                    <a:pt x="1" y="29"/>
                  </a:lnTo>
                  <a:lnTo>
                    <a:pt x="222" y="783"/>
                  </a:lnTo>
                  <a:lnTo>
                    <a:pt x="492" y="663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32"/>
            <p:cNvSpPr/>
            <p:nvPr/>
          </p:nvSpPr>
          <p:spPr>
            <a:xfrm>
              <a:off x="5684418" y="1751142"/>
              <a:ext cx="73852" cy="73853"/>
            </a:xfrm>
            <a:custGeom>
              <a:avLst/>
              <a:gdLst/>
              <a:ahLst/>
              <a:cxnLst/>
              <a:rect l="l" t="t" r="r" b="b"/>
              <a:pathLst>
                <a:path w="261" h="261" extrusionOk="0">
                  <a:moveTo>
                    <a:pt x="130" y="1"/>
                  </a:moveTo>
                  <a:cubicBezTo>
                    <a:pt x="48" y="1"/>
                    <a:pt x="0" y="61"/>
                    <a:pt x="0" y="131"/>
                  </a:cubicBezTo>
                  <a:cubicBezTo>
                    <a:pt x="0" y="200"/>
                    <a:pt x="48" y="261"/>
                    <a:pt x="130" y="261"/>
                  </a:cubicBezTo>
                  <a:cubicBezTo>
                    <a:pt x="200" y="261"/>
                    <a:pt x="260" y="200"/>
                    <a:pt x="260" y="131"/>
                  </a:cubicBezTo>
                  <a:cubicBezTo>
                    <a:pt x="260" y="61"/>
                    <a:pt x="200" y="1"/>
                    <a:pt x="130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32"/>
            <p:cNvSpPr/>
            <p:nvPr/>
          </p:nvSpPr>
          <p:spPr>
            <a:xfrm>
              <a:off x="5320540" y="2778543"/>
              <a:ext cx="800770" cy="420479"/>
            </a:xfrm>
            <a:custGeom>
              <a:avLst/>
              <a:gdLst/>
              <a:ahLst/>
              <a:cxnLst/>
              <a:rect l="l" t="t" r="r" b="b"/>
              <a:pathLst>
                <a:path w="2830" h="1486" extrusionOk="0">
                  <a:moveTo>
                    <a:pt x="333" y="0"/>
                  </a:moveTo>
                  <a:lnTo>
                    <a:pt x="0" y="1486"/>
                  </a:lnTo>
                  <a:lnTo>
                    <a:pt x="2829" y="1486"/>
                  </a:lnTo>
                  <a:lnTo>
                    <a:pt x="2490" y="0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32"/>
            <p:cNvSpPr/>
            <p:nvPr/>
          </p:nvSpPr>
          <p:spPr>
            <a:xfrm>
              <a:off x="5320540" y="2778543"/>
              <a:ext cx="800770" cy="420479"/>
            </a:xfrm>
            <a:custGeom>
              <a:avLst/>
              <a:gdLst/>
              <a:ahLst/>
              <a:cxnLst/>
              <a:rect l="l" t="t" r="r" b="b"/>
              <a:pathLst>
                <a:path w="2830" h="1486" fill="none" extrusionOk="0">
                  <a:moveTo>
                    <a:pt x="2829" y="1486"/>
                  </a:moveTo>
                  <a:lnTo>
                    <a:pt x="2490" y="0"/>
                  </a:lnTo>
                  <a:lnTo>
                    <a:pt x="333" y="0"/>
                  </a:lnTo>
                  <a:lnTo>
                    <a:pt x="0" y="1486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32"/>
            <p:cNvSpPr/>
            <p:nvPr/>
          </p:nvSpPr>
          <p:spPr>
            <a:xfrm>
              <a:off x="5391279" y="2426267"/>
              <a:ext cx="330211" cy="457546"/>
            </a:xfrm>
            <a:custGeom>
              <a:avLst/>
              <a:gdLst/>
              <a:ahLst/>
              <a:cxnLst/>
              <a:rect l="l" t="t" r="r" b="b"/>
              <a:pathLst>
                <a:path w="1167" h="1617" extrusionOk="0">
                  <a:moveTo>
                    <a:pt x="663" y="1"/>
                  </a:moveTo>
                  <a:cubicBezTo>
                    <a:pt x="603" y="1"/>
                    <a:pt x="32" y="203"/>
                    <a:pt x="32" y="203"/>
                  </a:cubicBezTo>
                  <a:cubicBezTo>
                    <a:pt x="32" y="203"/>
                    <a:pt x="1" y="222"/>
                    <a:pt x="1" y="241"/>
                  </a:cubicBezTo>
                  <a:cubicBezTo>
                    <a:pt x="1" y="273"/>
                    <a:pt x="83" y="1046"/>
                    <a:pt x="83" y="1046"/>
                  </a:cubicBezTo>
                  <a:cubicBezTo>
                    <a:pt x="83" y="1074"/>
                    <a:pt x="22" y="1277"/>
                    <a:pt x="13" y="1296"/>
                  </a:cubicBezTo>
                  <a:cubicBezTo>
                    <a:pt x="13" y="1306"/>
                    <a:pt x="13" y="1337"/>
                    <a:pt x="32" y="1356"/>
                  </a:cubicBezTo>
                  <a:cubicBezTo>
                    <a:pt x="51" y="1366"/>
                    <a:pt x="554" y="1556"/>
                    <a:pt x="1166" y="1616"/>
                  </a:cubicBezTo>
                  <a:lnTo>
                    <a:pt x="1166" y="102"/>
                  </a:lnTo>
                  <a:cubicBezTo>
                    <a:pt x="1166" y="102"/>
                    <a:pt x="713" y="1"/>
                    <a:pt x="663" y="1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32"/>
            <p:cNvSpPr/>
            <p:nvPr/>
          </p:nvSpPr>
          <p:spPr>
            <a:xfrm>
              <a:off x="5391279" y="2426267"/>
              <a:ext cx="330211" cy="457546"/>
            </a:xfrm>
            <a:custGeom>
              <a:avLst/>
              <a:gdLst/>
              <a:ahLst/>
              <a:cxnLst/>
              <a:rect l="l" t="t" r="r" b="b"/>
              <a:pathLst>
                <a:path w="1167" h="1617" fill="none" extrusionOk="0">
                  <a:moveTo>
                    <a:pt x="1166" y="102"/>
                  </a:moveTo>
                  <a:cubicBezTo>
                    <a:pt x="1166" y="102"/>
                    <a:pt x="713" y="1"/>
                    <a:pt x="663" y="1"/>
                  </a:cubicBezTo>
                  <a:cubicBezTo>
                    <a:pt x="603" y="1"/>
                    <a:pt x="32" y="203"/>
                    <a:pt x="32" y="203"/>
                  </a:cubicBezTo>
                  <a:cubicBezTo>
                    <a:pt x="32" y="203"/>
                    <a:pt x="1" y="222"/>
                    <a:pt x="1" y="241"/>
                  </a:cubicBezTo>
                  <a:cubicBezTo>
                    <a:pt x="1" y="273"/>
                    <a:pt x="83" y="1046"/>
                    <a:pt x="83" y="1046"/>
                  </a:cubicBezTo>
                  <a:cubicBezTo>
                    <a:pt x="83" y="1074"/>
                    <a:pt x="22" y="1277"/>
                    <a:pt x="13" y="1296"/>
                  </a:cubicBezTo>
                  <a:cubicBezTo>
                    <a:pt x="13" y="1306"/>
                    <a:pt x="13" y="1337"/>
                    <a:pt x="32" y="1356"/>
                  </a:cubicBezTo>
                  <a:cubicBezTo>
                    <a:pt x="51" y="1366"/>
                    <a:pt x="554" y="1556"/>
                    <a:pt x="1166" y="161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32"/>
            <p:cNvSpPr/>
            <p:nvPr/>
          </p:nvSpPr>
          <p:spPr>
            <a:xfrm>
              <a:off x="5721202" y="2426267"/>
              <a:ext cx="329080" cy="457546"/>
            </a:xfrm>
            <a:custGeom>
              <a:avLst/>
              <a:gdLst/>
              <a:ahLst/>
              <a:cxnLst/>
              <a:rect l="l" t="t" r="r" b="b"/>
              <a:pathLst>
                <a:path w="1163" h="1617" extrusionOk="0">
                  <a:moveTo>
                    <a:pt x="501" y="1"/>
                  </a:moveTo>
                  <a:cubicBezTo>
                    <a:pt x="450" y="1"/>
                    <a:pt x="0" y="102"/>
                    <a:pt x="0" y="102"/>
                  </a:cubicBezTo>
                  <a:lnTo>
                    <a:pt x="0" y="1616"/>
                  </a:lnTo>
                  <a:cubicBezTo>
                    <a:pt x="602" y="1556"/>
                    <a:pt x="1112" y="1366"/>
                    <a:pt x="1134" y="1356"/>
                  </a:cubicBezTo>
                  <a:cubicBezTo>
                    <a:pt x="1144" y="1337"/>
                    <a:pt x="1153" y="1306"/>
                    <a:pt x="1144" y="1296"/>
                  </a:cubicBezTo>
                  <a:cubicBezTo>
                    <a:pt x="1144" y="1277"/>
                    <a:pt x="1084" y="1074"/>
                    <a:pt x="1084" y="1046"/>
                  </a:cubicBezTo>
                  <a:cubicBezTo>
                    <a:pt x="1084" y="1046"/>
                    <a:pt x="1153" y="273"/>
                    <a:pt x="1163" y="241"/>
                  </a:cubicBezTo>
                  <a:cubicBezTo>
                    <a:pt x="1163" y="222"/>
                    <a:pt x="1134" y="203"/>
                    <a:pt x="1134" y="203"/>
                  </a:cubicBezTo>
                  <a:cubicBezTo>
                    <a:pt x="1134" y="203"/>
                    <a:pt x="561" y="1"/>
                    <a:pt x="501" y="1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32"/>
            <p:cNvSpPr/>
            <p:nvPr/>
          </p:nvSpPr>
          <p:spPr>
            <a:xfrm>
              <a:off x="5721202" y="2426267"/>
              <a:ext cx="329080" cy="457546"/>
            </a:xfrm>
            <a:custGeom>
              <a:avLst/>
              <a:gdLst/>
              <a:ahLst/>
              <a:cxnLst/>
              <a:rect l="l" t="t" r="r" b="b"/>
              <a:pathLst>
                <a:path w="1163" h="1617" fill="none" extrusionOk="0">
                  <a:moveTo>
                    <a:pt x="0" y="102"/>
                  </a:moveTo>
                  <a:cubicBezTo>
                    <a:pt x="0" y="102"/>
                    <a:pt x="450" y="1"/>
                    <a:pt x="501" y="1"/>
                  </a:cubicBezTo>
                  <a:cubicBezTo>
                    <a:pt x="561" y="1"/>
                    <a:pt x="1134" y="203"/>
                    <a:pt x="1134" y="203"/>
                  </a:cubicBezTo>
                  <a:cubicBezTo>
                    <a:pt x="1134" y="203"/>
                    <a:pt x="1163" y="222"/>
                    <a:pt x="1163" y="241"/>
                  </a:cubicBezTo>
                  <a:cubicBezTo>
                    <a:pt x="1153" y="273"/>
                    <a:pt x="1084" y="1046"/>
                    <a:pt x="1084" y="1046"/>
                  </a:cubicBezTo>
                  <a:cubicBezTo>
                    <a:pt x="1084" y="1074"/>
                    <a:pt x="1144" y="1277"/>
                    <a:pt x="1144" y="1296"/>
                  </a:cubicBezTo>
                  <a:cubicBezTo>
                    <a:pt x="1153" y="1306"/>
                    <a:pt x="1144" y="1337"/>
                    <a:pt x="1134" y="1356"/>
                  </a:cubicBezTo>
                  <a:cubicBezTo>
                    <a:pt x="1112" y="1366"/>
                    <a:pt x="602" y="1556"/>
                    <a:pt x="0" y="161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32"/>
            <p:cNvSpPr/>
            <p:nvPr/>
          </p:nvSpPr>
          <p:spPr>
            <a:xfrm>
              <a:off x="5675364" y="2504645"/>
              <a:ext cx="90829" cy="90830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41" y="0"/>
                  </a:moveTo>
                  <a:cubicBezTo>
                    <a:pt x="31" y="0"/>
                    <a:pt x="21" y="5"/>
                    <a:pt x="10" y="15"/>
                  </a:cubicBezTo>
                  <a:cubicBezTo>
                    <a:pt x="1" y="25"/>
                    <a:pt x="1" y="56"/>
                    <a:pt x="10" y="75"/>
                  </a:cubicBezTo>
                  <a:lnTo>
                    <a:pt x="251" y="306"/>
                  </a:lnTo>
                  <a:cubicBezTo>
                    <a:pt x="256" y="316"/>
                    <a:pt x="266" y="321"/>
                    <a:pt x="278" y="321"/>
                  </a:cubicBezTo>
                  <a:cubicBezTo>
                    <a:pt x="289" y="321"/>
                    <a:pt x="302" y="316"/>
                    <a:pt x="311" y="306"/>
                  </a:cubicBezTo>
                  <a:cubicBezTo>
                    <a:pt x="321" y="297"/>
                    <a:pt x="321" y="265"/>
                    <a:pt x="311" y="246"/>
                  </a:cubicBezTo>
                  <a:lnTo>
                    <a:pt x="71" y="15"/>
                  </a:lnTo>
                  <a:cubicBezTo>
                    <a:pt x="61" y="5"/>
                    <a:pt x="51" y="0"/>
                    <a:pt x="41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32"/>
            <p:cNvSpPr/>
            <p:nvPr/>
          </p:nvSpPr>
          <p:spPr>
            <a:xfrm>
              <a:off x="5675364" y="2503230"/>
              <a:ext cx="90829" cy="93660"/>
            </a:xfrm>
            <a:custGeom>
              <a:avLst/>
              <a:gdLst/>
              <a:ahLst/>
              <a:cxnLst/>
              <a:rect l="l" t="t" r="r" b="b"/>
              <a:pathLst>
                <a:path w="321" h="331" fill="none" extrusionOk="0">
                  <a:moveTo>
                    <a:pt x="311" y="251"/>
                  </a:moveTo>
                  <a:cubicBezTo>
                    <a:pt x="321" y="270"/>
                    <a:pt x="321" y="302"/>
                    <a:pt x="311" y="311"/>
                  </a:cubicBezTo>
                  <a:lnTo>
                    <a:pt x="311" y="311"/>
                  </a:lnTo>
                  <a:cubicBezTo>
                    <a:pt x="292" y="331"/>
                    <a:pt x="261" y="331"/>
                    <a:pt x="251" y="311"/>
                  </a:cubicBezTo>
                  <a:lnTo>
                    <a:pt x="10" y="80"/>
                  </a:lnTo>
                  <a:cubicBezTo>
                    <a:pt x="1" y="61"/>
                    <a:pt x="1" y="30"/>
                    <a:pt x="10" y="20"/>
                  </a:cubicBezTo>
                  <a:lnTo>
                    <a:pt x="10" y="20"/>
                  </a:lnTo>
                  <a:cubicBezTo>
                    <a:pt x="32" y="1"/>
                    <a:pt x="51" y="1"/>
                    <a:pt x="71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32"/>
            <p:cNvSpPr/>
            <p:nvPr/>
          </p:nvSpPr>
          <p:spPr>
            <a:xfrm>
              <a:off x="5675364" y="2504645"/>
              <a:ext cx="90829" cy="90830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278" y="0"/>
                  </a:moveTo>
                  <a:cubicBezTo>
                    <a:pt x="266" y="0"/>
                    <a:pt x="256" y="5"/>
                    <a:pt x="251" y="15"/>
                  </a:cubicBezTo>
                  <a:lnTo>
                    <a:pt x="10" y="246"/>
                  </a:lnTo>
                  <a:cubicBezTo>
                    <a:pt x="1" y="265"/>
                    <a:pt x="1" y="297"/>
                    <a:pt x="10" y="306"/>
                  </a:cubicBezTo>
                  <a:cubicBezTo>
                    <a:pt x="21" y="316"/>
                    <a:pt x="31" y="321"/>
                    <a:pt x="41" y="321"/>
                  </a:cubicBezTo>
                  <a:cubicBezTo>
                    <a:pt x="51" y="321"/>
                    <a:pt x="61" y="316"/>
                    <a:pt x="71" y="306"/>
                  </a:cubicBezTo>
                  <a:lnTo>
                    <a:pt x="311" y="75"/>
                  </a:lnTo>
                  <a:cubicBezTo>
                    <a:pt x="321" y="56"/>
                    <a:pt x="321" y="25"/>
                    <a:pt x="311" y="15"/>
                  </a:cubicBezTo>
                  <a:cubicBezTo>
                    <a:pt x="302" y="5"/>
                    <a:pt x="289" y="0"/>
                    <a:pt x="278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32"/>
            <p:cNvSpPr/>
            <p:nvPr/>
          </p:nvSpPr>
          <p:spPr>
            <a:xfrm>
              <a:off x="5675364" y="2503230"/>
              <a:ext cx="90829" cy="93660"/>
            </a:xfrm>
            <a:custGeom>
              <a:avLst/>
              <a:gdLst/>
              <a:ahLst/>
              <a:cxnLst/>
              <a:rect l="l" t="t" r="r" b="b"/>
              <a:pathLst>
                <a:path w="321" h="331" fill="none" extrusionOk="0">
                  <a:moveTo>
                    <a:pt x="10" y="251"/>
                  </a:moveTo>
                  <a:cubicBezTo>
                    <a:pt x="1" y="270"/>
                    <a:pt x="1" y="302"/>
                    <a:pt x="10" y="311"/>
                  </a:cubicBezTo>
                  <a:lnTo>
                    <a:pt x="10" y="311"/>
                  </a:lnTo>
                  <a:cubicBezTo>
                    <a:pt x="32" y="331"/>
                    <a:pt x="51" y="331"/>
                    <a:pt x="71" y="311"/>
                  </a:cubicBezTo>
                  <a:lnTo>
                    <a:pt x="311" y="80"/>
                  </a:lnTo>
                  <a:cubicBezTo>
                    <a:pt x="321" y="61"/>
                    <a:pt x="321" y="30"/>
                    <a:pt x="311" y="20"/>
                  </a:cubicBezTo>
                  <a:lnTo>
                    <a:pt x="311" y="20"/>
                  </a:lnTo>
                  <a:cubicBezTo>
                    <a:pt x="292" y="1"/>
                    <a:pt x="261" y="1"/>
                    <a:pt x="251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32"/>
            <p:cNvSpPr/>
            <p:nvPr/>
          </p:nvSpPr>
          <p:spPr>
            <a:xfrm>
              <a:off x="5675364" y="2686584"/>
              <a:ext cx="90829" cy="91396"/>
            </a:xfrm>
            <a:custGeom>
              <a:avLst/>
              <a:gdLst/>
              <a:ahLst/>
              <a:cxnLst/>
              <a:rect l="l" t="t" r="r" b="b"/>
              <a:pathLst>
                <a:path w="321" h="323" extrusionOk="0">
                  <a:moveTo>
                    <a:pt x="41" y="0"/>
                  </a:moveTo>
                  <a:cubicBezTo>
                    <a:pt x="31" y="0"/>
                    <a:pt x="21" y="5"/>
                    <a:pt x="10" y="15"/>
                  </a:cubicBezTo>
                  <a:cubicBezTo>
                    <a:pt x="1" y="34"/>
                    <a:pt x="1" y="56"/>
                    <a:pt x="10" y="75"/>
                  </a:cubicBezTo>
                  <a:lnTo>
                    <a:pt x="251" y="316"/>
                  </a:lnTo>
                  <a:cubicBezTo>
                    <a:pt x="256" y="321"/>
                    <a:pt x="266" y="323"/>
                    <a:pt x="278" y="323"/>
                  </a:cubicBezTo>
                  <a:cubicBezTo>
                    <a:pt x="289" y="323"/>
                    <a:pt x="302" y="321"/>
                    <a:pt x="311" y="316"/>
                  </a:cubicBezTo>
                  <a:cubicBezTo>
                    <a:pt x="321" y="296"/>
                    <a:pt x="321" y="265"/>
                    <a:pt x="311" y="256"/>
                  </a:cubicBezTo>
                  <a:lnTo>
                    <a:pt x="71" y="15"/>
                  </a:lnTo>
                  <a:cubicBezTo>
                    <a:pt x="61" y="5"/>
                    <a:pt x="51" y="0"/>
                    <a:pt x="41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32"/>
            <p:cNvSpPr/>
            <p:nvPr/>
          </p:nvSpPr>
          <p:spPr>
            <a:xfrm>
              <a:off x="5675364" y="2685169"/>
              <a:ext cx="90829" cy="93660"/>
            </a:xfrm>
            <a:custGeom>
              <a:avLst/>
              <a:gdLst/>
              <a:ahLst/>
              <a:cxnLst/>
              <a:rect l="l" t="t" r="r" b="b"/>
              <a:pathLst>
                <a:path w="321" h="331" fill="none" extrusionOk="0">
                  <a:moveTo>
                    <a:pt x="311" y="261"/>
                  </a:moveTo>
                  <a:cubicBezTo>
                    <a:pt x="321" y="270"/>
                    <a:pt x="321" y="301"/>
                    <a:pt x="311" y="321"/>
                  </a:cubicBezTo>
                  <a:lnTo>
                    <a:pt x="311" y="321"/>
                  </a:lnTo>
                  <a:cubicBezTo>
                    <a:pt x="292" y="330"/>
                    <a:pt x="261" y="330"/>
                    <a:pt x="251" y="321"/>
                  </a:cubicBezTo>
                  <a:lnTo>
                    <a:pt x="10" y="80"/>
                  </a:lnTo>
                  <a:cubicBezTo>
                    <a:pt x="1" y="61"/>
                    <a:pt x="1" y="39"/>
                    <a:pt x="10" y="20"/>
                  </a:cubicBezTo>
                  <a:lnTo>
                    <a:pt x="10" y="20"/>
                  </a:lnTo>
                  <a:cubicBezTo>
                    <a:pt x="32" y="1"/>
                    <a:pt x="51" y="1"/>
                    <a:pt x="71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32"/>
            <p:cNvSpPr/>
            <p:nvPr/>
          </p:nvSpPr>
          <p:spPr>
            <a:xfrm>
              <a:off x="5675364" y="2686584"/>
              <a:ext cx="90829" cy="91396"/>
            </a:xfrm>
            <a:custGeom>
              <a:avLst/>
              <a:gdLst/>
              <a:ahLst/>
              <a:cxnLst/>
              <a:rect l="l" t="t" r="r" b="b"/>
              <a:pathLst>
                <a:path w="321" h="323" extrusionOk="0">
                  <a:moveTo>
                    <a:pt x="278" y="0"/>
                  </a:moveTo>
                  <a:cubicBezTo>
                    <a:pt x="266" y="0"/>
                    <a:pt x="256" y="5"/>
                    <a:pt x="251" y="15"/>
                  </a:cubicBezTo>
                  <a:lnTo>
                    <a:pt x="10" y="256"/>
                  </a:lnTo>
                  <a:cubicBezTo>
                    <a:pt x="1" y="265"/>
                    <a:pt x="1" y="296"/>
                    <a:pt x="10" y="316"/>
                  </a:cubicBezTo>
                  <a:cubicBezTo>
                    <a:pt x="21" y="321"/>
                    <a:pt x="31" y="323"/>
                    <a:pt x="41" y="323"/>
                  </a:cubicBezTo>
                  <a:cubicBezTo>
                    <a:pt x="51" y="323"/>
                    <a:pt x="61" y="321"/>
                    <a:pt x="71" y="316"/>
                  </a:cubicBezTo>
                  <a:lnTo>
                    <a:pt x="311" y="75"/>
                  </a:lnTo>
                  <a:cubicBezTo>
                    <a:pt x="321" y="56"/>
                    <a:pt x="321" y="34"/>
                    <a:pt x="311" y="15"/>
                  </a:cubicBezTo>
                  <a:cubicBezTo>
                    <a:pt x="302" y="5"/>
                    <a:pt x="289" y="0"/>
                    <a:pt x="278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32"/>
            <p:cNvSpPr/>
            <p:nvPr/>
          </p:nvSpPr>
          <p:spPr>
            <a:xfrm>
              <a:off x="5675364" y="2685169"/>
              <a:ext cx="90829" cy="93660"/>
            </a:xfrm>
            <a:custGeom>
              <a:avLst/>
              <a:gdLst/>
              <a:ahLst/>
              <a:cxnLst/>
              <a:rect l="l" t="t" r="r" b="b"/>
              <a:pathLst>
                <a:path w="321" h="331" fill="none" extrusionOk="0">
                  <a:moveTo>
                    <a:pt x="10" y="261"/>
                  </a:moveTo>
                  <a:cubicBezTo>
                    <a:pt x="1" y="270"/>
                    <a:pt x="1" y="301"/>
                    <a:pt x="10" y="321"/>
                  </a:cubicBezTo>
                  <a:lnTo>
                    <a:pt x="10" y="321"/>
                  </a:lnTo>
                  <a:cubicBezTo>
                    <a:pt x="32" y="330"/>
                    <a:pt x="51" y="330"/>
                    <a:pt x="71" y="321"/>
                  </a:cubicBezTo>
                  <a:lnTo>
                    <a:pt x="311" y="80"/>
                  </a:lnTo>
                  <a:cubicBezTo>
                    <a:pt x="321" y="61"/>
                    <a:pt x="321" y="39"/>
                    <a:pt x="311" y="20"/>
                  </a:cubicBezTo>
                  <a:lnTo>
                    <a:pt x="311" y="20"/>
                  </a:lnTo>
                  <a:cubicBezTo>
                    <a:pt x="292" y="1"/>
                    <a:pt x="261" y="1"/>
                    <a:pt x="251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32"/>
            <p:cNvSpPr/>
            <p:nvPr/>
          </p:nvSpPr>
          <p:spPr>
            <a:xfrm>
              <a:off x="5936247" y="2741759"/>
              <a:ext cx="94508" cy="457263"/>
            </a:xfrm>
            <a:custGeom>
              <a:avLst/>
              <a:gdLst/>
              <a:ahLst/>
              <a:cxnLst/>
              <a:rect l="l" t="t" r="r" b="b"/>
              <a:pathLst>
                <a:path w="334" h="1616" extrusionOk="0">
                  <a:moveTo>
                    <a:pt x="112" y="0"/>
                  </a:moveTo>
                  <a:lnTo>
                    <a:pt x="1" y="61"/>
                  </a:lnTo>
                  <a:cubicBezTo>
                    <a:pt x="1" y="61"/>
                    <a:pt x="61" y="703"/>
                    <a:pt x="133" y="1616"/>
                  </a:cubicBezTo>
                  <a:lnTo>
                    <a:pt x="333" y="1616"/>
                  </a:lnTo>
                  <a:cubicBezTo>
                    <a:pt x="273" y="1053"/>
                    <a:pt x="194" y="501"/>
                    <a:pt x="112" y="0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32"/>
            <p:cNvSpPr/>
            <p:nvPr/>
          </p:nvSpPr>
          <p:spPr>
            <a:xfrm>
              <a:off x="5936247" y="2741759"/>
              <a:ext cx="94508" cy="457263"/>
            </a:xfrm>
            <a:custGeom>
              <a:avLst/>
              <a:gdLst/>
              <a:ahLst/>
              <a:cxnLst/>
              <a:rect l="l" t="t" r="r" b="b"/>
              <a:pathLst>
                <a:path w="334" h="1616" fill="none" extrusionOk="0">
                  <a:moveTo>
                    <a:pt x="333" y="1616"/>
                  </a:moveTo>
                  <a:cubicBezTo>
                    <a:pt x="273" y="1053"/>
                    <a:pt x="194" y="501"/>
                    <a:pt x="112" y="0"/>
                  </a:cubicBezTo>
                  <a:lnTo>
                    <a:pt x="1" y="61"/>
                  </a:lnTo>
                  <a:cubicBezTo>
                    <a:pt x="1" y="61"/>
                    <a:pt x="61" y="703"/>
                    <a:pt x="133" y="1616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32"/>
            <p:cNvSpPr/>
            <p:nvPr/>
          </p:nvSpPr>
          <p:spPr>
            <a:xfrm>
              <a:off x="5402880" y="2579627"/>
              <a:ext cx="647407" cy="176567"/>
            </a:xfrm>
            <a:custGeom>
              <a:avLst/>
              <a:gdLst/>
              <a:ahLst/>
              <a:cxnLst/>
              <a:rect l="l" t="t" r="r" b="b"/>
              <a:pathLst>
                <a:path w="2288" h="624" extrusionOk="0">
                  <a:moveTo>
                    <a:pt x="1" y="0"/>
                  </a:moveTo>
                  <a:lnTo>
                    <a:pt x="32" y="241"/>
                  </a:lnTo>
                  <a:cubicBezTo>
                    <a:pt x="764" y="482"/>
                    <a:pt x="1766" y="624"/>
                    <a:pt x="1766" y="624"/>
                  </a:cubicBezTo>
                  <a:lnTo>
                    <a:pt x="1977" y="624"/>
                  </a:lnTo>
                  <a:cubicBezTo>
                    <a:pt x="2117" y="593"/>
                    <a:pt x="2288" y="494"/>
                    <a:pt x="2288" y="494"/>
                  </a:cubicBezTo>
                  <a:lnTo>
                    <a:pt x="2218" y="292"/>
                  </a:lnTo>
                  <a:lnTo>
                    <a:pt x="2028" y="463"/>
                  </a:lnTo>
                  <a:lnTo>
                    <a:pt x="1797" y="463"/>
                  </a:lnTo>
                  <a:cubicBezTo>
                    <a:pt x="983" y="35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32"/>
            <p:cNvSpPr/>
            <p:nvPr/>
          </p:nvSpPr>
          <p:spPr>
            <a:xfrm>
              <a:off x="5874280" y="2719123"/>
              <a:ext cx="79511" cy="479900"/>
            </a:xfrm>
            <a:custGeom>
              <a:avLst/>
              <a:gdLst/>
              <a:ahLst/>
              <a:cxnLst/>
              <a:rect l="l" t="t" r="r" b="b"/>
              <a:pathLst>
                <a:path w="281" h="1696" extrusionOk="0">
                  <a:moveTo>
                    <a:pt x="80" y="1"/>
                  </a:moveTo>
                  <a:cubicBezTo>
                    <a:pt x="51" y="581"/>
                    <a:pt x="20" y="1164"/>
                    <a:pt x="1" y="1696"/>
                  </a:cubicBezTo>
                  <a:lnTo>
                    <a:pt x="261" y="1696"/>
                  </a:lnTo>
                  <a:cubicBezTo>
                    <a:pt x="270" y="1094"/>
                    <a:pt x="270" y="511"/>
                    <a:pt x="280" y="1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32"/>
            <p:cNvSpPr/>
            <p:nvPr/>
          </p:nvSpPr>
          <p:spPr>
            <a:xfrm>
              <a:off x="5874280" y="2719123"/>
              <a:ext cx="79511" cy="479900"/>
            </a:xfrm>
            <a:custGeom>
              <a:avLst/>
              <a:gdLst/>
              <a:ahLst/>
              <a:cxnLst/>
              <a:rect l="l" t="t" r="r" b="b"/>
              <a:pathLst>
                <a:path w="281" h="1696" fill="none" extrusionOk="0">
                  <a:moveTo>
                    <a:pt x="261" y="1696"/>
                  </a:moveTo>
                  <a:cubicBezTo>
                    <a:pt x="270" y="1094"/>
                    <a:pt x="270" y="511"/>
                    <a:pt x="280" y="1"/>
                  </a:cubicBezTo>
                  <a:lnTo>
                    <a:pt x="80" y="1"/>
                  </a:lnTo>
                  <a:cubicBezTo>
                    <a:pt x="51" y="581"/>
                    <a:pt x="20" y="1164"/>
                    <a:pt x="1" y="1696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32"/>
            <p:cNvSpPr/>
            <p:nvPr/>
          </p:nvSpPr>
          <p:spPr>
            <a:xfrm>
              <a:off x="5885315" y="2685169"/>
              <a:ext cx="105826" cy="113184"/>
            </a:xfrm>
            <a:custGeom>
              <a:avLst/>
              <a:gdLst/>
              <a:ahLst/>
              <a:cxnLst/>
              <a:rect l="l" t="t" r="r" b="b"/>
              <a:pathLst>
                <a:path w="374" h="400" extrusionOk="0">
                  <a:moveTo>
                    <a:pt x="51" y="1"/>
                  </a:moveTo>
                  <a:lnTo>
                    <a:pt x="0" y="381"/>
                  </a:lnTo>
                  <a:cubicBezTo>
                    <a:pt x="33" y="393"/>
                    <a:pt x="68" y="399"/>
                    <a:pt x="103" y="399"/>
                  </a:cubicBezTo>
                  <a:cubicBezTo>
                    <a:pt x="212" y="399"/>
                    <a:pt x="320" y="344"/>
                    <a:pt x="342" y="261"/>
                  </a:cubicBezTo>
                  <a:cubicBezTo>
                    <a:pt x="374" y="150"/>
                    <a:pt x="374" y="1"/>
                    <a:pt x="301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32"/>
            <p:cNvSpPr/>
            <p:nvPr/>
          </p:nvSpPr>
          <p:spPr>
            <a:xfrm>
              <a:off x="5343742" y="1717187"/>
              <a:ext cx="221556" cy="1232008"/>
            </a:xfrm>
            <a:custGeom>
              <a:avLst/>
              <a:gdLst/>
              <a:ahLst/>
              <a:cxnLst/>
              <a:rect l="l" t="t" r="r" b="b"/>
              <a:pathLst>
                <a:path w="783" h="4354" extrusionOk="0">
                  <a:moveTo>
                    <a:pt x="783" y="0"/>
                  </a:moveTo>
                  <a:cubicBezTo>
                    <a:pt x="783" y="0"/>
                    <a:pt x="190" y="279"/>
                    <a:pt x="169" y="291"/>
                  </a:cubicBezTo>
                  <a:cubicBezTo>
                    <a:pt x="149" y="311"/>
                    <a:pt x="140" y="340"/>
                    <a:pt x="140" y="371"/>
                  </a:cubicBezTo>
                  <a:cubicBezTo>
                    <a:pt x="140" y="390"/>
                    <a:pt x="99" y="1144"/>
                    <a:pt x="99" y="1144"/>
                  </a:cubicBezTo>
                  <a:cubicBezTo>
                    <a:pt x="99" y="1144"/>
                    <a:pt x="0" y="1686"/>
                    <a:pt x="0" y="1736"/>
                  </a:cubicBezTo>
                  <a:cubicBezTo>
                    <a:pt x="0" y="1775"/>
                    <a:pt x="121" y="2468"/>
                    <a:pt x="121" y="2468"/>
                  </a:cubicBezTo>
                  <a:lnTo>
                    <a:pt x="29" y="4353"/>
                  </a:lnTo>
                  <a:cubicBezTo>
                    <a:pt x="460" y="4353"/>
                    <a:pt x="783" y="4233"/>
                    <a:pt x="783" y="4233"/>
                  </a:cubicBezTo>
                  <a:lnTo>
                    <a:pt x="783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32"/>
            <p:cNvSpPr/>
            <p:nvPr/>
          </p:nvSpPr>
          <p:spPr>
            <a:xfrm>
              <a:off x="5877110" y="1717187"/>
              <a:ext cx="221556" cy="1232008"/>
            </a:xfrm>
            <a:custGeom>
              <a:avLst/>
              <a:gdLst/>
              <a:ahLst/>
              <a:cxnLst/>
              <a:rect l="l" t="t" r="r" b="b"/>
              <a:pathLst>
                <a:path w="783" h="4354" extrusionOk="0">
                  <a:moveTo>
                    <a:pt x="0" y="0"/>
                  </a:moveTo>
                  <a:lnTo>
                    <a:pt x="0" y="4233"/>
                  </a:lnTo>
                  <a:cubicBezTo>
                    <a:pt x="0" y="4233"/>
                    <a:pt x="321" y="4353"/>
                    <a:pt x="752" y="4353"/>
                  </a:cubicBezTo>
                  <a:lnTo>
                    <a:pt x="663" y="2468"/>
                  </a:lnTo>
                  <a:cubicBezTo>
                    <a:pt x="663" y="2468"/>
                    <a:pt x="783" y="1775"/>
                    <a:pt x="783" y="1736"/>
                  </a:cubicBezTo>
                  <a:cubicBezTo>
                    <a:pt x="783" y="1686"/>
                    <a:pt x="682" y="1144"/>
                    <a:pt x="682" y="1144"/>
                  </a:cubicBezTo>
                  <a:cubicBezTo>
                    <a:pt x="682" y="1144"/>
                    <a:pt x="643" y="390"/>
                    <a:pt x="643" y="371"/>
                  </a:cubicBezTo>
                  <a:cubicBezTo>
                    <a:pt x="631" y="340"/>
                    <a:pt x="622" y="311"/>
                    <a:pt x="602" y="291"/>
                  </a:cubicBezTo>
                  <a:cubicBezTo>
                    <a:pt x="593" y="27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32"/>
            <p:cNvSpPr/>
            <p:nvPr/>
          </p:nvSpPr>
          <p:spPr>
            <a:xfrm>
              <a:off x="5488049" y="1753971"/>
              <a:ext cx="283" cy="1180792"/>
            </a:xfrm>
            <a:custGeom>
              <a:avLst/>
              <a:gdLst/>
              <a:ahLst/>
              <a:cxnLst/>
              <a:rect l="l" t="t" r="r" b="b"/>
              <a:pathLst>
                <a:path w="1" h="4173" extrusionOk="0">
                  <a:moveTo>
                    <a:pt x="1" y="0"/>
                  </a:moveTo>
                  <a:lnTo>
                    <a:pt x="1" y="4173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32"/>
            <p:cNvSpPr/>
            <p:nvPr/>
          </p:nvSpPr>
          <p:spPr>
            <a:xfrm>
              <a:off x="5488049" y="1753971"/>
              <a:ext cx="283" cy="1180792"/>
            </a:xfrm>
            <a:custGeom>
              <a:avLst/>
              <a:gdLst/>
              <a:ahLst/>
              <a:cxnLst/>
              <a:rect l="l" t="t" r="r" b="b"/>
              <a:pathLst>
                <a:path w="1" h="4173" fill="none" extrusionOk="0">
                  <a:moveTo>
                    <a:pt x="1" y="0"/>
                  </a:moveTo>
                  <a:lnTo>
                    <a:pt x="1" y="4173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32"/>
            <p:cNvSpPr/>
            <p:nvPr/>
          </p:nvSpPr>
          <p:spPr>
            <a:xfrm>
              <a:off x="5950678" y="1753971"/>
              <a:ext cx="283" cy="1180792"/>
            </a:xfrm>
            <a:custGeom>
              <a:avLst/>
              <a:gdLst/>
              <a:ahLst/>
              <a:cxnLst/>
              <a:rect l="l" t="t" r="r" b="b"/>
              <a:pathLst>
                <a:path w="1" h="4173" extrusionOk="0">
                  <a:moveTo>
                    <a:pt x="0" y="0"/>
                  </a:moveTo>
                  <a:lnTo>
                    <a:pt x="0" y="4173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32"/>
            <p:cNvSpPr/>
            <p:nvPr/>
          </p:nvSpPr>
          <p:spPr>
            <a:xfrm>
              <a:off x="5950678" y="1753971"/>
              <a:ext cx="283" cy="1180792"/>
            </a:xfrm>
            <a:custGeom>
              <a:avLst/>
              <a:gdLst/>
              <a:ahLst/>
              <a:cxnLst/>
              <a:rect l="l" t="t" r="r" b="b"/>
              <a:pathLst>
                <a:path w="1" h="4173" fill="none" extrusionOk="0">
                  <a:moveTo>
                    <a:pt x="0" y="0"/>
                  </a:moveTo>
                  <a:lnTo>
                    <a:pt x="0" y="4173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32"/>
            <p:cNvSpPr/>
            <p:nvPr/>
          </p:nvSpPr>
          <p:spPr>
            <a:xfrm>
              <a:off x="6106585" y="1474980"/>
              <a:ext cx="537336" cy="1193808"/>
            </a:xfrm>
            <a:custGeom>
              <a:avLst/>
              <a:gdLst/>
              <a:ahLst/>
              <a:cxnLst/>
              <a:rect l="l" t="t" r="r" b="b"/>
              <a:pathLst>
                <a:path w="1899" h="4219" extrusionOk="0">
                  <a:moveTo>
                    <a:pt x="1388" y="0"/>
                  </a:moveTo>
                  <a:cubicBezTo>
                    <a:pt x="1372" y="0"/>
                    <a:pt x="1356" y="13"/>
                    <a:pt x="1356" y="23"/>
                  </a:cubicBezTo>
                  <a:cubicBezTo>
                    <a:pt x="1347" y="52"/>
                    <a:pt x="1315" y="112"/>
                    <a:pt x="1306" y="163"/>
                  </a:cubicBezTo>
                  <a:cubicBezTo>
                    <a:pt x="1287" y="204"/>
                    <a:pt x="1255" y="293"/>
                    <a:pt x="1236" y="343"/>
                  </a:cubicBezTo>
                  <a:cubicBezTo>
                    <a:pt x="1226" y="384"/>
                    <a:pt x="1157" y="666"/>
                    <a:pt x="1157" y="666"/>
                  </a:cubicBezTo>
                  <a:cubicBezTo>
                    <a:pt x="1135" y="666"/>
                    <a:pt x="1125" y="654"/>
                    <a:pt x="1125" y="654"/>
                  </a:cubicBezTo>
                  <a:cubicBezTo>
                    <a:pt x="1125" y="654"/>
                    <a:pt x="1125" y="574"/>
                    <a:pt x="1116" y="514"/>
                  </a:cubicBezTo>
                  <a:cubicBezTo>
                    <a:pt x="1116" y="464"/>
                    <a:pt x="1106" y="353"/>
                    <a:pt x="1106" y="264"/>
                  </a:cubicBezTo>
                  <a:cubicBezTo>
                    <a:pt x="1096" y="163"/>
                    <a:pt x="1055" y="103"/>
                    <a:pt x="1024" y="93"/>
                  </a:cubicBezTo>
                  <a:cubicBezTo>
                    <a:pt x="1020" y="92"/>
                    <a:pt x="1017" y="91"/>
                    <a:pt x="1014" y="91"/>
                  </a:cubicBezTo>
                  <a:cubicBezTo>
                    <a:pt x="993" y="91"/>
                    <a:pt x="986" y="119"/>
                    <a:pt x="986" y="163"/>
                  </a:cubicBezTo>
                  <a:lnTo>
                    <a:pt x="986" y="324"/>
                  </a:lnTo>
                  <a:lnTo>
                    <a:pt x="986" y="594"/>
                  </a:lnTo>
                  <a:cubicBezTo>
                    <a:pt x="986" y="644"/>
                    <a:pt x="976" y="885"/>
                    <a:pt x="976" y="895"/>
                  </a:cubicBezTo>
                  <a:lnTo>
                    <a:pt x="945" y="834"/>
                  </a:lnTo>
                  <a:cubicBezTo>
                    <a:pt x="945" y="774"/>
                    <a:pt x="916" y="695"/>
                    <a:pt x="856" y="666"/>
                  </a:cubicBezTo>
                  <a:cubicBezTo>
                    <a:pt x="842" y="659"/>
                    <a:pt x="831" y="656"/>
                    <a:pt x="821" y="656"/>
                  </a:cubicBezTo>
                  <a:cubicBezTo>
                    <a:pt x="787" y="656"/>
                    <a:pt x="776" y="692"/>
                    <a:pt x="783" y="714"/>
                  </a:cubicBezTo>
                  <a:cubicBezTo>
                    <a:pt x="795" y="736"/>
                    <a:pt x="834" y="907"/>
                    <a:pt x="834" y="977"/>
                  </a:cubicBezTo>
                  <a:cubicBezTo>
                    <a:pt x="844" y="1015"/>
                    <a:pt x="925" y="1196"/>
                    <a:pt x="954" y="1268"/>
                  </a:cubicBezTo>
                  <a:cubicBezTo>
                    <a:pt x="995" y="1328"/>
                    <a:pt x="976" y="1407"/>
                    <a:pt x="935" y="1569"/>
                  </a:cubicBezTo>
                  <a:cubicBezTo>
                    <a:pt x="584" y="2741"/>
                    <a:pt x="504" y="2843"/>
                    <a:pt x="343" y="3302"/>
                  </a:cubicBezTo>
                  <a:cubicBezTo>
                    <a:pt x="292" y="3454"/>
                    <a:pt x="232" y="3543"/>
                    <a:pt x="203" y="3685"/>
                  </a:cubicBezTo>
                  <a:lnTo>
                    <a:pt x="1" y="3774"/>
                  </a:lnTo>
                  <a:cubicBezTo>
                    <a:pt x="121" y="4005"/>
                    <a:pt x="302" y="4196"/>
                    <a:pt x="352" y="4205"/>
                  </a:cubicBezTo>
                  <a:cubicBezTo>
                    <a:pt x="381" y="4213"/>
                    <a:pt x="406" y="4219"/>
                    <a:pt x="430" y="4219"/>
                  </a:cubicBezTo>
                  <a:cubicBezTo>
                    <a:pt x="477" y="4219"/>
                    <a:pt x="524" y="4198"/>
                    <a:pt x="603" y="4126"/>
                  </a:cubicBezTo>
                  <a:cubicBezTo>
                    <a:pt x="735" y="4015"/>
                    <a:pt x="964" y="3866"/>
                    <a:pt x="1015" y="3574"/>
                  </a:cubicBezTo>
                  <a:cubicBezTo>
                    <a:pt x="1116" y="2992"/>
                    <a:pt x="1287" y="1940"/>
                    <a:pt x="1347" y="1668"/>
                  </a:cubicBezTo>
                  <a:cubicBezTo>
                    <a:pt x="1366" y="1588"/>
                    <a:pt x="1417" y="1427"/>
                    <a:pt x="1458" y="1347"/>
                  </a:cubicBezTo>
                  <a:cubicBezTo>
                    <a:pt x="1518" y="1237"/>
                    <a:pt x="1556" y="1176"/>
                    <a:pt x="1566" y="1107"/>
                  </a:cubicBezTo>
                  <a:cubicBezTo>
                    <a:pt x="1588" y="1046"/>
                    <a:pt x="1626" y="885"/>
                    <a:pt x="1626" y="885"/>
                  </a:cubicBezTo>
                  <a:cubicBezTo>
                    <a:pt x="1626" y="856"/>
                    <a:pt x="1657" y="796"/>
                    <a:pt x="1667" y="774"/>
                  </a:cubicBezTo>
                  <a:cubicBezTo>
                    <a:pt x="1667" y="774"/>
                    <a:pt x="1727" y="704"/>
                    <a:pt x="1778" y="644"/>
                  </a:cubicBezTo>
                  <a:cubicBezTo>
                    <a:pt x="1828" y="615"/>
                    <a:pt x="1889" y="546"/>
                    <a:pt x="1898" y="505"/>
                  </a:cubicBezTo>
                  <a:cubicBezTo>
                    <a:pt x="1898" y="465"/>
                    <a:pt x="1886" y="438"/>
                    <a:pt x="1871" y="438"/>
                  </a:cubicBezTo>
                  <a:cubicBezTo>
                    <a:pt x="1866" y="438"/>
                    <a:pt x="1862" y="440"/>
                    <a:pt x="1857" y="444"/>
                  </a:cubicBezTo>
                  <a:cubicBezTo>
                    <a:pt x="1838" y="464"/>
                    <a:pt x="1758" y="514"/>
                    <a:pt x="1737" y="533"/>
                  </a:cubicBezTo>
                  <a:cubicBezTo>
                    <a:pt x="1708" y="546"/>
                    <a:pt x="1677" y="565"/>
                    <a:pt x="1648" y="594"/>
                  </a:cubicBezTo>
                  <a:cubicBezTo>
                    <a:pt x="1626" y="625"/>
                    <a:pt x="1518" y="745"/>
                    <a:pt x="1518" y="745"/>
                  </a:cubicBezTo>
                  <a:lnTo>
                    <a:pt x="1518" y="726"/>
                  </a:lnTo>
                  <a:cubicBezTo>
                    <a:pt x="1518" y="726"/>
                    <a:pt x="1566" y="555"/>
                    <a:pt x="1616" y="435"/>
                  </a:cubicBezTo>
                  <a:cubicBezTo>
                    <a:pt x="1667" y="375"/>
                    <a:pt x="1698" y="264"/>
                    <a:pt x="1686" y="213"/>
                  </a:cubicBezTo>
                  <a:cubicBezTo>
                    <a:pt x="1686" y="175"/>
                    <a:pt x="1667" y="161"/>
                    <a:pt x="1649" y="161"/>
                  </a:cubicBezTo>
                  <a:cubicBezTo>
                    <a:pt x="1639" y="161"/>
                    <a:pt x="1630" y="165"/>
                    <a:pt x="1626" y="172"/>
                  </a:cubicBezTo>
                  <a:cubicBezTo>
                    <a:pt x="1607" y="204"/>
                    <a:pt x="1537" y="314"/>
                    <a:pt x="1527" y="334"/>
                  </a:cubicBezTo>
                  <a:cubicBezTo>
                    <a:pt x="1506" y="353"/>
                    <a:pt x="1486" y="384"/>
                    <a:pt x="1467" y="425"/>
                  </a:cubicBezTo>
                  <a:cubicBezTo>
                    <a:pt x="1458" y="454"/>
                    <a:pt x="1347" y="654"/>
                    <a:pt x="1347" y="666"/>
                  </a:cubicBezTo>
                  <a:cubicBezTo>
                    <a:pt x="1337" y="615"/>
                    <a:pt x="1356" y="444"/>
                    <a:pt x="1376" y="353"/>
                  </a:cubicBezTo>
                  <a:cubicBezTo>
                    <a:pt x="1407" y="254"/>
                    <a:pt x="1445" y="134"/>
                    <a:pt x="1426" y="52"/>
                  </a:cubicBezTo>
                  <a:cubicBezTo>
                    <a:pt x="1421" y="13"/>
                    <a:pt x="1404" y="0"/>
                    <a:pt x="1388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32"/>
            <p:cNvSpPr/>
            <p:nvPr/>
          </p:nvSpPr>
          <p:spPr>
            <a:xfrm>
              <a:off x="6161195" y="1654372"/>
              <a:ext cx="227215" cy="897549"/>
            </a:xfrm>
            <a:custGeom>
              <a:avLst/>
              <a:gdLst/>
              <a:ahLst/>
              <a:cxnLst/>
              <a:rect l="l" t="t" r="r" b="b"/>
              <a:pathLst>
                <a:path w="803" h="3172" fill="none" extrusionOk="0">
                  <a:moveTo>
                    <a:pt x="0" y="3172"/>
                  </a:moveTo>
                  <a:cubicBezTo>
                    <a:pt x="0" y="3121"/>
                    <a:pt x="10" y="3080"/>
                    <a:pt x="10" y="3051"/>
                  </a:cubicBezTo>
                  <a:cubicBezTo>
                    <a:pt x="39" y="2909"/>
                    <a:pt x="99" y="2820"/>
                    <a:pt x="150" y="2668"/>
                  </a:cubicBezTo>
                  <a:cubicBezTo>
                    <a:pt x="311" y="2209"/>
                    <a:pt x="391" y="2107"/>
                    <a:pt x="742" y="935"/>
                  </a:cubicBezTo>
                  <a:cubicBezTo>
                    <a:pt x="783" y="773"/>
                    <a:pt x="802" y="694"/>
                    <a:pt x="761" y="634"/>
                  </a:cubicBezTo>
                  <a:cubicBezTo>
                    <a:pt x="732" y="562"/>
                    <a:pt x="651" y="381"/>
                    <a:pt x="641" y="343"/>
                  </a:cubicBezTo>
                  <a:cubicBezTo>
                    <a:pt x="641" y="273"/>
                    <a:pt x="602" y="102"/>
                    <a:pt x="590" y="80"/>
                  </a:cubicBezTo>
                  <a:cubicBezTo>
                    <a:pt x="581" y="51"/>
                    <a:pt x="602" y="1"/>
                    <a:pt x="663" y="32"/>
                  </a:cubicBezTo>
                  <a:cubicBezTo>
                    <a:pt x="723" y="61"/>
                    <a:pt x="752" y="140"/>
                    <a:pt x="752" y="200"/>
                  </a:cubicBezTo>
                  <a:lnTo>
                    <a:pt x="783" y="26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32"/>
            <p:cNvSpPr/>
            <p:nvPr/>
          </p:nvSpPr>
          <p:spPr>
            <a:xfrm>
              <a:off x="6382464" y="1498465"/>
              <a:ext cx="51498" cy="229764"/>
            </a:xfrm>
            <a:custGeom>
              <a:avLst/>
              <a:gdLst/>
              <a:ahLst/>
              <a:cxnLst/>
              <a:rect l="l" t="t" r="r" b="b"/>
              <a:pathLst>
                <a:path w="182" h="812" fill="none" extrusionOk="0">
                  <a:moveTo>
                    <a:pt x="1" y="812"/>
                  </a:moveTo>
                  <a:lnTo>
                    <a:pt x="1" y="812"/>
                  </a:lnTo>
                  <a:cubicBezTo>
                    <a:pt x="1" y="802"/>
                    <a:pt x="11" y="561"/>
                    <a:pt x="11" y="511"/>
                  </a:cubicBezTo>
                  <a:lnTo>
                    <a:pt x="11" y="241"/>
                  </a:lnTo>
                  <a:lnTo>
                    <a:pt x="11" y="80"/>
                  </a:lnTo>
                  <a:cubicBezTo>
                    <a:pt x="11" y="29"/>
                    <a:pt x="20" y="0"/>
                    <a:pt x="49" y="10"/>
                  </a:cubicBezTo>
                  <a:cubicBezTo>
                    <a:pt x="80" y="20"/>
                    <a:pt x="121" y="80"/>
                    <a:pt x="131" y="181"/>
                  </a:cubicBezTo>
                  <a:cubicBezTo>
                    <a:pt x="131" y="270"/>
                    <a:pt x="141" y="381"/>
                    <a:pt x="141" y="431"/>
                  </a:cubicBezTo>
                  <a:cubicBezTo>
                    <a:pt x="150" y="491"/>
                    <a:pt x="150" y="571"/>
                    <a:pt x="150" y="571"/>
                  </a:cubicBezTo>
                  <a:cubicBezTo>
                    <a:pt x="150" y="571"/>
                    <a:pt x="160" y="583"/>
                    <a:pt x="182" y="583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32"/>
            <p:cNvSpPr/>
            <p:nvPr/>
          </p:nvSpPr>
          <p:spPr>
            <a:xfrm>
              <a:off x="6487440" y="1663143"/>
              <a:ext cx="283" cy="5942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32"/>
            <p:cNvSpPr/>
            <p:nvPr/>
          </p:nvSpPr>
          <p:spPr>
            <a:xfrm>
              <a:off x="6433679" y="1467057"/>
              <a:ext cx="82058" cy="196374"/>
            </a:xfrm>
            <a:custGeom>
              <a:avLst/>
              <a:gdLst/>
              <a:ahLst/>
              <a:cxnLst/>
              <a:rect l="l" t="t" r="r" b="b"/>
              <a:pathLst>
                <a:path w="290" h="694" fill="none" extrusionOk="0">
                  <a:moveTo>
                    <a:pt x="1" y="694"/>
                  </a:moveTo>
                  <a:cubicBezTo>
                    <a:pt x="1" y="694"/>
                    <a:pt x="70" y="412"/>
                    <a:pt x="80" y="371"/>
                  </a:cubicBezTo>
                  <a:cubicBezTo>
                    <a:pt x="99" y="321"/>
                    <a:pt x="131" y="232"/>
                    <a:pt x="150" y="191"/>
                  </a:cubicBezTo>
                  <a:cubicBezTo>
                    <a:pt x="159" y="140"/>
                    <a:pt x="191" y="80"/>
                    <a:pt x="200" y="51"/>
                  </a:cubicBezTo>
                  <a:cubicBezTo>
                    <a:pt x="200" y="32"/>
                    <a:pt x="261" y="0"/>
                    <a:pt x="270" y="80"/>
                  </a:cubicBezTo>
                  <a:cubicBezTo>
                    <a:pt x="289" y="162"/>
                    <a:pt x="251" y="282"/>
                    <a:pt x="220" y="381"/>
                  </a:cubicBezTo>
                  <a:cubicBezTo>
                    <a:pt x="200" y="472"/>
                    <a:pt x="181" y="643"/>
                    <a:pt x="191" y="694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32"/>
            <p:cNvSpPr/>
            <p:nvPr/>
          </p:nvSpPr>
          <p:spPr>
            <a:xfrm>
              <a:off x="6487440" y="1518271"/>
              <a:ext cx="99884" cy="184773"/>
            </a:xfrm>
            <a:custGeom>
              <a:avLst/>
              <a:gdLst/>
              <a:ahLst/>
              <a:cxnLst/>
              <a:rect l="l" t="t" r="r" b="b"/>
              <a:pathLst>
                <a:path w="353" h="653" fill="none" extrusionOk="0">
                  <a:moveTo>
                    <a:pt x="1" y="513"/>
                  </a:moveTo>
                  <a:lnTo>
                    <a:pt x="1" y="513"/>
                  </a:lnTo>
                  <a:cubicBezTo>
                    <a:pt x="1" y="501"/>
                    <a:pt x="112" y="301"/>
                    <a:pt x="121" y="272"/>
                  </a:cubicBezTo>
                  <a:cubicBezTo>
                    <a:pt x="140" y="231"/>
                    <a:pt x="160" y="200"/>
                    <a:pt x="181" y="181"/>
                  </a:cubicBezTo>
                  <a:cubicBezTo>
                    <a:pt x="191" y="161"/>
                    <a:pt x="261" y="51"/>
                    <a:pt x="280" y="19"/>
                  </a:cubicBezTo>
                  <a:cubicBezTo>
                    <a:pt x="292" y="0"/>
                    <a:pt x="340" y="0"/>
                    <a:pt x="340" y="60"/>
                  </a:cubicBezTo>
                  <a:cubicBezTo>
                    <a:pt x="352" y="111"/>
                    <a:pt x="321" y="222"/>
                    <a:pt x="270" y="282"/>
                  </a:cubicBezTo>
                  <a:cubicBezTo>
                    <a:pt x="220" y="402"/>
                    <a:pt x="172" y="573"/>
                    <a:pt x="172" y="573"/>
                  </a:cubicBezTo>
                  <a:lnTo>
                    <a:pt x="172" y="592"/>
                  </a:lnTo>
                  <a:lnTo>
                    <a:pt x="172" y="653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32"/>
            <p:cNvSpPr/>
            <p:nvPr/>
          </p:nvSpPr>
          <p:spPr>
            <a:xfrm>
              <a:off x="6106585" y="1595235"/>
              <a:ext cx="537336" cy="1078644"/>
            </a:xfrm>
            <a:custGeom>
              <a:avLst/>
              <a:gdLst/>
              <a:ahLst/>
              <a:cxnLst/>
              <a:rect l="l" t="t" r="r" b="b"/>
              <a:pathLst>
                <a:path w="1899" h="3812" fill="none" extrusionOk="0">
                  <a:moveTo>
                    <a:pt x="203" y="3260"/>
                  </a:moveTo>
                  <a:lnTo>
                    <a:pt x="203" y="3260"/>
                  </a:lnTo>
                  <a:lnTo>
                    <a:pt x="1" y="3349"/>
                  </a:lnTo>
                  <a:cubicBezTo>
                    <a:pt x="121" y="3580"/>
                    <a:pt x="302" y="3771"/>
                    <a:pt x="352" y="3780"/>
                  </a:cubicBezTo>
                  <a:cubicBezTo>
                    <a:pt x="434" y="3802"/>
                    <a:pt x="482" y="3812"/>
                    <a:pt x="603" y="3701"/>
                  </a:cubicBezTo>
                  <a:cubicBezTo>
                    <a:pt x="735" y="3590"/>
                    <a:pt x="964" y="3441"/>
                    <a:pt x="1015" y="3149"/>
                  </a:cubicBezTo>
                  <a:cubicBezTo>
                    <a:pt x="1116" y="2567"/>
                    <a:pt x="1287" y="1515"/>
                    <a:pt x="1347" y="1243"/>
                  </a:cubicBezTo>
                  <a:cubicBezTo>
                    <a:pt x="1366" y="1163"/>
                    <a:pt x="1417" y="1002"/>
                    <a:pt x="1458" y="922"/>
                  </a:cubicBezTo>
                  <a:cubicBezTo>
                    <a:pt x="1518" y="812"/>
                    <a:pt x="1556" y="751"/>
                    <a:pt x="1566" y="682"/>
                  </a:cubicBezTo>
                  <a:cubicBezTo>
                    <a:pt x="1588" y="621"/>
                    <a:pt x="1626" y="460"/>
                    <a:pt x="1626" y="460"/>
                  </a:cubicBezTo>
                  <a:cubicBezTo>
                    <a:pt x="1626" y="431"/>
                    <a:pt x="1657" y="371"/>
                    <a:pt x="1667" y="349"/>
                  </a:cubicBezTo>
                  <a:cubicBezTo>
                    <a:pt x="1667" y="349"/>
                    <a:pt x="1727" y="279"/>
                    <a:pt x="1778" y="219"/>
                  </a:cubicBezTo>
                  <a:cubicBezTo>
                    <a:pt x="1828" y="190"/>
                    <a:pt x="1889" y="121"/>
                    <a:pt x="1898" y="80"/>
                  </a:cubicBezTo>
                  <a:cubicBezTo>
                    <a:pt x="1898" y="29"/>
                    <a:pt x="1879" y="0"/>
                    <a:pt x="1857" y="19"/>
                  </a:cubicBezTo>
                  <a:cubicBezTo>
                    <a:pt x="1838" y="39"/>
                    <a:pt x="1758" y="89"/>
                    <a:pt x="1737" y="108"/>
                  </a:cubicBezTo>
                  <a:cubicBezTo>
                    <a:pt x="1708" y="121"/>
                    <a:pt x="1677" y="140"/>
                    <a:pt x="1648" y="169"/>
                  </a:cubicBezTo>
                  <a:cubicBezTo>
                    <a:pt x="1626" y="200"/>
                    <a:pt x="1518" y="320"/>
                    <a:pt x="1518" y="32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32"/>
            <p:cNvSpPr/>
            <p:nvPr/>
          </p:nvSpPr>
          <p:spPr>
            <a:xfrm>
              <a:off x="6072630" y="2525866"/>
              <a:ext cx="102431" cy="133840"/>
            </a:xfrm>
            <a:custGeom>
              <a:avLst/>
              <a:gdLst/>
              <a:ahLst/>
              <a:cxnLst/>
              <a:rect l="l" t="t" r="r" b="b"/>
              <a:pathLst>
                <a:path w="362" h="473" extrusionOk="0">
                  <a:moveTo>
                    <a:pt x="253" y="0"/>
                  </a:moveTo>
                  <a:lnTo>
                    <a:pt x="0" y="92"/>
                  </a:lnTo>
                  <a:lnTo>
                    <a:pt x="0" y="161"/>
                  </a:lnTo>
                  <a:cubicBezTo>
                    <a:pt x="0" y="161"/>
                    <a:pt x="121" y="332"/>
                    <a:pt x="362" y="472"/>
                  </a:cubicBezTo>
                  <a:lnTo>
                    <a:pt x="253" y="0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32"/>
            <p:cNvSpPr/>
            <p:nvPr/>
          </p:nvSpPr>
          <p:spPr>
            <a:xfrm>
              <a:off x="6342285" y="1875924"/>
              <a:ext cx="159871" cy="139216"/>
            </a:xfrm>
            <a:custGeom>
              <a:avLst/>
              <a:gdLst/>
              <a:ahLst/>
              <a:cxnLst/>
              <a:rect l="l" t="t" r="r" b="b"/>
              <a:pathLst>
                <a:path w="565" h="492" extrusionOk="0">
                  <a:moveTo>
                    <a:pt x="112" y="0"/>
                  </a:moveTo>
                  <a:lnTo>
                    <a:pt x="1" y="332"/>
                  </a:lnTo>
                  <a:lnTo>
                    <a:pt x="492" y="491"/>
                  </a:lnTo>
                  <a:lnTo>
                    <a:pt x="564" y="130"/>
                  </a:lnTo>
                  <a:cubicBezTo>
                    <a:pt x="343" y="0"/>
                    <a:pt x="112" y="0"/>
                    <a:pt x="11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32"/>
            <p:cNvSpPr/>
            <p:nvPr/>
          </p:nvSpPr>
          <p:spPr>
            <a:xfrm>
              <a:off x="6359545" y="1904502"/>
              <a:ext cx="136386" cy="48669"/>
            </a:xfrm>
            <a:custGeom>
              <a:avLst/>
              <a:gdLst/>
              <a:ahLst/>
              <a:cxnLst/>
              <a:rect l="l" t="t" r="r" b="b"/>
              <a:pathLst>
                <a:path w="482" h="172" extrusionOk="0">
                  <a:moveTo>
                    <a:pt x="22" y="0"/>
                  </a:moveTo>
                  <a:lnTo>
                    <a:pt x="0" y="39"/>
                  </a:lnTo>
                  <a:cubicBezTo>
                    <a:pt x="92" y="39"/>
                    <a:pt x="263" y="70"/>
                    <a:pt x="472" y="171"/>
                  </a:cubicBezTo>
                  <a:lnTo>
                    <a:pt x="482" y="140"/>
                  </a:lnTo>
                  <a:cubicBezTo>
                    <a:pt x="282" y="29"/>
                    <a:pt x="121" y="0"/>
                    <a:pt x="22" y="0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32"/>
            <p:cNvSpPr/>
            <p:nvPr/>
          </p:nvSpPr>
          <p:spPr>
            <a:xfrm>
              <a:off x="6351340" y="1929685"/>
              <a:ext cx="136386" cy="48669"/>
            </a:xfrm>
            <a:custGeom>
              <a:avLst/>
              <a:gdLst/>
              <a:ahLst/>
              <a:cxnLst/>
              <a:rect l="l" t="t" r="r" b="b"/>
              <a:pathLst>
                <a:path w="482" h="172" extrusionOk="0">
                  <a:moveTo>
                    <a:pt x="10" y="0"/>
                  </a:moveTo>
                  <a:lnTo>
                    <a:pt x="0" y="41"/>
                  </a:lnTo>
                  <a:cubicBezTo>
                    <a:pt x="80" y="41"/>
                    <a:pt x="251" y="61"/>
                    <a:pt x="472" y="171"/>
                  </a:cubicBezTo>
                  <a:lnTo>
                    <a:pt x="482" y="130"/>
                  </a:lnTo>
                  <a:cubicBezTo>
                    <a:pt x="270" y="32"/>
                    <a:pt x="99" y="0"/>
                    <a:pt x="10" y="0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32"/>
            <p:cNvSpPr/>
            <p:nvPr/>
          </p:nvSpPr>
          <p:spPr>
            <a:xfrm>
              <a:off x="6342285" y="1875924"/>
              <a:ext cx="159871" cy="139216"/>
            </a:xfrm>
            <a:custGeom>
              <a:avLst/>
              <a:gdLst/>
              <a:ahLst/>
              <a:cxnLst/>
              <a:rect l="l" t="t" r="r" b="b"/>
              <a:pathLst>
                <a:path w="565" h="492" fill="none" extrusionOk="0">
                  <a:moveTo>
                    <a:pt x="1" y="332"/>
                  </a:moveTo>
                  <a:lnTo>
                    <a:pt x="112" y="0"/>
                  </a:lnTo>
                  <a:cubicBezTo>
                    <a:pt x="112" y="0"/>
                    <a:pt x="343" y="0"/>
                    <a:pt x="564" y="130"/>
                  </a:cubicBezTo>
                  <a:lnTo>
                    <a:pt x="492" y="491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32"/>
            <p:cNvSpPr/>
            <p:nvPr/>
          </p:nvSpPr>
          <p:spPr>
            <a:xfrm>
              <a:off x="6115639" y="1968732"/>
              <a:ext cx="403497" cy="711078"/>
            </a:xfrm>
            <a:custGeom>
              <a:avLst/>
              <a:gdLst/>
              <a:ahLst/>
              <a:cxnLst/>
              <a:rect l="l" t="t" r="r" b="b"/>
              <a:pathLst>
                <a:path w="1426" h="2513" extrusionOk="0">
                  <a:moveTo>
                    <a:pt x="849" y="0"/>
                  </a:moveTo>
                  <a:cubicBezTo>
                    <a:pt x="818" y="0"/>
                    <a:pt x="802" y="4"/>
                    <a:pt x="802" y="4"/>
                  </a:cubicBezTo>
                  <a:cubicBezTo>
                    <a:pt x="802" y="4"/>
                    <a:pt x="523" y="255"/>
                    <a:pt x="491" y="375"/>
                  </a:cubicBezTo>
                  <a:cubicBezTo>
                    <a:pt x="462" y="486"/>
                    <a:pt x="29" y="2061"/>
                    <a:pt x="29" y="2061"/>
                  </a:cubicBezTo>
                  <a:cubicBezTo>
                    <a:pt x="0" y="2232"/>
                    <a:pt x="161" y="2482"/>
                    <a:pt x="371" y="2511"/>
                  </a:cubicBezTo>
                  <a:cubicBezTo>
                    <a:pt x="381" y="2512"/>
                    <a:pt x="392" y="2512"/>
                    <a:pt x="403" y="2512"/>
                  </a:cubicBezTo>
                  <a:cubicBezTo>
                    <a:pt x="607" y="2512"/>
                    <a:pt x="837" y="2322"/>
                    <a:pt x="913" y="2171"/>
                  </a:cubicBezTo>
                  <a:cubicBezTo>
                    <a:pt x="944" y="2099"/>
                    <a:pt x="1353" y="797"/>
                    <a:pt x="1394" y="645"/>
                  </a:cubicBezTo>
                  <a:cubicBezTo>
                    <a:pt x="1426" y="496"/>
                    <a:pt x="1283" y="144"/>
                    <a:pt x="1283" y="144"/>
                  </a:cubicBezTo>
                  <a:cubicBezTo>
                    <a:pt x="1063" y="20"/>
                    <a:pt x="918" y="0"/>
                    <a:pt x="849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32"/>
            <p:cNvSpPr/>
            <p:nvPr/>
          </p:nvSpPr>
          <p:spPr>
            <a:xfrm>
              <a:off x="5045226" y="2432492"/>
              <a:ext cx="541298" cy="686744"/>
            </a:xfrm>
            <a:custGeom>
              <a:avLst/>
              <a:gdLst/>
              <a:ahLst/>
              <a:cxnLst/>
              <a:rect l="l" t="t" r="r" b="b"/>
              <a:pathLst>
                <a:path w="1913" h="2427" extrusionOk="0">
                  <a:moveTo>
                    <a:pt x="222" y="0"/>
                  </a:moveTo>
                  <a:cubicBezTo>
                    <a:pt x="222" y="0"/>
                    <a:pt x="20" y="352"/>
                    <a:pt x="10" y="390"/>
                  </a:cubicBezTo>
                  <a:cubicBezTo>
                    <a:pt x="1" y="422"/>
                    <a:pt x="41" y="602"/>
                    <a:pt x="162" y="894"/>
                  </a:cubicBezTo>
                  <a:cubicBezTo>
                    <a:pt x="282" y="1182"/>
                    <a:pt x="713" y="1987"/>
                    <a:pt x="793" y="2136"/>
                  </a:cubicBezTo>
                  <a:cubicBezTo>
                    <a:pt x="847" y="2236"/>
                    <a:pt x="921" y="2270"/>
                    <a:pt x="983" y="2270"/>
                  </a:cubicBezTo>
                  <a:cubicBezTo>
                    <a:pt x="1015" y="2270"/>
                    <a:pt x="1044" y="2261"/>
                    <a:pt x="1065" y="2247"/>
                  </a:cubicBezTo>
                  <a:cubicBezTo>
                    <a:pt x="1125" y="2218"/>
                    <a:pt x="1144" y="2146"/>
                    <a:pt x="1144" y="2146"/>
                  </a:cubicBezTo>
                  <a:cubicBezTo>
                    <a:pt x="1144" y="2146"/>
                    <a:pt x="1176" y="2186"/>
                    <a:pt x="1195" y="2247"/>
                  </a:cubicBezTo>
                  <a:cubicBezTo>
                    <a:pt x="1195" y="2307"/>
                    <a:pt x="1214" y="2367"/>
                    <a:pt x="1236" y="2408"/>
                  </a:cubicBezTo>
                  <a:cubicBezTo>
                    <a:pt x="1246" y="2422"/>
                    <a:pt x="1257" y="2427"/>
                    <a:pt x="1266" y="2427"/>
                  </a:cubicBezTo>
                  <a:cubicBezTo>
                    <a:pt x="1283" y="2427"/>
                    <a:pt x="1296" y="2411"/>
                    <a:pt x="1296" y="2398"/>
                  </a:cubicBezTo>
                  <a:cubicBezTo>
                    <a:pt x="1296" y="2367"/>
                    <a:pt x="1306" y="2338"/>
                    <a:pt x="1315" y="2297"/>
                  </a:cubicBezTo>
                  <a:cubicBezTo>
                    <a:pt x="1315" y="2256"/>
                    <a:pt x="1325" y="2218"/>
                    <a:pt x="1315" y="2177"/>
                  </a:cubicBezTo>
                  <a:cubicBezTo>
                    <a:pt x="1306" y="2158"/>
                    <a:pt x="1284" y="2076"/>
                    <a:pt x="1284" y="2037"/>
                  </a:cubicBezTo>
                  <a:lnTo>
                    <a:pt x="1284" y="2037"/>
                  </a:lnTo>
                  <a:cubicBezTo>
                    <a:pt x="1284" y="2037"/>
                    <a:pt x="1395" y="2126"/>
                    <a:pt x="1404" y="2146"/>
                  </a:cubicBezTo>
                  <a:cubicBezTo>
                    <a:pt x="1426" y="2167"/>
                    <a:pt x="1426" y="2186"/>
                    <a:pt x="1464" y="2256"/>
                  </a:cubicBezTo>
                  <a:cubicBezTo>
                    <a:pt x="1492" y="2318"/>
                    <a:pt x="1535" y="2350"/>
                    <a:pt x="1571" y="2350"/>
                  </a:cubicBezTo>
                  <a:cubicBezTo>
                    <a:pt x="1576" y="2350"/>
                    <a:pt x="1580" y="2349"/>
                    <a:pt x="1585" y="2348"/>
                  </a:cubicBezTo>
                  <a:cubicBezTo>
                    <a:pt x="1626" y="2348"/>
                    <a:pt x="1597" y="2307"/>
                    <a:pt x="1585" y="2278"/>
                  </a:cubicBezTo>
                  <a:cubicBezTo>
                    <a:pt x="1575" y="2247"/>
                    <a:pt x="1537" y="2158"/>
                    <a:pt x="1537" y="2126"/>
                  </a:cubicBezTo>
                  <a:cubicBezTo>
                    <a:pt x="1525" y="2097"/>
                    <a:pt x="1496" y="2037"/>
                    <a:pt x="1486" y="2006"/>
                  </a:cubicBezTo>
                  <a:cubicBezTo>
                    <a:pt x="1477" y="1987"/>
                    <a:pt x="1455" y="1946"/>
                    <a:pt x="1445" y="1917"/>
                  </a:cubicBezTo>
                  <a:lnTo>
                    <a:pt x="1445" y="1917"/>
                  </a:lnTo>
                  <a:cubicBezTo>
                    <a:pt x="1455" y="1917"/>
                    <a:pt x="1566" y="2025"/>
                    <a:pt x="1575" y="2047"/>
                  </a:cubicBezTo>
                  <a:cubicBezTo>
                    <a:pt x="1597" y="2056"/>
                    <a:pt x="1616" y="2097"/>
                    <a:pt x="1645" y="2136"/>
                  </a:cubicBezTo>
                  <a:cubicBezTo>
                    <a:pt x="1676" y="2177"/>
                    <a:pt x="1727" y="2196"/>
                    <a:pt x="1765" y="2196"/>
                  </a:cubicBezTo>
                  <a:cubicBezTo>
                    <a:pt x="1797" y="2186"/>
                    <a:pt x="1806" y="2167"/>
                    <a:pt x="1797" y="2146"/>
                  </a:cubicBezTo>
                  <a:cubicBezTo>
                    <a:pt x="1777" y="2126"/>
                    <a:pt x="1705" y="2025"/>
                    <a:pt x="1696" y="1996"/>
                  </a:cubicBezTo>
                  <a:cubicBezTo>
                    <a:pt x="1676" y="1965"/>
                    <a:pt x="1667" y="1946"/>
                    <a:pt x="1645" y="1926"/>
                  </a:cubicBezTo>
                  <a:cubicBezTo>
                    <a:pt x="1635" y="1905"/>
                    <a:pt x="1556" y="1796"/>
                    <a:pt x="1515" y="1746"/>
                  </a:cubicBezTo>
                  <a:lnTo>
                    <a:pt x="1607" y="1746"/>
                  </a:lnTo>
                  <a:cubicBezTo>
                    <a:pt x="1616" y="1746"/>
                    <a:pt x="1717" y="1775"/>
                    <a:pt x="1727" y="1775"/>
                  </a:cubicBezTo>
                  <a:cubicBezTo>
                    <a:pt x="1737" y="1784"/>
                    <a:pt x="1777" y="1857"/>
                    <a:pt x="1816" y="1886"/>
                  </a:cubicBezTo>
                  <a:cubicBezTo>
                    <a:pt x="1836" y="1906"/>
                    <a:pt x="1862" y="1914"/>
                    <a:pt x="1881" y="1914"/>
                  </a:cubicBezTo>
                  <a:cubicBezTo>
                    <a:pt x="1900" y="1914"/>
                    <a:pt x="1912" y="1906"/>
                    <a:pt x="1907" y="1895"/>
                  </a:cubicBezTo>
                  <a:cubicBezTo>
                    <a:pt x="1898" y="1876"/>
                    <a:pt x="1857" y="1796"/>
                    <a:pt x="1847" y="1756"/>
                  </a:cubicBezTo>
                  <a:cubicBezTo>
                    <a:pt x="1826" y="1715"/>
                    <a:pt x="1816" y="1686"/>
                    <a:pt x="1797" y="1676"/>
                  </a:cubicBezTo>
                  <a:cubicBezTo>
                    <a:pt x="1777" y="1654"/>
                    <a:pt x="1667" y="1585"/>
                    <a:pt x="1645" y="1575"/>
                  </a:cubicBezTo>
                  <a:cubicBezTo>
                    <a:pt x="1626" y="1565"/>
                    <a:pt x="1575" y="1565"/>
                    <a:pt x="1566" y="1565"/>
                  </a:cubicBezTo>
                  <a:cubicBezTo>
                    <a:pt x="1546" y="1575"/>
                    <a:pt x="1375" y="1635"/>
                    <a:pt x="1356" y="1635"/>
                  </a:cubicBezTo>
                  <a:cubicBezTo>
                    <a:pt x="1344" y="1645"/>
                    <a:pt x="1185" y="1705"/>
                    <a:pt x="1065" y="1784"/>
                  </a:cubicBezTo>
                  <a:cubicBezTo>
                    <a:pt x="875" y="1483"/>
                    <a:pt x="783" y="992"/>
                    <a:pt x="754" y="821"/>
                  </a:cubicBezTo>
                  <a:cubicBezTo>
                    <a:pt x="713" y="653"/>
                    <a:pt x="663" y="542"/>
                    <a:pt x="663" y="542"/>
                  </a:cubicBezTo>
                  <a:lnTo>
                    <a:pt x="894" y="330"/>
                  </a:lnTo>
                  <a:cubicBezTo>
                    <a:pt x="643" y="241"/>
                    <a:pt x="222" y="0"/>
                    <a:pt x="22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32"/>
            <p:cNvSpPr/>
            <p:nvPr/>
          </p:nvSpPr>
          <p:spPr>
            <a:xfrm>
              <a:off x="5346289" y="2875313"/>
              <a:ext cx="241646" cy="102432"/>
            </a:xfrm>
            <a:custGeom>
              <a:avLst/>
              <a:gdLst/>
              <a:ahLst/>
              <a:cxnLst/>
              <a:rect l="l" t="t" r="r" b="b"/>
              <a:pathLst>
                <a:path w="854" h="362" fill="none" extrusionOk="0">
                  <a:moveTo>
                    <a:pt x="1" y="219"/>
                  </a:moveTo>
                  <a:cubicBezTo>
                    <a:pt x="121" y="140"/>
                    <a:pt x="280" y="80"/>
                    <a:pt x="292" y="70"/>
                  </a:cubicBezTo>
                  <a:cubicBezTo>
                    <a:pt x="311" y="70"/>
                    <a:pt x="482" y="10"/>
                    <a:pt x="502" y="0"/>
                  </a:cubicBezTo>
                  <a:cubicBezTo>
                    <a:pt x="511" y="0"/>
                    <a:pt x="562" y="0"/>
                    <a:pt x="581" y="10"/>
                  </a:cubicBezTo>
                  <a:cubicBezTo>
                    <a:pt x="603" y="20"/>
                    <a:pt x="713" y="89"/>
                    <a:pt x="733" y="111"/>
                  </a:cubicBezTo>
                  <a:cubicBezTo>
                    <a:pt x="752" y="121"/>
                    <a:pt x="762" y="150"/>
                    <a:pt x="783" y="191"/>
                  </a:cubicBezTo>
                  <a:cubicBezTo>
                    <a:pt x="793" y="231"/>
                    <a:pt x="834" y="311"/>
                    <a:pt x="843" y="330"/>
                  </a:cubicBezTo>
                  <a:cubicBezTo>
                    <a:pt x="853" y="352"/>
                    <a:pt x="793" y="361"/>
                    <a:pt x="752" y="321"/>
                  </a:cubicBezTo>
                  <a:cubicBezTo>
                    <a:pt x="713" y="292"/>
                    <a:pt x="673" y="219"/>
                    <a:pt x="663" y="210"/>
                  </a:cubicBezTo>
                  <a:cubicBezTo>
                    <a:pt x="653" y="210"/>
                    <a:pt x="552" y="181"/>
                    <a:pt x="543" y="181"/>
                  </a:cubicBezTo>
                  <a:lnTo>
                    <a:pt x="451" y="18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32"/>
            <p:cNvSpPr/>
            <p:nvPr/>
          </p:nvSpPr>
          <p:spPr>
            <a:xfrm>
              <a:off x="5454094" y="2920303"/>
              <a:ext cx="102431" cy="133840"/>
            </a:xfrm>
            <a:custGeom>
              <a:avLst/>
              <a:gdLst/>
              <a:ahLst/>
              <a:cxnLst/>
              <a:rect l="l" t="t" r="r" b="b"/>
              <a:pathLst>
                <a:path w="362" h="473" fill="none" extrusionOk="0">
                  <a:moveTo>
                    <a:pt x="51" y="0"/>
                  </a:moveTo>
                  <a:lnTo>
                    <a:pt x="70" y="22"/>
                  </a:lnTo>
                  <a:cubicBezTo>
                    <a:pt x="111" y="72"/>
                    <a:pt x="190" y="181"/>
                    <a:pt x="200" y="202"/>
                  </a:cubicBezTo>
                  <a:cubicBezTo>
                    <a:pt x="222" y="222"/>
                    <a:pt x="231" y="241"/>
                    <a:pt x="251" y="272"/>
                  </a:cubicBezTo>
                  <a:cubicBezTo>
                    <a:pt x="260" y="301"/>
                    <a:pt x="332" y="402"/>
                    <a:pt x="352" y="422"/>
                  </a:cubicBezTo>
                  <a:cubicBezTo>
                    <a:pt x="361" y="443"/>
                    <a:pt x="352" y="462"/>
                    <a:pt x="320" y="472"/>
                  </a:cubicBezTo>
                  <a:cubicBezTo>
                    <a:pt x="282" y="472"/>
                    <a:pt x="231" y="453"/>
                    <a:pt x="200" y="412"/>
                  </a:cubicBezTo>
                  <a:cubicBezTo>
                    <a:pt x="171" y="373"/>
                    <a:pt x="152" y="332"/>
                    <a:pt x="130" y="323"/>
                  </a:cubicBezTo>
                  <a:cubicBezTo>
                    <a:pt x="121" y="301"/>
                    <a:pt x="10" y="193"/>
                    <a:pt x="0" y="193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32"/>
            <p:cNvSpPr/>
            <p:nvPr/>
          </p:nvSpPr>
          <p:spPr>
            <a:xfrm>
              <a:off x="5408256" y="2957652"/>
              <a:ext cx="97054" cy="142046"/>
            </a:xfrm>
            <a:custGeom>
              <a:avLst/>
              <a:gdLst/>
              <a:ahLst/>
              <a:cxnLst/>
              <a:rect l="l" t="t" r="r" b="b"/>
              <a:pathLst>
                <a:path w="343" h="502" fill="none" extrusionOk="0">
                  <a:moveTo>
                    <a:pt x="143" y="1"/>
                  </a:moveTo>
                  <a:cubicBezTo>
                    <a:pt x="143" y="1"/>
                    <a:pt x="153" y="30"/>
                    <a:pt x="162" y="61"/>
                  </a:cubicBezTo>
                  <a:lnTo>
                    <a:pt x="162" y="61"/>
                  </a:lnTo>
                  <a:cubicBezTo>
                    <a:pt x="172" y="90"/>
                    <a:pt x="194" y="131"/>
                    <a:pt x="203" y="150"/>
                  </a:cubicBezTo>
                  <a:cubicBezTo>
                    <a:pt x="213" y="181"/>
                    <a:pt x="242" y="241"/>
                    <a:pt x="254" y="270"/>
                  </a:cubicBezTo>
                  <a:cubicBezTo>
                    <a:pt x="254" y="302"/>
                    <a:pt x="292" y="391"/>
                    <a:pt x="302" y="422"/>
                  </a:cubicBezTo>
                  <a:cubicBezTo>
                    <a:pt x="314" y="451"/>
                    <a:pt x="343" y="492"/>
                    <a:pt x="302" y="492"/>
                  </a:cubicBezTo>
                  <a:cubicBezTo>
                    <a:pt x="263" y="501"/>
                    <a:pt x="213" y="470"/>
                    <a:pt x="181" y="400"/>
                  </a:cubicBezTo>
                  <a:cubicBezTo>
                    <a:pt x="143" y="330"/>
                    <a:pt x="143" y="311"/>
                    <a:pt x="121" y="290"/>
                  </a:cubicBezTo>
                  <a:cubicBezTo>
                    <a:pt x="112" y="270"/>
                    <a:pt x="1" y="181"/>
                    <a:pt x="1" y="18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32"/>
            <p:cNvSpPr/>
            <p:nvPr/>
          </p:nvSpPr>
          <p:spPr>
            <a:xfrm>
              <a:off x="5045226" y="2432492"/>
              <a:ext cx="374919" cy="692403"/>
            </a:xfrm>
            <a:custGeom>
              <a:avLst/>
              <a:gdLst/>
              <a:ahLst/>
              <a:cxnLst/>
              <a:rect l="l" t="t" r="r" b="b"/>
              <a:pathLst>
                <a:path w="1325" h="2447" fill="none" extrusionOk="0">
                  <a:moveTo>
                    <a:pt x="1065" y="1784"/>
                  </a:moveTo>
                  <a:cubicBezTo>
                    <a:pt x="875" y="1483"/>
                    <a:pt x="783" y="992"/>
                    <a:pt x="754" y="821"/>
                  </a:cubicBezTo>
                  <a:cubicBezTo>
                    <a:pt x="713" y="653"/>
                    <a:pt x="663" y="542"/>
                    <a:pt x="663" y="542"/>
                  </a:cubicBezTo>
                  <a:lnTo>
                    <a:pt x="894" y="330"/>
                  </a:lnTo>
                  <a:cubicBezTo>
                    <a:pt x="634" y="241"/>
                    <a:pt x="222" y="0"/>
                    <a:pt x="222" y="0"/>
                  </a:cubicBezTo>
                  <a:cubicBezTo>
                    <a:pt x="222" y="0"/>
                    <a:pt x="20" y="352"/>
                    <a:pt x="10" y="390"/>
                  </a:cubicBezTo>
                  <a:cubicBezTo>
                    <a:pt x="1" y="422"/>
                    <a:pt x="41" y="602"/>
                    <a:pt x="162" y="894"/>
                  </a:cubicBezTo>
                  <a:cubicBezTo>
                    <a:pt x="282" y="1182"/>
                    <a:pt x="713" y="1987"/>
                    <a:pt x="793" y="2136"/>
                  </a:cubicBezTo>
                  <a:cubicBezTo>
                    <a:pt x="875" y="2288"/>
                    <a:pt x="1005" y="2288"/>
                    <a:pt x="1065" y="2247"/>
                  </a:cubicBezTo>
                  <a:cubicBezTo>
                    <a:pt x="1125" y="2218"/>
                    <a:pt x="1144" y="2146"/>
                    <a:pt x="1144" y="2146"/>
                  </a:cubicBezTo>
                  <a:cubicBezTo>
                    <a:pt x="1144" y="2146"/>
                    <a:pt x="1176" y="2186"/>
                    <a:pt x="1195" y="2247"/>
                  </a:cubicBezTo>
                  <a:cubicBezTo>
                    <a:pt x="1195" y="2307"/>
                    <a:pt x="1214" y="2367"/>
                    <a:pt x="1236" y="2408"/>
                  </a:cubicBezTo>
                  <a:cubicBezTo>
                    <a:pt x="1265" y="2447"/>
                    <a:pt x="1296" y="2418"/>
                    <a:pt x="1296" y="2398"/>
                  </a:cubicBezTo>
                  <a:cubicBezTo>
                    <a:pt x="1296" y="2367"/>
                    <a:pt x="1306" y="2338"/>
                    <a:pt x="1315" y="2297"/>
                  </a:cubicBezTo>
                  <a:cubicBezTo>
                    <a:pt x="1315" y="2256"/>
                    <a:pt x="1325" y="2218"/>
                    <a:pt x="1315" y="2177"/>
                  </a:cubicBezTo>
                  <a:cubicBezTo>
                    <a:pt x="1306" y="2158"/>
                    <a:pt x="1284" y="2076"/>
                    <a:pt x="1284" y="2037"/>
                  </a:cubicBezTo>
                  <a:lnTo>
                    <a:pt x="1284" y="2025"/>
                  </a:lnTo>
                  <a:cubicBezTo>
                    <a:pt x="1274" y="2016"/>
                    <a:pt x="1274" y="2006"/>
                    <a:pt x="1274" y="2006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32"/>
            <p:cNvSpPr/>
            <p:nvPr/>
          </p:nvSpPr>
          <p:spPr>
            <a:xfrm>
              <a:off x="5118794" y="2542844"/>
              <a:ext cx="114032" cy="43010"/>
            </a:xfrm>
            <a:custGeom>
              <a:avLst/>
              <a:gdLst/>
              <a:ahLst/>
              <a:cxnLst/>
              <a:rect l="l" t="t" r="r" b="b"/>
              <a:pathLst>
                <a:path w="403" h="152" fill="none" extrusionOk="0">
                  <a:moveTo>
                    <a:pt x="403" y="152"/>
                  </a:moveTo>
                  <a:cubicBezTo>
                    <a:pt x="403" y="152"/>
                    <a:pt x="282" y="51"/>
                    <a:pt x="1" y="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32"/>
            <p:cNvSpPr/>
            <p:nvPr/>
          </p:nvSpPr>
          <p:spPr>
            <a:xfrm>
              <a:off x="5028249" y="2423437"/>
              <a:ext cx="323986" cy="562524"/>
            </a:xfrm>
            <a:custGeom>
              <a:avLst/>
              <a:gdLst/>
              <a:ahLst/>
              <a:cxnLst/>
              <a:rect l="l" t="t" r="r" b="b"/>
              <a:pathLst>
                <a:path w="1145" h="1988" extrusionOk="0">
                  <a:moveTo>
                    <a:pt x="241" y="1"/>
                  </a:moveTo>
                  <a:cubicBezTo>
                    <a:pt x="241" y="1"/>
                    <a:pt x="51" y="283"/>
                    <a:pt x="32" y="324"/>
                  </a:cubicBezTo>
                  <a:cubicBezTo>
                    <a:pt x="10" y="362"/>
                    <a:pt x="0" y="413"/>
                    <a:pt x="10" y="492"/>
                  </a:cubicBezTo>
                  <a:cubicBezTo>
                    <a:pt x="32" y="574"/>
                    <a:pt x="282" y="1588"/>
                    <a:pt x="381" y="1889"/>
                  </a:cubicBezTo>
                  <a:cubicBezTo>
                    <a:pt x="463" y="1958"/>
                    <a:pt x="672" y="1987"/>
                    <a:pt x="672" y="1987"/>
                  </a:cubicBezTo>
                  <a:cubicBezTo>
                    <a:pt x="764" y="1828"/>
                    <a:pt x="954" y="1708"/>
                    <a:pt x="1043" y="1667"/>
                  </a:cubicBezTo>
                  <a:cubicBezTo>
                    <a:pt x="1144" y="1537"/>
                    <a:pt x="1134" y="1395"/>
                    <a:pt x="1125" y="1366"/>
                  </a:cubicBezTo>
                  <a:cubicBezTo>
                    <a:pt x="1125" y="1347"/>
                    <a:pt x="802" y="593"/>
                    <a:pt x="802" y="593"/>
                  </a:cubicBezTo>
                  <a:lnTo>
                    <a:pt x="1004" y="384"/>
                  </a:lnTo>
                  <a:cubicBezTo>
                    <a:pt x="732" y="292"/>
                    <a:pt x="241" y="1"/>
                    <a:pt x="241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32"/>
            <p:cNvSpPr/>
            <p:nvPr/>
          </p:nvSpPr>
          <p:spPr>
            <a:xfrm>
              <a:off x="5218394" y="2895120"/>
              <a:ext cx="133839" cy="146007"/>
            </a:xfrm>
            <a:custGeom>
              <a:avLst/>
              <a:gdLst/>
              <a:ahLst/>
              <a:cxnLst/>
              <a:rect l="l" t="t" r="r" b="b"/>
              <a:pathLst>
                <a:path w="473" h="516" extrusionOk="0">
                  <a:moveTo>
                    <a:pt x="371" y="0"/>
                  </a:moveTo>
                  <a:cubicBezTo>
                    <a:pt x="92" y="89"/>
                    <a:pt x="0" y="320"/>
                    <a:pt x="0" y="320"/>
                  </a:cubicBezTo>
                  <a:cubicBezTo>
                    <a:pt x="0" y="320"/>
                    <a:pt x="121" y="501"/>
                    <a:pt x="142" y="511"/>
                  </a:cubicBezTo>
                  <a:cubicBezTo>
                    <a:pt x="149" y="515"/>
                    <a:pt x="156" y="516"/>
                    <a:pt x="163" y="516"/>
                  </a:cubicBezTo>
                  <a:cubicBezTo>
                    <a:pt x="177" y="516"/>
                    <a:pt x="190" y="511"/>
                    <a:pt x="190" y="511"/>
                  </a:cubicBezTo>
                  <a:cubicBezTo>
                    <a:pt x="272" y="291"/>
                    <a:pt x="472" y="140"/>
                    <a:pt x="472" y="140"/>
                  </a:cubicBez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32"/>
            <p:cNvSpPr/>
            <p:nvPr/>
          </p:nvSpPr>
          <p:spPr>
            <a:xfrm>
              <a:off x="5237918" y="2917473"/>
              <a:ext cx="108656" cy="108657"/>
            </a:xfrm>
            <a:custGeom>
              <a:avLst/>
              <a:gdLst/>
              <a:ahLst/>
              <a:cxnLst/>
              <a:rect l="l" t="t" r="r" b="b"/>
              <a:pathLst>
                <a:path w="384" h="384" extrusionOk="0">
                  <a:moveTo>
                    <a:pt x="362" y="1"/>
                  </a:moveTo>
                  <a:cubicBezTo>
                    <a:pt x="162" y="92"/>
                    <a:pt x="52" y="251"/>
                    <a:pt x="1" y="342"/>
                  </a:cubicBezTo>
                  <a:cubicBezTo>
                    <a:pt x="1" y="352"/>
                    <a:pt x="13" y="362"/>
                    <a:pt x="23" y="383"/>
                  </a:cubicBezTo>
                  <a:cubicBezTo>
                    <a:pt x="73" y="292"/>
                    <a:pt x="182" y="121"/>
                    <a:pt x="384" y="32"/>
                  </a:cubicBezTo>
                  <a:lnTo>
                    <a:pt x="362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32"/>
            <p:cNvSpPr/>
            <p:nvPr/>
          </p:nvSpPr>
          <p:spPr>
            <a:xfrm>
              <a:off x="5224336" y="2903325"/>
              <a:ext cx="113466" cy="102432"/>
            </a:xfrm>
            <a:custGeom>
              <a:avLst/>
              <a:gdLst/>
              <a:ahLst/>
              <a:cxnLst/>
              <a:rect l="l" t="t" r="r" b="b"/>
              <a:pathLst>
                <a:path w="401" h="362" extrusionOk="0">
                  <a:moveTo>
                    <a:pt x="372" y="0"/>
                  </a:moveTo>
                  <a:cubicBezTo>
                    <a:pt x="169" y="82"/>
                    <a:pt x="61" y="231"/>
                    <a:pt x="1" y="323"/>
                  </a:cubicBezTo>
                  <a:cubicBezTo>
                    <a:pt x="10" y="332"/>
                    <a:pt x="10" y="352"/>
                    <a:pt x="20" y="361"/>
                  </a:cubicBezTo>
                  <a:cubicBezTo>
                    <a:pt x="80" y="272"/>
                    <a:pt x="191" y="111"/>
                    <a:pt x="400" y="41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32"/>
            <p:cNvSpPr/>
            <p:nvPr/>
          </p:nvSpPr>
          <p:spPr>
            <a:xfrm>
              <a:off x="5218394" y="2895120"/>
              <a:ext cx="133839" cy="147988"/>
            </a:xfrm>
            <a:custGeom>
              <a:avLst/>
              <a:gdLst/>
              <a:ahLst/>
              <a:cxnLst/>
              <a:rect l="l" t="t" r="r" b="b"/>
              <a:pathLst>
                <a:path w="473" h="523" fill="none" extrusionOk="0">
                  <a:moveTo>
                    <a:pt x="371" y="0"/>
                  </a:moveTo>
                  <a:lnTo>
                    <a:pt x="472" y="140"/>
                  </a:lnTo>
                  <a:cubicBezTo>
                    <a:pt x="472" y="140"/>
                    <a:pt x="272" y="291"/>
                    <a:pt x="190" y="511"/>
                  </a:cubicBezTo>
                  <a:cubicBezTo>
                    <a:pt x="190" y="511"/>
                    <a:pt x="161" y="523"/>
                    <a:pt x="142" y="511"/>
                  </a:cubicBezTo>
                  <a:cubicBezTo>
                    <a:pt x="121" y="501"/>
                    <a:pt x="0" y="320"/>
                    <a:pt x="0" y="320"/>
                  </a:cubicBezTo>
                  <a:cubicBezTo>
                    <a:pt x="0" y="320"/>
                    <a:pt x="92" y="89"/>
                    <a:pt x="371" y="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32"/>
            <p:cNvSpPr/>
            <p:nvPr/>
          </p:nvSpPr>
          <p:spPr>
            <a:xfrm>
              <a:off x="5130395" y="2542844"/>
              <a:ext cx="125067" cy="48669"/>
            </a:xfrm>
            <a:custGeom>
              <a:avLst/>
              <a:gdLst/>
              <a:ahLst/>
              <a:cxnLst/>
              <a:rect l="l" t="t" r="r" b="b"/>
              <a:pathLst>
                <a:path w="442" h="172" fill="none" extrusionOk="0">
                  <a:moveTo>
                    <a:pt x="441" y="171"/>
                  </a:moveTo>
                  <a:cubicBezTo>
                    <a:pt x="441" y="171"/>
                    <a:pt x="301" y="61"/>
                    <a:pt x="1" y="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6" name="Google Shape;676;p32"/>
          <p:cNvSpPr/>
          <p:nvPr/>
        </p:nvSpPr>
        <p:spPr>
          <a:xfrm>
            <a:off x="0" y="4365500"/>
            <a:ext cx="9143998" cy="768882"/>
          </a:xfrm>
          <a:custGeom>
            <a:avLst/>
            <a:gdLst/>
            <a:ahLst/>
            <a:cxnLst/>
            <a:rect l="l" t="t" r="r" b="b"/>
            <a:pathLst>
              <a:path w="30098" h="6322" extrusionOk="0">
                <a:moveTo>
                  <a:pt x="1" y="1"/>
                </a:moveTo>
                <a:lnTo>
                  <a:pt x="1" y="6321"/>
                </a:lnTo>
                <a:lnTo>
                  <a:pt x="30098" y="6321"/>
                </a:lnTo>
                <a:lnTo>
                  <a:pt x="30098" y="1"/>
                </a:lnTo>
                <a:close/>
              </a:path>
            </a:pathLst>
          </a:custGeom>
          <a:solidFill>
            <a:srgbClr val="E5D8DA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32"/>
          <p:cNvSpPr/>
          <p:nvPr/>
        </p:nvSpPr>
        <p:spPr>
          <a:xfrm>
            <a:off x="25" y="4218950"/>
            <a:ext cx="9144018" cy="246001"/>
          </a:xfrm>
          <a:custGeom>
            <a:avLst/>
            <a:gdLst/>
            <a:ahLst/>
            <a:cxnLst/>
            <a:rect l="l" t="t" r="r" b="b"/>
            <a:pathLst>
              <a:path w="30972" h="976" extrusionOk="0">
                <a:moveTo>
                  <a:pt x="1" y="1"/>
                </a:moveTo>
                <a:lnTo>
                  <a:pt x="1" y="976"/>
                </a:lnTo>
                <a:lnTo>
                  <a:pt x="30972" y="976"/>
                </a:lnTo>
                <a:lnTo>
                  <a:pt x="30972" y="1"/>
                </a:lnTo>
                <a:close/>
              </a:path>
            </a:pathLst>
          </a:custGeom>
          <a:solidFill>
            <a:srgbClr val="C9B9BC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Michroma"/>
              <a:buNone/>
              <a:defRPr sz="2400" b="1" i="0" u="none" strike="noStrike" cap="none">
                <a:solidFill>
                  <a:schemeClr val="accent2"/>
                </a:solidFill>
                <a:latin typeface="Michroma"/>
                <a:ea typeface="Michroma"/>
                <a:cs typeface="Michroma"/>
                <a:sym typeface="Michr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Font typeface="Caveat Brush"/>
              <a:buNone/>
              <a:defRPr sz="3800" b="0" i="0" u="none" strike="noStrike" cap="none">
                <a:solidFill>
                  <a:schemeClr val="accent2"/>
                </a:solidFill>
                <a:latin typeface="Caveat Brush"/>
                <a:ea typeface="Caveat Brush"/>
                <a:cs typeface="Caveat Brush"/>
                <a:sym typeface="Caveat Brush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Font typeface="Caveat Brush"/>
              <a:buNone/>
              <a:defRPr sz="3800" b="0" i="0" u="none" strike="noStrike" cap="none">
                <a:solidFill>
                  <a:schemeClr val="accent2"/>
                </a:solidFill>
                <a:latin typeface="Caveat Brush"/>
                <a:ea typeface="Caveat Brush"/>
                <a:cs typeface="Caveat Brush"/>
                <a:sym typeface="Caveat Brush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Font typeface="Caveat Brush"/>
              <a:buNone/>
              <a:defRPr sz="3800" b="0" i="0" u="none" strike="noStrike" cap="none">
                <a:solidFill>
                  <a:schemeClr val="accent2"/>
                </a:solidFill>
                <a:latin typeface="Caveat Brush"/>
                <a:ea typeface="Caveat Brush"/>
                <a:cs typeface="Caveat Brush"/>
                <a:sym typeface="Caveat Brush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Font typeface="Caveat Brush"/>
              <a:buNone/>
              <a:defRPr sz="3800" b="0" i="0" u="none" strike="noStrike" cap="none">
                <a:solidFill>
                  <a:schemeClr val="accent2"/>
                </a:solidFill>
                <a:latin typeface="Caveat Brush"/>
                <a:ea typeface="Caveat Brush"/>
                <a:cs typeface="Caveat Brush"/>
                <a:sym typeface="Caveat Brush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Font typeface="Caveat Brush"/>
              <a:buNone/>
              <a:defRPr sz="3800" b="0" i="0" u="none" strike="noStrike" cap="none">
                <a:solidFill>
                  <a:schemeClr val="accent2"/>
                </a:solidFill>
                <a:latin typeface="Caveat Brush"/>
                <a:ea typeface="Caveat Brush"/>
                <a:cs typeface="Caveat Brush"/>
                <a:sym typeface="Caveat Brush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Font typeface="Caveat Brush"/>
              <a:buNone/>
              <a:defRPr sz="3800" b="0" i="0" u="none" strike="noStrike" cap="none">
                <a:solidFill>
                  <a:schemeClr val="accent2"/>
                </a:solidFill>
                <a:latin typeface="Caveat Brush"/>
                <a:ea typeface="Caveat Brush"/>
                <a:cs typeface="Caveat Brush"/>
                <a:sym typeface="Caveat Brush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Font typeface="Caveat Brush"/>
              <a:buNone/>
              <a:defRPr sz="3800" b="0" i="0" u="none" strike="noStrike" cap="none">
                <a:solidFill>
                  <a:schemeClr val="accent2"/>
                </a:solidFill>
                <a:latin typeface="Caveat Brush"/>
                <a:ea typeface="Caveat Brush"/>
                <a:cs typeface="Caveat Brush"/>
                <a:sym typeface="Caveat Brush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Font typeface="Caveat Brush"/>
              <a:buNone/>
              <a:defRPr sz="3800" b="0" i="0" u="none" strike="noStrike" cap="none">
                <a:solidFill>
                  <a:schemeClr val="accent2"/>
                </a:solidFill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3"/>
          <p:cNvSpPr txBox="1">
            <a:spLocks noGrp="1"/>
          </p:cNvSpPr>
          <p:nvPr>
            <p:ph type="ctrTitle"/>
          </p:nvPr>
        </p:nvSpPr>
        <p:spPr>
          <a:xfrm>
            <a:off x="713100" y="811373"/>
            <a:ext cx="6103500" cy="21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dirty="0"/>
              <a:t> </a:t>
            </a:r>
            <a:r>
              <a:rPr lang="en" dirty="0" err="1"/>
              <a:t>Мир</a:t>
            </a:r>
            <a:r>
              <a:rPr lang="en" dirty="0"/>
              <a:t> </a:t>
            </a:r>
            <a:r>
              <a:rPr lang="en" dirty="0" err="1"/>
              <a:t>манги</a:t>
            </a:r>
            <a:r>
              <a:rPr lang="ru-RU" dirty="0"/>
              <a:t>:</a:t>
            </a:r>
            <a:br>
              <a:rPr lang="ru-RU" dirty="0"/>
            </a:br>
            <a:r>
              <a:rPr lang="ru-RU" sz="2000" b="0" i="0" u="none" strike="noStrike" dirty="0">
                <a:solidFill>
                  <a:srgbClr val="1F1F1F"/>
                </a:solidFill>
                <a:effectLst/>
                <a:latin typeface="Google Sans"/>
              </a:rPr>
              <a:t>онлайн платформа для поиска </a:t>
            </a:r>
            <a:r>
              <a:rPr lang="ru-RU" sz="2000" b="0" i="0" u="none" strike="noStrike" dirty="0" err="1">
                <a:solidFill>
                  <a:srgbClr val="1F1F1F"/>
                </a:solidFill>
                <a:effectLst/>
                <a:latin typeface="Google Sans"/>
              </a:rPr>
              <a:t>манги</a:t>
            </a:r>
            <a:r>
              <a:rPr lang="ru-RU" sz="2000" b="0" i="0" u="none" strike="noStrike" dirty="0">
                <a:solidFill>
                  <a:srgbClr val="1F1F1F"/>
                </a:solidFill>
                <a:effectLst/>
                <a:latin typeface="Google Sans"/>
              </a:rPr>
              <a:t> по </a:t>
            </a:r>
            <a:r>
              <a:rPr lang="ru-RU" sz="2000" b="0" i="0" u="none" strike="noStrike">
                <a:solidFill>
                  <a:srgbClr val="1F1F1F"/>
                </a:solidFill>
                <a:effectLst/>
                <a:latin typeface="Google Sans"/>
              </a:rPr>
              <a:t>описанию </a:t>
            </a:r>
            <a:br>
              <a:rPr lang="ru-RU" sz="2000" b="0" i="0" u="none" strike="noStrike">
                <a:solidFill>
                  <a:srgbClr val="1F1F1F"/>
                </a:solidFill>
                <a:effectLst/>
                <a:latin typeface="Google Sans"/>
              </a:rPr>
            </a:br>
            <a:r>
              <a:rPr lang="ru-RU" sz="2000" b="0" i="0" u="none" strike="noStrike">
                <a:solidFill>
                  <a:srgbClr val="1F1F1F"/>
                </a:solidFill>
                <a:effectLst/>
                <a:latin typeface="Google Sans"/>
              </a:rPr>
              <a:t>на </a:t>
            </a:r>
            <a:r>
              <a:rPr lang="ru-RU" sz="2000" b="0" i="0" u="none" strike="noStrike" dirty="0">
                <a:solidFill>
                  <a:srgbClr val="1F1F1F"/>
                </a:solidFill>
                <a:effectLst/>
                <a:latin typeface="Google Sans"/>
              </a:rPr>
              <a:t>разных языках, в которой есть </a:t>
            </a:r>
            <a:r>
              <a:rPr lang="ru-RU" sz="2000" b="0" i="0" u="none" strike="noStrike">
                <a:solidFill>
                  <a:srgbClr val="1F1F1F"/>
                </a:solidFill>
                <a:effectLst/>
                <a:latin typeface="Google Sans"/>
              </a:rPr>
              <a:t>раздел </a:t>
            </a:r>
            <a:br>
              <a:rPr lang="ru-RU" sz="2000" b="0" i="0" u="none" strike="noStrike">
                <a:solidFill>
                  <a:srgbClr val="1F1F1F"/>
                </a:solidFill>
                <a:effectLst/>
                <a:latin typeface="Google Sans"/>
              </a:rPr>
            </a:br>
            <a:r>
              <a:rPr lang="ru-RU" sz="2000" b="0" i="0" u="none" strike="noStrike">
                <a:solidFill>
                  <a:srgbClr val="1F1F1F"/>
                </a:solidFill>
                <a:effectLst/>
                <a:latin typeface="Google Sans"/>
              </a:rPr>
              <a:t>с </a:t>
            </a:r>
            <a:r>
              <a:rPr lang="ru-RU" sz="2000" b="0" i="0" u="none" strike="noStrike" dirty="0">
                <a:solidFill>
                  <a:srgbClr val="1F1F1F"/>
                </a:solidFill>
                <a:effectLst/>
                <a:latin typeface="Google Sans"/>
              </a:rPr>
              <a:t>образовательными </a:t>
            </a:r>
            <a:r>
              <a:rPr lang="ru-RU" sz="2000" b="0" i="0" u="none" strike="noStrike" dirty="0" err="1">
                <a:solidFill>
                  <a:srgbClr val="1F1F1F"/>
                </a:solidFill>
                <a:effectLst/>
                <a:latin typeface="Google Sans"/>
              </a:rPr>
              <a:t>мангами</a:t>
            </a:r>
            <a:endParaRPr sz="2000" dirty="0">
              <a:solidFill>
                <a:schemeClr val="accent3"/>
              </a:solidFill>
            </a:endParaRPr>
          </a:p>
        </p:txBody>
      </p:sp>
      <p:sp>
        <p:nvSpPr>
          <p:cNvPr id="683" name="Google Shape;683;p33"/>
          <p:cNvSpPr txBox="1">
            <a:spLocks noGrp="1"/>
          </p:cNvSpPr>
          <p:nvPr>
            <p:ph type="subTitle" idx="1"/>
          </p:nvPr>
        </p:nvSpPr>
        <p:spPr>
          <a:xfrm>
            <a:off x="880330" y="2965986"/>
            <a:ext cx="4966069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dirty="0" err="1"/>
              <a:t>Акселератор</a:t>
            </a:r>
            <a:r>
              <a:rPr lang="en" dirty="0"/>
              <a:t> ПГУ</a:t>
            </a:r>
            <a:endParaRPr dirty="0"/>
          </a:p>
        </p:txBody>
      </p:sp>
      <p:grpSp>
        <p:nvGrpSpPr>
          <p:cNvPr id="684" name="Google Shape;684;p33"/>
          <p:cNvGrpSpPr/>
          <p:nvPr/>
        </p:nvGrpSpPr>
        <p:grpSpPr>
          <a:xfrm flipH="1">
            <a:off x="5200985" y="2271365"/>
            <a:ext cx="2073432" cy="2332016"/>
            <a:chOff x="6484510" y="2007203"/>
            <a:chExt cx="2073432" cy="2332016"/>
          </a:xfrm>
        </p:grpSpPr>
        <p:sp>
          <p:nvSpPr>
            <p:cNvPr id="685" name="Google Shape;685;p33"/>
            <p:cNvSpPr/>
            <p:nvPr/>
          </p:nvSpPr>
          <p:spPr>
            <a:xfrm>
              <a:off x="7908602" y="2982405"/>
              <a:ext cx="342171" cy="230815"/>
            </a:xfrm>
            <a:custGeom>
              <a:avLst/>
              <a:gdLst/>
              <a:ahLst/>
              <a:cxnLst/>
              <a:rect l="l" t="t" r="r" b="b"/>
              <a:pathLst>
                <a:path w="1475" h="995" extrusionOk="0">
                  <a:moveTo>
                    <a:pt x="121" y="0"/>
                  </a:moveTo>
                  <a:cubicBezTo>
                    <a:pt x="71" y="0"/>
                    <a:pt x="20" y="70"/>
                    <a:pt x="40" y="130"/>
                  </a:cubicBezTo>
                  <a:cubicBezTo>
                    <a:pt x="49" y="200"/>
                    <a:pt x="1" y="682"/>
                    <a:pt x="552" y="995"/>
                  </a:cubicBezTo>
                  <a:lnTo>
                    <a:pt x="914" y="995"/>
                  </a:lnTo>
                  <a:cubicBezTo>
                    <a:pt x="1475" y="682"/>
                    <a:pt x="1414" y="200"/>
                    <a:pt x="1434" y="130"/>
                  </a:cubicBezTo>
                  <a:cubicBezTo>
                    <a:pt x="1446" y="70"/>
                    <a:pt x="1405" y="0"/>
                    <a:pt x="1354" y="0"/>
                  </a:cubicBezTo>
                  <a:close/>
                </a:path>
              </a:pathLst>
            </a:custGeom>
            <a:solidFill>
              <a:srgbClr val="3B9AAD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33"/>
            <p:cNvSpPr/>
            <p:nvPr/>
          </p:nvSpPr>
          <p:spPr>
            <a:xfrm>
              <a:off x="7505895" y="2540038"/>
              <a:ext cx="135012" cy="223624"/>
            </a:xfrm>
            <a:custGeom>
              <a:avLst/>
              <a:gdLst/>
              <a:ahLst/>
              <a:cxnLst/>
              <a:rect l="l" t="t" r="r" b="b"/>
              <a:pathLst>
                <a:path w="582" h="964" extrusionOk="0">
                  <a:moveTo>
                    <a:pt x="492" y="0"/>
                  </a:moveTo>
                  <a:cubicBezTo>
                    <a:pt x="492" y="0"/>
                    <a:pt x="150" y="323"/>
                    <a:pt x="1" y="593"/>
                  </a:cubicBezTo>
                  <a:lnTo>
                    <a:pt x="172" y="964"/>
                  </a:lnTo>
                  <a:cubicBezTo>
                    <a:pt x="172" y="634"/>
                    <a:pt x="353" y="282"/>
                    <a:pt x="581" y="22"/>
                  </a:cubicBezTo>
                  <a:lnTo>
                    <a:pt x="492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33"/>
            <p:cNvSpPr/>
            <p:nvPr/>
          </p:nvSpPr>
          <p:spPr>
            <a:xfrm>
              <a:off x="6719037" y="2507562"/>
              <a:ext cx="379983" cy="174445"/>
            </a:xfrm>
            <a:custGeom>
              <a:avLst/>
              <a:gdLst/>
              <a:ahLst/>
              <a:cxnLst/>
              <a:rect l="l" t="t" r="r" b="b"/>
              <a:pathLst>
                <a:path w="1638" h="752" extrusionOk="0">
                  <a:moveTo>
                    <a:pt x="51" y="1"/>
                  </a:moveTo>
                  <a:lnTo>
                    <a:pt x="0" y="51"/>
                  </a:lnTo>
                  <a:cubicBezTo>
                    <a:pt x="0" y="51"/>
                    <a:pt x="133" y="112"/>
                    <a:pt x="282" y="242"/>
                  </a:cubicBezTo>
                  <a:cubicBezTo>
                    <a:pt x="422" y="372"/>
                    <a:pt x="614" y="593"/>
                    <a:pt x="723" y="663"/>
                  </a:cubicBezTo>
                  <a:cubicBezTo>
                    <a:pt x="790" y="709"/>
                    <a:pt x="958" y="751"/>
                    <a:pt x="1155" y="751"/>
                  </a:cubicBezTo>
                  <a:cubicBezTo>
                    <a:pt x="1255" y="751"/>
                    <a:pt x="1362" y="740"/>
                    <a:pt x="1467" y="713"/>
                  </a:cubicBezTo>
                  <a:lnTo>
                    <a:pt x="1638" y="502"/>
                  </a:lnTo>
                  <a:lnTo>
                    <a:pt x="1638" y="502"/>
                  </a:lnTo>
                  <a:cubicBezTo>
                    <a:pt x="1638" y="502"/>
                    <a:pt x="1359" y="588"/>
                    <a:pt x="1089" y="588"/>
                  </a:cubicBezTo>
                  <a:cubicBezTo>
                    <a:pt x="979" y="588"/>
                    <a:pt x="870" y="573"/>
                    <a:pt x="783" y="533"/>
                  </a:cubicBezTo>
                  <a:cubicBezTo>
                    <a:pt x="614" y="473"/>
                    <a:pt x="403" y="121"/>
                    <a:pt x="51" y="1"/>
                  </a:cubicBez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33"/>
            <p:cNvSpPr/>
            <p:nvPr/>
          </p:nvSpPr>
          <p:spPr>
            <a:xfrm>
              <a:off x="6598410" y="2137802"/>
              <a:ext cx="991715" cy="668784"/>
            </a:xfrm>
            <a:custGeom>
              <a:avLst/>
              <a:gdLst/>
              <a:ahLst/>
              <a:cxnLst/>
              <a:rect l="l" t="t" r="r" b="b"/>
              <a:pathLst>
                <a:path w="4275" h="2883" extrusionOk="0">
                  <a:moveTo>
                    <a:pt x="3350" y="1"/>
                  </a:moveTo>
                  <a:cubicBezTo>
                    <a:pt x="3350" y="1"/>
                    <a:pt x="3010" y="181"/>
                    <a:pt x="2928" y="401"/>
                  </a:cubicBezTo>
                  <a:cubicBezTo>
                    <a:pt x="2940" y="562"/>
                    <a:pt x="3099" y="651"/>
                    <a:pt x="3099" y="651"/>
                  </a:cubicBezTo>
                  <a:cubicBezTo>
                    <a:pt x="3099" y="651"/>
                    <a:pt x="2969" y="832"/>
                    <a:pt x="2728" y="872"/>
                  </a:cubicBezTo>
                  <a:cubicBezTo>
                    <a:pt x="2618" y="933"/>
                    <a:pt x="2399" y="1154"/>
                    <a:pt x="2326" y="1414"/>
                  </a:cubicBezTo>
                  <a:cubicBezTo>
                    <a:pt x="2358" y="1604"/>
                    <a:pt x="2437" y="1816"/>
                    <a:pt x="2618" y="1845"/>
                  </a:cubicBezTo>
                  <a:cubicBezTo>
                    <a:pt x="2798" y="1876"/>
                    <a:pt x="3121" y="1886"/>
                    <a:pt x="3121" y="1886"/>
                  </a:cubicBezTo>
                  <a:cubicBezTo>
                    <a:pt x="3121" y="1886"/>
                    <a:pt x="3270" y="2016"/>
                    <a:pt x="3301" y="2076"/>
                  </a:cubicBezTo>
                  <a:cubicBezTo>
                    <a:pt x="3141" y="2061"/>
                    <a:pt x="2977" y="2054"/>
                    <a:pt x="2820" y="2054"/>
                  </a:cubicBezTo>
                  <a:cubicBezTo>
                    <a:pt x="2563" y="2054"/>
                    <a:pt x="2325" y="2072"/>
                    <a:pt x="2158" y="2096"/>
                  </a:cubicBezTo>
                  <a:cubicBezTo>
                    <a:pt x="1946" y="2238"/>
                    <a:pt x="1524" y="2608"/>
                    <a:pt x="1043" y="2748"/>
                  </a:cubicBezTo>
                  <a:cubicBezTo>
                    <a:pt x="1008" y="2753"/>
                    <a:pt x="972" y="2755"/>
                    <a:pt x="935" y="2755"/>
                  </a:cubicBezTo>
                  <a:cubicBezTo>
                    <a:pt x="642" y="2755"/>
                    <a:pt x="296" y="2620"/>
                    <a:pt x="99" y="2488"/>
                  </a:cubicBezTo>
                  <a:lnTo>
                    <a:pt x="0" y="2529"/>
                  </a:lnTo>
                  <a:cubicBezTo>
                    <a:pt x="0" y="2529"/>
                    <a:pt x="365" y="2883"/>
                    <a:pt x="975" y="2883"/>
                  </a:cubicBezTo>
                  <a:cubicBezTo>
                    <a:pt x="1013" y="2883"/>
                    <a:pt x="1053" y="2881"/>
                    <a:pt x="1094" y="2878"/>
                  </a:cubicBezTo>
                  <a:cubicBezTo>
                    <a:pt x="1556" y="2738"/>
                    <a:pt x="2247" y="2298"/>
                    <a:pt x="2247" y="2298"/>
                  </a:cubicBezTo>
                  <a:cubicBezTo>
                    <a:pt x="2360" y="2288"/>
                    <a:pt x="2530" y="2277"/>
                    <a:pt x="2699" y="2277"/>
                  </a:cubicBezTo>
                  <a:cubicBezTo>
                    <a:pt x="2903" y="2277"/>
                    <a:pt x="3106" y="2293"/>
                    <a:pt x="3210" y="2348"/>
                  </a:cubicBezTo>
                  <a:cubicBezTo>
                    <a:pt x="3311" y="2498"/>
                    <a:pt x="3371" y="2849"/>
                    <a:pt x="3371" y="2849"/>
                  </a:cubicBezTo>
                  <a:lnTo>
                    <a:pt x="4274" y="2849"/>
                  </a:lnTo>
                  <a:cubicBezTo>
                    <a:pt x="4274" y="2849"/>
                    <a:pt x="4024" y="2539"/>
                    <a:pt x="3973" y="2216"/>
                  </a:cubicBezTo>
                  <a:cubicBezTo>
                    <a:pt x="3663" y="1937"/>
                    <a:pt x="3511" y="1766"/>
                    <a:pt x="3210" y="1686"/>
                  </a:cubicBezTo>
                  <a:cubicBezTo>
                    <a:pt x="3186" y="1687"/>
                    <a:pt x="3162" y="1687"/>
                    <a:pt x="3138" y="1687"/>
                  </a:cubicBezTo>
                  <a:cubicBezTo>
                    <a:pt x="2763" y="1687"/>
                    <a:pt x="2492" y="1614"/>
                    <a:pt x="2557" y="1414"/>
                  </a:cubicBezTo>
                  <a:cubicBezTo>
                    <a:pt x="2627" y="1193"/>
                    <a:pt x="2808" y="1034"/>
                    <a:pt x="2808" y="1034"/>
                  </a:cubicBezTo>
                  <a:cubicBezTo>
                    <a:pt x="3130" y="964"/>
                    <a:pt x="3280" y="812"/>
                    <a:pt x="3280" y="812"/>
                  </a:cubicBezTo>
                  <a:cubicBezTo>
                    <a:pt x="3280" y="812"/>
                    <a:pt x="3280" y="622"/>
                    <a:pt x="3200" y="531"/>
                  </a:cubicBezTo>
                  <a:cubicBezTo>
                    <a:pt x="3193" y="533"/>
                    <a:pt x="3185" y="534"/>
                    <a:pt x="3177" y="534"/>
                  </a:cubicBezTo>
                  <a:cubicBezTo>
                    <a:pt x="3116" y="534"/>
                    <a:pt x="3064" y="461"/>
                    <a:pt x="3090" y="381"/>
                  </a:cubicBezTo>
                  <a:cubicBezTo>
                    <a:pt x="3121" y="290"/>
                    <a:pt x="3381" y="39"/>
                    <a:pt x="3381" y="39"/>
                  </a:cubicBezTo>
                  <a:lnTo>
                    <a:pt x="3350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33"/>
            <p:cNvSpPr/>
            <p:nvPr/>
          </p:nvSpPr>
          <p:spPr>
            <a:xfrm>
              <a:off x="7491976" y="2414310"/>
              <a:ext cx="256106" cy="147072"/>
            </a:xfrm>
            <a:custGeom>
              <a:avLst/>
              <a:gdLst/>
              <a:ahLst/>
              <a:cxnLst/>
              <a:rect l="l" t="t" r="r" b="b"/>
              <a:pathLst>
                <a:path w="1104" h="634" extrusionOk="0">
                  <a:moveTo>
                    <a:pt x="482" y="1"/>
                  </a:moveTo>
                  <a:cubicBezTo>
                    <a:pt x="302" y="1"/>
                    <a:pt x="150" y="143"/>
                    <a:pt x="150" y="314"/>
                  </a:cubicBezTo>
                  <a:lnTo>
                    <a:pt x="150" y="362"/>
                  </a:lnTo>
                  <a:cubicBezTo>
                    <a:pt x="71" y="362"/>
                    <a:pt x="1" y="422"/>
                    <a:pt x="1" y="494"/>
                  </a:cubicBezTo>
                  <a:cubicBezTo>
                    <a:pt x="1" y="574"/>
                    <a:pt x="71" y="634"/>
                    <a:pt x="150" y="634"/>
                  </a:cubicBezTo>
                  <a:lnTo>
                    <a:pt x="964" y="634"/>
                  </a:lnTo>
                  <a:cubicBezTo>
                    <a:pt x="1043" y="634"/>
                    <a:pt x="1104" y="574"/>
                    <a:pt x="1104" y="494"/>
                  </a:cubicBezTo>
                  <a:cubicBezTo>
                    <a:pt x="1104" y="422"/>
                    <a:pt x="1043" y="362"/>
                    <a:pt x="964" y="362"/>
                  </a:cubicBezTo>
                  <a:lnTo>
                    <a:pt x="913" y="362"/>
                  </a:lnTo>
                  <a:cubicBezTo>
                    <a:pt x="923" y="343"/>
                    <a:pt x="933" y="323"/>
                    <a:pt x="933" y="292"/>
                  </a:cubicBezTo>
                  <a:cubicBezTo>
                    <a:pt x="933" y="181"/>
                    <a:pt x="834" y="92"/>
                    <a:pt x="713" y="92"/>
                  </a:cubicBezTo>
                  <a:cubicBezTo>
                    <a:pt x="653" y="42"/>
                    <a:pt x="571" y="1"/>
                    <a:pt x="482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33"/>
            <p:cNvSpPr/>
            <p:nvPr/>
          </p:nvSpPr>
          <p:spPr>
            <a:xfrm>
              <a:off x="6484510" y="2593623"/>
              <a:ext cx="255874" cy="147072"/>
            </a:xfrm>
            <a:custGeom>
              <a:avLst/>
              <a:gdLst/>
              <a:ahLst/>
              <a:cxnLst/>
              <a:rect l="l" t="t" r="r" b="b"/>
              <a:pathLst>
                <a:path w="1103" h="634" extrusionOk="0">
                  <a:moveTo>
                    <a:pt x="482" y="1"/>
                  </a:moveTo>
                  <a:cubicBezTo>
                    <a:pt x="301" y="1"/>
                    <a:pt x="149" y="143"/>
                    <a:pt x="149" y="311"/>
                  </a:cubicBezTo>
                  <a:lnTo>
                    <a:pt x="149" y="352"/>
                  </a:lnTo>
                  <a:cubicBezTo>
                    <a:pt x="70" y="352"/>
                    <a:pt x="0" y="412"/>
                    <a:pt x="0" y="492"/>
                  </a:cubicBezTo>
                  <a:cubicBezTo>
                    <a:pt x="0" y="574"/>
                    <a:pt x="70" y="634"/>
                    <a:pt x="149" y="634"/>
                  </a:cubicBezTo>
                  <a:lnTo>
                    <a:pt x="963" y="634"/>
                  </a:lnTo>
                  <a:cubicBezTo>
                    <a:pt x="1043" y="634"/>
                    <a:pt x="1103" y="574"/>
                    <a:pt x="1103" y="492"/>
                  </a:cubicBezTo>
                  <a:cubicBezTo>
                    <a:pt x="1103" y="412"/>
                    <a:pt x="1043" y="352"/>
                    <a:pt x="963" y="352"/>
                  </a:cubicBezTo>
                  <a:cubicBezTo>
                    <a:pt x="942" y="352"/>
                    <a:pt x="932" y="352"/>
                    <a:pt x="913" y="362"/>
                  </a:cubicBezTo>
                  <a:cubicBezTo>
                    <a:pt x="922" y="342"/>
                    <a:pt x="932" y="311"/>
                    <a:pt x="932" y="292"/>
                  </a:cubicBezTo>
                  <a:cubicBezTo>
                    <a:pt x="932" y="181"/>
                    <a:pt x="831" y="92"/>
                    <a:pt x="710" y="92"/>
                  </a:cubicBezTo>
                  <a:cubicBezTo>
                    <a:pt x="650" y="32"/>
                    <a:pt x="571" y="1"/>
                    <a:pt x="482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33"/>
            <p:cNvSpPr/>
            <p:nvPr/>
          </p:nvSpPr>
          <p:spPr>
            <a:xfrm>
              <a:off x="7075350" y="2007203"/>
              <a:ext cx="479503" cy="219216"/>
            </a:xfrm>
            <a:custGeom>
              <a:avLst/>
              <a:gdLst/>
              <a:ahLst/>
              <a:cxnLst/>
              <a:rect l="l" t="t" r="r" b="b"/>
              <a:pathLst>
                <a:path w="2067" h="945" extrusionOk="0">
                  <a:moveTo>
                    <a:pt x="993" y="0"/>
                  </a:moveTo>
                  <a:cubicBezTo>
                    <a:pt x="843" y="0"/>
                    <a:pt x="723" y="111"/>
                    <a:pt x="704" y="251"/>
                  </a:cubicBezTo>
                  <a:cubicBezTo>
                    <a:pt x="511" y="251"/>
                    <a:pt x="362" y="403"/>
                    <a:pt x="362" y="593"/>
                  </a:cubicBezTo>
                  <a:lnTo>
                    <a:pt x="362" y="602"/>
                  </a:lnTo>
                  <a:cubicBezTo>
                    <a:pt x="292" y="624"/>
                    <a:pt x="232" y="663"/>
                    <a:pt x="191" y="713"/>
                  </a:cubicBezTo>
                  <a:cubicBezTo>
                    <a:pt x="172" y="703"/>
                    <a:pt x="150" y="694"/>
                    <a:pt x="121" y="694"/>
                  </a:cubicBezTo>
                  <a:cubicBezTo>
                    <a:pt x="51" y="694"/>
                    <a:pt x="1" y="744"/>
                    <a:pt x="1" y="814"/>
                  </a:cubicBezTo>
                  <a:cubicBezTo>
                    <a:pt x="1" y="884"/>
                    <a:pt x="51" y="944"/>
                    <a:pt x="121" y="944"/>
                  </a:cubicBezTo>
                  <a:lnTo>
                    <a:pt x="1946" y="944"/>
                  </a:lnTo>
                  <a:cubicBezTo>
                    <a:pt x="2006" y="944"/>
                    <a:pt x="2066" y="884"/>
                    <a:pt x="2066" y="814"/>
                  </a:cubicBezTo>
                  <a:cubicBezTo>
                    <a:pt x="2066" y="744"/>
                    <a:pt x="2006" y="694"/>
                    <a:pt x="1946" y="694"/>
                  </a:cubicBezTo>
                  <a:lnTo>
                    <a:pt x="1927" y="694"/>
                  </a:lnTo>
                  <a:cubicBezTo>
                    <a:pt x="1927" y="602"/>
                    <a:pt x="1867" y="533"/>
                    <a:pt x="1787" y="523"/>
                  </a:cubicBezTo>
                  <a:cubicBezTo>
                    <a:pt x="1737" y="342"/>
                    <a:pt x="1566" y="203"/>
                    <a:pt x="1366" y="203"/>
                  </a:cubicBezTo>
                  <a:cubicBezTo>
                    <a:pt x="1335" y="203"/>
                    <a:pt x="1306" y="203"/>
                    <a:pt x="1274" y="212"/>
                  </a:cubicBezTo>
                  <a:cubicBezTo>
                    <a:pt x="1233" y="92"/>
                    <a:pt x="1125" y="0"/>
                    <a:pt x="99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33"/>
            <p:cNvSpPr/>
            <p:nvPr/>
          </p:nvSpPr>
          <p:spPr>
            <a:xfrm>
              <a:off x="7012253" y="2274664"/>
              <a:ext cx="335443" cy="151712"/>
            </a:xfrm>
            <a:custGeom>
              <a:avLst/>
              <a:gdLst/>
              <a:ahLst/>
              <a:cxnLst/>
              <a:rect l="l" t="t" r="r" b="b"/>
              <a:pathLst>
                <a:path w="1446" h="654" extrusionOk="0">
                  <a:moveTo>
                    <a:pt x="754" y="1"/>
                  </a:moveTo>
                  <a:cubicBezTo>
                    <a:pt x="663" y="1"/>
                    <a:pt x="583" y="61"/>
                    <a:pt x="554" y="143"/>
                  </a:cubicBezTo>
                  <a:lnTo>
                    <a:pt x="494" y="143"/>
                  </a:lnTo>
                  <a:cubicBezTo>
                    <a:pt x="352" y="143"/>
                    <a:pt x="232" y="232"/>
                    <a:pt x="203" y="362"/>
                  </a:cubicBezTo>
                  <a:cubicBezTo>
                    <a:pt x="143" y="374"/>
                    <a:pt x="102" y="422"/>
                    <a:pt x="102" y="482"/>
                  </a:cubicBezTo>
                  <a:lnTo>
                    <a:pt x="92" y="482"/>
                  </a:lnTo>
                  <a:cubicBezTo>
                    <a:pt x="41" y="482"/>
                    <a:pt x="1" y="523"/>
                    <a:pt x="1" y="564"/>
                  </a:cubicBezTo>
                  <a:cubicBezTo>
                    <a:pt x="1" y="615"/>
                    <a:pt x="41" y="653"/>
                    <a:pt x="92" y="653"/>
                  </a:cubicBezTo>
                  <a:lnTo>
                    <a:pt x="1366" y="653"/>
                  </a:lnTo>
                  <a:cubicBezTo>
                    <a:pt x="1416" y="653"/>
                    <a:pt x="1445" y="615"/>
                    <a:pt x="1445" y="564"/>
                  </a:cubicBezTo>
                  <a:cubicBezTo>
                    <a:pt x="1445" y="523"/>
                    <a:pt x="1426" y="494"/>
                    <a:pt x="1385" y="482"/>
                  </a:cubicBezTo>
                  <a:lnTo>
                    <a:pt x="1385" y="453"/>
                  </a:lnTo>
                  <a:cubicBezTo>
                    <a:pt x="1385" y="374"/>
                    <a:pt x="1325" y="302"/>
                    <a:pt x="1236" y="302"/>
                  </a:cubicBezTo>
                  <a:cubicBezTo>
                    <a:pt x="1216" y="302"/>
                    <a:pt x="1195" y="314"/>
                    <a:pt x="1176" y="323"/>
                  </a:cubicBezTo>
                  <a:cubicBezTo>
                    <a:pt x="1144" y="232"/>
                    <a:pt x="1055" y="172"/>
                    <a:pt x="964" y="172"/>
                  </a:cubicBezTo>
                  <a:lnTo>
                    <a:pt x="954" y="172"/>
                  </a:lnTo>
                  <a:cubicBezTo>
                    <a:pt x="944" y="73"/>
                    <a:pt x="855" y="1"/>
                    <a:pt x="75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33"/>
            <p:cNvSpPr/>
            <p:nvPr/>
          </p:nvSpPr>
          <p:spPr>
            <a:xfrm>
              <a:off x="6600730" y="2377427"/>
              <a:ext cx="377199" cy="172357"/>
            </a:xfrm>
            <a:custGeom>
              <a:avLst/>
              <a:gdLst/>
              <a:ahLst/>
              <a:cxnLst/>
              <a:rect l="l" t="t" r="r" b="b"/>
              <a:pathLst>
                <a:path w="1626" h="743" extrusionOk="0">
                  <a:moveTo>
                    <a:pt x="843" y="1"/>
                  </a:moveTo>
                  <a:cubicBezTo>
                    <a:pt x="732" y="1"/>
                    <a:pt x="653" y="71"/>
                    <a:pt x="621" y="160"/>
                  </a:cubicBezTo>
                  <a:lnTo>
                    <a:pt x="551" y="160"/>
                  </a:lnTo>
                  <a:cubicBezTo>
                    <a:pt x="390" y="160"/>
                    <a:pt x="260" y="270"/>
                    <a:pt x="222" y="412"/>
                  </a:cubicBezTo>
                  <a:cubicBezTo>
                    <a:pt x="161" y="422"/>
                    <a:pt x="111" y="473"/>
                    <a:pt x="111" y="543"/>
                  </a:cubicBezTo>
                  <a:lnTo>
                    <a:pt x="101" y="543"/>
                  </a:lnTo>
                  <a:cubicBezTo>
                    <a:pt x="41" y="543"/>
                    <a:pt x="0" y="593"/>
                    <a:pt x="0" y="641"/>
                  </a:cubicBezTo>
                  <a:cubicBezTo>
                    <a:pt x="0" y="692"/>
                    <a:pt x="41" y="742"/>
                    <a:pt x="101" y="742"/>
                  </a:cubicBezTo>
                  <a:lnTo>
                    <a:pt x="1524" y="742"/>
                  </a:lnTo>
                  <a:cubicBezTo>
                    <a:pt x="1575" y="742"/>
                    <a:pt x="1625" y="692"/>
                    <a:pt x="1625" y="641"/>
                  </a:cubicBezTo>
                  <a:cubicBezTo>
                    <a:pt x="1625" y="593"/>
                    <a:pt x="1594" y="562"/>
                    <a:pt x="1555" y="552"/>
                  </a:cubicBezTo>
                  <a:lnTo>
                    <a:pt x="1555" y="511"/>
                  </a:lnTo>
                  <a:cubicBezTo>
                    <a:pt x="1555" y="422"/>
                    <a:pt x="1474" y="352"/>
                    <a:pt x="1384" y="352"/>
                  </a:cubicBezTo>
                  <a:cubicBezTo>
                    <a:pt x="1365" y="352"/>
                    <a:pt x="1334" y="352"/>
                    <a:pt x="1315" y="362"/>
                  </a:cubicBezTo>
                  <a:cubicBezTo>
                    <a:pt x="1274" y="270"/>
                    <a:pt x="1185" y="201"/>
                    <a:pt x="1074" y="201"/>
                  </a:cubicBezTo>
                  <a:lnTo>
                    <a:pt x="1064" y="201"/>
                  </a:lnTo>
                  <a:cubicBezTo>
                    <a:pt x="1052" y="90"/>
                    <a:pt x="953" y="1"/>
                    <a:pt x="843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33"/>
            <p:cNvSpPr/>
            <p:nvPr/>
          </p:nvSpPr>
          <p:spPr>
            <a:xfrm>
              <a:off x="7219406" y="2782447"/>
              <a:ext cx="472775" cy="46627"/>
            </a:xfrm>
            <a:custGeom>
              <a:avLst/>
              <a:gdLst/>
              <a:ahLst/>
              <a:cxnLst/>
              <a:rect l="l" t="t" r="r" b="b"/>
              <a:pathLst>
                <a:path w="2038" h="201" extrusionOk="0">
                  <a:moveTo>
                    <a:pt x="131" y="0"/>
                  </a:moveTo>
                  <a:cubicBezTo>
                    <a:pt x="61" y="0"/>
                    <a:pt x="1" y="61"/>
                    <a:pt x="1" y="130"/>
                  </a:cubicBezTo>
                  <a:lnTo>
                    <a:pt x="1" y="200"/>
                  </a:lnTo>
                  <a:lnTo>
                    <a:pt x="2038" y="200"/>
                  </a:lnTo>
                  <a:lnTo>
                    <a:pt x="2038" y="130"/>
                  </a:lnTo>
                  <a:cubicBezTo>
                    <a:pt x="2038" y="61"/>
                    <a:pt x="1978" y="0"/>
                    <a:pt x="1908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33"/>
            <p:cNvSpPr/>
            <p:nvPr/>
          </p:nvSpPr>
          <p:spPr>
            <a:xfrm>
              <a:off x="7045193" y="2828841"/>
              <a:ext cx="819121" cy="384383"/>
            </a:xfrm>
            <a:custGeom>
              <a:avLst/>
              <a:gdLst/>
              <a:ahLst/>
              <a:cxnLst/>
              <a:rect l="l" t="t" r="r" b="b"/>
              <a:pathLst>
                <a:path w="3531" h="1657" extrusionOk="0">
                  <a:moveTo>
                    <a:pt x="752" y="0"/>
                  </a:moveTo>
                  <a:cubicBezTo>
                    <a:pt x="441" y="121"/>
                    <a:pt x="80" y="402"/>
                    <a:pt x="1" y="662"/>
                  </a:cubicBezTo>
                  <a:cubicBezTo>
                    <a:pt x="111" y="1103"/>
                    <a:pt x="400" y="1486"/>
                    <a:pt x="822" y="1657"/>
                  </a:cubicBezTo>
                  <a:lnTo>
                    <a:pt x="2719" y="1657"/>
                  </a:lnTo>
                  <a:cubicBezTo>
                    <a:pt x="3131" y="1486"/>
                    <a:pt x="3422" y="1103"/>
                    <a:pt x="3530" y="662"/>
                  </a:cubicBezTo>
                  <a:cubicBezTo>
                    <a:pt x="3451" y="402"/>
                    <a:pt x="3099" y="121"/>
                    <a:pt x="278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33"/>
            <p:cNvSpPr/>
            <p:nvPr/>
          </p:nvSpPr>
          <p:spPr>
            <a:xfrm>
              <a:off x="7045193" y="2982405"/>
              <a:ext cx="819121" cy="232"/>
            </a:xfrm>
            <a:custGeom>
              <a:avLst/>
              <a:gdLst/>
              <a:ahLst/>
              <a:cxnLst/>
              <a:rect l="l" t="t" r="r" b="b"/>
              <a:pathLst>
                <a:path w="3531" h="1" fill="none" extrusionOk="0">
                  <a:moveTo>
                    <a:pt x="3530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33"/>
            <p:cNvSpPr/>
            <p:nvPr/>
          </p:nvSpPr>
          <p:spPr>
            <a:xfrm>
              <a:off x="6784454" y="3380698"/>
              <a:ext cx="1711084" cy="958521"/>
            </a:xfrm>
            <a:custGeom>
              <a:avLst/>
              <a:gdLst/>
              <a:ahLst/>
              <a:cxnLst/>
              <a:rect l="l" t="t" r="r" b="b"/>
              <a:pathLst>
                <a:path w="7376" h="4132" extrusionOk="0">
                  <a:moveTo>
                    <a:pt x="0" y="0"/>
                  </a:moveTo>
                  <a:lnTo>
                    <a:pt x="0" y="4132"/>
                  </a:lnTo>
                  <a:lnTo>
                    <a:pt x="7375" y="4132"/>
                  </a:lnTo>
                  <a:lnTo>
                    <a:pt x="7375" y="0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33"/>
            <p:cNvSpPr/>
            <p:nvPr/>
          </p:nvSpPr>
          <p:spPr>
            <a:xfrm>
              <a:off x="6721820" y="3212983"/>
              <a:ext cx="1836122" cy="195787"/>
            </a:xfrm>
            <a:custGeom>
              <a:avLst/>
              <a:gdLst/>
              <a:ahLst/>
              <a:cxnLst/>
              <a:rect l="l" t="t" r="r" b="b"/>
              <a:pathLst>
                <a:path w="7915" h="844" extrusionOk="0">
                  <a:moveTo>
                    <a:pt x="0" y="1"/>
                  </a:moveTo>
                  <a:lnTo>
                    <a:pt x="0" y="843"/>
                  </a:lnTo>
                  <a:lnTo>
                    <a:pt x="7915" y="843"/>
                  </a:lnTo>
                  <a:lnTo>
                    <a:pt x="7915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33"/>
            <p:cNvSpPr/>
            <p:nvPr/>
          </p:nvSpPr>
          <p:spPr>
            <a:xfrm>
              <a:off x="7414960" y="3524751"/>
              <a:ext cx="449345" cy="121323"/>
            </a:xfrm>
            <a:custGeom>
              <a:avLst/>
              <a:gdLst/>
              <a:ahLst/>
              <a:cxnLst/>
              <a:rect l="l" t="t" r="r" b="b"/>
              <a:pathLst>
                <a:path w="1937" h="523" extrusionOk="0">
                  <a:moveTo>
                    <a:pt x="1" y="0"/>
                  </a:moveTo>
                  <a:lnTo>
                    <a:pt x="1" y="523"/>
                  </a:lnTo>
                  <a:lnTo>
                    <a:pt x="1936" y="523"/>
                  </a:lnTo>
                  <a:lnTo>
                    <a:pt x="1936" y="0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33"/>
            <p:cNvSpPr/>
            <p:nvPr/>
          </p:nvSpPr>
          <p:spPr>
            <a:xfrm>
              <a:off x="6886522" y="3501322"/>
              <a:ext cx="1506246" cy="765981"/>
            </a:xfrm>
            <a:custGeom>
              <a:avLst/>
              <a:gdLst/>
              <a:ahLst/>
              <a:cxnLst/>
              <a:rect l="l" t="t" r="r" b="b"/>
              <a:pathLst>
                <a:path w="6493" h="3302" extrusionOk="0">
                  <a:moveTo>
                    <a:pt x="1" y="0"/>
                  </a:moveTo>
                  <a:lnTo>
                    <a:pt x="1" y="3301"/>
                  </a:lnTo>
                  <a:lnTo>
                    <a:pt x="6492" y="3301"/>
                  </a:lnTo>
                  <a:lnTo>
                    <a:pt x="6492" y="0"/>
                  </a:lnTo>
                  <a:lnTo>
                    <a:pt x="4094" y="0"/>
                  </a:lnTo>
                  <a:cubicBezTo>
                    <a:pt x="4046" y="231"/>
                    <a:pt x="3685" y="412"/>
                    <a:pt x="3251" y="412"/>
                  </a:cubicBezTo>
                  <a:cubicBezTo>
                    <a:pt x="2811" y="412"/>
                    <a:pt x="2449" y="231"/>
                    <a:pt x="2409" y="0"/>
                  </a:cubicBez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1" name="Google Shape;701;p33"/>
          <p:cNvGrpSpPr/>
          <p:nvPr/>
        </p:nvGrpSpPr>
        <p:grpSpPr>
          <a:xfrm>
            <a:off x="7345122" y="1212485"/>
            <a:ext cx="949848" cy="3390883"/>
            <a:chOff x="9865672" y="1512385"/>
            <a:chExt cx="949848" cy="3390883"/>
          </a:xfrm>
        </p:grpSpPr>
        <p:sp>
          <p:nvSpPr>
            <p:cNvPr id="702" name="Google Shape;702;p33"/>
            <p:cNvSpPr/>
            <p:nvPr/>
          </p:nvSpPr>
          <p:spPr>
            <a:xfrm>
              <a:off x="10023652" y="1851252"/>
              <a:ext cx="633880" cy="412441"/>
            </a:xfrm>
            <a:custGeom>
              <a:avLst/>
              <a:gdLst/>
              <a:ahLst/>
              <a:cxnLst/>
              <a:rect l="l" t="t" r="r" b="b"/>
              <a:pathLst>
                <a:path w="3262" h="2237" extrusionOk="0">
                  <a:moveTo>
                    <a:pt x="844" y="0"/>
                  </a:moveTo>
                  <a:cubicBezTo>
                    <a:pt x="692" y="672"/>
                    <a:pt x="1" y="1524"/>
                    <a:pt x="784" y="2237"/>
                  </a:cubicBezTo>
                  <a:lnTo>
                    <a:pt x="2479" y="2237"/>
                  </a:lnTo>
                  <a:cubicBezTo>
                    <a:pt x="3261" y="1524"/>
                    <a:pt x="2570" y="672"/>
                    <a:pt x="2418" y="0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33"/>
            <p:cNvSpPr/>
            <p:nvPr/>
          </p:nvSpPr>
          <p:spPr>
            <a:xfrm>
              <a:off x="10195429" y="1512385"/>
              <a:ext cx="290318" cy="87577"/>
            </a:xfrm>
            <a:custGeom>
              <a:avLst/>
              <a:gdLst/>
              <a:ahLst/>
              <a:cxnLst/>
              <a:rect l="l" t="t" r="r" b="b"/>
              <a:pathLst>
                <a:path w="1494" h="475" extrusionOk="0">
                  <a:moveTo>
                    <a:pt x="131" y="1"/>
                  </a:moveTo>
                  <a:cubicBezTo>
                    <a:pt x="49" y="102"/>
                    <a:pt x="1" y="353"/>
                    <a:pt x="90" y="473"/>
                  </a:cubicBezTo>
                  <a:cubicBezTo>
                    <a:pt x="105" y="474"/>
                    <a:pt x="122" y="474"/>
                    <a:pt x="139" y="474"/>
                  </a:cubicBezTo>
                  <a:cubicBezTo>
                    <a:pt x="303" y="474"/>
                    <a:pt x="544" y="433"/>
                    <a:pt x="672" y="353"/>
                  </a:cubicBezTo>
                  <a:lnTo>
                    <a:pt x="822" y="353"/>
                  </a:lnTo>
                  <a:cubicBezTo>
                    <a:pt x="950" y="433"/>
                    <a:pt x="1191" y="474"/>
                    <a:pt x="1355" y="474"/>
                  </a:cubicBezTo>
                  <a:cubicBezTo>
                    <a:pt x="1372" y="474"/>
                    <a:pt x="1389" y="474"/>
                    <a:pt x="1404" y="473"/>
                  </a:cubicBezTo>
                  <a:cubicBezTo>
                    <a:pt x="1493" y="353"/>
                    <a:pt x="1445" y="102"/>
                    <a:pt x="1363" y="1"/>
                  </a:cubicBezTo>
                  <a:cubicBezTo>
                    <a:pt x="1173" y="1"/>
                    <a:pt x="923" y="131"/>
                    <a:pt x="783" y="222"/>
                  </a:cubicBezTo>
                  <a:lnTo>
                    <a:pt x="711" y="222"/>
                  </a:lnTo>
                  <a:cubicBezTo>
                    <a:pt x="571" y="131"/>
                    <a:pt x="321" y="1"/>
                    <a:pt x="131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33"/>
            <p:cNvSpPr/>
            <p:nvPr/>
          </p:nvSpPr>
          <p:spPr>
            <a:xfrm>
              <a:off x="10164144" y="1543359"/>
              <a:ext cx="352890" cy="122976"/>
            </a:xfrm>
            <a:custGeom>
              <a:avLst/>
              <a:gdLst/>
              <a:ahLst/>
              <a:cxnLst/>
              <a:rect l="l" t="t" r="r" b="b"/>
              <a:pathLst>
                <a:path w="1816" h="667" extrusionOk="0">
                  <a:moveTo>
                    <a:pt x="284" y="1"/>
                  </a:moveTo>
                  <a:cubicBezTo>
                    <a:pt x="205" y="1"/>
                    <a:pt x="129" y="7"/>
                    <a:pt x="61" y="23"/>
                  </a:cubicBezTo>
                  <a:cubicBezTo>
                    <a:pt x="0" y="185"/>
                    <a:pt x="29" y="536"/>
                    <a:pt x="181" y="666"/>
                  </a:cubicBezTo>
                  <a:cubicBezTo>
                    <a:pt x="402" y="615"/>
                    <a:pt x="752" y="454"/>
                    <a:pt x="913" y="286"/>
                  </a:cubicBezTo>
                  <a:cubicBezTo>
                    <a:pt x="1065" y="454"/>
                    <a:pt x="1414" y="615"/>
                    <a:pt x="1635" y="666"/>
                  </a:cubicBezTo>
                  <a:cubicBezTo>
                    <a:pt x="1787" y="536"/>
                    <a:pt x="1816" y="185"/>
                    <a:pt x="1756" y="23"/>
                  </a:cubicBezTo>
                  <a:cubicBezTo>
                    <a:pt x="1687" y="7"/>
                    <a:pt x="1611" y="1"/>
                    <a:pt x="1532" y="1"/>
                  </a:cubicBezTo>
                  <a:cubicBezTo>
                    <a:pt x="1312" y="1"/>
                    <a:pt x="1069" y="54"/>
                    <a:pt x="913" y="115"/>
                  </a:cubicBezTo>
                  <a:cubicBezTo>
                    <a:pt x="750" y="54"/>
                    <a:pt x="505" y="1"/>
                    <a:pt x="284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33"/>
            <p:cNvSpPr/>
            <p:nvPr/>
          </p:nvSpPr>
          <p:spPr>
            <a:xfrm>
              <a:off x="10300749" y="1547599"/>
              <a:ext cx="79672" cy="68402"/>
            </a:xfrm>
            <a:custGeom>
              <a:avLst/>
              <a:gdLst/>
              <a:ahLst/>
              <a:cxnLst/>
              <a:rect l="l" t="t" r="r" b="b"/>
              <a:pathLst>
                <a:path w="410" h="371" extrusionOk="0">
                  <a:moveTo>
                    <a:pt x="210" y="0"/>
                  </a:moveTo>
                  <a:cubicBezTo>
                    <a:pt x="89" y="0"/>
                    <a:pt x="0" y="82"/>
                    <a:pt x="0" y="181"/>
                  </a:cubicBezTo>
                  <a:cubicBezTo>
                    <a:pt x="0" y="282"/>
                    <a:pt x="89" y="371"/>
                    <a:pt x="210" y="371"/>
                  </a:cubicBezTo>
                  <a:cubicBezTo>
                    <a:pt x="321" y="371"/>
                    <a:pt x="410" y="282"/>
                    <a:pt x="410" y="181"/>
                  </a:cubicBezTo>
                  <a:cubicBezTo>
                    <a:pt x="410" y="82"/>
                    <a:pt x="321" y="0"/>
                    <a:pt x="210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33"/>
            <p:cNvSpPr/>
            <p:nvPr/>
          </p:nvSpPr>
          <p:spPr>
            <a:xfrm>
              <a:off x="9896957" y="2261468"/>
              <a:ext cx="306252" cy="1090563"/>
            </a:xfrm>
            <a:custGeom>
              <a:avLst/>
              <a:gdLst/>
              <a:ahLst/>
              <a:cxnLst/>
              <a:rect l="l" t="t" r="r" b="b"/>
              <a:pathLst>
                <a:path w="1576" h="5915" extrusionOk="0">
                  <a:moveTo>
                    <a:pt x="1201" y="1"/>
                  </a:moveTo>
                  <a:cubicBezTo>
                    <a:pt x="1124" y="1"/>
                    <a:pt x="1067" y="27"/>
                    <a:pt x="1043" y="62"/>
                  </a:cubicBezTo>
                  <a:cubicBezTo>
                    <a:pt x="1043" y="62"/>
                    <a:pt x="824" y="291"/>
                    <a:pt x="764" y="734"/>
                  </a:cubicBezTo>
                  <a:cubicBezTo>
                    <a:pt x="704" y="1175"/>
                    <a:pt x="593" y="2037"/>
                    <a:pt x="574" y="2179"/>
                  </a:cubicBezTo>
                  <a:cubicBezTo>
                    <a:pt x="552" y="2318"/>
                    <a:pt x="472" y="2509"/>
                    <a:pt x="422" y="3022"/>
                  </a:cubicBezTo>
                  <a:cubicBezTo>
                    <a:pt x="371" y="3532"/>
                    <a:pt x="212" y="4466"/>
                    <a:pt x="171" y="4606"/>
                  </a:cubicBezTo>
                  <a:cubicBezTo>
                    <a:pt x="140" y="4745"/>
                    <a:pt x="0" y="5157"/>
                    <a:pt x="0" y="5188"/>
                  </a:cubicBezTo>
                  <a:cubicBezTo>
                    <a:pt x="0" y="5217"/>
                    <a:pt x="61" y="5528"/>
                    <a:pt x="80" y="5579"/>
                  </a:cubicBezTo>
                  <a:cubicBezTo>
                    <a:pt x="102" y="5629"/>
                    <a:pt x="121" y="5648"/>
                    <a:pt x="181" y="5709"/>
                  </a:cubicBezTo>
                  <a:cubicBezTo>
                    <a:pt x="241" y="5769"/>
                    <a:pt x="311" y="5860"/>
                    <a:pt x="342" y="5901"/>
                  </a:cubicBezTo>
                  <a:cubicBezTo>
                    <a:pt x="349" y="5910"/>
                    <a:pt x="356" y="5914"/>
                    <a:pt x="362" y="5914"/>
                  </a:cubicBezTo>
                  <a:cubicBezTo>
                    <a:pt x="384" y="5914"/>
                    <a:pt x="400" y="5869"/>
                    <a:pt x="393" y="5800"/>
                  </a:cubicBezTo>
                  <a:cubicBezTo>
                    <a:pt x="371" y="5709"/>
                    <a:pt x="282" y="5600"/>
                    <a:pt x="261" y="5569"/>
                  </a:cubicBezTo>
                  <a:cubicBezTo>
                    <a:pt x="251" y="5540"/>
                    <a:pt x="232" y="5369"/>
                    <a:pt x="232" y="5347"/>
                  </a:cubicBezTo>
                  <a:cubicBezTo>
                    <a:pt x="232" y="5338"/>
                    <a:pt x="241" y="5268"/>
                    <a:pt x="241" y="5268"/>
                  </a:cubicBezTo>
                  <a:cubicBezTo>
                    <a:pt x="241" y="5268"/>
                    <a:pt x="301" y="5319"/>
                    <a:pt x="311" y="5359"/>
                  </a:cubicBezTo>
                  <a:cubicBezTo>
                    <a:pt x="321" y="5429"/>
                    <a:pt x="321" y="5468"/>
                    <a:pt x="342" y="5518"/>
                  </a:cubicBezTo>
                  <a:cubicBezTo>
                    <a:pt x="362" y="5579"/>
                    <a:pt x="412" y="5588"/>
                    <a:pt x="431" y="5588"/>
                  </a:cubicBezTo>
                  <a:cubicBezTo>
                    <a:pt x="453" y="5579"/>
                    <a:pt x="453" y="5518"/>
                    <a:pt x="463" y="5458"/>
                  </a:cubicBezTo>
                  <a:cubicBezTo>
                    <a:pt x="472" y="5398"/>
                    <a:pt x="501" y="5347"/>
                    <a:pt x="492" y="5299"/>
                  </a:cubicBezTo>
                  <a:cubicBezTo>
                    <a:pt x="492" y="5258"/>
                    <a:pt x="542" y="5107"/>
                    <a:pt x="523" y="4998"/>
                  </a:cubicBezTo>
                  <a:cubicBezTo>
                    <a:pt x="501" y="4888"/>
                    <a:pt x="453" y="4777"/>
                    <a:pt x="492" y="4637"/>
                  </a:cubicBezTo>
                  <a:cubicBezTo>
                    <a:pt x="713" y="3713"/>
                    <a:pt x="1005" y="3082"/>
                    <a:pt x="1084" y="2740"/>
                  </a:cubicBezTo>
                  <a:cubicBezTo>
                    <a:pt x="1163" y="2398"/>
                    <a:pt x="1144" y="2208"/>
                    <a:pt x="1163" y="2119"/>
                  </a:cubicBezTo>
                  <a:cubicBezTo>
                    <a:pt x="1185" y="2037"/>
                    <a:pt x="1496" y="893"/>
                    <a:pt x="1537" y="614"/>
                  </a:cubicBezTo>
                  <a:cubicBezTo>
                    <a:pt x="1575" y="322"/>
                    <a:pt x="1566" y="123"/>
                    <a:pt x="1385" y="41"/>
                  </a:cubicBezTo>
                  <a:cubicBezTo>
                    <a:pt x="1316" y="13"/>
                    <a:pt x="1254" y="1"/>
                    <a:pt x="120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33"/>
            <p:cNvSpPr/>
            <p:nvPr/>
          </p:nvSpPr>
          <p:spPr>
            <a:xfrm>
              <a:off x="9896957" y="2255937"/>
              <a:ext cx="306252" cy="1100704"/>
            </a:xfrm>
            <a:custGeom>
              <a:avLst/>
              <a:gdLst/>
              <a:ahLst/>
              <a:cxnLst/>
              <a:rect l="l" t="t" r="r" b="b"/>
              <a:pathLst>
                <a:path w="1576" h="5970" fill="none" extrusionOk="0">
                  <a:moveTo>
                    <a:pt x="1043" y="92"/>
                  </a:moveTo>
                  <a:cubicBezTo>
                    <a:pt x="1043" y="92"/>
                    <a:pt x="824" y="321"/>
                    <a:pt x="764" y="764"/>
                  </a:cubicBezTo>
                  <a:cubicBezTo>
                    <a:pt x="704" y="1205"/>
                    <a:pt x="593" y="2067"/>
                    <a:pt x="574" y="2209"/>
                  </a:cubicBezTo>
                  <a:cubicBezTo>
                    <a:pt x="552" y="2348"/>
                    <a:pt x="472" y="2539"/>
                    <a:pt x="422" y="3052"/>
                  </a:cubicBezTo>
                  <a:cubicBezTo>
                    <a:pt x="371" y="3562"/>
                    <a:pt x="212" y="4496"/>
                    <a:pt x="171" y="4636"/>
                  </a:cubicBezTo>
                  <a:cubicBezTo>
                    <a:pt x="140" y="4775"/>
                    <a:pt x="0" y="5187"/>
                    <a:pt x="0" y="5218"/>
                  </a:cubicBezTo>
                  <a:cubicBezTo>
                    <a:pt x="0" y="5247"/>
                    <a:pt x="61" y="5558"/>
                    <a:pt x="80" y="5609"/>
                  </a:cubicBezTo>
                  <a:cubicBezTo>
                    <a:pt x="102" y="5659"/>
                    <a:pt x="121" y="5678"/>
                    <a:pt x="181" y="5739"/>
                  </a:cubicBezTo>
                  <a:cubicBezTo>
                    <a:pt x="241" y="5799"/>
                    <a:pt x="311" y="5890"/>
                    <a:pt x="342" y="5931"/>
                  </a:cubicBezTo>
                  <a:cubicBezTo>
                    <a:pt x="371" y="5970"/>
                    <a:pt x="403" y="5919"/>
                    <a:pt x="393" y="5830"/>
                  </a:cubicBezTo>
                  <a:cubicBezTo>
                    <a:pt x="371" y="5739"/>
                    <a:pt x="282" y="5630"/>
                    <a:pt x="261" y="5599"/>
                  </a:cubicBezTo>
                  <a:cubicBezTo>
                    <a:pt x="251" y="5570"/>
                    <a:pt x="232" y="5399"/>
                    <a:pt x="232" y="5377"/>
                  </a:cubicBezTo>
                  <a:cubicBezTo>
                    <a:pt x="232" y="5368"/>
                    <a:pt x="241" y="5298"/>
                    <a:pt x="241" y="5298"/>
                  </a:cubicBezTo>
                  <a:cubicBezTo>
                    <a:pt x="241" y="5298"/>
                    <a:pt x="301" y="5349"/>
                    <a:pt x="311" y="5389"/>
                  </a:cubicBezTo>
                  <a:cubicBezTo>
                    <a:pt x="321" y="5459"/>
                    <a:pt x="321" y="5498"/>
                    <a:pt x="342" y="5548"/>
                  </a:cubicBezTo>
                  <a:cubicBezTo>
                    <a:pt x="362" y="5609"/>
                    <a:pt x="412" y="5618"/>
                    <a:pt x="431" y="5618"/>
                  </a:cubicBezTo>
                  <a:cubicBezTo>
                    <a:pt x="453" y="5609"/>
                    <a:pt x="453" y="5548"/>
                    <a:pt x="463" y="5488"/>
                  </a:cubicBezTo>
                  <a:cubicBezTo>
                    <a:pt x="472" y="5428"/>
                    <a:pt x="501" y="5377"/>
                    <a:pt x="492" y="5329"/>
                  </a:cubicBezTo>
                  <a:cubicBezTo>
                    <a:pt x="492" y="5288"/>
                    <a:pt x="542" y="5137"/>
                    <a:pt x="523" y="5028"/>
                  </a:cubicBezTo>
                  <a:cubicBezTo>
                    <a:pt x="501" y="4918"/>
                    <a:pt x="453" y="4807"/>
                    <a:pt x="492" y="4667"/>
                  </a:cubicBezTo>
                  <a:cubicBezTo>
                    <a:pt x="713" y="3743"/>
                    <a:pt x="1005" y="3112"/>
                    <a:pt x="1084" y="2770"/>
                  </a:cubicBezTo>
                  <a:cubicBezTo>
                    <a:pt x="1163" y="2428"/>
                    <a:pt x="1144" y="2238"/>
                    <a:pt x="1163" y="2149"/>
                  </a:cubicBezTo>
                  <a:cubicBezTo>
                    <a:pt x="1185" y="2067"/>
                    <a:pt x="1496" y="923"/>
                    <a:pt x="1537" y="644"/>
                  </a:cubicBezTo>
                  <a:cubicBezTo>
                    <a:pt x="1575" y="352"/>
                    <a:pt x="1566" y="153"/>
                    <a:pt x="1385" y="71"/>
                  </a:cubicBezTo>
                  <a:cubicBezTo>
                    <a:pt x="1214" y="1"/>
                    <a:pt x="1084" y="32"/>
                    <a:pt x="1043" y="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33"/>
            <p:cNvSpPr/>
            <p:nvPr/>
          </p:nvSpPr>
          <p:spPr>
            <a:xfrm>
              <a:off x="9906867" y="3084852"/>
              <a:ext cx="105323" cy="77068"/>
            </a:xfrm>
            <a:custGeom>
              <a:avLst/>
              <a:gdLst/>
              <a:ahLst/>
              <a:cxnLst/>
              <a:rect l="l" t="t" r="r" b="b"/>
              <a:pathLst>
                <a:path w="542" h="418" extrusionOk="0">
                  <a:moveTo>
                    <a:pt x="29" y="0"/>
                  </a:moveTo>
                  <a:lnTo>
                    <a:pt x="0" y="352"/>
                  </a:lnTo>
                  <a:cubicBezTo>
                    <a:pt x="0" y="352"/>
                    <a:pt x="155" y="418"/>
                    <a:pt x="366" y="418"/>
                  </a:cubicBezTo>
                  <a:cubicBezTo>
                    <a:pt x="400" y="418"/>
                    <a:pt x="435" y="416"/>
                    <a:pt x="472" y="412"/>
                  </a:cubicBezTo>
                  <a:lnTo>
                    <a:pt x="542" y="6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33"/>
            <p:cNvSpPr/>
            <p:nvPr/>
          </p:nvSpPr>
          <p:spPr>
            <a:xfrm>
              <a:off x="9908616" y="3123384"/>
              <a:ext cx="93858" cy="24153"/>
            </a:xfrm>
            <a:custGeom>
              <a:avLst/>
              <a:gdLst/>
              <a:ahLst/>
              <a:cxnLst/>
              <a:rect l="l" t="t" r="r" b="b"/>
              <a:pathLst>
                <a:path w="483" h="131" extrusionOk="0">
                  <a:moveTo>
                    <a:pt x="10" y="1"/>
                  </a:moveTo>
                  <a:lnTo>
                    <a:pt x="1" y="42"/>
                  </a:lnTo>
                  <a:cubicBezTo>
                    <a:pt x="92" y="83"/>
                    <a:pt x="241" y="131"/>
                    <a:pt x="473" y="131"/>
                  </a:cubicBezTo>
                  <a:lnTo>
                    <a:pt x="482" y="92"/>
                  </a:lnTo>
                  <a:cubicBezTo>
                    <a:pt x="251" y="92"/>
                    <a:pt x="92" y="32"/>
                    <a:pt x="10" y="1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33"/>
            <p:cNvSpPr/>
            <p:nvPr/>
          </p:nvSpPr>
          <p:spPr>
            <a:xfrm>
              <a:off x="9910559" y="3105132"/>
              <a:ext cx="95607" cy="25997"/>
            </a:xfrm>
            <a:custGeom>
              <a:avLst/>
              <a:gdLst/>
              <a:ahLst/>
              <a:cxnLst/>
              <a:rect l="l" t="t" r="r" b="b"/>
              <a:pathLst>
                <a:path w="492" h="141" extrusionOk="0">
                  <a:moveTo>
                    <a:pt x="0" y="1"/>
                  </a:moveTo>
                  <a:lnTo>
                    <a:pt x="0" y="39"/>
                  </a:lnTo>
                  <a:cubicBezTo>
                    <a:pt x="82" y="80"/>
                    <a:pt x="241" y="141"/>
                    <a:pt x="482" y="141"/>
                  </a:cubicBezTo>
                  <a:lnTo>
                    <a:pt x="491" y="100"/>
                  </a:lnTo>
                  <a:cubicBezTo>
                    <a:pt x="241" y="100"/>
                    <a:pt x="82" y="39"/>
                    <a:pt x="0" y="1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33"/>
            <p:cNvSpPr/>
            <p:nvPr/>
          </p:nvSpPr>
          <p:spPr>
            <a:xfrm>
              <a:off x="9906867" y="3084852"/>
              <a:ext cx="105323" cy="81308"/>
            </a:xfrm>
            <a:custGeom>
              <a:avLst/>
              <a:gdLst/>
              <a:ahLst/>
              <a:cxnLst/>
              <a:rect l="l" t="t" r="r" b="b"/>
              <a:pathLst>
                <a:path w="542" h="441" fill="none" extrusionOk="0">
                  <a:moveTo>
                    <a:pt x="29" y="0"/>
                  </a:moveTo>
                  <a:lnTo>
                    <a:pt x="0" y="352"/>
                  </a:lnTo>
                  <a:cubicBezTo>
                    <a:pt x="0" y="352"/>
                    <a:pt x="210" y="441"/>
                    <a:pt x="472" y="412"/>
                  </a:cubicBezTo>
                  <a:lnTo>
                    <a:pt x="542" y="60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33"/>
            <p:cNvSpPr/>
            <p:nvPr/>
          </p:nvSpPr>
          <p:spPr>
            <a:xfrm>
              <a:off x="9891322" y="2231232"/>
              <a:ext cx="337150" cy="877797"/>
            </a:xfrm>
            <a:custGeom>
              <a:avLst/>
              <a:gdLst/>
              <a:ahLst/>
              <a:cxnLst/>
              <a:rect l="l" t="t" r="r" b="b"/>
              <a:pathLst>
                <a:path w="1735" h="4761" extrusionOk="0">
                  <a:moveTo>
                    <a:pt x="1295" y="1"/>
                  </a:moveTo>
                  <a:cubicBezTo>
                    <a:pt x="1224" y="1"/>
                    <a:pt x="1158" y="23"/>
                    <a:pt x="1113" y="75"/>
                  </a:cubicBezTo>
                  <a:cubicBezTo>
                    <a:pt x="1113" y="75"/>
                    <a:pt x="831" y="325"/>
                    <a:pt x="761" y="657"/>
                  </a:cubicBezTo>
                  <a:cubicBezTo>
                    <a:pt x="692" y="997"/>
                    <a:pt x="460" y="2463"/>
                    <a:pt x="460" y="2463"/>
                  </a:cubicBezTo>
                  <a:cubicBezTo>
                    <a:pt x="460" y="2463"/>
                    <a:pt x="61" y="4048"/>
                    <a:pt x="29" y="4158"/>
                  </a:cubicBezTo>
                  <a:cubicBezTo>
                    <a:pt x="1" y="4279"/>
                    <a:pt x="109" y="4630"/>
                    <a:pt x="109" y="4630"/>
                  </a:cubicBezTo>
                  <a:cubicBezTo>
                    <a:pt x="109" y="4630"/>
                    <a:pt x="229" y="4751"/>
                    <a:pt x="603" y="4760"/>
                  </a:cubicBezTo>
                  <a:cubicBezTo>
                    <a:pt x="603" y="4760"/>
                    <a:pt x="983" y="4519"/>
                    <a:pt x="1024" y="4368"/>
                  </a:cubicBezTo>
                  <a:cubicBezTo>
                    <a:pt x="1072" y="4228"/>
                    <a:pt x="1214" y="2622"/>
                    <a:pt x="1214" y="2543"/>
                  </a:cubicBezTo>
                  <a:cubicBezTo>
                    <a:pt x="1214" y="2463"/>
                    <a:pt x="1566" y="1108"/>
                    <a:pt x="1635" y="797"/>
                  </a:cubicBezTo>
                  <a:cubicBezTo>
                    <a:pt x="1715" y="486"/>
                    <a:pt x="1734" y="325"/>
                    <a:pt x="1635" y="176"/>
                  </a:cubicBezTo>
                  <a:cubicBezTo>
                    <a:pt x="1576" y="77"/>
                    <a:pt x="1427" y="1"/>
                    <a:pt x="1295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33"/>
            <p:cNvSpPr/>
            <p:nvPr/>
          </p:nvSpPr>
          <p:spPr>
            <a:xfrm>
              <a:off x="10477967" y="2261468"/>
              <a:ext cx="306252" cy="1090563"/>
            </a:xfrm>
            <a:custGeom>
              <a:avLst/>
              <a:gdLst/>
              <a:ahLst/>
              <a:cxnLst/>
              <a:rect l="l" t="t" r="r" b="b"/>
              <a:pathLst>
                <a:path w="1576" h="5915" extrusionOk="0">
                  <a:moveTo>
                    <a:pt x="375" y="1"/>
                  </a:moveTo>
                  <a:cubicBezTo>
                    <a:pt x="322" y="1"/>
                    <a:pt x="260" y="13"/>
                    <a:pt x="191" y="41"/>
                  </a:cubicBezTo>
                  <a:cubicBezTo>
                    <a:pt x="11" y="123"/>
                    <a:pt x="1" y="322"/>
                    <a:pt x="39" y="614"/>
                  </a:cubicBezTo>
                  <a:cubicBezTo>
                    <a:pt x="80" y="893"/>
                    <a:pt x="391" y="2037"/>
                    <a:pt x="413" y="2119"/>
                  </a:cubicBezTo>
                  <a:cubicBezTo>
                    <a:pt x="432" y="2208"/>
                    <a:pt x="413" y="2398"/>
                    <a:pt x="492" y="2740"/>
                  </a:cubicBezTo>
                  <a:cubicBezTo>
                    <a:pt x="572" y="3082"/>
                    <a:pt x="863" y="3713"/>
                    <a:pt x="1084" y="4637"/>
                  </a:cubicBezTo>
                  <a:cubicBezTo>
                    <a:pt x="1123" y="4777"/>
                    <a:pt x="1075" y="4888"/>
                    <a:pt x="1053" y="4998"/>
                  </a:cubicBezTo>
                  <a:cubicBezTo>
                    <a:pt x="1034" y="5107"/>
                    <a:pt x="1084" y="5258"/>
                    <a:pt x="1084" y="5299"/>
                  </a:cubicBezTo>
                  <a:cubicBezTo>
                    <a:pt x="1075" y="5347"/>
                    <a:pt x="1104" y="5398"/>
                    <a:pt x="1113" y="5458"/>
                  </a:cubicBezTo>
                  <a:cubicBezTo>
                    <a:pt x="1123" y="5518"/>
                    <a:pt x="1123" y="5579"/>
                    <a:pt x="1145" y="5588"/>
                  </a:cubicBezTo>
                  <a:cubicBezTo>
                    <a:pt x="1164" y="5588"/>
                    <a:pt x="1214" y="5579"/>
                    <a:pt x="1234" y="5518"/>
                  </a:cubicBezTo>
                  <a:cubicBezTo>
                    <a:pt x="1255" y="5468"/>
                    <a:pt x="1255" y="5429"/>
                    <a:pt x="1265" y="5359"/>
                  </a:cubicBezTo>
                  <a:cubicBezTo>
                    <a:pt x="1275" y="5319"/>
                    <a:pt x="1335" y="5268"/>
                    <a:pt x="1335" y="5268"/>
                  </a:cubicBezTo>
                  <a:cubicBezTo>
                    <a:pt x="1335" y="5268"/>
                    <a:pt x="1344" y="5338"/>
                    <a:pt x="1344" y="5347"/>
                  </a:cubicBezTo>
                  <a:cubicBezTo>
                    <a:pt x="1344" y="5369"/>
                    <a:pt x="1325" y="5540"/>
                    <a:pt x="1316" y="5569"/>
                  </a:cubicBezTo>
                  <a:cubicBezTo>
                    <a:pt x="1294" y="5600"/>
                    <a:pt x="1205" y="5709"/>
                    <a:pt x="1183" y="5800"/>
                  </a:cubicBezTo>
                  <a:cubicBezTo>
                    <a:pt x="1176" y="5869"/>
                    <a:pt x="1192" y="5914"/>
                    <a:pt x="1214" y="5914"/>
                  </a:cubicBezTo>
                  <a:cubicBezTo>
                    <a:pt x="1220" y="5914"/>
                    <a:pt x="1227" y="5910"/>
                    <a:pt x="1234" y="5901"/>
                  </a:cubicBezTo>
                  <a:cubicBezTo>
                    <a:pt x="1265" y="5860"/>
                    <a:pt x="1335" y="5769"/>
                    <a:pt x="1395" y="5709"/>
                  </a:cubicBezTo>
                  <a:cubicBezTo>
                    <a:pt x="1455" y="5648"/>
                    <a:pt x="1474" y="5629"/>
                    <a:pt x="1496" y="5579"/>
                  </a:cubicBezTo>
                  <a:cubicBezTo>
                    <a:pt x="1515" y="5528"/>
                    <a:pt x="1576" y="5217"/>
                    <a:pt x="1576" y="5188"/>
                  </a:cubicBezTo>
                  <a:cubicBezTo>
                    <a:pt x="1576" y="5157"/>
                    <a:pt x="1436" y="4745"/>
                    <a:pt x="1405" y="4606"/>
                  </a:cubicBezTo>
                  <a:cubicBezTo>
                    <a:pt x="1364" y="4466"/>
                    <a:pt x="1205" y="3532"/>
                    <a:pt x="1154" y="3022"/>
                  </a:cubicBezTo>
                  <a:cubicBezTo>
                    <a:pt x="1104" y="2509"/>
                    <a:pt x="1024" y="2318"/>
                    <a:pt x="1003" y="2179"/>
                  </a:cubicBezTo>
                  <a:cubicBezTo>
                    <a:pt x="983" y="2037"/>
                    <a:pt x="873" y="1175"/>
                    <a:pt x="812" y="734"/>
                  </a:cubicBezTo>
                  <a:cubicBezTo>
                    <a:pt x="752" y="291"/>
                    <a:pt x="533" y="62"/>
                    <a:pt x="533" y="62"/>
                  </a:cubicBezTo>
                  <a:cubicBezTo>
                    <a:pt x="509" y="27"/>
                    <a:pt x="452" y="1"/>
                    <a:pt x="375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33"/>
            <p:cNvSpPr/>
            <p:nvPr/>
          </p:nvSpPr>
          <p:spPr>
            <a:xfrm>
              <a:off x="10477967" y="2255937"/>
              <a:ext cx="306252" cy="1100704"/>
            </a:xfrm>
            <a:custGeom>
              <a:avLst/>
              <a:gdLst/>
              <a:ahLst/>
              <a:cxnLst/>
              <a:rect l="l" t="t" r="r" b="b"/>
              <a:pathLst>
                <a:path w="1576" h="5970" fill="none" extrusionOk="0">
                  <a:moveTo>
                    <a:pt x="533" y="92"/>
                  </a:moveTo>
                  <a:cubicBezTo>
                    <a:pt x="533" y="92"/>
                    <a:pt x="752" y="321"/>
                    <a:pt x="812" y="764"/>
                  </a:cubicBezTo>
                  <a:cubicBezTo>
                    <a:pt x="873" y="1205"/>
                    <a:pt x="983" y="2067"/>
                    <a:pt x="1003" y="2209"/>
                  </a:cubicBezTo>
                  <a:cubicBezTo>
                    <a:pt x="1024" y="2348"/>
                    <a:pt x="1104" y="2539"/>
                    <a:pt x="1154" y="3052"/>
                  </a:cubicBezTo>
                  <a:cubicBezTo>
                    <a:pt x="1205" y="3562"/>
                    <a:pt x="1364" y="4496"/>
                    <a:pt x="1405" y="4636"/>
                  </a:cubicBezTo>
                  <a:cubicBezTo>
                    <a:pt x="1436" y="4775"/>
                    <a:pt x="1576" y="5187"/>
                    <a:pt x="1576" y="5218"/>
                  </a:cubicBezTo>
                  <a:cubicBezTo>
                    <a:pt x="1576" y="5247"/>
                    <a:pt x="1515" y="5558"/>
                    <a:pt x="1496" y="5609"/>
                  </a:cubicBezTo>
                  <a:cubicBezTo>
                    <a:pt x="1474" y="5659"/>
                    <a:pt x="1455" y="5678"/>
                    <a:pt x="1395" y="5739"/>
                  </a:cubicBezTo>
                  <a:cubicBezTo>
                    <a:pt x="1335" y="5799"/>
                    <a:pt x="1265" y="5890"/>
                    <a:pt x="1234" y="5931"/>
                  </a:cubicBezTo>
                  <a:cubicBezTo>
                    <a:pt x="1205" y="5970"/>
                    <a:pt x="1173" y="5919"/>
                    <a:pt x="1183" y="5830"/>
                  </a:cubicBezTo>
                  <a:cubicBezTo>
                    <a:pt x="1205" y="5739"/>
                    <a:pt x="1294" y="5630"/>
                    <a:pt x="1316" y="5599"/>
                  </a:cubicBezTo>
                  <a:cubicBezTo>
                    <a:pt x="1325" y="5570"/>
                    <a:pt x="1344" y="5399"/>
                    <a:pt x="1344" y="5377"/>
                  </a:cubicBezTo>
                  <a:cubicBezTo>
                    <a:pt x="1344" y="5368"/>
                    <a:pt x="1335" y="5298"/>
                    <a:pt x="1335" y="5298"/>
                  </a:cubicBezTo>
                  <a:cubicBezTo>
                    <a:pt x="1335" y="5298"/>
                    <a:pt x="1275" y="5349"/>
                    <a:pt x="1265" y="5389"/>
                  </a:cubicBezTo>
                  <a:cubicBezTo>
                    <a:pt x="1255" y="5459"/>
                    <a:pt x="1255" y="5498"/>
                    <a:pt x="1234" y="5548"/>
                  </a:cubicBezTo>
                  <a:cubicBezTo>
                    <a:pt x="1214" y="5609"/>
                    <a:pt x="1164" y="5618"/>
                    <a:pt x="1145" y="5618"/>
                  </a:cubicBezTo>
                  <a:cubicBezTo>
                    <a:pt x="1123" y="5609"/>
                    <a:pt x="1123" y="5548"/>
                    <a:pt x="1113" y="5488"/>
                  </a:cubicBezTo>
                  <a:cubicBezTo>
                    <a:pt x="1104" y="5428"/>
                    <a:pt x="1075" y="5377"/>
                    <a:pt x="1084" y="5329"/>
                  </a:cubicBezTo>
                  <a:cubicBezTo>
                    <a:pt x="1084" y="5288"/>
                    <a:pt x="1034" y="5137"/>
                    <a:pt x="1053" y="5028"/>
                  </a:cubicBezTo>
                  <a:cubicBezTo>
                    <a:pt x="1075" y="4918"/>
                    <a:pt x="1123" y="4807"/>
                    <a:pt x="1084" y="4667"/>
                  </a:cubicBezTo>
                  <a:cubicBezTo>
                    <a:pt x="863" y="3743"/>
                    <a:pt x="572" y="3112"/>
                    <a:pt x="492" y="2770"/>
                  </a:cubicBezTo>
                  <a:cubicBezTo>
                    <a:pt x="413" y="2428"/>
                    <a:pt x="432" y="2238"/>
                    <a:pt x="413" y="2149"/>
                  </a:cubicBezTo>
                  <a:cubicBezTo>
                    <a:pt x="391" y="2067"/>
                    <a:pt x="80" y="923"/>
                    <a:pt x="39" y="644"/>
                  </a:cubicBezTo>
                  <a:cubicBezTo>
                    <a:pt x="1" y="352"/>
                    <a:pt x="11" y="153"/>
                    <a:pt x="191" y="71"/>
                  </a:cubicBezTo>
                  <a:cubicBezTo>
                    <a:pt x="362" y="1"/>
                    <a:pt x="492" y="32"/>
                    <a:pt x="533" y="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33"/>
            <p:cNvSpPr/>
            <p:nvPr/>
          </p:nvSpPr>
          <p:spPr>
            <a:xfrm>
              <a:off x="10668982" y="3084852"/>
              <a:ext cx="105517" cy="77068"/>
            </a:xfrm>
            <a:custGeom>
              <a:avLst/>
              <a:gdLst/>
              <a:ahLst/>
              <a:cxnLst/>
              <a:rect l="l" t="t" r="r" b="b"/>
              <a:pathLst>
                <a:path w="543" h="418" extrusionOk="0">
                  <a:moveTo>
                    <a:pt x="513" y="0"/>
                  </a:moveTo>
                  <a:lnTo>
                    <a:pt x="0" y="60"/>
                  </a:lnTo>
                  <a:lnTo>
                    <a:pt x="70" y="412"/>
                  </a:lnTo>
                  <a:cubicBezTo>
                    <a:pt x="107" y="416"/>
                    <a:pt x="142" y="418"/>
                    <a:pt x="176" y="418"/>
                  </a:cubicBezTo>
                  <a:cubicBezTo>
                    <a:pt x="387" y="418"/>
                    <a:pt x="542" y="352"/>
                    <a:pt x="542" y="352"/>
                  </a:cubicBezTo>
                  <a:lnTo>
                    <a:pt x="5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33"/>
            <p:cNvSpPr/>
            <p:nvPr/>
          </p:nvSpPr>
          <p:spPr>
            <a:xfrm>
              <a:off x="10678698" y="3123384"/>
              <a:ext cx="93858" cy="24153"/>
            </a:xfrm>
            <a:custGeom>
              <a:avLst/>
              <a:gdLst/>
              <a:ahLst/>
              <a:cxnLst/>
              <a:rect l="l" t="t" r="r" b="b"/>
              <a:pathLst>
                <a:path w="483" h="131" extrusionOk="0">
                  <a:moveTo>
                    <a:pt x="473" y="1"/>
                  </a:moveTo>
                  <a:cubicBezTo>
                    <a:pt x="391" y="32"/>
                    <a:pt x="232" y="92"/>
                    <a:pt x="1" y="92"/>
                  </a:cubicBezTo>
                  <a:lnTo>
                    <a:pt x="10" y="131"/>
                  </a:lnTo>
                  <a:cubicBezTo>
                    <a:pt x="242" y="131"/>
                    <a:pt x="391" y="83"/>
                    <a:pt x="482" y="42"/>
                  </a:cubicBezTo>
                  <a:lnTo>
                    <a:pt x="473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33"/>
            <p:cNvSpPr/>
            <p:nvPr/>
          </p:nvSpPr>
          <p:spPr>
            <a:xfrm>
              <a:off x="10675006" y="3105132"/>
              <a:ext cx="95607" cy="25997"/>
            </a:xfrm>
            <a:custGeom>
              <a:avLst/>
              <a:gdLst/>
              <a:ahLst/>
              <a:cxnLst/>
              <a:rect l="l" t="t" r="r" b="b"/>
              <a:pathLst>
                <a:path w="492" h="141" extrusionOk="0">
                  <a:moveTo>
                    <a:pt x="492" y="1"/>
                  </a:moveTo>
                  <a:cubicBezTo>
                    <a:pt x="410" y="39"/>
                    <a:pt x="251" y="100"/>
                    <a:pt x="1" y="100"/>
                  </a:cubicBezTo>
                  <a:lnTo>
                    <a:pt x="10" y="141"/>
                  </a:lnTo>
                  <a:cubicBezTo>
                    <a:pt x="251" y="141"/>
                    <a:pt x="410" y="80"/>
                    <a:pt x="492" y="39"/>
                  </a:cubicBezTo>
                  <a:lnTo>
                    <a:pt x="492" y="1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33"/>
            <p:cNvSpPr/>
            <p:nvPr/>
          </p:nvSpPr>
          <p:spPr>
            <a:xfrm>
              <a:off x="10668982" y="3084852"/>
              <a:ext cx="105517" cy="81308"/>
            </a:xfrm>
            <a:custGeom>
              <a:avLst/>
              <a:gdLst/>
              <a:ahLst/>
              <a:cxnLst/>
              <a:rect l="l" t="t" r="r" b="b"/>
              <a:pathLst>
                <a:path w="543" h="441" fill="none" extrusionOk="0">
                  <a:moveTo>
                    <a:pt x="513" y="0"/>
                  </a:moveTo>
                  <a:lnTo>
                    <a:pt x="542" y="352"/>
                  </a:lnTo>
                  <a:cubicBezTo>
                    <a:pt x="542" y="352"/>
                    <a:pt x="333" y="441"/>
                    <a:pt x="70" y="412"/>
                  </a:cubicBezTo>
                  <a:lnTo>
                    <a:pt x="0" y="60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33"/>
            <p:cNvSpPr/>
            <p:nvPr/>
          </p:nvSpPr>
          <p:spPr>
            <a:xfrm>
              <a:off x="10452706" y="2231232"/>
              <a:ext cx="337150" cy="877797"/>
            </a:xfrm>
            <a:custGeom>
              <a:avLst/>
              <a:gdLst/>
              <a:ahLst/>
              <a:cxnLst/>
              <a:rect l="l" t="t" r="r" b="b"/>
              <a:pathLst>
                <a:path w="1735" h="4761" extrusionOk="0">
                  <a:moveTo>
                    <a:pt x="440" y="1"/>
                  </a:moveTo>
                  <a:cubicBezTo>
                    <a:pt x="308" y="1"/>
                    <a:pt x="159" y="77"/>
                    <a:pt x="100" y="176"/>
                  </a:cubicBezTo>
                  <a:cubicBezTo>
                    <a:pt x="1" y="325"/>
                    <a:pt x="20" y="486"/>
                    <a:pt x="100" y="797"/>
                  </a:cubicBezTo>
                  <a:cubicBezTo>
                    <a:pt x="169" y="1108"/>
                    <a:pt x="521" y="2463"/>
                    <a:pt x="521" y="2543"/>
                  </a:cubicBezTo>
                  <a:cubicBezTo>
                    <a:pt x="521" y="2622"/>
                    <a:pt x="663" y="4228"/>
                    <a:pt x="711" y="4368"/>
                  </a:cubicBezTo>
                  <a:cubicBezTo>
                    <a:pt x="752" y="4519"/>
                    <a:pt x="1133" y="4760"/>
                    <a:pt x="1133" y="4760"/>
                  </a:cubicBezTo>
                  <a:cubicBezTo>
                    <a:pt x="1506" y="4751"/>
                    <a:pt x="1626" y="4630"/>
                    <a:pt x="1626" y="4630"/>
                  </a:cubicBezTo>
                  <a:cubicBezTo>
                    <a:pt x="1626" y="4630"/>
                    <a:pt x="1734" y="4279"/>
                    <a:pt x="1706" y="4158"/>
                  </a:cubicBezTo>
                  <a:cubicBezTo>
                    <a:pt x="1674" y="4048"/>
                    <a:pt x="1275" y="2463"/>
                    <a:pt x="1275" y="2463"/>
                  </a:cubicBezTo>
                  <a:cubicBezTo>
                    <a:pt x="1275" y="2463"/>
                    <a:pt x="1043" y="997"/>
                    <a:pt x="974" y="657"/>
                  </a:cubicBezTo>
                  <a:cubicBezTo>
                    <a:pt x="904" y="325"/>
                    <a:pt x="622" y="75"/>
                    <a:pt x="622" y="75"/>
                  </a:cubicBezTo>
                  <a:cubicBezTo>
                    <a:pt x="577" y="23"/>
                    <a:pt x="511" y="1"/>
                    <a:pt x="440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33"/>
            <p:cNvSpPr/>
            <p:nvPr/>
          </p:nvSpPr>
          <p:spPr>
            <a:xfrm>
              <a:off x="10421421" y="2211689"/>
              <a:ext cx="394086" cy="508868"/>
            </a:xfrm>
            <a:custGeom>
              <a:avLst/>
              <a:gdLst/>
              <a:ahLst/>
              <a:cxnLst/>
              <a:rect l="l" t="t" r="r" b="b"/>
              <a:pathLst>
                <a:path w="2028" h="2760" extrusionOk="0">
                  <a:moveTo>
                    <a:pt x="764" y="0"/>
                  </a:moveTo>
                  <a:lnTo>
                    <a:pt x="1" y="342"/>
                  </a:lnTo>
                  <a:lnTo>
                    <a:pt x="1" y="2759"/>
                  </a:lnTo>
                  <a:cubicBezTo>
                    <a:pt x="1204" y="2709"/>
                    <a:pt x="2028" y="2006"/>
                    <a:pt x="2028" y="2006"/>
                  </a:cubicBezTo>
                  <a:lnTo>
                    <a:pt x="764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33"/>
            <p:cNvSpPr/>
            <p:nvPr/>
          </p:nvSpPr>
          <p:spPr>
            <a:xfrm>
              <a:off x="10421421" y="2500224"/>
              <a:ext cx="339481" cy="127955"/>
            </a:xfrm>
            <a:custGeom>
              <a:avLst/>
              <a:gdLst/>
              <a:ahLst/>
              <a:cxnLst/>
              <a:rect l="l" t="t" r="r" b="b"/>
              <a:pathLst>
                <a:path w="1747" h="694" fill="none" extrusionOk="0">
                  <a:moveTo>
                    <a:pt x="1746" y="0"/>
                  </a:moveTo>
                  <a:cubicBezTo>
                    <a:pt x="1556" y="152"/>
                    <a:pt x="903" y="592"/>
                    <a:pt x="1" y="694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33"/>
            <p:cNvSpPr/>
            <p:nvPr/>
          </p:nvSpPr>
          <p:spPr>
            <a:xfrm>
              <a:off x="9865672" y="2211689"/>
              <a:ext cx="394086" cy="508868"/>
            </a:xfrm>
            <a:custGeom>
              <a:avLst/>
              <a:gdLst/>
              <a:ahLst/>
              <a:cxnLst/>
              <a:rect l="l" t="t" r="r" b="b"/>
              <a:pathLst>
                <a:path w="2028" h="2760" extrusionOk="0">
                  <a:moveTo>
                    <a:pt x="1264" y="0"/>
                  </a:moveTo>
                  <a:lnTo>
                    <a:pt x="0" y="2006"/>
                  </a:lnTo>
                  <a:cubicBezTo>
                    <a:pt x="0" y="2006"/>
                    <a:pt x="824" y="2709"/>
                    <a:pt x="2027" y="2759"/>
                  </a:cubicBezTo>
                  <a:lnTo>
                    <a:pt x="2027" y="342"/>
                  </a:lnTo>
                  <a:lnTo>
                    <a:pt x="1264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33"/>
            <p:cNvSpPr/>
            <p:nvPr/>
          </p:nvSpPr>
          <p:spPr>
            <a:xfrm>
              <a:off x="9920275" y="2500224"/>
              <a:ext cx="339481" cy="127955"/>
            </a:xfrm>
            <a:custGeom>
              <a:avLst/>
              <a:gdLst/>
              <a:ahLst/>
              <a:cxnLst/>
              <a:rect l="l" t="t" r="r" b="b"/>
              <a:pathLst>
                <a:path w="1747" h="694" fill="none" extrusionOk="0">
                  <a:moveTo>
                    <a:pt x="1" y="0"/>
                  </a:moveTo>
                  <a:cubicBezTo>
                    <a:pt x="191" y="152"/>
                    <a:pt x="844" y="592"/>
                    <a:pt x="1746" y="694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33"/>
            <p:cNvSpPr/>
            <p:nvPr/>
          </p:nvSpPr>
          <p:spPr>
            <a:xfrm>
              <a:off x="10084085" y="3552591"/>
              <a:ext cx="222499" cy="1317342"/>
            </a:xfrm>
            <a:custGeom>
              <a:avLst/>
              <a:gdLst/>
              <a:ahLst/>
              <a:cxnLst/>
              <a:rect l="l" t="t" r="r" b="b"/>
              <a:pathLst>
                <a:path w="1145" h="7145" extrusionOk="0">
                  <a:moveTo>
                    <a:pt x="1" y="1"/>
                  </a:moveTo>
                  <a:cubicBezTo>
                    <a:pt x="1" y="1"/>
                    <a:pt x="80" y="653"/>
                    <a:pt x="121" y="945"/>
                  </a:cubicBezTo>
                  <a:cubicBezTo>
                    <a:pt x="162" y="1234"/>
                    <a:pt x="172" y="1535"/>
                    <a:pt x="162" y="1886"/>
                  </a:cubicBezTo>
                  <a:cubicBezTo>
                    <a:pt x="162" y="1978"/>
                    <a:pt x="152" y="2076"/>
                    <a:pt x="162" y="2187"/>
                  </a:cubicBezTo>
                  <a:cubicBezTo>
                    <a:pt x="162" y="2510"/>
                    <a:pt x="172" y="2900"/>
                    <a:pt x="200" y="3191"/>
                  </a:cubicBezTo>
                  <a:cubicBezTo>
                    <a:pt x="241" y="3572"/>
                    <a:pt x="453" y="5900"/>
                    <a:pt x="463" y="6011"/>
                  </a:cubicBezTo>
                  <a:cubicBezTo>
                    <a:pt x="473" y="6131"/>
                    <a:pt x="463" y="6271"/>
                    <a:pt x="441" y="6331"/>
                  </a:cubicBezTo>
                  <a:cubicBezTo>
                    <a:pt x="432" y="6391"/>
                    <a:pt x="222" y="6942"/>
                    <a:pt x="212" y="7034"/>
                  </a:cubicBezTo>
                  <a:cubicBezTo>
                    <a:pt x="191" y="7113"/>
                    <a:pt x="251" y="7145"/>
                    <a:pt x="342" y="7145"/>
                  </a:cubicBezTo>
                  <a:lnTo>
                    <a:pt x="923" y="7145"/>
                  </a:lnTo>
                  <a:cubicBezTo>
                    <a:pt x="1055" y="7145"/>
                    <a:pt x="1055" y="7072"/>
                    <a:pt x="1055" y="6993"/>
                  </a:cubicBezTo>
                  <a:lnTo>
                    <a:pt x="1055" y="6663"/>
                  </a:lnTo>
                  <a:cubicBezTo>
                    <a:pt x="1055" y="6492"/>
                    <a:pt x="995" y="6170"/>
                    <a:pt x="973" y="5929"/>
                  </a:cubicBezTo>
                  <a:cubicBezTo>
                    <a:pt x="944" y="5688"/>
                    <a:pt x="1084" y="3733"/>
                    <a:pt x="1125" y="2979"/>
                  </a:cubicBezTo>
                  <a:cubicBezTo>
                    <a:pt x="1135" y="2690"/>
                    <a:pt x="1125" y="2409"/>
                    <a:pt x="1115" y="2178"/>
                  </a:cubicBezTo>
                  <a:cubicBezTo>
                    <a:pt x="1094" y="1816"/>
                    <a:pt x="1055" y="1547"/>
                    <a:pt x="1043" y="1405"/>
                  </a:cubicBezTo>
                  <a:cubicBezTo>
                    <a:pt x="1043" y="1186"/>
                    <a:pt x="1144" y="1"/>
                    <a:pt x="1144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33"/>
            <p:cNvSpPr/>
            <p:nvPr/>
          </p:nvSpPr>
          <p:spPr>
            <a:xfrm>
              <a:off x="10084085" y="3552591"/>
              <a:ext cx="224248" cy="1317342"/>
            </a:xfrm>
            <a:custGeom>
              <a:avLst/>
              <a:gdLst/>
              <a:ahLst/>
              <a:cxnLst/>
              <a:rect l="l" t="t" r="r" b="b"/>
              <a:pathLst>
                <a:path w="1154" h="7145" fill="none" extrusionOk="0">
                  <a:moveTo>
                    <a:pt x="1144" y="1"/>
                  </a:moveTo>
                  <a:cubicBezTo>
                    <a:pt x="1144" y="1"/>
                    <a:pt x="1043" y="1186"/>
                    <a:pt x="1043" y="1405"/>
                  </a:cubicBezTo>
                  <a:cubicBezTo>
                    <a:pt x="1055" y="1636"/>
                    <a:pt x="1154" y="2238"/>
                    <a:pt x="1125" y="2979"/>
                  </a:cubicBezTo>
                  <a:cubicBezTo>
                    <a:pt x="1084" y="3733"/>
                    <a:pt x="944" y="5688"/>
                    <a:pt x="973" y="5929"/>
                  </a:cubicBezTo>
                  <a:cubicBezTo>
                    <a:pt x="995" y="6170"/>
                    <a:pt x="1055" y="6492"/>
                    <a:pt x="1055" y="6663"/>
                  </a:cubicBezTo>
                  <a:lnTo>
                    <a:pt x="1055" y="6993"/>
                  </a:lnTo>
                  <a:cubicBezTo>
                    <a:pt x="1055" y="7072"/>
                    <a:pt x="1055" y="7145"/>
                    <a:pt x="923" y="7145"/>
                  </a:cubicBezTo>
                  <a:lnTo>
                    <a:pt x="342" y="7145"/>
                  </a:lnTo>
                  <a:cubicBezTo>
                    <a:pt x="251" y="7145"/>
                    <a:pt x="191" y="7113"/>
                    <a:pt x="212" y="7034"/>
                  </a:cubicBezTo>
                  <a:cubicBezTo>
                    <a:pt x="222" y="6942"/>
                    <a:pt x="432" y="6391"/>
                    <a:pt x="441" y="6331"/>
                  </a:cubicBezTo>
                  <a:cubicBezTo>
                    <a:pt x="463" y="6271"/>
                    <a:pt x="473" y="6131"/>
                    <a:pt x="463" y="6011"/>
                  </a:cubicBezTo>
                  <a:cubicBezTo>
                    <a:pt x="453" y="5900"/>
                    <a:pt x="241" y="3572"/>
                    <a:pt x="200" y="3191"/>
                  </a:cubicBezTo>
                  <a:cubicBezTo>
                    <a:pt x="162" y="2811"/>
                    <a:pt x="152" y="2238"/>
                    <a:pt x="162" y="1886"/>
                  </a:cubicBezTo>
                  <a:cubicBezTo>
                    <a:pt x="172" y="1535"/>
                    <a:pt x="162" y="1234"/>
                    <a:pt x="121" y="945"/>
                  </a:cubicBezTo>
                  <a:cubicBezTo>
                    <a:pt x="80" y="653"/>
                    <a:pt x="1" y="1"/>
                    <a:pt x="1" y="1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33"/>
            <p:cNvSpPr/>
            <p:nvPr/>
          </p:nvSpPr>
          <p:spPr>
            <a:xfrm>
              <a:off x="10165893" y="4292640"/>
              <a:ext cx="93858" cy="460563"/>
            </a:xfrm>
            <a:custGeom>
              <a:avLst/>
              <a:gdLst/>
              <a:ahLst/>
              <a:cxnLst/>
              <a:rect l="l" t="t" r="r" b="b"/>
              <a:pathLst>
                <a:path w="483" h="2498" extrusionOk="0">
                  <a:moveTo>
                    <a:pt x="242" y="1"/>
                  </a:moveTo>
                  <a:cubicBezTo>
                    <a:pt x="52" y="61"/>
                    <a:pt x="1" y="251"/>
                    <a:pt x="1" y="251"/>
                  </a:cubicBezTo>
                  <a:lnTo>
                    <a:pt x="80" y="2497"/>
                  </a:lnTo>
                  <a:lnTo>
                    <a:pt x="482" y="2497"/>
                  </a:lnTo>
                  <a:lnTo>
                    <a:pt x="482" y="251"/>
                  </a:lnTo>
                  <a:cubicBezTo>
                    <a:pt x="482" y="251"/>
                    <a:pt x="432" y="61"/>
                    <a:pt x="242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33"/>
            <p:cNvSpPr/>
            <p:nvPr/>
          </p:nvSpPr>
          <p:spPr>
            <a:xfrm>
              <a:off x="10115370" y="4733830"/>
              <a:ext cx="185578" cy="169438"/>
            </a:xfrm>
            <a:custGeom>
              <a:avLst/>
              <a:gdLst/>
              <a:ahLst/>
              <a:cxnLst/>
              <a:rect l="l" t="t" r="r" b="b"/>
              <a:pathLst>
                <a:path w="955" h="919" extrusionOk="0">
                  <a:moveTo>
                    <a:pt x="544" y="0"/>
                  </a:moveTo>
                  <a:cubicBezTo>
                    <a:pt x="468" y="0"/>
                    <a:pt x="378" y="11"/>
                    <a:pt x="292" y="44"/>
                  </a:cubicBezTo>
                  <a:cubicBezTo>
                    <a:pt x="261" y="54"/>
                    <a:pt x="232" y="64"/>
                    <a:pt x="220" y="114"/>
                  </a:cubicBezTo>
                  <a:cubicBezTo>
                    <a:pt x="201" y="165"/>
                    <a:pt x="172" y="234"/>
                    <a:pt x="172" y="256"/>
                  </a:cubicBezTo>
                  <a:cubicBezTo>
                    <a:pt x="160" y="275"/>
                    <a:pt x="121" y="285"/>
                    <a:pt x="112" y="316"/>
                  </a:cubicBezTo>
                  <a:cubicBezTo>
                    <a:pt x="100" y="345"/>
                    <a:pt x="11" y="605"/>
                    <a:pt x="11" y="617"/>
                  </a:cubicBezTo>
                  <a:cubicBezTo>
                    <a:pt x="1" y="637"/>
                    <a:pt x="1" y="687"/>
                    <a:pt x="1" y="726"/>
                  </a:cubicBezTo>
                  <a:lnTo>
                    <a:pt x="1" y="868"/>
                  </a:lnTo>
                  <a:cubicBezTo>
                    <a:pt x="1" y="897"/>
                    <a:pt x="11" y="918"/>
                    <a:pt x="51" y="918"/>
                  </a:cubicBezTo>
                  <a:lnTo>
                    <a:pt x="904" y="918"/>
                  </a:lnTo>
                  <a:cubicBezTo>
                    <a:pt x="933" y="918"/>
                    <a:pt x="954" y="887"/>
                    <a:pt x="954" y="868"/>
                  </a:cubicBezTo>
                  <a:cubicBezTo>
                    <a:pt x="954" y="846"/>
                    <a:pt x="933" y="405"/>
                    <a:pt x="933" y="386"/>
                  </a:cubicBezTo>
                  <a:cubicBezTo>
                    <a:pt x="933" y="355"/>
                    <a:pt x="894" y="295"/>
                    <a:pt x="894" y="295"/>
                  </a:cubicBezTo>
                  <a:cubicBezTo>
                    <a:pt x="894" y="295"/>
                    <a:pt x="873" y="266"/>
                    <a:pt x="863" y="244"/>
                  </a:cubicBezTo>
                  <a:cubicBezTo>
                    <a:pt x="853" y="225"/>
                    <a:pt x="803" y="114"/>
                    <a:pt x="793" y="85"/>
                  </a:cubicBezTo>
                  <a:cubicBezTo>
                    <a:pt x="783" y="64"/>
                    <a:pt x="742" y="35"/>
                    <a:pt x="723" y="25"/>
                  </a:cubicBezTo>
                  <a:cubicBezTo>
                    <a:pt x="697" y="14"/>
                    <a:pt x="629" y="0"/>
                    <a:pt x="544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33"/>
            <p:cNvSpPr/>
            <p:nvPr/>
          </p:nvSpPr>
          <p:spPr>
            <a:xfrm>
              <a:off x="10226326" y="4291903"/>
              <a:ext cx="72288" cy="522512"/>
            </a:xfrm>
            <a:custGeom>
              <a:avLst/>
              <a:gdLst/>
              <a:ahLst/>
              <a:cxnLst/>
              <a:rect l="l" t="t" r="r" b="b"/>
              <a:pathLst>
                <a:path w="372" h="2834" extrusionOk="0">
                  <a:moveTo>
                    <a:pt x="347" y="1"/>
                  </a:moveTo>
                  <a:cubicBezTo>
                    <a:pt x="340" y="1"/>
                    <a:pt x="333" y="5"/>
                    <a:pt x="333" y="5"/>
                  </a:cubicBezTo>
                  <a:cubicBezTo>
                    <a:pt x="333" y="5"/>
                    <a:pt x="131" y="144"/>
                    <a:pt x="82" y="195"/>
                  </a:cubicBezTo>
                  <a:cubicBezTo>
                    <a:pt x="32" y="245"/>
                    <a:pt x="1" y="354"/>
                    <a:pt x="10" y="395"/>
                  </a:cubicBezTo>
                  <a:cubicBezTo>
                    <a:pt x="10" y="436"/>
                    <a:pt x="61" y="2441"/>
                    <a:pt x="61" y="2492"/>
                  </a:cubicBezTo>
                  <a:cubicBezTo>
                    <a:pt x="61" y="2542"/>
                    <a:pt x="92" y="2593"/>
                    <a:pt x="111" y="2612"/>
                  </a:cubicBezTo>
                  <a:cubicBezTo>
                    <a:pt x="131" y="2631"/>
                    <a:pt x="362" y="2834"/>
                    <a:pt x="362" y="2834"/>
                  </a:cubicBezTo>
                  <a:cubicBezTo>
                    <a:pt x="362" y="2834"/>
                    <a:pt x="371" y="2752"/>
                    <a:pt x="371" y="2733"/>
                  </a:cubicBezTo>
                  <a:cubicBezTo>
                    <a:pt x="371" y="2682"/>
                    <a:pt x="371" y="2631"/>
                    <a:pt x="362" y="2603"/>
                  </a:cubicBezTo>
                  <a:cubicBezTo>
                    <a:pt x="362" y="2562"/>
                    <a:pt x="292" y="2150"/>
                    <a:pt x="282" y="2099"/>
                  </a:cubicBezTo>
                  <a:cubicBezTo>
                    <a:pt x="282" y="2051"/>
                    <a:pt x="371" y="94"/>
                    <a:pt x="371" y="43"/>
                  </a:cubicBezTo>
                  <a:cubicBezTo>
                    <a:pt x="371" y="8"/>
                    <a:pt x="358" y="1"/>
                    <a:pt x="347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33"/>
            <p:cNvSpPr/>
            <p:nvPr/>
          </p:nvSpPr>
          <p:spPr>
            <a:xfrm>
              <a:off x="10128972" y="4291903"/>
              <a:ext cx="75980" cy="522512"/>
            </a:xfrm>
            <a:custGeom>
              <a:avLst/>
              <a:gdLst/>
              <a:ahLst/>
              <a:cxnLst/>
              <a:rect l="l" t="t" r="r" b="b"/>
              <a:pathLst>
                <a:path w="391" h="2834" extrusionOk="0">
                  <a:moveTo>
                    <a:pt x="26" y="1"/>
                  </a:moveTo>
                  <a:cubicBezTo>
                    <a:pt x="15" y="1"/>
                    <a:pt x="1" y="8"/>
                    <a:pt x="1" y="43"/>
                  </a:cubicBezTo>
                  <a:cubicBezTo>
                    <a:pt x="1" y="94"/>
                    <a:pt x="162" y="2051"/>
                    <a:pt x="162" y="2099"/>
                  </a:cubicBezTo>
                  <a:cubicBezTo>
                    <a:pt x="162" y="2150"/>
                    <a:pt x="42" y="2552"/>
                    <a:pt x="10" y="2682"/>
                  </a:cubicBezTo>
                  <a:cubicBezTo>
                    <a:pt x="1" y="2701"/>
                    <a:pt x="1" y="2834"/>
                    <a:pt x="1" y="2834"/>
                  </a:cubicBezTo>
                  <a:cubicBezTo>
                    <a:pt x="1" y="2834"/>
                    <a:pt x="311" y="2631"/>
                    <a:pt x="331" y="2612"/>
                  </a:cubicBezTo>
                  <a:cubicBezTo>
                    <a:pt x="362" y="2593"/>
                    <a:pt x="381" y="2542"/>
                    <a:pt x="391" y="2492"/>
                  </a:cubicBezTo>
                  <a:cubicBezTo>
                    <a:pt x="391" y="2441"/>
                    <a:pt x="362" y="436"/>
                    <a:pt x="362" y="395"/>
                  </a:cubicBezTo>
                  <a:cubicBezTo>
                    <a:pt x="362" y="354"/>
                    <a:pt x="343" y="245"/>
                    <a:pt x="292" y="195"/>
                  </a:cubicBezTo>
                  <a:cubicBezTo>
                    <a:pt x="232" y="144"/>
                    <a:pt x="42" y="5"/>
                    <a:pt x="42" y="5"/>
                  </a:cubicBezTo>
                  <a:cubicBezTo>
                    <a:pt x="42" y="5"/>
                    <a:pt x="34" y="1"/>
                    <a:pt x="26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33"/>
            <p:cNvSpPr/>
            <p:nvPr/>
          </p:nvSpPr>
          <p:spPr>
            <a:xfrm>
              <a:off x="10115370" y="4871553"/>
              <a:ext cx="185578" cy="184"/>
            </a:xfrm>
            <a:custGeom>
              <a:avLst/>
              <a:gdLst/>
              <a:ahLst/>
              <a:cxnLst/>
              <a:rect l="l" t="t" r="r" b="b"/>
              <a:pathLst>
                <a:path w="955" h="1" fill="none" extrusionOk="0">
                  <a:moveTo>
                    <a:pt x="1" y="0"/>
                  </a:moveTo>
                  <a:lnTo>
                    <a:pt x="954" y="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33"/>
            <p:cNvSpPr/>
            <p:nvPr/>
          </p:nvSpPr>
          <p:spPr>
            <a:xfrm>
              <a:off x="10183770" y="4405841"/>
              <a:ext cx="74037" cy="67665"/>
            </a:xfrm>
            <a:custGeom>
              <a:avLst/>
              <a:gdLst/>
              <a:ahLst/>
              <a:cxnLst/>
              <a:rect l="l" t="t" r="r" b="b"/>
              <a:pathLst>
                <a:path w="381" h="367" extrusionOk="0">
                  <a:moveTo>
                    <a:pt x="331" y="1"/>
                  </a:moveTo>
                  <a:cubicBezTo>
                    <a:pt x="321" y="1"/>
                    <a:pt x="311" y="3"/>
                    <a:pt x="301" y="8"/>
                  </a:cubicBezTo>
                  <a:lnTo>
                    <a:pt x="20" y="299"/>
                  </a:lnTo>
                  <a:cubicBezTo>
                    <a:pt x="0" y="309"/>
                    <a:pt x="0" y="338"/>
                    <a:pt x="20" y="359"/>
                  </a:cubicBezTo>
                  <a:cubicBezTo>
                    <a:pt x="25" y="364"/>
                    <a:pt x="35" y="367"/>
                    <a:pt x="45" y="367"/>
                  </a:cubicBezTo>
                  <a:cubicBezTo>
                    <a:pt x="55" y="367"/>
                    <a:pt x="65" y="364"/>
                    <a:pt x="70" y="359"/>
                  </a:cubicBezTo>
                  <a:lnTo>
                    <a:pt x="362" y="68"/>
                  </a:lnTo>
                  <a:cubicBezTo>
                    <a:pt x="381" y="49"/>
                    <a:pt x="381" y="27"/>
                    <a:pt x="362" y="8"/>
                  </a:cubicBezTo>
                  <a:cubicBezTo>
                    <a:pt x="351" y="3"/>
                    <a:pt x="341" y="1"/>
                    <a:pt x="33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33"/>
            <p:cNvSpPr/>
            <p:nvPr/>
          </p:nvSpPr>
          <p:spPr>
            <a:xfrm>
              <a:off x="10173860" y="4405841"/>
              <a:ext cx="74231" cy="67665"/>
            </a:xfrm>
            <a:custGeom>
              <a:avLst/>
              <a:gdLst/>
              <a:ahLst/>
              <a:cxnLst/>
              <a:rect l="l" t="t" r="r" b="b"/>
              <a:pathLst>
                <a:path w="382" h="367" extrusionOk="0">
                  <a:moveTo>
                    <a:pt x="44" y="1"/>
                  </a:moveTo>
                  <a:cubicBezTo>
                    <a:pt x="33" y="1"/>
                    <a:pt x="20" y="3"/>
                    <a:pt x="11" y="8"/>
                  </a:cubicBezTo>
                  <a:cubicBezTo>
                    <a:pt x="1" y="27"/>
                    <a:pt x="1" y="49"/>
                    <a:pt x="11" y="68"/>
                  </a:cubicBezTo>
                  <a:lnTo>
                    <a:pt x="302" y="359"/>
                  </a:lnTo>
                  <a:cubicBezTo>
                    <a:pt x="311" y="364"/>
                    <a:pt x="321" y="367"/>
                    <a:pt x="331" y="367"/>
                  </a:cubicBezTo>
                  <a:cubicBezTo>
                    <a:pt x="341" y="367"/>
                    <a:pt x="351" y="364"/>
                    <a:pt x="362" y="359"/>
                  </a:cubicBezTo>
                  <a:cubicBezTo>
                    <a:pt x="381" y="338"/>
                    <a:pt x="381" y="309"/>
                    <a:pt x="362" y="299"/>
                  </a:cubicBezTo>
                  <a:lnTo>
                    <a:pt x="71" y="8"/>
                  </a:lnTo>
                  <a:cubicBezTo>
                    <a:pt x="66" y="3"/>
                    <a:pt x="56" y="1"/>
                    <a:pt x="4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33"/>
            <p:cNvSpPr/>
            <p:nvPr/>
          </p:nvSpPr>
          <p:spPr>
            <a:xfrm>
              <a:off x="10183770" y="4527892"/>
              <a:ext cx="74037" cy="67665"/>
            </a:xfrm>
            <a:custGeom>
              <a:avLst/>
              <a:gdLst/>
              <a:ahLst/>
              <a:cxnLst/>
              <a:rect l="l" t="t" r="r" b="b"/>
              <a:pathLst>
                <a:path w="381" h="367" extrusionOk="0">
                  <a:moveTo>
                    <a:pt x="331" y="1"/>
                  </a:moveTo>
                  <a:cubicBezTo>
                    <a:pt x="321" y="1"/>
                    <a:pt x="311" y="3"/>
                    <a:pt x="301" y="8"/>
                  </a:cubicBezTo>
                  <a:lnTo>
                    <a:pt x="20" y="299"/>
                  </a:lnTo>
                  <a:cubicBezTo>
                    <a:pt x="0" y="309"/>
                    <a:pt x="0" y="338"/>
                    <a:pt x="20" y="359"/>
                  </a:cubicBezTo>
                  <a:cubicBezTo>
                    <a:pt x="25" y="364"/>
                    <a:pt x="35" y="367"/>
                    <a:pt x="45" y="367"/>
                  </a:cubicBezTo>
                  <a:cubicBezTo>
                    <a:pt x="55" y="367"/>
                    <a:pt x="65" y="364"/>
                    <a:pt x="70" y="359"/>
                  </a:cubicBezTo>
                  <a:lnTo>
                    <a:pt x="362" y="68"/>
                  </a:lnTo>
                  <a:cubicBezTo>
                    <a:pt x="381" y="49"/>
                    <a:pt x="381" y="27"/>
                    <a:pt x="362" y="8"/>
                  </a:cubicBezTo>
                  <a:cubicBezTo>
                    <a:pt x="351" y="3"/>
                    <a:pt x="341" y="1"/>
                    <a:pt x="33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33"/>
            <p:cNvSpPr/>
            <p:nvPr/>
          </p:nvSpPr>
          <p:spPr>
            <a:xfrm>
              <a:off x="10173860" y="4527892"/>
              <a:ext cx="74231" cy="67665"/>
            </a:xfrm>
            <a:custGeom>
              <a:avLst/>
              <a:gdLst/>
              <a:ahLst/>
              <a:cxnLst/>
              <a:rect l="l" t="t" r="r" b="b"/>
              <a:pathLst>
                <a:path w="382" h="367" extrusionOk="0">
                  <a:moveTo>
                    <a:pt x="44" y="1"/>
                  </a:moveTo>
                  <a:cubicBezTo>
                    <a:pt x="33" y="1"/>
                    <a:pt x="20" y="3"/>
                    <a:pt x="11" y="8"/>
                  </a:cubicBezTo>
                  <a:cubicBezTo>
                    <a:pt x="1" y="27"/>
                    <a:pt x="1" y="49"/>
                    <a:pt x="11" y="68"/>
                  </a:cubicBezTo>
                  <a:lnTo>
                    <a:pt x="302" y="359"/>
                  </a:lnTo>
                  <a:cubicBezTo>
                    <a:pt x="311" y="364"/>
                    <a:pt x="321" y="367"/>
                    <a:pt x="331" y="367"/>
                  </a:cubicBezTo>
                  <a:cubicBezTo>
                    <a:pt x="341" y="367"/>
                    <a:pt x="351" y="364"/>
                    <a:pt x="362" y="359"/>
                  </a:cubicBezTo>
                  <a:cubicBezTo>
                    <a:pt x="381" y="338"/>
                    <a:pt x="381" y="309"/>
                    <a:pt x="362" y="299"/>
                  </a:cubicBezTo>
                  <a:lnTo>
                    <a:pt x="71" y="8"/>
                  </a:lnTo>
                  <a:cubicBezTo>
                    <a:pt x="66" y="3"/>
                    <a:pt x="56" y="1"/>
                    <a:pt x="4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33"/>
            <p:cNvSpPr/>
            <p:nvPr/>
          </p:nvSpPr>
          <p:spPr>
            <a:xfrm>
              <a:off x="10187462" y="4649943"/>
              <a:ext cx="74231" cy="67665"/>
            </a:xfrm>
            <a:custGeom>
              <a:avLst/>
              <a:gdLst/>
              <a:ahLst/>
              <a:cxnLst/>
              <a:rect l="l" t="t" r="r" b="b"/>
              <a:pathLst>
                <a:path w="382" h="367" extrusionOk="0">
                  <a:moveTo>
                    <a:pt x="338" y="1"/>
                  </a:moveTo>
                  <a:cubicBezTo>
                    <a:pt x="326" y="1"/>
                    <a:pt x="316" y="3"/>
                    <a:pt x="311" y="8"/>
                  </a:cubicBezTo>
                  <a:lnTo>
                    <a:pt x="20" y="299"/>
                  </a:lnTo>
                  <a:cubicBezTo>
                    <a:pt x="1" y="309"/>
                    <a:pt x="1" y="338"/>
                    <a:pt x="20" y="360"/>
                  </a:cubicBezTo>
                  <a:cubicBezTo>
                    <a:pt x="31" y="364"/>
                    <a:pt x="41" y="367"/>
                    <a:pt x="51" y="367"/>
                  </a:cubicBezTo>
                  <a:cubicBezTo>
                    <a:pt x="61" y="367"/>
                    <a:pt x="71" y="364"/>
                    <a:pt x="80" y="360"/>
                  </a:cubicBezTo>
                  <a:lnTo>
                    <a:pt x="371" y="68"/>
                  </a:lnTo>
                  <a:cubicBezTo>
                    <a:pt x="381" y="49"/>
                    <a:pt x="381" y="27"/>
                    <a:pt x="371" y="8"/>
                  </a:cubicBezTo>
                  <a:cubicBezTo>
                    <a:pt x="362" y="3"/>
                    <a:pt x="349" y="1"/>
                    <a:pt x="338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33"/>
            <p:cNvSpPr/>
            <p:nvPr/>
          </p:nvSpPr>
          <p:spPr>
            <a:xfrm>
              <a:off x="10177746" y="4649943"/>
              <a:ext cx="74037" cy="67665"/>
            </a:xfrm>
            <a:custGeom>
              <a:avLst/>
              <a:gdLst/>
              <a:ahLst/>
              <a:cxnLst/>
              <a:rect l="l" t="t" r="r" b="b"/>
              <a:pathLst>
                <a:path w="381" h="367" extrusionOk="0">
                  <a:moveTo>
                    <a:pt x="50" y="1"/>
                  </a:moveTo>
                  <a:cubicBezTo>
                    <a:pt x="40" y="1"/>
                    <a:pt x="30" y="3"/>
                    <a:pt x="19" y="8"/>
                  </a:cubicBezTo>
                  <a:cubicBezTo>
                    <a:pt x="0" y="27"/>
                    <a:pt x="0" y="49"/>
                    <a:pt x="19" y="68"/>
                  </a:cubicBezTo>
                  <a:lnTo>
                    <a:pt x="311" y="360"/>
                  </a:lnTo>
                  <a:cubicBezTo>
                    <a:pt x="316" y="364"/>
                    <a:pt x="326" y="367"/>
                    <a:pt x="336" y="367"/>
                  </a:cubicBezTo>
                  <a:cubicBezTo>
                    <a:pt x="346" y="367"/>
                    <a:pt x="356" y="364"/>
                    <a:pt x="361" y="360"/>
                  </a:cubicBezTo>
                  <a:cubicBezTo>
                    <a:pt x="381" y="338"/>
                    <a:pt x="381" y="309"/>
                    <a:pt x="361" y="299"/>
                  </a:cubicBezTo>
                  <a:lnTo>
                    <a:pt x="80" y="8"/>
                  </a:lnTo>
                  <a:cubicBezTo>
                    <a:pt x="70" y="3"/>
                    <a:pt x="60" y="1"/>
                    <a:pt x="50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33"/>
            <p:cNvSpPr/>
            <p:nvPr/>
          </p:nvSpPr>
          <p:spPr>
            <a:xfrm>
              <a:off x="10179495" y="4361040"/>
              <a:ext cx="72288" cy="14750"/>
            </a:xfrm>
            <a:custGeom>
              <a:avLst/>
              <a:gdLst/>
              <a:ahLst/>
              <a:cxnLst/>
              <a:rect l="l" t="t" r="r" b="b"/>
              <a:pathLst>
                <a:path w="372" h="80" extrusionOk="0">
                  <a:moveTo>
                    <a:pt x="42" y="0"/>
                  </a:moveTo>
                  <a:cubicBezTo>
                    <a:pt x="10" y="0"/>
                    <a:pt x="1" y="20"/>
                    <a:pt x="1" y="39"/>
                  </a:cubicBezTo>
                  <a:cubicBezTo>
                    <a:pt x="1" y="61"/>
                    <a:pt x="10" y="80"/>
                    <a:pt x="42" y="80"/>
                  </a:cubicBezTo>
                  <a:lnTo>
                    <a:pt x="333" y="80"/>
                  </a:lnTo>
                  <a:cubicBezTo>
                    <a:pt x="352" y="80"/>
                    <a:pt x="372" y="61"/>
                    <a:pt x="372" y="39"/>
                  </a:cubicBezTo>
                  <a:cubicBezTo>
                    <a:pt x="372" y="20"/>
                    <a:pt x="352" y="0"/>
                    <a:pt x="33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33"/>
            <p:cNvSpPr/>
            <p:nvPr/>
          </p:nvSpPr>
          <p:spPr>
            <a:xfrm>
              <a:off x="10374590" y="3552591"/>
              <a:ext cx="222499" cy="1317342"/>
            </a:xfrm>
            <a:custGeom>
              <a:avLst/>
              <a:gdLst/>
              <a:ahLst/>
              <a:cxnLst/>
              <a:rect l="l" t="t" r="r" b="b"/>
              <a:pathLst>
                <a:path w="1145" h="7145" extrusionOk="0">
                  <a:moveTo>
                    <a:pt x="1" y="1"/>
                  </a:moveTo>
                  <a:cubicBezTo>
                    <a:pt x="1" y="1"/>
                    <a:pt x="102" y="1186"/>
                    <a:pt x="102" y="1405"/>
                  </a:cubicBezTo>
                  <a:cubicBezTo>
                    <a:pt x="90" y="1547"/>
                    <a:pt x="51" y="1816"/>
                    <a:pt x="30" y="2178"/>
                  </a:cubicBezTo>
                  <a:cubicBezTo>
                    <a:pt x="20" y="2409"/>
                    <a:pt x="10" y="2690"/>
                    <a:pt x="20" y="2979"/>
                  </a:cubicBezTo>
                  <a:cubicBezTo>
                    <a:pt x="61" y="3733"/>
                    <a:pt x="201" y="5688"/>
                    <a:pt x="172" y="5929"/>
                  </a:cubicBezTo>
                  <a:cubicBezTo>
                    <a:pt x="150" y="6170"/>
                    <a:pt x="90" y="6492"/>
                    <a:pt x="90" y="6663"/>
                  </a:cubicBezTo>
                  <a:lnTo>
                    <a:pt x="90" y="6993"/>
                  </a:lnTo>
                  <a:cubicBezTo>
                    <a:pt x="90" y="7072"/>
                    <a:pt x="90" y="7145"/>
                    <a:pt x="222" y="7145"/>
                  </a:cubicBezTo>
                  <a:lnTo>
                    <a:pt x="803" y="7145"/>
                  </a:lnTo>
                  <a:cubicBezTo>
                    <a:pt x="894" y="7145"/>
                    <a:pt x="954" y="7113"/>
                    <a:pt x="933" y="7034"/>
                  </a:cubicBezTo>
                  <a:cubicBezTo>
                    <a:pt x="923" y="6942"/>
                    <a:pt x="713" y="6391"/>
                    <a:pt x="704" y="6331"/>
                  </a:cubicBezTo>
                  <a:cubicBezTo>
                    <a:pt x="682" y="6271"/>
                    <a:pt x="673" y="6131"/>
                    <a:pt x="682" y="6011"/>
                  </a:cubicBezTo>
                  <a:cubicBezTo>
                    <a:pt x="692" y="5900"/>
                    <a:pt x="904" y="3572"/>
                    <a:pt x="945" y="3191"/>
                  </a:cubicBezTo>
                  <a:cubicBezTo>
                    <a:pt x="974" y="2900"/>
                    <a:pt x="983" y="2510"/>
                    <a:pt x="983" y="2187"/>
                  </a:cubicBezTo>
                  <a:cubicBezTo>
                    <a:pt x="993" y="2076"/>
                    <a:pt x="983" y="1978"/>
                    <a:pt x="983" y="1886"/>
                  </a:cubicBezTo>
                  <a:cubicBezTo>
                    <a:pt x="974" y="1535"/>
                    <a:pt x="983" y="1234"/>
                    <a:pt x="1024" y="945"/>
                  </a:cubicBezTo>
                  <a:cubicBezTo>
                    <a:pt x="1065" y="653"/>
                    <a:pt x="1144" y="1"/>
                    <a:pt x="1144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33"/>
            <p:cNvSpPr/>
            <p:nvPr/>
          </p:nvSpPr>
          <p:spPr>
            <a:xfrm>
              <a:off x="10372841" y="3552591"/>
              <a:ext cx="224248" cy="1317342"/>
            </a:xfrm>
            <a:custGeom>
              <a:avLst/>
              <a:gdLst/>
              <a:ahLst/>
              <a:cxnLst/>
              <a:rect l="l" t="t" r="r" b="b"/>
              <a:pathLst>
                <a:path w="1154" h="7145" fill="none" extrusionOk="0">
                  <a:moveTo>
                    <a:pt x="10" y="1"/>
                  </a:moveTo>
                  <a:cubicBezTo>
                    <a:pt x="10" y="1"/>
                    <a:pt x="111" y="1186"/>
                    <a:pt x="111" y="1405"/>
                  </a:cubicBezTo>
                  <a:cubicBezTo>
                    <a:pt x="99" y="1636"/>
                    <a:pt x="0" y="2238"/>
                    <a:pt x="29" y="2979"/>
                  </a:cubicBezTo>
                  <a:cubicBezTo>
                    <a:pt x="70" y="3733"/>
                    <a:pt x="210" y="5688"/>
                    <a:pt x="181" y="5929"/>
                  </a:cubicBezTo>
                  <a:cubicBezTo>
                    <a:pt x="159" y="6170"/>
                    <a:pt x="99" y="6492"/>
                    <a:pt x="99" y="6663"/>
                  </a:cubicBezTo>
                  <a:lnTo>
                    <a:pt x="99" y="6993"/>
                  </a:lnTo>
                  <a:cubicBezTo>
                    <a:pt x="99" y="7072"/>
                    <a:pt x="99" y="7145"/>
                    <a:pt x="231" y="7145"/>
                  </a:cubicBezTo>
                  <a:lnTo>
                    <a:pt x="812" y="7145"/>
                  </a:lnTo>
                  <a:cubicBezTo>
                    <a:pt x="903" y="7145"/>
                    <a:pt x="963" y="7113"/>
                    <a:pt x="942" y="7034"/>
                  </a:cubicBezTo>
                  <a:cubicBezTo>
                    <a:pt x="932" y="6942"/>
                    <a:pt x="722" y="6391"/>
                    <a:pt x="713" y="6331"/>
                  </a:cubicBezTo>
                  <a:cubicBezTo>
                    <a:pt x="691" y="6271"/>
                    <a:pt x="682" y="6131"/>
                    <a:pt x="691" y="6011"/>
                  </a:cubicBezTo>
                  <a:cubicBezTo>
                    <a:pt x="701" y="5900"/>
                    <a:pt x="913" y="3572"/>
                    <a:pt x="954" y="3191"/>
                  </a:cubicBezTo>
                  <a:cubicBezTo>
                    <a:pt x="992" y="2811"/>
                    <a:pt x="1002" y="2238"/>
                    <a:pt x="992" y="1886"/>
                  </a:cubicBezTo>
                  <a:cubicBezTo>
                    <a:pt x="983" y="1535"/>
                    <a:pt x="992" y="1234"/>
                    <a:pt x="1033" y="945"/>
                  </a:cubicBezTo>
                  <a:cubicBezTo>
                    <a:pt x="1074" y="653"/>
                    <a:pt x="1153" y="1"/>
                    <a:pt x="1153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33"/>
            <p:cNvSpPr/>
            <p:nvPr/>
          </p:nvSpPr>
          <p:spPr>
            <a:xfrm>
              <a:off x="10421421" y="4292640"/>
              <a:ext cx="93858" cy="460563"/>
            </a:xfrm>
            <a:custGeom>
              <a:avLst/>
              <a:gdLst/>
              <a:ahLst/>
              <a:cxnLst/>
              <a:rect l="l" t="t" r="r" b="b"/>
              <a:pathLst>
                <a:path w="483" h="2498" extrusionOk="0">
                  <a:moveTo>
                    <a:pt x="241" y="1"/>
                  </a:moveTo>
                  <a:cubicBezTo>
                    <a:pt x="51" y="61"/>
                    <a:pt x="1" y="251"/>
                    <a:pt x="1" y="251"/>
                  </a:cubicBezTo>
                  <a:lnTo>
                    <a:pt x="1" y="2497"/>
                  </a:lnTo>
                  <a:lnTo>
                    <a:pt x="403" y="2497"/>
                  </a:lnTo>
                  <a:lnTo>
                    <a:pt x="482" y="251"/>
                  </a:lnTo>
                  <a:cubicBezTo>
                    <a:pt x="482" y="251"/>
                    <a:pt x="432" y="61"/>
                    <a:pt x="241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33"/>
            <p:cNvSpPr/>
            <p:nvPr/>
          </p:nvSpPr>
          <p:spPr>
            <a:xfrm>
              <a:off x="10380225" y="4733830"/>
              <a:ext cx="185578" cy="169438"/>
            </a:xfrm>
            <a:custGeom>
              <a:avLst/>
              <a:gdLst/>
              <a:ahLst/>
              <a:cxnLst/>
              <a:rect l="l" t="t" r="r" b="b"/>
              <a:pathLst>
                <a:path w="955" h="919" extrusionOk="0">
                  <a:moveTo>
                    <a:pt x="411" y="0"/>
                  </a:moveTo>
                  <a:cubicBezTo>
                    <a:pt x="326" y="0"/>
                    <a:pt x="258" y="14"/>
                    <a:pt x="232" y="25"/>
                  </a:cubicBezTo>
                  <a:cubicBezTo>
                    <a:pt x="213" y="35"/>
                    <a:pt x="172" y="64"/>
                    <a:pt x="162" y="85"/>
                  </a:cubicBezTo>
                  <a:cubicBezTo>
                    <a:pt x="152" y="114"/>
                    <a:pt x="102" y="225"/>
                    <a:pt x="92" y="244"/>
                  </a:cubicBezTo>
                  <a:cubicBezTo>
                    <a:pt x="83" y="266"/>
                    <a:pt x="61" y="295"/>
                    <a:pt x="61" y="295"/>
                  </a:cubicBezTo>
                  <a:cubicBezTo>
                    <a:pt x="61" y="295"/>
                    <a:pt x="22" y="355"/>
                    <a:pt x="22" y="386"/>
                  </a:cubicBezTo>
                  <a:cubicBezTo>
                    <a:pt x="22" y="405"/>
                    <a:pt x="1" y="846"/>
                    <a:pt x="1" y="868"/>
                  </a:cubicBezTo>
                  <a:cubicBezTo>
                    <a:pt x="1" y="887"/>
                    <a:pt x="22" y="918"/>
                    <a:pt x="51" y="918"/>
                  </a:cubicBezTo>
                  <a:lnTo>
                    <a:pt x="904" y="918"/>
                  </a:lnTo>
                  <a:cubicBezTo>
                    <a:pt x="945" y="918"/>
                    <a:pt x="954" y="897"/>
                    <a:pt x="954" y="868"/>
                  </a:cubicBezTo>
                  <a:lnTo>
                    <a:pt x="954" y="726"/>
                  </a:lnTo>
                  <a:cubicBezTo>
                    <a:pt x="954" y="687"/>
                    <a:pt x="954" y="637"/>
                    <a:pt x="945" y="617"/>
                  </a:cubicBezTo>
                  <a:cubicBezTo>
                    <a:pt x="945" y="605"/>
                    <a:pt x="855" y="345"/>
                    <a:pt x="843" y="316"/>
                  </a:cubicBezTo>
                  <a:cubicBezTo>
                    <a:pt x="834" y="285"/>
                    <a:pt x="795" y="275"/>
                    <a:pt x="783" y="256"/>
                  </a:cubicBezTo>
                  <a:cubicBezTo>
                    <a:pt x="783" y="234"/>
                    <a:pt x="754" y="165"/>
                    <a:pt x="735" y="114"/>
                  </a:cubicBezTo>
                  <a:cubicBezTo>
                    <a:pt x="723" y="64"/>
                    <a:pt x="694" y="54"/>
                    <a:pt x="663" y="44"/>
                  </a:cubicBezTo>
                  <a:cubicBezTo>
                    <a:pt x="577" y="11"/>
                    <a:pt x="487" y="0"/>
                    <a:pt x="411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33"/>
            <p:cNvSpPr/>
            <p:nvPr/>
          </p:nvSpPr>
          <p:spPr>
            <a:xfrm>
              <a:off x="10382557" y="4291903"/>
              <a:ext cx="72288" cy="522512"/>
            </a:xfrm>
            <a:custGeom>
              <a:avLst/>
              <a:gdLst/>
              <a:ahLst/>
              <a:cxnLst/>
              <a:rect l="l" t="t" r="r" b="b"/>
              <a:pathLst>
                <a:path w="372" h="2834" extrusionOk="0">
                  <a:moveTo>
                    <a:pt x="25" y="1"/>
                  </a:moveTo>
                  <a:cubicBezTo>
                    <a:pt x="14" y="1"/>
                    <a:pt x="1" y="8"/>
                    <a:pt x="1" y="43"/>
                  </a:cubicBezTo>
                  <a:cubicBezTo>
                    <a:pt x="1" y="94"/>
                    <a:pt x="90" y="2051"/>
                    <a:pt x="90" y="2099"/>
                  </a:cubicBezTo>
                  <a:cubicBezTo>
                    <a:pt x="80" y="2150"/>
                    <a:pt x="10" y="2562"/>
                    <a:pt x="10" y="2603"/>
                  </a:cubicBezTo>
                  <a:cubicBezTo>
                    <a:pt x="1" y="2631"/>
                    <a:pt x="1" y="2682"/>
                    <a:pt x="1" y="2733"/>
                  </a:cubicBezTo>
                  <a:cubicBezTo>
                    <a:pt x="1" y="2752"/>
                    <a:pt x="10" y="2834"/>
                    <a:pt x="10" y="2834"/>
                  </a:cubicBezTo>
                  <a:cubicBezTo>
                    <a:pt x="10" y="2834"/>
                    <a:pt x="242" y="2631"/>
                    <a:pt x="261" y="2612"/>
                  </a:cubicBezTo>
                  <a:cubicBezTo>
                    <a:pt x="280" y="2593"/>
                    <a:pt x="311" y="2542"/>
                    <a:pt x="311" y="2492"/>
                  </a:cubicBezTo>
                  <a:cubicBezTo>
                    <a:pt x="311" y="2441"/>
                    <a:pt x="362" y="436"/>
                    <a:pt x="362" y="395"/>
                  </a:cubicBezTo>
                  <a:cubicBezTo>
                    <a:pt x="372" y="354"/>
                    <a:pt x="340" y="245"/>
                    <a:pt x="290" y="195"/>
                  </a:cubicBezTo>
                  <a:cubicBezTo>
                    <a:pt x="242" y="144"/>
                    <a:pt x="39" y="5"/>
                    <a:pt x="39" y="5"/>
                  </a:cubicBezTo>
                  <a:cubicBezTo>
                    <a:pt x="39" y="5"/>
                    <a:pt x="33" y="1"/>
                    <a:pt x="25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33"/>
            <p:cNvSpPr/>
            <p:nvPr/>
          </p:nvSpPr>
          <p:spPr>
            <a:xfrm>
              <a:off x="10476218" y="4291903"/>
              <a:ext cx="75980" cy="522512"/>
            </a:xfrm>
            <a:custGeom>
              <a:avLst/>
              <a:gdLst/>
              <a:ahLst/>
              <a:cxnLst/>
              <a:rect l="l" t="t" r="r" b="b"/>
              <a:pathLst>
                <a:path w="391" h="2834" extrusionOk="0">
                  <a:moveTo>
                    <a:pt x="365" y="1"/>
                  </a:moveTo>
                  <a:cubicBezTo>
                    <a:pt x="357" y="1"/>
                    <a:pt x="349" y="5"/>
                    <a:pt x="349" y="5"/>
                  </a:cubicBezTo>
                  <a:cubicBezTo>
                    <a:pt x="349" y="5"/>
                    <a:pt x="159" y="144"/>
                    <a:pt x="99" y="195"/>
                  </a:cubicBezTo>
                  <a:cubicBezTo>
                    <a:pt x="48" y="245"/>
                    <a:pt x="29" y="354"/>
                    <a:pt x="29" y="395"/>
                  </a:cubicBezTo>
                  <a:cubicBezTo>
                    <a:pt x="29" y="436"/>
                    <a:pt x="0" y="2441"/>
                    <a:pt x="0" y="2492"/>
                  </a:cubicBezTo>
                  <a:cubicBezTo>
                    <a:pt x="10" y="2542"/>
                    <a:pt x="29" y="2593"/>
                    <a:pt x="60" y="2612"/>
                  </a:cubicBezTo>
                  <a:cubicBezTo>
                    <a:pt x="80" y="2631"/>
                    <a:pt x="390" y="2834"/>
                    <a:pt x="390" y="2834"/>
                  </a:cubicBezTo>
                  <a:cubicBezTo>
                    <a:pt x="390" y="2834"/>
                    <a:pt x="390" y="2701"/>
                    <a:pt x="381" y="2682"/>
                  </a:cubicBezTo>
                  <a:cubicBezTo>
                    <a:pt x="349" y="2552"/>
                    <a:pt x="229" y="2150"/>
                    <a:pt x="229" y="2099"/>
                  </a:cubicBezTo>
                  <a:cubicBezTo>
                    <a:pt x="229" y="2051"/>
                    <a:pt x="390" y="94"/>
                    <a:pt x="390" y="43"/>
                  </a:cubicBezTo>
                  <a:cubicBezTo>
                    <a:pt x="390" y="8"/>
                    <a:pt x="377" y="1"/>
                    <a:pt x="365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33"/>
            <p:cNvSpPr/>
            <p:nvPr/>
          </p:nvSpPr>
          <p:spPr>
            <a:xfrm>
              <a:off x="10380225" y="4871553"/>
              <a:ext cx="185578" cy="184"/>
            </a:xfrm>
            <a:custGeom>
              <a:avLst/>
              <a:gdLst/>
              <a:ahLst/>
              <a:cxnLst/>
              <a:rect l="l" t="t" r="r" b="b"/>
              <a:pathLst>
                <a:path w="955" h="1" fill="none" extrusionOk="0">
                  <a:moveTo>
                    <a:pt x="954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33"/>
            <p:cNvSpPr/>
            <p:nvPr/>
          </p:nvSpPr>
          <p:spPr>
            <a:xfrm>
              <a:off x="10423364" y="4405841"/>
              <a:ext cx="74037" cy="67665"/>
            </a:xfrm>
            <a:custGeom>
              <a:avLst/>
              <a:gdLst/>
              <a:ahLst/>
              <a:cxnLst/>
              <a:rect l="l" t="t" r="r" b="b"/>
              <a:pathLst>
                <a:path w="381" h="367" extrusionOk="0">
                  <a:moveTo>
                    <a:pt x="50" y="1"/>
                  </a:moveTo>
                  <a:cubicBezTo>
                    <a:pt x="41" y="1"/>
                    <a:pt x="30" y="3"/>
                    <a:pt x="19" y="8"/>
                  </a:cubicBezTo>
                  <a:cubicBezTo>
                    <a:pt x="0" y="27"/>
                    <a:pt x="0" y="49"/>
                    <a:pt x="19" y="68"/>
                  </a:cubicBezTo>
                  <a:lnTo>
                    <a:pt x="311" y="359"/>
                  </a:lnTo>
                  <a:cubicBezTo>
                    <a:pt x="316" y="364"/>
                    <a:pt x="326" y="367"/>
                    <a:pt x="336" y="367"/>
                  </a:cubicBezTo>
                  <a:cubicBezTo>
                    <a:pt x="346" y="367"/>
                    <a:pt x="357" y="364"/>
                    <a:pt x="361" y="359"/>
                  </a:cubicBezTo>
                  <a:cubicBezTo>
                    <a:pt x="381" y="338"/>
                    <a:pt x="381" y="309"/>
                    <a:pt x="361" y="299"/>
                  </a:cubicBezTo>
                  <a:lnTo>
                    <a:pt x="80" y="8"/>
                  </a:lnTo>
                  <a:cubicBezTo>
                    <a:pt x="70" y="3"/>
                    <a:pt x="60" y="1"/>
                    <a:pt x="50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33"/>
            <p:cNvSpPr/>
            <p:nvPr/>
          </p:nvSpPr>
          <p:spPr>
            <a:xfrm>
              <a:off x="10433080" y="4405841"/>
              <a:ext cx="74231" cy="67665"/>
            </a:xfrm>
            <a:custGeom>
              <a:avLst/>
              <a:gdLst/>
              <a:ahLst/>
              <a:cxnLst/>
              <a:rect l="l" t="t" r="r" b="b"/>
              <a:pathLst>
                <a:path w="382" h="367" extrusionOk="0">
                  <a:moveTo>
                    <a:pt x="338" y="1"/>
                  </a:moveTo>
                  <a:cubicBezTo>
                    <a:pt x="326" y="1"/>
                    <a:pt x="316" y="3"/>
                    <a:pt x="311" y="8"/>
                  </a:cubicBezTo>
                  <a:lnTo>
                    <a:pt x="20" y="299"/>
                  </a:lnTo>
                  <a:cubicBezTo>
                    <a:pt x="1" y="309"/>
                    <a:pt x="1" y="338"/>
                    <a:pt x="20" y="359"/>
                  </a:cubicBezTo>
                  <a:cubicBezTo>
                    <a:pt x="31" y="364"/>
                    <a:pt x="41" y="367"/>
                    <a:pt x="51" y="367"/>
                  </a:cubicBezTo>
                  <a:cubicBezTo>
                    <a:pt x="61" y="367"/>
                    <a:pt x="71" y="364"/>
                    <a:pt x="80" y="359"/>
                  </a:cubicBezTo>
                  <a:lnTo>
                    <a:pt x="372" y="68"/>
                  </a:lnTo>
                  <a:cubicBezTo>
                    <a:pt x="381" y="49"/>
                    <a:pt x="381" y="27"/>
                    <a:pt x="372" y="8"/>
                  </a:cubicBezTo>
                  <a:cubicBezTo>
                    <a:pt x="362" y="3"/>
                    <a:pt x="349" y="1"/>
                    <a:pt x="338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33"/>
            <p:cNvSpPr/>
            <p:nvPr/>
          </p:nvSpPr>
          <p:spPr>
            <a:xfrm>
              <a:off x="10423364" y="4527892"/>
              <a:ext cx="74037" cy="67665"/>
            </a:xfrm>
            <a:custGeom>
              <a:avLst/>
              <a:gdLst/>
              <a:ahLst/>
              <a:cxnLst/>
              <a:rect l="l" t="t" r="r" b="b"/>
              <a:pathLst>
                <a:path w="381" h="367" extrusionOk="0">
                  <a:moveTo>
                    <a:pt x="50" y="1"/>
                  </a:moveTo>
                  <a:cubicBezTo>
                    <a:pt x="41" y="1"/>
                    <a:pt x="30" y="3"/>
                    <a:pt x="19" y="8"/>
                  </a:cubicBezTo>
                  <a:cubicBezTo>
                    <a:pt x="0" y="27"/>
                    <a:pt x="0" y="49"/>
                    <a:pt x="19" y="68"/>
                  </a:cubicBezTo>
                  <a:lnTo>
                    <a:pt x="311" y="359"/>
                  </a:lnTo>
                  <a:cubicBezTo>
                    <a:pt x="316" y="364"/>
                    <a:pt x="326" y="367"/>
                    <a:pt x="336" y="367"/>
                  </a:cubicBezTo>
                  <a:cubicBezTo>
                    <a:pt x="346" y="367"/>
                    <a:pt x="357" y="364"/>
                    <a:pt x="361" y="359"/>
                  </a:cubicBezTo>
                  <a:cubicBezTo>
                    <a:pt x="381" y="338"/>
                    <a:pt x="381" y="309"/>
                    <a:pt x="361" y="299"/>
                  </a:cubicBezTo>
                  <a:lnTo>
                    <a:pt x="80" y="8"/>
                  </a:lnTo>
                  <a:cubicBezTo>
                    <a:pt x="70" y="3"/>
                    <a:pt x="60" y="1"/>
                    <a:pt x="50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33"/>
            <p:cNvSpPr/>
            <p:nvPr/>
          </p:nvSpPr>
          <p:spPr>
            <a:xfrm>
              <a:off x="10433080" y="4527892"/>
              <a:ext cx="74231" cy="67665"/>
            </a:xfrm>
            <a:custGeom>
              <a:avLst/>
              <a:gdLst/>
              <a:ahLst/>
              <a:cxnLst/>
              <a:rect l="l" t="t" r="r" b="b"/>
              <a:pathLst>
                <a:path w="382" h="367" extrusionOk="0">
                  <a:moveTo>
                    <a:pt x="338" y="1"/>
                  </a:moveTo>
                  <a:cubicBezTo>
                    <a:pt x="326" y="1"/>
                    <a:pt x="316" y="3"/>
                    <a:pt x="311" y="8"/>
                  </a:cubicBezTo>
                  <a:lnTo>
                    <a:pt x="20" y="299"/>
                  </a:lnTo>
                  <a:cubicBezTo>
                    <a:pt x="1" y="309"/>
                    <a:pt x="1" y="338"/>
                    <a:pt x="20" y="359"/>
                  </a:cubicBezTo>
                  <a:cubicBezTo>
                    <a:pt x="31" y="364"/>
                    <a:pt x="41" y="367"/>
                    <a:pt x="51" y="367"/>
                  </a:cubicBezTo>
                  <a:cubicBezTo>
                    <a:pt x="61" y="367"/>
                    <a:pt x="71" y="364"/>
                    <a:pt x="80" y="359"/>
                  </a:cubicBezTo>
                  <a:lnTo>
                    <a:pt x="372" y="68"/>
                  </a:lnTo>
                  <a:cubicBezTo>
                    <a:pt x="381" y="49"/>
                    <a:pt x="381" y="27"/>
                    <a:pt x="372" y="8"/>
                  </a:cubicBezTo>
                  <a:cubicBezTo>
                    <a:pt x="362" y="3"/>
                    <a:pt x="349" y="1"/>
                    <a:pt x="338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33"/>
            <p:cNvSpPr/>
            <p:nvPr/>
          </p:nvSpPr>
          <p:spPr>
            <a:xfrm>
              <a:off x="10419478" y="4649943"/>
              <a:ext cx="74231" cy="67665"/>
            </a:xfrm>
            <a:custGeom>
              <a:avLst/>
              <a:gdLst/>
              <a:ahLst/>
              <a:cxnLst/>
              <a:rect l="l" t="t" r="r" b="b"/>
              <a:pathLst>
                <a:path w="382" h="367" extrusionOk="0">
                  <a:moveTo>
                    <a:pt x="44" y="1"/>
                  </a:moveTo>
                  <a:cubicBezTo>
                    <a:pt x="33" y="1"/>
                    <a:pt x="20" y="3"/>
                    <a:pt x="11" y="8"/>
                  </a:cubicBezTo>
                  <a:cubicBezTo>
                    <a:pt x="1" y="27"/>
                    <a:pt x="1" y="49"/>
                    <a:pt x="11" y="68"/>
                  </a:cubicBezTo>
                  <a:lnTo>
                    <a:pt x="302" y="360"/>
                  </a:lnTo>
                  <a:cubicBezTo>
                    <a:pt x="312" y="364"/>
                    <a:pt x="321" y="367"/>
                    <a:pt x="331" y="367"/>
                  </a:cubicBezTo>
                  <a:cubicBezTo>
                    <a:pt x="341" y="367"/>
                    <a:pt x="351" y="364"/>
                    <a:pt x="362" y="360"/>
                  </a:cubicBezTo>
                  <a:cubicBezTo>
                    <a:pt x="381" y="338"/>
                    <a:pt x="381" y="309"/>
                    <a:pt x="362" y="299"/>
                  </a:cubicBezTo>
                  <a:lnTo>
                    <a:pt x="71" y="8"/>
                  </a:lnTo>
                  <a:cubicBezTo>
                    <a:pt x="66" y="3"/>
                    <a:pt x="56" y="1"/>
                    <a:pt x="4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33"/>
            <p:cNvSpPr/>
            <p:nvPr/>
          </p:nvSpPr>
          <p:spPr>
            <a:xfrm>
              <a:off x="10429388" y="4649943"/>
              <a:ext cx="74037" cy="67665"/>
            </a:xfrm>
            <a:custGeom>
              <a:avLst/>
              <a:gdLst/>
              <a:ahLst/>
              <a:cxnLst/>
              <a:rect l="l" t="t" r="r" b="b"/>
              <a:pathLst>
                <a:path w="381" h="367" extrusionOk="0">
                  <a:moveTo>
                    <a:pt x="331" y="1"/>
                  </a:moveTo>
                  <a:cubicBezTo>
                    <a:pt x="321" y="1"/>
                    <a:pt x="311" y="3"/>
                    <a:pt x="301" y="8"/>
                  </a:cubicBezTo>
                  <a:lnTo>
                    <a:pt x="10" y="299"/>
                  </a:lnTo>
                  <a:cubicBezTo>
                    <a:pt x="1" y="309"/>
                    <a:pt x="1" y="338"/>
                    <a:pt x="10" y="360"/>
                  </a:cubicBezTo>
                  <a:cubicBezTo>
                    <a:pt x="20" y="364"/>
                    <a:pt x="32" y="367"/>
                    <a:pt x="44" y="367"/>
                  </a:cubicBezTo>
                  <a:cubicBezTo>
                    <a:pt x="55" y="367"/>
                    <a:pt x="66" y="364"/>
                    <a:pt x="70" y="360"/>
                  </a:cubicBezTo>
                  <a:lnTo>
                    <a:pt x="362" y="68"/>
                  </a:lnTo>
                  <a:cubicBezTo>
                    <a:pt x="381" y="49"/>
                    <a:pt x="381" y="27"/>
                    <a:pt x="362" y="8"/>
                  </a:cubicBezTo>
                  <a:cubicBezTo>
                    <a:pt x="351" y="3"/>
                    <a:pt x="341" y="1"/>
                    <a:pt x="33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33"/>
            <p:cNvSpPr/>
            <p:nvPr/>
          </p:nvSpPr>
          <p:spPr>
            <a:xfrm>
              <a:off x="10429388" y="4361040"/>
              <a:ext cx="72288" cy="14750"/>
            </a:xfrm>
            <a:custGeom>
              <a:avLst/>
              <a:gdLst/>
              <a:ahLst/>
              <a:cxnLst/>
              <a:rect l="l" t="t" r="r" b="b"/>
              <a:pathLst>
                <a:path w="372" h="80" extrusionOk="0">
                  <a:moveTo>
                    <a:pt x="39" y="0"/>
                  </a:moveTo>
                  <a:cubicBezTo>
                    <a:pt x="20" y="0"/>
                    <a:pt x="1" y="20"/>
                    <a:pt x="1" y="39"/>
                  </a:cubicBezTo>
                  <a:cubicBezTo>
                    <a:pt x="1" y="61"/>
                    <a:pt x="20" y="80"/>
                    <a:pt x="39" y="80"/>
                  </a:cubicBezTo>
                  <a:lnTo>
                    <a:pt x="330" y="80"/>
                  </a:lnTo>
                  <a:cubicBezTo>
                    <a:pt x="362" y="80"/>
                    <a:pt x="371" y="61"/>
                    <a:pt x="371" y="39"/>
                  </a:cubicBezTo>
                  <a:cubicBezTo>
                    <a:pt x="371" y="20"/>
                    <a:pt x="362" y="0"/>
                    <a:pt x="33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33"/>
            <p:cNvSpPr/>
            <p:nvPr/>
          </p:nvSpPr>
          <p:spPr>
            <a:xfrm>
              <a:off x="10121005" y="1980309"/>
              <a:ext cx="439169" cy="699325"/>
            </a:xfrm>
            <a:custGeom>
              <a:avLst/>
              <a:gdLst/>
              <a:ahLst/>
              <a:cxnLst/>
              <a:rect l="l" t="t" r="r" b="b"/>
              <a:pathLst>
                <a:path w="2260" h="3793" extrusionOk="0">
                  <a:moveTo>
                    <a:pt x="713" y="1"/>
                  </a:moveTo>
                  <a:lnTo>
                    <a:pt x="713" y="624"/>
                  </a:lnTo>
                  <a:cubicBezTo>
                    <a:pt x="713" y="764"/>
                    <a:pt x="644" y="954"/>
                    <a:pt x="463" y="1065"/>
                  </a:cubicBezTo>
                  <a:cubicBezTo>
                    <a:pt x="283" y="1176"/>
                    <a:pt x="1" y="1306"/>
                    <a:pt x="1" y="1306"/>
                  </a:cubicBezTo>
                  <a:lnTo>
                    <a:pt x="1" y="3793"/>
                  </a:lnTo>
                  <a:lnTo>
                    <a:pt x="2259" y="3793"/>
                  </a:lnTo>
                  <a:lnTo>
                    <a:pt x="2259" y="1306"/>
                  </a:lnTo>
                  <a:cubicBezTo>
                    <a:pt x="2259" y="1306"/>
                    <a:pt x="1978" y="1176"/>
                    <a:pt x="1797" y="1065"/>
                  </a:cubicBezTo>
                  <a:cubicBezTo>
                    <a:pt x="1616" y="954"/>
                    <a:pt x="1547" y="764"/>
                    <a:pt x="1547" y="624"/>
                  </a:cubicBezTo>
                  <a:lnTo>
                    <a:pt x="1547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33"/>
            <p:cNvSpPr/>
            <p:nvPr/>
          </p:nvSpPr>
          <p:spPr>
            <a:xfrm>
              <a:off x="10121005" y="1980309"/>
              <a:ext cx="439169" cy="699325"/>
            </a:xfrm>
            <a:custGeom>
              <a:avLst/>
              <a:gdLst/>
              <a:ahLst/>
              <a:cxnLst/>
              <a:rect l="l" t="t" r="r" b="b"/>
              <a:pathLst>
                <a:path w="2260" h="3793" fill="none" extrusionOk="0">
                  <a:moveTo>
                    <a:pt x="2259" y="3793"/>
                  </a:moveTo>
                  <a:lnTo>
                    <a:pt x="2259" y="1306"/>
                  </a:lnTo>
                  <a:cubicBezTo>
                    <a:pt x="2259" y="1306"/>
                    <a:pt x="1978" y="1176"/>
                    <a:pt x="1797" y="1065"/>
                  </a:cubicBezTo>
                  <a:cubicBezTo>
                    <a:pt x="1616" y="954"/>
                    <a:pt x="1547" y="764"/>
                    <a:pt x="1547" y="624"/>
                  </a:cubicBezTo>
                  <a:lnTo>
                    <a:pt x="1547" y="1"/>
                  </a:lnTo>
                  <a:lnTo>
                    <a:pt x="713" y="1"/>
                  </a:lnTo>
                  <a:lnTo>
                    <a:pt x="713" y="624"/>
                  </a:lnTo>
                  <a:cubicBezTo>
                    <a:pt x="713" y="764"/>
                    <a:pt x="644" y="954"/>
                    <a:pt x="463" y="1065"/>
                  </a:cubicBezTo>
                  <a:cubicBezTo>
                    <a:pt x="283" y="1176"/>
                    <a:pt x="1" y="1306"/>
                    <a:pt x="1" y="1306"/>
                  </a:cubicBezTo>
                  <a:lnTo>
                    <a:pt x="1" y="3793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33"/>
            <p:cNvSpPr/>
            <p:nvPr/>
          </p:nvSpPr>
          <p:spPr>
            <a:xfrm>
              <a:off x="10121005" y="1612312"/>
              <a:ext cx="439169" cy="453556"/>
            </a:xfrm>
            <a:custGeom>
              <a:avLst/>
              <a:gdLst/>
              <a:ahLst/>
              <a:cxnLst/>
              <a:rect l="l" t="t" r="r" b="b"/>
              <a:pathLst>
                <a:path w="2260" h="2460" extrusionOk="0">
                  <a:moveTo>
                    <a:pt x="1135" y="1"/>
                  </a:moveTo>
                  <a:cubicBezTo>
                    <a:pt x="1" y="1"/>
                    <a:pt x="143" y="1284"/>
                    <a:pt x="362" y="1797"/>
                  </a:cubicBezTo>
                  <a:cubicBezTo>
                    <a:pt x="583" y="2307"/>
                    <a:pt x="964" y="2459"/>
                    <a:pt x="1135" y="2459"/>
                  </a:cubicBezTo>
                  <a:cubicBezTo>
                    <a:pt x="1296" y="2459"/>
                    <a:pt x="1677" y="2307"/>
                    <a:pt x="1898" y="1797"/>
                  </a:cubicBezTo>
                  <a:cubicBezTo>
                    <a:pt x="2117" y="1284"/>
                    <a:pt x="2259" y="1"/>
                    <a:pt x="1135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33"/>
            <p:cNvSpPr/>
            <p:nvPr/>
          </p:nvSpPr>
          <p:spPr>
            <a:xfrm>
              <a:off x="10327954" y="1954682"/>
              <a:ext cx="25456" cy="7744"/>
            </a:xfrm>
            <a:custGeom>
              <a:avLst/>
              <a:gdLst/>
              <a:ahLst/>
              <a:cxnLst/>
              <a:rect l="l" t="t" r="r" b="b"/>
              <a:pathLst>
                <a:path w="131" h="42" fill="none" extrusionOk="0">
                  <a:moveTo>
                    <a:pt x="0" y="0"/>
                  </a:moveTo>
                  <a:cubicBezTo>
                    <a:pt x="41" y="41"/>
                    <a:pt x="89" y="41"/>
                    <a:pt x="130" y="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33"/>
            <p:cNvSpPr/>
            <p:nvPr/>
          </p:nvSpPr>
          <p:spPr>
            <a:xfrm>
              <a:off x="10306385" y="1993214"/>
              <a:ext cx="68402" cy="11247"/>
            </a:xfrm>
            <a:custGeom>
              <a:avLst/>
              <a:gdLst/>
              <a:ahLst/>
              <a:cxnLst/>
              <a:rect l="l" t="t" r="r" b="b"/>
              <a:pathLst>
                <a:path w="352" h="61" fill="none" extrusionOk="0">
                  <a:moveTo>
                    <a:pt x="0" y="1"/>
                  </a:moveTo>
                  <a:cubicBezTo>
                    <a:pt x="111" y="61"/>
                    <a:pt x="241" y="61"/>
                    <a:pt x="352" y="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33"/>
            <p:cNvSpPr/>
            <p:nvPr/>
          </p:nvSpPr>
          <p:spPr>
            <a:xfrm>
              <a:off x="10232350" y="1910249"/>
              <a:ext cx="10105" cy="7744"/>
            </a:xfrm>
            <a:custGeom>
              <a:avLst/>
              <a:gdLst/>
              <a:ahLst/>
              <a:cxnLst/>
              <a:rect l="l" t="t" r="r" b="b"/>
              <a:pathLst>
                <a:path w="52" h="42" fill="none" extrusionOk="0">
                  <a:moveTo>
                    <a:pt x="51" y="0"/>
                  </a:moveTo>
                  <a:lnTo>
                    <a:pt x="1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33"/>
            <p:cNvSpPr/>
            <p:nvPr/>
          </p:nvSpPr>
          <p:spPr>
            <a:xfrm>
              <a:off x="10247895" y="1910249"/>
              <a:ext cx="9910" cy="7744"/>
            </a:xfrm>
            <a:custGeom>
              <a:avLst/>
              <a:gdLst/>
              <a:ahLst/>
              <a:cxnLst/>
              <a:rect l="l" t="t" r="r" b="b"/>
              <a:pathLst>
                <a:path w="51" h="42" fill="none" extrusionOk="0">
                  <a:moveTo>
                    <a:pt x="51" y="0"/>
                  </a:moveTo>
                  <a:lnTo>
                    <a:pt x="0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33"/>
            <p:cNvSpPr/>
            <p:nvPr/>
          </p:nvSpPr>
          <p:spPr>
            <a:xfrm>
              <a:off x="10263246" y="1910249"/>
              <a:ext cx="10105" cy="7744"/>
            </a:xfrm>
            <a:custGeom>
              <a:avLst/>
              <a:gdLst/>
              <a:ahLst/>
              <a:cxnLst/>
              <a:rect l="l" t="t" r="r" b="b"/>
              <a:pathLst>
                <a:path w="52" h="42" fill="none" extrusionOk="0">
                  <a:moveTo>
                    <a:pt x="51" y="0"/>
                  </a:moveTo>
                  <a:lnTo>
                    <a:pt x="1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33"/>
            <p:cNvSpPr/>
            <p:nvPr/>
          </p:nvSpPr>
          <p:spPr>
            <a:xfrm>
              <a:off x="10407819" y="1910249"/>
              <a:ext cx="10105" cy="7744"/>
            </a:xfrm>
            <a:custGeom>
              <a:avLst/>
              <a:gdLst/>
              <a:ahLst/>
              <a:cxnLst/>
              <a:rect l="l" t="t" r="r" b="b"/>
              <a:pathLst>
                <a:path w="52" h="42" fill="none" extrusionOk="0">
                  <a:moveTo>
                    <a:pt x="51" y="0"/>
                  </a:moveTo>
                  <a:lnTo>
                    <a:pt x="1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33"/>
            <p:cNvSpPr/>
            <p:nvPr/>
          </p:nvSpPr>
          <p:spPr>
            <a:xfrm>
              <a:off x="10423364" y="1910249"/>
              <a:ext cx="9910" cy="7744"/>
            </a:xfrm>
            <a:custGeom>
              <a:avLst/>
              <a:gdLst/>
              <a:ahLst/>
              <a:cxnLst/>
              <a:rect l="l" t="t" r="r" b="b"/>
              <a:pathLst>
                <a:path w="51" h="42" fill="none" extrusionOk="0">
                  <a:moveTo>
                    <a:pt x="51" y="0"/>
                  </a:moveTo>
                  <a:lnTo>
                    <a:pt x="0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33"/>
            <p:cNvSpPr/>
            <p:nvPr/>
          </p:nvSpPr>
          <p:spPr>
            <a:xfrm>
              <a:off x="10438715" y="1910249"/>
              <a:ext cx="10105" cy="7744"/>
            </a:xfrm>
            <a:custGeom>
              <a:avLst/>
              <a:gdLst/>
              <a:ahLst/>
              <a:cxnLst/>
              <a:rect l="l" t="t" r="r" b="b"/>
              <a:pathLst>
                <a:path w="52" h="42" fill="none" extrusionOk="0">
                  <a:moveTo>
                    <a:pt x="51" y="0"/>
                  </a:moveTo>
                  <a:lnTo>
                    <a:pt x="1" y="4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33"/>
            <p:cNvSpPr/>
            <p:nvPr/>
          </p:nvSpPr>
          <p:spPr>
            <a:xfrm>
              <a:off x="10406070" y="1837793"/>
              <a:ext cx="35172" cy="31712"/>
            </a:xfrm>
            <a:custGeom>
              <a:avLst/>
              <a:gdLst/>
              <a:ahLst/>
              <a:cxnLst/>
              <a:rect l="l" t="t" r="r" b="b"/>
              <a:pathLst>
                <a:path w="181" h="172" extrusionOk="0">
                  <a:moveTo>
                    <a:pt x="89" y="1"/>
                  </a:moveTo>
                  <a:cubicBezTo>
                    <a:pt x="39" y="1"/>
                    <a:pt x="0" y="42"/>
                    <a:pt x="0" y="92"/>
                  </a:cubicBezTo>
                  <a:cubicBezTo>
                    <a:pt x="0" y="133"/>
                    <a:pt x="39" y="172"/>
                    <a:pt x="89" y="172"/>
                  </a:cubicBezTo>
                  <a:cubicBezTo>
                    <a:pt x="140" y="172"/>
                    <a:pt x="181" y="133"/>
                    <a:pt x="181" y="92"/>
                  </a:cubicBezTo>
                  <a:cubicBezTo>
                    <a:pt x="181" y="42"/>
                    <a:pt x="140" y="1"/>
                    <a:pt x="8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33"/>
            <p:cNvSpPr/>
            <p:nvPr/>
          </p:nvSpPr>
          <p:spPr>
            <a:xfrm>
              <a:off x="10406070" y="1837793"/>
              <a:ext cx="35172" cy="31712"/>
            </a:xfrm>
            <a:custGeom>
              <a:avLst/>
              <a:gdLst/>
              <a:ahLst/>
              <a:cxnLst/>
              <a:rect l="l" t="t" r="r" b="b"/>
              <a:pathLst>
                <a:path w="181" h="172" fill="none" extrusionOk="0">
                  <a:moveTo>
                    <a:pt x="181" y="92"/>
                  </a:moveTo>
                  <a:cubicBezTo>
                    <a:pt x="181" y="133"/>
                    <a:pt x="140" y="172"/>
                    <a:pt x="89" y="172"/>
                  </a:cubicBezTo>
                  <a:cubicBezTo>
                    <a:pt x="39" y="172"/>
                    <a:pt x="0" y="133"/>
                    <a:pt x="0" y="92"/>
                  </a:cubicBezTo>
                  <a:cubicBezTo>
                    <a:pt x="0" y="42"/>
                    <a:pt x="39" y="1"/>
                    <a:pt x="89" y="1"/>
                  </a:cubicBezTo>
                  <a:cubicBezTo>
                    <a:pt x="140" y="1"/>
                    <a:pt x="181" y="42"/>
                    <a:pt x="181" y="92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33"/>
            <p:cNvSpPr/>
            <p:nvPr/>
          </p:nvSpPr>
          <p:spPr>
            <a:xfrm>
              <a:off x="10394216" y="1840005"/>
              <a:ext cx="56354" cy="11431"/>
            </a:xfrm>
            <a:custGeom>
              <a:avLst/>
              <a:gdLst/>
              <a:ahLst/>
              <a:cxnLst/>
              <a:rect l="l" t="t" r="r" b="b"/>
              <a:pathLst>
                <a:path w="290" h="62" fill="none" extrusionOk="0">
                  <a:moveTo>
                    <a:pt x="1" y="61"/>
                  </a:moveTo>
                  <a:cubicBezTo>
                    <a:pt x="39" y="20"/>
                    <a:pt x="90" y="1"/>
                    <a:pt x="150" y="1"/>
                  </a:cubicBezTo>
                  <a:cubicBezTo>
                    <a:pt x="230" y="1"/>
                    <a:pt x="290" y="39"/>
                    <a:pt x="290" y="39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33"/>
            <p:cNvSpPr/>
            <p:nvPr/>
          </p:nvSpPr>
          <p:spPr>
            <a:xfrm>
              <a:off x="10378477" y="1804607"/>
              <a:ext cx="88028" cy="20097"/>
            </a:xfrm>
            <a:custGeom>
              <a:avLst/>
              <a:gdLst/>
              <a:ahLst/>
              <a:cxnLst/>
              <a:rect l="l" t="t" r="r" b="b"/>
              <a:pathLst>
                <a:path w="453" h="109" extrusionOk="0">
                  <a:moveTo>
                    <a:pt x="323" y="0"/>
                  </a:moveTo>
                  <a:cubicBezTo>
                    <a:pt x="263" y="0"/>
                    <a:pt x="142" y="0"/>
                    <a:pt x="22" y="41"/>
                  </a:cubicBezTo>
                  <a:cubicBezTo>
                    <a:pt x="0" y="41"/>
                    <a:pt x="0" y="51"/>
                    <a:pt x="0" y="60"/>
                  </a:cubicBezTo>
                  <a:cubicBezTo>
                    <a:pt x="0" y="72"/>
                    <a:pt x="10" y="92"/>
                    <a:pt x="41" y="101"/>
                  </a:cubicBezTo>
                  <a:cubicBezTo>
                    <a:pt x="55" y="106"/>
                    <a:pt x="68" y="109"/>
                    <a:pt x="81" y="109"/>
                  </a:cubicBezTo>
                  <a:cubicBezTo>
                    <a:pt x="93" y="109"/>
                    <a:pt x="106" y="106"/>
                    <a:pt x="120" y="101"/>
                  </a:cubicBezTo>
                  <a:cubicBezTo>
                    <a:pt x="148" y="93"/>
                    <a:pt x="248" y="59"/>
                    <a:pt x="312" y="59"/>
                  </a:cubicBezTo>
                  <a:cubicBezTo>
                    <a:pt x="319" y="59"/>
                    <a:pt x="326" y="59"/>
                    <a:pt x="332" y="60"/>
                  </a:cubicBezTo>
                  <a:cubicBezTo>
                    <a:pt x="364" y="60"/>
                    <a:pt x="424" y="75"/>
                    <a:pt x="445" y="75"/>
                  </a:cubicBezTo>
                  <a:cubicBezTo>
                    <a:pt x="450" y="75"/>
                    <a:pt x="453" y="74"/>
                    <a:pt x="453" y="72"/>
                  </a:cubicBezTo>
                  <a:cubicBezTo>
                    <a:pt x="453" y="60"/>
                    <a:pt x="371" y="12"/>
                    <a:pt x="323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33"/>
            <p:cNvSpPr/>
            <p:nvPr/>
          </p:nvSpPr>
          <p:spPr>
            <a:xfrm>
              <a:off x="10239928" y="1837793"/>
              <a:ext cx="35172" cy="31712"/>
            </a:xfrm>
            <a:custGeom>
              <a:avLst/>
              <a:gdLst/>
              <a:ahLst/>
              <a:cxnLst/>
              <a:rect l="l" t="t" r="r" b="b"/>
              <a:pathLst>
                <a:path w="181" h="172" extrusionOk="0">
                  <a:moveTo>
                    <a:pt x="92" y="1"/>
                  </a:moveTo>
                  <a:cubicBezTo>
                    <a:pt x="41" y="1"/>
                    <a:pt x="0" y="42"/>
                    <a:pt x="0" y="92"/>
                  </a:cubicBezTo>
                  <a:cubicBezTo>
                    <a:pt x="0" y="133"/>
                    <a:pt x="41" y="172"/>
                    <a:pt x="92" y="172"/>
                  </a:cubicBezTo>
                  <a:cubicBezTo>
                    <a:pt x="142" y="172"/>
                    <a:pt x="181" y="133"/>
                    <a:pt x="181" y="92"/>
                  </a:cubicBezTo>
                  <a:cubicBezTo>
                    <a:pt x="181" y="42"/>
                    <a:pt x="142" y="1"/>
                    <a:pt x="9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33"/>
            <p:cNvSpPr/>
            <p:nvPr/>
          </p:nvSpPr>
          <p:spPr>
            <a:xfrm>
              <a:off x="10239928" y="1837793"/>
              <a:ext cx="35172" cy="31712"/>
            </a:xfrm>
            <a:custGeom>
              <a:avLst/>
              <a:gdLst/>
              <a:ahLst/>
              <a:cxnLst/>
              <a:rect l="l" t="t" r="r" b="b"/>
              <a:pathLst>
                <a:path w="181" h="172" fill="none" extrusionOk="0">
                  <a:moveTo>
                    <a:pt x="0" y="92"/>
                  </a:moveTo>
                  <a:cubicBezTo>
                    <a:pt x="0" y="133"/>
                    <a:pt x="41" y="172"/>
                    <a:pt x="92" y="172"/>
                  </a:cubicBezTo>
                  <a:cubicBezTo>
                    <a:pt x="142" y="172"/>
                    <a:pt x="181" y="133"/>
                    <a:pt x="181" y="92"/>
                  </a:cubicBezTo>
                  <a:cubicBezTo>
                    <a:pt x="181" y="42"/>
                    <a:pt x="142" y="1"/>
                    <a:pt x="92" y="1"/>
                  </a:cubicBezTo>
                  <a:cubicBezTo>
                    <a:pt x="41" y="1"/>
                    <a:pt x="0" y="42"/>
                    <a:pt x="0" y="92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33"/>
            <p:cNvSpPr/>
            <p:nvPr/>
          </p:nvSpPr>
          <p:spPr>
            <a:xfrm>
              <a:off x="10230601" y="1840005"/>
              <a:ext cx="56354" cy="11431"/>
            </a:xfrm>
            <a:custGeom>
              <a:avLst/>
              <a:gdLst/>
              <a:ahLst/>
              <a:cxnLst/>
              <a:rect l="l" t="t" r="r" b="b"/>
              <a:pathLst>
                <a:path w="290" h="62" fill="none" extrusionOk="0">
                  <a:moveTo>
                    <a:pt x="289" y="61"/>
                  </a:moveTo>
                  <a:cubicBezTo>
                    <a:pt x="251" y="20"/>
                    <a:pt x="200" y="1"/>
                    <a:pt x="140" y="1"/>
                  </a:cubicBezTo>
                  <a:cubicBezTo>
                    <a:pt x="60" y="1"/>
                    <a:pt x="0" y="39"/>
                    <a:pt x="0" y="39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33"/>
            <p:cNvSpPr/>
            <p:nvPr/>
          </p:nvSpPr>
          <p:spPr>
            <a:xfrm>
              <a:off x="10214667" y="1804607"/>
              <a:ext cx="88028" cy="20097"/>
            </a:xfrm>
            <a:custGeom>
              <a:avLst/>
              <a:gdLst/>
              <a:ahLst/>
              <a:cxnLst/>
              <a:rect l="l" t="t" r="r" b="b"/>
              <a:pathLst>
                <a:path w="453" h="109" extrusionOk="0">
                  <a:moveTo>
                    <a:pt x="130" y="0"/>
                  </a:moveTo>
                  <a:cubicBezTo>
                    <a:pt x="82" y="12"/>
                    <a:pt x="0" y="60"/>
                    <a:pt x="0" y="72"/>
                  </a:cubicBezTo>
                  <a:cubicBezTo>
                    <a:pt x="0" y="74"/>
                    <a:pt x="3" y="75"/>
                    <a:pt x="8" y="75"/>
                  </a:cubicBezTo>
                  <a:cubicBezTo>
                    <a:pt x="29" y="75"/>
                    <a:pt x="89" y="60"/>
                    <a:pt x="121" y="60"/>
                  </a:cubicBezTo>
                  <a:cubicBezTo>
                    <a:pt x="127" y="59"/>
                    <a:pt x="134" y="59"/>
                    <a:pt x="141" y="59"/>
                  </a:cubicBezTo>
                  <a:cubicBezTo>
                    <a:pt x="205" y="59"/>
                    <a:pt x="305" y="93"/>
                    <a:pt x="333" y="101"/>
                  </a:cubicBezTo>
                  <a:cubicBezTo>
                    <a:pt x="347" y="106"/>
                    <a:pt x="360" y="109"/>
                    <a:pt x="372" y="109"/>
                  </a:cubicBezTo>
                  <a:cubicBezTo>
                    <a:pt x="385" y="109"/>
                    <a:pt x="398" y="106"/>
                    <a:pt x="412" y="101"/>
                  </a:cubicBezTo>
                  <a:cubicBezTo>
                    <a:pt x="443" y="92"/>
                    <a:pt x="453" y="72"/>
                    <a:pt x="453" y="60"/>
                  </a:cubicBezTo>
                  <a:cubicBezTo>
                    <a:pt x="453" y="51"/>
                    <a:pt x="453" y="41"/>
                    <a:pt x="431" y="41"/>
                  </a:cubicBezTo>
                  <a:cubicBezTo>
                    <a:pt x="311" y="0"/>
                    <a:pt x="191" y="0"/>
                    <a:pt x="130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33"/>
            <p:cNvSpPr/>
            <p:nvPr/>
          </p:nvSpPr>
          <p:spPr>
            <a:xfrm>
              <a:off x="10144518" y="1569723"/>
              <a:ext cx="392143" cy="286884"/>
            </a:xfrm>
            <a:custGeom>
              <a:avLst/>
              <a:gdLst/>
              <a:ahLst/>
              <a:cxnLst/>
              <a:rect l="l" t="t" r="r" b="b"/>
              <a:pathLst>
                <a:path w="2018" h="1556" extrusionOk="0">
                  <a:moveTo>
                    <a:pt x="1004" y="1"/>
                  </a:moveTo>
                  <a:cubicBezTo>
                    <a:pt x="1006" y="1"/>
                    <a:pt x="1007" y="1"/>
                    <a:pt x="1009" y="1"/>
                  </a:cubicBezTo>
                  <a:lnTo>
                    <a:pt x="1009" y="1"/>
                  </a:lnTo>
                  <a:cubicBezTo>
                    <a:pt x="1011" y="1"/>
                    <a:pt x="1012" y="1"/>
                    <a:pt x="1014" y="1"/>
                  </a:cubicBezTo>
                  <a:close/>
                  <a:moveTo>
                    <a:pt x="1009" y="1"/>
                  </a:moveTo>
                  <a:cubicBezTo>
                    <a:pt x="120" y="3"/>
                    <a:pt x="0" y="745"/>
                    <a:pt x="10" y="1055"/>
                  </a:cubicBezTo>
                  <a:cubicBezTo>
                    <a:pt x="22" y="1346"/>
                    <a:pt x="111" y="1527"/>
                    <a:pt x="111" y="1527"/>
                  </a:cubicBezTo>
                  <a:lnTo>
                    <a:pt x="111" y="1556"/>
                  </a:lnTo>
                  <a:cubicBezTo>
                    <a:pt x="422" y="1366"/>
                    <a:pt x="602" y="964"/>
                    <a:pt x="602" y="964"/>
                  </a:cubicBezTo>
                  <a:cubicBezTo>
                    <a:pt x="602" y="1115"/>
                    <a:pt x="662" y="1315"/>
                    <a:pt x="662" y="1315"/>
                  </a:cubicBezTo>
                  <a:lnTo>
                    <a:pt x="703" y="1334"/>
                  </a:lnTo>
                  <a:cubicBezTo>
                    <a:pt x="653" y="1084"/>
                    <a:pt x="732" y="745"/>
                    <a:pt x="732" y="745"/>
                  </a:cubicBezTo>
                  <a:cubicBezTo>
                    <a:pt x="732" y="745"/>
                    <a:pt x="804" y="1176"/>
                    <a:pt x="934" y="1385"/>
                  </a:cubicBezTo>
                  <a:lnTo>
                    <a:pt x="985" y="1395"/>
                  </a:lnTo>
                  <a:cubicBezTo>
                    <a:pt x="985" y="1395"/>
                    <a:pt x="925" y="1255"/>
                    <a:pt x="893" y="1094"/>
                  </a:cubicBezTo>
                  <a:lnTo>
                    <a:pt x="893" y="1094"/>
                  </a:lnTo>
                  <a:cubicBezTo>
                    <a:pt x="1004" y="1334"/>
                    <a:pt x="1125" y="1416"/>
                    <a:pt x="1125" y="1416"/>
                  </a:cubicBezTo>
                  <a:cubicBezTo>
                    <a:pt x="1125" y="1416"/>
                    <a:pt x="1243" y="1447"/>
                    <a:pt x="1326" y="1447"/>
                  </a:cubicBezTo>
                  <a:cubicBezTo>
                    <a:pt x="1337" y="1447"/>
                    <a:pt x="1347" y="1446"/>
                    <a:pt x="1356" y="1445"/>
                  </a:cubicBezTo>
                  <a:cubicBezTo>
                    <a:pt x="1315" y="1226"/>
                    <a:pt x="1305" y="843"/>
                    <a:pt x="1305" y="843"/>
                  </a:cubicBezTo>
                  <a:lnTo>
                    <a:pt x="1305" y="843"/>
                  </a:lnTo>
                  <a:cubicBezTo>
                    <a:pt x="1305" y="844"/>
                    <a:pt x="1445" y="1335"/>
                    <a:pt x="1907" y="1527"/>
                  </a:cubicBezTo>
                  <a:cubicBezTo>
                    <a:pt x="1907" y="1527"/>
                    <a:pt x="1996" y="1346"/>
                    <a:pt x="2008" y="1055"/>
                  </a:cubicBezTo>
                  <a:cubicBezTo>
                    <a:pt x="2018" y="745"/>
                    <a:pt x="1898" y="3"/>
                    <a:pt x="1009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33"/>
            <p:cNvSpPr/>
            <p:nvPr/>
          </p:nvSpPr>
          <p:spPr>
            <a:xfrm>
              <a:off x="10458341" y="1743766"/>
              <a:ext cx="109209" cy="322099"/>
            </a:xfrm>
            <a:custGeom>
              <a:avLst/>
              <a:gdLst/>
              <a:ahLst/>
              <a:cxnLst/>
              <a:rect l="l" t="t" r="r" b="b"/>
              <a:pathLst>
                <a:path w="562" h="1747" extrusionOk="0">
                  <a:moveTo>
                    <a:pt x="393" y="0"/>
                  </a:moveTo>
                  <a:lnTo>
                    <a:pt x="1" y="20"/>
                  </a:lnTo>
                  <a:cubicBezTo>
                    <a:pt x="1" y="20"/>
                    <a:pt x="273" y="1125"/>
                    <a:pt x="80" y="1746"/>
                  </a:cubicBezTo>
                  <a:cubicBezTo>
                    <a:pt x="251" y="1635"/>
                    <a:pt x="352" y="1464"/>
                    <a:pt x="352" y="1464"/>
                  </a:cubicBezTo>
                  <a:cubicBezTo>
                    <a:pt x="352" y="1464"/>
                    <a:pt x="362" y="1534"/>
                    <a:pt x="362" y="1565"/>
                  </a:cubicBezTo>
                  <a:cubicBezTo>
                    <a:pt x="502" y="1455"/>
                    <a:pt x="562" y="1284"/>
                    <a:pt x="543" y="964"/>
                  </a:cubicBezTo>
                  <a:cubicBezTo>
                    <a:pt x="523" y="643"/>
                    <a:pt x="432" y="251"/>
                    <a:pt x="393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33"/>
            <p:cNvSpPr/>
            <p:nvPr/>
          </p:nvSpPr>
          <p:spPr>
            <a:xfrm>
              <a:off x="10456592" y="1745609"/>
              <a:ext cx="21570" cy="79649"/>
            </a:xfrm>
            <a:custGeom>
              <a:avLst/>
              <a:gdLst/>
              <a:ahLst/>
              <a:cxnLst/>
              <a:rect l="l" t="t" r="r" b="b"/>
              <a:pathLst>
                <a:path w="111" h="432" extrusionOk="0">
                  <a:moveTo>
                    <a:pt x="10" y="0"/>
                  </a:moveTo>
                  <a:cubicBezTo>
                    <a:pt x="0" y="0"/>
                    <a:pt x="0" y="10"/>
                    <a:pt x="0" y="19"/>
                  </a:cubicBezTo>
                  <a:cubicBezTo>
                    <a:pt x="0" y="19"/>
                    <a:pt x="19" y="111"/>
                    <a:pt x="41" y="212"/>
                  </a:cubicBezTo>
                  <a:cubicBezTo>
                    <a:pt x="51" y="311"/>
                    <a:pt x="70" y="412"/>
                    <a:pt x="70" y="412"/>
                  </a:cubicBezTo>
                  <a:cubicBezTo>
                    <a:pt x="70" y="421"/>
                    <a:pt x="80" y="431"/>
                    <a:pt x="89" y="431"/>
                  </a:cubicBezTo>
                  <a:cubicBezTo>
                    <a:pt x="101" y="431"/>
                    <a:pt x="111" y="421"/>
                    <a:pt x="111" y="402"/>
                  </a:cubicBezTo>
                  <a:cubicBezTo>
                    <a:pt x="111" y="402"/>
                    <a:pt x="89" y="311"/>
                    <a:pt x="70" y="212"/>
                  </a:cubicBezTo>
                  <a:cubicBezTo>
                    <a:pt x="41" y="111"/>
                    <a:pt x="19" y="10"/>
                    <a:pt x="19" y="1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341E4D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33"/>
            <p:cNvSpPr/>
            <p:nvPr/>
          </p:nvSpPr>
          <p:spPr>
            <a:xfrm>
              <a:off x="10113621" y="1743766"/>
              <a:ext cx="109209" cy="322099"/>
            </a:xfrm>
            <a:custGeom>
              <a:avLst/>
              <a:gdLst/>
              <a:ahLst/>
              <a:cxnLst/>
              <a:rect l="l" t="t" r="r" b="b"/>
              <a:pathLst>
                <a:path w="562" h="1747" extrusionOk="0">
                  <a:moveTo>
                    <a:pt x="169" y="0"/>
                  </a:moveTo>
                  <a:cubicBezTo>
                    <a:pt x="130" y="251"/>
                    <a:pt x="39" y="643"/>
                    <a:pt x="20" y="964"/>
                  </a:cubicBezTo>
                  <a:cubicBezTo>
                    <a:pt x="0" y="1284"/>
                    <a:pt x="60" y="1455"/>
                    <a:pt x="200" y="1565"/>
                  </a:cubicBezTo>
                  <a:cubicBezTo>
                    <a:pt x="200" y="1534"/>
                    <a:pt x="210" y="1464"/>
                    <a:pt x="210" y="1464"/>
                  </a:cubicBezTo>
                  <a:cubicBezTo>
                    <a:pt x="210" y="1464"/>
                    <a:pt x="311" y="1635"/>
                    <a:pt x="482" y="1746"/>
                  </a:cubicBezTo>
                  <a:cubicBezTo>
                    <a:pt x="289" y="1125"/>
                    <a:pt x="561" y="20"/>
                    <a:pt x="561" y="20"/>
                  </a:cubicBezTo>
                  <a:lnTo>
                    <a:pt x="169" y="0"/>
                  </a:ln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33"/>
            <p:cNvSpPr/>
            <p:nvPr/>
          </p:nvSpPr>
          <p:spPr>
            <a:xfrm>
              <a:off x="10113621" y="1732704"/>
              <a:ext cx="93663" cy="333161"/>
            </a:xfrm>
            <a:custGeom>
              <a:avLst/>
              <a:gdLst/>
              <a:ahLst/>
              <a:cxnLst/>
              <a:rect l="l" t="t" r="r" b="b"/>
              <a:pathLst>
                <a:path w="482" h="1807" fill="none" extrusionOk="0">
                  <a:moveTo>
                    <a:pt x="482" y="482"/>
                  </a:moveTo>
                  <a:cubicBezTo>
                    <a:pt x="422" y="853"/>
                    <a:pt x="361" y="1426"/>
                    <a:pt x="482" y="1806"/>
                  </a:cubicBezTo>
                  <a:cubicBezTo>
                    <a:pt x="311" y="1695"/>
                    <a:pt x="210" y="1524"/>
                    <a:pt x="210" y="1524"/>
                  </a:cubicBezTo>
                  <a:cubicBezTo>
                    <a:pt x="210" y="1524"/>
                    <a:pt x="200" y="1594"/>
                    <a:pt x="200" y="1625"/>
                  </a:cubicBezTo>
                  <a:cubicBezTo>
                    <a:pt x="60" y="1515"/>
                    <a:pt x="0" y="1344"/>
                    <a:pt x="20" y="1024"/>
                  </a:cubicBezTo>
                  <a:cubicBezTo>
                    <a:pt x="39" y="703"/>
                    <a:pt x="130" y="311"/>
                    <a:pt x="169" y="60"/>
                  </a:cubicBezTo>
                  <a:cubicBezTo>
                    <a:pt x="169" y="60"/>
                    <a:pt x="181" y="10"/>
                    <a:pt x="181" y="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33"/>
            <p:cNvSpPr/>
            <p:nvPr/>
          </p:nvSpPr>
          <p:spPr>
            <a:xfrm>
              <a:off x="10203008" y="1745609"/>
              <a:ext cx="21570" cy="79649"/>
            </a:xfrm>
            <a:custGeom>
              <a:avLst/>
              <a:gdLst/>
              <a:ahLst/>
              <a:cxnLst/>
              <a:rect l="l" t="t" r="r" b="b"/>
              <a:pathLst>
                <a:path w="111" h="432" extrusionOk="0">
                  <a:moveTo>
                    <a:pt x="101" y="0"/>
                  </a:moveTo>
                  <a:lnTo>
                    <a:pt x="92" y="10"/>
                  </a:lnTo>
                  <a:cubicBezTo>
                    <a:pt x="92" y="10"/>
                    <a:pt x="70" y="111"/>
                    <a:pt x="41" y="212"/>
                  </a:cubicBezTo>
                  <a:cubicBezTo>
                    <a:pt x="22" y="311"/>
                    <a:pt x="0" y="402"/>
                    <a:pt x="0" y="402"/>
                  </a:cubicBezTo>
                  <a:lnTo>
                    <a:pt x="0" y="412"/>
                  </a:lnTo>
                  <a:cubicBezTo>
                    <a:pt x="0" y="421"/>
                    <a:pt x="10" y="431"/>
                    <a:pt x="22" y="431"/>
                  </a:cubicBezTo>
                  <a:cubicBezTo>
                    <a:pt x="31" y="431"/>
                    <a:pt x="41" y="421"/>
                    <a:pt x="41" y="412"/>
                  </a:cubicBezTo>
                  <a:cubicBezTo>
                    <a:pt x="41" y="412"/>
                    <a:pt x="60" y="311"/>
                    <a:pt x="70" y="212"/>
                  </a:cubicBezTo>
                  <a:cubicBezTo>
                    <a:pt x="92" y="111"/>
                    <a:pt x="111" y="19"/>
                    <a:pt x="111" y="19"/>
                  </a:cubicBezTo>
                  <a:cubicBezTo>
                    <a:pt x="111" y="10"/>
                    <a:pt x="111" y="0"/>
                    <a:pt x="101" y="0"/>
                  </a:cubicBezTo>
                  <a:close/>
                </a:path>
              </a:pathLst>
            </a:custGeom>
            <a:solidFill>
              <a:srgbClr val="341E4D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33"/>
            <p:cNvSpPr/>
            <p:nvPr/>
          </p:nvSpPr>
          <p:spPr>
            <a:xfrm>
              <a:off x="10138883" y="1928870"/>
              <a:ext cx="19238" cy="89605"/>
            </a:xfrm>
            <a:custGeom>
              <a:avLst/>
              <a:gdLst/>
              <a:ahLst/>
              <a:cxnLst/>
              <a:rect l="l" t="t" r="r" b="b"/>
              <a:pathLst>
                <a:path w="99" h="486" extrusionOk="0">
                  <a:moveTo>
                    <a:pt x="0" y="0"/>
                  </a:moveTo>
                  <a:lnTo>
                    <a:pt x="0" y="80"/>
                  </a:lnTo>
                  <a:cubicBezTo>
                    <a:pt x="10" y="121"/>
                    <a:pt x="10" y="181"/>
                    <a:pt x="20" y="241"/>
                  </a:cubicBezTo>
                  <a:cubicBezTo>
                    <a:pt x="20" y="301"/>
                    <a:pt x="29" y="350"/>
                    <a:pt x="39" y="400"/>
                  </a:cubicBezTo>
                  <a:cubicBezTo>
                    <a:pt x="51" y="422"/>
                    <a:pt x="51" y="441"/>
                    <a:pt x="51" y="451"/>
                  </a:cubicBezTo>
                  <a:cubicBezTo>
                    <a:pt x="60" y="460"/>
                    <a:pt x="60" y="470"/>
                    <a:pt x="60" y="470"/>
                  </a:cubicBezTo>
                  <a:cubicBezTo>
                    <a:pt x="60" y="479"/>
                    <a:pt x="65" y="486"/>
                    <a:pt x="72" y="486"/>
                  </a:cubicBezTo>
                  <a:cubicBezTo>
                    <a:pt x="74" y="486"/>
                    <a:pt x="77" y="485"/>
                    <a:pt x="80" y="482"/>
                  </a:cubicBezTo>
                  <a:cubicBezTo>
                    <a:pt x="99" y="482"/>
                    <a:pt x="99" y="470"/>
                    <a:pt x="99" y="460"/>
                  </a:cubicBezTo>
                  <a:cubicBezTo>
                    <a:pt x="99" y="460"/>
                    <a:pt x="99" y="451"/>
                    <a:pt x="89" y="441"/>
                  </a:cubicBezTo>
                  <a:cubicBezTo>
                    <a:pt x="89" y="431"/>
                    <a:pt x="80" y="410"/>
                    <a:pt x="80" y="390"/>
                  </a:cubicBezTo>
                  <a:cubicBezTo>
                    <a:pt x="70" y="350"/>
                    <a:pt x="51" y="289"/>
                    <a:pt x="39" y="229"/>
                  </a:cubicBezTo>
                  <a:cubicBezTo>
                    <a:pt x="29" y="181"/>
                    <a:pt x="29" y="121"/>
                    <a:pt x="20" y="80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341E4D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33"/>
            <p:cNvSpPr/>
            <p:nvPr/>
          </p:nvSpPr>
          <p:spPr>
            <a:xfrm>
              <a:off x="10316101" y="2150848"/>
              <a:ext cx="48969" cy="528780"/>
            </a:xfrm>
            <a:custGeom>
              <a:avLst/>
              <a:gdLst/>
              <a:ahLst/>
              <a:cxnLst/>
              <a:rect l="l" t="t" r="r" b="b"/>
              <a:pathLst>
                <a:path w="252" h="2868" extrusionOk="0">
                  <a:moveTo>
                    <a:pt x="1" y="0"/>
                  </a:moveTo>
                  <a:lnTo>
                    <a:pt x="1" y="2868"/>
                  </a:lnTo>
                  <a:lnTo>
                    <a:pt x="251" y="2868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33"/>
            <p:cNvSpPr/>
            <p:nvPr/>
          </p:nvSpPr>
          <p:spPr>
            <a:xfrm>
              <a:off x="10228269" y="2104203"/>
              <a:ext cx="111541" cy="135514"/>
            </a:xfrm>
            <a:custGeom>
              <a:avLst/>
              <a:gdLst/>
              <a:ahLst/>
              <a:cxnLst/>
              <a:rect l="l" t="t" r="r" b="b"/>
              <a:pathLst>
                <a:path w="574" h="735" extrusionOk="0">
                  <a:moveTo>
                    <a:pt x="152" y="0"/>
                  </a:moveTo>
                  <a:lnTo>
                    <a:pt x="0" y="222"/>
                  </a:lnTo>
                  <a:lnTo>
                    <a:pt x="282" y="735"/>
                  </a:lnTo>
                  <a:lnTo>
                    <a:pt x="573" y="253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33"/>
            <p:cNvSpPr/>
            <p:nvPr/>
          </p:nvSpPr>
          <p:spPr>
            <a:xfrm>
              <a:off x="10339613" y="2104203"/>
              <a:ext cx="113290" cy="135514"/>
            </a:xfrm>
            <a:custGeom>
              <a:avLst/>
              <a:gdLst/>
              <a:ahLst/>
              <a:cxnLst/>
              <a:rect l="l" t="t" r="r" b="b"/>
              <a:pathLst>
                <a:path w="583" h="735" extrusionOk="0">
                  <a:moveTo>
                    <a:pt x="431" y="0"/>
                  </a:moveTo>
                  <a:lnTo>
                    <a:pt x="0" y="253"/>
                  </a:lnTo>
                  <a:lnTo>
                    <a:pt x="301" y="735"/>
                  </a:lnTo>
                  <a:lnTo>
                    <a:pt x="583" y="222"/>
                  </a:lnTo>
                  <a:lnTo>
                    <a:pt x="431" y="0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33"/>
            <p:cNvSpPr/>
            <p:nvPr/>
          </p:nvSpPr>
          <p:spPr>
            <a:xfrm>
              <a:off x="10244203" y="2198784"/>
              <a:ext cx="95607" cy="144364"/>
            </a:xfrm>
            <a:custGeom>
              <a:avLst/>
              <a:gdLst/>
              <a:ahLst/>
              <a:cxnLst/>
              <a:rect l="l" t="t" r="r" b="b"/>
              <a:pathLst>
                <a:path w="492" h="783" extrusionOk="0">
                  <a:moveTo>
                    <a:pt x="412" y="0"/>
                  </a:moveTo>
                  <a:lnTo>
                    <a:pt x="0" y="662"/>
                  </a:lnTo>
                  <a:lnTo>
                    <a:pt x="270" y="783"/>
                  </a:lnTo>
                  <a:lnTo>
                    <a:pt x="491" y="29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33"/>
            <p:cNvSpPr/>
            <p:nvPr/>
          </p:nvSpPr>
          <p:spPr>
            <a:xfrm>
              <a:off x="10341362" y="2198784"/>
              <a:ext cx="95801" cy="144364"/>
            </a:xfrm>
            <a:custGeom>
              <a:avLst/>
              <a:gdLst/>
              <a:ahLst/>
              <a:cxnLst/>
              <a:rect l="l" t="t" r="r" b="b"/>
              <a:pathLst>
                <a:path w="493" h="783" extrusionOk="0">
                  <a:moveTo>
                    <a:pt x="80" y="0"/>
                  </a:moveTo>
                  <a:lnTo>
                    <a:pt x="1" y="29"/>
                  </a:lnTo>
                  <a:lnTo>
                    <a:pt x="222" y="783"/>
                  </a:lnTo>
                  <a:lnTo>
                    <a:pt x="492" y="66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33"/>
            <p:cNvSpPr/>
            <p:nvPr/>
          </p:nvSpPr>
          <p:spPr>
            <a:xfrm>
              <a:off x="10314352" y="2174816"/>
              <a:ext cx="52467" cy="48121"/>
            </a:xfrm>
            <a:custGeom>
              <a:avLst/>
              <a:gdLst/>
              <a:ahLst/>
              <a:cxnLst/>
              <a:rect l="l" t="t" r="r" b="b"/>
              <a:pathLst>
                <a:path w="270" h="261" extrusionOk="0">
                  <a:moveTo>
                    <a:pt x="130" y="0"/>
                  </a:moveTo>
                  <a:cubicBezTo>
                    <a:pt x="60" y="0"/>
                    <a:pt x="0" y="61"/>
                    <a:pt x="0" y="130"/>
                  </a:cubicBezTo>
                  <a:cubicBezTo>
                    <a:pt x="0" y="200"/>
                    <a:pt x="60" y="260"/>
                    <a:pt x="130" y="260"/>
                  </a:cubicBezTo>
                  <a:cubicBezTo>
                    <a:pt x="210" y="260"/>
                    <a:pt x="270" y="200"/>
                    <a:pt x="270" y="130"/>
                  </a:cubicBezTo>
                  <a:cubicBezTo>
                    <a:pt x="270" y="61"/>
                    <a:pt x="210" y="0"/>
                    <a:pt x="130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33"/>
            <p:cNvSpPr/>
            <p:nvPr/>
          </p:nvSpPr>
          <p:spPr>
            <a:xfrm>
              <a:off x="9865672" y="2844253"/>
              <a:ext cx="949848" cy="1208009"/>
            </a:xfrm>
            <a:custGeom>
              <a:avLst/>
              <a:gdLst/>
              <a:ahLst/>
              <a:cxnLst/>
              <a:rect l="l" t="t" r="r" b="b"/>
              <a:pathLst>
                <a:path w="4888" h="6552" extrusionOk="0">
                  <a:moveTo>
                    <a:pt x="1365" y="0"/>
                  </a:moveTo>
                  <a:lnTo>
                    <a:pt x="0" y="6039"/>
                  </a:lnTo>
                  <a:cubicBezTo>
                    <a:pt x="0" y="6039"/>
                    <a:pt x="202" y="6200"/>
                    <a:pt x="684" y="6340"/>
                  </a:cubicBezTo>
                  <a:lnTo>
                    <a:pt x="735" y="6060"/>
                  </a:lnTo>
                  <a:cubicBezTo>
                    <a:pt x="824" y="6089"/>
                    <a:pt x="925" y="6111"/>
                    <a:pt x="1035" y="6130"/>
                  </a:cubicBezTo>
                  <a:lnTo>
                    <a:pt x="995" y="6422"/>
                  </a:lnTo>
                  <a:cubicBezTo>
                    <a:pt x="1185" y="6460"/>
                    <a:pt x="1406" y="6491"/>
                    <a:pt x="1657" y="6511"/>
                  </a:cubicBezTo>
                  <a:lnTo>
                    <a:pt x="1676" y="6231"/>
                  </a:lnTo>
                  <a:cubicBezTo>
                    <a:pt x="1777" y="6241"/>
                    <a:pt x="1878" y="6241"/>
                    <a:pt x="1987" y="6251"/>
                  </a:cubicBezTo>
                  <a:lnTo>
                    <a:pt x="1977" y="6542"/>
                  </a:lnTo>
                  <a:cubicBezTo>
                    <a:pt x="2129" y="6552"/>
                    <a:pt x="2278" y="6552"/>
                    <a:pt x="2439" y="6552"/>
                  </a:cubicBezTo>
                  <a:cubicBezTo>
                    <a:pt x="2610" y="6552"/>
                    <a:pt x="2759" y="6552"/>
                    <a:pt x="2911" y="6542"/>
                  </a:cubicBezTo>
                  <a:lnTo>
                    <a:pt x="2902" y="6251"/>
                  </a:lnTo>
                  <a:cubicBezTo>
                    <a:pt x="3010" y="6241"/>
                    <a:pt x="3111" y="6241"/>
                    <a:pt x="3212" y="6231"/>
                  </a:cubicBezTo>
                  <a:lnTo>
                    <a:pt x="3231" y="6511"/>
                  </a:lnTo>
                  <a:cubicBezTo>
                    <a:pt x="3482" y="6491"/>
                    <a:pt x="3703" y="6460"/>
                    <a:pt x="3893" y="6422"/>
                  </a:cubicBezTo>
                  <a:lnTo>
                    <a:pt x="3853" y="6130"/>
                  </a:lnTo>
                  <a:cubicBezTo>
                    <a:pt x="3963" y="6111"/>
                    <a:pt x="4064" y="6089"/>
                    <a:pt x="4154" y="6060"/>
                  </a:cubicBezTo>
                  <a:lnTo>
                    <a:pt x="4204" y="6340"/>
                  </a:lnTo>
                  <a:cubicBezTo>
                    <a:pt x="4686" y="6200"/>
                    <a:pt x="4888" y="6039"/>
                    <a:pt x="4888" y="6039"/>
                  </a:cubicBezTo>
                  <a:lnTo>
                    <a:pt x="35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33"/>
            <p:cNvSpPr/>
            <p:nvPr/>
          </p:nvSpPr>
          <p:spPr>
            <a:xfrm>
              <a:off x="10191154" y="3993044"/>
              <a:ext cx="60629" cy="3687"/>
            </a:xfrm>
            <a:custGeom>
              <a:avLst/>
              <a:gdLst/>
              <a:ahLst/>
              <a:cxnLst/>
              <a:rect l="l" t="t" r="r" b="b"/>
              <a:pathLst>
                <a:path w="312" h="20" fill="none" extrusionOk="0">
                  <a:moveTo>
                    <a:pt x="1" y="0"/>
                  </a:moveTo>
                  <a:cubicBezTo>
                    <a:pt x="102" y="10"/>
                    <a:pt x="203" y="10"/>
                    <a:pt x="312" y="2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33"/>
            <p:cNvSpPr/>
            <p:nvPr/>
          </p:nvSpPr>
          <p:spPr>
            <a:xfrm>
              <a:off x="10008301" y="3961517"/>
              <a:ext cx="58685" cy="13090"/>
            </a:xfrm>
            <a:custGeom>
              <a:avLst/>
              <a:gdLst/>
              <a:ahLst/>
              <a:cxnLst/>
              <a:rect l="l" t="t" r="r" b="b"/>
              <a:pathLst>
                <a:path w="302" h="71" fill="none" extrusionOk="0">
                  <a:moveTo>
                    <a:pt x="1" y="0"/>
                  </a:moveTo>
                  <a:cubicBezTo>
                    <a:pt x="90" y="29"/>
                    <a:pt x="191" y="51"/>
                    <a:pt x="301" y="7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33"/>
            <p:cNvSpPr/>
            <p:nvPr/>
          </p:nvSpPr>
          <p:spPr>
            <a:xfrm>
              <a:off x="9865672" y="2844253"/>
              <a:ext cx="949848" cy="1168922"/>
            </a:xfrm>
            <a:custGeom>
              <a:avLst/>
              <a:gdLst/>
              <a:ahLst/>
              <a:cxnLst/>
              <a:rect l="l" t="t" r="r" b="b"/>
              <a:pathLst>
                <a:path w="4888" h="6340" fill="none" extrusionOk="0">
                  <a:moveTo>
                    <a:pt x="1336" y="2579"/>
                  </a:moveTo>
                  <a:lnTo>
                    <a:pt x="684" y="6340"/>
                  </a:lnTo>
                  <a:lnTo>
                    <a:pt x="684" y="6340"/>
                  </a:lnTo>
                  <a:cubicBezTo>
                    <a:pt x="202" y="6200"/>
                    <a:pt x="0" y="6039"/>
                    <a:pt x="0" y="6039"/>
                  </a:cubicBezTo>
                  <a:lnTo>
                    <a:pt x="1365" y="0"/>
                  </a:lnTo>
                  <a:lnTo>
                    <a:pt x="3523" y="0"/>
                  </a:lnTo>
                  <a:lnTo>
                    <a:pt x="4888" y="6039"/>
                  </a:lnTo>
                  <a:cubicBezTo>
                    <a:pt x="4888" y="6039"/>
                    <a:pt x="4686" y="6200"/>
                    <a:pt x="4204" y="6340"/>
                  </a:cubicBezTo>
                  <a:lnTo>
                    <a:pt x="4204" y="6340"/>
                  </a:lnTo>
                  <a:lnTo>
                    <a:pt x="3552" y="2579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33"/>
            <p:cNvSpPr/>
            <p:nvPr/>
          </p:nvSpPr>
          <p:spPr>
            <a:xfrm>
              <a:off x="10058824" y="3321395"/>
              <a:ext cx="179360" cy="723293"/>
            </a:xfrm>
            <a:custGeom>
              <a:avLst/>
              <a:gdLst/>
              <a:ahLst/>
              <a:cxnLst/>
              <a:rect l="l" t="t" r="r" b="b"/>
              <a:pathLst>
                <a:path w="923" h="3923" fill="none" extrusionOk="0">
                  <a:moveTo>
                    <a:pt x="923" y="10"/>
                  </a:moveTo>
                  <a:lnTo>
                    <a:pt x="663" y="3923"/>
                  </a:lnTo>
                  <a:cubicBezTo>
                    <a:pt x="412" y="3903"/>
                    <a:pt x="191" y="3872"/>
                    <a:pt x="1" y="3834"/>
                  </a:cubicBezTo>
                  <a:lnTo>
                    <a:pt x="533" y="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33"/>
            <p:cNvSpPr/>
            <p:nvPr/>
          </p:nvSpPr>
          <p:spPr>
            <a:xfrm>
              <a:off x="10429388" y="3993044"/>
              <a:ext cx="60629" cy="3687"/>
            </a:xfrm>
            <a:custGeom>
              <a:avLst/>
              <a:gdLst/>
              <a:ahLst/>
              <a:cxnLst/>
              <a:rect l="l" t="t" r="r" b="b"/>
              <a:pathLst>
                <a:path w="312" h="20" fill="none" extrusionOk="0">
                  <a:moveTo>
                    <a:pt x="311" y="0"/>
                  </a:moveTo>
                  <a:cubicBezTo>
                    <a:pt x="210" y="10"/>
                    <a:pt x="109" y="10"/>
                    <a:pt x="1" y="2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33"/>
            <p:cNvSpPr/>
            <p:nvPr/>
          </p:nvSpPr>
          <p:spPr>
            <a:xfrm>
              <a:off x="10614184" y="3961517"/>
              <a:ext cx="58685" cy="13090"/>
            </a:xfrm>
            <a:custGeom>
              <a:avLst/>
              <a:gdLst/>
              <a:ahLst/>
              <a:cxnLst/>
              <a:rect l="l" t="t" r="r" b="b"/>
              <a:pathLst>
                <a:path w="302" h="71" fill="none" extrusionOk="0">
                  <a:moveTo>
                    <a:pt x="302" y="0"/>
                  </a:moveTo>
                  <a:cubicBezTo>
                    <a:pt x="212" y="29"/>
                    <a:pt x="111" y="51"/>
                    <a:pt x="1" y="7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33"/>
            <p:cNvSpPr/>
            <p:nvPr/>
          </p:nvSpPr>
          <p:spPr>
            <a:xfrm>
              <a:off x="10442990" y="3321395"/>
              <a:ext cx="179360" cy="723293"/>
            </a:xfrm>
            <a:custGeom>
              <a:avLst/>
              <a:gdLst/>
              <a:ahLst/>
              <a:cxnLst/>
              <a:rect l="l" t="t" r="r" b="b"/>
              <a:pathLst>
                <a:path w="923" h="3923" fill="none" extrusionOk="0">
                  <a:moveTo>
                    <a:pt x="0" y="10"/>
                  </a:moveTo>
                  <a:lnTo>
                    <a:pt x="260" y="3923"/>
                  </a:lnTo>
                  <a:cubicBezTo>
                    <a:pt x="511" y="3903"/>
                    <a:pt x="732" y="3872"/>
                    <a:pt x="922" y="3834"/>
                  </a:cubicBezTo>
                  <a:lnTo>
                    <a:pt x="390" y="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33"/>
            <p:cNvSpPr/>
            <p:nvPr/>
          </p:nvSpPr>
          <p:spPr>
            <a:xfrm>
              <a:off x="10249644" y="3324897"/>
              <a:ext cx="181886" cy="727350"/>
            </a:xfrm>
            <a:custGeom>
              <a:avLst/>
              <a:gdLst/>
              <a:ahLst/>
              <a:cxnLst/>
              <a:rect l="l" t="t" r="r" b="b"/>
              <a:pathLst>
                <a:path w="936" h="3945" fill="none" extrusionOk="0">
                  <a:moveTo>
                    <a:pt x="805" y="1"/>
                  </a:moveTo>
                  <a:lnTo>
                    <a:pt x="935" y="3935"/>
                  </a:lnTo>
                  <a:cubicBezTo>
                    <a:pt x="783" y="3945"/>
                    <a:pt x="634" y="3945"/>
                    <a:pt x="463" y="3945"/>
                  </a:cubicBezTo>
                  <a:cubicBezTo>
                    <a:pt x="302" y="3945"/>
                    <a:pt x="153" y="3945"/>
                    <a:pt x="1" y="3935"/>
                  </a:cubicBezTo>
                  <a:lnTo>
                    <a:pt x="131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33"/>
            <p:cNvSpPr/>
            <p:nvPr/>
          </p:nvSpPr>
          <p:spPr>
            <a:xfrm>
              <a:off x="10113621" y="2614716"/>
              <a:ext cx="226191" cy="297946"/>
            </a:xfrm>
            <a:custGeom>
              <a:avLst/>
              <a:gdLst/>
              <a:ahLst/>
              <a:cxnLst/>
              <a:rect l="l" t="t" r="r" b="b"/>
              <a:pathLst>
                <a:path w="1164" h="1616" extrusionOk="0">
                  <a:moveTo>
                    <a:pt x="662" y="0"/>
                  </a:moveTo>
                  <a:cubicBezTo>
                    <a:pt x="612" y="0"/>
                    <a:pt x="39" y="203"/>
                    <a:pt x="39" y="203"/>
                  </a:cubicBezTo>
                  <a:cubicBezTo>
                    <a:pt x="39" y="203"/>
                    <a:pt x="0" y="222"/>
                    <a:pt x="10" y="241"/>
                  </a:cubicBezTo>
                  <a:cubicBezTo>
                    <a:pt x="10" y="272"/>
                    <a:pt x="80" y="1045"/>
                    <a:pt x="80" y="1045"/>
                  </a:cubicBezTo>
                  <a:cubicBezTo>
                    <a:pt x="80" y="1074"/>
                    <a:pt x="29" y="1276"/>
                    <a:pt x="20" y="1296"/>
                  </a:cubicBezTo>
                  <a:cubicBezTo>
                    <a:pt x="10" y="1305"/>
                    <a:pt x="20" y="1337"/>
                    <a:pt x="39" y="1356"/>
                  </a:cubicBezTo>
                  <a:cubicBezTo>
                    <a:pt x="48" y="1366"/>
                    <a:pt x="561" y="1556"/>
                    <a:pt x="1163" y="1616"/>
                  </a:cubicBezTo>
                  <a:lnTo>
                    <a:pt x="1163" y="102"/>
                  </a:lnTo>
                  <a:cubicBezTo>
                    <a:pt x="1163" y="102"/>
                    <a:pt x="723" y="0"/>
                    <a:pt x="662" y="0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33"/>
            <p:cNvSpPr/>
            <p:nvPr/>
          </p:nvSpPr>
          <p:spPr>
            <a:xfrm>
              <a:off x="10113621" y="2614716"/>
              <a:ext cx="226191" cy="297946"/>
            </a:xfrm>
            <a:custGeom>
              <a:avLst/>
              <a:gdLst/>
              <a:ahLst/>
              <a:cxnLst/>
              <a:rect l="l" t="t" r="r" b="b"/>
              <a:pathLst>
                <a:path w="1164" h="1616" fill="none" extrusionOk="0">
                  <a:moveTo>
                    <a:pt x="1163" y="102"/>
                  </a:moveTo>
                  <a:cubicBezTo>
                    <a:pt x="1163" y="102"/>
                    <a:pt x="723" y="0"/>
                    <a:pt x="662" y="0"/>
                  </a:cubicBezTo>
                  <a:cubicBezTo>
                    <a:pt x="612" y="0"/>
                    <a:pt x="39" y="203"/>
                    <a:pt x="39" y="203"/>
                  </a:cubicBezTo>
                  <a:cubicBezTo>
                    <a:pt x="39" y="203"/>
                    <a:pt x="0" y="222"/>
                    <a:pt x="10" y="241"/>
                  </a:cubicBezTo>
                  <a:cubicBezTo>
                    <a:pt x="10" y="272"/>
                    <a:pt x="80" y="1045"/>
                    <a:pt x="80" y="1045"/>
                  </a:cubicBezTo>
                  <a:cubicBezTo>
                    <a:pt x="80" y="1074"/>
                    <a:pt x="29" y="1276"/>
                    <a:pt x="20" y="1296"/>
                  </a:cubicBezTo>
                  <a:cubicBezTo>
                    <a:pt x="10" y="1305"/>
                    <a:pt x="20" y="1337"/>
                    <a:pt x="39" y="1356"/>
                  </a:cubicBezTo>
                  <a:cubicBezTo>
                    <a:pt x="48" y="1366"/>
                    <a:pt x="561" y="1556"/>
                    <a:pt x="1163" y="161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33"/>
            <p:cNvSpPr/>
            <p:nvPr/>
          </p:nvSpPr>
          <p:spPr>
            <a:xfrm>
              <a:off x="10339613" y="2614716"/>
              <a:ext cx="227940" cy="297946"/>
            </a:xfrm>
            <a:custGeom>
              <a:avLst/>
              <a:gdLst/>
              <a:ahLst/>
              <a:cxnLst/>
              <a:rect l="l" t="t" r="r" b="b"/>
              <a:pathLst>
                <a:path w="1173" h="1616" extrusionOk="0">
                  <a:moveTo>
                    <a:pt x="511" y="0"/>
                  </a:moveTo>
                  <a:cubicBezTo>
                    <a:pt x="450" y="0"/>
                    <a:pt x="0" y="102"/>
                    <a:pt x="0" y="102"/>
                  </a:cubicBezTo>
                  <a:lnTo>
                    <a:pt x="0" y="1616"/>
                  </a:lnTo>
                  <a:cubicBezTo>
                    <a:pt x="612" y="1556"/>
                    <a:pt x="1125" y="1366"/>
                    <a:pt x="1134" y="1356"/>
                  </a:cubicBezTo>
                  <a:cubicBezTo>
                    <a:pt x="1154" y="1337"/>
                    <a:pt x="1163" y="1305"/>
                    <a:pt x="1154" y="1296"/>
                  </a:cubicBezTo>
                  <a:cubicBezTo>
                    <a:pt x="1144" y="1276"/>
                    <a:pt x="1093" y="1074"/>
                    <a:pt x="1093" y="1045"/>
                  </a:cubicBezTo>
                  <a:cubicBezTo>
                    <a:pt x="1093" y="1045"/>
                    <a:pt x="1163" y="272"/>
                    <a:pt x="1163" y="241"/>
                  </a:cubicBezTo>
                  <a:cubicBezTo>
                    <a:pt x="1173" y="222"/>
                    <a:pt x="1134" y="203"/>
                    <a:pt x="1134" y="203"/>
                  </a:cubicBezTo>
                  <a:cubicBezTo>
                    <a:pt x="1134" y="203"/>
                    <a:pt x="561" y="0"/>
                    <a:pt x="511" y="0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33"/>
            <p:cNvSpPr/>
            <p:nvPr/>
          </p:nvSpPr>
          <p:spPr>
            <a:xfrm>
              <a:off x="10339613" y="2614716"/>
              <a:ext cx="227940" cy="297946"/>
            </a:xfrm>
            <a:custGeom>
              <a:avLst/>
              <a:gdLst/>
              <a:ahLst/>
              <a:cxnLst/>
              <a:rect l="l" t="t" r="r" b="b"/>
              <a:pathLst>
                <a:path w="1173" h="1616" fill="none" extrusionOk="0">
                  <a:moveTo>
                    <a:pt x="0" y="102"/>
                  </a:moveTo>
                  <a:cubicBezTo>
                    <a:pt x="0" y="102"/>
                    <a:pt x="450" y="0"/>
                    <a:pt x="511" y="0"/>
                  </a:cubicBezTo>
                  <a:cubicBezTo>
                    <a:pt x="561" y="0"/>
                    <a:pt x="1134" y="203"/>
                    <a:pt x="1134" y="203"/>
                  </a:cubicBezTo>
                  <a:cubicBezTo>
                    <a:pt x="1134" y="203"/>
                    <a:pt x="1173" y="222"/>
                    <a:pt x="1163" y="241"/>
                  </a:cubicBezTo>
                  <a:cubicBezTo>
                    <a:pt x="1163" y="272"/>
                    <a:pt x="1093" y="1045"/>
                    <a:pt x="1093" y="1045"/>
                  </a:cubicBezTo>
                  <a:cubicBezTo>
                    <a:pt x="1093" y="1074"/>
                    <a:pt x="1144" y="1276"/>
                    <a:pt x="1154" y="1296"/>
                  </a:cubicBezTo>
                  <a:cubicBezTo>
                    <a:pt x="1163" y="1305"/>
                    <a:pt x="1154" y="1337"/>
                    <a:pt x="1134" y="1356"/>
                  </a:cubicBezTo>
                  <a:cubicBezTo>
                    <a:pt x="1125" y="1366"/>
                    <a:pt x="612" y="1556"/>
                    <a:pt x="0" y="161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33"/>
            <p:cNvSpPr/>
            <p:nvPr/>
          </p:nvSpPr>
          <p:spPr>
            <a:xfrm>
              <a:off x="10308133" y="2665785"/>
              <a:ext cx="64904" cy="59184"/>
            </a:xfrm>
            <a:custGeom>
              <a:avLst/>
              <a:gdLst/>
              <a:ahLst/>
              <a:cxnLst/>
              <a:rect l="l" t="t" r="r" b="b"/>
              <a:pathLst>
                <a:path w="334" h="321" extrusionOk="0">
                  <a:moveTo>
                    <a:pt x="48" y="0"/>
                  </a:moveTo>
                  <a:cubicBezTo>
                    <a:pt x="37" y="0"/>
                    <a:pt x="27" y="5"/>
                    <a:pt x="23" y="15"/>
                  </a:cubicBezTo>
                  <a:cubicBezTo>
                    <a:pt x="1" y="24"/>
                    <a:pt x="1" y="56"/>
                    <a:pt x="23" y="75"/>
                  </a:cubicBezTo>
                  <a:lnTo>
                    <a:pt x="251" y="306"/>
                  </a:lnTo>
                  <a:cubicBezTo>
                    <a:pt x="262" y="316"/>
                    <a:pt x="275" y="321"/>
                    <a:pt x="286" y="321"/>
                  </a:cubicBezTo>
                  <a:cubicBezTo>
                    <a:pt x="297" y="321"/>
                    <a:pt x="307" y="316"/>
                    <a:pt x="311" y="306"/>
                  </a:cubicBezTo>
                  <a:cubicBezTo>
                    <a:pt x="333" y="296"/>
                    <a:pt x="333" y="265"/>
                    <a:pt x="311" y="246"/>
                  </a:cubicBezTo>
                  <a:lnTo>
                    <a:pt x="83" y="15"/>
                  </a:lnTo>
                  <a:cubicBezTo>
                    <a:pt x="72" y="5"/>
                    <a:pt x="59" y="0"/>
                    <a:pt x="48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33"/>
            <p:cNvSpPr/>
            <p:nvPr/>
          </p:nvSpPr>
          <p:spPr>
            <a:xfrm>
              <a:off x="10308133" y="2664863"/>
              <a:ext cx="64904" cy="61027"/>
            </a:xfrm>
            <a:custGeom>
              <a:avLst/>
              <a:gdLst/>
              <a:ahLst/>
              <a:cxnLst/>
              <a:rect l="l" t="t" r="r" b="b"/>
              <a:pathLst>
                <a:path w="334" h="331" fill="none" extrusionOk="0">
                  <a:moveTo>
                    <a:pt x="311" y="251"/>
                  </a:moveTo>
                  <a:cubicBezTo>
                    <a:pt x="333" y="270"/>
                    <a:pt x="333" y="301"/>
                    <a:pt x="311" y="311"/>
                  </a:cubicBezTo>
                  <a:lnTo>
                    <a:pt x="311" y="311"/>
                  </a:lnTo>
                  <a:cubicBezTo>
                    <a:pt x="302" y="330"/>
                    <a:pt x="273" y="330"/>
                    <a:pt x="251" y="311"/>
                  </a:cubicBezTo>
                  <a:lnTo>
                    <a:pt x="23" y="80"/>
                  </a:lnTo>
                  <a:cubicBezTo>
                    <a:pt x="1" y="61"/>
                    <a:pt x="1" y="29"/>
                    <a:pt x="23" y="20"/>
                  </a:cubicBezTo>
                  <a:lnTo>
                    <a:pt x="23" y="20"/>
                  </a:lnTo>
                  <a:cubicBezTo>
                    <a:pt x="32" y="0"/>
                    <a:pt x="61" y="0"/>
                    <a:pt x="83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33"/>
            <p:cNvSpPr/>
            <p:nvPr/>
          </p:nvSpPr>
          <p:spPr>
            <a:xfrm>
              <a:off x="10308133" y="2665785"/>
              <a:ext cx="64904" cy="59184"/>
            </a:xfrm>
            <a:custGeom>
              <a:avLst/>
              <a:gdLst/>
              <a:ahLst/>
              <a:cxnLst/>
              <a:rect l="l" t="t" r="r" b="b"/>
              <a:pathLst>
                <a:path w="334" h="321" extrusionOk="0">
                  <a:moveTo>
                    <a:pt x="286" y="0"/>
                  </a:moveTo>
                  <a:cubicBezTo>
                    <a:pt x="275" y="0"/>
                    <a:pt x="262" y="5"/>
                    <a:pt x="251" y="15"/>
                  </a:cubicBezTo>
                  <a:lnTo>
                    <a:pt x="23" y="246"/>
                  </a:lnTo>
                  <a:cubicBezTo>
                    <a:pt x="1" y="265"/>
                    <a:pt x="1" y="296"/>
                    <a:pt x="23" y="306"/>
                  </a:cubicBezTo>
                  <a:cubicBezTo>
                    <a:pt x="27" y="316"/>
                    <a:pt x="37" y="321"/>
                    <a:pt x="48" y="321"/>
                  </a:cubicBezTo>
                  <a:cubicBezTo>
                    <a:pt x="59" y="321"/>
                    <a:pt x="72" y="316"/>
                    <a:pt x="83" y="306"/>
                  </a:cubicBezTo>
                  <a:lnTo>
                    <a:pt x="311" y="75"/>
                  </a:lnTo>
                  <a:cubicBezTo>
                    <a:pt x="333" y="56"/>
                    <a:pt x="333" y="24"/>
                    <a:pt x="311" y="15"/>
                  </a:cubicBezTo>
                  <a:cubicBezTo>
                    <a:pt x="307" y="5"/>
                    <a:pt x="297" y="0"/>
                    <a:pt x="286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33"/>
            <p:cNvSpPr/>
            <p:nvPr/>
          </p:nvSpPr>
          <p:spPr>
            <a:xfrm>
              <a:off x="10308133" y="2664863"/>
              <a:ext cx="64904" cy="61027"/>
            </a:xfrm>
            <a:custGeom>
              <a:avLst/>
              <a:gdLst/>
              <a:ahLst/>
              <a:cxnLst/>
              <a:rect l="l" t="t" r="r" b="b"/>
              <a:pathLst>
                <a:path w="334" h="331" fill="none" extrusionOk="0">
                  <a:moveTo>
                    <a:pt x="23" y="251"/>
                  </a:moveTo>
                  <a:cubicBezTo>
                    <a:pt x="1" y="270"/>
                    <a:pt x="1" y="301"/>
                    <a:pt x="23" y="311"/>
                  </a:cubicBezTo>
                  <a:lnTo>
                    <a:pt x="23" y="311"/>
                  </a:lnTo>
                  <a:cubicBezTo>
                    <a:pt x="32" y="330"/>
                    <a:pt x="61" y="330"/>
                    <a:pt x="83" y="311"/>
                  </a:cubicBezTo>
                  <a:lnTo>
                    <a:pt x="311" y="80"/>
                  </a:lnTo>
                  <a:cubicBezTo>
                    <a:pt x="333" y="61"/>
                    <a:pt x="333" y="29"/>
                    <a:pt x="311" y="20"/>
                  </a:cubicBezTo>
                  <a:lnTo>
                    <a:pt x="311" y="20"/>
                  </a:lnTo>
                  <a:cubicBezTo>
                    <a:pt x="302" y="0"/>
                    <a:pt x="273" y="0"/>
                    <a:pt x="251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33"/>
            <p:cNvSpPr/>
            <p:nvPr/>
          </p:nvSpPr>
          <p:spPr>
            <a:xfrm>
              <a:off x="10308133" y="2784333"/>
              <a:ext cx="64904" cy="59552"/>
            </a:xfrm>
            <a:custGeom>
              <a:avLst/>
              <a:gdLst/>
              <a:ahLst/>
              <a:cxnLst/>
              <a:rect l="l" t="t" r="r" b="b"/>
              <a:pathLst>
                <a:path w="334" h="323" extrusionOk="0">
                  <a:moveTo>
                    <a:pt x="48" y="0"/>
                  </a:moveTo>
                  <a:cubicBezTo>
                    <a:pt x="37" y="0"/>
                    <a:pt x="27" y="5"/>
                    <a:pt x="23" y="15"/>
                  </a:cubicBezTo>
                  <a:cubicBezTo>
                    <a:pt x="1" y="34"/>
                    <a:pt x="1" y="56"/>
                    <a:pt x="23" y="75"/>
                  </a:cubicBezTo>
                  <a:lnTo>
                    <a:pt x="251" y="316"/>
                  </a:lnTo>
                  <a:cubicBezTo>
                    <a:pt x="262" y="320"/>
                    <a:pt x="275" y="323"/>
                    <a:pt x="286" y="323"/>
                  </a:cubicBezTo>
                  <a:cubicBezTo>
                    <a:pt x="297" y="323"/>
                    <a:pt x="307" y="320"/>
                    <a:pt x="311" y="316"/>
                  </a:cubicBezTo>
                  <a:cubicBezTo>
                    <a:pt x="333" y="296"/>
                    <a:pt x="333" y="265"/>
                    <a:pt x="311" y="255"/>
                  </a:cubicBezTo>
                  <a:lnTo>
                    <a:pt x="83" y="15"/>
                  </a:lnTo>
                  <a:cubicBezTo>
                    <a:pt x="72" y="5"/>
                    <a:pt x="59" y="0"/>
                    <a:pt x="48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33"/>
            <p:cNvSpPr/>
            <p:nvPr/>
          </p:nvSpPr>
          <p:spPr>
            <a:xfrm>
              <a:off x="10308133" y="2783411"/>
              <a:ext cx="64904" cy="61027"/>
            </a:xfrm>
            <a:custGeom>
              <a:avLst/>
              <a:gdLst/>
              <a:ahLst/>
              <a:cxnLst/>
              <a:rect l="l" t="t" r="r" b="b"/>
              <a:pathLst>
                <a:path w="334" h="331" fill="none" extrusionOk="0">
                  <a:moveTo>
                    <a:pt x="311" y="260"/>
                  </a:moveTo>
                  <a:cubicBezTo>
                    <a:pt x="333" y="270"/>
                    <a:pt x="333" y="301"/>
                    <a:pt x="311" y="321"/>
                  </a:cubicBezTo>
                  <a:lnTo>
                    <a:pt x="311" y="321"/>
                  </a:lnTo>
                  <a:cubicBezTo>
                    <a:pt x="302" y="330"/>
                    <a:pt x="273" y="330"/>
                    <a:pt x="251" y="321"/>
                  </a:cubicBezTo>
                  <a:lnTo>
                    <a:pt x="23" y="80"/>
                  </a:lnTo>
                  <a:cubicBezTo>
                    <a:pt x="1" y="61"/>
                    <a:pt x="1" y="39"/>
                    <a:pt x="23" y="20"/>
                  </a:cubicBezTo>
                  <a:lnTo>
                    <a:pt x="23" y="20"/>
                  </a:lnTo>
                  <a:cubicBezTo>
                    <a:pt x="32" y="0"/>
                    <a:pt x="61" y="0"/>
                    <a:pt x="83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33"/>
            <p:cNvSpPr/>
            <p:nvPr/>
          </p:nvSpPr>
          <p:spPr>
            <a:xfrm>
              <a:off x="10308133" y="2784333"/>
              <a:ext cx="64904" cy="59552"/>
            </a:xfrm>
            <a:custGeom>
              <a:avLst/>
              <a:gdLst/>
              <a:ahLst/>
              <a:cxnLst/>
              <a:rect l="l" t="t" r="r" b="b"/>
              <a:pathLst>
                <a:path w="334" h="323" extrusionOk="0">
                  <a:moveTo>
                    <a:pt x="286" y="0"/>
                  </a:moveTo>
                  <a:cubicBezTo>
                    <a:pt x="275" y="0"/>
                    <a:pt x="262" y="5"/>
                    <a:pt x="251" y="15"/>
                  </a:cubicBezTo>
                  <a:lnTo>
                    <a:pt x="23" y="255"/>
                  </a:lnTo>
                  <a:cubicBezTo>
                    <a:pt x="1" y="265"/>
                    <a:pt x="1" y="296"/>
                    <a:pt x="23" y="316"/>
                  </a:cubicBezTo>
                  <a:cubicBezTo>
                    <a:pt x="27" y="320"/>
                    <a:pt x="37" y="323"/>
                    <a:pt x="48" y="323"/>
                  </a:cubicBezTo>
                  <a:cubicBezTo>
                    <a:pt x="59" y="323"/>
                    <a:pt x="72" y="320"/>
                    <a:pt x="83" y="316"/>
                  </a:cubicBezTo>
                  <a:lnTo>
                    <a:pt x="311" y="75"/>
                  </a:lnTo>
                  <a:cubicBezTo>
                    <a:pt x="333" y="56"/>
                    <a:pt x="333" y="34"/>
                    <a:pt x="311" y="15"/>
                  </a:cubicBezTo>
                  <a:cubicBezTo>
                    <a:pt x="307" y="5"/>
                    <a:pt x="297" y="0"/>
                    <a:pt x="286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33"/>
            <p:cNvSpPr/>
            <p:nvPr/>
          </p:nvSpPr>
          <p:spPr>
            <a:xfrm>
              <a:off x="10308133" y="2783411"/>
              <a:ext cx="64904" cy="61027"/>
            </a:xfrm>
            <a:custGeom>
              <a:avLst/>
              <a:gdLst/>
              <a:ahLst/>
              <a:cxnLst/>
              <a:rect l="l" t="t" r="r" b="b"/>
              <a:pathLst>
                <a:path w="334" h="331" fill="none" extrusionOk="0">
                  <a:moveTo>
                    <a:pt x="23" y="260"/>
                  </a:moveTo>
                  <a:cubicBezTo>
                    <a:pt x="1" y="270"/>
                    <a:pt x="1" y="301"/>
                    <a:pt x="23" y="321"/>
                  </a:cubicBezTo>
                  <a:lnTo>
                    <a:pt x="23" y="321"/>
                  </a:lnTo>
                  <a:cubicBezTo>
                    <a:pt x="32" y="330"/>
                    <a:pt x="61" y="330"/>
                    <a:pt x="83" y="321"/>
                  </a:cubicBezTo>
                  <a:lnTo>
                    <a:pt x="311" y="80"/>
                  </a:lnTo>
                  <a:cubicBezTo>
                    <a:pt x="333" y="61"/>
                    <a:pt x="333" y="39"/>
                    <a:pt x="311" y="20"/>
                  </a:cubicBezTo>
                  <a:lnTo>
                    <a:pt x="311" y="20"/>
                  </a:lnTo>
                  <a:cubicBezTo>
                    <a:pt x="302" y="0"/>
                    <a:pt x="273" y="0"/>
                    <a:pt x="251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33"/>
            <p:cNvSpPr/>
            <p:nvPr/>
          </p:nvSpPr>
          <p:spPr>
            <a:xfrm>
              <a:off x="10489821" y="2820285"/>
              <a:ext cx="132528" cy="1017552"/>
            </a:xfrm>
            <a:custGeom>
              <a:avLst/>
              <a:gdLst/>
              <a:ahLst/>
              <a:cxnLst/>
              <a:rect l="l" t="t" r="r" b="b"/>
              <a:pathLst>
                <a:path w="682" h="5519" extrusionOk="0">
                  <a:moveTo>
                    <a:pt x="99" y="0"/>
                  </a:moveTo>
                  <a:lnTo>
                    <a:pt x="0" y="60"/>
                  </a:lnTo>
                  <a:cubicBezTo>
                    <a:pt x="0" y="60"/>
                    <a:pt x="291" y="3241"/>
                    <a:pt x="352" y="5519"/>
                  </a:cubicBezTo>
                  <a:lnTo>
                    <a:pt x="681" y="5427"/>
                  </a:lnTo>
                  <a:cubicBezTo>
                    <a:pt x="681" y="5427"/>
                    <a:pt x="472" y="2227"/>
                    <a:pt x="99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33"/>
            <p:cNvSpPr/>
            <p:nvPr/>
          </p:nvSpPr>
          <p:spPr>
            <a:xfrm>
              <a:off x="10122949" y="2714643"/>
              <a:ext cx="442861" cy="115048"/>
            </a:xfrm>
            <a:custGeom>
              <a:avLst/>
              <a:gdLst/>
              <a:ahLst/>
              <a:cxnLst/>
              <a:rect l="l" t="t" r="r" b="b"/>
              <a:pathLst>
                <a:path w="2279" h="624" extrusionOk="0">
                  <a:moveTo>
                    <a:pt x="0" y="0"/>
                  </a:moveTo>
                  <a:lnTo>
                    <a:pt x="22" y="241"/>
                  </a:lnTo>
                  <a:cubicBezTo>
                    <a:pt x="764" y="482"/>
                    <a:pt x="1768" y="624"/>
                    <a:pt x="1768" y="624"/>
                  </a:cubicBezTo>
                  <a:lnTo>
                    <a:pt x="1977" y="624"/>
                  </a:lnTo>
                  <a:cubicBezTo>
                    <a:pt x="2119" y="592"/>
                    <a:pt x="2278" y="494"/>
                    <a:pt x="2278" y="494"/>
                  </a:cubicBezTo>
                  <a:lnTo>
                    <a:pt x="2208" y="291"/>
                  </a:lnTo>
                  <a:lnTo>
                    <a:pt x="2028" y="462"/>
                  </a:lnTo>
                  <a:lnTo>
                    <a:pt x="1797" y="462"/>
                  </a:lnTo>
                  <a:cubicBezTo>
                    <a:pt x="985" y="352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33"/>
            <p:cNvSpPr/>
            <p:nvPr/>
          </p:nvSpPr>
          <p:spPr>
            <a:xfrm>
              <a:off x="10435023" y="2805536"/>
              <a:ext cx="66653" cy="712231"/>
            </a:xfrm>
            <a:custGeom>
              <a:avLst/>
              <a:gdLst/>
              <a:ahLst/>
              <a:cxnLst/>
              <a:rect l="l" t="t" r="r" b="b"/>
              <a:pathLst>
                <a:path w="343" h="3863" extrusionOk="0">
                  <a:moveTo>
                    <a:pt x="140" y="1"/>
                  </a:moveTo>
                  <a:cubicBezTo>
                    <a:pt x="20" y="1905"/>
                    <a:pt x="0" y="3803"/>
                    <a:pt x="0" y="3803"/>
                  </a:cubicBezTo>
                  <a:lnTo>
                    <a:pt x="342" y="3863"/>
                  </a:lnTo>
                  <a:cubicBezTo>
                    <a:pt x="301" y="2628"/>
                    <a:pt x="321" y="1123"/>
                    <a:pt x="342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33"/>
            <p:cNvSpPr/>
            <p:nvPr/>
          </p:nvSpPr>
          <p:spPr>
            <a:xfrm>
              <a:off x="10454649" y="2783411"/>
              <a:ext cx="72288" cy="73565"/>
            </a:xfrm>
            <a:custGeom>
              <a:avLst/>
              <a:gdLst/>
              <a:ahLst/>
              <a:cxnLst/>
              <a:rect l="l" t="t" r="r" b="b"/>
              <a:pathLst>
                <a:path w="372" h="399" extrusionOk="0">
                  <a:moveTo>
                    <a:pt x="51" y="0"/>
                  </a:moveTo>
                  <a:lnTo>
                    <a:pt x="1" y="381"/>
                  </a:lnTo>
                  <a:cubicBezTo>
                    <a:pt x="32" y="393"/>
                    <a:pt x="67" y="399"/>
                    <a:pt x="102" y="399"/>
                  </a:cubicBezTo>
                  <a:cubicBezTo>
                    <a:pt x="210" y="399"/>
                    <a:pt x="318" y="344"/>
                    <a:pt x="340" y="260"/>
                  </a:cubicBezTo>
                  <a:cubicBezTo>
                    <a:pt x="371" y="150"/>
                    <a:pt x="371" y="0"/>
                    <a:pt x="301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33"/>
            <p:cNvSpPr/>
            <p:nvPr/>
          </p:nvSpPr>
          <p:spPr>
            <a:xfrm>
              <a:off x="10080393" y="2152507"/>
              <a:ext cx="154098" cy="802942"/>
            </a:xfrm>
            <a:custGeom>
              <a:avLst/>
              <a:gdLst/>
              <a:ahLst/>
              <a:cxnLst/>
              <a:rect l="l" t="t" r="r" b="b"/>
              <a:pathLst>
                <a:path w="793" h="4355" extrusionOk="0">
                  <a:moveTo>
                    <a:pt x="792" y="1"/>
                  </a:moveTo>
                  <a:cubicBezTo>
                    <a:pt x="792" y="1"/>
                    <a:pt x="200" y="280"/>
                    <a:pt x="181" y="292"/>
                  </a:cubicBezTo>
                  <a:cubicBezTo>
                    <a:pt x="159" y="312"/>
                    <a:pt x="150" y="340"/>
                    <a:pt x="150" y="372"/>
                  </a:cubicBezTo>
                  <a:cubicBezTo>
                    <a:pt x="150" y="391"/>
                    <a:pt x="99" y="1145"/>
                    <a:pt x="99" y="1145"/>
                  </a:cubicBezTo>
                  <a:cubicBezTo>
                    <a:pt x="99" y="1145"/>
                    <a:pt x="0" y="1686"/>
                    <a:pt x="0" y="1737"/>
                  </a:cubicBezTo>
                  <a:cubicBezTo>
                    <a:pt x="0" y="1775"/>
                    <a:pt x="121" y="2469"/>
                    <a:pt x="121" y="2469"/>
                  </a:cubicBezTo>
                  <a:lnTo>
                    <a:pt x="29" y="4354"/>
                  </a:lnTo>
                  <a:cubicBezTo>
                    <a:pt x="460" y="4354"/>
                    <a:pt x="792" y="4234"/>
                    <a:pt x="792" y="4234"/>
                  </a:cubicBezTo>
                  <a:lnTo>
                    <a:pt x="792" y="1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33"/>
            <p:cNvSpPr/>
            <p:nvPr/>
          </p:nvSpPr>
          <p:spPr>
            <a:xfrm>
              <a:off x="10446682" y="2152507"/>
              <a:ext cx="152349" cy="802942"/>
            </a:xfrm>
            <a:custGeom>
              <a:avLst/>
              <a:gdLst/>
              <a:ahLst/>
              <a:cxnLst/>
              <a:rect l="l" t="t" r="r" b="b"/>
              <a:pathLst>
                <a:path w="784" h="4355" extrusionOk="0">
                  <a:moveTo>
                    <a:pt x="1" y="1"/>
                  </a:moveTo>
                  <a:lnTo>
                    <a:pt x="1" y="4234"/>
                  </a:lnTo>
                  <a:cubicBezTo>
                    <a:pt x="1" y="4234"/>
                    <a:pt x="333" y="4354"/>
                    <a:pt x="754" y="4354"/>
                  </a:cubicBezTo>
                  <a:lnTo>
                    <a:pt x="663" y="2469"/>
                  </a:lnTo>
                  <a:cubicBezTo>
                    <a:pt x="663" y="2469"/>
                    <a:pt x="783" y="1775"/>
                    <a:pt x="783" y="1737"/>
                  </a:cubicBezTo>
                  <a:cubicBezTo>
                    <a:pt x="783" y="1686"/>
                    <a:pt x="682" y="1145"/>
                    <a:pt x="682" y="1145"/>
                  </a:cubicBezTo>
                  <a:cubicBezTo>
                    <a:pt x="682" y="1145"/>
                    <a:pt x="643" y="391"/>
                    <a:pt x="643" y="372"/>
                  </a:cubicBezTo>
                  <a:cubicBezTo>
                    <a:pt x="643" y="340"/>
                    <a:pt x="634" y="312"/>
                    <a:pt x="612" y="292"/>
                  </a:cubicBezTo>
                  <a:cubicBezTo>
                    <a:pt x="593" y="28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33"/>
            <p:cNvSpPr/>
            <p:nvPr/>
          </p:nvSpPr>
          <p:spPr>
            <a:xfrm>
              <a:off x="10181438" y="2176475"/>
              <a:ext cx="194" cy="769571"/>
            </a:xfrm>
            <a:custGeom>
              <a:avLst/>
              <a:gdLst/>
              <a:ahLst/>
              <a:cxnLst/>
              <a:rect l="l" t="t" r="r" b="b"/>
              <a:pathLst>
                <a:path w="1" h="4174" extrusionOk="0">
                  <a:moveTo>
                    <a:pt x="0" y="1"/>
                  </a:moveTo>
                  <a:lnTo>
                    <a:pt x="0" y="4174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33"/>
            <p:cNvSpPr/>
            <p:nvPr/>
          </p:nvSpPr>
          <p:spPr>
            <a:xfrm>
              <a:off x="10181438" y="2176475"/>
              <a:ext cx="194" cy="769571"/>
            </a:xfrm>
            <a:custGeom>
              <a:avLst/>
              <a:gdLst/>
              <a:ahLst/>
              <a:cxnLst/>
              <a:rect l="l" t="t" r="r" b="b"/>
              <a:pathLst>
                <a:path w="1" h="4174" fill="none" extrusionOk="0">
                  <a:moveTo>
                    <a:pt x="0" y="1"/>
                  </a:moveTo>
                  <a:lnTo>
                    <a:pt x="0" y="4174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33"/>
            <p:cNvSpPr/>
            <p:nvPr/>
          </p:nvSpPr>
          <p:spPr>
            <a:xfrm>
              <a:off x="10499537" y="2176475"/>
              <a:ext cx="194" cy="769571"/>
            </a:xfrm>
            <a:custGeom>
              <a:avLst/>
              <a:gdLst/>
              <a:ahLst/>
              <a:cxnLst/>
              <a:rect l="l" t="t" r="r" b="b"/>
              <a:pathLst>
                <a:path w="1" h="4174" extrusionOk="0">
                  <a:moveTo>
                    <a:pt x="1" y="1"/>
                  </a:moveTo>
                  <a:lnTo>
                    <a:pt x="1" y="4174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33"/>
            <p:cNvSpPr/>
            <p:nvPr/>
          </p:nvSpPr>
          <p:spPr>
            <a:xfrm>
              <a:off x="10499537" y="2176475"/>
              <a:ext cx="194" cy="769571"/>
            </a:xfrm>
            <a:custGeom>
              <a:avLst/>
              <a:gdLst/>
              <a:ahLst/>
              <a:cxnLst/>
              <a:rect l="l" t="t" r="r" b="b"/>
              <a:pathLst>
                <a:path w="1" h="4174" fill="none" extrusionOk="0">
                  <a:moveTo>
                    <a:pt x="1" y="1"/>
                  </a:moveTo>
                  <a:lnTo>
                    <a:pt x="1" y="4174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33"/>
            <p:cNvSpPr/>
            <p:nvPr/>
          </p:nvSpPr>
          <p:spPr>
            <a:xfrm>
              <a:off x="10473887" y="1732704"/>
              <a:ext cx="93663" cy="333161"/>
            </a:xfrm>
            <a:custGeom>
              <a:avLst/>
              <a:gdLst/>
              <a:ahLst/>
              <a:cxnLst/>
              <a:rect l="l" t="t" r="r" b="b"/>
              <a:pathLst>
                <a:path w="482" h="1807" fill="none" extrusionOk="0">
                  <a:moveTo>
                    <a:pt x="0" y="482"/>
                  </a:moveTo>
                  <a:cubicBezTo>
                    <a:pt x="60" y="853"/>
                    <a:pt x="121" y="1426"/>
                    <a:pt x="0" y="1806"/>
                  </a:cubicBezTo>
                  <a:cubicBezTo>
                    <a:pt x="171" y="1695"/>
                    <a:pt x="272" y="1524"/>
                    <a:pt x="272" y="1524"/>
                  </a:cubicBezTo>
                  <a:cubicBezTo>
                    <a:pt x="272" y="1524"/>
                    <a:pt x="282" y="1594"/>
                    <a:pt x="282" y="1625"/>
                  </a:cubicBezTo>
                  <a:cubicBezTo>
                    <a:pt x="422" y="1515"/>
                    <a:pt x="482" y="1344"/>
                    <a:pt x="463" y="1024"/>
                  </a:cubicBezTo>
                  <a:cubicBezTo>
                    <a:pt x="443" y="703"/>
                    <a:pt x="352" y="311"/>
                    <a:pt x="313" y="60"/>
                  </a:cubicBezTo>
                  <a:cubicBezTo>
                    <a:pt x="313" y="60"/>
                    <a:pt x="301" y="10"/>
                    <a:pt x="301" y="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33"/>
            <p:cNvSpPr/>
            <p:nvPr/>
          </p:nvSpPr>
          <p:spPr>
            <a:xfrm>
              <a:off x="10523049" y="1928870"/>
              <a:ext cx="19238" cy="89605"/>
            </a:xfrm>
            <a:custGeom>
              <a:avLst/>
              <a:gdLst/>
              <a:ahLst/>
              <a:cxnLst/>
              <a:rect l="l" t="t" r="r" b="b"/>
              <a:pathLst>
                <a:path w="99" h="486" extrusionOk="0">
                  <a:moveTo>
                    <a:pt x="80" y="0"/>
                  </a:moveTo>
                  <a:lnTo>
                    <a:pt x="80" y="80"/>
                  </a:lnTo>
                  <a:cubicBezTo>
                    <a:pt x="70" y="121"/>
                    <a:pt x="70" y="181"/>
                    <a:pt x="60" y="229"/>
                  </a:cubicBezTo>
                  <a:cubicBezTo>
                    <a:pt x="48" y="289"/>
                    <a:pt x="29" y="350"/>
                    <a:pt x="19" y="390"/>
                  </a:cubicBezTo>
                  <a:cubicBezTo>
                    <a:pt x="19" y="410"/>
                    <a:pt x="10" y="431"/>
                    <a:pt x="10" y="441"/>
                  </a:cubicBezTo>
                  <a:cubicBezTo>
                    <a:pt x="0" y="451"/>
                    <a:pt x="0" y="460"/>
                    <a:pt x="0" y="460"/>
                  </a:cubicBezTo>
                  <a:cubicBezTo>
                    <a:pt x="0" y="470"/>
                    <a:pt x="10" y="482"/>
                    <a:pt x="19" y="482"/>
                  </a:cubicBezTo>
                  <a:cubicBezTo>
                    <a:pt x="22" y="485"/>
                    <a:pt x="25" y="486"/>
                    <a:pt x="27" y="486"/>
                  </a:cubicBezTo>
                  <a:cubicBezTo>
                    <a:pt x="34" y="486"/>
                    <a:pt x="39" y="479"/>
                    <a:pt x="39" y="470"/>
                  </a:cubicBezTo>
                  <a:cubicBezTo>
                    <a:pt x="39" y="470"/>
                    <a:pt x="39" y="460"/>
                    <a:pt x="48" y="451"/>
                  </a:cubicBezTo>
                  <a:cubicBezTo>
                    <a:pt x="48" y="441"/>
                    <a:pt x="48" y="422"/>
                    <a:pt x="60" y="400"/>
                  </a:cubicBezTo>
                  <a:cubicBezTo>
                    <a:pt x="70" y="350"/>
                    <a:pt x="80" y="301"/>
                    <a:pt x="80" y="241"/>
                  </a:cubicBezTo>
                  <a:cubicBezTo>
                    <a:pt x="89" y="181"/>
                    <a:pt x="89" y="121"/>
                    <a:pt x="99" y="80"/>
                  </a:cubicBezTo>
                  <a:lnTo>
                    <a:pt x="99" y="0"/>
                  </a:lnTo>
                  <a:close/>
                </a:path>
              </a:pathLst>
            </a:custGeom>
            <a:solidFill>
              <a:srgbClr val="341E4D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Google Shape;285;p1">
            <a:extLst>
              <a:ext uri="{FF2B5EF4-FFF2-40B4-BE49-F238E27FC236}">
                <a16:creationId xmlns:a16="http://schemas.microsoft.com/office/drawing/2014/main" id="{1B4FE82D-00EC-E2CF-1667-3B9916AC0B67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051321" y="1847181"/>
            <a:ext cx="1049895" cy="10785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43"/>
          <p:cNvSpPr/>
          <p:nvPr/>
        </p:nvSpPr>
        <p:spPr>
          <a:xfrm>
            <a:off x="2918345" y="2502278"/>
            <a:ext cx="55" cy="5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E1A9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80" name="Google Shape;1280;p43"/>
          <p:cNvGrpSpPr/>
          <p:nvPr/>
        </p:nvGrpSpPr>
        <p:grpSpPr>
          <a:xfrm>
            <a:off x="3823387" y="2461825"/>
            <a:ext cx="4057262" cy="2517803"/>
            <a:chOff x="3897230" y="1915525"/>
            <a:chExt cx="4057262" cy="2517803"/>
          </a:xfrm>
        </p:grpSpPr>
        <p:sp>
          <p:nvSpPr>
            <p:cNvPr id="1281" name="Google Shape;1281;p43"/>
            <p:cNvSpPr/>
            <p:nvPr/>
          </p:nvSpPr>
          <p:spPr>
            <a:xfrm>
              <a:off x="7202814" y="3783436"/>
              <a:ext cx="751678" cy="277466"/>
            </a:xfrm>
            <a:custGeom>
              <a:avLst/>
              <a:gdLst/>
              <a:ahLst/>
              <a:cxnLst/>
              <a:rect l="l" t="t" r="r" b="b"/>
              <a:pathLst>
                <a:path w="3641" h="1344" extrusionOk="0">
                  <a:moveTo>
                    <a:pt x="200" y="0"/>
                  </a:moveTo>
                  <a:cubicBezTo>
                    <a:pt x="0" y="323"/>
                    <a:pt x="70" y="393"/>
                    <a:pt x="121" y="463"/>
                  </a:cubicBezTo>
                  <a:cubicBezTo>
                    <a:pt x="200" y="573"/>
                    <a:pt x="279" y="694"/>
                    <a:pt x="340" y="824"/>
                  </a:cubicBezTo>
                  <a:cubicBezTo>
                    <a:pt x="400" y="944"/>
                    <a:pt x="450" y="1185"/>
                    <a:pt x="580" y="1276"/>
                  </a:cubicBezTo>
                  <a:cubicBezTo>
                    <a:pt x="606" y="1289"/>
                    <a:pt x="636" y="1292"/>
                    <a:pt x="667" y="1292"/>
                  </a:cubicBezTo>
                  <a:cubicBezTo>
                    <a:pt x="709" y="1292"/>
                    <a:pt x="752" y="1286"/>
                    <a:pt x="792" y="1286"/>
                  </a:cubicBezTo>
                  <a:cubicBezTo>
                    <a:pt x="893" y="1286"/>
                    <a:pt x="983" y="1305"/>
                    <a:pt x="1084" y="1315"/>
                  </a:cubicBezTo>
                  <a:cubicBezTo>
                    <a:pt x="1274" y="1336"/>
                    <a:pt x="1467" y="1344"/>
                    <a:pt x="1662" y="1344"/>
                  </a:cubicBezTo>
                  <a:cubicBezTo>
                    <a:pt x="2023" y="1344"/>
                    <a:pt x="2389" y="1318"/>
                    <a:pt x="2747" y="1305"/>
                  </a:cubicBezTo>
                  <a:cubicBezTo>
                    <a:pt x="2918" y="1296"/>
                    <a:pt x="3080" y="1276"/>
                    <a:pt x="3251" y="1255"/>
                  </a:cubicBezTo>
                  <a:cubicBezTo>
                    <a:pt x="3311" y="1245"/>
                    <a:pt x="3542" y="1235"/>
                    <a:pt x="3561" y="1185"/>
                  </a:cubicBezTo>
                  <a:cubicBezTo>
                    <a:pt x="3641" y="1036"/>
                    <a:pt x="2678" y="643"/>
                    <a:pt x="2589" y="593"/>
                  </a:cubicBezTo>
                  <a:cubicBezTo>
                    <a:pt x="2348" y="463"/>
                    <a:pt x="2117" y="301"/>
                    <a:pt x="1866" y="181"/>
                  </a:cubicBezTo>
                  <a:cubicBezTo>
                    <a:pt x="1765" y="142"/>
                    <a:pt x="1654" y="73"/>
                    <a:pt x="1544" y="61"/>
                  </a:cubicBezTo>
                  <a:cubicBezTo>
                    <a:pt x="1530" y="59"/>
                    <a:pt x="1517" y="59"/>
                    <a:pt x="1503" y="59"/>
                  </a:cubicBezTo>
                  <a:cubicBezTo>
                    <a:pt x="1415" y="59"/>
                    <a:pt x="1321" y="82"/>
                    <a:pt x="1233" y="82"/>
                  </a:cubicBezTo>
                  <a:cubicBezTo>
                    <a:pt x="893" y="82"/>
                    <a:pt x="552" y="0"/>
                    <a:pt x="2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3"/>
            <p:cNvSpPr/>
            <p:nvPr/>
          </p:nvSpPr>
          <p:spPr>
            <a:xfrm>
              <a:off x="7203020" y="3778481"/>
              <a:ext cx="749613" cy="286963"/>
            </a:xfrm>
            <a:custGeom>
              <a:avLst/>
              <a:gdLst/>
              <a:ahLst/>
              <a:cxnLst/>
              <a:rect l="l" t="t" r="r" b="b"/>
              <a:pathLst>
                <a:path w="3631" h="1390" extrusionOk="0">
                  <a:moveTo>
                    <a:pt x="212" y="46"/>
                  </a:moveTo>
                  <a:cubicBezTo>
                    <a:pt x="528" y="48"/>
                    <a:pt x="846" y="116"/>
                    <a:pt x="1162" y="125"/>
                  </a:cubicBezTo>
                  <a:cubicBezTo>
                    <a:pt x="1262" y="125"/>
                    <a:pt x="1367" y="100"/>
                    <a:pt x="1470" y="100"/>
                  </a:cubicBezTo>
                  <a:cubicBezTo>
                    <a:pt x="1512" y="100"/>
                    <a:pt x="1553" y="104"/>
                    <a:pt x="1593" y="116"/>
                  </a:cubicBezTo>
                  <a:cubicBezTo>
                    <a:pt x="1745" y="145"/>
                    <a:pt x="1894" y="246"/>
                    <a:pt x="2024" y="316"/>
                  </a:cubicBezTo>
                  <a:cubicBezTo>
                    <a:pt x="2226" y="426"/>
                    <a:pt x="2417" y="566"/>
                    <a:pt x="2626" y="658"/>
                  </a:cubicBezTo>
                  <a:cubicBezTo>
                    <a:pt x="2758" y="718"/>
                    <a:pt x="2879" y="778"/>
                    <a:pt x="3009" y="838"/>
                  </a:cubicBezTo>
                  <a:cubicBezTo>
                    <a:pt x="3149" y="908"/>
                    <a:pt x="3300" y="978"/>
                    <a:pt x="3430" y="1069"/>
                  </a:cubicBezTo>
                  <a:cubicBezTo>
                    <a:pt x="3469" y="1098"/>
                    <a:pt x="3519" y="1129"/>
                    <a:pt x="3541" y="1180"/>
                  </a:cubicBezTo>
                  <a:cubicBezTo>
                    <a:pt x="3580" y="1240"/>
                    <a:pt x="3348" y="1250"/>
                    <a:pt x="3310" y="1250"/>
                  </a:cubicBezTo>
                  <a:cubicBezTo>
                    <a:pt x="3189" y="1259"/>
                    <a:pt x="3069" y="1279"/>
                    <a:pt x="2939" y="1288"/>
                  </a:cubicBezTo>
                  <a:cubicBezTo>
                    <a:pt x="2778" y="1310"/>
                    <a:pt x="2607" y="1310"/>
                    <a:pt x="2436" y="1320"/>
                  </a:cubicBezTo>
                  <a:cubicBezTo>
                    <a:pt x="2180" y="1335"/>
                    <a:pt x="1916" y="1352"/>
                    <a:pt x="1656" y="1352"/>
                  </a:cubicBezTo>
                  <a:cubicBezTo>
                    <a:pt x="1592" y="1352"/>
                    <a:pt x="1527" y="1351"/>
                    <a:pt x="1463" y="1349"/>
                  </a:cubicBezTo>
                  <a:cubicBezTo>
                    <a:pt x="1256" y="1340"/>
                    <a:pt x="1042" y="1299"/>
                    <a:pt x="833" y="1299"/>
                  </a:cubicBezTo>
                  <a:cubicBezTo>
                    <a:pt x="809" y="1299"/>
                    <a:pt x="784" y="1299"/>
                    <a:pt x="760" y="1300"/>
                  </a:cubicBezTo>
                  <a:cubicBezTo>
                    <a:pt x="743" y="1300"/>
                    <a:pt x="726" y="1301"/>
                    <a:pt x="709" y="1301"/>
                  </a:cubicBezTo>
                  <a:cubicBezTo>
                    <a:pt x="657" y="1301"/>
                    <a:pt x="606" y="1295"/>
                    <a:pt x="560" y="1250"/>
                  </a:cubicBezTo>
                  <a:cubicBezTo>
                    <a:pt x="531" y="1219"/>
                    <a:pt x="500" y="1180"/>
                    <a:pt x="481" y="1139"/>
                  </a:cubicBezTo>
                  <a:cubicBezTo>
                    <a:pt x="440" y="1060"/>
                    <a:pt x="411" y="968"/>
                    <a:pt x="380" y="879"/>
                  </a:cubicBezTo>
                  <a:cubicBezTo>
                    <a:pt x="310" y="718"/>
                    <a:pt x="199" y="578"/>
                    <a:pt x="110" y="436"/>
                  </a:cubicBezTo>
                  <a:cubicBezTo>
                    <a:pt x="31" y="319"/>
                    <a:pt x="150" y="147"/>
                    <a:pt x="212" y="46"/>
                  </a:cubicBezTo>
                  <a:close/>
                  <a:moveTo>
                    <a:pt x="204" y="0"/>
                  </a:moveTo>
                  <a:cubicBezTo>
                    <a:pt x="201" y="0"/>
                    <a:pt x="199" y="2"/>
                    <a:pt x="196" y="4"/>
                  </a:cubicBezTo>
                  <a:lnTo>
                    <a:pt x="196" y="4"/>
                  </a:lnTo>
                  <a:cubicBezTo>
                    <a:pt x="195" y="4"/>
                    <a:pt x="194" y="4"/>
                    <a:pt x="194" y="4"/>
                  </a:cubicBezTo>
                  <a:cubicBezTo>
                    <a:pt x="187" y="4"/>
                    <a:pt x="184" y="12"/>
                    <a:pt x="185" y="21"/>
                  </a:cubicBezTo>
                  <a:lnTo>
                    <a:pt x="185" y="21"/>
                  </a:lnTo>
                  <a:cubicBezTo>
                    <a:pt x="114" y="124"/>
                    <a:pt x="1" y="299"/>
                    <a:pt x="59" y="436"/>
                  </a:cubicBezTo>
                  <a:cubicBezTo>
                    <a:pt x="88" y="496"/>
                    <a:pt x="139" y="547"/>
                    <a:pt x="180" y="607"/>
                  </a:cubicBezTo>
                  <a:cubicBezTo>
                    <a:pt x="259" y="727"/>
                    <a:pt x="319" y="848"/>
                    <a:pt x="370" y="978"/>
                  </a:cubicBezTo>
                  <a:cubicBezTo>
                    <a:pt x="438" y="1154"/>
                    <a:pt x="506" y="1339"/>
                    <a:pt x="715" y="1339"/>
                  </a:cubicBezTo>
                  <a:cubicBezTo>
                    <a:pt x="720" y="1339"/>
                    <a:pt x="726" y="1339"/>
                    <a:pt x="731" y="1339"/>
                  </a:cubicBezTo>
                  <a:cubicBezTo>
                    <a:pt x="757" y="1337"/>
                    <a:pt x="782" y="1336"/>
                    <a:pt x="808" y="1336"/>
                  </a:cubicBezTo>
                  <a:cubicBezTo>
                    <a:pt x="922" y="1336"/>
                    <a:pt x="1038" y="1353"/>
                    <a:pt x="1153" y="1370"/>
                  </a:cubicBezTo>
                  <a:cubicBezTo>
                    <a:pt x="1323" y="1380"/>
                    <a:pt x="1494" y="1390"/>
                    <a:pt x="1653" y="1390"/>
                  </a:cubicBezTo>
                  <a:cubicBezTo>
                    <a:pt x="2246" y="1390"/>
                    <a:pt x="2838" y="1349"/>
                    <a:pt x="3421" y="1279"/>
                  </a:cubicBezTo>
                  <a:cubicBezTo>
                    <a:pt x="3490" y="1269"/>
                    <a:pt x="3630" y="1250"/>
                    <a:pt x="3570" y="1149"/>
                  </a:cubicBezTo>
                  <a:cubicBezTo>
                    <a:pt x="3519" y="1048"/>
                    <a:pt x="3389" y="987"/>
                    <a:pt x="3300" y="939"/>
                  </a:cubicBezTo>
                  <a:cubicBezTo>
                    <a:pt x="3129" y="848"/>
                    <a:pt x="2958" y="768"/>
                    <a:pt x="2787" y="686"/>
                  </a:cubicBezTo>
                  <a:cubicBezTo>
                    <a:pt x="2597" y="607"/>
                    <a:pt x="2417" y="496"/>
                    <a:pt x="2236" y="398"/>
                  </a:cubicBezTo>
                  <a:cubicBezTo>
                    <a:pt x="2084" y="296"/>
                    <a:pt x="1925" y="217"/>
                    <a:pt x="1764" y="135"/>
                  </a:cubicBezTo>
                  <a:cubicBezTo>
                    <a:pt x="1658" y="85"/>
                    <a:pt x="1566" y="66"/>
                    <a:pt x="1464" y="66"/>
                  </a:cubicBezTo>
                  <a:cubicBezTo>
                    <a:pt x="1423" y="66"/>
                    <a:pt x="1380" y="69"/>
                    <a:pt x="1333" y="75"/>
                  </a:cubicBezTo>
                  <a:cubicBezTo>
                    <a:pt x="1275" y="81"/>
                    <a:pt x="1217" y="84"/>
                    <a:pt x="1159" y="84"/>
                  </a:cubicBezTo>
                  <a:cubicBezTo>
                    <a:pt x="848" y="84"/>
                    <a:pt x="531" y="8"/>
                    <a:pt x="215" y="5"/>
                  </a:cubicBezTo>
                  <a:lnTo>
                    <a:pt x="215" y="5"/>
                  </a:lnTo>
                  <a:cubicBezTo>
                    <a:pt x="212" y="2"/>
                    <a:pt x="208" y="0"/>
                    <a:pt x="20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3"/>
            <p:cNvSpPr/>
            <p:nvPr/>
          </p:nvSpPr>
          <p:spPr>
            <a:xfrm>
              <a:off x="7707776" y="4004744"/>
              <a:ext cx="118088" cy="21471"/>
            </a:xfrm>
            <a:custGeom>
              <a:avLst/>
              <a:gdLst/>
              <a:ahLst/>
              <a:cxnLst/>
              <a:rect l="l" t="t" r="r" b="b"/>
              <a:pathLst>
                <a:path w="572" h="104" extrusionOk="0">
                  <a:moveTo>
                    <a:pt x="542" y="1"/>
                  </a:moveTo>
                  <a:cubicBezTo>
                    <a:pt x="539" y="1"/>
                    <a:pt x="536" y="1"/>
                    <a:pt x="533" y="2"/>
                  </a:cubicBezTo>
                  <a:cubicBezTo>
                    <a:pt x="374" y="24"/>
                    <a:pt x="203" y="43"/>
                    <a:pt x="32" y="62"/>
                  </a:cubicBezTo>
                  <a:cubicBezTo>
                    <a:pt x="0" y="62"/>
                    <a:pt x="0" y="103"/>
                    <a:pt x="32" y="103"/>
                  </a:cubicBezTo>
                  <a:cubicBezTo>
                    <a:pt x="203" y="84"/>
                    <a:pt x="374" y="62"/>
                    <a:pt x="554" y="33"/>
                  </a:cubicBezTo>
                  <a:cubicBezTo>
                    <a:pt x="571" y="33"/>
                    <a:pt x="566" y="1"/>
                    <a:pt x="54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3"/>
            <p:cNvSpPr/>
            <p:nvPr/>
          </p:nvSpPr>
          <p:spPr>
            <a:xfrm>
              <a:off x="7345466" y="3794997"/>
              <a:ext cx="337749" cy="148230"/>
            </a:xfrm>
            <a:custGeom>
              <a:avLst/>
              <a:gdLst/>
              <a:ahLst/>
              <a:cxnLst/>
              <a:rect l="l" t="t" r="r" b="b"/>
              <a:pathLst>
                <a:path w="1636" h="718" extrusionOk="0">
                  <a:moveTo>
                    <a:pt x="795" y="1"/>
                  </a:moveTo>
                  <a:cubicBezTo>
                    <a:pt x="769" y="1"/>
                    <a:pt x="739" y="8"/>
                    <a:pt x="703" y="26"/>
                  </a:cubicBezTo>
                  <a:cubicBezTo>
                    <a:pt x="583" y="77"/>
                    <a:pt x="662" y="226"/>
                    <a:pt x="491" y="305"/>
                  </a:cubicBezTo>
                  <a:cubicBezTo>
                    <a:pt x="413" y="342"/>
                    <a:pt x="312" y="369"/>
                    <a:pt x="232" y="369"/>
                  </a:cubicBezTo>
                  <a:cubicBezTo>
                    <a:pt x="201" y="369"/>
                    <a:pt x="174" y="365"/>
                    <a:pt x="152" y="356"/>
                  </a:cubicBezTo>
                  <a:cubicBezTo>
                    <a:pt x="0" y="587"/>
                    <a:pt x="10" y="638"/>
                    <a:pt x="101" y="679"/>
                  </a:cubicBezTo>
                  <a:cubicBezTo>
                    <a:pt x="187" y="713"/>
                    <a:pt x="278" y="718"/>
                    <a:pt x="367" y="718"/>
                  </a:cubicBezTo>
                  <a:cubicBezTo>
                    <a:pt x="403" y="718"/>
                    <a:pt x="438" y="717"/>
                    <a:pt x="472" y="717"/>
                  </a:cubicBezTo>
                  <a:cubicBezTo>
                    <a:pt x="694" y="708"/>
                    <a:pt x="893" y="647"/>
                    <a:pt x="1105" y="618"/>
                  </a:cubicBezTo>
                  <a:cubicBezTo>
                    <a:pt x="1194" y="597"/>
                    <a:pt x="1635" y="628"/>
                    <a:pt x="1565" y="448"/>
                  </a:cubicBezTo>
                  <a:cubicBezTo>
                    <a:pt x="1527" y="337"/>
                    <a:pt x="1175" y="327"/>
                    <a:pt x="1064" y="267"/>
                  </a:cubicBezTo>
                  <a:cubicBezTo>
                    <a:pt x="947" y="208"/>
                    <a:pt x="928" y="1"/>
                    <a:pt x="7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3"/>
            <p:cNvSpPr/>
            <p:nvPr/>
          </p:nvSpPr>
          <p:spPr>
            <a:xfrm>
              <a:off x="7334938" y="3790868"/>
              <a:ext cx="346214" cy="157933"/>
            </a:xfrm>
            <a:custGeom>
              <a:avLst/>
              <a:gdLst/>
              <a:ahLst/>
              <a:cxnLst/>
              <a:rect l="l" t="t" r="r" b="b"/>
              <a:pathLst>
                <a:path w="1677" h="765" extrusionOk="0">
                  <a:moveTo>
                    <a:pt x="826" y="37"/>
                  </a:moveTo>
                  <a:cubicBezTo>
                    <a:pt x="846" y="37"/>
                    <a:pt x="868" y="43"/>
                    <a:pt x="894" y="56"/>
                  </a:cubicBezTo>
                  <a:cubicBezTo>
                    <a:pt x="985" y="106"/>
                    <a:pt x="1005" y="246"/>
                    <a:pt x="1106" y="306"/>
                  </a:cubicBezTo>
                  <a:cubicBezTo>
                    <a:pt x="1205" y="366"/>
                    <a:pt x="1356" y="366"/>
                    <a:pt x="1467" y="398"/>
                  </a:cubicBezTo>
                  <a:cubicBezTo>
                    <a:pt x="1527" y="417"/>
                    <a:pt x="1648" y="468"/>
                    <a:pt x="1587" y="537"/>
                  </a:cubicBezTo>
                  <a:cubicBezTo>
                    <a:pt x="1556" y="588"/>
                    <a:pt x="1457" y="588"/>
                    <a:pt x="1407" y="598"/>
                  </a:cubicBezTo>
                  <a:cubicBezTo>
                    <a:pt x="1296" y="607"/>
                    <a:pt x="1185" y="607"/>
                    <a:pt x="1075" y="626"/>
                  </a:cubicBezTo>
                  <a:cubicBezTo>
                    <a:pt x="851" y="664"/>
                    <a:pt x="636" y="719"/>
                    <a:pt x="406" y="719"/>
                  </a:cubicBezTo>
                  <a:cubicBezTo>
                    <a:pt x="388" y="719"/>
                    <a:pt x="370" y="719"/>
                    <a:pt x="352" y="718"/>
                  </a:cubicBezTo>
                  <a:cubicBezTo>
                    <a:pt x="292" y="718"/>
                    <a:pt x="133" y="708"/>
                    <a:pt x="111" y="626"/>
                  </a:cubicBezTo>
                  <a:cubicBezTo>
                    <a:pt x="85" y="563"/>
                    <a:pt x="165" y="457"/>
                    <a:pt x="203" y="401"/>
                  </a:cubicBezTo>
                  <a:lnTo>
                    <a:pt x="203" y="401"/>
                  </a:lnTo>
                  <a:cubicBezTo>
                    <a:pt x="232" y="409"/>
                    <a:pt x="266" y="413"/>
                    <a:pt x="301" y="413"/>
                  </a:cubicBezTo>
                  <a:cubicBezTo>
                    <a:pt x="408" y="413"/>
                    <a:pt x="530" y="376"/>
                    <a:pt x="603" y="316"/>
                  </a:cubicBezTo>
                  <a:cubicBezTo>
                    <a:pt x="681" y="248"/>
                    <a:pt x="706" y="37"/>
                    <a:pt x="826" y="37"/>
                  </a:cubicBezTo>
                  <a:close/>
                  <a:moveTo>
                    <a:pt x="829" y="1"/>
                  </a:moveTo>
                  <a:cubicBezTo>
                    <a:pt x="791" y="1"/>
                    <a:pt x="751" y="15"/>
                    <a:pt x="713" y="46"/>
                  </a:cubicBezTo>
                  <a:cubicBezTo>
                    <a:pt x="653" y="97"/>
                    <a:pt x="653" y="186"/>
                    <a:pt x="615" y="236"/>
                  </a:cubicBezTo>
                  <a:cubicBezTo>
                    <a:pt x="570" y="327"/>
                    <a:pt x="429" y="372"/>
                    <a:pt x="310" y="372"/>
                  </a:cubicBezTo>
                  <a:cubicBezTo>
                    <a:pt x="270" y="372"/>
                    <a:pt x="233" y="367"/>
                    <a:pt x="203" y="357"/>
                  </a:cubicBezTo>
                  <a:cubicBezTo>
                    <a:pt x="201" y="356"/>
                    <a:pt x="198" y="355"/>
                    <a:pt x="196" y="355"/>
                  </a:cubicBezTo>
                  <a:cubicBezTo>
                    <a:pt x="191" y="355"/>
                    <a:pt x="187" y="358"/>
                    <a:pt x="184" y="363"/>
                  </a:cubicBezTo>
                  <a:lnTo>
                    <a:pt x="184" y="363"/>
                  </a:lnTo>
                  <a:cubicBezTo>
                    <a:pt x="183" y="364"/>
                    <a:pt x="182" y="365"/>
                    <a:pt x="181" y="366"/>
                  </a:cubicBezTo>
                  <a:cubicBezTo>
                    <a:pt x="143" y="427"/>
                    <a:pt x="1" y="617"/>
                    <a:pt x="102" y="687"/>
                  </a:cubicBezTo>
                  <a:cubicBezTo>
                    <a:pt x="185" y="745"/>
                    <a:pt x="297" y="764"/>
                    <a:pt x="413" y="764"/>
                  </a:cubicBezTo>
                  <a:cubicBezTo>
                    <a:pt x="533" y="764"/>
                    <a:pt x="657" y="744"/>
                    <a:pt x="754" y="728"/>
                  </a:cubicBezTo>
                  <a:cubicBezTo>
                    <a:pt x="894" y="708"/>
                    <a:pt x="1024" y="667"/>
                    <a:pt x="1166" y="648"/>
                  </a:cubicBezTo>
                  <a:lnTo>
                    <a:pt x="1347" y="648"/>
                  </a:lnTo>
                  <a:cubicBezTo>
                    <a:pt x="1436" y="638"/>
                    <a:pt x="1607" y="638"/>
                    <a:pt x="1638" y="528"/>
                  </a:cubicBezTo>
                  <a:cubicBezTo>
                    <a:pt x="1676" y="407"/>
                    <a:pt x="1486" y="357"/>
                    <a:pt x="1416" y="347"/>
                  </a:cubicBezTo>
                  <a:cubicBezTo>
                    <a:pt x="1337" y="316"/>
                    <a:pt x="1245" y="306"/>
                    <a:pt x="1156" y="287"/>
                  </a:cubicBezTo>
                  <a:cubicBezTo>
                    <a:pt x="1075" y="256"/>
                    <a:pt x="1036" y="186"/>
                    <a:pt x="995" y="116"/>
                  </a:cubicBezTo>
                  <a:cubicBezTo>
                    <a:pt x="952" y="41"/>
                    <a:pt x="892" y="1"/>
                    <a:pt x="82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3"/>
            <p:cNvSpPr/>
            <p:nvPr/>
          </p:nvSpPr>
          <p:spPr>
            <a:xfrm>
              <a:off x="7493487" y="3808829"/>
              <a:ext cx="102192" cy="72463"/>
            </a:xfrm>
            <a:custGeom>
              <a:avLst/>
              <a:gdLst/>
              <a:ahLst/>
              <a:cxnLst/>
              <a:rect l="l" t="t" r="r" b="b"/>
              <a:pathLst>
                <a:path w="495" h="351" extrusionOk="0">
                  <a:moveTo>
                    <a:pt x="24" y="0"/>
                  </a:moveTo>
                  <a:cubicBezTo>
                    <a:pt x="11" y="0"/>
                    <a:pt x="0" y="11"/>
                    <a:pt x="6" y="29"/>
                  </a:cubicBezTo>
                  <a:cubicBezTo>
                    <a:pt x="66" y="229"/>
                    <a:pt x="287" y="279"/>
                    <a:pt x="468" y="349"/>
                  </a:cubicBezTo>
                  <a:cubicBezTo>
                    <a:pt x="470" y="350"/>
                    <a:pt x="472" y="351"/>
                    <a:pt x="474" y="351"/>
                  </a:cubicBezTo>
                  <a:cubicBezTo>
                    <a:pt x="489" y="351"/>
                    <a:pt x="495" y="319"/>
                    <a:pt x="477" y="311"/>
                  </a:cubicBezTo>
                  <a:cubicBezTo>
                    <a:pt x="316" y="251"/>
                    <a:pt x="107" y="200"/>
                    <a:pt x="46" y="19"/>
                  </a:cubicBezTo>
                  <a:cubicBezTo>
                    <a:pt x="42" y="6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3"/>
            <p:cNvSpPr/>
            <p:nvPr/>
          </p:nvSpPr>
          <p:spPr>
            <a:xfrm>
              <a:off x="7086379" y="3567495"/>
              <a:ext cx="431270" cy="333414"/>
            </a:xfrm>
            <a:custGeom>
              <a:avLst/>
              <a:gdLst/>
              <a:ahLst/>
              <a:cxnLst/>
              <a:rect l="l" t="t" r="r" b="b"/>
              <a:pathLst>
                <a:path w="2089" h="1615" extrusionOk="0">
                  <a:moveTo>
                    <a:pt x="1528" y="0"/>
                  </a:moveTo>
                  <a:cubicBezTo>
                    <a:pt x="1175" y="0"/>
                    <a:pt x="918" y="49"/>
                    <a:pt x="685" y="74"/>
                  </a:cubicBezTo>
                  <a:cubicBezTo>
                    <a:pt x="473" y="95"/>
                    <a:pt x="193" y="124"/>
                    <a:pt x="1" y="225"/>
                  </a:cubicBezTo>
                  <a:cubicBezTo>
                    <a:pt x="73" y="456"/>
                    <a:pt x="121" y="685"/>
                    <a:pt x="143" y="938"/>
                  </a:cubicBezTo>
                  <a:cubicBezTo>
                    <a:pt x="152" y="1147"/>
                    <a:pt x="232" y="1359"/>
                    <a:pt x="273" y="1569"/>
                  </a:cubicBezTo>
                  <a:cubicBezTo>
                    <a:pt x="482" y="1578"/>
                    <a:pt x="704" y="1600"/>
                    <a:pt x="925" y="1610"/>
                  </a:cubicBezTo>
                  <a:cubicBezTo>
                    <a:pt x="1008" y="1610"/>
                    <a:pt x="1100" y="1614"/>
                    <a:pt x="1192" y="1614"/>
                  </a:cubicBezTo>
                  <a:cubicBezTo>
                    <a:pt x="1290" y="1614"/>
                    <a:pt x="1389" y="1609"/>
                    <a:pt x="1477" y="1588"/>
                  </a:cubicBezTo>
                  <a:cubicBezTo>
                    <a:pt x="1677" y="1540"/>
                    <a:pt x="1879" y="1318"/>
                    <a:pt x="1949" y="1128"/>
                  </a:cubicBezTo>
                  <a:cubicBezTo>
                    <a:pt x="2088" y="767"/>
                    <a:pt x="1797" y="324"/>
                    <a:pt x="1698" y="4"/>
                  </a:cubicBezTo>
                  <a:cubicBezTo>
                    <a:pt x="1639" y="1"/>
                    <a:pt x="1582" y="0"/>
                    <a:pt x="1528" y="0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3"/>
            <p:cNvSpPr/>
            <p:nvPr/>
          </p:nvSpPr>
          <p:spPr>
            <a:xfrm>
              <a:off x="7082457" y="3563779"/>
              <a:ext cx="457283" cy="340020"/>
            </a:xfrm>
            <a:custGeom>
              <a:avLst/>
              <a:gdLst/>
              <a:ahLst/>
              <a:cxnLst/>
              <a:rect l="l" t="t" r="r" b="b"/>
              <a:pathLst>
                <a:path w="2215" h="1647" extrusionOk="0">
                  <a:moveTo>
                    <a:pt x="1541" y="38"/>
                  </a:moveTo>
                  <a:cubicBezTo>
                    <a:pt x="1594" y="38"/>
                    <a:pt x="1648" y="39"/>
                    <a:pt x="1702" y="40"/>
                  </a:cubicBezTo>
                  <a:lnTo>
                    <a:pt x="1702" y="40"/>
                  </a:lnTo>
                  <a:cubicBezTo>
                    <a:pt x="1771" y="245"/>
                    <a:pt x="1869" y="440"/>
                    <a:pt x="1936" y="655"/>
                  </a:cubicBezTo>
                  <a:cubicBezTo>
                    <a:pt x="2018" y="905"/>
                    <a:pt x="1997" y="1146"/>
                    <a:pt x="1816" y="1356"/>
                  </a:cubicBezTo>
                  <a:cubicBezTo>
                    <a:pt x="1737" y="1457"/>
                    <a:pt x="1635" y="1536"/>
                    <a:pt x="1515" y="1577"/>
                  </a:cubicBezTo>
                  <a:cubicBezTo>
                    <a:pt x="1431" y="1604"/>
                    <a:pt x="1342" y="1613"/>
                    <a:pt x="1255" y="1613"/>
                  </a:cubicBezTo>
                  <a:cubicBezTo>
                    <a:pt x="1208" y="1613"/>
                    <a:pt x="1161" y="1610"/>
                    <a:pt x="1115" y="1606"/>
                  </a:cubicBezTo>
                  <a:cubicBezTo>
                    <a:pt x="983" y="1606"/>
                    <a:pt x="843" y="1596"/>
                    <a:pt x="713" y="1587"/>
                  </a:cubicBezTo>
                  <a:cubicBezTo>
                    <a:pt x="699" y="1587"/>
                    <a:pt x="662" y="1588"/>
                    <a:pt x="616" y="1588"/>
                  </a:cubicBezTo>
                  <a:cubicBezTo>
                    <a:pt x="495" y="1588"/>
                    <a:pt x="308" y="1582"/>
                    <a:pt x="301" y="1546"/>
                  </a:cubicBezTo>
                  <a:cubicBezTo>
                    <a:pt x="282" y="1416"/>
                    <a:pt x="241" y="1286"/>
                    <a:pt x="212" y="1156"/>
                  </a:cubicBezTo>
                  <a:cubicBezTo>
                    <a:pt x="181" y="1026"/>
                    <a:pt x="181" y="896"/>
                    <a:pt x="162" y="754"/>
                  </a:cubicBezTo>
                  <a:cubicBezTo>
                    <a:pt x="140" y="624"/>
                    <a:pt x="111" y="484"/>
                    <a:pt x="70" y="354"/>
                  </a:cubicBezTo>
                  <a:cubicBezTo>
                    <a:pt x="70" y="323"/>
                    <a:pt x="61" y="303"/>
                    <a:pt x="51" y="282"/>
                  </a:cubicBezTo>
                  <a:cubicBezTo>
                    <a:pt x="41" y="243"/>
                    <a:pt x="111" y="222"/>
                    <a:pt x="131" y="222"/>
                  </a:cubicBezTo>
                  <a:cubicBezTo>
                    <a:pt x="191" y="193"/>
                    <a:pt x="251" y="183"/>
                    <a:pt x="311" y="161"/>
                  </a:cubicBezTo>
                  <a:cubicBezTo>
                    <a:pt x="523" y="123"/>
                    <a:pt x="742" y="101"/>
                    <a:pt x="964" y="82"/>
                  </a:cubicBezTo>
                  <a:cubicBezTo>
                    <a:pt x="1156" y="51"/>
                    <a:pt x="1348" y="38"/>
                    <a:pt x="1541" y="38"/>
                  </a:cubicBezTo>
                  <a:close/>
                  <a:moveTo>
                    <a:pt x="1595" y="1"/>
                  </a:moveTo>
                  <a:cubicBezTo>
                    <a:pt x="1325" y="1"/>
                    <a:pt x="1064" y="27"/>
                    <a:pt x="802" y="63"/>
                  </a:cubicBezTo>
                  <a:cubicBezTo>
                    <a:pt x="542" y="92"/>
                    <a:pt x="251" y="101"/>
                    <a:pt x="10" y="234"/>
                  </a:cubicBezTo>
                  <a:cubicBezTo>
                    <a:pt x="10" y="234"/>
                    <a:pt x="1" y="243"/>
                    <a:pt x="1" y="253"/>
                  </a:cubicBezTo>
                  <a:cubicBezTo>
                    <a:pt x="70" y="484"/>
                    <a:pt x="121" y="715"/>
                    <a:pt x="140" y="956"/>
                  </a:cubicBezTo>
                  <a:cubicBezTo>
                    <a:pt x="162" y="1165"/>
                    <a:pt x="232" y="1377"/>
                    <a:pt x="273" y="1596"/>
                  </a:cubicBezTo>
                  <a:cubicBezTo>
                    <a:pt x="273" y="1596"/>
                    <a:pt x="282" y="1606"/>
                    <a:pt x="292" y="1606"/>
                  </a:cubicBezTo>
                  <a:cubicBezTo>
                    <a:pt x="602" y="1618"/>
                    <a:pt x="913" y="1647"/>
                    <a:pt x="1214" y="1647"/>
                  </a:cubicBezTo>
                  <a:cubicBezTo>
                    <a:pt x="1334" y="1647"/>
                    <a:pt x="1476" y="1647"/>
                    <a:pt x="1585" y="1596"/>
                  </a:cubicBezTo>
                  <a:cubicBezTo>
                    <a:pt x="1696" y="1536"/>
                    <a:pt x="1787" y="1457"/>
                    <a:pt x="1867" y="1356"/>
                  </a:cubicBezTo>
                  <a:cubicBezTo>
                    <a:pt x="2214" y="939"/>
                    <a:pt x="1883" y="453"/>
                    <a:pt x="1731" y="25"/>
                  </a:cubicBezTo>
                  <a:lnTo>
                    <a:pt x="1731" y="25"/>
                  </a:lnTo>
                  <a:cubicBezTo>
                    <a:pt x="1733" y="16"/>
                    <a:pt x="1729" y="6"/>
                    <a:pt x="1722" y="3"/>
                  </a:cubicBezTo>
                  <a:lnTo>
                    <a:pt x="1722" y="3"/>
                  </a:lnTo>
                  <a:cubicBezTo>
                    <a:pt x="1719" y="2"/>
                    <a:pt x="1717" y="2"/>
                    <a:pt x="1714" y="2"/>
                  </a:cubicBezTo>
                  <a:cubicBezTo>
                    <a:pt x="1712" y="2"/>
                    <a:pt x="1710" y="2"/>
                    <a:pt x="1709" y="2"/>
                  </a:cubicBezTo>
                  <a:lnTo>
                    <a:pt x="1709" y="2"/>
                  </a:lnTo>
                  <a:cubicBezTo>
                    <a:pt x="1671" y="1"/>
                    <a:pt x="1633" y="1"/>
                    <a:pt x="1595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3"/>
            <p:cNvSpPr/>
            <p:nvPr/>
          </p:nvSpPr>
          <p:spPr>
            <a:xfrm>
              <a:off x="7346292" y="3593507"/>
              <a:ext cx="105289" cy="252899"/>
            </a:xfrm>
            <a:custGeom>
              <a:avLst/>
              <a:gdLst/>
              <a:ahLst/>
              <a:cxnLst/>
              <a:rect l="l" t="t" r="r" b="b"/>
              <a:pathLst>
                <a:path w="510" h="1225" extrusionOk="0">
                  <a:moveTo>
                    <a:pt x="353" y="0"/>
                  </a:moveTo>
                  <a:cubicBezTo>
                    <a:pt x="343" y="0"/>
                    <a:pt x="332" y="11"/>
                    <a:pt x="338" y="29"/>
                  </a:cubicBezTo>
                  <a:cubicBezTo>
                    <a:pt x="468" y="420"/>
                    <a:pt x="307" y="901"/>
                    <a:pt x="18" y="1192"/>
                  </a:cubicBezTo>
                  <a:cubicBezTo>
                    <a:pt x="1" y="1208"/>
                    <a:pt x="17" y="1225"/>
                    <a:pt x="34" y="1225"/>
                  </a:cubicBezTo>
                  <a:cubicBezTo>
                    <a:pt x="39" y="1225"/>
                    <a:pt x="43" y="1224"/>
                    <a:pt x="47" y="1221"/>
                  </a:cubicBezTo>
                  <a:cubicBezTo>
                    <a:pt x="348" y="920"/>
                    <a:pt x="509" y="429"/>
                    <a:pt x="367" y="17"/>
                  </a:cubicBezTo>
                  <a:cubicBezTo>
                    <a:pt x="367" y="5"/>
                    <a:pt x="360" y="0"/>
                    <a:pt x="35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3"/>
            <p:cNvSpPr/>
            <p:nvPr/>
          </p:nvSpPr>
          <p:spPr>
            <a:xfrm>
              <a:off x="7422057" y="3632112"/>
              <a:ext cx="41909" cy="237828"/>
            </a:xfrm>
            <a:custGeom>
              <a:avLst/>
              <a:gdLst/>
              <a:ahLst/>
              <a:cxnLst/>
              <a:rect l="l" t="t" r="r" b="b"/>
              <a:pathLst>
                <a:path w="203" h="1152" extrusionOk="0">
                  <a:moveTo>
                    <a:pt x="108" y="1"/>
                  </a:moveTo>
                  <a:cubicBezTo>
                    <a:pt x="97" y="1"/>
                    <a:pt x="82" y="9"/>
                    <a:pt x="82" y="23"/>
                  </a:cubicBezTo>
                  <a:cubicBezTo>
                    <a:pt x="120" y="213"/>
                    <a:pt x="152" y="403"/>
                    <a:pt x="142" y="594"/>
                  </a:cubicBezTo>
                  <a:cubicBezTo>
                    <a:pt x="132" y="784"/>
                    <a:pt x="51" y="955"/>
                    <a:pt x="0" y="1126"/>
                  </a:cubicBezTo>
                  <a:cubicBezTo>
                    <a:pt x="0" y="1138"/>
                    <a:pt x="17" y="1151"/>
                    <a:pt x="29" y="1151"/>
                  </a:cubicBezTo>
                  <a:cubicBezTo>
                    <a:pt x="35" y="1151"/>
                    <a:pt x="41" y="1147"/>
                    <a:pt x="41" y="1135"/>
                  </a:cubicBezTo>
                  <a:cubicBezTo>
                    <a:pt x="92" y="955"/>
                    <a:pt x="171" y="784"/>
                    <a:pt x="181" y="594"/>
                  </a:cubicBezTo>
                  <a:cubicBezTo>
                    <a:pt x="202" y="403"/>
                    <a:pt x="161" y="204"/>
                    <a:pt x="120" y="11"/>
                  </a:cubicBezTo>
                  <a:cubicBezTo>
                    <a:pt x="120" y="4"/>
                    <a:pt x="115" y="1"/>
                    <a:pt x="10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3"/>
            <p:cNvSpPr/>
            <p:nvPr/>
          </p:nvSpPr>
          <p:spPr>
            <a:xfrm>
              <a:off x="7240799" y="3596191"/>
              <a:ext cx="147610" cy="221725"/>
            </a:xfrm>
            <a:custGeom>
              <a:avLst/>
              <a:gdLst/>
              <a:ahLst/>
              <a:cxnLst/>
              <a:rect l="l" t="t" r="r" b="b"/>
              <a:pathLst>
                <a:path w="715" h="1074" extrusionOk="0">
                  <a:moveTo>
                    <a:pt x="696" y="0"/>
                  </a:moveTo>
                  <a:cubicBezTo>
                    <a:pt x="686" y="0"/>
                    <a:pt x="673" y="6"/>
                    <a:pt x="669" y="16"/>
                  </a:cubicBezTo>
                  <a:cubicBezTo>
                    <a:pt x="628" y="447"/>
                    <a:pt x="418" y="837"/>
                    <a:pt x="16" y="1040"/>
                  </a:cubicBezTo>
                  <a:cubicBezTo>
                    <a:pt x="1" y="1047"/>
                    <a:pt x="10" y="1074"/>
                    <a:pt x="24" y="1074"/>
                  </a:cubicBezTo>
                  <a:cubicBezTo>
                    <a:pt x="28" y="1074"/>
                    <a:pt x="32" y="1072"/>
                    <a:pt x="35" y="1069"/>
                  </a:cubicBezTo>
                  <a:cubicBezTo>
                    <a:pt x="447" y="869"/>
                    <a:pt x="659" y="467"/>
                    <a:pt x="709" y="16"/>
                  </a:cubicBezTo>
                  <a:cubicBezTo>
                    <a:pt x="714" y="6"/>
                    <a:pt x="706" y="0"/>
                    <a:pt x="69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43"/>
            <p:cNvSpPr/>
            <p:nvPr/>
          </p:nvSpPr>
          <p:spPr>
            <a:xfrm>
              <a:off x="7190840" y="3605274"/>
              <a:ext cx="142243" cy="139353"/>
            </a:xfrm>
            <a:custGeom>
              <a:avLst/>
              <a:gdLst/>
              <a:ahLst/>
              <a:cxnLst/>
              <a:rect l="l" t="t" r="r" b="b"/>
              <a:pathLst>
                <a:path w="689" h="675" extrusionOk="0">
                  <a:moveTo>
                    <a:pt x="663" y="0"/>
                  </a:moveTo>
                  <a:cubicBezTo>
                    <a:pt x="656" y="0"/>
                    <a:pt x="650" y="4"/>
                    <a:pt x="650" y="11"/>
                  </a:cubicBezTo>
                  <a:cubicBezTo>
                    <a:pt x="578" y="334"/>
                    <a:pt x="318" y="553"/>
                    <a:pt x="17" y="635"/>
                  </a:cubicBezTo>
                  <a:cubicBezTo>
                    <a:pt x="0" y="643"/>
                    <a:pt x="6" y="675"/>
                    <a:pt x="21" y="675"/>
                  </a:cubicBezTo>
                  <a:cubicBezTo>
                    <a:pt x="23" y="675"/>
                    <a:pt x="25" y="674"/>
                    <a:pt x="27" y="673"/>
                  </a:cubicBezTo>
                  <a:cubicBezTo>
                    <a:pt x="350" y="584"/>
                    <a:pt x="619" y="353"/>
                    <a:pt x="689" y="21"/>
                  </a:cubicBezTo>
                  <a:cubicBezTo>
                    <a:pt x="689" y="9"/>
                    <a:pt x="674" y="0"/>
                    <a:pt x="66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43"/>
            <p:cNvSpPr/>
            <p:nvPr/>
          </p:nvSpPr>
          <p:spPr>
            <a:xfrm>
              <a:off x="7209833" y="3593713"/>
              <a:ext cx="97650" cy="92076"/>
            </a:xfrm>
            <a:custGeom>
              <a:avLst/>
              <a:gdLst/>
              <a:ahLst/>
              <a:cxnLst/>
              <a:rect l="l" t="t" r="r" b="b"/>
              <a:pathLst>
                <a:path w="473" h="446" extrusionOk="0">
                  <a:moveTo>
                    <a:pt x="442" y="0"/>
                  </a:moveTo>
                  <a:cubicBezTo>
                    <a:pt x="436" y="0"/>
                    <a:pt x="431" y="2"/>
                    <a:pt x="426" y="7"/>
                  </a:cubicBezTo>
                  <a:cubicBezTo>
                    <a:pt x="296" y="149"/>
                    <a:pt x="156" y="279"/>
                    <a:pt x="17" y="409"/>
                  </a:cubicBezTo>
                  <a:cubicBezTo>
                    <a:pt x="0" y="424"/>
                    <a:pt x="14" y="445"/>
                    <a:pt x="31" y="445"/>
                  </a:cubicBezTo>
                  <a:cubicBezTo>
                    <a:pt x="36" y="445"/>
                    <a:pt x="41" y="443"/>
                    <a:pt x="46" y="438"/>
                  </a:cubicBezTo>
                  <a:cubicBezTo>
                    <a:pt x="185" y="308"/>
                    <a:pt x="327" y="178"/>
                    <a:pt x="457" y="38"/>
                  </a:cubicBezTo>
                  <a:cubicBezTo>
                    <a:pt x="472" y="21"/>
                    <a:pt x="459" y="0"/>
                    <a:pt x="44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3"/>
            <p:cNvSpPr/>
            <p:nvPr/>
          </p:nvSpPr>
          <p:spPr>
            <a:xfrm>
              <a:off x="6982951" y="2672351"/>
              <a:ext cx="302447" cy="448612"/>
            </a:xfrm>
            <a:custGeom>
              <a:avLst/>
              <a:gdLst/>
              <a:ahLst/>
              <a:cxnLst/>
              <a:rect l="l" t="t" r="r" b="b"/>
              <a:pathLst>
                <a:path w="1465" h="2173" extrusionOk="0">
                  <a:moveTo>
                    <a:pt x="773" y="1"/>
                  </a:moveTo>
                  <a:cubicBezTo>
                    <a:pt x="676" y="1"/>
                    <a:pt x="561" y="61"/>
                    <a:pt x="381" y="196"/>
                  </a:cubicBezTo>
                  <a:cubicBezTo>
                    <a:pt x="312" y="218"/>
                    <a:pt x="283" y="338"/>
                    <a:pt x="251" y="408"/>
                  </a:cubicBezTo>
                  <a:cubicBezTo>
                    <a:pt x="222" y="507"/>
                    <a:pt x="182" y="617"/>
                    <a:pt x="162" y="728"/>
                  </a:cubicBezTo>
                  <a:cubicBezTo>
                    <a:pt x="141" y="849"/>
                    <a:pt x="112" y="1010"/>
                    <a:pt x="92" y="1140"/>
                  </a:cubicBezTo>
                  <a:cubicBezTo>
                    <a:pt x="82" y="1145"/>
                    <a:pt x="74" y="1145"/>
                    <a:pt x="62" y="1145"/>
                  </a:cubicBezTo>
                  <a:cubicBezTo>
                    <a:pt x="51" y="1145"/>
                    <a:pt x="36" y="1145"/>
                    <a:pt x="11" y="1149"/>
                  </a:cubicBezTo>
                  <a:cubicBezTo>
                    <a:pt x="1" y="1190"/>
                    <a:pt x="32" y="1251"/>
                    <a:pt x="80" y="1260"/>
                  </a:cubicBezTo>
                  <a:cubicBezTo>
                    <a:pt x="71" y="1349"/>
                    <a:pt x="71" y="1381"/>
                    <a:pt x="61" y="1470"/>
                  </a:cubicBezTo>
                  <a:cubicBezTo>
                    <a:pt x="61" y="1571"/>
                    <a:pt x="141" y="1682"/>
                    <a:pt x="222" y="1751"/>
                  </a:cubicBezTo>
                  <a:cubicBezTo>
                    <a:pt x="302" y="1838"/>
                    <a:pt x="418" y="1883"/>
                    <a:pt x="543" y="1883"/>
                  </a:cubicBezTo>
                  <a:cubicBezTo>
                    <a:pt x="593" y="1883"/>
                    <a:pt x="644" y="1876"/>
                    <a:pt x="694" y="1862"/>
                  </a:cubicBezTo>
                  <a:cubicBezTo>
                    <a:pt x="774" y="1843"/>
                    <a:pt x="803" y="1831"/>
                    <a:pt x="853" y="1821"/>
                  </a:cubicBezTo>
                  <a:cubicBezTo>
                    <a:pt x="853" y="1831"/>
                    <a:pt x="875" y="1831"/>
                    <a:pt x="875" y="1831"/>
                  </a:cubicBezTo>
                  <a:cubicBezTo>
                    <a:pt x="894" y="1903"/>
                    <a:pt x="945" y="1963"/>
                    <a:pt x="974" y="2024"/>
                  </a:cubicBezTo>
                  <a:cubicBezTo>
                    <a:pt x="995" y="2072"/>
                    <a:pt x="1005" y="2132"/>
                    <a:pt x="1034" y="2173"/>
                  </a:cubicBezTo>
                  <a:cubicBezTo>
                    <a:pt x="1084" y="2163"/>
                    <a:pt x="1154" y="2122"/>
                    <a:pt x="1205" y="2093"/>
                  </a:cubicBezTo>
                  <a:cubicBezTo>
                    <a:pt x="1236" y="2084"/>
                    <a:pt x="1275" y="2062"/>
                    <a:pt x="1284" y="2033"/>
                  </a:cubicBezTo>
                  <a:cubicBezTo>
                    <a:pt x="1316" y="2002"/>
                    <a:pt x="1296" y="1983"/>
                    <a:pt x="1265" y="1951"/>
                  </a:cubicBezTo>
                  <a:cubicBezTo>
                    <a:pt x="1224" y="1881"/>
                    <a:pt x="1205" y="1802"/>
                    <a:pt x="1164" y="1742"/>
                  </a:cubicBezTo>
                  <a:cubicBezTo>
                    <a:pt x="1195" y="1742"/>
                    <a:pt x="1214" y="1742"/>
                    <a:pt x="1246" y="1711"/>
                  </a:cubicBezTo>
                  <a:cubicBezTo>
                    <a:pt x="1325" y="1621"/>
                    <a:pt x="1366" y="1482"/>
                    <a:pt x="1405" y="1371"/>
                  </a:cubicBezTo>
                  <a:cubicBezTo>
                    <a:pt x="1465" y="1149"/>
                    <a:pt x="1455" y="950"/>
                    <a:pt x="1385" y="728"/>
                  </a:cubicBezTo>
                  <a:cubicBezTo>
                    <a:pt x="1344" y="588"/>
                    <a:pt x="1306" y="418"/>
                    <a:pt x="1224" y="297"/>
                  </a:cubicBezTo>
                  <a:cubicBezTo>
                    <a:pt x="1154" y="206"/>
                    <a:pt x="1034" y="136"/>
                    <a:pt x="945" y="66"/>
                  </a:cubicBezTo>
                  <a:cubicBezTo>
                    <a:pt x="887" y="24"/>
                    <a:pt x="833" y="1"/>
                    <a:pt x="7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3"/>
            <p:cNvSpPr/>
            <p:nvPr/>
          </p:nvSpPr>
          <p:spPr>
            <a:xfrm>
              <a:off x="6981093" y="2669461"/>
              <a:ext cx="310911" cy="456663"/>
            </a:xfrm>
            <a:custGeom>
              <a:avLst/>
              <a:gdLst/>
              <a:ahLst/>
              <a:cxnLst/>
              <a:rect l="l" t="t" r="r" b="b"/>
              <a:pathLst>
                <a:path w="1506" h="2212" extrusionOk="0">
                  <a:moveTo>
                    <a:pt x="787" y="34"/>
                  </a:moveTo>
                  <a:cubicBezTo>
                    <a:pt x="802" y="34"/>
                    <a:pt x="818" y="36"/>
                    <a:pt x="833" y="39"/>
                  </a:cubicBezTo>
                  <a:cubicBezTo>
                    <a:pt x="884" y="51"/>
                    <a:pt x="932" y="90"/>
                    <a:pt x="973" y="121"/>
                  </a:cubicBezTo>
                  <a:cubicBezTo>
                    <a:pt x="1033" y="159"/>
                    <a:pt x="1103" y="210"/>
                    <a:pt x="1154" y="261"/>
                  </a:cubicBezTo>
                  <a:cubicBezTo>
                    <a:pt x="1274" y="371"/>
                    <a:pt x="1315" y="542"/>
                    <a:pt x="1366" y="692"/>
                  </a:cubicBezTo>
                  <a:cubicBezTo>
                    <a:pt x="1455" y="1024"/>
                    <a:pt x="1474" y="1436"/>
                    <a:pt x="1233" y="1715"/>
                  </a:cubicBezTo>
                  <a:cubicBezTo>
                    <a:pt x="1233" y="1715"/>
                    <a:pt x="1233" y="1715"/>
                    <a:pt x="1233" y="1715"/>
                  </a:cubicBezTo>
                  <a:lnTo>
                    <a:pt x="1233" y="1715"/>
                  </a:lnTo>
                  <a:cubicBezTo>
                    <a:pt x="1214" y="1725"/>
                    <a:pt x="1195" y="1737"/>
                    <a:pt x="1173" y="1737"/>
                  </a:cubicBezTo>
                  <a:cubicBezTo>
                    <a:pt x="1154" y="1737"/>
                    <a:pt x="1144" y="1746"/>
                    <a:pt x="1154" y="1765"/>
                  </a:cubicBezTo>
                  <a:cubicBezTo>
                    <a:pt x="1195" y="1835"/>
                    <a:pt x="1223" y="1927"/>
                    <a:pt x="1274" y="1997"/>
                  </a:cubicBezTo>
                  <a:cubicBezTo>
                    <a:pt x="1305" y="2047"/>
                    <a:pt x="1214" y="2086"/>
                    <a:pt x="1185" y="2107"/>
                  </a:cubicBezTo>
                  <a:cubicBezTo>
                    <a:pt x="1151" y="2120"/>
                    <a:pt x="1107" y="2157"/>
                    <a:pt x="1073" y="2157"/>
                  </a:cubicBezTo>
                  <a:cubicBezTo>
                    <a:pt x="1057" y="2157"/>
                    <a:pt x="1043" y="2149"/>
                    <a:pt x="1033" y="2127"/>
                  </a:cubicBezTo>
                  <a:cubicBezTo>
                    <a:pt x="1004" y="2047"/>
                    <a:pt x="963" y="1965"/>
                    <a:pt x="923" y="1895"/>
                  </a:cubicBezTo>
                  <a:cubicBezTo>
                    <a:pt x="903" y="1867"/>
                    <a:pt x="903" y="1816"/>
                    <a:pt x="862" y="1816"/>
                  </a:cubicBezTo>
                  <a:cubicBezTo>
                    <a:pt x="802" y="1816"/>
                    <a:pt x="732" y="1857"/>
                    <a:pt x="672" y="1867"/>
                  </a:cubicBezTo>
                  <a:cubicBezTo>
                    <a:pt x="634" y="1873"/>
                    <a:pt x="597" y="1876"/>
                    <a:pt x="560" y="1876"/>
                  </a:cubicBezTo>
                  <a:cubicBezTo>
                    <a:pt x="478" y="1876"/>
                    <a:pt x="400" y="1860"/>
                    <a:pt x="330" y="1826"/>
                  </a:cubicBezTo>
                  <a:cubicBezTo>
                    <a:pt x="231" y="1775"/>
                    <a:pt x="150" y="1664"/>
                    <a:pt x="101" y="1566"/>
                  </a:cubicBezTo>
                  <a:cubicBezTo>
                    <a:pt x="70" y="1484"/>
                    <a:pt x="101" y="1363"/>
                    <a:pt x="111" y="1274"/>
                  </a:cubicBezTo>
                  <a:cubicBezTo>
                    <a:pt x="111" y="1265"/>
                    <a:pt x="101" y="1255"/>
                    <a:pt x="89" y="1255"/>
                  </a:cubicBezTo>
                  <a:cubicBezTo>
                    <a:pt x="70" y="1243"/>
                    <a:pt x="10" y="1183"/>
                    <a:pt x="70" y="1183"/>
                  </a:cubicBezTo>
                  <a:cubicBezTo>
                    <a:pt x="89" y="1173"/>
                    <a:pt x="101" y="1173"/>
                    <a:pt x="111" y="1163"/>
                  </a:cubicBezTo>
                  <a:cubicBezTo>
                    <a:pt x="140" y="1154"/>
                    <a:pt x="140" y="1053"/>
                    <a:pt x="140" y="1033"/>
                  </a:cubicBezTo>
                  <a:cubicBezTo>
                    <a:pt x="171" y="872"/>
                    <a:pt x="181" y="723"/>
                    <a:pt x="231" y="562"/>
                  </a:cubicBezTo>
                  <a:cubicBezTo>
                    <a:pt x="251" y="501"/>
                    <a:pt x="282" y="432"/>
                    <a:pt x="301" y="362"/>
                  </a:cubicBezTo>
                  <a:cubicBezTo>
                    <a:pt x="330" y="280"/>
                    <a:pt x="390" y="241"/>
                    <a:pt x="472" y="181"/>
                  </a:cubicBezTo>
                  <a:cubicBezTo>
                    <a:pt x="559" y="120"/>
                    <a:pt x="672" y="34"/>
                    <a:pt x="787" y="34"/>
                  </a:cubicBezTo>
                  <a:close/>
                  <a:moveTo>
                    <a:pt x="790" y="1"/>
                  </a:moveTo>
                  <a:cubicBezTo>
                    <a:pt x="764" y="1"/>
                    <a:pt x="738" y="4"/>
                    <a:pt x="713" y="10"/>
                  </a:cubicBezTo>
                  <a:cubicBezTo>
                    <a:pt x="653" y="20"/>
                    <a:pt x="602" y="51"/>
                    <a:pt x="552" y="80"/>
                  </a:cubicBezTo>
                  <a:cubicBezTo>
                    <a:pt x="492" y="121"/>
                    <a:pt x="402" y="159"/>
                    <a:pt x="342" y="220"/>
                  </a:cubicBezTo>
                  <a:cubicBezTo>
                    <a:pt x="251" y="311"/>
                    <a:pt x="210" y="501"/>
                    <a:pt x="171" y="622"/>
                  </a:cubicBezTo>
                  <a:cubicBezTo>
                    <a:pt x="150" y="713"/>
                    <a:pt x="140" y="802"/>
                    <a:pt x="121" y="894"/>
                  </a:cubicBezTo>
                  <a:cubicBezTo>
                    <a:pt x="121" y="932"/>
                    <a:pt x="111" y="973"/>
                    <a:pt x="101" y="1024"/>
                  </a:cubicBezTo>
                  <a:cubicBezTo>
                    <a:pt x="89" y="1084"/>
                    <a:pt x="101" y="1135"/>
                    <a:pt x="20" y="1144"/>
                  </a:cubicBezTo>
                  <a:cubicBezTo>
                    <a:pt x="10" y="1144"/>
                    <a:pt x="0" y="1154"/>
                    <a:pt x="0" y="1163"/>
                  </a:cubicBezTo>
                  <a:cubicBezTo>
                    <a:pt x="0" y="1204"/>
                    <a:pt x="10" y="1255"/>
                    <a:pt x="61" y="1284"/>
                  </a:cubicBezTo>
                  <a:cubicBezTo>
                    <a:pt x="80" y="1294"/>
                    <a:pt x="51" y="1474"/>
                    <a:pt x="51" y="1505"/>
                  </a:cubicBezTo>
                  <a:cubicBezTo>
                    <a:pt x="61" y="1645"/>
                    <a:pt x="200" y="1785"/>
                    <a:pt x="311" y="1857"/>
                  </a:cubicBezTo>
                  <a:cubicBezTo>
                    <a:pt x="384" y="1898"/>
                    <a:pt x="465" y="1913"/>
                    <a:pt x="548" y="1913"/>
                  </a:cubicBezTo>
                  <a:cubicBezTo>
                    <a:pt x="624" y="1913"/>
                    <a:pt x="701" y="1901"/>
                    <a:pt x="773" y="1886"/>
                  </a:cubicBezTo>
                  <a:cubicBezTo>
                    <a:pt x="806" y="1877"/>
                    <a:pt x="826" y="1867"/>
                    <a:pt x="841" y="1867"/>
                  </a:cubicBezTo>
                  <a:cubicBezTo>
                    <a:pt x="857" y="1867"/>
                    <a:pt x="867" y="1879"/>
                    <a:pt x="884" y="1917"/>
                  </a:cubicBezTo>
                  <a:cubicBezTo>
                    <a:pt x="903" y="1956"/>
                    <a:pt x="944" y="1997"/>
                    <a:pt x="963" y="2047"/>
                  </a:cubicBezTo>
                  <a:cubicBezTo>
                    <a:pt x="983" y="2098"/>
                    <a:pt x="1004" y="2146"/>
                    <a:pt x="1024" y="2196"/>
                  </a:cubicBezTo>
                  <a:cubicBezTo>
                    <a:pt x="1030" y="2203"/>
                    <a:pt x="1037" y="2211"/>
                    <a:pt x="1044" y="2211"/>
                  </a:cubicBezTo>
                  <a:cubicBezTo>
                    <a:pt x="1047" y="2211"/>
                    <a:pt x="1050" y="2210"/>
                    <a:pt x="1053" y="2206"/>
                  </a:cubicBezTo>
                  <a:cubicBezTo>
                    <a:pt x="1103" y="2196"/>
                    <a:pt x="1154" y="2168"/>
                    <a:pt x="1204" y="2136"/>
                  </a:cubicBezTo>
                  <a:cubicBezTo>
                    <a:pt x="1233" y="2117"/>
                    <a:pt x="1293" y="2098"/>
                    <a:pt x="1315" y="2057"/>
                  </a:cubicBezTo>
                  <a:cubicBezTo>
                    <a:pt x="1334" y="2025"/>
                    <a:pt x="1334" y="2006"/>
                    <a:pt x="1315" y="1977"/>
                  </a:cubicBezTo>
                  <a:cubicBezTo>
                    <a:pt x="1271" y="1906"/>
                    <a:pt x="1241" y="1836"/>
                    <a:pt x="1202" y="1773"/>
                  </a:cubicBezTo>
                  <a:lnTo>
                    <a:pt x="1202" y="1773"/>
                  </a:lnTo>
                  <a:cubicBezTo>
                    <a:pt x="1222" y="1770"/>
                    <a:pt x="1236" y="1763"/>
                    <a:pt x="1254" y="1752"/>
                  </a:cubicBezTo>
                  <a:lnTo>
                    <a:pt x="1254" y="1752"/>
                  </a:lnTo>
                  <a:cubicBezTo>
                    <a:pt x="1254" y="1752"/>
                    <a:pt x="1255" y="1752"/>
                    <a:pt x="1255" y="1752"/>
                  </a:cubicBezTo>
                  <a:cubicBezTo>
                    <a:pt x="1259" y="1752"/>
                    <a:pt x="1262" y="1751"/>
                    <a:pt x="1264" y="1746"/>
                  </a:cubicBezTo>
                  <a:lnTo>
                    <a:pt x="1264" y="1746"/>
                  </a:lnTo>
                  <a:cubicBezTo>
                    <a:pt x="1264" y="1746"/>
                    <a:pt x="1264" y="1746"/>
                    <a:pt x="1264" y="1746"/>
                  </a:cubicBezTo>
                  <a:cubicBezTo>
                    <a:pt x="1265" y="1746"/>
                    <a:pt x="1265" y="1745"/>
                    <a:pt x="1266" y="1745"/>
                  </a:cubicBezTo>
                  <a:lnTo>
                    <a:pt x="1266" y="1745"/>
                  </a:lnTo>
                  <a:cubicBezTo>
                    <a:pt x="1474" y="1494"/>
                    <a:pt x="1505" y="1112"/>
                    <a:pt x="1435" y="812"/>
                  </a:cubicBezTo>
                  <a:cubicBezTo>
                    <a:pt x="1404" y="653"/>
                    <a:pt x="1353" y="492"/>
                    <a:pt x="1274" y="352"/>
                  </a:cubicBezTo>
                  <a:cubicBezTo>
                    <a:pt x="1204" y="220"/>
                    <a:pt x="1074" y="140"/>
                    <a:pt x="954" y="51"/>
                  </a:cubicBezTo>
                  <a:cubicBezTo>
                    <a:pt x="906" y="16"/>
                    <a:pt x="848" y="1"/>
                    <a:pt x="79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3"/>
            <p:cNvSpPr/>
            <p:nvPr/>
          </p:nvSpPr>
          <p:spPr>
            <a:xfrm>
              <a:off x="7004008" y="2616405"/>
              <a:ext cx="455425" cy="427761"/>
            </a:xfrm>
            <a:custGeom>
              <a:avLst/>
              <a:gdLst/>
              <a:ahLst/>
              <a:cxnLst/>
              <a:rect l="l" t="t" r="r" b="b"/>
              <a:pathLst>
                <a:path w="2206" h="2072" extrusionOk="0">
                  <a:moveTo>
                    <a:pt x="1206" y="1"/>
                  </a:moveTo>
                  <a:cubicBezTo>
                    <a:pt x="829" y="1"/>
                    <a:pt x="551" y="120"/>
                    <a:pt x="511" y="137"/>
                  </a:cubicBezTo>
                  <a:cubicBezTo>
                    <a:pt x="421" y="156"/>
                    <a:pt x="340" y="197"/>
                    <a:pt x="270" y="248"/>
                  </a:cubicBezTo>
                  <a:cubicBezTo>
                    <a:pt x="190" y="296"/>
                    <a:pt x="140" y="347"/>
                    <a:pt x="89" y="429"/>
                  </a:cubicBezTo>
                  <a:cubicBezTo>
                    <a:pt x="51" y="477"/>
                    <a:pt x="29" y="537"/>
                    <a:pt x="0" y="597"/>
                  </a:cubicBezTo>
                  <a:cubicBezTo>
                    <a:pt x="89" y="638"/>
                    <a:pt x="400" y="758"/>
                    <a:pt x="431" y="758"/>
                  </a:cubicBezTo>
                  <a:cubicBezTo>
                    <a:pt x="460" y="749"/>
                    <a:pt x="580" y="587"/>
                    <a:pt x="602" y="568"/>
                  </a:cubicBezTo>
                  <a:lnTo>
                    <a:pt x="602" y="568"/>
                  </a:lnTo>
                  <a:cubicBezTo>
                    <a:pt x="612" y="597"/>
                    <a:pt x="482" y="828"/>
                    <a:pt x="821" y="1300"/>
                  </a:cubicBezTo>
                  <a:cubicBezTo>
                    <a:pt x="872" y="1370"/>
                    <a:pt x="843" y="1430"/>
                    <a:pt x="802" y="1490"/>
                  </a:cubicBezTo>
                  <a:cubicBezTo>
                    <a:pt x="921" y="1473"/>
                    <a:pt x="965" y="1234"/>
                    <a:pt x="1073" y="1234"/>
                  </a:cubicBezTo>
                  <a:cubicBezTo>
                    <a:pt x="1082" y="1234"/>
                    <a:pt x="1092" y="1236"/>
                    <a:pt x="1103" y="1240"/>
                  </a:cubicBezTo>
                  <a:cubicBezTo>
                    <a:pt x="1163" y="1259"/>
                    <a:pt x="1255" y="1360"/>
                    <a:pt x="1223" y="1440"/>
                  </a:cubicBezTo>
                  <a:cubicBezTo>
                    <a:pt x="1194" y="1522"/>
                    <a:pt x="1153" y="1620"/>
                    <a:pt x="1093" y="1671"/>
                  </a:cubicBezTo>
                  <a:cubicBezTo>
                    <a:pt x="1052" y="1702"/>
                    <a:pt x="1014" y="1721"/>
                    <a:pt x="963" y="1731"/>
                  </a:cubicBezTo>
                  <a:cubicBezTo>
                    <a:pt x="922" y="1741"/>
                    <a:pt x="903" y="1731"/>
                    <a:pt x="903" y="1782"/>
                  </a:cubicBezTo>
                  <a:cubicBezTo>
                    <a:pt x="893" y="1801"/>
                    <a:pt x="922" y="1842"/>
                    <a:pt x="932" y="1861"/>
                  </a:cubicBezTo>
                  <a:cubicBezTo>
                    <a:pt x="982" y="1933"/>
                    <a:pt x="1062" y="2013"/>
                    <a:pt x="1134" y="2054"/>
                  </a:cubicBezTo>
                  <a:cubicBezTo>
                    <a:pt x="1156" y="2067"/>
                    <a:pt x="1197" y="2072"/>
                    <a:pt x="1240" y="2072"/>
                  </a:cubicBezTo>
                  <a:cubicBezTo>
                    <a:pt x="1292" y="2072"/>
                    <a:pt x="1347" y="2064"/>
                    <a:pt x="1375" y="2054"/>
                  </a:cubicBezTo>
                  <a:cubicBezTo>
                    <a:pt x="1495" y="2022"/>
                    <a:pt x="1604" y="1982"/>
                    <a:pt x="1705" y="1921"/>
                  </a:cubicBezTo>
                  <a:cubicBezTo>
                    <a:pt x="1977" y="1741"/>
                    <a:pt x="2206" y="1401"/>
                    <a:pt x="2206" y="1040"/>
                  </a:cubicBezTo>
                  <a:cubicBezTo>
                    <a:pt x="2206" y="669"/>
                    <a:pt x="1835" y="87"/>
                    <a:pt x="1505" y="26"/>
                  </a:cubicBezTo>
                  <a:cubicBezTo>
                    <a:pt x="1401" y="8"/>
                    <a:pt x="1300" y="1"/>
                    <a:pt x="1206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3"/>
            <p:cNvSpPr/>
            <p:nvPr/>
          </p:nvSpPr>
          <p:spPr>
            <a:xfrm>
              <a:off x="6999466" y="2610831"/>
              <a:ext cx="468431" cy="437257"/>
            </a:xfrm>
            <a:custGeom>
              <a:avLst/>
              <a:gdLst/>
              <a:ahLst/>
              <a:cxnLst/>
              <a:rect l="l" t="t" r="r" b="b"/>
              <a:pathLst>
                <a:path w="2269" h="2118" extrusionOk="0">
                  <a:moveTo>
                    <a:pt x="1238" y="40"/>
                  </a:moveTo>
                  <a:cubicBezTo>
                    <a:pt x="1423" y="40"/>
                    <a:pt x="1607" y="76"/>
                    <a:pt x="1746" y="183"/>
                  </a:cubicBezTo>
                  <a:cubicBezTo>
                    <a:pt x="1939" y="335"/>
                    <a:pt x="2069" y="564"/>
                    <a:pt x="2148" y="785"/>
                  </a:cubicBezTo>
                  <a:cubicBezTo>
                    <a:pt x="2249" y="1045"/>
                    <a:pt x="2208" y="1298"/>
                    <a:pt x="2078" y="1539"/>
                  </a:cubicBezTo>
                  <a:cubicBezTo>
                    <a:pt x="1939" y="1799"/>
                    <a:pt x="1708" y="1970"/>
                    <a:pt x="1426" y="2049"/>
                  </a:cubicBezTo>
                  <a:cubicBezTo>
                    <a:pt x="1375" y="2069"/>
                    <a:pt x="1315" y="2081"/>
                    <a:pt x="1264" y="2081"/>
                  </a:cubicBezTo>
                  <a:cubicBezTo>
                    <a:pt x="1185" y="2081"/>
                    <a:pt x="1134" y="2049"/>
                    <a:pt x="1074" y="1989"/>
                  </a:cubicBezTo>
                  <a:cubicBezTo>
                    <a:pt x="1024" y="1948"/>
                    <a:pt x="985" y="1900"/>
                    <a:pt x="954" y="1840"/>
                  </a:cubicBezTo>
                  <a:cubicBezTo>
                    <a:pt x="915" y="1780"/>
                    <a:pt x="1004" y="1780"/>
                    <a:pt x="1024" y="1768"/>
                  </a:cubicBezTo>
                  <a:cubicBezTo>
                    <a:pt x="1055" y="1758"/>
                    <a:pt x="1096" y="1739"/>
                    <a:pt x="1125" y="1720"/>
                  </a:cubicBezTo>
                  <a:cubicBezTo>
                    <a:pt x="1195" y="1669"/>
                    <a:pt x="1226" y="1578"/>
                    <a:pt x="1255" y="1498"/>
                  </a:cubicBezTo>
                  <a:cubicBezTo>
                    <a:pt x="1286" y="1407"/>
                    <a:pt x="1245" y="1327"/>
                    <a:pt x="1175" y="1267"/>
                  </a:cubicBezTo>
                  <a:cubicBezTo>
                    <a:pt x="1149" y="1245"/>
                    <a:pt x="1125" y="1236"/>
                    <a:pt x="1102" y="1236"/>
                  </a:cubicBezTo>
                  <a:cubicBezTo>
                    <a:pt x="1018" y="1236"/>
                    <a:pt x="953" y="1357"/>
                    <a:pt x="915" y="1428"/>
                  </a:cubicBezTo>
                  <a:cubicBezTo>
                    <a:pt x="897" y="1445"/>
                    <a:pt x="883" y="1463"/>
                    <a:pt x="866" y="1477"/>
                  </a:cubicBezTo>
                  <a:lnTo>
                    <a:pt x="866" y="1477"/>
                  </a:lnTo>
                  <a:cubicBezTo>
                    <a:pt x="899" y="1391"/>
                    <a:pt x="882" y="1342"/>
                    <a:pt x="814" y="1248"/>
                  </a:cubicBezTo>
                  <a:cubicBezTo>
                    <a:pt x="744" y="1147"/>
                    <a:pt x="684" y="1026"/>
                    <a:pt x="643" y="906"/>
                  </a:cubicBezTo>
                  <a:cubicBezTo>
                    <a:pt x="634" y="826"/>
                    <a:pt x="624" y="756"/>
                    <a:pt x="634" y="684"/>
                  </a:cubicBezTo>
                  <a:cubicBezTo>
                    <a:pt x="634" y="655"/>
                    <a:pt x="653" y="624"/>
                    <a:pt x="643" y="595"/>
                  </a:cubicBezTo>
                  <a:cubicBezTo>
                    <a:pt x="643" y="588"/>
                    <a:pt x="634" y="582"/>
                    <a:pt x="625" y="582"/>
                  </a:cubicBezTo>
                  <a:cubicBezTo>
                    <a:pt x="621" y="582"/>
                    <a:pt x="617" y="583"/>
                    <a:pt x="614" y="586"/>
                  </a:cubicBezTo>
                  <a:cubicBezTo>
                    <a:pt x="611" y="589"/>
                    <a:pt x="607" y="593"/>
                    <a:pt x="604" y="596"/>
                  </a:cubicBezTo>
                  <a:lnTo>
                    <a:pt x="604" y="596"/>
                  </a:lnTo>
                  <a:cubicBezTo>
                    <a:pt x="603" y="596"/>
                    <a:pt x="603" y="595"/>
                    <a:pt x="602" y="595"/>
                  </a:cubicBezTo>
                  <a:lnTo>
                    <a:pt x="602" y="595"/>
                  </a:lnTo>
                  <a:cubicBezTo>
                    <a:pt x="603" y="596"/>
                    <a:pt x="603" y="596"/>
                    <a:pt x="603" y="597"/>
                  </a:cubicBezTo>
                  <a:lnTo>
                    <a:pt x="603" y="597"/>
                  </a:lnTo>
                  <a:cubicBezTo>
                    <a:pt x="567" y="632"/>
                    <a:pt x="538" y="669"/>
                    <a:pt x="504" y="706"/>
                  </a:cubicBezTo>
                  <a:cubicBezTo>
                    <a:pt x="476" y="740"/>
                    <a:pt x="467" y="755"/>
                    <a:pt x="446" y="755"/>
                  </a:cubicBezTo>
                  <a:cubicBezTo>
                    <a:pt x="436" y="755"/>
                    <a:pt x="422" y="752"/>
                    <a:pt x="403" y="744"/>
                  </a:cubicBezTo>
                  <a:cubicBezTo>
                    <a:pt x="280" y="717"/>
                    <a:pt x="166" y="662"/>
                    <a:pt x="53" y="614"/>
                  </a:cubicBezTo>
                  <a:lnTo>
                    <a:pt x="53" y="614"/>
                  </a:lnTo>
                  <a:cubicBezTo>
                    <a:pt x="98" y="521"/>
                    <a:pt x="138" y="438"/>
                    <a:pt x="203" y="364"/>
                  </a:cubicBezTo>
                  <a:cubicBezTo>
                    <a:pt x="292" y="275"/>
                    <a:pt x="422" y="215"/>
                    <a:pt x="542" y="174"/>
                  </a:cubicBezTo>
                  <a:cubicBezTo>
                    <a:pt x="545" y="174"/>
                    <a:pt x="548" y="173"/>
                    <a:pt x="549" y="172"/>
                  </a:cubicBezTo>
                  <a:lnTo>
                    <a:pt x="549" y="172"/>
                  </a:lnTo>
                  <a:cubicBezTo>
                    <a:pt x="689" y="132"/>
                    <a:pt x="817" y="94"/>
                    <a:pt x="964" y="63"/>
                  </a:cubicBezTo>
                  <a:cubicBezTo>
                    <a:pt x="1051" y="49"/>
                    <a:pt x="1145" y="40"/>
                    <a:pt x="1238" y="40"/>
                  </a:cubicBezTo>
                  <a:close/>
                  <a:moveTo>
                    <a:pt x="1264" y="0"/>
                  </a:moveTo>
                  <a:cubicBezTo>
                    <a:pt x="1166" y="0"/>
                    <a:pt x="1070" y="10"/>
                    <a:pt x="985" y="22"/>
                  </a:cubicBezTo>
                  <a:cubicBezTo>
                    <a:pt x="825" y="44"/>
                    <a:pt x="687" y="93"/>
                    <a:pt x="536" y="141"/>
                  </a:cubicBezTo>
                  <a:lnTo>
                    <a:pt x="536" y="141"/>
                  </a:lnTo>
                  <a:cubicBezTo>
                    <a:pt x="535" y="142"/>
                    <a:pt x="534" y="142"/>
                    <a:pt x="533" y="142"/>
                  </a:cubicBezTo>
                  <a:cubicBezTo>
                    <a:pt x="527" y="142"/>
                    <a:pt x="523" y="144"/>
                    <a:pt x="521" y="146"/>
                  </a:cubicBezTo>
                  <a:lnTo>
                    <a:pt x="521" y="146"/>
                  </a:lnTo>
                  <a:cubicBezTo>
                    <a:pt x="413" y="177"/>
                    <a:pt x="299" y="227"/>
                    <a:pt x="222" y="294"/>
                  </a:cubicBezTo>
                  <a:cubicBezTo>
                    <a:pt x="111" y="383"/>
                    <a:pt x="61" y="494"/>
                    <a:pt x="0" y="614"/>
                  </a:cubicBezTo>
                  <a:cubicBezTo>
                    <a:pt x="0" y="624"/>
                    <a:pt x="0" y="636"/>
                    <a:pt x="12" y="646"/>
                  </a:cubicBezTo>
                  <a:cubicBezTo>
                    <a:pt x="142" y="696"/>
                    <a:pt x="282" y="756"/>
                    <a:pt x="422" y="795"/>
                  </a:cubicBezTo>
                  <a:cubicBezTo>
                    <a:pt x="431" y="798"/>
                    <a:pt x="439" y="799"/>
                    <a:pt x="447" y="799"/>
                  </a:cubicBezTo>
                  <a:cubicBezTo>
                    <a:pt x="509" y="799"/>
                    <a:pt x="551" y="726"/>
                    <a:pt x="593" y="669"/>
                  </a:cubicBezTo>
                  <a:lnTo>
                    <a:pt x="593" y="669"/>
                  </a:lnTo>
                  <a:cubicBezTo>
                    <a:pt x="593" y="671"/>
                    <a:pt x="593" y="673"/>
                    <a:pt x="593" y="675"/>
                  </a:cubicBezTo>
                  <a:cubicBezTo>
                    <a:pt x="583" y="725"/>
                    <a:pt x="583" y="776"/>
                    <a:pt x="593" y="826"/>
                  </a:cubicBezTo>
                  <a:cubicBezTo>
                    <a:pt x="602" y="906"/>
                    <a:pt x="624" y="985"/>
                    <a:pt x="653" y="1057"/>
                  </a:cubicBezTo>
                  <a:cubicBezTo>
                    <a:pt x="684" y="1106"/>
                    <a:pt x="713" y="1156"/>
                    <a:pt x="744" y="1216"/>
                  </a:cubicBezTo>
                  <a:cubicBezTo>
                    <a:pt x="764" y="1248"/>
                    <a:pt x="783" y="1277"/>
                    <a:pt x="805" y="1298"/>
                  </a:cubicBezTo>
                  <a:cubicBezTo>
                    <a:pt x="855" y="1378"/>
                    <a:pt x="843" y="1438"/>
                    <a:pt x="805" y="1508"/>
                  </a:cubicBezTo>
                  <a:cubicBezTo>
                    <a:pt x="805" y="1524"/>
                    <a:pt x="811" y="1541"/>
                    <a:pt x="825" y="1541"/>
                  </a:cubicBezTo>
                  <a:cubicBezTo>
                    <a:pt x="827" y="1541"/>
                    <a:pt x="830" y="1541"/>
                    <a:pt x="834" y="1539"/>
                  </a:cubicBezTo>
                  <a:cubicBezTo>
                    <a:pt x="894" y="1527"/>
                    <a:pt x="925" y="1479"/>
                    <a:pt x="954" y="1428"/>
                  </a:cubicBezTo>
                  <a:cubicBezTo>
                    <a:pt x="985" y="1397"/>
                    <a:pt x="1004" y="1358"/>
                    <a:pt x="1024" y="1317"/>
                  </a:cubicBezTo>
                  <a:cubicBezTo>
                    <a:pt x="1045" y="1290"/>
                    <a:pt x="1069" y="1279"/>
                    <a:pt x="1093" y="1279"/>
                  </a:cubicBezTo>
                  <a:cubicBezTo>
                    <a:pt x="1149" y="1279"/>
                    <a:pt x="1204" y="1341"/>
                    <a:pt x="1226" y="1397"/>
                  </a:cubicBezTo>
                  <a:cubicBezTo>
                    <a:pt x="1245" y="1457"/>
                    <a:pt x="1195" y="1558"/>
                    <a:pt x="1166" y="1609"/>
                  </a:cubicBezTo>
                  <a:cubicBezTo>
                    <a:pt x="1125" y="1688"/>
                    <a:pt x="1036" y="1729"/>
                    <a:pt x="954" y="1748"/>
                  </a:cubicBezTo>
                  <a:cubicBezTo>
                    <a:pt x="894" y="1758"/>
                    <a:pt x="894" y="1809"/>
                    <a:pt x="915" y="1859"/>
                  </a:cubicBezTo>
                  <a:cubicBezTo>
                    <a:pt x="954" y="1948"/>
                    <a:pt x="1045" y="2030"/>
                    <a:pt x="1125" y="2081"/>
                  </a:cubicBezTo>
                  <a:cubicBezTo>
                    <a:pt x="1166" y="2109"/>
                    <a:pt x="1215" y="2117"/>
                    <a:pt x="1265" y="2117"/>
                  </a:cubicBezTo>
                  <a:cubicBezTo>
                    <a:pt x="1299" y="2117"/>
                    <a:pt x="1333" y="2114"/>
                    <a:pt x="1366" y="2110"/>
                  </a:cubicBezTo>
                  <a:cubicBezTo>
                    <a:pt x="1597" y="2069"/>
                    <a:pt x="1818" y="1939"/>
                    <a:pt x="1968" y="1768"/>
                  </a:cubicBezTo>
                  <a:cubicBezTo>
                    <a:pt x="2129" y="1587"/>
                    <a:pt x="2228" y="1368"/>
                    <a:pt x="2249" y="1137"/>
                  </a:cubicBezTo>
                  <a:cubicBezTo>
                    <a:pt x="2269" y="925"/>
                    <a:pt x="2179" y="716"/>
                    <a:pt x="2088" y="545"/>
                  </a:cubicBezTo>
                  <a:cubicBezTo>
                    <a:pt x="1987" y="364"/>
                    <a:pt x="1847" y="193"/>
                    <a:pt x="1676" y="94"/>
                  </a:cubicBezTo>
                  <a:cubicBezTo>
                    <a:pt x="1557" y="22"/>
                    <a:pt x="1408" y="0"/>
                    <a:pt x="126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3"/>
            <p:cNvSpPr/>
            <p:nvPr/>
          </p:nvSpPr>
          <p:spPr>
            <a:xfrm>
              <a:off x="7382626" y="2652945"/>
              <a:ext cx="199016" cy="594364"/>
            </a:xfrm>
            <a:custGeom>
              <a:avLst/>
              <a:gdLst/>
              <a:ahLst/>
              <a:cxnLst/>
              <a:rect l="l" t="t" r="r" b="b"/>
              <a:pathLst>
                <a:path w="964" h="2879" extrusionOk="0">
                  <a:moveTo>
                    <a:pt x="509" y="1"/>
                  </a:moveTo>
                  <a:cubicBezTo>
                    <a:pt x="311" y="1"/>
                    <a:pt x="18" y="87"/>
                    <a:pt x="1" y="261"/>
                  </a:cubicBezTo>
                  <a:cubicBezTo>
                    <a:pt x="143" y="892"/>
                    <a:pt x="251" y="1094"/>
                    <a:pt x="242" y="1335"/>
                  </a:cubicBezTo>
                  <a:cubicBezTo>
                    <a:pt x="232" y="1424"/>
                    <a:pt x="203" y="1516"/>
                    <a:pt x="203" y="1605"/>
                  </a:cubicBezTo>
                  <a:cubicBezTo>
                    <a:pt x="181" y="1756"/>
                    <a:pt x="172" y="1925"/>
                    <a:pt x="191" y="2077"/>
                  </a:cubicBezTo>
                  <a:cubicBezTo>
                    <a:pt x="213" y="2226"/>
                    <a:pt x="263" y="2368"/>
                    <a:pt x="333" y="2498"/>
                  </a:cubicBezTo>
                  <a:cubicBezTo>
                    <a:pt x="384" y="2618"/>
                    <a:pt x="482" y="2729"/>
                    <a:pt x="564" y="2878"/>
                  </a:cubicBezTo>
                  <a:cubicBezTo>
                    <a:pt x="574" y="2587"/>
                    <a:pt x="603" y="2308"/>
                    <a:pt x="612" y="2016"/>
                  </a:cubicBezTo>
                  <a:cubicBezTo>
                    <a:pt x="634" y="1585"/>
                    <a:pt x="853" y="1224"/>
                    <a:pt x="913" y="822"/>
                  </a:cubicBezTo>
                  <a:cubicBezTo>
                    <a:pt x="954" y="531"/>
                    <a:pt x="964" y="141"/>
                    <a:pt x="644" y="20"/>
                  </a:cubicBezTo>
                  <a:cubicBezTo>
                    <a:pt x="611" y="7"/>
                    <a:pt x="564" y="1"/>
                    <a:pt x="509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3"/>
            <p:cNvSpPr/>
            <p:nvPr/>
          </p:nvSpPr>
          <p:spPr>
            <a:xfrm>
              <a:off x="7378704" y="2648610"/>
              <a:ext cx="205003" cy="603242"/>
            </a:xfrm>
            <a:custGeom>
              <a:avLst/>
              <a:gdLst/>
              <a:ahLst/>
              <a:cxnLst/>
              <a:rect l="l" t="t" r="r" b="b"/>
              <a:pathLst>
                <a:path w="993" h="2922" extrusionOk="0">
                  <a:moveTo>
                    <a:pt x="515" y="42"/>
                  </a:moveTo>
                  <a:cubicBezTo>
                    <a:pt x="559" y="42"/>
                    <a:pt x="599" y="45"/>
                    <a:pt x="631" y="51"/>
                  </a:cubicBezTo>
                  <a:cubicBezTo>
                    <a:pt x="944" y="121"/>
                    <a:pt x="944" y="501"/>
                    <a:pt x="923" y="742"/>
                  </a:cubicBezTo>
                  <a:cubicBezTo>
                    <a:pt x="894" y="1094"/>
                    <a:pt x="732" y="1416"/>
                    <a:pt x="653" y="1756"/>
                  </a:cubicBezTo>
                  <a:cubicBezTo>
                    <a:pt x="612" y="1927"/>
                    <a:pt x="612" y="2098"/>
                    <a:pt x="602" y="2269"/>
                  </a:cubicBezTo>
                  <a:cubicBezTo>
                    <a:pt x="594" y="2454"/>
                    <a:pt x="576" y="2641"/>
                    <a:pt x="565" y="2826"/>
                  </a:cubicBezTo>
                  <a:lnTo>
                    <a:pt x="565" y="2826"/>
                  </a:lnTo>
                  <a:cubicBezTo>
                    <a:pt x="512" y="2740"/>
                    <a:pt x="449" y="2657"/>
                    <a:pt x="391" y="2560"/>
                  </a:cubicBezTo>
                  <a:cubicBezTo>
                    <a:pt x="321" y="2439"/>
                    <a:pt x="270" y="2297"/>
                    <a:pt x="241" y="2158"/>
                  </a:cubicBezTo>
                  <a:cubicBezTo>
                    <a:pt x="210" y="2006"/>
                    <a:pt x="222" y="1857"/>
                    <a:pt x="232" y="1695"/>
                  </a:cubicBezTo>
                  <a:cubicBezTo>
                    <a:pt x="241" y="1575"/>
                    <a:pt x="282" y="1445"/>
                    <a:pt x="282" y="1325"/>
                  </a:cubicBezTo>
                  <a:cubicBezTo>
                    <a:pt x="282" y="1195"/>
                    <a:pt x="251" y="1074"/>
                    <a:pt x="210" y="954"/>
                  </a:cubicBezTo>
                  <a:cubicBezTo>
                    <a:pt x="150" y="724"/>
                    <a:pt x="90" y="504"/>
                    <a:pt x="42" y="276"/>
                  </a:cubicBezTo>
                  <a:lnTo>
                    <a:pt x="42" y="276"/>
                  </a:lnTo>
                  <a:cubicBezTo>
                    <a:pt x="70" y="101"/>
                    <a:pt x="329" y="42"/>
                    <a:pt x="515" y="42"/>
                  </a:cubicBezTo>
                  <a:close/>
                  <a:moveTo>
                    <a:pt x="533" y="0"/>
                  </a:moveTo>
                  <a:cubicBezTo>
                    <a:pt x="354" y="0"/>
                    <a:pt x="36" y="59"/>
                    <a:pt x="1" y="276"/>
                  </a:cubicBezTo>
                  <a:lnTo>
                    <a:pt x="1" y="276"/>
                  </a:lnTo>
                  <a:cubicBezTo>
                    <a:pt x="1" y="278"/>
                    <a:pt x="1" y="280"/>
                    <a:pt x="1" y="282"/>
                  </a:cubicBezTo>
                  <a:cubicBezTo>
                    <a:pt x="1" y="282"/>
                    <a:pt x="1" y="282"/>
                    <a:pt x="1" y="282"/>
                  </a:cubicBezTo>
                  <a:lnTo>
                    <a:pt x="1" y="282"/>
                  </a:lnTo>
                  <a:cubicBezTo>
                    <a:pt x="1" y="284"/>
                    <a:pt x="1" y="286"/>
                    <a:pt x="2" y="287"/>
                  </a:cubicBezTo>
                  <a:lnTo>
                    <a:pt x="2" y="287"/>
                  </a:lnTo>
                  <a:cubicBezTo>
                    <a:pt x="52" y="517"/>
                    <a:pt x="112" y="734"/>
                    <a:pt x="171" y="964"/>
                  </a:cubicBezTo>
                  <a:cubicBezTo>
                    <a:pt x="210" y="1103"/>
                    <a:pt x="251" y="1236"/>
                    <a:pt x="232" y="1385"/>
                  </a:cubicBezTo>
                  <a:cubicBezTo>
                    <a:pt x="222" y="1525"/>
                    <a:pt x="191" y="1667"/>
                    <a:pt x="181" y="1806"/>
                  </a:cubicBezTo>
                  <a:cubicBezTo>
                    <a:pt x="181" y="1946"/>
                    <a:pt x="181" y="2078"/>
                    <a:pt x="210" y="2208"/>
                  </a:cubicBezTo>
                  <a:cubicBezTo>
                    <a:pt x="241" y="2329"/>
                    <a:pt x="292" y="2449"/>
                    <a:pt x="342" y="2560"/>
                  </a:cubicBezTo>
                  <a:cubicBezTo>
                    <a:pt x="409" y="2675"/>
                    <a:pt x="494" y="2779"/>
                    <a:pt x="562" y="2893"/>
                  </a:cubicBezTo>
                  <a:lnTo>
                    <a:pt x="562" y="2893"/>
                  </a:lnTo>
                  <a:cubicBezTo>
                    <a:pt x="562" y="2895"/>
                    <a:pt x="562" y="2897"/>
                    <a:pt x="562" y="2899"/>
                  </a:cubicBezTo>
                  <a:cubicBezTo>
                    <a:pt x="563" y="2899"/>
                    <a:pt x="564" y="2899"/>
                    <a:pt x="566" y="2899"/>
                  </a:cubicBezTo>
                  <a:lnTo>
                    <a:pt x="566" y="2899"/>
                  </a:lnTo>
                  <a:cubicBezTo>
                    <a:pt x="567" y="2903"/>
                    <a:pt x="569" y="2906"/>
                    <a:pt x="571" y="2909"/>
                  </a:cubicBezTo>
                  <a:cubicBezTo>
                    <a:pt x="576" y="2918"/>
                    <a:pt x="582" y="2921"/>
                    <a:pt x="587" y="2921"/>
                  </a:cubicBezTo>
                  <a:cubicBezTo>
                    <a:pt x="595" y="2921"/>
                    <a:pt x="602" y="2912"/>
                    <a:pt x="602" y="2899"/>
                  </a:cubicBezTo>
                  <a:cubicBezTo>
                    <a:pt x="612" y="2668"/>
                    <a:pt x="631" y="2427"/>
                    <a:pt x="653" y="2199"/>
                  </a:cubicBezTo>
                  <a:cubicBezTo>
                    <a:pt x="663" y="1968"/>
                    <a:pt x="692" y="1756"/>
                    <a:pt x="752" y="1537"/>
                  </a:cubicBezTo>
                  <a:cubicBezTo>
                    <a:pt x="863" y="1185"/>
                    <a:pt x="993" y="843"/>
                    <a:pt x="973" y="472"/>
                  </a:cubicBezTo>
                  <a:cubicBezTo>
                    <a:pt x="954" y="222"/>
                    <a:pt x="802" y="10"/>
                    <a:pt x="53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3"/>
            <p:cNvSpPr/>
            <p:nvPr/>
          </p:nvSpPr>
          <p:spPr>
            <a:xfrm>
              <a:off x="7440844" y="2698363"/>
              <a:ext cx="88153" cy="71638"/>
            </a:xfrm>
            <a:custGeom>
              <a:avLst/>
              <a:gdLst/>
              <a:ahLst/>
              <a:cxnLst/>
              <a:rect l="l" t="t" r="r" b="b"/>
              <a:pathLst>
                <a:path w="427" h="347" extrusionOk="0">
                  <a:moveTo>
                    <a:pt x="20" y="0"/>
                  </a:moveTo>
                  <a:cubicBezTo>
                    <a:pt x="1" y="0"/>
                    <a:pt x="1" y="32"/>
                    <a:pt x="20" y="32"/>
                  </a:cubicBezTo>
                  <a:cubicBezTo>
                    <a:pt x="200" y="51"/>
                    <a:pt x="342" y="152"/>
                    <a:pt x="391" y="332"/>
                  </a:cubicBezTo>
                  <a:cubicBezTo>
                    <a:pt x="397" y="342"/>
                    <a:pt x="407" y="347"/>
                    <a:pt x="414" y="347"/>
                  </a:cubicBezTo>
                  <a:cubicBezTo>
                    <a:pt x="422" y="347"/>
                    <a:pt x="427" y="342"/>
                    <a:pt x="422" y="332"/>
                  </a:cubicBezTo>
                  <a:cubicBezTo>
                    <a:pt x="362" y="130"/>
                    <a:pt x="222" y="19"/>
                    <a:pt x="2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3"/>
            <p:cNvSpPr/>
            <p:nvPr/>
          </p:nvSpPr>
          <p:spPr>
            <a:xfrm>
              <a:off x="7169989" y="2729123"/>
              <a:ext cx="239067" cy="61728"/>
            </a:xfrm>
            <a:custGeom>
              <a:avLst/>
              <a:gdLst/>
              <a:ahLst/>
              <a:cxnLst/>
              <a:rect l="l" t="t" r="r" b="b"/>
              <a:pathLst>
                <a:path w="1158" h="299" extrusionOk="0">
                  <a:moveTo>
                    <a:pt x="1138" y="1"/>
                  </a:moveTo>
                  <a:cubicBezTo>
                    <a:pt x="1132" y="1"/>
                    <a:pt x="1126" y="4"/>
                    <a:pt x="1122" y="13"/>
                  </a:cubicBezTo>
                  <a:cubicBezTo>
                    <a:pt x="1091" y="92"/>
                    <a:pt x="1012" y="133"/>
                    <a:pt x="932" y="171"/>
                  </a:cubicBezTo>
                  <a:cubicBezTo>
                    <a:pt x="831" y="212"/>
                    <a:pt x="720" y="253"/>
                    <a:pt x="609" y="273"/>
                  </a:cubicBezTo>
                  <a:cubicBezTo>
                    <a:pt x="592" y="274"/>
                    <a:pt x="574" y="275"/>
                    <a:pt x="556" y="275"/>
                  </a:cubicBezTo>
                  <a:cubicBezTo>
                    <a:pt x="368" y="275"/>
                    <a:pt x="195" y="184"/>
                    <a:pt x="39" y="92"/>
                  </a:cubicBezTo>
                  <a:cubicBezTo>
                    <a:pt x="36" y="91"/>
                    <a:pt x="33" y="90"/>
                    <a:pt x="30" y="90"/>
                  </a:cubicBezTo>
                  <a:cubicBezTo>
                    <a:pt x="13" y="90"/>
                    <a:pt x="1" y="113"/>
                    <a:pt x="17" y="123"/>
                  </a:cubicBezTo>
                  <a:cubicBezTo>
                    <a:pt x="184" y="217"/>
                    <a:pt x="356" y="298"/>
                    <a:pt x="549" y="298"/>
                  </a:cubicBezTo>
                  <a:cubicBezTo>
                    <a:pt x="579" y="298"/>
                    <a:pt x="609" y="296"/>
                    <a:pt x="641" y="292"/>
                  </a:cubicBezTo>
                  <a:cubicBezTo>
                    <a:pt x="751" y="282"/>
                    <a:pt x="850" y="244"/>
                    <a:pt x="951" y="193"/>
                  </a:cubicBezTo>
                  <a:cubicBezTo>
                    <a:pt x="1031" y="152"/>
                    <a:pt x="1113" y="111"/>
                    <a:pt x="1151" y="22"/>
                  </a:cubicBezTo>
                  <a:cubicBezTo>
                    <a:pt x="1157" y="10"/>
                    <a:pt x="1148" y="1"/>
                    <a:pt x="113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3"/>
            <p:cNvSpPr/>
            <p:nvPr/>
          </p:nvSpPr>
          <p:spPr>
            <a:xfrm>
              <a:off x="7350628" y="2770619"/>
              <a:ext cx="59044" cy="77625"/>
            </a:xfrm>
            <a:custGeom>
              <a:avLst/>
              <a:gdLst/>
              <a:ahLst/>
              <a:cxnLst/>
              <a:rect l="l" t="t" r="r" b="b"/>
              <a:pathLst>
                <a:path w="286" h="376" extrusionOk="0">
                  <a:moveTo>
                    <a:pt x="271" y="1"/>
                  </a:moveTo>
                  <a:cubicBezTo>
                    <a:pt x="266" y="1"/>
                    <a:pt x="261" y="4"/>
                    <a:pt x="257" y="11"/>
                  </a:cubicBezTo>
                  <a:cubicBezTo>
                    <a:pt x="226" y="163"/>
                    <a:pt x="127" y="262"/>
                    <a:pt x="16" y="353"/>
                  </a:cubicBezTo>
                  <a:cubicBezTo>
                    <a:pt x="1" y="361"/>
                    <a:pt x="10" y="375"/>
                    <a:pt x="25" y="375"/>
                  </a:cubicBezTo>
                  <a:cubicBezTo>
                    <a:pt x="28" y="375"/>
                    <a:pt x="32" y="374"/>
                    <a:pt x="35" y="373"/>
                  </a:cubicBezTo>
                  <a:cubicBezTo>
                    <a:pt x="156" y="271"/>
                    <a:pt x="247" y="173"/>
                    <a:pt x="286" y="21"/>
                  </a:cubicBezTo>
                  <a:cubicBezTo>
                    <a:pt x="286" y="9"/>
                    <a:pt x="278" y="1"/>
                    <a:pt x="27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3"/>
            <p:cNvSpPr/>
            <p:nvPr/>
          </p:nvSpPr>
          <p:spPr>
            <a:xfrm>
              <a:off x="7511860" y="2685151"/>
              <a:ext cx="23948" cy="35096"/>
            </a:xfrm>
            <a:custGeom>
              <a:avLst/>
              <a:gdLst/>
              <a:ahLst/>
              <a:cxnLst/>
              <a:rect l="l" t="t" r="r" b="b"/>
              <a:pathLst>
                <a:path w="116" h="170" extrusionOk="0">
                  <a:moveTo>
                    <a:pt x="26" y="0"/>
                  </a:moveTo>
                  <a:cubicBezTo>
                    <a:pt x="15" y="0"/>
                    <a:pt x="1" y="9"/>
                    <a:pt x="8" y="23"/>
                  </a:cubicBezTo>
                  <a:cubicBezTo>
                    <a:pt x="37" y="74"/>
                    <a:pt x="59" y="115"/>
                    <a:pt x="87" y="165"/>
                  </a:cubicBezTo>
                  <a:cubicBezTo>
                    <a:pt x="90" y="168"/>
                    <a:pt x="93" y="169"/>
                    <a:pt x="97" y="169"/>
                  </a:cubicBezTo>
                  <a:cubicBezTo>
                    <a:pt x="106" y="169"/>
                    <a:pt x="116" y="160"/>
                    <a:pt x="107" y="144"/>
                  </a:cubicBezTo>
                  <a:cubicBezTo>
                    <a:pt x="87" y="105"/>
                    <a:pt x="59" y="55"/>
                    <a:pt x="37" y="4"/>
                  </a:cubicBezTo>
                  <a:cubicBezTo>
                    <a:pt x="34" y="1"/>
                    <a:pt x="30" y="0"/>
                    <a:pt x="2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3"/>
            <p:cNvSpPr/>
            <p:nvPr/>
          </p:nvSpPr>
          <p:spPr>
            <a:xfrm>
              <a:off x="7064909" y="2695679"/>
              <a:ext cx="48309" cy="50786"/>
            </a:xfrm>
            <a:custGeom>
              <a:avLst/>
              <a:gdLst/>
              <a:ahLst/>
              <a:cxnLst/>
              <a:rect l="l" t="t" r="r" b="b"/>
              <a:pathLst>
                <a:path w="234" h="246" extrusionOk="0">
                  <a:moveTo>
                    <a:pt x="212" y="1"/>
                  </a:moveTo>
                  <a:cubicBezTo>
                    <a:pt x="210" y="1"/>
                    <a:pt x="208" y="2"/>
                    <a:pt x="206" y="4"/>
                  </a:cubicBezTo>
                  <a:cubicBezTo>
                    <a:pt x="117" y="54"/>
                    <a:pt x="35" y="124"/>
                    <a:pt x="6" y="225"/>
                  </a:cubicBezTo>
                  <a:cubicBezTo>
                    <a:pt x="0" y="237"/>
                    <a:pt x="9" y="245"/>
                    <a:pt x="19" y="245"/>
                  </a:cubicBezTo>
                  <a:cubicBezTo>
                    <a:pt x="25" y="245"/>
                    <a:pt x="31" y="242"/>
                    <a:pt x="35" y="235"/>
                  </a:cubicBezTo>
                  <a:cubicBezTo>
                    <a:pt x="66" y="143"/>
                    <a:pt x="136" y="73"/>
                    <a:pt x="216" y="23"/>
                  </a:cubicBezTo>
                  <a:cubicBezTo>
                    <a:pt x="233" y="15"/>
                    <a:pt x="222" y="1"/>
                    <a:pt x="21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3"/>
            <p:cNvSpPr/>
            <p:nvPr/>
          </p:nvSpPr>
          <p:spPr>
            <a:xfrm>
              <a:off x="7031465" y="2671112"/>
              <a:ext cx="61315" cy="47896"/>
            </a:xfrm>
            <a:custGeom>
              <a:avLst/>
              <a:gdLst/>
              <a:ahLst/>
              <a:cxnLst/>
              <a:rect l="l" t="t" r="r" b="b"/>
              <a:pathLst>
                <a:path w="297" h="232" extrusionOk="0">
                  <a:moveTo>
                    <a:pt x="275" y="0"/>
                  </a:moveTo>
                  <a:cubicBezTo>
                    <a:pt x="273" y="0"/>
                    <a:pt x="270" y="1"/>
                    <a:pt x="267" y="2"/>
                  </a:cubicBezTo>
                  <a:cubicBezTo>
                    <a:pt x="168" y="62"/>
                    <a:pt x="67" y="113"/>
                    <a:pt x="7" y="212"/>
                  </a:cubicBezTo>
                  <a:cubicBezTo>
                    <a:pt x="0" y="220"/>
                    <a:pt x="7" y="232"/>
                    <a:pt x="16" y="232"/>
                  </a:cubicBezTo>
                  <a:cubicBezTo>
                    <a:pt x="19" y="232"/>
                    <a:pt x="23" y="230"/>
                    <a:pt x="26" y="224"/>
                  </a:cubicBezTo>
                  <a:cubicBezTo>
                    <a:pt x="86" y="132"/>
                    <a:pt x="187" y="82"/>
                    <a:pt x="288" y="31"/>
                  </a:cubicBezTo>
                  <a:cubicBezTo>
                    <a:pt x="297" y="23"/>
                    <a:pt x="291" y="0"/>
                    <a:pt x="27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3"/>
            <p:cNvSpPr/>
            <p:nvPr/>
          </p:nvSpPr>
          <p:spPr>
            <a:xfrm>
              <a:off x="7293649" y="2646546"/>
              <a:ext cx="101160" cy="55741"/>
            </a:xfrm>
            <a:custGeom>
              <a:avLst/>
              <a:gdLst/>
              <a:ahLst/>
              <a:cxnLst/>
              <a:rect l="l" t="t" r="r" b="b"/>
              <a:pathLst>
                <a:path w="490" h="270" extrusionOk="0">
                  <a:moveTo>
                    <a:pt x="32" y="1"/>
                  </a:moveTo>
                  <a:cubicBezTo>
                    <a:pt x="10" y="1"/>
                    <a:pt x="1" y="30"/>
                    <a:pt x="20" y="30"/>
                  </a:cubicBezTo>
                  <a:cubicBezTo>
                    <a:pt x="181" y="90"/>
                    <a:pt x="343" y="140"/>
                    <a:pt x="463" y="261"/>
                  </a:cubicBezTo>
                  <a:cubicBezTo>
                    <a:pt x="466" y="267"/>
                    <a:pt x="470" y="270"/>
                    <a:pt x="473" y="270"/>
                  </a:cubicBezTo>
                  <a:cubicBezTo>
                    <a:pt x="482" y="270"/>
                    <a:pt x="489" y="255"/>
                    <a:pt x="482" y="242"/>
                  </a:cubicBezTo>
                  <a:cubicBezTo>
                    <a:pt x="362" y="121"/>
                    <a:pt x="191" y="61"/>
                    <a:pt x="3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3"/>
            <p:cNvSpPr/>
            <p:nvPr/>
          </p:nvSpPr>
          <p:spPr>
            <a:xfrm>
              <a:off x="6958177" y="3167199"/>
              <a:ext cx="130888" cy="183945"/>
            </a:xfrm>
            <a:custGeom>
              <a:avLst/>
              <a:gdLst/>
              <a:ahLst/>
              <a:cxnLst/>
              <a:rect l="l" t="t" r="r" b="b"/>
              <a:pathLst>
                <a:path w="634" h="891" extrusionOk="0">
                  <a:moveTo>
                    <a:pt x="112" y="1"/>
                  </a:moveTo>
                  <a:cubicBezTo>
                    <a:pt x="87" y="1"/>
                    <a:pt x="122" y="24"/>
                    <a:pt x="92" y="48"/>
                  </a:cubicBezTo>
                  <a:lnTo>
                    <a:pt x="32" y="67"/>
                  </a:lnTo>
                  <a:cubicBezTo>
                    <a:pt x="1" y="96"/>
                    <a:pt x="20" y="77"/>
                    <a:pt x="10" y="137"/>
                  </a:cubicBezTo>
                  <a:cubicBezTo>
                    <a:pt x="1" y="137"/>
                    <a:pt x="1" y="228"/>
                    <a:pt x="1" y="238"/>
                  </a:cubicBezTo>
                  <a:cubicBezTo>
                    <a:pt x="10" y="308"/>
                    <a:pt x="61" y="387"/>
                    <a:pt x="80" y="457"/>
                  </a:cubicBezTo>
                  <a:cubicBezTo>
                    <a:pt x="162" y="659"/>
                    <a:pt x="292" y="780"/>
                    <a:pt x="472" y="891"/>
                  </a:cubicBezTo>
                  <a:cubicBezTo>
                    <a:pt x="488" y="865"/>
                    <a:pt x="497" y="834"/>
                    <a:pt x="569" y="834"/>
                  </a:cubicBezTo>
                  <a:cubicBezTo>
                    <a:pt x="587" y="834"/>
                    <a:pt x="608" y="836"/>
                    <a:pt x="634" y="840"/>
                  </a:cubicBezTo>
                  <a:cubicBezTo>
                    <a:pt x="583" y="729"/>
                    <a:pt x="542" y="599"/>
                    <a:pt x="501" y="479"/>
                  </a:cubicBezTo>
                  <a:cubicBezTo>
                    <a:pt x="463" y="337"/>
                    <a:pt x="412" y="267"/>
                    <a:pt x="333" y="156"/>
                  </a:cubicBezTo>
                  <a:cubicBezTo>
                    <a:pt x="292" y="108"/>
                    <a:pt x="212" y="17"/>
                    <a:pt x="152" y="7"/>
                  </a:cubicBezTo>
                  <a:cubicBezTo>
                    <a:pt x="132" y="3"/>
                    <a:pt x="119" y="1"/>
                    <a:pt x="1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3"/>
            <p:cNvSpPr/>
            <p:nvPr/>
          </p:nvSpPr>
          <p:spPr>
            <a:xfrm>
              <a:off x="6941868" y="3164309"/>
              <a:ext cx="152152" cy="190758"/>
            </a:xfrm>
            <a:custGeom>
              <a:avLst/>
              <a:gdLst/>
              <a:ahLst/>
              <a:cxnLst/>
              <a:rect l="l" t="t" r="r" b="b"/>
              <a:pathLst>
                <a:path w="737" h="924" extrusionOk="0">
                  <a:moveTo>
                    <a:pt x="215" y="39"/>
                  </a:moveTo>
                  <a:cubicBezTo>
                    <a:pt x="259" y="39"/>
                    <a:pt x="294" y="74"/>
                    <a:pt x="320" y="100"/>
                  </a:cubicBezTo>
                  <a:cubicBezTo>
                    <a:pt x="361" y="141"/>
                    <a:pt x="390" y="192"/>
                    <a:pt x="431" y="230"/>
                  </a:cubicBezTo>
                  <a:cubicBezTo>
                    <a:pt x="554" y="412"/>
                    <a:pt x="597" y="627"/>
                    <a:pt x="677" y="829"/>
                  </a:cubicBezTo>
                  <a:lnTo>
                    <a:pt x="677" y="829"/>
                  </a:lnTo>
                  <a:cubicBezTo>
                    <a:pt x="670" y="828"/>
                    <a:pt x="662" y="828"/>
                    <a:pt x="655" y="828"/>
                  </a:cubicBezTo>
                  <a:cubicBezTo>
                    <a:pt x="612" y="828"/>
                    <a:pt x="573" y="838"/>
                    <a:pt x="545" y="873"/>
                  </a:cubicBezTo>
                  <a:lnTo>
                    <a:pt x="545" y="873"/>
                  </a:lnTo>
                  <a:cubicBezTo>
                    <a:pt x="373" y="764"/>
                    <a:pt x="248" y="636"/>
                    <a:pt x="171" y="442"/>
                  </a:cubicBezTo>
                  <a:cubicBezTo>
                    <a:pt x="140" y="363"/>
                    <a:pt x="99" y="291"/>
                    <a:pt x="99" y="211"/>
                  </a:cubicBezTo>
                  <a:cubicBezTo>
                    <a:pt x="111" y="141"/>
                    <a:pt x="111" y="110"/>
                    <a:pt x="171" y="81"/>
                  </a:cubicBezTo>
                  <a:cubicBezTo>
                    <a:pt x="188" y="73"/>
                    <a:pt x="204" y="56"/>
                    <a:pt x="208" y="39"/>
                  </a:cubicBezTo>
                  <a:lnTo>
                    <a:pt x="208" y="39"/>
                  </a:lnTo>
                  <a:cubicBezTo>
                    <a:pt x="211" y="39"/>
                    <a:pt x="213" y="39"/>
                    <a:pt x="215" y="39"/>
                  </a:cubicBezTo>
                  <a:close/>
                  <a:moveTo>
                    <a:pt x="208" y="0"/>
                  </a:moveTo>
                  <a:cubicBezTo>
                    <a:pt x="202" y="0"/>
                    <a:pt x="196" y="1"/>
                    <a:pt x="190" y="2"/>
                  </a:cubicBezTo>
                  <a:cubicBezTo>
                    <a:pt x="181" y="2"/>
                    <a:pt x="171" y="11"/>
                    <a:pt x="159" y="21"/>
                  </a:cubicBezTo>
                  <a:cubicBezTo>
                    <a:pt x="159" y="50"/>
                    <a:pt x="159" y="40"/>
                    <a:pt x="121" y="62"/>
                  </a:cubicBezTo>
                  <a:cubicBezTo>
                    <a:pt x="0" y="100"/>
                    <a:pt x="80" y="322"/>
                    <a:pt x="111" y="401"/>
                  </a:cubicBezTo>
                  <a:cubicBezTo>
                    <a:pt x="159" y="512"/>
                    <a:pt x="200" y="613"/>
                    <a:pt x="279" y="702"/>
                  </a:cubicBezTo>
                  <a:cubicBezTo>
                    <a:pt x="352" y="794"/>
                    <a:pt x="441" y="864"/>
                    <a:pt x="542" y="924"/>
                  </a:cubicBezTo>
                  <a:cubicBezTo>
                    <a:pt x="551" y="924"/>
                    <a:pt x="561" y="924"/>
                    <a:pt x="571" y="914"/>
                  </a:cubicBezTo>
                  <a:cubicBezTo>
                    <a:pt x="593" y="878"/>
                    <a:pt x="626" y="873"/>
                    <a:pt x="661" y="873"/>
                  </a:cubicBezTo>
                  <a:cubicBezTo>
                    <a:pt x="674" y="873"/>
                    <a:pt x="687" y="873"/>
                    <a:pt x="701" y="873"/>
                  </a:cubicBezTo>
                  <a:cubicBezTo>
                    <a:pt x="704" y="874"/>
                    <a:pt x="707" y="875"/>
                    <a:pt x="710" y="875"/>
                  </a:cubicBezTo>
                  <a:cubicBezTo>
                    <a:pt x="713" y="875"/>
                    <a:pt x="716" y="874"/>
                    <a:pt x="718" y="873"/>
                  </a:cubicBezTo>
                  <a:lnTo>
                    <a:pt x="718" y="873"/>
                  </a:lnTo>
                  <a:cubicBezTo>
                    <a:pt x="729" y="871"/>
                    <a:pt x="737" y="864"/>
                    <a:pt x="732" y="854"/>
                  </a:cubicBezTo>
                  <a:cubicBezTo>
                    <a:pt x="672" y="702"/>
                    <a:pt x="631" y="553"/>
                    <a:pt x="571" y="401"/>
                  </a:cubicBezTo>
                  <a:cubicBezTo>
                    <a:pt x="542" y="303"/>
                    <a:pt x="472" y="221"/>
                    <a:pt x="412" y="141"/>
                  </a:cubicBezTo>
                  <a:cubicBezTo>
                    <a:pt x="356" y="76"/>
                    <a:pt x="289" y="0"/>
                    <a:pt x="20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3"/>
            <p:cNvSpPr/>
            <p:nvPr/>
          </p:nvSpPr>
          <p:spPr>
            <a:xfrm>
              <a:off x="7005866" y="3209520"/>
              <a:ext cx="47277" cy="81547"/>
            </a:xfrm>
            <a:custGeom>
              <a:avLst/>
              <a:gdLst/>
              <a:ahLst/>
              <a:cxnLst/>
              <a:rect l="l" t="t" r="r" b="b"/>
              <a:pathLst>
                <a:path w="229" h="395" extrusionOk="0">
                  <a:moveTo>
                    <a:pt x="127" y="0"/>
                  </a:moveTo>
                  <a:cubicBezTo>
                    <a:pt x="125" y="0"/>
                    <a:pt x="123" y="1"/>
                    <a:pt x="121" y="2"/>
                  </a:cubicBezTo>
                  <a:cubicBezTo>
                    <a:pt x="1" y="52"/>
                    <a:pt x="172" y="303"/>
                    <a:pt x="181" y="385"/>
                  </a:cubicBezTo>
                  <a:cubicBezTo>
                    <a:pt x="185" y="392"/>
                    <a:pt x="193" y="395"/>
                    <a:pt x="201" y="395"/>
                  </a:cubicBezTo>
                  <a:cubicBezTo>
                    <a:pt x="214" y="395"/>
                    <a:pt x="228" y="386"/>
                    <a:pt x="222" y="373"/>
                  </a:cubicBezTo>
                  <a:cubicBezTo>
                    <a:pt x="210" y="324"/>
                    <a:pt x="71" y="62"/>
                    <a:pt x="131" y="43"/>
                  </a:cubicBezTo>
                  <a:cubicBezTo>
                    <a:pt x="159" y="34"/>
                    <a:pt x="144" y="0"/>
                    <a:pt x="127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3"/>
            <p:cNvSpPr/>
            <p:nvPr/>
          </p:nvSpPr>
          <p:spPr>
            <a:xfrm>
              <a:off x="6978202" y="3175044"/>
              <a:ext cx="45625" cy="51199"/>
            </a:xfrm>
            <a:custGeom>
              <a:avLst/>
              <a:gdLst/>
              <a:ahLst/>
              <a:cxnLst/>
              <a:rect l="l" t="t" r="r" b="b"/>
              <a:pathLst>
                <a:path w="221" h="248" extrusionOk="0">
                  <a:moveTo>
                    <a:pt x="29" y="1"/>
                  </a:moveTo>
                  <a:cubicBezTo>
                    <a:pt x="16" y="1"/>
                    <a:pt x="1" y="16"/>
                    <a:pt x="14" y="29"/>
                  </a:cubicBezTo>
                  <a:cubicBezTo>
                    <a:pt x="65" y="99"/>
                    <a:pt x="135" y="159"/>
                    <a:pt x="176" y="239"/>
                  </a:cubicBezTo>
                  <a:cubicBezTo>
                    <a:pt x="179" y="245"/>
                    <a:pt x="184" y="248"/>
                    <a:pt x="190" y="248"/>
                  </a:cubicBezTo>
                  <a:cubicBezTo>
                    <a:pt x="204" y="248"/>
                    <a:pt x="221" y="233"/>
                    <a:pt x="214" y="219"/>
                  </a:cubicBezTo>
                  <a:cubicBezTo>
                    <a:pt x="176" y="140"/>
                    <a:pt x="103" y="80"/>
                    <a:pt x="43" y="10"/>
                  </a:cubicBezTo>
                  <a:cubicBezTo>
                    <a:pt x="40" y="3"/>
                    <a:pt x="35" y="1"/>
                    <a:pt x="2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43"/>
            <p:cNvSpPr/>
            <p:nvPr/>
          </p:nvSpPr>
          <p:spPr>
            <a:xfrm>
              <a:off x="6963132" y="3178966"/>
              <a:ext cx="37986" cy="60283"/>
            </a:xfrm>
            <a:custGeom>
              <a:avLst/>
              <a:gdLst/>
              <a:ahLst/>
              <a:cxnLst/>
              <a:rect l="l" t="t" r="r" b="b"/>
              <a:pathLst>
                <a:path w="184" h="292" extrusionOk="0">
                  <a:moveTo>
                    <a:pt x="28" y="0"/>
                  </a:moveTo>
                  <a:cubicBezTo>
                    <a:pt x="14" y="0"/>
                    <a:pt x="0" y="11"/>
                    <a:pt x="8" y="29"/>
                  </a:cubicBezTo>
                  <a:cubicBezTo>
                    <a:pt x="37" y="121"/>
                    <a:pt x="107" y="191"/>
                    <a:pt x="138" y="280"/>
                  </a:cubicBezTo>
                  <a:cubicBezTo>
                    <a:pt x="142" y="288"/>
                    <a:pt x="150" y="292"/>
                    <a:pt x="159" y="292"/>
                  </a:cubicBezTo>
                  <a:cubicBezTo>
                    <a:pt x="172" y="292"/>
                    <a:pt x="184" y="283"/>
                    <a:pt x="176" y="270"/>
                  </a:cubicBezTo>
                  <a:cubicBezTo>
                    <a:pt x="148" y="181"/>
                    <a:pt x="78" y="111"/>
                    <a:pt x="46" y="10"/>
                  </a:cubicBezTo>
                  <a:cubicBezTo>
                    <a:pt x="43" y="3"/>
                    <a:pt x="36" y="0"/>
                    <a:pt x="2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3"/>
            <p:cNvSpPr/>
            <p:nvPr/>
          </p:nvSpPr>
          <p:spPr>
            <a:xfrm>
              <a:off x="6956732" y="3212410"/>
              <a:ext cx="36128" cy="44593"/>
            </a:xfrm>
            <a:custGeom>
              <a:avLst/>
              <a:gdLst/>
              <a:ahLst/>
              <a:cxnLst/>
              <a:rect l="l" t="t" r="r" b="b"/>
              <a:pathLst>
                <a:path w="175" h="216" extrusionOk="0">
                  <a:moveTo>
                    <a:pt x="29" y="0"/>
                  </a:moveTo>
                  <a:cubicBezTo>
                    <a:pt x="13" y="0"/>
                    <a:pt x="1" y="15"/>
                    <a:pt x="8" y="29"/>
                  </a:cubicBezTo>
                  <a:cubicBezTo>
                    <a:pt x="49" y="89"/>
                    <a:pt x="77" y="159"/>
                    <a:pt x="128" y="209"/>
                  </a:cubicBezTo>
                  <a:cubicBezTo>
                    <a:pt x="132" y="214"/>
                    <a:pt x="137" y="216"/>
                    <a:pt x="142" y="216"/>
                  </a:cubicBezTo>
                  <a:cubicBezTo>
                    <a:pt x="159" y="216"/>
                    <a:pt x="174" y="195"/>
                    <a:pt x="159" y="178"/>
                  </a:cubicBezTo>
                  <a:cubicBezTo>
                    <a:pt x="109" y="130"/>
                    <a:pt x="87" y="70"/>
                    <a:pt x="49" y="9"/>
                  </a:cubicBezTo>
                  <a:cubicBezTo>
                    <a:pt x="42" y="3"/>
                    <a:pt x="35" y="0"/>
                    <a:pt x="2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3"/>
            <p:cNvSpPr/>
            <p:nvPr/>
          </p:nvSpPr>
          <p:spPr>
            <a:xfrm>
              <a:off x="6975312" y="3217778"/>
              <a:ext cx="38399" cy="48102"/>
            </a:xfrm>
            <a:custGeom>
              <a:avLst/>
              <a:gdLst/>
              <a:ahLst/>
              <a:cxnLst/>
              <a:rect l="l" t="t" r="r" b="b"/>
              <a:pathLst>
                <a:path w="186" h="233" extrusionOk="0">
                  <a:moveTo>
                    <a:pt x="156" y="0"/>
                  </a:moveTo>
                  <a:cubicBezTo>
                    <a:pt x="153" y="0"/>
                    <a:pt x="150" y="1"/>
                    <a:pt x="149" y="3"/>
                  </a:cubicBezTo>
                  <a:cubicBezTo>
                    <a:pt x="89" y="63"/>
                    <a:pt x="48" y="133"/>
                    <a:pt x="9" y="203"/>
                  </a:cubicBezTo>
                  <a:cubicBezTo>
                    <a:pt x="1" y="218"/>
                    <a:pt x="14" y="232"/>
                    <a:pt x="29" y="232"/>
                  </a:cubicBezTo>
                  <a:cubicBezTo>
                    <a:pt x="35" y="232"/>
                    <a:pt x="42" y="230"/>
                    <a:pt x="48" y="224"/>
                  </a:cubicBezTo>
                  <a:cubicBezTo>
                    <a:pt x="79" y="152"/>
                    <a:pt x="117" y="92"/>
                    <a:pt x="168" y="32"/>
                  </a:cubicBezTo>
                  <a:cubicBezTo>
                    <a:pt x="186" y="16"/>
                    <a:pt x="168" y="0"/>
                    <a:pt x="15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3"/>
            <p:cNvSpPr/>
            <p:nvPr/>
          </p:nvSpPr>
          <p:spPr>
            <a:xfrm>
              <a:off x="7014330" y="3286317"/>
              <a:ext cx="80721" cy="118501"/>
            </a:xfrm>
            <a:custGeom>
              <a:avLst/>
              <a:gdLst/>
              <a:ahLst/>
              <a:cxnLst/>
              <a:rect l="l" t="t" r="r" b="b"/>
              <a:pathLst>
                <a:path w="391" h="574" extrusionOk="0">
                  <a:moveTo>
                    <a:pt x="200" y="1"/>
                  </a:moveTo>
                  <a:cubicBezTo>
                    <a:pt x="150" y="22"/>
                    <a:pt x="30" y="61"/>
                    <a:pt x="20" y="111"/>
                  </a:cubicBezTo>
                  <a:cubicBezTo>
                    <a:pt x="1" y="162"/>
                    <a:pt x="70" y="282"/>
                    <a:pt x="80" y="333"/>
                  </a:cubicBezTo>
                  <a:cubicBezTo>
                    <a:pt x="99" y="422"/>
                    <a:pt x="131" y="494"/>
                    <a:pt x="169" y="574"/>
                  </a:cubicBezTo>
                  <a:cubicBezTo>
                    <a:pt x="181" y="564"/>
                    <a:pt x="191" y="554"/>
                    <a:pt x="191" y="542"/>
                  </a:cubicBezTo>
                  <a:cubicBezTo>
                    <a:pt x="220" y="494"/>
                    <a:pt x="181" y="422"/>
                    <a:pt x="210" y="374"/>
                  </a:cubicBezTo>
                  <a:cubicBezTo>
                    <a:pt x="251" y="323"/>
                    <a:pt x="350" y="342"/>
                    <a:pt x="381" y="273"/>
                  </a:cubicBezTo>
                  <a:cubicBezTo>
                    <a:pt x="391" y="263"/>
                    <a:pt x="391" y="241"/>
                    <a:pt x="391" y="232"/>
                  </a:cubicBezTo>
                  <a:cubicBezTo>
                    <a:pt x="321" y="162"/>
                    <a:pt x="251" y="92"/>
                    <a:pt x="200" y="1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3"/>
            <p:cNvSpPr/>
            <p:nvPr/>
          </p:nvSpPr>
          <p:spPr>
            <a:xfrm>
              <a:off x="7011853" y="3282395"/>
              <a:ext cx="89599" cy="126759"/>
            </a:xfrm>
            <a:custGeom>
              <a:avLst/>
              <a:gdLst/>
              <a:ahLst/>
              <a:cxnLst/>
              <a:rect l="l" t="t" r="r" b="b"/>
              <a:pathLst>
                <a:path w="434" h="614" extrusionOk="0">
                  <a:moveTo>
                    <a:pt x="192" y="51"/>
                  </a:moveTo>
                  <a:cubicBezTo>
                    <a:pt x="206" y="51"/>
                    <a:pt x="212" y="64"/>
                    <a:pt x="232" y="92"/>
                  </a:cubicBezTo>
                  <a:cubicBezTo>
                    <a:pt x="263" y="140"/>
                    <a:pt x="302" y="181"/>
                    <a:pt x="343" y="222"/>
                  </a:cubicBezTo>
                  <a:cubicBezTo>
                    <a:pt x="430" y="307"/>
                    <a:pt x="270" y="330"/>
                    <a:pt x="219" y="374"/>
                  </a:cubicBezTo>
                  <a:lnTo>
                    <a:pt x="219" y="374"/>
                  </a:lnTo>
                  <a:cubicBezTo>
                    <a:pt x="217" y="375"/>
                    <a:pt x="214" y="377"/>
                    <a:pt x="212" y="381"/>
                  </a:cubicBezTo>
                  <a:cubicBezTo>
                    <a:pt x="212" y="381"/>
                    <a:pt x="212" y="381"/>
                    <a:pt x="212" y="381"/>
                  </a:cubicBezTo>
                  <a:lnTo>
                    <a:pt x="212" y="381"/>
                  </a:lnTo>
                  <a:cubicBezTo>
                    <a:pt x="208" y="386"/>
                    <a:pt x="206" y="392"/>
                    <a:pt x="206" y="398"/>
                  </a:cubicBezTo>
                  <a:lnTo>
                    <a:pt x="206" y="398"/>
                  </a:lnTo>
                  <a:cubicBezTo>
                    <a:pt x="190" y="450"/>
                    <a:pt x="201" y="500"/>
                    <a:pt x="183" y="546"/>
                  </a:cubicBezTo>
                  <a:lnTo>
                    <a:pt x="183" y="546"/>
                  </a:lnTo>
                  <a:cubicBezTo>
                    <a:pt x="152" y="468"/>
                    <a:pt x="128" y="387"/>
                    <a:pt x="102" y="311"/>
                  </a:cubicBezTo>
                  <a:cubicBezTo>
                    <a:pt x="92" y="282"/>
                    <a:pt x="73" y="241"/>
                    <a:pt x="61" y="200"/>
                  </a:cubicBezTo>
                  <a:cubicBezTo>
                    <a:pt x="32" y="121"/>
                    <a:pt x="92" y="92"/>
                    <a:pt x="162" y="60"/>
                  </a:cubicBezTo>
                  <a:cubicBezTo>
                    <a:pt x="175" y="54"/>
                    <a:pt x="184" y="51"/>
                    <a:pt x="192" y="51"/>
                  </a:cubicBezTo>
                  <a:close/>
                  <a:moveTo>
                    <a:pt x="203" y="0"/>
                  </a:moveTo>
                  <a:cubicBezTo>
                    <a:pt x="121" y="32"/>
                    <a:pt x="1" y="60"/>
                    <a:pt x="13" y="162"/>
                  </a:cubicBezTo>
                  <a:cubicBezTo>
                    <a:pt x="13" y="222"/>
                    <a:pt x="42" y="272"/>
                    <a:pt x="61" y="321"/>
                  </a:cubicBezTo>
                  <a:cubicBezTo>
                    <a:pt x="102" y="412"/>
                    <a:pt x="121" y="513"/>
                    <a:pt x="162" y="602"/>
                  </a:cubicBezTo>
                  <a:cubicBezTo>
                    <a:pt x="162" y="608"/>
                    <a:pt x="168" y="613"/>
                    <a:pt x="176" y="613"/>
                  </a:cubicBezTo>
                  <a:cubicBezTo>
                    <a:pt x="182" y="613"/>
                    <a:pt x="188" y="610"/>
                    <a:pt x="193" y="602"/>
                  </a:cubicBezTo>
                  <a:cubicBezTo>
                    <a:pt x="197" y="599"/>
                    <a:pt x="200" y="596"/>
                    <a:pt x="202" y="592"/>
                  </a:cubicBezTo>
                  <a:lnTo>
                    <a:pt x="202" y="592"/>
                  </a:lnTo>
                  <a:cubicBezTo>
                    <a:pt x="202" y="592"/>
                    <a:pt x="203" y="593"/>
                    <a:pt x="203" y="593"/>
                  </a:cubicBezTo>
                  <a:cubicBezTo>
                    <a:pt x="203" y="592"/>
                    <a:pt x="203" y="592"/>
                    <a:pt x="203" y="592"/>
                  </a:cubicBezTo>
                  <a:lnTo>
                    <a:pt x="203" y="592"/>
                  </a:lnTo>
                  <a:cubicBezTo>
                    <a:pt x="246" y="538"/>
                    <a:pt x="218" y="484"/>
                    <a:pt x="237" y="415"/>
                  </a:cubicBezTo>
                  <a:lnTo>
                    <a:pt x="237" y="415"/>
                  </a:lnTo>
                  <a:cubicBezTo>
                    <a:pt x="239" y="414"/>
                    <a:pt x="240" y="413"/>
                    <a:pt x="241" y="412"/>
                  </a:cubicBezTo>
                  <a:cubicBezTo>
                    <a:pt x="292" y="352"/>
                    <a:pt x="393" y="371"/>
                    <a:pt x="422" y="282"/>
                  </a:cubicBezTo>
                  <a:cubicBezTo>
                    <a:pt x="434" y="241"/>
                    <a:pt x="412" y="241"/>
                    <a:pt x="393" y="212"/>
                  </a:cubicBezTo>
                  <a:cubicBezTo>
                    <a:pt x="333" y="152"/>
                    <a:pt x="273" y="92"/>
                    <a:pt x="222" y="10"/>
                  </a:cubicBezTo>
                  <a:cubicBezTo>
                    <a:pt x="222" y="0"/>
                    <a:pt x="212" y="0"/>
                    <a:pt x="20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3"/>
            <p:cNvSpPr/>
            <p:nvPr/>
          </p:nvSpPr>
          <p:spPr>
            <a:xfrm>
              <a:off x="7049219" y="3116826"/>
              <a:ext cx="139353" cy="369749"/>
            </a:xfrm>
            <a:custGeom>
              <a:avLst/>
              <a:gdLst/>
              <a:ahLst/>
              <a:cxnLst/>
              <a:rect l="l" t="t" r="r" b="b"/>
              <a:pathLst>
                <a:path w="675" h="1791" extrusionOk="0">
                  <a:moveTo>
                    <a:pt x="674" y="1"/>
                  </a:moveTo>
                  <a:cubicBezTo>
                    <a:pt x="482" y="99"/>
                    <a:pt x="482" y="451"/>
                    <a:pt x="412" y="631"/>
                  </a:cubicBezTo>
                  <a:cubicBezTo>
                    <a:pt x="361" y="761"/>
                    <a:pt x="253" y="1053"/>
                    <a:pt x="241" y="1084"/>
                  </a:cubicBezTo>
                  <a:cubicBezTo>
                    <a:pt x="231" y="1074"/>
                    <a:pt x="231" y="1062"/>
                    <a:pt x="222" y="1053"/>
                  </a:cubicBezTo>
                  <a:cubicBezTo>
                    <a:pt x="222" y="1062"/>
                    <a:pt x="222" y="1084"/>
                    <a:pt x="212" y="1094"/>
                  </a:cubicBezTo>
                  <a:cubicBezTo>
                    <a:pt x="181" y="1163"/>
                    <a:pt x="82" y="1144"/>
                    <a:pt x="41" y="1195"/>
                  </a:cubicBezTo>
                  <a:cubicBezTo>
                    <a:pt x="12" y="1243"/>
                    <a:pt x="51" y="1315"/>
                    <a:pt x="22" y="1363"/>
                  </a:cubicBezTo>
                  <a:cubicBezTo>
                    <a:pt x="22" y="1375"/>
                    <a:pt x="12" y="1385"/>
                    <a:pt x="0" y="1395"/>
                  </a:cubicBezTo>
                  <a:cubicBezTo>
                    <a:pt x="22" y="1455"/>
                    <a:pt x="51" y="1515"/>
                    <a:pt x="72" y="1575"/>
                  </a:cubicBezTo>
                  <a:cubicBezTo>
                    <a:pt x="82" y="1626"/>
                    <a:pt x="92" y="1664"/>
                    <a:pt x="121" y="1705"/>
                  </a:cubicBezTo>
                  <a:cubicBezTo>
                    <a:pt x="163" y="1758"/>
                    <a:pt x="231" y="1790"/>
                    <a:pt x="296" y="1790"/>
                  </a:cubicBezTo>
                  <a:cubicBezTo>
                    <a:pt x="343" y="1790"/>
                    <a:pt x="388" y="1774"/>
                    <a:pt x="422" y="1737"/>
                  </a:cubicBezTo>
                  <a:cubicBezTo>
                    <a:pt x="494" y="1655"/>
                    <a:pt x="532" y="1505"/>
                    <a:pt x="564" y="1404"/>
                  </a:cubicBezTo>
                  <a:cubicBezTo>
                    <a:pt x="643" y="1113"/>
                    <a:pt x="643" y="802"/>
                    <a:pt x="6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3"/>
            <p:cNvSpPr/>
            <p:nvPr/>
          </p:nvSpPr>
          <p:spPr>
            <a:xfrm>
              <a:off x="7045090" y="3112078"/>
              <a:ext cx="149881" cy="378626"/>
            </a:xfrm>
            <a:custGeom>
              <a:avLst/>
              <a:gdLst/>
              <a:ahLst/>
              <a:cxnLst/>
              <a:rect l="l" t="t" r="r" b="b"/>
              <a:pathLst>
                <a:path w="726" h="1834" extrusionOk="0">
                  <a:moveTo>
                    <a:pt x="672" y="66"/>
                  </a:moveTo>
                  <a:cubicBezTo>
                    <a:pt x="664" y="494"/>
                    <a:pt x="679" y="940"/>
                    <a:pt x="584" y="1348"/>
                  </a:cubicBezTo>
                  <a:cubicBezTo>
                    <a:pt x="552" y="1468"/>
                    <a:pt x="523" y="1579"/>
                    <a:pt x="473" y="1678"/>
                  </a:cubicBezTo>
                  <a:cubicBezTo>
                    <a:pt x="437" y="1749"/>
                    <a:pt x="382" y="1791"/>
                    <a:pt x="317" y="1791"/>
                  </a:cubicBezTo>
                  <a:cubicBezTo>
                    <a:pt x="290" y="1791"/>
                    <a:pt x="261" y="1784"/>
                    <a:pt x="232" y="1769"/>
                  </a:cubicBezTo>
                  <a:cubicBezTo>
                    <a:pt x="141" y="1728"/>
                    <a:pt x="131" y="1639"/>
                    <a:pt x="102" y="1557"/>
                  </a:cubicBezTo>
                  <a:cubicBezTo>
                    <a:pt x="80" y="1507"/>
                    <a:pt x="32" y="1447"/>
                    <a:pt x="61" y="1398"/>
                  </a:cubicBezTo>
                  <a:cubicBezTo>
                    <a:pt x="102" y="1338"/>
                    <a:pt x="32" y="1256"/>
                    <a:pt x="102" y="1218"/>
                  </a:cubicBezTo>
                  <a:cubicBezTo>
                    <a:pt x="161" y="1175"/>
                    <a:pt x="226" y="1175"/>
                    <a:pt x="251" y="1117"/>
                  </a:cubicBezTo>
                  <a:lnTo>
                    <a:pt x="251" y="1117"/>
                  </a:lnTo>
                  <a:cubicBezTo>
                    <a:pt x="251" y="1117"/>
                    <a:pt x="251" y="1117"/>
                    <a:pt x="251" y="1117"/>
                  </a:cubicBezTo>
                  <a:cubicBezTo>
                    <a:pt x="255" y="1121"/>
                    <a:pt x="261" y="1123"/>
                    <a:pt x="267" y="1123"/>
                  </a:cubicBezTo>
                  <a:cubicBezTo>
                    <a:pt x="275" y="1123"/>
                    <a:pt x="283" y="1118"/>
                    <a:pt x="283" y="1107"/>
                  </a:cubicBezTo>
                  <a:cubicBezTo>
                    <a:pt x="333" y="946"/>
                    <a:pt x="403" y="796"/>
                    <a:pt x="463" y="635"/>
                  </a:cubicBezTo>
                  <a:cubicBezTo>
                    <a:pt x="529" y="456"/>
                    <a:pt x="516" y="197"/>
                    <a:pt x="672" y="66"/>
                  </a:cubicBezTo>
                  <a:close/>
                  <a:moveTo>
                    <a:pt x="692" y="0"/>
                  </a:moveTo>
                  <a:cubicBezTo>
                    <a:pt x="689" y="0"/>
                    <a:pt x="686" y="1"/>
                    <a:pt x="682" y="2"/>
                  </a:cubicBezTo>
                  <a:cubicBezTo>
                    <a:pt x="502" y="113"/>
                    <a:pt x="492" y="363"/>
                    <a:pt x="442" y="544"/>
                  </a:cubicBezTo>
                  <a:cubicBezTo>
                    <a:pt x="405" y="726"/>
                    <a:pt x="313" y="887"/>
                    <a:pt x="252" y="1066"/>
                  </a:cubicBezTo>
                  <a:lnTo>
                    <a:pt x="252" y="1066"/>
                  </a:lnTo>
                  <a:cubicBezTo>
                    <a:pt x="252" y="1066"/>
                    <a:pt x="251" y="1066"/>
                    <a:pt x="251" y="1066"/>
                  </a:cubicBezTo>
                  <a:cubicBezTo>
                    <a:pt x="248" y="1060"/>
                    <a:pt x="244" y="1058"/>
                    <a:pt x="240" y="1058"/>
                  </a:cubicBezTo>
                  <a:cubicBezTo>
                    <a:pt x="232" y="1058"/>
                    <a:pt x="222" y="1069"/>
                    <a:pt x="222" y="1076"/>
                  </a:cubicBezTo>
                  <a:cubicBezTo>
                    <a:pt x="213" y="1177"/>
                    <a:pt x="112" y="1146"/>
                    <a:pt x="61" y="1196"/>
                  </a:cubicBezTo>
                  <a:cubicBezTo>
                    <a:pt x="1" y="1256"/>
                    <a:pt x="61" y="1338"/>
                    <a:pt x="1" y="1408"/>
                  </a:cubicBezTo>
                  <a:lnTo>
                    <a:pt x="1" y="1427"/>
                  </a:lnTo>
                  <a:cubicBezTo>
                    <a:pt x="51" y="1538"/>
                    <a:pt x="71" y="1687"/>
                    <a:pt x="162" y="1779"/>
                  </a:cubicBezTo>
                  <a:cubicBezTo>
                    <a:pt x="203" y="1813"/>
                    <a:pt x="262" y="1833"/>
                    <a:pt x="319" y="1833"/>
                  </a:cubicBezTo>
                  <a:cubicBezTo>
                    <a:pt x="345" y="1833"/>
                    <a:pt x="370" y="1829"/>
                    <a:pt x="393" y="1820"/>
                  </a:cubicBezTo>
                  <a:cubicBezTo>
                    <a:pt x="552" y="1738"/>
                    <a:pt x="593" y="1478"/>
                    <a:pt x="634" y="1316"/>
                  </a:cubicBezTo>
                  <a:cubicBezTo>
                    <a:pt x="722" y="900"/>
                    <a:pt x="704" y="464"/>
                    <a:pt x="713" y="37"/>
                  </a:cubicBezTo>
                  <a:lnTo>
                    <a:pt x="713" y="37"/>
                  </a:lnTo>
                  <a:cubicBezTo>
                    <a:pt x="726" y="25"/>
                    <a:pt x="713" y="0"/>
                    <a:pt x="69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3"/>
            <p:cNvSpPr/>
            <p:nvPr/>
          </p:nvSpPr>
          <p:spPr>
            <a:xfrm>
              <a:off x="7091540" y="3335451"/>
              <a:ext cx="46244" cy="41909"/>
            </a:xfrm>
            <a:custGeom>
              <a:avLst/>
              <a:gdLst/>
              <a:ahLst/>
              <a:cxnLst/>
              <a:rect l="l" t="t" r="r" b="b"/>
              <a:pathLst>
                <a:path w="224" h="203" extrusionOk="0">
                  <a:moveTo>
                    <a:pt x="37" y="1"/>
                  </a:moveTo>
                  <a:cubicBezTo>
                    <a:pt x="18" y="1"/>
                    <a:pt x="1" y="19"/>
                    <a:pt x="17" y="35"/>
                  </a:cubicBezTo>
                  <a:cubicBezTo>
                    <a:pt x="77" y="85"/>
                    <a:pt x="127" y="145"/>
                    <a:pt x="178" y="196"/>
                  </a:cubicBezTo>
                  <a:cubicBezTo>
                    <a:pt x="182" y="200"/>
                    <a:pt x="187" y="202"/>
                    <a:pt x="192" y="202"/>
                  </a:cubicBezTo>
                  <a:cubicBezTo>
                    <a:pt x="209" y="202"/>
                    <a:pt x="224" y="182"/>
                    <a:pt x="207" y="174"/>
                  </a:cubicBezTo>
                  <a:cubicBezTo>
                    <a:pt x="156" y="114"/>
                    <a:pt x="108" y="54"/>
                    <a:pt x="48" y="3"/>
                  </a:cubicBezTo>
                  <a:cubicBezTo>
                    <a:pt x="44" y="2"/>
                    <a:pt x="40" y="1"/>
                    <a:pt x="3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3"/>
            <p:cNvSpPr/>
            <p:nvPr/>
          </p:nvSpPr>
          <p:spPr>
            <a:xfrm>
              <a:off x="7113836" y="3346393"/>
              <a:ext cx="30967" cy="14658"/>
            </a:xfrm>
            <a:custGeom>
              <a:avLst/>
              <a:gdLst/>
              <a:ahLst/>
              <a:cxnLst/>
              <a:rect l="l" t="t" r="r" b="b"/>
              <a:pathLst>
                <a:path w="150" h="71" extrusionOk="0">
                  <a:moveTo>
                    <a:pt x="29" y="1"/>
                  </a:moveTo>
                  <a:cubicBezTo>
                    <a:pt x="0" y="1"/>
                    <a:pt x="0" y="42"/>
                    <a:pt x="29" y="42"/>
                  </a:cubicBezTo>
                  <a:cubicBezTo>
                    <a:pt x="60" y="42"/>
                    <a:pt x="89" y="71"/>
                    <a:pt x="121" y="71"/>
                  </a:cubicBezTo>
                  <a:cubicBezTo>
                    <a:pt x="149" y="71"/>
                    <a:pt x="149" y="32"/>
                    <a:pt x="121" y="32"/>
                  </a:cubicBezTo>
                  <a:cubicBezTo>
                    <a:pt x="89" y="32"/>
                    <a:pt x="60" y="1"/>
                    <a:pt x="2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3"/>
            <p:cNvSpPr/>
            <p:nvPr/>
          </p:nvSpPr>
          <p:spPr>
            <a:xfrm>
              <a:off x="7123745" y="3370753"/>
              <a:ext cx="342085" cy="235764"/>
            </a:xfrm>
            <a:custGeom>
              <a:avLst/>
              <a:gdLst/>
              <a:ahLst/>
              <a:cxnLst/>
              <a:rect l="l" t="t" r="r" b="b"/>
              <a:pathLst>
                <a:path w="1657" h="1142" extrusionOk="0">
                  <a:moveTo>
                    <a:pt x="971" y="1"/>
                  </a:moveTo>
                  <a:cubicBezTo>
                    <a:pt x="919" y="1"/>
                    <a:pt x="867" y="14"/>
                    <a:pt x="814" y="54"/>
                  </a:cubicBezTo>
                  <a:cubicBezTo>
                    <a:pt x="684" y="155"/>
                    <a:pt x="713" y="374"/>
                    <a:pt x="513" y="396"/>
                  </a:cubicBezTo>
                  <a:cubicBezTo>
                    <a:pt x="503" y="397"/>
                    <a:pt x="492" y="397"/>
                    <a:pt x="482" y="397"/>
                  </a:cubicBezTo>
                  <a:cubicBezTo>
                    <a:pt x="311" y="397"/>
                    <a:pt x="204" y="250"/>
                    <a:pt x="73" y="184"/>
                  </a:cubicBezTo>
                  <a:cubicBezTo>
                    <a:pt x="61" y="295"/>
                    <a:pt x="51" y="386"/>
                    <a:pt x="41" y="485"/>
                  </a:cubicBezTo>
                  <a:cubicBezTo>
                    <a:pt x="32" y="586"/>
                    <a:pt x="0" y="697"/>
                    <a:pt x="22" y="795"/>
                  </a:cubicBezTo>
                  <a:cubicBezTo>
                    <a:pt x="32" y="856"/>
                    <a:pt x="41" y="1087"/>
                    <a:pt x="82" y="1118"/>
                  </a:cubicBezTo>
                  <a:cubicBezTo>
                    <a:pt x="92" y="1128"/>
                    <a:pt x="232" y="1137"/>
                    <a:pt x="263" y="1137"/>
                  </a:cubicBezTo>
                  <a:cubicBezTo>
                    <a:pt x="283" y="1141"/>
                    <a:pt x="305" y="1142"/>
                    <a:pt x="328" y="1142"/>
                  </a:cubicBezTo>
                  <a:cubicBezTo>
                    <a:pt x="375" y="1142"/>
                    <a:pt x="426" y="1137"/>
                    <a:pt x="472" y="1137"/>
                  </a:cubicBezTo>
                  <a:cubicBezTo>
                    <a:pt x="643" y="1137"/>
                    <a:pt x="824" y="1137"/>
                    <a:pt x="995" y="1118"/>
                  </a:cubicBezTo>
                  <a:cubicBezTo>
                    <a:pt x="1144" y="1096"/>
                    <a:pt x="1286" y="1036"/>
                    <a:pt x="1416" y="988"/>
                  </a:cubicBezTo>
                  <a:cubicBezTo>
                    <a:pt x="1457" y="966"/>
                    <a:pt x="1606" y="928"/>
                    <a:pt x="1626" y="897"/>
                  </a:cubicBezTo>
                  <a:cubicBezTo>
                    <a:pt x="1657" y="868"/>
                    <a:pt x="1638" y="795"/>
                    <a:pt x="1638" y="767"/>
                  </a:cubicBezTo>
                  <a:cubicBezTo>
                    <a:pt x="1626" y="687"/>
                    <a:pt x="1606" y="637"/>
                    <a:pt x="1616" y="567"/>
                  </a:cubicBezTo>
                  <a:cubicBezTo>
                    <a:pt x="1626" y="475"/>
                    <a:pt x="1657" y="415"/>
                    <a:pt x="1626" y="326"/>
                  </a:cubicBezTo>
                  <a:cubicBezTo>
                    <a:pt x="1597" y="215"/>
                    <a:pt x="1537" y="114"/>
                    <a:pt x="1486" y="25"/>
                  </a:cubicBezTo>
                  <a:cubicBezTo>
                    <a:pt x="1457" y="35"/>
                    <a:pt x="1435" y="54"/>
                    <a:pt x="1406" y="63"/>
                  </a:cubicBezTo>
                  <a:cubicBezTo>
                    <a:pt x="1381" y="71"/>
                    <a:pt x="1356" y="74"/>
                    <a:pt x="1330" y="74"/>
                  </a:cubicBezTo>
                  <a:cubicBezTo>
                    <a:pt x="1209" y="74"/>
                    <a:pt x="1090" y="1"/>
                    <a:pt x="971" y="1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3"/>
            <p:cNvSpPr/>
            <p:nvPr/>
          </p:nvSpPr>
          <p:spPr>
            <a:xfrm>
              <a:off x="7115694" y="3368482"/>
              <a:ext cx="354265" cy="242164"/>
            </a:xfrm>
            <a:custGeom>
              <a:avLst/>
              <a:gdLst/>
              <a:ahLst/>
              <a:cxnLst/>
              <a:rect l="l" t="t" r="r" b="b"/>
              <a:pathLst>
                <a:path w="1716" h="1173" extrusionOk="0">
                  <a:moveTo>
                    <a:pt x="1024" y="36"/>
                  </a:moveTo>
                  <a:cubicBezTo>
                    <a:pt x="1141" y="36"/>
                    <a:pt x="1259" y="94"/>
                    <a:pt x="1375" y="94"/>
                  </a:cubicBezTo>
                  <a:cubicBezTo>
                    <a:pt x="1422" y="94"/>
                    <a:pt x="1468" y="84"/>
                    <a:pt x="1514" y="59"/>
                  </a:cubicBezTo>
                  <a:lnTo>
                    <a:pt x="1514" y="59"/>
                  </a:lnTo>
                  <a:cubicBezTo>
                    <a:pt x="1549" y="116"/>
                    <a:pt x="1578" y="180"/>
                    <a:pt x="1604" y="236"/>
                  </a:cubicBezTo>
                  <a:cubicBezTo>
                    <a:pt x="1655" y="347"/>
                    <a:pt x="1655" y="426"/>
                    <a:pt x="1636" y="537"/>
                  </a:cubicBezTo>
                  <a:cubicBezTo>
                    <a:pt x="1626" y="587"/>
                    <a:pt x="1626" y="626"/>
                    <a:pt x="1636" y="676"/>
                  </a:cubicBezTo>
                  <a:cubicBezTo>
                    <a:pt x="1645" y="737"/>
                    <a:pt x="1696" y="879"/>
                    <a:pt x="1616" y="917"/>
                  </a:cubicBezTo>
                  <a:cubicBezTo>
                    <a:pt x="1515" y="968"/>
                    <a:pt x="1385" y="1009"/>
                    <a:pt x="1284" y="1047"/>
                  </a:cubicBezTo>
                  <a:cubicBezTo>
                    <a:pt x="1113" y="1107"/>
                    <a:pt x="942" y="1119"/>
                    <a:pt x="774" y="1129"/>
                  </a:cubicBezTo>
                  <a:cubicBezTo>
                    <a:pt x="673" y="1129"/>
                    <a:pt x="563" y="1138"/>
                    <a:pt x="457" y="1138"/>
                  </a:cubicBezTo>
                  <a:cubicBezTo>
                    <a:pt x="404" y="1138"/>
                    <a:pt x="352" y="1135"/>
                    <a:pt x="302" y="1129"/>
                  </a:cubicBezTo>
                  <a:cubicBezTo>
                    <a:pt x="261" y="1129"/>
                    <a:pt x="232" y="1119"/>
                    <a:pt x="191" y="1119"/>
                  </a:cubicBezTo>
                  <a:cubicBezTo>
                    <a:pt x="121" y="1107"/>
                    <a:pt x="121" y="1079"/>
                    <a:pt x="112" y="1018"/>
                  </a:cubicBezTo>
                  <a:cubicBezTo>
                    <a:pt x="90" y="917"/>
                    <a:pt x="71" y="806"/>
                    <a:pt x="80" y="708"/>
                  </a:cubicBezTo>
                  <a:cubicBezTo>
                    <a:pt x="80" y="549"/>
                    <a:pt x="116" y="390"/>
                    <a:pt x="128" y="232"/>
                  </a:cubicBezTo>
                  <a:lnTo>
                    <a:pt x="128" y="232"/>
                  </a:lnTo>
                  <a:cubicBezTo>
                    <a:pt x="262" y="307"/>
                    <a:pt x="371" y="430"/>
                    <a:pt x="531" y="430"/>
                  </a:cubicBezTo>
                  <a:cubicBezTo>
                    <a:pt x="547" y="430"/>
                    <a:pt x="564" y="429"/>
                    <a:pt x="581" y="426"/>
                  </a:cubicBezTo>
                  <a:cubicBezTo>
                    <a:pt x="746" y="398"/>
                    <a:pt x="752" y="191"/>
                    <a:pt x="860" y="85"/>
                  </a:cubicBezTo>
                  <a:lnTo>
                    <a:pt x="860" y="85"/>
                  </a:lnTo>
                  <a:cubicBezTo>
                    <a:pt x="861" y="85"/>
                    <a:pt x="862" y="85"/>
                    <a:pt x="863" y="84"/>
                  </a:cubicBezTo>
                  <a:cubicBezTo>
                    <a:pt x="916" y="48"/>
                    <a:pt x="970" y="36"/>
                    <a:pt x="1024" y="36"/>
                  </a:cubicBezTo>
                  <a:close/>
                  <a:moveTo>
                    <a:pt x="1001" y="1"/>
                  </a:moveTo>
                  <a:cubicBezTo>
                    <a:pt x="948" y="1"/>
                    <a:pt x="895" y="12"/>
                    <a:pt x="844" y="46"/>
                  </a:cubicBezTo>
                  <a:cubicBezTo>
                    <a:pt x="742" y="135"/>
                    <a:pt x="733" y="286"/>
                    <a:pt x="632" y="366"/>
                  </a:cubicBezTo>
                  <a:cubicBezTo>
                    <a:pt x="596" y="390"/>
                    <a:pt x="559" y="400"/>
                    <a:pt x="523" y="400"/>
                  </a:cubicBezTo>
                  <a:cubicBezTo>
                    <a:pt x="377" y="400"/>
                    <a:pt x="233" y="239"/>
                    <a:pt x="121" y="176"/>
                  </a:cubicBezTo>
                  <a:cubicBezTo>
                    <a:pt x="112" y="176"/>
                    <a:pt x="90" y="185"/>
                    <a:pt x="90" y="195"/>
                  </a:cubicBezTo>
                  <a:cubicBezTo>
                    <a:pt x="61" y="496"/>
                    <a:pt x="1" y="806"/>
                    <a:pt x="80" y="1098"/>
                  </a:cubicBezTo>
                  <a:cubicBezTo>
                    <a:pt x="100" y="1168"/>
                    <a:pt x="201" y="1158"/>
                    <a:pt x="251" y="1168"/>
                  </a:cubicBezTo>
                  <a:cubicBezTo>
                    <a:pt x="315" y="1172"/>
                    <a:pt x="378" y="1173"/>
                    <a:pt x="441" y="1173"/>
                  </a:cubicBezTo>
                  <a:cubicBezTo>
                    <a:pt x="567" y="1173"/>
                    <a:pt x="692" y="1168"/>
                    <a:pt x="812" y="1168"/>
                  </a:cubicBezTo>
                  <a:cubicBezTo>
                    <a:pt x="1002" y="1158"/>
                    <a:pt x="1173" y="1129"/>
                    <a:pt x="1354" y="1059"/>
                  </a:cubicBezTo>
                  <a:cubicBezTo>
                    <a:pt x="1455" y="1018"/>
                    <a:pt x="1604" y="987"/>
                    <a:pt x="1686" y="917"/>
                  </a:cubicBezTo>
                  <a:cubicBezTo>
                    <a:pt x="1715" y="888"/>
                    <a:pt x="1696" y="828"/>
                    <a:pt x="1696" y="797"/>
                  </a:cubicBezTo>
                  <a:cubicBezTo>
                    <a:pt x="1686" y="686"/>
                    <a:pt x="1665" y="597"/>
                    <a:pt x="1686" y="486"/>
                  </a:cubicBezTo>
                  <a:cubicBezTo>
                    <a:pt x="1715" y="315"/>
                    <a:pt x="1626" y="166"/>
                    <a:pt x="1535" y="24"/>
                  </a:cubicBezTo>
                  <a:cubicBezTo>
                    <a:pt x="1535" y="17"/>
                    <a:pt x="1530" y="10"/>
                    <a:pt x="1524" y="10"/>
                  </a:cubicBezTo>
                  <a:cubicBezTo>
                    <a:pt x="1521" y="10"/>
                    <a:pt x="1518" y="11"/>
                    <a:pt x="1515" y="14"/>
                  </a:cubicBezTo>
                  <a:cubicBezTo>
                    <a:pt x="1465" y="48"/>
                    <a:pt x="1414" y="59"/>
                    <a:pt x="1362" y="59"/>
                  </a:cubicBezTo>
                  <a:cubicBezTo>
                    <a:pt x="1244" y="59"/>
                    <a:pt x="1121" y="1"/>
                    <a:pt x="100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3"/>
            <p:cNvSpPr/>
            <p:nvPr/>
          </p:nvSpPr>
          <p:spPr>
            <a:xfrm>
              <a:off x="7138609" y="3075124"/>
              <a:ext cx="291918" cy="377800"/>
            </a:xfrm>
            <a:custGeom>
              <a:avLst/>
              <a:gdLst/>
              <a:ahLst/>
              <a:cxnLst/>
              <a:rect l="l" t="t" r="r" b="b"/>
              <a:pathLst>
                <a:path w="1414" h="1830" extrusionOk="0">
                  <a:moveTo>
                    <a:pt x="651" y="0"/>
                  </a:moveTo>
                  <a:cubicBezTo>
                    <a:pt x="470" y="22"/>
                    <a:pt x="210" y="92"/>
                    <a:pt x="70" y="212"/>
                  </a:cubicBezTo>
                  <a:cubicBezTo>
                    <a:pt x="99" y="282"/>
                    <a:pt x="70" y="361"/>
                    <a:pt x="70" y="453"/>
                  </a:cubicBezTo>
                  <a:cubicBezTo>
                    <a:pt x="80" y="564"/>
                    <a:pt x="61" y="674"/>
                    <a:pt x="39" y="773"/>
                  </a:cubicBezTo>
                  <a:cubicBezTo>
                    <a:pt x="39" y="1156"/>
                    <a:pt x="20" y="1406"/>
                    <a:pt x="1" y="1616"/>
                  </a:cubicBezTo>
                  <a:cubicBezTo>
                    <a:pt x="132" y="1682"/>
                    <a:pt x="239" y="1829"/>
                    <a:pt x="410" y="1829"/>
                  </a:cubicBezTo>
                  <a:cubicBezTo>
                    <a:pt x="420" y="1829"/>
                    <a:pt x="431" y="1829"/>
                    <a:pt x="441" y="1828"/>
                  </a:cubicBezTo>
                  <a:cubicBezTo>
                    <a:pt x="641" y="1806"/>
                    <a:pt x="612" y="1587"/>
                    <a:pt x="742" y="1486"/>
                  </a:cubicBezTo>
                  <a:cubicBezTo>
                    <a:pt x="795" y="1446"/>
                    <a:pt x="847" y="1433"/>
                    <a:pt x="899" y="1433"/>
                  </a:cubicBezTo>
                  <a:cubicBezTo>
                    <a:pt x="1018" y="1433"/>
                    <a:pt x="1137" y="1506"/>
                    <a:pt x="1258" y="1506"/>
                  </a:cubicBezTo>
                  <a:cubicBezTo>
                    <a:pt x="1284" y="1506"/>
                    <a:pt x="1309" y="1503"/>
                    <a:pt x="1334" y="1495"/>
                  </a:cubicBezTo>
                  <a:cubicBezTo>
                    <a:pt x="1363" y="1486"/>
                    <a:pt x="1385" y="1467"/>
                    <a:pt x="1414" y="1457"/>
                  </a:cubicBezTo>
                  <a:cubicBezTo>
                    <a:pt x="1395" y="1416"/>
                    <a:pt x="1373" y="1385"/>
                    <a:pt x="1354" y="1346"/>
                  </a:cubicBezTo>
                  <a:cubicBezTo>
                    <a:pt x="1313" y="1264"/>
                    <a:pt x="1274" y="1175"/>
                    <a:pt x="1233" y="1084"/>
                  </a:cubicBezTo>
                  <a:cubicBezTo>
                    <a:pt x="1144" y="903"/>
                    <a:pt x="1043" y="735"/>
                    <a:pt x="983" y="542"/>
                  </a:cubicBezTo>
                  <a:cubicBezTo>
                    <a:pt x="952" y="434"/>
                    <a:pt x="913" y="301"/>
                    <a:pt x="843" y="212"/>
                  </a:cubicBezTo>
                  <a:cubicBezTo>
                    <a:pt x="802" y="162"/>
                    <a:pt x="752" y="142"/>
                    <a:pt x="701" y="101"/>
                  </a:cubicBezTo>
                  <a:cubicBezTo>
                    <a:pt x="672" y="60"/>
                    <a:pt x="672" y="60"/>
                    <a:pt x="6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3"/>
            <p:cNvSpPr/>
            <p:nvPr/>
          </p:nvSpPr>
          <p:spPr>
            <a:xfrm>
              <a:off x="7134068" y="3071202"/>
              <a:ext cx="300589" cy="386058"/>
            </a:xfrm>
            <a:custGeom>
              <a:avLst/>
              <a:gdLst/>
              <a:ahLst/>
              <a:cxnLst/>
              <a:rect l="l" t="t" r="r" b="b"/>
              <a:pathLst>
                <a:path w="1456" h="1870" extrusionOk="0">
                  <a:moveTo>
                    <a:pt x="638" y="46"/>
                  </a:moveTo>
                  <a:cubicBezTo>
                    <a:pt x="660" y="46"/>
                    <a:pt x="659" y="56"/>
                    <a:pt x="673" y="92"/>
                  </a:cubicBezTo>
                  <a:cubicBezTo>
                    <a:pt x="694" y="120"/>
                    <a:pt x="714" y="130"/>
                    <a:pt x="733" y="152"/>
                  </a:cubicBezTo>
                  <a:cubicBezTo>
                    <a:pt x="783" y="190"/>
                    <a:pt x="834" y="212"/>
                    <a:pt x="865" y="272"/>
                  </a:cubicBezTo>
                  <a:cubicBezTo>
                    <a:pt x="913" y="332"/>
                    <a:pt x="935" y="402"/>
                    <a:pt x="954" y="472"/>
                  </a:cubicBezTo>
                  <a:cubicBezTo>
                    <a:pt x="1034" y="693"/>
                    <a:pt x="1135" y="903"/>
                    <a:pt x="1236" y="1115"/>
                  </a:cubicBezTo>
                  <a:cubicBezTo>
                    <a:pt x="1293" y="1229"/>
                    <a:pt x="1342" y="1352"/>
                    <a:pt x="1406" y="1467"/>
                  </a:cubicBezTo>
                  <a:lnTo>
                    <a:pt x="1406" y="1467"/>
                  </a:lnTo>
                  <a:cubicBezTo>
                    <a:pt x="1364" y="1489"/>
                    <a:pt x="1322" y="1498"/>
                    <a:pt x="1280" y="1498"/>
                  </a:cubicBezTo>
                  <a:cubicBezTo>
                    <a:pt x="1160" y="1498"/>
                    <a:pt x="1038" y="1431"/>
                    <a:pt x="915" y="1431"/>
                  </a:cubicBezTo>
                  <a:cubicBezTo>
                    <a:pt x="898" y="1431"/>
                    <a:pt x="882" y="1432"/>
                    <a:pt x="865" y="1435"/>
                  </a:cubicBezTo>
                  <a:cubicBezTo>
                    <a:pt x="704" y="1464"/>
                    <a:pt x="663" y="1625"/>
                    <a:pt x="603" y="1736"/>
                  </a:cubicBezTo>
                  <a:cubicBezTo>
                    <a:pt x="561" y="1809"/>
                    <a:pt x="506" y="1836"/>
                    <a:pt x="447" y="1836"/>
                  </a:cubicBezTo>
                  <a:cubicBezTo>
                    <a:pt x="311" y="1836"/>
                    <a:pt x="149" y="1692"/>
                    <a:pt x="51" y="1635"/>
                  </a:cubicBezTo>
                  <a:cubicBezTo>
                    <a:pt x="23" y="1616"/>
                    <a:pt x="61" y="1435"/>
                    <a:pt x="61" y="1404"/>
                  </a:cubicBezTo>
                  <a:cubicBezTo>
                    <a:pt x="71" y="1295"/>
                    <a:pt x="83" y="1185"/>
                    <a:pt x="83" y="1083"/>
                  </a:cubicBezTo>
                  <a:cubicBezTo>
                    <a:pt x="92" y="833"/>
                    <a:pt x="102" y="592"/>
                    <a:pt x="121" y="342"/>
                  </a:cubicBezTo>
                  <a:cubicBezTo>
                    <a:pt x="121" y="332"/>
                    <a:pt x="112" y="231"/>
                    <a:pt x="121" y="231"/>
                  </a:cubicBezTo>
                  <a:cubicBezTo>
                    <a:pt x="162" y="200"/>
                    <a:pt x="203" y="171"/>
                    <a:pt x="242" y="152"/>
                  </a:cubicBezTo>
                  <a:cubicBezTo>
                    <a:pt x="352" y="101"/>
                    <a:pt x="473" y="70"/>
                    <a:pt x="593" y="51"/>
                  </a:cubicBezTo>
                  <a:cubicBezTo>
                    <a:pt x="614" y="48"/>
                    <a:pt x="628" y="46"/>
                    <a:pt x="638" y="46"/>
                  </a:cubicBezTo>
                  <a:close/>
                  <a:moveTo>
                    <a:pt x="673" y="0"/>
                  </a:moveTo>
                  <a:cubicBezTo>
                    <a:pt x="463" y="19"/>
                    <a:pt x="251" y="79"/>
                    <a:pt x="83" y="212"/>
                  </a:cubicBezTo>
                  <a:cubicBezTo>
                    <a:pt x="71" y="212"/>
                    <a:pt x="61" y="222"/>
                    <a:pt x="71" y="231"/>
                  </a:cubicBezTo>
                  <a:cubicBezTo>
                    <a:pt x="92" y="291"/>
                    <a:pt x="83" y="342"/>
                    <a:pt x="83" y="412"/>
                  </a:cubicBezTo>
                  <a:cubicBezTo>
                    <a:pt x="71" y="472"/>
                    <a:pt x="83" y="542"/>
                    <a:pt x="71" y="612"/>
                  </a:cubicBezTo>
                  <a:cubicBezTo>
                    <a:pt x="71" y="672"/>
                    <a:pt x="51" y="732"/>
                    <a:pt x="42" y="792"/>
                  </a:cubicBezTo>
                  <a:lnTo>
                    <a:pt x="42" y="1014"/>
                  </a:lnTo>
                  <a:cubicBezTo>
                    <a:pt x="42" y="1223"/>
                    <a:pt x="23" y="1435"/>
                    <a:pt x="1" y="1635"/>
                  </a:cubicBezTo>
                  <a:cubicBezTo>
                    <a:pt x="1" y="1645"/>
                    <a:pt x="11" y="1657"/>
                    <a:pt x="11" y="1657"/>
                  </a:cubicBezTo>
                  <a:cubicBezTo>
                    <a:pt x="143" y="1726"/>
                    <a:pt x="242" y="1847"/>
                    <a:pt x="403" y="1866"/>
                  </a:cubicBezTo>
                  <a:cubicBezTo>
                    <a:pt x="417" y="1868"/>
                    <a:pt x="430" y="1870"/>
                    <a:pt x="444" y="1870"/>
                  </a:cubicBezTo>
                  <a:cubicBezTo>
                    <a:pt x="535" y="1870"/>
                    <a:pt x="609" y="1813"/>
                    <a:pt x="653" y="1726"/>
                  </a:cubicBezTo>
                  <a:cubicBezTo>
                    <a:pt x="685" y="1666"/>
                    <a:pt x="704" y="1596"/>
                    <a:pt x="755" y="1546"/>
                  </a:cubicBezTo>
                  <a:cubicBezTo>
                    <a:pt x="796" y="1492"/>
                    <a:pt x="854" y="1473"/>
                    <a:pt x="916" y="1473"/>
                  </a:cubicBezTo>
                  <a:cubicBezTo>
                    <a:pt x="959" y="1473"/>
                    <a:pt x="1004" y="1482"/>
                    <a:pt x="1046" y="1495"/>
                  </a:cubicBezTo>
                  <a:cubicBezTo>
                    <a:pt x="1127" y="1512"/>
                    <a:pt x="1201" y="1536"/>
                    <a:pt x="1276" y="1536"/>
                  </a:cubicBezTo>
                  <a:cubicBezTo>
                    <a:pt x="1331" y="1536"/>
                    <a:pt x="1387" y="1523"/>
                    <a:pt x="1446" y="1486"/>
                  </a:cubicBezTo>
                  <a:cubicBezTo>
                    <a:pt x="1455" y="1486"/>
                    <a:pt x="1455" y="1476"/>
                    <a:pt x="1446" y="1464"/>
                  </a:cubicBezTo>
                  <a:cubicBezTo>
                    <a:pt x="1386" y="1345"/>
                    <a:pt x="1326" y="1216"/>
                    <a:pt x="1276" y="1097"/>
                  </a:cubicBezTo>
                  <a:lnTo>
                    <a:pt x="1276" y="1097"/>
                  </a:lnTo>
                  <a:cubicBezTo>
                    <a:pt x="1276" y="1096"/>
                    <a:pt x="1275" y="1094"/>
                    <a:pt x="1275" y="1093"/>
                  </a:cubicBezTo>
                  <a:lnTo>
                    <a:pt x="1275" y="1093"/>
                  </a:lnTo>
                  <a:cubicBezTo>
                    <a:pt x="1275" y="1093"/>
                    <a:pt x="1275" y="1093"/>
                    <a:pt x="1275" y="1093"/>
                  </a:cubicBezTo>
                  <a:cubicBezTo>
                    <a:pt x="1274" y="1091"/>
                    <a:pt x="1273" y="1089"/>
                    <a:pt x="1272" y="1088"/>
                  </a:cubicBezTo>
                  <a:lnTo>
                    <a:pt x="1272" y="1088"/>
                  </a:lnTo>
                  <a:cubicBezTo>
                    <a:pt x="1174" y="880"/>
                    <a:pt x="1065" y="679"/>
                    <a:pt x="995" y="462"/>
                  </a:cubicBezTo>
                  <a:cubicBezTo>
                    <a:pt x="974" y="380"/>
                    <a:pt x="945" y="282"/>
                    <a:pt x="885" y="222"/>
                  </a:cubicBezTo>
                  <a:cubicBezTo>
                    <a:pt x="853" y="181"/>
                    <a:pt x="824" y="161"/>
                    <a:pt x="783" y="140"/>
                  </a:cubicBezTo>
                  <a:cubicBezTo>
                    <a:pt x="733" y="101"/>
                    <a:pt x="714" y="70"/>
                    <a:pt x="694" y="19"/>
                  </a:cubicBezTo>
                  <a:cubicBezTo>
                    <a:pt x="694" y="10"/>
                    <a:pt x="685" y="0"/>
                    <a:pt x="67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3"/>
            <p:cNvSpPr/>
            <p:nvPr/>
          </p:nvSpPr>
          <p:spPr>
            <a:xfrm>
              <a:off x="7134068" y="3071202"/>
              <a:ext cx="300589" cy="386058"/>
            </a:xfrm>
            <a:custGeom>
              <a:avLst/>
              <a:gdLst/>
              <a:ahLst/>
              <a:cxnLst/>
              <a:rect l="l" t="t" r="r" b="b"/>
              <a:pathLst>
                <a:path w="1456" h="1870" extrusionOk="0">
                  <a:moveTo>
                    <a:pt x="638" y="46"/>
                  </a:moveTo>
                  <a:cubicBezTo>
                    <a:pt x="660" y="46"/>
                    <a:pt x="659" y="56"/>
                    <a:pt x="673" y="92"/>
                  </a:cubicBezTo>
                  <a:cubicBezTo>
                    <a:pt x="694" y="120"/>
                    <a:pt x="714" y="130"/>
                    <a:pt x="733" y="152"/>
                  </a:cubicBezTo>
                  <a:cubicBezTo>
                    <a:pt x="783" y="190"/>
                    <a:pt x="834" y="212"/>
                    <a:pt x="865" y="272"/>
                  </a:cubicBezTo>
                  <a:cubicBezTo>
                    <a:pt x="913" y="332"/>
                    <a:pt x="935" y="402"/>
                    <a:pt x="954" y="472"/>
                  </a:cubicBezTo>
                  <a:cubicBezTo>
                    <a:pt x="1034" y="693"/>
                    <a:pt x="1135" y="903"/>
                    <a:pt x="1236" y="1115"/>
                  </a:cubicBezTo>
                  <a:cubicBezTo>
                    <a:pt x="1293" y="1229"/>
                    <a:pt x="1342" y="1352"/>
                    <a:pt x="1406" y="1467"/>
                  </a:cubicBezTo>
                  <a:lnTo>
                    <a:pt x="1406" y="1467"/>
                  </a:lnTo>
                  <a:cubicBezTo>
                    <a:pt x="1364" y="1489"/>
                    <a:pt x="1322" y="1498"/>
                    <a:pt x="1280" y="1498"/>
                  </a:cubicBezTo>
                  <a:cubicBezTo>
                    <a:pt x="1160" y="1498"/>
                    <a:pt x="1038" y="1431"/>
                    <a:pt x="915" y="1431"/>
                  </a:cubicBezTo>
                  <a:cubicBezTo>
                    <a:pt x="898" y="1431"/>
                    <a:pt x="882" y="1432"/>
                    <a:pt x="865" y="1435"/>
                  </a:cubicBezTo>
                  <a:cubicBezTo>
                    <a:pt x="704" y="1464"/>
                    <a:pt x="663" y="1625"/>
                    <a:pt x="603" y="1736"/>
                  </a:cubicBezTo>
                  <a:cubicBezTo>
                    <a:pt x="561" y="1809"/>
                    <a:pt x="506" y="1836"/>
                    <a:pt x="447" y="1836"/>
                  </a:cubicBezTo>
                  <a:cubicBezTo>
                    <a:pt x="311" y="1836"/>
                    <a:pt x="149" y="1692"/>
                    <a:pt x="51" y="1635"/>
                  </a:cubicBezTo>
                  <a:cubicBezTo>
                    <a:pt x="23" y="1616"/>
                    <a:pt x="61" y="1435"/>
                    <a:pt x="61" y="1404"/>
                  </a:cubicBezTo>
                  <a:cubicBezTo>
                    <a:pt x="71" y="1295"/>
                    <a:pt x="83" y="1185"/>
                    <a:pt x="83" y="1083"/>
                  </a:cubicBezTo>
                  <a:cubicBezTo>
                    <a:pt x="92" y="833"/>
                    <a:pt x="102" y="592"/>
                    <a:pt x="121" y="342"/>
                  </a:cubicBezTo>
                  <a:cubicBezTo>
                    <a:pt x="121" y="332"/>
                    <a:pt x="112" y="231"/>
                    <a:pt x="121" y="231"/>
                  </a:cubicBezTo>
                  <a:cubicBezTo>
                    <a:pt x="162" y="200"/>
                    <a:pt x="203" y="171"/>
                    <a:pt x="242" y="152"/>
                  </a:cubicBezTo>
                  <a:cubicBezTo>
                    <a:pt x="352" y="101"/>
                    <a:pt x="473" y="70"/>
                    <a:pt x="593" y="51"/>
                  </a:cubicBezTo>
                  <a:cubicBezTo>
                    <a:pt x="614" y="48"/>
                    <a:pt x="628" y="46"/>
                    <a:pt x="638" y="46"/>
                  </a:cubicBezTo>
                  <a:close/>
                  <a:moveTo>
                    <a:pt x="673" y="0"/>
                  </a:moveTo>
                  <a:cubicBezTo>
                    <a:pt x="463" y="19"/>
                    <a:pt x="251" y="79"/>
                    <a:pt x="83" y="212"/>
                  </a:cubicBezTo>
                  <a:cubicBezTo>
                    <a:pt x="71" y="212"/>
                    <a:pt x="61" y="222"/>
                    <a:pt x="71" y="231"/>
                  </a:cubicBezTo>
                  <a:cubicBezTo>
                    <a:pt x="92" y="291"/>
                    <a:pt x="83" y="342"/>
                    <a:pt x="83" y="412"/>
                  </a:cubicBezTo>
                  <a:cubicBezTo>
                    <a:pt x="71" y="472"/>
                    <a:pt x="83" y="542"/>
                    <a:pt x="71" y="612"/>
                  </a:cubicBezTo>
                  <a:cubicBezTo>
                    <a:pt x="71" y="672"/>
                    <a:pt x="51" y="732"/>
                    <a:pt x="42" y="792"/>
                  </a:cubicBezTo>
                  <a:lnTo>
                    <a:pt x="42" y="1014"/>
                  </a:lnTo>
                  <a:cubicBezTo>
                    <a:pt x="42" y="1223"/>
                    <a:pt x="23" y="1435"/>
                    <a:pt x="1" y="1635"/>
                  </a:cubicBezTo>
                  <a:cubicBezTo>
                    <a:pt x="1" y="1645"/>
                    <a:pt x="11" y="1657"/>
                    <a:pt x="11" y="1657"/>
                  </a:cubicBezTo>
                  <a:cubicBezTo>
                    <a:pt x="143" y="1726"/>
                    <a:pt x="242" y="1847"/>
                    <a:pt x="403" y="1866"/>
                  </a:cubicBezTo>
                  <a:cubicBezTo>
                    <a:pt x="417" y="1868"/>
                    <a:pt x="430" y="1870"/>
                    <a:pt x="444" y="1870"/>
                  </a:cubicBezTo>
                  <a:cubicBezTo>
                    <a:pt x="535" y="1870"/>
                    <a:pt x="609" y="1813"/>
                    <a:pt x="653" y="1726"/>
                  </a:cubicBezTo>
                  <a:cubicBezTo>
                    <a:pt x="685" y="1666"/>
                    <a:pt x="704" y="1596"/>
                    <a:pt x="755" y="1546"/>
                  </a:cubicBezTo>
                  <a:cubicBezTo>
                    <a:pt x="796" y="1492"/>
                    <a:pt x="854" y="1473"/>
                    <a:pt x="916" y="1473"/>
                  </a:cubicBezTo>
                  <a:cubicBezTo>
                    <a:pt x="959" y="1473"/>
                    <a:pt x="1004" y="1482"/>
                    <a:pt x="1046" y="1495"/>
                  </a:cubicBezTo>
                  <a:cubicBezTo>
                    <a:pt x="1127" y="1512"/>
                    <a:pt x="1201" y="1536"/>
                    <a:pt x="1276" y="1536"/>
                  </a:cubicBezTo>
                  <a:cubicBezTo>
                    <a:pt x="1331" y="1536"/>
                    <a:pt x="1387" y="1523"/>
                    <a:pt x="1446" y="1486"/>
                  </a:cubicBezTo>
                  <a:cubicBezTo>
                    <a:pt x="1455" y="1486"/>
                    <a:pt x="1455" y="1476"/>
                    <a:pt x="1446" y="1464"/>
                  </a:cubicBezTo>
                  <a:cubicBezTo>
                    <a:pt x="1386" y="1345"/>
                    <a:pt x="1326" y="1216"/>
                    <a:pt x="1276" y="1097"/>
                  </a:cubicBezTo>
                  <a:lnTo>
                    <a:pt x="1276" y="1097"/>
                  </a:lnTo>
                  <a:cubicBezTo>
                    <a:pt x="1276" y="1096"/>
                    <a:pt x="1275" y="1094"/>
                    <a:pt x="1275" y="1093"/>
                  </a:cubicBezTo>
                  <a:lnTo>
                    <a:pt x="1275" y="1093"/>
                  </a:lnTo>
                  <a:cubicBezTo>
                    <a:pt x="1275" y="1093"/>
                    <a:pt x="1275" y="1093"/>
                    <a:pt x="1275" y="1093"/>
                  </a:cubicBezTo>
                  <a:cubicBezTo>
                    <a:pt x="1274" y="1091"/>
                    <a:pt x="1273" y="1089"/>
                    <a:pt x="1272" y="1088"/>
                  </a:cubicBezTo>
                  <a:lnTo>
                    <a:pt x="1272" y="1088"/>
                  </a:lnTo>
                  <a:cubicBezTo>
                    <a:pt x="1174" y="880"/>
                    <a:pt x="1065" y="679"/>
                    <a:pt x="995" y="462"/>
                  </a:cubicBezTo>
                  <a:cubicBezTo>
                    <a:pt x="974" y="380"/>
                    <a:pt x="945" y="282"/>
                    <a:pt x="885" y="222"/>
                  </a:cubicBezTo>
                  <a:cubicBezTo>
                    <a:pt x="853" y="181"/>
                    <a:pt x="824" y="161"/>
                    <a:pt x="783" y="140"/>
                  </a:cubicBezTo>
                  <a:cubicBezTo>
                    <a:pt x="733" y="101"/>
                    <a:pt x="714" y="70"/>
                    <a:pt x="694" y="19"/>
                  </a:cubicBezTo>
                  <a:cubicBezTo>
                    <a:pt x="694" y="10"/>
                    <a:pt x="685" y="0"/>
                    <a:pt x="67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3"/>
            <p:cNvSpPr/>
            <p:nvPr/>
          </p:nvSpPr>
          <p:spPr>
            <a:xfrm>
              <a:off x="7252567" y="3496271"/>
              <a:ext cx="197984" cy="70399"/>
            </a:xfrm>
            <a:custGeom>
              <a:avLst/>
              <a:gdLst/>
              <a:ahLst/>
              <a:cxnLst/>
              <a:rect l="l" t="t" r="r" b="b"/>
              <a:pathLst>
                <a:path w="959" h="341" extrusionOk="0">
                  <a:moveTo>
                    <a:pt x="926" y="1"/>
                  </a:moveTo>
                  <a:cubicBezTo>
                    <a:pt x="922" y="1"/>
                    <a:pt x="917" y="3"/>
                    <a:pt x="913" y="7"/>
                  </a:cubicBezTo>
                  <a:cubicBezTo>
                    <a:pt x="811" y="127"/>
                    <a:pt x="662" y="168"/>
                    <a:pt x="510" y="209"/>
                  </a:cubicBezTo>
                  <a:cubicBezTo>
                    <a:pt x="361" y="248"/>
                    <a:pt x="190" y="279"/>
                    <a:pt x="29" y="298"/>
                  </a:cubicBezTo>
                  <a:cubicBezTo>
                    <a:pt x="3" y="307"/>
                    <a:pt x="0" y="341"/>
                    <a:pt x="21" y="341"/>
                  </a:cubicBezTo>
                  <a:cubicBezTo>
                    <a:pt x="23" y="341"/>
                    <a:pt x="26" y="340"/>
                    <a:pt x="29" y="339"/>
                  </a:cubicBezTo>
                  <a:cubicBezTo>
                    <a:pt x="190" y="320"/>
                    <a:pt x="361" y="289"/>
                    <a:pt x="532" y="248"/>
                  </a:cubicBezTo>
                  <a:cubicBezTo>
                    <a:pt x="672" y="209"/>
                    <a:pt x="843" y="159"/>
                    <a:pt x="941" y="38"/>
                  </a:cubicBezTo>
                  <a:cubicBezTo>
                    <a:pt x="958" y="23"/>
                    <a:pt x="943" y="1"/>
                    <a:pt x="92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3"/>
            <p:cNvSpPr/>
            <p:nvPr/>
          </p:nvSpPr>
          <p:spPr>
            <a:xfrm>
              <a:off x="6952190" y="3192798"/>
              <a:ext cx="126553" cy="170733"/>
            </a:xfrm>
            <a:custGeom>
              <a:avLst/>
              <a:gdLst/>
              <a:ahLst/>
              <a:cxnLst/>
              <a:rect l="l" t="t" r="r" b="b"/>
              <a:pathLst>
                <a:path w="613" h="827" extrusionOk="0">
                  <a:moveTo>
                    <a:pt x="37" y="1"/>
                  </a:moveTo>
                  <a:cubicBezTo>
                    <a:pt x="28" y="1"/>
                    <a:pt x="19" y="2"/>
                    <a:pt x="10" y="3"/>
                  </a:cubicBezTo>
                  <a:cubicBezTo>
                    <a:pt x="30" y="44"/>
                    <a:pt x="1" y="54"/>
                    <a:pt x="1" y="92"/>
                  </a:cubicBezTo>
                  <a:cubicBezTo>
                    <a:pt x="1" y="104"/>
                    <a:pt x="20" y="143"/>
                    <a:pt x="20" y="153"/>
                  </a:cubicBezTo>
                  <a:cubicBezTo>
                    <a:pt x="20" y="165"/>
                    <a:pt x="1" y="194"/>
                    <a:pt x="1" y="203"/>
                  </a:cubicBezTo>
                  <a:cubicBezTo>
                    <a:pt x="10" y="304"/>
                    <a:pt x="30" y="374"/>
                    <a:pt x="99" y="466"/>
                  </a:cubicBezTo>
                  <a:cubicBezTo>
                    <a:pt x="220" y="625"/>
                    <a:pt x="350" y="745"/>
                    <a:pt x="542" y="827"/>
                  </a:cubicBezTo>
                  <a:cubicBezTo>
                    <a:pt x="581" y="776"/>
                    <a:pt x="603" y="735"/>
                    <a:pt x="612" y="586"/>
                  </a:cubicBezTo>
                  <a:cubicBezTo>
                    <a:pt x="492" y="454"/>
                    <a:pt x="451" y="273"/>
                    <a:pt x="331" y="153"/>
                  </a:cubicBezTo>
                  <a:cubicBezTo>
                    <a:pt x="267" y="89"/>
                    <a:pt x="135" y="1"/>
                    <a:pt x="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3"/>
            <p:cNvSpPr/>
            <p:nvPr/>
          </p:nvSpPr>
          <p:spPr>
            <a:xfrm>
              <a:off x="6943726" y="3189082"/>
              <a:ext cx="138940" cy="178578"/>
            </a:xfrm>
            <a:custGeom>
              <a:avLst/>
              <a:gdLst/>
              <a:ahLst/>
              <a:cxnLst/>
              <a:rect l="l" t="t" r="r" b="b"/>
              <a:pathLst>
                <a:path w="673" h="865" extrusionOk="0">
                  <a:moveTo>
                    <a:pt x="77" y="40"/>
                  </a:moveTo>
                  <a:lnTo>
                    <a:pt x="77" y="40"/>
                  </a:lnTo>
                  <a:cubicBezTo>
                    <a:pt x="218" y="45"/>
                    <a:pt x="357" y="158"/>
                    <a:pt x="432" y="272"/>
                  </a:cubicBezTo>
                  <a:cubicBezTo>
                    <a:pt x="501" y="382"/>
                    <a:pt x="552" y="511"/>
                    <a:pt x="630" y="612"/>
                  </a:cubicBezTo>
                  <a:lnTo>
                    <a:pt x="630" y="612"/>
                  </a:lnTo>
                  <a:cubicBezTo>
                    <a:pt x="622" y="658"/>
                    <a:pt x="621" y="705"/>
                    <a:pt x="612" y="753"/>
                  </a:cubicBezTo>
                  <a:cubicBezTo>
                    <a:pt x="602" y="792"/>
                    <a:pt x="587" y="806"/>
                    <a:pt x="566" y="806"/>
                  </a:cubicBezTo>
                  <a:cubicBezTo>
                    <a:pt x="549" y="806"/>
                    <a:pt x="528" y="797"/>
                    <a:pt x="502" y="785"/>
                  </a:cubicBezTo>
                  <a:cubicBezTo>
                    <a:pt x="391" y="724"/>
                    <a:pt x="302" y="633"/>
                    <a:pt x="210" y="544"/>
                  </a:cubicBezTo>
                  <a:cubicBezTo>
                    <a:pt x="140" y="452"/>
                    <a:pt x="20" y="313"/>
                    <a:pt x="71" y="192"/>
                  </a:cubicBezTo>
                  <a:cubicBezTo>
                    <a:pt x="90" y="151"/>
                    <a:pt x="51" y="122"/>
                    <a:pt x="71" y="82"/>
                  </a:cubicBezTo>
                  <a:cubicBezTo>
                    <a:pt x="77" y="69"/>
                    <a:pt x="79" y="56"/>
                    <a:pt x="77" y="40"/>
                  </a:cubicBezTo>
                  <a:close/>
                  <a:moveTo>
                    <a:pt x="76" y="1"/>
                  </a:moveTo>
                  <a:cubicBezTo>
                    <a:pt x="67" y="1"/>
                    <a:pt x="59" y="1"/>
                    <a:pt x="51" y="2"/>
                  </a:cubicBezTo>
                  <a:cubicBezTo>
                    <a:pt x="42" y="2"/>
                    <a:pt x="30" y="12"/>
                    <a:pt x="30" y="21"/>
                  </a:cubicBezTo>
                  <a:cubicBezTo>
                    <a:pt x="42" y="62"/>
                    <a:pt x="20" y="72"/>
                    <a:pt x="20" y="110"/>
                  </a:cubicBezTo>
                  <a:cubicBezTo>
                    <a:pt x="20" y="122"/>
                    <a:pt x="30" y="142"/>
                    <a:pt x="30" y="161"/>
                  </a:cubicBezTo>
                  <a:cubicBezTo>
                    <a:pt x="42" y="161"/>
                    <a:pt x="20" y="212"/>
                    <a:pt x="20" y="221"/>
                  </a:cubicBezTo>
                  <a:cubicBezTo>
                    <a:pt x="1" y="281"/>
                    <a:pt x="51" y="392"/>
                    <a:pt x="90" y="443"/>
                  </a:cubicBezTo>
                  <a:cubicBezTo>
                    <a:pt x="191" y="623"/>
                    <a:pt x="381" y="773"/>
                    <a:pt x="571" y="864"/>
                  </a:cubicBezTo>
                  <a:lnTo>
                    <a:pt x="593" y="864"/>
                  </a:lnTo>
                  <a:cubicBezTo>
                    <a:pt x="653" y="785"/>
                    <a:pt x="663" y="703"/>
                    <a:pt x="673" y="604"/>
                  </a:cubicBezTo>
                  <a:cubicBezTo>
                    <a:pt x="673" y="589"/>
                    <a:pt x="664" y="582"/>
                    <a:pt x="654" y="581"/>
                  </a:cubicBezTo>
                  <a:lnTo>
                    <a:pt x="654" y="581"/>
                  </a:lnTo>
                  <a:cubicBezTo>
                    <a:pt x="550" y="443"/>
                    <a:pt x="508" y="278"/>
                    <a:pt x="391" y="151"/>
                  </a:cubicBezTo>
                  <a:cubicBezTo>
                    <a:pt x="317" y="77"/>
                    <a:pt x="190" y="1"/>
                    <a:pt x="7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3"/>
            <p:cNvSpPr/>
            <p:nvPr/>
          </p:nvSpPr>
          <p:spPr>
            <a:xfrm>
              <a:off x="6952190" y="3203739"/>
              <a:ext cx="50580" cy="39225"/>
            </a:xfrm>
            <a:custGeom>
              <a:avLst/>
              <a:gdLst/>
              <a:ahLst/>
              <a:cxnLst/>
              <a:rect l="l" t="t" r="r" b="b"/>
              <a:pathLst>
                <a:path w="245" h="190" extrusionOk="0">
                  <a:moveTo>
                    <a:pt x="30" y="1"/>
                  </a:moveTo>
                  <a:cubicBezTo>
                    <a:pt x="10" y="1"/>
                    <a:pt x="1" y="30"/>
                    <a:pt x="20" y="39"/>
                  </a:cubicBezTo>
                  <a:cubicBezTo>
                    <a:pt x="99" y="61"/>
                    <a:pt x="150" y="121"/>
                    <a:pt x="201" y="181"/>
                  </a:cubicBezTo>
                  <a:cubicBezTo>
                    <a:pt x="203" y="187"/>
                    <a:pt x="209" y="189"/>
                    <a:pt x="214" y="189"/>
                  </a:cubicBezTo>
                  <a:cubicBezTo>
                    <a:pt x="229" y="189"/>
                    <a:pt x="245" y="175"/>
                    <a:pt x="229" y="160"/>
                  </a:cubicBezTo>
                  <a:cubicBezTo>
                    <a:pt x="181" y="90"/>
                    <a:pt x="121" y="20"/>
                    <a:pt x="3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3"/>
            <p:cNvSpPr/>
            <p:nvPr/>
          </p:nvSpPr>
          <p:spPr>
            <a:xfrm>
              <a:off x="6953016" y="3222939"/>
              <a:ext cx="39845" cy="36128"/>
            </a:xfrm>
            <a:custGeom>
              <a:avLst/>
              <a:gdLst/>
              <a:ahLst/>
              <a:cxnLst/>
              <a:rect l="l" t="t" r="r" b="b"/>
              <a:pathLst>
                <a:path w="193" h="175" extrusionOk="0">
                  <a:moveTo>
                    <a:pt x="23" y="1"/>
                  </a:moveTo>
                  <a:cubicBezTo>
                    <a:pt x="9" y="1"/>
                    <a:pt x="1" y="23"/>
                    <a:pt x="16" y="38"/>
                  </a:cubicBezTo>
                  <a:cubicBezTo>
                    <a:pt x="67" y="79"/>
                    <a:pt x="105" y="127"/>
                    <a:pt x="146" y="168"/>
                  </a:cubicBezTo>
                  <a:cubicBezTo>
                    <a:pt x="150" y="172"/>
                    <a:pt x="156" y="174"/>
                    <a:pt x="161" y="174"/>
                  </a:cubicBezTo>
                  <a:cubicBezTo>
                    <a:pt x="177" y="174"/>
                    <a:pt x="192" y="154"/>
                    <a:pt x="177" y="139"/>
                  </a:cubicBezTo>
                  <a:cubicBezTo>
                    <a:pt x="136" y="98"/>
                    <a:pt x="86" y="48"/>
                    <a:pt x="35" y="7"/>
                  </a:cubicBezTo>
                  <a:cubicBezTo>
                    <a:pt x="31" y="2"/>
                    <a:pt x="27" y="1"/>
                    <a:pt x="23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3"/>
            <p:cNvSpPr/>
            <p:nvPr/>
          </p:nvSpPr>
          <p:spPr>
            <a:xfrm>
              <a:off x="6948268" y="3233055"/>
              <a:ext cx="36128" cy="38399"/>
            </a:xfrm>
            <a:custGeom>
              <a:avLst/>
              <a:gdLst/>
              <a:ahLst/>
              <a:cxnLst/>
              <a:rect l="l" t="t" r="r" b="b"/>
              <a:pathLst>
                <a:path w="175" h="186" extrusionOk="0">
                  <a:moveTo>
                    <a:pt x="30" y="0"/>
                  </a:moveTo>
                  <a:cubicBezTo>
                    <a:pt x="15" y="0"/>
                    <a:pt x="1" y="14"/>
                    <a:pt x="8" y="30"/>
                  </a:cubicBezTo>
                  <a:cubicBezTo>
                    <a:pt x="49" y="78"/>
                    <a:pt x="90" y="129"/>
                    <a:pt x="128" y="179"/>
                  </a:cubicBezTo>
                  <a:cubicBezTo>
                    <a:pt x="133" y="184"/>
                    <a:pt x="138" y="185"/>
                    <a:pt x="144" y="185"/>
                  </a:cubicBezTo>
                  <a:cubicBezTo>
                    <a:pt x="161" y="185"/>
                    <a:pt x="174" y="165"/>
                    <a:pt x="159" y="150"/>
                  </a:cubicBezTo>
                  <a:cubicBezTo>
                    <a:pt x="118" y="109"/>
                    <a:pt x="80" y="59"/>
                    <a:pt x="49" y="8"/>
                  </a:cubicBezTo>
                  <a:cubicBezTo>
                    <a:pt x="43" y="3"/>
                    <a:pt x="36" y="0"/>
                    <a:pt x="3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43"/>
            <p:cNvSpPr/>
            <p:nvPr/>
          </p:nvSpPr>
          <p:spPr>
            <a:xfrm>
              <a:off x="7036832" y="3310884"/>
              <a:ext cx="101985" cy="122837"/>
            </a:xfrm>
            <a:custGeom>
              <a:avLst/>
              <a:gdLst/>
              <a:ahLst/>
              <a:cxnLst/>
              <a:rect l="l" t="t" r="r" b="b"/>
              <a:pathLst>
                <a:path w="494" h="595" extrusionOk="0">
                  <a:moveTo>
                    <a:pt x="197" y="1"/>
                  </a:moveTo>
                  <a:cubicBezTo>
                    <a:pt x="170" y="1"/>
                    <a:pt x="142" y="28"/>
                    <a:pt x="91" y="84"/>
                  </a:cubicBezTo>
                  <a:cubicBezTo>
                    <a:pt x="0" y="183"/>
                    <a:pt x="22" y="214"/>
                    <a:pt x="91" y="325"/>
                  </a:cubicBezTo>
                  <a:cubicBezTo>
                    <a:pt x="142" y="414"/>
                    <a:pt x="212" y="515"/>
                    <a:pt x="282" y="594"/>
                  </a:cubicBezTo>
                  <a:cubicBezTo>
                    <a:pt x="291" y="534"/>
                    <a:pt x="282" y="474"/>
                    <a:pt x="342" y="435"/>
                  </a:cubicBezTo>
                  <a:cubicBezTo>
                    <a:pt x="412" y="385"/>
                    <a:pt x="453" y="423"/>
                    <a:pt x="482" y="344"/>
                  </a:cubicBezTo>
                  <a:cubicBezTo>
                    <a:pt x="494" y="325"/>
                    <a:pt x="494" y="303"/>
                    <a:pt x="494" y="274"/>
                  </a:cubicBezTo>
                  <a:cubicBezTo>
                    <a:pt x="443" y="204"/>
                    <a:pt x="361" y="154"/>
                    <a:pt x="301" y="84"/>
                  </a:cubicBezTo>
                  <a:cubicBezTo>
                    <a:pt x="252" y="28"/>
                    <a:pt x="225" y="1"/>
                    <a:pt x="197" y="1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43"/>
            <p:cNvSpPr/>
            <p:nvPr/>
          </p:nvSpPr>
          <p:spPr>
            <a:xfrm>
              <a:off x="7036832" y="3307168"/>
              <a:ext cx="110037" cy="131714"/>
            </a:xfrm>
            <a:custGeom>
              <a:avLst/>
              <a:gdLst/>
              <a:ahLst/>
              <a:cxnLst/>
              <a:rect l="l" t="t" r="r" b="b"/>
              <a:pathLst>
                <a:path w="533" h="638" extrusionOk="0">
                  <a:moveTo>
                    <a:pt x="196" y="46"/>
                  </a:moveTo>
                  <a:cubicBezTo>
                    <a:pt x="251" y="46"/>
                    <a:pt x="386" y="204"/>
                    <a:pt x="412" y="232"/>
                  </a:cubicBezTo>
                  <a:cubicBezTo>
                    <a:pt x="453" y="273"/>
                    <a:pt x="522" y="362"/>
                    <a:pt x="421" y="403"/>
                  </a:cubicBezTo>
                  <a:cubicBezTo>
                    <a:pt x="392" y="412"/>
                    <a:pt x="361" y="422"/>
                    <a:pt x="332" y="432"/>
                  </a:cubicBezTo>
                  <a:cubicBezTo>
                    <a:pt x="328" y="437"/>
                    <a:pt x="325" y="443"/>
                    <a:pt x="324" y="448"/>
                  </a:cubicBezTo>
                  <a:lnTo>
                    <a:pt x="324" y="448"/>
                  </a:lnTo>
                  <a:cubicBezTo>
                    <a:pt x="283" y="486"/>
                    <a:pt x="274" y="525"/>
                    <a:pt x="268" y="572"/>
                  </a:cubicBezTo>
                  <a:lnTo>
                    <a:pt x="268" y="572"/>
                  </a:lnTo>
                  <a:cubicBezTo>
                    <a:pt x="208" y="493"/>
                    <a:pt x="154" y="412"/>
                    <a:pt x="101" y="333"/>
                  </a:cubicBezTo>
                  <a:cubicBezTo>
                    <a:pt x="82" y="292"/>
                    <a:pt x="41" y="251"/>
                    <a:pt x="51" y="201"/>
                  </a:cubicBezTo>
                  <a:cubicBezTo>
                    <a:pt x="60" y="140"/>
                    <a:pt x="142" y="80"/>
                    <a:pt x="181" y="51"/>
                  </a:cubicBezTo>
                  <a:cubicBezTo>
                    <a:pt x="185" y="47"/>
                    <a:pt x="190" y="46"/>
                    <a:pt x="196" y="46"/>
                  </a:cubicBezTo>
                  <a:close/>
                  <a:moveTo>
                    <a:pt x="196" y="0"/>
                  </a:moveTo>
                  <a:cubicBezTo>
                    <a:pt x="125" y="0"/>
                    <a:pt x="0" y="154"/>
                    <a:pt x="12" y="213"/>
                  </a:cubicBezTo>
                  <a:cubicBezTo>
                    <a:pt x="12" y="273"/>
                    <a:pt x="51" y="333"/>
                    <a:pt x="91" y="381"/>
                  </a:cubicBezTo>
                  <a:cubicBezTo>
                    <a:pt x="142" y="473"/>
                    <a:pt x="202" y="552"/>
                    <a:pt x="262" y="634"/>
                  </a:cubicBezTo>
                  <a:cubicBezTo>
                    <a:pt x="265" y="637"/>
                    <a:pt x="269" y="638"/>
                    <a:pt x="273" y="638"/>
                  </a:cubicBezTo>
                  <a:cubicBezTo>
                    <a:pt x="282" y="638"/>
                    <a:pt x="294" y="630"/>
                    <a:pt x="301" y="622"/>
                  </a:cubicBezTo>
                  <a:cubicBezTo>
                    <a:pt x="312" y="566"/>
                    <a:pt x="313" y="521"/>
                    <a:pt x="343" y="475"/>
                  </a:cubicBezTo>
                  <a:lnTo>
                    <a:pt x="343" y="475"/>
                  </a:lnTo>
                  <a:cubicBezTo>
                    <a:pt x="344" y="475"/>
                    <a:pt x="344" y="475"/>
                    <a:pt x="344" y="475"/>
                  </a:cubicBezTo>
                  <a:cubicBezTo>
                    <a:pt x="346" y="475"/>
                    <a:pt x="349" y="474"/>
                    <a:pt x="352" y="473"/>
                  </a:cubicBezTo>
                  <a:cubicBezTo>
                    <a:pt x="392" y="441"/>
                    <a:pt x="453" y="441"/>
                    <a:pt x="482" y="403"/>
                  </a:cubicBezTo>
                  <a:cubicBezTo>
                    <a:pt x="503" y="381"/>
                    <a:pt x="532" y="311"/>
                    <a:pt x="513" y="282"/>
                  </a:cubicBezTo>
                  <a:cubicBezTo>
                    <a:pt x="472" y="213"/>
                    <a:pt x="383" y="152"/>
                    <a:pt x="323" y="92"/>
                  </a:cubicBezTo>
                  <a:cubicBezTo>
                    <a:pt x="282" y="51"/>
                    <a:pt x="253" y="10"/>
                    <a:pt x="202" y="1"/>
                  </a:cubicBezTo>
                  <a:cubicBezTo>
                    <a:pt x="200" y="0"/>
                    <a:pt x="198" y="0"/>
                    <a:pt x="19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3"/>
            <p:cNvSpPr/>
            <p:nvPr/>
          </p:nvSpPr>
          <p:spPr>
            <a:xfrm>
              <a:off x="7094843" y="3122813"/>
              <a:ext cx="195094" cy="376974"/>
            </a:xfrm>
            <a:custGeom>
              <a:avLst/>
              <a:gdLst/>
              <a:ahLst/>
              <a:cxnLst/>
              <a:rect l="l" t="t" r="r" b="b"/>
              <a:pathLst>
                <a:path w="945" h="1826" extrusionOk="0">
                  <a:moveTo>
                    <a:pt x="723" y="0"/>
                  </a:moveTo>
                  <a:cubicBezTo>
                    <a:pt x="542" y="0"/>
                    <a:pt x="492" y="371"/>
                    <a:pt x="473" y="504"/>
                  </a:cubicBezTo>
                  <a:cubicBezTo>
                    <a:pt x="453" y="694"/>
                    <a:pt x="321" y="1134"/>
                    <a:pt x="292" y="1214"/>
                  </a:cubicBezTo>
                  <a:cubicBezTo>
                    <a:pt x="292" y="1204"/>
                    <a:pt x="282" y="1204"/>
                    <a:pt x="273" y="1204"/>
                  </a:cubicBezTo>
                  <a:lnTo>
                    <a:pt x="251" y="1236"/>
                  </a:lnTo>
                  <a:cubicBezTo>
                    <a:pt x="241" y="1214"/>
                    <a:pt x="232" y="1195"/>
                    <a:pt x="213" y="1185"/>
                  </a:cubicBezTo>
                  <a:cubicBezTo>
                    <a:pt x="213" y="1214"/>
                    <a:pt x="213" y="1236"/>
                    <a:pt x="201" y="1255"/>
                  </a:cubicBezTo>
                  <a:cubicBezTo>
                    <a:pt x="172" y="1334"/>
                    <a:pt x="131" y="1296"/>
                    <a:pt x="61" y="1346"/>
                  </a:cubicBezTo>
                  <a:cubicBezTo>
                    <a:pt x="1" y="1385"/>
                    <a:pt x="10" y="1445"/>
                    <a:pt x="1" y="1505"/>
                  </a:cubicBezTo>
                  <a:cubicBezTo>
                    <a:pt x="20" y="1537"/>
                    <a:pt x="32" y="1556"/>
                    <a:pt x="51" y="1575"/>
                  </a:cubicBezTo>
                  <a:cubicBezTo>
                    <a:pt x="131" y="1663"/>
                    <a:pt x="267" y="1826"/>
                    <a:pt x="399" y="1826"/>
                  </a:cubicBezTo>
                  <a:cubicBezTo>
                    <a:pt x="434" y="1826"/>
                    <a:pt x="468" y="1814"/>
                    <a:pt x="502" y="1787"/>
                  </a:cubicBezTo>
                  <a:cubicBezTo>
                    <a:pt x="622" y="1686"/>
                    <a:pt x="875" y="1033"/>
                    <a:pt x="913" y="884"/>
                  </a:cubicBezTo>
                  <a:cubicBezTo>
                    <a:pt x="923" y="833"/>
                    <a:pt x="935" y="773"/>
                    <a:pt x="945" y="694"/>
                  </a:cubicBezTo>
                  <a:lnTo>
                    <a:pt x="754" y="10"/>
                  </a:lnTo>
                  <a:cubicBezTo>
                    <a:pt x="742" y="0"/>
                    <a:pt x="733" y="0"/>
                    <a:pt x="7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3"/>
            <p:cNvSpPr/>
            <p:nvPr/>
          </p:nvSpPr>
          <p:spPr>
            <a:xfrm>
              <a:off x="7088856" y="3120542"/>
              <a:ext cx="205003" cy="383581"/>
            </a:xfrm>
            <a:custGeom>
              <a:avLst/>
              <a:gdLst/>
              <a:ahLst/>
              <a:cxnLst/>
              <a:rect l="l" t="t" r="r" b="b"/>
              <a:pathLst>
                <a:path w="993" h="1858" extrusionOk="0">
                  <a:moveTo>
                    <a:pt x="766" y="0"/>
                  </a:moveTo>
                  <a:cubicBezTo>
                    <a:pt x="558" y="0"/>
                    <a:pt x="510" y="319"/>
                    <a:pt x="492" y="474"/>
                  </a:cubicBezTo>
                  <a:cubicBezTo>
                    <a:pt x="462" y="717"/>
                    <a:pt x="385" y="961"/>
                    <a:pt x="308" y="1196"/>
                  </a:cubicBezTo>
                  <a:lnTo>
                    <a:pt x="308" y="1196"/>
                  </a:lnTo>
                  <a:cubicBezTo>
                    <a:pt x="299" y="1196"/>
                    <a:pt x="290" y="1197"/>
                    <a:pt x="290" y="1206"/>
                  </a:cubicBezTo>
                  <a:cubicBezTo>
                    <a:pt x="287" y="1208"/>
                    <a:pt x="285" y="1211"/>
                    <a:pt x="282" y="1213"/>
                  </a:cubicBezTo>
                  <a:lnTo>
                    <a:pt x="282" y="1213"/>
                  </a:lnTo>
                  <a:cubicBezTo>
                    <a:pt x="276" y="1203"/>
                    <a:pt x="272" y="1193"/>
                    <a:pt x="261" y="1177"/>
                  </a:cubicBezTo>
                  <a:cubicBezTo>
                    <a:pt x="258" y="1173"/>
                    <a:pt x="255" y="1172"/>
                    <a:pt x="251" y="1172"/>
                  </a:cubicBezTo>
                  <a:cubicBezTo>
                    <a:pt x="240" y="1172"/>
                    <a:pt x="227" y="1182"/>
                    <a:pt x="220" y="1196"/>
                  </a:cubicBezTo>
                  <a:cubicBezTo>
                    <a:pt x="210" y="1297"/>
                    <a:pt x="150" y="1297"/>
                    <a:pt x="80" y="1336"/>
                  </a:cubicBezTo>
                  <a:cubicBezTo>
                    <a:pt x="39" y="1367"/>
                    <a:pt x="30" y="1396"/>
                    <a:pt x="20" y="1437"/>
                  </a:cubicBezTo>
                  <a:cubicBezTo>
                    <a:pt x="20" y="1466"/>
                    <a:pt x="1" y="1516"/>
                    <a:pt x="10" y="1538"/>
                  </a:cubicBezTo>
                  <a:cubicBezTo>
                    <a:pt x="49" y="1576"/>
                    <a:pt x="90" y="1627"/>
                    <a:pt x="131" y="1668"/>
                  </a:cubicBezTo>
                  <a:cubicBezTo>
                    <a:pt x="207" y="1751"/>
                    <a:pt x="325" y="1857"/>
                    <a:pt x="437" y="1857"/>
                  </a:cubicBezTo>
                  <a:cubicBezTo>
                    <a:pt x="488" y="1857"/>
                    <a:pt x="537" y="1835"/>
                    <a:pt x="581" y="1779"/>
                  </a:cubicBezTo>
                  <a:cubicBezTo>
                    <a:pt x="692" y="1637"/>
                    <a:pt x="752" y="1446"/>
                    <a:pt x="822" y="1285"/>
                  </a:cubicBezTo>
                  <a:cubicBezTo>
                    <a:pt x="904" y="1095"/>
                    <a:pt x="974" y="905"/>
                    <a:pt x="993" y="705"/>
                  </a:cubicBezTo>
                  <a:cubicBezTo>
                    <a:pt x="993" y="694"/>
                    <a:pt x="983" y="689"/>
                    <a:pt x="972" y="689"/>
                  </a:cubicBezTo>
                  <a:cubicBezTo>
                    <a:pt x="962" y="689"/>
                    <a:pt x="952" y="694"/>
                    <a:pt x="952" y="705"/>
                  </a:cubicBezTo>
                  <a:cubicBezTo>
                    <a:pt x="933" y="876"/>
                    <a:pt x="882" y="1025"/>
                    <a:pt x="822" y="1186"/>
                  </a:cubicBezTo>
                  <a:cubicBezTo>
                    <a:pt x="752" y="1345"/>
                    <a:pt x="682" y="1516"/>
                    <a:pt x="603" y="1678"/>
                  </a:cubicBezTo>
                  <a:cubicBezTo>
                    <a:pt x="562" y="1747"/>
                    <a:pt x="511" y="1808"/>
                    <a:pt x="422" y="1817"/>
                  </a:cubicBezTo>
                  <a:cubicBezTo>
                    <a:pt x="311" y="1817"/>
                    <a:pt x="210" y="1697"/>
                    <a:pt x="140" y="1617"/>
                  </a:cubicBezTo>
                  <a:cubicBezTo>
                    <a:pt x="121" y="1598"/>
                    <a:pt x="39" y="1538"/>
                    <a:pt x="49" y="1497"/>
                  </a:cubicBezTo>
                  <a:cubicBezTo>
                    <a:pt x="71" y="1427"/>
                    <a:pt x="90" y="1367"/>
                    <a:pt x="181" y="1345"/>
                  </a:cubicBezTo>
                  <a:cubicBezTo>
                    <a:pt x="225" y="1331"/>
                    <a:pt x="247" y="1291"/>
                    <a:pt x="256" y="1247"/>
                  </a:cubicBezTo>
                  <a:lnTo>
                    <a:pt x="256" y="1247"/>
                  </a:lnTo>
                  <a:cubicBezTo>
                    <a:pt x="258" y="1250"/>
                    <a:pt x="259" y="1253"/>
                    <a:pt x="261" y="1256"/>
                  </a:cubicBezTo>
                  <a:cubicBezTo>
                    <a:pt x="266" y="1261"/>
                    <a:pt x="273" y="1263"/>
                    <a:pt x="280" y="1263"/>
                  </a:cubicBezTo>
                  <a:cubicBezTo>
                    <a:pt x="288" y="1263"/>
                    <a:pt x="296" y="1261"/>
                    <a:pt x="302" y="1256"/>
                  </a:cubicBezTo>
                  <a:cubicBezTo>
                    <a:pt x="306" y="1252"/>
                    <a:pt x="309" y="1247"/>
                    <a:pt x="311" y="1243"/>
                  </a:cubicBezTo>
                  <a:lnTo>
                    <a:pt x="311" y="1243"/>
                  </a:lnTo>
                  <a:cubicBezTo>
                    <a:pt x="311" y="1244"/>
                    <a:pt x="311" y="1245"/>
                    <a:pt x="311" y="1247"/>
                  </a:cubicBezTo>
                  <a:cubicBezTo>
                    <a:pt x="331" y="1247"/>
                    <a:pt x="340" y="1247"/>
                    <a:pt x="340" y="1225"/>
                  </a:cubicBezTo>
                  <a:cubicBezTo>
                    <a:pt x="401" y="1025"/>
                    <a:pt x="470" y="825"/>
                    <a:pt x="511" y="613"/>
                  </a:cubicBezTo>
                  <a:cubicBezTo>
                    <a:pt x="541" y="479"/>
                    <a:pt x="551" y="40"/>
                    <a:pt x="756" y="40"/>
                  </a:cubicBezTo>
                  <a:cubicBezTo>
                    <a:pt x="765" y="40"/>
                    <a:pt x="774" y="41"/>
                    <a:pt x="783" y="43"/>
                  </a:cubicBezTo>
                  <a:cubicBezTo>
                    <a:pt x="803" y="43"/>
                    <a:pt x="812" y="2"/>
                    <a:pt x="793" y="2"/>
                  </a:cubicBezTo>
                  <a:cubicBezTo>
                    <a:pt x="784" y="1"/>
                    <a:pt x="775" y="0"/>
                    <a:pt x="76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3"/>
            <p:cNvSpPr/>
            <p:nvPr/>
          </p:nvSpPr>
          <p:spPr>
            <a:xfrm>
              <a:off x="7088856" y="3120542"/>
              <a:ext cx="205003" cy="383581"/>
            </a:xfrm>
            <a:custGeom>
              <a:avLst/>
              <a:gdLst/>
              <a:ahLst/>
              <a:cxnLst/>
              <a:rect l="l" t="t" r="r" b="b"/>
              <a:pathLst>
                <a:path w="993" h="1858" extrusionOk="0">
                  <a:moveTo>
                    <a:pt x="766" y="0"/>
                  </a:moveTo>
                  <a:cubicBezTo>
                    <a:pt x="558" y="0"/>
                    <a:pt x="510" y="319"/>
                    <a:pt x="492" y="474"/>
                  </a:cubicBezTo>
                  <a:cubicBezTo>
                    <a:pt x="462" y="717"/>
                    <a:pt x="385" y="961"/>
                    <a:pt x="308" y="1196"/>
                  </a:cubicBezTo>
                  <a:lnTo>
                    <a:pt x="308" y="1196"/>
                  </a:lnTo>
                  <a:cubicBezTo>
                    <a:pt x="299" y="1196"/>
                    <a:pt x="290" y="1197"/>
                    <a:pt x="290" y="1206"/>
                  </a:cubicBezTo>
                  <a:cubicBezTo>
                    <a:pt x="287" y="1208"/>
                    <a:pt x="285" y="1211"/>
                    <a:pt x="282" y="1213"/>
                  </a:cubicBezTo>
                  <a:lnTo>
                    <a:pt x="282" y="1213"/>
                  </a:lnTo>
                  <a:cubicBezTo>
                    <a:pt x="276" y="1203"/>
                    <a:pt x="272" y="1193"/>
                    <a:pt x="261" y="1177"/>
                  </a:cubicBezTo>
                  <a:cubicBezTo>
                    <a:pt x="258" y="1173"/>
                    <a:pt x="255" y="1172"/>
                    <a:pt x="251" y="1172"/>
                  </a:cubicBezTo>
                  <a:cubicBezTo>
                    <a:pt x="240" y="1172"/>
                    <a:pt x="227" y="1182"/>
                    <a:pt x="220" y="1196"/>
                  </a:cubicBezTo>
                  <a:cubicBezTo>
                    <a:pt x="210" y="1297"/>
                    <a:pt x="150" y="1297"/>
                    <a:pt x="80" y="1336"/>
                  </a:cubicBezTo>
                  <a:cubicBezTo>
                    <a:pt x="39" y="1367"/>
                    <a:pt x="30" y="1396"/>
                    <a:pt x="20" y="1437"/>
                  </a:cubicBezTo>
                  <a:cubicBezTo>
                    <a:pt x="20" y="1466"/>
                    <a:pt x="1" y="1516"/>
                    <a:pt x="10" y="1538"/>
                  </a:cubicBezTo>
                  <a:cubicBezTo>
                    <a:pt x="49" y="1576"/>
                    <a:pt x="90" y="1627"/>
                    <a:pt x="131" y="1668"/>
                  </a:cubicBezTo>
                  <a:cubicBezTo>
                    <a:pt x="207" y="1751"/>
                    <a:pt x="325" y="1857"/>
                    <a:pt x="437" y="1857"/>
                  </a:cubicBezTo>
                  <a:cubicBezTo>
                    <a:pt x="488" y="1857"/>
                    <a:pt x="537" y="1835"/>
                    <a:pt x="581" y="1779"/>
                  </a:cubicBezTo>
                  <a:cubicBezTo>
                    <a:pt x="692" y="1637"/>
                    <a:pt x="752" y="1446"/>
                    <a:pt x="822" y="1285"/>
                  </a:cubicBezTo>
                  <a:cubicBezTo>
                    <a:pt x="904" y="1095"/>
                    <a:pt x="974" y="905"/>
                    <a:pt x="993" y="705"/>
                  </a:cubicBezTo>
                  <a:cubicBezTo>
                    <a:pt x="993" y="694"/>
                    <a:pt x="983" y="689"/>
                    <a:pt x="972" y="689"/>
                  </a:cubicBezTo>
                  <a:cubicBezTo>
                    <a:pt x="962" y="689"/>
                    <a:pt x="952" y="694"/>
                    <a:pt x="952" y="705"/>
                  </a:cubicBezTo>
                  <a:cubicBezTo>
                    <a:pt x="933" y="876"/>
                    <a:pt x="882" y="1025"/>
                    <a:pt x="822" y="1186"/>
                  </a:cubicBezTo>
                  <a:cubicBezTo>
                    <a:pt x="752" y="1345"/>
                    <a:pt x="682" y="1516"/>
                    <a:pt x="603" y="1678"/>
                  </a:cubicBezTo>
                  <a:cubicBezTo>
                    <a:pt x="562" y="1747"/>
                    <a:pt x="511" y="1808"/>
                    <a:pt x="422" y="1817"/>
                  </a:cubicBezTo>
                  <a:cubicBezTo>
                    <a:pt x="311" y="1817"/>
                    <a:pt x="210" y="1697"/>
                    <a:pt x="140" y="1617"/>
                  </a:cubicBezTo>
                  <a:cubicBezTo>
                    <a:pt x="121" y="1598"/>
                    <a:pt x="39" y="1538"/>
                    <a:pt x="49" y="1497"/>
                  </a:cubicBezTo>
                  <a:cubicBezTo>
                    <a:pt x="71" y="1427"/>
                    <a:pt x="90" y="1367"/>
                    <a:pt x="181" y="1345"/>
                  </a:cubicBezTo>
                  <a:cubicBezTo>
                    <a:pt x="225" y="1331"/>
                    <a:pt x="247" y="1291"/>
                    <a:pt x="256" y="1247"/>
                  </a:cubicBezTo>
                  <a:lnTo>
                    <a:pt x="256" y="1247"/>
                  </a:lnTo>
                  <a:cubicBezTo>
                    <a:pt x="258" y="1250"/>
                    <a:pt x="259" y="1253"/>
                    <a:pt x="261" y="1256"/>
                  </a:cubicBezTo>
                  <a:cubicBezTo>
                    <a:pt x="266" y="1261"/>
                    <a:pt x="273" y="1263"/>
                    <a:pt x="280" y="1263"/>
                  </a:cubicBezTo>
                  <a:cubicBezTo>
                    <a:pt x="288" y="1263"/>
                    <a:pt x="296" y="1261"/>
                    <a:pt x="302" y="1256"/>
                  </a:cubicBezTo>
                  <a:cubicBezTo>
                    <a:pt x="306" y="1252"/>
                    <a:pt x="309" y="1247"/>
                    <a:pt x="311" y="1243"/>
                  </a:cubicBezTo>
                  <a:lnTo>
                    <a:pt x="311" y="1243"/>
                  </a:lnTo>
                  <a:cubicBezTo>
                    <a:pt x="311" y="1244"/>
                    <a:pt x="311" y="1245"/>
                    <a:pt x="311" y="1247"/>
                  </a:cubicBezTo>
                  <a:cubicBezTo>
                    <a:pt x="331" y="1247"/>
                    <a:pt x="340" y="1247"/>
                    <a:pt x="340" y="1225"/>
                  </a:cubicBezTo>
                  <a:cubicBezTo>
                    <a:pt x="401" y="1025"/>
                    <a:pt x="470" y="825"/>
                    <a:pt x="511" y="613"/>
                  </a:cubicBezTo>
                  <a:cubicBezTo>
                    <a:pt x="541" y="479"/>
                    <a:pt x="551" y="40"/>
                    <a:pt x="756" y="40"/>
                  </a:cubicBezTo>
                  <a:cubicBezTo>
                    <a:pt x="765" y="40"/>
                    <a:pt x="774" y="41"/>
                    <a:pt x="783" y="43"/>
                  </a:cubicBezTo>
                  <a:cubicBezTo>
                    <a:pt x="803" y="43"/>
                    <a:pt x="812" y="2"/>
                    <a:pt x="793" y="2"/>
                  </a:cubicBezTo>
                  <a:cubicBezTo>
                    <a:pt x="784" y="1"/>
                    <a:pt x="775" y="0"/>
                    <a:pt x="76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3"/>
            <p:cNvSpPr/>
            <p:nvPr/>
          </p:nvSpPr>
          <p:spPr>
            <a:xfrm>
              <a:off x="7146661" y="3391191"/>
              <a:ext cx="11561" cy="26632"/>
            </a:xfrm>
            <a:custGeom>
              <a:avLst/>
              <a:gdLst/>
              <a:ahLst/>
              <a:cxnLst/>
              <a:rect l="l" t="t" r="r" b="b"/>
              <a:pathLst>
                <a:path w="56" h="129" extrusionOk="0">
                  <a:moveTo>
                    <a:pt x="21" y="1"/>
                  </a:moveTo>
                  <a:cubicBezTo>
                    <a:pt x="10" y="1"/>
                    <a:pt x="0" y="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15"/>
                  </a:lnTo>
                  <a:cubicBezTo>
                    <a:pt x="0" y="21"/>
                    <a:pt x="2" y="26"/>
                    <a:pt x="4" y="29"/>
                  </a:cubicBezTo>
                  <a:lnTo>
                    <a:pt x="4" y="29"/>
                  </a:lnTo>
                  <a:cubicBezTo>
                    <a:pt x="10" y="55"/>
                    <a:pt x="10" y="80"/>
                    <a:pt x="10" y="107"/>
                  </a:cubicBezTo>
                  <a:cubicBezTo>
                    <a:pt x="16" y="121"/>
                    <a:pt x="28" y="128"/>
                    <a:pt x="38" y="128"/>
                  </a:cubicBezTo>
                  <a:cubicBezTo>
                    <a:pt x="48" y="128"/>
                    <a:pt x="55" y="121"/>
                    <a:pt x="51" y="107"/>
                  </a:cubicBezTo>
                  <a:cubicBezTo>
                    <a:pt x="51" y="75"/>
                    <a:pt x="51" y="46"/>
                    <a:pt x="41" y="15"/>
                  </a:cubicBezTo>
                  <a:cubicBezTo>
                    <a:pt x="41" y="5"/>
                    <a:pt x="31" y="1"/>
                    <a:pt x="2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3"/>
            <p:cNvSpPr/>
            <p:nvPr/>
          </p:nvSpPr>
          <p:spPr>
            <a:xfrm>
              <a:off x="7149964" y="3369721"/>
              <a:ext cx="22916" cy="25600"/>
            </a:xfrm>
            <a:custGeom>
              <a:avLst/>
              <a:gdLst/>
              <a:ahLst/>
              <a:cxnLst/>
              <a:rect l="l" t="t" r="r" b="b"/>
              <a:pathLst>
                <a:path w="111" h="124" extrusionOk="0">
                  <a:moveTo>
                    <a:pt x="23" y="0"/>
                  </a:moveTo>
                  <a:cubicBezTo>
                    <a:pt x="11" y="0"/>
                    <a:pt x="0" y="15"/>
                    <a:pt x="15" y="30"/>
                  </a:cubicBezTo>
                  <a:cubicBezTo>
                    <a:pt x="35" y="59"/>
                    <a:pt x="44" y="90"/>
                    <a:pt x="66" y="109"/>
                  </a:cubicBezTo>
                  <a:cubicBezTo>
                    <a:pt x="73" y="119"/>
                    <a:pt x="81" y="124"/>
                    <a:pt x="88" y="124"/>
                  </a:cubicBezTo>
                  <a:cubicBezTo>
                    <a:pt x="101" y="124"/>
                    <a:pt x="111" y="109"/>
                    <a:pt x="105" y="90"/>
                  </a:cubicBezTo>
                  <a:cubicBezTo>
                    <a:pt x="85" y="59"/>
                    <a:pt x="66" y="30"/>
                    <a:pt x="35" y="8"/>
                  </a:cubicBezTo>
                  <a:cubicBezTo>
                    <a:pt x="32" y="3"/>
                    <a:pt x="27" y="0"/>
                    <a:pt x="2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3"/>
            <p:cNvSpPr/>
            <p:nvPr/>
          </p:nvSpPr>
          <p:spPr>
            <a:xfrm>
              <a:off x="7062432" y="3334832"/>
              <a:ext cx="25806" cy="31587"/>
            </a:xfrm>
            <a:custGeom>
              <a:avLst/>
              <a:gdLst/>
              <a:ahLst/>
              <a:cxnLst/>
              <a:rect l="l" t="t" r="r" b="b"/>
              <a:pathLst>
                <a:path w="125" h="153" extrusionOk="0">
                  <a:moveTo>
                    <a:pt x="92" y="0"/>
                  </a:moveTo>
                  <a:cubicBezTo>
                    <a:pt x="87" y="0"/>
                    <a:pt x="83" y="2"/>
                    <a:pt x="78" y="6"/>
                  </a:cubicBezTo>
                  <a:cubicBezTo>
                    <a:pt x="47" y="47"/>
                    <a:pt x="28" y="79"/>
                    <a:pt x="8" y="117"/>
                  </a:cubicBezTo>
                  <a:cubicBezTo>
                    <a:pt x="1" y="138"/>
                    <a:pt x="11" y="153"/>
                    <a:pt x="22" y="153"/>
                  </a:cubicBezTo>
                  <a:cubicBezTo>
                    <a:pt x="28" y="153"/>
                    <a:pt x="34" y="149"/>
                    <a:pt x="37" y="139"/>
                  </a:cubicBezTo>
                  <a:cubicBezTo>
                    <a:pt x="57" y="107"/>
                    <a:pt x="78" y="67"/>
                    <a:pt x="107" y="38"/>
                  </a:cubicBezTo>
                  <a:cubicBezTo>
                    <a:pt x="124" y="23"/>
                    <a:pt x="109" y="0"/>
                    <a:pt x="9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3"/>
            <p:cNvSpPr/>
            <p:nvPr/>
          </p:nvSpPr>
          <p:spPr>
            <a:xfrm>
              <a:off x="5610097" y="1919448"/>
              <a:ext cx="540481" cy="567733"/>
            </a:xfrm>
            <a:custGeom>
              <a:avLst/>
              <a:gdLst/>
              <a:ahLst/>
              <a:cxnLst/>
              <a:rect l="l" t="t" r="r" b="b"/>
              <a:pathLst>
                <a:path w="2618" h="2750" extrusionOk="0">
                  <a:moveTo>
                    <a:pt x="2437" y="0"/>
                  </a:moveTo>
                  <a:cubicBezTo>
                    <a:pt x="2328" y="110"/>
                    <a:pt x="2170" y="143"/>
                    <a:pt x="1991" y="143"/>
                  </a:cubicBezTo>
                  <a:cubicBezTo>
                    <a:pt x="1724" y="143"/>
                    <a:pt x="1410" y="70"/>
                    <a:pt x="1139" y="70"/>
                  </a:cubicBezTo>
                  <a:cubicBezTo>
                    <a:pt x="1110" y="70"/>
                    <a:pt x="1081" y="71"/>
                    <a:pt x="1053" y="73"/>
                  </a:cubicBezTo>
                  <a:cubicBezTo>
                    <a:pt x="843" y="92"/>
                    <a:pt x="511" y="193"/>
                    <a:pt x="391" y="373"/>
                  </a:cubicBezTo>
                  <a:cubicBezTo>
                    <a:pt x="331" y="443"/>
                    <a:pt x="261" y="564"/>
                    <a:pt x="340" y="764"/>
                  </a:cubicBezTo>
                  <a:cubicBezTo>
                    <a:pt x="201" y="764"/>
                    <a:pt x="71" y="934"/>
                    <a:pt x="71" y="1064"/>
                  </a:cubicBezTo>
                  <a:cubicBezTo>
                    <a:pt x="71" y="1105"/>
                    <a:pt x="90" y="1144"/>
                    <a:pt x="80" y="1195"/>
                  </a:cubicBezTo>
                  <a:cubicBezTo>
                    <a:pt x="71" y="1235"/>
                    <a:pt x="39" y="1286"/>
                    <a:pt x="30" y="1325"/>
                  </a:cubicBezTo>
                  <a:cubicBezTo>
                    <a:pt x="10" y="1435"/>
                    <a:pt x="1" y="1587"/>
                    <a:pt x="71" y="1666"/>
                  </a:cubicBezTo>
                  <a:cubicBezTo>
                    <a:pt x="71" y="1625"/>
                    <a:pt x="99" y="1577"/>
                    <a:pt x="140" y="1556"/>
                  </a:cubicBezTo>
                  <a:lnTo>
                    <a:pt x="140" y="1556"/>
                  </a:lnTo>
                  <a:cubicBezTo>
                    <a:pt x="140" y="1638"/>
                    <a:pt x="121" y="1707"/>
                    <a:pt x="140" y="1787"/>
                  </a:cubicBezTo>
                  <a:cubicBezTo>
                    <a:pt x="150" y="1888"/>
                    <a:pt x="220" y="1977"/>
                    <a:pt x="270" y="2069"/>
                  </a:cubicBezTo>
                  <a:cubicBezTo>
                    <a:pt x="340" y="2167"/>
                    <a:pt x="400" y="2278"/>
                    <a:pt x="492" y="2360"/>
                  </a:cubicBezTo>
                  <a:cubicBezTo>
                    <a:pt x="591" y="2449"/>
                    <a:pt x="752" y="2459"/>
                    <a:pt x="882" y="2500"/>
                  </a:cubicBezTo>
                  <a:cubicBezTo>
                    <a:pt x="993" y="2528"/>
                    <a:pt x="1103" y="2560"/>
                    <a:pt x="1214" y="2589"/>
                  </a:cubicBezTo>
                  <a:cubicBezTo>
                    <a:pt x="1303" y="2620"/>
                    <a:pt x="1385" y="2670"/>
                    <a:pt x="1474" y="2699"/>
                  </a:cubicBezTo>
                  <a:cubicBezTo>
                    <a:pt x="1515" y="2721"/>
                    <a:pt x="1585" y="2750"/>
                    <a:pt x="1636" y="2750"/>
                  </a:cubicBezTo>
                  <a:cubicBezTo>
                    <a:pt x="1696" y="2750"/>
                    <a:pt x="1766" y="2690"/>
                    <a:pt x="1826" y="2661"/>
                  </a:cubicBezTo>
                  <a:cubicBezTo>
                    <a:pt x="1946" y="2601"/>
                    <a:pt x="2067" y="2560"/>
                    <a:pt x="2146" y="2439"/>
                  </a:cubicBezTo>
                  <a:cubicBezTo>
                    <a:pt x="2206" y="2348"/>
                    <a:pt x="2228" y="2239"/>
                    <a:pt x="2257" y="2138"/>
                  </a:cubicBezTo>
                  <a:cubicBezTo>
                    <a:pt x="2288" y="2059"/>
                    <a:pt x="2327" y="1967"/>
                    <a:pt x="2358" y="1888"/>
                  </a:cubicBezTo>
                  <a:cubicBezTo>
                    <a:pt x="2418" y="1676"/>
                    <a:pt x="2488" y="1476"/>
                    <a:pt x="2469" y="1255"/>
                  </a:cubicBezTo>
                  <a:cubicBezTo>
                    <a:pt x="2469" y="1175"/>
                    <a:pt x="2447" y="1096"/>
                    <a:pt x="2428" y="1014"/>
                  </a:cubicBezTo>
                  <a:cubicBezTo>
                    <a:pt x="2418" y="944"/>
                    <a:pt x="2368" y="874"/>
                    <a:pt x="2358" y="804"/>
                  </a:cubicBezTo>
                  <a:cubicBezTo>
                    <a:pt x="2517" y="773"/>
                    <a:pt x="2618" y="573"/>
                    <a:pt x="2599" y="422"/>
                  </a:cubicBezTo>
                  <a:lnTo>
                    <a:pt x="2599" y="422"/>
                  </a:lnTo>
                  <a:cubicBezTo>
                    <a:pt x="2560" y="442"/>
                    <a:pt x="2460" y="469"/>
                    <a:pt x="2432" y="498"/>
                  </a:cubicBezTo>
                  <a:lnTo>
                    <a:pt x="2432" y="498"/>
                  </a:lnTo>
                  <a:cubicBezTo>
                    <a:pt x="2518" y="388"/>
                    <a:pt x="2538" y="239"/>
                    <a:pt x="2529" y="101"/>
                  </a:cubicBezTo>
                  <a:lnTo>
                    <a:pt x="2529" y="101"/>
                  </a:lnTo>
                  <a:cubicBezTo>
                    <a:pt x="2469" y="142"/>
                    <a:pt x="2418" y="181"/>
                    <a:pt x="2358" y="212"/>
                  </a:cubicBezTo>
                  <a:cubicBezTo>
                    <a:pt x="2387" y="162"/>
                    <a:pt x="2478" y="60"/>
                    <a:pt x="2437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3"/>
            <p:cNvSpPr/>
            <p:nvPr/>
          </p:nvSpPr>
          <p:spPr>
            <a:xfrm>
              <a:off x="5607826" y="1915525"/>
              <a:ext cx="546675" cy="575165"/>
            </a:xfrm>
            <a:custGeom>
              <a:avLst/>
              <a:gdLst/>
              <a:ahLst/>
              <a:cxnLst/>
              <a:rect l="l" t="t" r="r" b="b"/>
              <a:pathLst>
                <a:path w="2648" h="2786" extrusionOk="0">
                  <a:moveTo>
                    <a:pt x="2588" y="441"/>
                  </a:moveTo>
                  <a:cubicBezTo>
                    <a:pt x="2588" y="442"/>
                    <a:pt x="2588" y="443"/>
                    <a:pt x="2589" y="444"/>
                  </a:cubicBezTo>
                  <a:lnTo>
                    <a:pt x="2589" y="444"/>
                  </a:lnTo>
                  <a:cubicBezTo>
                    <a:pt x="2588" y="443"/>
                    <a:pt x="2588" y="442"/>
                    <a:pt x="2588" y="441"/>
                  </a:cubicBezTo>
                  <a:close/>
                  <a:moveTo>
                    <a:pt x="2435" y="52"/>
                  </a:moveTo>
                  <a:cubicBezTo>
                    <a:pt x="2443" y="109"/>
                    <a:pt x="2384" y="177"/>
                    <a:pt x="2347" y="222"/>
                  </a:cubicBezTo>
                  <a:cubicBezTo>
                    <a:pt x="2338" y="241"/>
                    <a:pt x="2359" y="250"/>
                    <a:pt x="2379" y="250"/>
                  </a:cubicBezTo>
                  <a:cubicBezTo>
                    <a:pt x="2427" y="219"/>
                    <a:pt x="2476" y="193"/>
                    <a:pt x="2520" y="162"/>
                  </a:cubicBezTo>
                  <a:lnTo>
                    <a:pt x="2520" y="162"/>
                  </a:lnTo>
                  <a:cubicBezTo>
                    <a:pt x="2523" y="286"/>
                    <a:pt x="2500" y="404"/>
                    <a:pt x="2419" y="513"/>
                  </a:cubicBezTo>
                  <a:cubicBezTo>
                    <a:pt x="2410" y="520"/>
                    <a:pt x="2426" y="539"/>
                    <a:pt x="2439" y="539"/>
                  </a:cubicBezTo>
                  <a:cubicBezTo>
                    <a:pt x="2442" y="539"/>
                    <a:pt x="2446" y="537"/>
                    <a:pt x="2448" y="532"/>
                  </a:cubicBezTo>
                  <a:cubicBezTo>
                    <a:pt x="2450" y="531"/>
                    <a:pt x="2452" y="529"/>
                    <a:pt x="2453" y="527"/>
                  </a:cubicBezTo>
                  <a:lnTo>
                    <a:pt x="2453" y="527"/>
                  </a:lnTo>
                  <a:cubicBezTo>
                    <a:pt x="2455" y="529"/>
                    <a:pt x="2456" y="531"/>
                    <a:pt x="2458" y="532"/>
                  </a:cubicBezTo>
                  <a:cubicBezTo>
                    <a:pt x="2462" y="527"/>
                    <a:pt x="2465" y="521"/>
                    <a:pt x="2469" y="515"/>
                  </a:cubicBezTo>
                  <a:lnTo>
                    <a:pt x="2469" y="515"/>
                  </a:lnTo>
                  <a:cubicBezTo>
                    <a:pt x="2504" y="492"/>
                    <a:pt x="2551" y="482"/>
                    <a:pt x="2591" y="469"/>
                  </a:cubicBezTo>
                  <a:lnTo>
                    <a:pt x="2591" y="469"/>
                  </a:lnTo>
                  <a:cubicBezTo>
                    <a:pt x="2599" y="620"/>
                    <a:pt x="2509" y="766"/>
                    <a:pt x="2369" y="802"/>
                  </a:cubicBezTo>
                  <a:cubicBezTo>
                    <a:pt x="2359" y="814"/>
                    <a:pt x="2347" y="823"/>
                    <a:pt x="2347" y="833"/>
                  </a:cubicBezTo>
                  <a:cubicBezTo>
                    <a:pt x="2369" y="903"/>
                    <a:pt x="2407" y="963"/>
                    <a:pt x="2429" y="1033"/>
                  </a:cubicBezTo>
                  <a:cubicBezTo>
                    <a:pt x="2448" y="1134"/>
                    <a:pt x="2458" y="1245"/>
                    <a:pt x="2458" y="1344"/>
                  </a:cubicBezTo>
                  <a:cubicBezTo>
                    <a:pt x="2458" y="1536"/>
                    <a:pt x="2398" y="1717"/>
                    <a:pt x="2347" y="1897"/>
                  </a:cubicBezTo>
                  <a:cubicBezTo>
                    <a:pt x="2318" y="1986"/>
                    <a:pt x="2287" y="2066"/>
                    <a:pt x="2258" y="2148"/>
                  </a:cubicBezTo>
                  <a:cubicBezTo>
                    <a:pt x="2217" y="2237"/>
                    <a:pt x="2198" y="2328"/>
                    <a:pt x="2157" y="2417"/>
                  </a:cubicBezTo>
                  <a:cubicBezTo>
                    <a:pt x="2078" y="2579"/>
                    <a:pt x="1897" y="2620"/>
                    <a:pt x="1757" y="2699"/>
                  </a:cubicBezTo>
                  <a:cubicBezTo>
                    <a:pt x="1712" y="2729"/>
                    <a:pt x="1674" y="2742"/>
                    <a:pt x="1636" y="2742"/>
                  </a:cubicBezTo>
                  <a:cubicBezTo>
                    <a:pt x="1598" y="2742"/>
                    <a:pt x="1561" y="2729"/>
                    <a:pt x="1517" y="2709"/>
                  </a:cubicBezTo>
                  <a:cubicBezTo>
                    <a:pt x="1425" y="2680"/>
                    <a:pt x="1346" y="2639"/>
                    <a:pt x="1264" y="2598"/>
                  </a:cubicBezTo>
                  <a:cubicBezTo>
                    <a:pt x="1105" y="2538"/>
                    <a:pt x="924" y="2499"/>
                    <a:pt x="753" y="2468"/>
                  </a:cubicBezTo>
                  <a:cubicBezTo>
                    <a:pt x="674" y="2449"/>
                    <a:pt x="582" y="2417"/>
                    <a:pt x="513" y="2367"/>
                  </a:cubicBezTo>
                  <a:cubicBezTo>
                    <a:pt x="443" y="2307"/>
                    <a:pt x="392" y="2218"/>
                    <a:pt x="342" y="2138"/>
                  </a:cubicBezTo>
                  <a:cubicBezTo>
                    <a:pt x="291" y="2056"/>
                    <a:pt x="240" y="1986"/>
                    <a:pt x="202" y="1917"/>
                  </a:cubicBezTo>
                  <a:cubicBezTo>
                    <a:pt x="151" y="1806"/>
                    <a:pt x="171" y="1695"/>
                    <a:pt x="171" y="1575"/>
                  </a:cubicBezTo>
                  <a:cubicBezTo>
                    <a:pt x="171" y="1568"/>
                    <a:pt x="161" y="1561"/>
                    <a:pt x="152" y="1561"/>
                  </a:cubicBezTo>
                  <a:cubicBezTo>
                    <a:pt x="148" y="1561"/>
                    <a:pt x="145" y="1562"/>
                    <a:pt x="142" y="1565"/>
                  </a:cubicBezTo>
                  <a:cubicBezTo>
                    <a:pt x="108" y="1586"/>
                    <a:pt x="88" y="1606"/>
                    <a:pt x="75" y="1635"/>
                  </a:cubicBezTo>
                  <a:lnTo>
                    <a:pt x="75" y="1635"/>
                  </a:lnTo>
                  <a:cubicBezTo>
                    <a:pt x="50" y="1582"/>
                    <a:pt x="50" y="1519"/>
                    <a:pt x="50" y="1454"/>
                  </a:cubicBezTo>
                  <a:cubicBezTo>
                    <a:pt x="50" y="1365"/>
                    <a:pt x="91" y="1295"/>
                    <a:pt x="110" y="1214"/>
                  </a:cubicBezTo>
                  <a:cubicBezTo>
                    <a:pt x="120" y="1194"/>
                    <a:pt x="110" y="1163"/>
                    <a:pt x="110" y="1144"/>
                  </a:cubicBezTo>
                  <a:cubicBezTo>
                    <a:pt x="101" y="1083"/>
                    <a:pt x="101" y="1033"/>
                    <a:pt x="132" y="973"/>
                  </a:cubicBezTo>
                  <a:cubicBezTo>
                    <a:pt x="170" y="886"/>
                    <a:pt x="248" y="807"/>
                    <a:pt x="343" y="802"/>
                  </a:cubicBezTo>
                  <a:lnTo>
                    <a:pt x="343" y="802"/>
                  </a:lnTo>
                  <a:cubicBezTo>
                    <a:pt x="345" y="803"/>
                    <a:pt x="348" y="803"/>
                    <a:pt x="350" y="803"/>
                  </a:cubicBezTo>
                  <a:cubicBezTo>
                    <a:pt x="356" y="803"/>
                    <a:pt x="362" y="801"/>
                    <a:pt x="366" y="798"/>
                  </a:cubicBezTo>
                  <a:lnTo>
                    <a:pt x="366" y="798"/>
                  </a:lnTo>
                  <a:cubicBezTo>
                    <a:pt x="373" y="793"/>
                    <a:pt x="376" y="785"/>
                    <a:pt x="374" y="778"/>
                  </a:cubicBezTo>
                  <a:lnTo>
                    <a:pt x="374" y="778"/>
                  </a:lnTo>
                  <a:cubicBezTo>
                    <a:pt x="374" y="776"/>
                    <a:pt x="373" y="775"/>
                    <a:pt x="373" y="773"/>
                  </a:cubicBezTo>
                  <a:cubicBezTo>
                    <a:pt x="281" y="513"/>
                    <a:pt x="433" y="332"/>
                    <a:pt x="662" y="222"/>
                  </a:cubicBezTo>
                  <a:cubicBezTo>
                    <a:pt x="819" y="143"/>
                    <a:pt x="994" y="114"/>
                    <a:pt x="1167" y="114"/>
                  </a:cubicBezTo>
                  <a:cubicBezTo>
                    <a:pt x="1216" y="114"/>
                    <a:pt x="1266" y="116"/>
                    <a:pt x="1314" y="120"/>
                  </a:cubicBezTo>
                  <a:cubicBezTo>
                    <a:pt x="1512" y="131"/>
                    <a:pt x="1756" y="190"/>
                    <a:pt x="1984" y="190"/>
                  </a:cubicBezTo>
                  <a:cubicBezTo>
                    <a:pt x="2151" y="190"/>
                    <a:pt x="2310" y="158"/>
                    <a:pt x="2435" y="52"/>
                  </a:cubicBezTo>
                  <a:close/>
                  <a:moveTo>
                    <a:pt x="2429" y="0"/>
                  </a:moveTo>
                  <a:cubicBezTo>
                    <a:pt x="2308" y="115"/>
                    <a:pt x="2149" y="144"/>
                    <a:pt x="1989" y="144"/>
                  </a:cubicBezTo>
                  <a:cubicBezTo>
                    <a:pt x="1911" y="144"/>
                    <a:pt x="1832" y="137"/>
                    <a:pt x="1757" y="130"/>
                  </a:cubicBezTo>
                  <a:cubicBezTo>
                    <a:pt x="1568" y="106"/>
                    <a:pt x="1371" y="74"/>
                    <a:pt x="1169" y="74"/>
                  </a:cubicBezTo>
                  <a:cubicBezTo>
                    <a:pt x="1125" y="74"/>
                    <a:pt x="1080" y="76"/>
                    <a:pt x="1035" y="79"/>
                  </a:cubicBezTo>
                  <a:cubicBezTo>
                    <a:pt x="681" y="110"/>
                    <a:pt x="200" y="342"/>
                    <a:pt x="324" y="766"/>
                  </a:cubicBezTo>
                  <a:lnTo>
                    <a:pt x="324" y="766"/>
                  </a:lnTo>
                  <a:cubicBezTo>
                    <a:pt x="179" y="792"/>
                    <a:pt x="71" y="943"/>
                    <a:pt x="60" y="1083"/>
                  </a:cubicBezTo>
                  <a:cubicBezTo>
                    <a:pt x="60" y="1163"/>
                    <a:pt x="72" y="1214"/>
                    <a:pt x="41" y="1283"/>
                  </a:cubicBezTo>
                  <a:cubicBezTo>
                    <a:pt x="31" y="1334"/>
                    <a:pt x="21" y="1375"/>
                    <a:pt x="12" y="1425"/>
                  </a:cubicBezTo>
                  <a:cubicBezTo>
                    <a:pt x="0" y="1518"/>
                    <a:pt x="10" y="1612"/>
                    <a:pt x="61" y="1681"/>
                  </a:cubicBezTo>
                  <a:lnTo>
                    <a:pt x="61" y="1681"/>
                  </a:lnTo>
                  <a:cubicBezTo>
                    <a:pt x="60" y="1682"/>
                    <a:pt x="60" y="1684"/>
                    <a:pt x="60" y="1685"/>
                  </a:cubicBezTo>
                  <a:cubicBezTo>
                    <a:pt x="61" y="1685"/>
                    <a:pt x="63" y="1685"/>
                    <a:pt x="64" y="1685"/>
                  </a:cubicBezTo>
                  <a:lnTo>
                    <a:pt x="64" y="1685"/>
                  </a:lnTo>
                  <a:cubicBezTo>
                    <a:pt x="67" y="1689"/>
                    <a:pt x="69" y="1692"/>
                    <a:pt x="72" y="1695"/>
                  </a:cubicBezTo>
                  <a:cubicBezTo>
                    <a:pt x="76" y="1703"/>
                    <a:pt x="81" y="1707"/>
                    <a:pt x="85" y="1707"/>
                  </a:cubicBezTo>
                  <a:cubicBezTo>
                    <a:pt x="93" y="1707"/>
                    <a:pt x="101" y="1697"/>
                    <a:pt x="101" y="1685"/>
                  </a:cubicBezTo>
                  <a:cubicBezTo>
                    <a:pt x="110" y="1672"/>
                    <a:pt x="120" y="1657"/>
                    <a:pt x="130" y="1643"/>
                  </a:cubicBezTo>
                  <a:lnTo>
                    <a:pt x="130" y="1643"/>
                  </a:lnTo>
                  <a:cubicBezTo>
                    <a:pt x="125" y="1721"/>
                    <a:pt x="117" y="1799"/>
                    <a:pt x="142" y="1876"/>
                  </a:cubicBezTo>
                  <a:cubicBezTo>
                    <a:pt x="171" y="1958"/>
                    <a:pt x="221" y="2027"/>
                    <a:pt x="272" y="2097"/>
                  </a:cubicBezTo>
                  <a:cubicBezTo>
                    <a:pt x="351" y="2237"/>
                    <a:pt x="433" y="2398"/>
                    <a:pt x="592" y="2458"/>
                  </a:cubicBezTo>
                  <a:cubicBezTo>
                    <a:pt x="782" y="2528"/>
                    <a:pt x="994" y="2569"/>
                    <a:pt x="1184" y="2620"/>
                  </a:cubicBezTo>
                  <a:cubicBezTo>
                    <a:pt x="1285" y="2649"/>
                    <a:pt x="1375" y="2699"/>
                    <a:pt x="1476" y="2740"/>
                  </a:cubicBezTo>
                  <a:cubicBezTo>
                    <a:pt x="1529" y="2762"/>
                    <a:pt x="1583" y="2786"/>
                    <a:pt x="1642" y="2786"/>
                  </a:cubicBezTo>
                  <a:cubicBezTo>
                    <a:pt x="1660" y="2786"/>
                    <a:pt x="1678" y="2784"/>
                    <a:pt x="1697" y="2779"/>
                  </a:cubicBezTo>
                  <a:cubicBezTo>
                    <a:pt x="1767" y="2759"/>
                    <a:pt x="1827" y="2699"/>
                    <a:pt x="1897" y="2668"/>
                  </a:cubicBezTo>
                  <a:cubicBezTo>
                    <a:pt x="1976" y="2639"/>
                    <a:pt x="2046" y="2598"/>
                    <a:pt x="2106" y="2538"/>
                  </a:cubicBezTo>
                  <a:cubicBezTo>
                    <a:pt x="2249" y="2417"/>
                    <a:pt x="2287" y="2186"/>
                    <a:pt x="2347" y="2018"/>
                  </a:cubicBezTo>
                  <a:cubicBezTo>
                    <a:pt x="2419" y="1825"/>
                    <a:pt x="2480" y="1625"/>
                    <a:pt x="2499" y="1416"/>
                  </a:cubicBezTo>
                  <a:cubicBezTo>
                    <a:pt x="2509" y="1315"/>
                    <a:pt x="2499" y="1223"/>
                    <a:pt x="2480" y="1134"/>
                  </a:cubicBezTo>
                  <a:cubicBezTo>
                    <a:pt x="2459" y="1029"/>
                    <a:pt x="2423" y="932"/>
                    <a:pt x="2393" y="838"/>
                  </a:cubicBezTo>
                  <a:lnTo>
                    <a:pt x="2393" y="838"/>
                  </a:lnTo>
                  <a:cubicBezTo>
                    <a:pt x="2555" y="782"/>
                    <a:pt x="2647" y="606"/>
                    <a:pt x="2619" y="431"/>
                  </a:cubicBezTo>
                  <a:cubicBezTo>
                    <a:pt x="2619" y="421"/>
                    <a:pt x="2610" y="421"/>
                    <a:pt x="2600" y="421"/>
                  </a:cubicBezTo>
                  <a:cubicBezTo>
                    <a:pt x="2568" y="431"/>
                    <a:pt x="2533" y="442"/>
                    <a:pt x="2502" y="456"/>
                  </a:cubicBezTo>
                  <a:lnTo>
                    <a:pt x="2502" y="456"/>
                  </a:lnTo>
                  <a:cubicBezTo>
                    <a:pt x="2550" y="354"/>
                    <a:pt x="2567" y="241"/>
                    <a:pt x="2559" y="120"/>
                  </a:cubicBezTo>
                  <a:cubicBezTo>
                    <a:pt x="2559" y="114"/>
                    <a:pt x="2554" y="107"/>
                    <a:pt x="2544" y="107"/>
                  </a:cubicBezTo>
                  <a:cubicBezTo>
                    <a:pt x="2540" y="107"/>
                    <a:pt x="2534" y="108"/>
                    <a:pt x="2528" y="111"/>
                  </a:cubicBezTo>
                  <a:cubicBezTo>
                    <a:pt x="2500" y="127"/>
                    <a:pt x="2469" y="148"/>
                    <a:pt x="2436" y="168"/>
                  </a:cubicBezTo>
                  <a:lnTo>
                    <a:pt x="2436" y="168"/>
                  </a:lnTo>
                  <a:cubicBezTo>
                    <a:pt x="2468" y="118"/>
                    <a:pt x="2492" y="64"/>
                    <a:pt x="2458" y="10"/>
                  </a:cubicBezTo>
                  <a:cubicBezTo>
                    <a:pt x="2458" y="0"/>
                    <a:pt x="2439" y="0"/>
                    <a:pt x="242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3"/>
            <p:cNvSpPr/>
            <p:nvPr/>
          </p:nvSpPr>
          <p:spPr>
            <a:xfrm>
              <a:off x="6063448" y="2266068"/>
              <a:ext cx="91250" cy="128617"/>
            </a:xfrm>
            <a:custGeom>
              <a:avLst/>
              <a:gdLst/>
              <a:ahLst/>
              <a:cxnLst/>
              <a:rect l="l" t="t" r="r" b="b"/>
              <a:pathLst>
                <a:path w="442" h="623" extrusionOk="0">
                  <a:moveTo>
                    <a:pt x="244" y="1"/>
                  </a:moveTo>
                  <a:cubicBezTo>
                    <a:pt x="69" y="1"/>
                    <a:pt x="98" y="350"/>
                    <a:pt x="70" y="440"/>
                  </a:cubicBezTo>
                  <a:cubicBezTo>
                    <a:pt x="51" y="479"/>
                    <a:pt x="1" y="580"/>
                    <a:pt x="10" y="621"/>
                  </a:cubicBezTo>
                  <a:cubicBezTo>
                    <a:pt x="22" y="622"/>
                    <a:pt x="34" y="622"/>
                    <a:pt x="46" y="622"/>
                  </a:cubicBezTo>
                  <a:cubicBezTo>
                    <a:pt x="162" y="622"/>
                    <a:pt x="267" y="578"/>
                    <a:pt x="333" y="469"/>
                  </a:cubicBezTo>
                  <a:cubicBezTo>
                    <a:pt x="371" y="399"/>
                    <a:pt x="441" y="219"/>
                    <a:pt x="422" y="127"/>
                  </a:cubicBezTo>
                  <a:cubicBezTo>
                    <a:pt x="412" y="79"/>
                    <a:pt x="371" y="38"/>
                    <a:pt x="321" y="19"/>
                  </a:cubicBezTo>
                  <a:cubicBezTo>
                    <a:pt x="292" y="6"/>
                    <a:pt x="266" y="1"/>
                    <a:pt x="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3"/>
            <p:cNvSpPr/>
            <p:nvPr/>
          </p:nvSpPr>
          <p:spPr>
            <a:xfrm>
              <a:off x="6061384" y="2261939"/>
              <a:ext cx="105701" cy="136462"/>
            </a:xfrm>
            <a:custGeom>
              <a:avLst/>
              <a:gdLst/>
              <a:ahLst/>
              <a:cxnLst/>
              <a:rect l="l" t="t" r="r" b="b"/>
              <a:pathLst>
                <a:path w="512" h="661" extrusionOk="0">
                  <a:moveTo>
                    <a:pt x="254" y="44"/>
                  </a:moveTo>
                  <a:cubicBezTo>
                    <a:pt x="273" y="44"/>
                    <a:pt x="295" y="48"/>
                    <a:pt x="321" y="58"/>
                  </a:cubicBezTo>
                  <a:cubicBezTo>
                    <a:pt x="324" y="59"/>
                    <a:pt x="327" y="59"/>
                    <a:pt x="330" y="59"/>
                  </a:cubicBezTo>
                  <a:cubicBezTo>
                    <a:pt x="333" y="59"/>
                    <a:pt x="335" y="59"/>
                    <a:pt x="337" y="58"/>
                  </a:cubicBezTo>
                  <a:lnTo>
                    <a:pt x="337" y="58"/>
                  </a:lnTo>
                  <a:cubicBezTo>
                    <a:pt x="486" y="164"/>
                    <a:pt x="388" y="413"/>
                    <a:pt x="292" y="530"/>
                  </a:cubicBezTo>
                  <a:cubicBezTo>
                    <a:pt x="232" y="600"/>
                    <a:pt x="131" y="619"/>
                    <a:pt x="42" y="619"/>
                  </a:cubicBezTo>
                  <a:cubicBezTo>
                    <a:pt x="30" y="619"/>
                    <a:pt x="90" y="489"/>
                    <a:pt x="102" y="460"/>
                  </a:cubicBezTo>
                  <a:cubicBezTo>
                    <a:pt x="145" y="353"/>
                    <a:pt x="94" y="44"/>
                    <a:pt x="254" y="44"/>
                  </a:cubicBezTo>
                  <a:close/>
                  <a:moveTo>
                    <a:pt x="258" y="0"/>
                  </a:moveTo>
                  <a:cubicBezTo>
                    <a:pt x="166" y="0"/>
                    <a:pt x="115" y="93"/>
                    <a:pt x="90" y="198"/>
                  </a:cubicBezTo>
                  <a:cubicBezTo>
                    <a:pt x="80" y="267"/>
                    <a:pt x="80" y="340"/>
                    <a:pt x="71" y="410"/>
                  </a:cubicBezTo>
                  <a:cubicBezTo>
                    <a:pt x="61" y="489"/>
                    <a:pt x="1" y="559"/>
                    <a:pt x="1" y="641"/>
                  </a:cubicBezTo>
                  <a:cubicBezTo>
                    <a:pt x="1" y="650"/>
                    <a:pt x="11" y="660"/>
                    <a:pt x="20" y="660"/>
                  </a:cubicBezTo>
                  <a:cubicBezTo>
                    <a:pt x="30" y="661"/>
                    <a:pt x="40" y="661"/>
                    <a:pt x="49" y="661"/>
                  </a:cubicBezTo>
                  <a:cubicBezTo>
                    <a:pt x="198" y="661"/>
                    <a:pt x="325" y="591"/>
                    <a:pt x="391" y="448"/>
                  </a:cubicBezTo>
                  <a:cubicBezTo>
                    <a:pt x="451" y="299"/>
                    <a:pt x="511" y="109"/>
                    <a:pt x="343" y="17"/>
                  </a:cubicBezTo>
                  <a:cubicBezTo>
                    <a:pt x="340" y="16"/>
                    <a:pt x="337" y="15"/>
                    <a:pt x="335" y="15"/>
                  </a:cubicBezTo>
                  <a:cubicBezTo>
                    <a:pt x="333" y="15"/>
                    <a:pt x="331" y="16"/>
                    <a:pt x="329" y="16"/>
                  </a:cubicBezTo>
                  <a:lnTo>
                    <a:pt x="329" y="16"/>
                  </a:lnTo>
                  <a:cubicBezTo>
                    <a:pt x="303" y="5"/>
                    <a:pt x="279" y="0"/>
                    <a:pt x="25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3"/>
            <p:cNvSpPr/>
            <p:nvPr/>
          </p:nvSpPr>
          <p:spPr>
            <a:xfrm>
              <a:off x="5731899" y="2036089"/>
              <a:ext cx="365000" cy="621409"/>
            </a:xfrm>
            <a:custGeom>
              <a:avLst/>
              <a:gdLst/>
              <a:ahLst/>
              <a:cxnLst/>
              <a:rect l="l" t="t" r="r" b="b"/>
              <a:pathLst>
                <a:path w="1768" h="3010" extrusionOk="0">
                  <a:moveTo>
                    <a:pt x="1026" y="1"/>
                  </a:moveTo>
                  <a:cubicBezTo>
                    <a:pt x="946" y="1"/>
                    <a:pt x="870" y="7"/>
                    <a:pt x="805" y="18"/>
                  </a:cubicBezTo>
                  <a:cubicBezTo>
                    <a:pt x="593" y="49"/>
                    <a:pt x="362" y="119"/>
                    <a:pt x="203" y="278"/>
                  </a:cubicBezTo>
                  <a:cubicBezTo>
                    <a:pt x="51" y="439"/>
                    <a:pt x="92" y="610"/>
                    <a:pt x="92" y="820"/>
                  </a:cubicBezTo>
                  <a:cubicBezTo>
                    <a:pt x="92" y="911"/>
                    <a:pt x="213" y="1292"/>
                    <a:pt x="253" y="1504"/>
                  </a:cubicBezTo>
                  <a:cubicBezTo>
                    <a:pt x="223" y="1443"/>
                    <a:pt x="188" y="1389"/>
                    <a:pt x="131" y="1389"/>
                  </a:cubicBezTo>
                  <a:cubicBezTo>
                    <a:pt x="110" y="1389"/>
                    <a:pt x="87" y="1396"/>
                    <a:pt x="61" y="1412"/>
                  </a:cubicBezTo>
                  <a:cubicBezTo>
                    <a:pt x="13" y="1443"/>
                    <a:pt x="13" y="1513"/>
                    <a:pt x="13" y="1564"/>
                  </a:cubicBezTo>
                  <a:cubicBezTo>
                    <a:pt x="1" y="1653"/>
                    <a:pt x="73" y="1744"/>
                    <a:pt x="133" y="1804"/>
                  </a:cubicBezTo>
                  <a:cubicBezTo>
                    <a:pt x="198" y="1888"/>
                    <a:pt x="289" y="1965"/>
                    <a:pt x="391" y="1965"/>
                  </a:cubicBezTo>
                  <a:cubicBezTo>
                    <a:pt x="398" y="1965"/>
                    <a:pt x="405" y="1964"/>
                    <a:pt x="412" y="1963"/>
                  </a:cubicBezTo>
                  <a:cubicBezTo>
                    <a:pt x="564" y="2156"/>
                    <a:pt x="713" y="2195"/>
                    <a:pt x="814" y="2305"/>
                  </a:cubicBezTo>
                  <a:cubicBezTo>
                    <a:pt x="814" y="2365"/>
                    <a:pt x="805" y="2467"/>
                    <a:pt x="805" y="2517"/>
                  </a:cubicBezTo>
                  <a:cubicBezTo>
                    <a:pt x="805" y="2647"/>
                    <a:pt x="745" y="2806"/>
                    <a:pt x="834" y="2898"/>
                  </a:cubicBezTo>
                  <a:cubicBezTo>
                    <a:pt x="895" y="2964"/>
                    <a:pt x="974" y="3009"/>
                    <a:pt x="1050" y="3009"/>
                  </a:cubicBezTo>
                  <a:cubicBezTo>
                    <a:pt x="1112" y="3009"/>
                    <a:pt x="1171" y="2979"/>
                    <a:pt x="1217" y="2907"/>
                  </a:cubicBezTo>
                  <a:cubicBezTo>
                    <a:pt x="1277" y="2796"/>
                    <a:pt x="1255" y="2616"/>
                    <a:pt x="1255" y="2486"/>
                  </a:cubicBezTo>
                  <a:lnTo>
                    <a:pt x="1255" y="2325"/>
                  </a:lnTo>
                  <a:cubicBezTo>
                    <a:pt x="1546" y="2315"/>
                    <a:pt x="1768" y="2096"/>
                    <a:pt x="1768" y="1374"/>
                  </a:cubicBezTo>
                  <a:cubicBezTo>
                    <a:pt x="1768" y="1212"/>
                    <a:pt x="1768" y="991"/>
                    <a:pt x="1758" y="832"/>
                  </a:cubicBezTo>
                  <a:cubicBezTo>
                    <a:pt x="1737" y="630"/>
                    <a:pt x="1768" y="459"/>
                    <a:pt x="1667" y="268"/>
                  </a:cubicBezTo>
                  <a:cubicBezTo>
                    <a:pt x="1616" y="179"/>
                    <a:pt x="1537" y="119"/>
                    <a:pt x="1436" y="78"/>
                  </a:cubicBezTo>
                  <a:cubicBezTo>
                    <a:pt x="1314" y="21"/>
                    <a:pt x="1165" y="1"/>
                    <a:pt x="10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43"/>
            <p:cNvSpPr/>
            <p:nvPr/>
          </p:nvSpPr>
          <p:spPr>
            <a:xfrm>
              <a:off x="5724054" y="2030102"/>
              <a:ext cx="378832" cy="630699"/>
            </a:xfrm>
            <a:custGeom>
              <a:avLst/>
              <a:gdLst/>
              <a:ahLst/>
              <a:cxnLst/>
              <a:rect l="l" t="t" r="r" b="b"/>
              <a:pathLst>
                <a:path w="1835" h="3055" extrusionOk="0">
                  <a:moveTo>
                    <a:pt x="1034" y="48"/>
                  </a:moveTo>
                  <a:cubicBezTo>
                    <a:pt x="1133" y="48"/>
                    <a:pt x="1231" y="58"/>
                    <a:pt x="1324" y="78"/>
                  </a:cubicBezTo>
                  <a:cubicBezTo>
                    <a:pt x="1483" y="107"/>
                    <a:pt x="1625" y="199"/>
                    <a:pt x="1705" y="348"/>
                  </a:cubicBezTo>
                  <a:cubicBezTo>
                    <a:pt x="1775" y="500"/>
                    <a:pt x="1765" y="690"/>
                    <a:pt x="1775" y="861"/>
                  </a:cubicBezTo>
                  <a:cubicBezTo>
                    <a:pt x="1775" y="861"/>
                    <a:pt x="1775" y="861"/>
                    <a:pt x="1775" y="861"/>
                  </a:cubicBezTo>
                  <a:lnTo>
                    <a:pt x="1775" y="861"/>
                  </a:lnTo>
                  <a:cubicBezTo>
                    <a:pt x="1775" y="862"/>
                    <a:pt x="1775" y="863"/>
                    <a:pt x="1775" y="864"/>
                  </a:cubicBezTo>
                  <a:lnTo>
                    <a:pt x="1775" y="864"/>
                  </a:lnTo>
                  <a:cubicBezTo>
                    <a:pt x="1784" y="1053"/>
                    <a:pt x="1784" y="1242"/>
                    <a:pt x="1784" y="1431"/>
                  </a:cubicBezTo>
                  <a:cubicBezTo>
                    <a:pt x="1784" y="1612"/>
                    <a:pt x="1765" y="1793"/>
                    <a:pt x="1714" y="1964"/>
                  </a:cubicBezTo>
                  <a:cubicBezTo>
                    <a:pt x="1686" y="2074"/>
                    <a:pt x="1625" y="2185"/>
                    <a:pt x="1524" y="2255"/>
                  </a:cubicBezTo>
                  <a:cubicBezTo>
                    <a:pt x="1495" y="2284"/>
                    <a:pt x="1445" y="2305"/>
                    <a:pt x="1404" y="2315"/>
                  </a:cubicBezTo>
                  <a:cubicBezTo>
                    <a:pt x="1363" y="2325"/>
                    <a:pt x="1324" y="2325"/>
                    <a:pt x="1293" y="2334"/>
                  </a:cubicBezTo>
                  <a:cubicBezTo>
                    <a:pt x="1283" y="2334"/>
                    <a:pt x="1274" y="2344"/>
                    <a:pt x="1274" y="2354"/>
                  </a:cubicBezTo>
                  <a:cubicBezTo>
                    <a:pt x="1274" y="2517"/>
                    <a:pt x="1346" y="3019"/>
                    <a:pt x="1090" y="3019"/>
                  </a:cubicBezTo>
                  <a:cubicBezTo>
                    <a:pt x="1078" y="3019"/>
                    <a:pt x="1066" y="3018"/>
                    <a:pt x="1052" y="3016"/>
                  </a:cubicBezTo>
                  <a:cubicBezTo>
                    <a:pt x="982" y="3006"/>
                    <a:pt x="932" y="2955"/>
                    <a:pt x="881" y="2917"/>
                  </a:cubicBezTo>
                  <a:cubicBezTo>
                    <a:pt x="833" y="2866"/>
                    <a:pt x="843" y="2775"/>
                    <a:pt x="852" y="2705"/>
                  </a:cubicBezTo>
                  <a:cubicBezTo>
                    <a:pt x="852" y="2606"/>
                    <a:pt x="862" y="2496"/>
                    <a:pt x="872" y="2385"/>
                  </a:cubicBezTo>
                  <a:cubicBezTo>
                    <a:pt x="872" y="2305"/>
                    <a:pt x="821" y="2274"/>
                    <a:pt x="751" y="2224"/>
                  </a:cubicBezTo>
                  <a:cubicBezTo>
                    <a:pt x="653" y="2154"/>
                    <a:pt x="551" y="2084"/>
                    <a:pt x="460" y="1983"/>
                  </a:cubicBezTo>
                  <a:cubicBezTo>
                    <a:pt x="460" y="1973"/>
                    <a:pt x="450" y="1973"/>
                    <a:pt x="450" y="1973"/>
                  </a:cubicBezTo>
                  <a:cubicBezTo>
                    <a:pt x="390" y="1973"/>
                    <a:pt x="352" y="1954"/>
                    <a:pt x="301" y="1932"/>
                  </a:cubicBezTo>
                  <a:cubicBezTo>
                    <a:pt x="231" y="1894"/>
                    <a:pt x="181" y="1824"/>
                    <a:pt x="130" y="1752"/>
                  </a:cubicBezTo>
                  <a:cubicBezTo>
                    <a:pt x="70" y="1691"/>
                    <a:pt x="60" y="1612"/>
                    <a:pt x="70" y="1533"/>
                  </a:cubicBezTo>
                  <a:cubicBezTo>
                    <a:pt x="76" y="1478"/>
                    <a:pt x="119" y="1443"/>
                    <a:pt x="161" y="1443"/>
                  </a:cubicBezTo>
                  <a:cubicBezTo>
                    <a:pt x="182" y="1443"/>
                    <a:pt x="203" y="1452"/>
                    <a:pt x="219" y="1472"/>
                  </a:cubicBezTo>
                  <a:cubicBezTo>
                    <a:pt x="251" y="1492"/>
                    <a:pt x="260" y="1523"/>
                    <a:pt x="270" y="1542"/>
                  </a:cubicBezTo>
                  <a:cubicBezTo>
                    <a:pt x="273" y="1550"/>
                    <a:pt x="280" y="1553"/>
                    <a:pt x="287" y="1553"/>
                  </a:cubicBezTo>
                  <a:cubicBezTo>
                    <a:pt x="299" y="1553"/>
                    <a:pt x="311" y="1544"/>
                    <a:pt x="311" y="1533"/>
                  </a:cubicBezTo>
                  <a:cubicBezTo>
                    <a:pt x="310" y="1530"/>
                    <a:pt x="310" y="1527"/>
                    <a:pt x="309" y="1524"/>
                  </a:cubicBezTo>
                  <a:lnTo>
                    <a:pt x="309" y="1524"/>
                  </a:lnTo>
                  <a:cubicBezTo>
                    <a:pt x="310" y="1523"/>
                    <a:pt x="310" y="1523"/>
                    <a:pt x="311" y="1523"/>
                  </a:cubicBezTo>
                  <a:cubicBezTo>
                    <a:pt x="310" y="1522"/>
                    <a:pt x="309" y="1520"/>
                    <a:pt x="308" y="1519"/>
                  </a:cubicBezTo>
                  <a:lnTo>
                    <a:pt x="308" y="1519"/>
                  </a:lnTo>
                  <a:cubicBezTo>
                    <a:pt x="267" y="1303"/>
                    <a:pt x="199" y="1107"/>
                    <a:pt x="159" y="890"/>
                  </a:cubicBezTo>
                  <a:cubicBezTo>
                    <a:pt x="140" y="789"/>
                    <a:pt x="140" y="659"/>
                    <a:pt x="149" y="560"/>
                  </a:cubicBezTo>
                  <a:cubicBezTo>
                    <a:pt x="159" y="379"/>
                    <a:pt x="311" y="259"/>
                    <a:pt x="460" y="177"/>
                  </a:cubicBezTo>
                  <a:cubicBezTo>
                    <a:pt x="629" y="90"/>
                    <a:pt x="833" y="48"/>
                    <a:pt x="1034" y="48"/>
                  </a:cubicBezTo>
                  <a:close/>
                  <a:moveTo>
                    <a:pt x="1087" y="0"/>
                  </a:moveTo>
                  <a:cubicBezTo>
                    <a:pt x="883" y="0"/>
                    <a:pt x="674" y="49"/>
                    <a:pt x="501" y="117"/>
                  </a:cubicBezTo>
                  <a:cubicBezTo>
                    <a:pt x="371" y="167"/>
                    <a:pt x="251" y="247"/>
                    <a:pt x="171" y="367"/>
                  </a:cubicBezTo>
                  <a:cubicBezTo>
                    <a:pt x="89" y="488"/>
                    <a:pt x="111" y="649"/>
                    <a:pt x="111" y="789"/>
                  </a:cubicBezTo>
                  <a:cubicBezTo>
                    <a:pt x="119" y="1007"/>
                    <a:pt x="194" y="1223"/>
                    <a:pt x="246" y="1439"/>
                  </a:cubicBezTo>
                  <a:lnTo>
                    <a:pt x="246" y="1439"/>
                  </a:lnTo>
                  <a:cubicBezTo>
                    <a:pt x="227" y="1420"/>
                    <a:pt x="203" y="1407"/>
                    <a:pt x="171" y="1403"/>
                  </a:cubicBezTo>
                  <a:cubicBezTo>
                    <a:pt x="165" y="1402"/>
                    <a:pt x="159" y="1401"/>
                    <a:pt x="153" y="1401"/>
                  </a:cubicBezTo>
                  <a:cubicBezTo>
                    <a:pt x="74" y="1401"/>
                    <a:pt x="38" y="1477"/>
                    <a:pt x="29" y="1542"/>
                  </a:cubicBezTo>
                  <a:cubicBezTo>
                    <a:pt x="0" y="1742"/>
                    <a:pt x="200" y="1954"/>
                    <a:pt x="381" y="2004"/>
                  </a:cubicBezTo>
                  <a:cubicBezTo>
                    <a:pt x="482" y="2043"/>
                    <a:pt x="561" y="2144"/>
                    <a:pt x="653" y="2204"/>
                  </a:cubicBezTo>
                  <a:cubicBezTo>
                    <a:pt x="691" y="2233"/>
                    <a:pt x="742" y="2264"/>
                    <a:pt x="792" y="2305"/>
                  </a:cubicBezTo>
                  <a:cubicBezTo>
                    <a:pt x="843" y="2344"/>
                    <a:pt x="833" y="2404"/>
                    <a:pt x="821" y="2474"/>
                  </a:cubicBezTo>
                  <a:cubicBezTo>
                    <a:pt x="812" y="2655"/>
                    <a:pt x="742" y="2886"/>
                    <a:pt x="922" y="2996"/>
                  </a:cubicBezTo>
                  <a:cubicBezTo>
                    <a:pt x="979" y="3035"/>
                    <a:pt x="1035" y="3054"/>
                    <a:pt x="1087" y="3054"/>
                  </a:cubicBezTo>
                  <a:cubicBezTo>
                    <a:pt x="1183" y="3054"/>
                    <a:pt x="1264" y="2990"/>
                    <a:pt x="1303" y="2866"/>
                  </a:cubicBezTo>
                  <a:cubicBezTo>
                    <a:pt x="1334" y="2765"/>
                    <a:pt x="1315" y="2645"/>
                    <a:pt x="1315" y="2534"/>
                  </a:cubicBezTo>
                  <a:lnTo>
                    <a:pt x="1315" y="2375"/>
                  </a:lnTo>
                  <a:cubicBezTo>
                    <a:pt x="1344" y="2375"/>
                    <a:pt x="1375" y="2366"/>
                    <a:pt x="1404" y="2354"/>
                  </a:cubicBezTo>
                  <a:cubicBezTo>
                    <a:pt x="1714" y="2284"/>
                    <a:pt x="1796" y="1903"/>
                    <a:pt x="1816" y="1631"/>
                  </a:cubicBezTo>
                  <a:cubicBezTo>
                    <a:pt x="1835" y="1381"/>
                    <a:pt x="1835" y="1111"/>
                    <a:pt x="1816" y="861"/>
                  </a:cubicBezTo>
                  <a:cubicBezTo>
                    <a:pt x="1816" y="860"/>
                    <a:pt x="1816" y="860"/>
                    <a:pt x="1815" y="859"/>
                  </a:cubicBezTo>
                  <a:lnTo>
                    <a:pt x="1815" y="859"/>
                  </a:lnTo>
                  <a:cubicBezTo>
                    <a:pt x="1806" y="689"/>
                    <a:pt x="1815" y="518"/>
                    <a:pt x="1755" y="358"/>
                  </a:cubicBezTo>
                  <a:cubicBezTo>
                    <a:pt x="1705" y="218"/>
                    <a:pt x="1594" y="126"/>
                    <a:pt x="1454" y="66"/>
                  </a:cubicBezTo>
                  <a:cubicBezTo>
                    <a:pt x="1342" y="20"/>
                    <a:pt x="1215" y="0"/>
                    <a:pt x="1087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43"/>
            <p:cNvSpPr/>
            <p:nvPr/>
          </p:nvSpPr>
          <p:spPr>
            <a:xfrm>
              <a:off x="5720545" y="2023909"/>
              <a:ext cx="253931" cy="173623"/>
            </a:xfrm>
            <a:custGeom>
              <a:avLst/>
              <a:gdLst/>
              <a:ahLst/>
              <a:cxnLst/>
              <a:rect l="l" t="t" r="r" b="b"/>
              <a:pathLst>
                <a:path w="1230" h="841" extrusionOk="0">
                  <a:moveTo>
                    <a:pt x="768" y="1"/>
                  </a:moveTo>
                  <a:cubicBezTo>
                    <a:pt x="701" y="1"/>
                    <a:pt x="638" y="7"/>
                    <a:pt x="588" y="17"/>
                  </a:cubicBezTo>
                  <a:cubicBezTo>
                    <a:pt x="458" y="36"/>
                    <a:pt x="308" y="258"/>
                    <a:pt x="207" y="359"/>
                  </a:cubicBezTo>
                  <a:cubicBezTo>
                    <a:pt x="81" y="485"/>
                    <a:pt x="1" y="545"/>
                    <a:pt x="116" y="814"/>
                  </a:cubicBezTo>
                  <a:lnTo>
                    <a:pt x="116" y="814"/>
                  </a:lnTo>
                  <a:cubicBezTo>
                    <a:pt x="115" y="816"/>
                    <a:pt x="114" y="817"/>
                    <a:pt x="115" y="817"/>
                  </a:cubicBezTo>
                  <a:cubicBezTo>
                    <a:pt x="116" y="817"/>
                    <a:pt x="116" y="817"/>
                    <a:pt x="117" y="817"/>
                  </a:cubicBezTo>
                  <a:lnTo>
                    <a:pt x="117" y="817"/>
                  </a:lnTo>
                  <a:cubicBezTo>
                    <a:pt x="121" y="824"/>
                    <a:pt x="124" y="832"/>
                    <a:pt x="128" y="840"/>
                  </a:cubicBezTo>
                  <a:cubicBezTo>
                    <a:pt x="131" y="821"/>
                    <a:pt x="129" y="813"/>
                    <a:pt x="125" y="811"/>
                  </a:cubicBezTo>
                  <a:lnTo>
                    <a:pt x="125" y="811"/>
                  </a:lnTo>
                  <a:cubicBezTo>
                    <a:pt x="129" y="808"/>
                    <a:pt x="133" y="804"/>
                    <a:pt x="137" y="799"/>
                  </a:cubicBezTo>
                  <a:cubicBezTo>
                    <a:pt x="166" y="770"/>
                    <a:pt x="318" y="549"/>
                    <a:pt x="357" y="518"/>
                  </a:cubicBezTo>
                  <a:cubicBezTo>
                    <a:pt x="417" y="448"/>
                    <a:pt x="438" y="419"/>
                    <a:pt x="508" y="368"/>
                  </a:cubicBezTo>
                  <a:cubicBezTo>
                    <a:pt x="598" y="306"/>
                    <a:pt x="734" y="235"/>
                    <a:pt x="925" y="235"/>
                  </a:cubicBezTo>
                  <a:cubicBezTo>
                    <a:pt x="949" y="235"/>
                    <a:pt x="974" y="236"/>
                    <a:pt x="999" y="238"/>
                  </a:cubicBezTo>
                  <a:cubicBezTo>
                    <a:pt x="1013" y="240"/>
                    <a:pt x="1030" y="241"/>
                    <a:pt x="1047" y="241"/>
                  </a:cubicBezTo>
                  <a:cubicBezTo>
                    <a:pt x="1129" y="241"/>
                    <a:pt x="1229" y="216"/>
                    <a:pt x="1129" y="108"/>
                  </a:cubicBezTo>
                  <a:cubicBezTo>
                    <a:pt x="1055" y="27"/>
                    <a:pt x="905" y="1"/>
                    <a:pt x="76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3"/>
            <p:cNvSpPr/>
            <p:nvPr/>
          </p:nvSpPr>
          <p:spPr>
            <a:xfrm>
              <a:off x="5723022" y="2018748"/>
              <a:ext cx="253725" cy="182913"/>
            </a:xfrm>
            <a:custGeom>
              <a:avLst/>
              <a:gdLst/>
              <a:ahLst/>
              <a:cxnLst/>
              <a:rect l="l" t="t" r="r" b="b"/>
              <a:pathLst>
                <a:path w="1229" h="886" extrusionOk="0">
                  <a:moveTo>
                    <a:pt x="727" y="42"/>
                  </a:moveTo>
                  <a:cubicBezTo>
                    <a:pt x="867" y="42"/>
                    <a:pt x="1057" y="51"/>
                    <a:pt x="1139" y="181"/>
                  </a:cubicBezTo>
                  <a:cubicBezTo>
                    <a:pt x="1178" y="254"/>
                    <a:pt x="1028" y="254"/>
                    <a:pt x="1007" y="254"/>
                  </a:cubicBezTo>
                  <a:cubicBezTo>
                    <a:pt x="967" y="248"/>
                    <a:pt x="930" y="245"/>
                    <a:pt x="894" y="245"/>
                  </a:cubicBezTo>
                  <a:cubicBezTo>
                    <a:pt x="857" y="245"/>
                    <a:pt x="823" y="248"/>
                    <a:pt x="788" y="254"/>
                  </a:cubicBezTo>
                  <a:cubicBezTo>
                    <a:pt x="667" y="273"/>
                    <a:pt x="556" y="323"/>
                    <a:pt x="465" y="393"/>
                  </a:cubicBezTo>
                  <a:cubicBezTo>
                    <a:pt x="386" y="444"/>
                    <a:pt x="325" y="523"/>
                    <a:pt x="275" y="593"/>
                  </a:cubicBezTo>
                  <a:cubicBezTo>
                    <a:pt x="222" y="665"/>
                    <a:pt x="177" y="742"/>
                    <a:pt x="113" y="807"/>
                  </a:cubicBezTo>
                  <a:lnTo>
                    <a:pt x="113" y="807"/>
                  </a:lnTo>
                  <a:cubicBezTo>
                    <a:pt x="73" y="696"/>
                    <a:pt x="48" y="585"/>
                    <a:pt x="125" y="482"/>
                  </a:cubicBezTo>
                  <a:cubicBezTo>
                    <a:pt x="205" y="393"/>
                    <a:pt x="284" y="302"/>
                    <a:pt x="366" y="222"/>
                  </a:cubicBezTo>
                  <a:cubicBezTo>
                    <a:pt x="417" y="162"/>
                    <a:pt x="465" y="112"/>
                    <a:pt x="525" y="83"/>
                  </a:cubicBezTo>
                  <a:cubicBezTo>
                    <a:pt x="585" y="42"/>
                    <a:pt x="667" y="42"/>
                    <a:pt x="727" y="42"/>
                  </a:cubicBezTo>
                  <a:close/>
                  <a:moveTo>
                    <a:pt x="677" y="1"/>
                  </a:moveTo>
                  <a:cubicBezTo>
                    <a:pt x="525" y="13"/>
                    <a:pt x="436" y="83"/>
                    <a:pt x="335" y="193"/>
                  </a:cubicBezTo>
                  <a:cubicBezTo>
                    <a:pt x="246" y="292"/>
                    <a:pt x="135" y="393"/>
                    <a:pt x="65" y="504"/>
                  </a:cubicBezTo>
                  <a:cubicBezTo>
                    <a:pt x="0" y="607"/>
                    <a:pt x="38" y="744"/>
                    <a:pt x="84" y="851"/>
                  </a:cubicBezTo>
                  <a:lnTo>
                    <a:pt x="84" y="851"/>
                  </a:lnTo>
                  <a:cubicBezTo>
                    <a:pt x="84" y="853"/>
                    <a:pt x="84" y="854"/>
                    <a:pt x="85" y="856"/>
                  </a:cubicBezTo>
                  <a:cubicBezTo>
                    <a:pt x="85" y="858"/>
                    <a:pt x="86" y="860"/>
                    <a:pt x="88" y="861"/>
                  </a:cubicBezTo>
                  <a:lnTo>
                    <a:pt x="88" y="861"/>
                  </a:lnTo>
                  <a:cubicBezTo>
                    <a:pt x="90" y="866"/>
                    <a:pt x="92" y="870"/>
                    <a:pt x="94" y="875"/>
                  </a:cubicBezTo>
                  <a:cubicBezTo>
                    <a:pt x="98" y="882"/>
                    <a:pt x="106" y="885"/>
                    <a:pt x="114" y="885"/>
                  </a:cubicBezTo>
                  <a:cubicBezTo>
                    <a:pt x="115" y="885"/>
                    <a:pt x="116" y="885"/>
                    <a:pt x="116" y="885"/>
                  </a:cubicBezTo>
                  <a:lnTo>
                    <a:pt x="116" y="885"/>
                  </a:lnTo>
                  <a:cubicBezTo>
                    <a:pt x="117" y="885"/>
                    <a:pt x="117" y="885"/>
                    <a:pt x="118" y="885"/>
                  </a:cubicBezTo>
                  <a:cubicBezTo>
                    <a:pt x="122" y="885"/>
                    <a:pt x="127" y="884"/>
                    <a:pt x="130" y="881"/>
                  </a:cubicBezTo>
                  <a:lnTo>
                    <a:pt x="130" y="881"/>
                  </a:lnTo>
                  <a:cubicBezTo>
                    <a:pt x="135" y="878"/>
                    <a:pt x="138" y="873"/>
                    <a:pt x="136" y="867"/>
                  </a:cubicBezTo>
                  <a:lnTo>
                    <a:pt x="136" y="867"/>
                  </a:lnTo>
                  <a:cubicBezTo>
                    <a:pt x="137" y="856"/>
                    <a:pt x="135" y="847"/>
                    <a:pt x="132" y="840"/>
                  </a:cubicBezTo>
                  <a:lnTo>
                    <a:pt x="132" y="840"/>
                  </a:lnTo>
                  <a:cubicBezTo>
                    <a:pt x="204" y="769"/>
                    <a:pt x="260" y="669"/>
                    <a:pt x="325" y="593"/>
                  </a:cubicBezTo>
                  <a:cubicBezTo>
                    <a:pt x="426" y="463"/>
                    <a:pt x="537" y="374"/>
                    <a:pt x="687" y="323"/>
                  </a:cubicBezTo>
                  <a:cubicBezTo>
                    <a:pt x="788" y="283"/>
                    <a:pt x="886" y="283"/>
                    <a:pt x="987" y="283"/>
                  </a:cubicBezTo>
                  <a:cubicBezTo>
                    <a:pt x="1008" y="287"/>
                    <a:pt x="1029" y="289"/>
                    <a:pt x="1050" y="289"/>
                  </a:cubicBezTo>
                  <a:cubicBezTo>
                    <a:pt x="1080" y="289"/>
                    <a:pt x="1110" y="284"/>
                    <a:pt x="1139" y="273"/>
                  </a:cubicBezTo>
                  <a:cubicBezTo>
                    <a:pt x="1228" y="222"/>
                    <a:pt x="1168" y="133"/>
                    <a:pt x="1098" y="83"/>
                  </a:cubicBezTo>
                  <a:cubicBezTo>
                    <a:pt x="978" y="1"/>
                    <a:pt x="826" y="1"/>
                    <a:pt x="67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3"/>
            <p:cNvSpPr/>
            <p:nvPr/>
          </p:nvSpPr>
          <p:spPr>
            <a:xfrm>
              <a:off x="5686688" y="1957434"/>
              <a:ext cx="445515" cy="401542"/>
            </a:xfrm>
            <a:custGeom>
              <a:avLst/>
              <a:gdLst/>
              <a:ahLst/>
              <a:cxnLst/>
              <a:rect l="l" t="t" r="r" b="b"/>
              <a:pathLst>
                <a:path w="2158" h="1945" extrusionOk="0">
                  <a:moveTo>
                    <a:pt x="1116" y="1"/>
                  </a:moveTo>
                  <a:cubicBezTo>
                    <a:pt x="1077" y="1"/>
                    <a:pt x="1036" y="6"/>
                    <a:pt x="993" y="19"/>
                  </a:cubicBezTo>
                  <a:cubicBezTo>
                    <a:pt x="812" y="69"/>
                    <a:pt x="352" y="288"/>
                    <a:pt x="362" y="620"/>
                  </a:cubicBezTo>
                  <a:cubicBezTo>
                    <a:pt x="362" y="640"/>
                    <a:pt x="371" y="659"/>
                    <a:pt x="371" y="681"/>
                  </a:cubicBezTo>
                  <a:cubicBezTo>
                    <a:pt x="360" y="677"/>
                    <a:pt x="349" y="676"/>
                    <a:pt x="338" y="676"/>
                  </a:cubicBezTo>
                  <a:cubicBezTo>
                    <a:pt x="279" y="676"/>
                    <a:pt x="224" y="719"/>
                    <a:pt x="181" y="770"/>
                  </a:cubicBezTo>
                  <a:cubicBezTo>
                    <a:pt x="121" y="861"/>
                    <a:pt x="140" y="1011"/>
                    <a:pt x="140" y="1112"/>
                  </a:cubicBezTo>
                  <a:cubicBezTo>
                    <a:pt x="131" y="1201"/>
                    <a:pt x="131" y="1441"/>
                    <a:pt x="1" y="1454"/>
                  </a:cubicBezTo>
                  <a:cubicBezTo>
                    <a:pt x="15" y="1476"/>
                    <a:pt x="34" y="1485"/>
                    <a:pt x="55" y="1485"/>
                  </a:cubicBezTo>
                  <a:cubicBezTo>
                    <a:pt x="108" y="1485"/>
                    <a:pt x="171" y="1430"/>
                    <a:pt x="200" y="1403"/>
                  </a:cubicBezTo>
                  <a:cubicBezTo>
                    <a:pt x="210" y="1441"/>
                    <a:pt x="200" y="1473"/>
                    <a:pt x="200" y="1514"/>
                  </a:cubicBezTo>
                  <a:cubicBezTo>
                    <a:pt x="210" y="1593"/>
                    <a:pt x="241" y="1673"/>
                    <a:pt x="311" y="1723"/>
                  </a:cubicBezTo>
                  <a:cubicBezTo>
                    <a:pt x="352" y="1755"/>
                    <a:pt x="371" y="1755"/>
                    <a:pt x="400" y="1793"/>
                  </a:cubicBezTo>
                  <a:cubicBezTo>
                    <a:pt x="441" y="1844"/>
                    <a:pt x="460" y="1904"/>
                    <a:pt x="521" y="1945"/>
                  </a:cubicBezTo>
                  <a:cubicBezTo>
                    <a:pt x="521" y="1904"/>
                    <a:pt x="492" y="1863"/>
                    <a:pt x="482" y="1824"/>
                  </a:cubicBezTo>
                  <a:cubicBezTo>
                    <a:pt x="441" y="1704"/>
                    <a:pt x="400" y="1562"/>
                    <a:pt x="371" y="1393"/>
                  </a:cubicBezTo>
                  <a:cubicBezTo>
                    <a:pt x="343" y="1237"/>
                    <a:pt x="308" y="819"/>
                    <a:pt x="441" y="819"/>
                  </a:cubicBezTo>
                  <a:cubicBezTo>
                    <a:pt x="453" y="819"/>
                    <a:pt x="467" y="822"/>
                    <a:pt x="482" y="830"/>
                  </a:cubicBezTo>
                  <a:cubicBezTo>
                    <a:pt x="482" y="830"/>
                    <a:pt x="482" y="820"/>
                    <a:pt x="472" y="811"/>
                  </a:cubicBezTo>
                  <a:lnTo>
                    <a:pt x="472" y="811"/>
                  </a:lnTo>
                  <a:cubicBezTo>
                    <a:pt x="482" y="811"/>
                    <a:pt x="482" y="820"/>
                    <a:pt x="482" y="820"/>
                  </a:cubicBezTo>
                  <a:cubicBezTo>
                    <a:pt x="508" y="583"/>
                    <a:pt x="729" y="436"/>
                    <a:pt x="942" y="436"/>
                  </a:cubicBezTo>
                  <a:cubicBezTo>
                    <a:pt x="962" y="436"/>
                    <a:pt x="982" y="437"/>
                    <a:pt x="1002" y="440"/>
                  </a:cubicBezTo>
                  <a:cubicBezTo>
                    <a:pt x="1113" y="450"/>
                    <a:pt x="1204" y="580"/>
                    <a:pt x="1265" y="671"/>
                  </a:cubicBezTo>
                  <a:cubicBezTo>
                    <a:pt x="1334" y="801"/>
                    <a:pt x="1505" y="830"/>
                    <a:pt x="1604" y="830"/>
                  </a:cubicBezTo>
                  <a:cubicBezTo>
                    <a:pt x="1619" y="830"/>
                    <a:pt x="1633" y="831"/>
                    <a:pt x="1647" y="831"/>
                  </a:cubicBezTo>
                  <a:cubicBezTo>
                    <a:pt x="1939" y="831"/>
                    <a:pt x="1971" y="735"/>
                    <a:pt x="2086" y="611"/>
                  </a:cubicBezTo>
                  <a:cubicBezTo>
                    <a:pt x="2086" y="611"/>
                    <a:pt x="2127" y="469"/>
                    <a:pt x="2158" y="380"/>
                  </a:cubicBezTo>
                  <a:lnTo>
                    <a:pt x="2158" y="380"/>
                  </a:lnTo>
                  <a:cubicBezTo>
                    <a:pt x="2117" y="430"/>
                    <a:pt x="2025" y="430"/>
                    <a:pt x="1977" y="430"/>
                  </a:cubicBezTo>
                  <a:cubicBezTo>
                    <a:pt x="1867" y="418"/>
                    <a:pt x="1775" y="358"/>
                    <a:pt x="1696" y="310"/>
                  </a:cubicBezTo>
                  <a:cubicBezTo>
                    <a:pt x="1499" y="181"/>
                    <a:pt x="1339" y="1"/>
                    <a:pt x="1116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3"/>
            <p:cNvSpPr/>
            <p:nvPr/>
          </p:nvSpPr>
          <p:spPr>
            <a:xfrm>
              <a:off x="5753163" y="2042902"/>
              <a:ext cx="367891" cy="320614"/>
            </a:xfrm>
            <a:custGeom>
              <a:avLst/>
              <a:gdLst/>
              <a:ahLst/>
              <a:cxnLst/>
              <a:rect l="l" t="t" r="r" b="b"/>
              <a:pathLst>
                <a:path w="1782" h="1553" extrusionOk="0">
                  <a:moveTo>
                    <a:pt x="618" y="0"/>
                  </a:moveTo>
                  <a:cubicBezTo>
                    <a:pt x="554" y="0"/>
                    <a:pt x="490" y="14"/>
                    <a:pt x="439" y="36"/>
                  </a:cubicBezTo>
                  <a:cubicBezTo>
                    <a:pt x="293" y="104"/>
                    <a:pt x="174" y="221"/>
                    <a:pt x="140" y="387"/>
                  </a:cubicBezTo>
                  <a:lnTo>
                    <a:pt x="140" y="387"/>
                  </a:lnTo>
                  <a:cubicBezTo>
                    <a:pt x="140" y="387"/>
                    <a:pt x="140" y="387"/>
                    <a:pt x="140" y="388"/>
                  </a:cubicBezTo>
                  <a:lnTo>
                    <a:pt x="140" y="388"/>
                  </a:lnTo>
                  <a:cubicBezTo>
                    <a:pt x="133" y="386"/>
                    <a:pt x="126" y="386"/>
                    <a:pt x="120" y="386"/>
                  </a:cubicBezTo>
                  <a:cubicBezTo>
                    <a:pt x="1" y="386"/>
                    <a:pt x="8" y="617"/>
                    <a:pt x="8" y="707"/>
                  </a:cubicBezTo>
                  <a:cubicBezTo>
                    <a:pt x="8" y="808"/>
                    <a:pt x="18" y="919"/>
                    <a:pt x="40" y="1018"/>
                  </a:cubicBezTo>
                  <a:cubicBezTo>
                    <a:pt x="59" y="1109"/>
                    <a:pt x="78" y="1189"/>
                    <a:pt x="100" y="1280"/>
                  </a:cubicBezTo>
                  <a:cubicBezTo>
                    <a:pt x="119" y="1360"/>
                    <a:pt x="170" y="1449"/>
                    <a:pt x="179" y="1531"/>
                  </a:cubicBezTo>
                  <a:cubicBezTo>
                    <a:pt x="179" y="1545"/>
                    <a:pt x="190" y="1552"/>
                    <a:pt x="200" y="1552"/>
                  </a:cubicBezTo>
                  <a:cubicBezTo>
                    <a:pt x="210" y="1552"/>
                    <a:pt x="220" y="1545"/>
                    <a:pt x="220" y="1531"/>
                  </a:cubicBezTo>
                  <a:cubicBezTo>
                    <a:pt x="199" y="1439"/>
                    <a:pt x="160" y="1341"/>
                    <a:pt x="129" y="1239"/>
                  </a:cubicBezTo>
                  <a:cubicBezTo>
                    <a:pt x="100" y="1119"/>
                    <a:pt x="69" y="1008"/>
                    <a:pt x="59" y="888"/>
                  </a:cubicBezTo>
                  <a:cubicBezTo>
                    <a:pt x="50" y="823"/>
                    <a:pt x="14" y="430"/>
                    <a:pt x="122" y="430"/>
                  </a:cubicBezTo>
                  <a:cubicBezTo>
                    <a:pt x="131" y="430"/>
                    <a:pt x="140" y="432"/>
                    <a:pt x="150" y="438"/>
                  </a:cubicBezTo>
                  <a:cubicBezTo>
                    <a:pt x="156" y="440"/>
                    <a:pt x="161" y="441"/>
                    <a:pt x="165" y="441"/>
                  </a:cubicBezTo>
                  <a:cubicBezTo>
                    <a:pt x="178" y="441"/>
                    <a:pt x="186" y="432"/>
                    <a:pt x="179" y="416"/>
                  </a:cubicBezTo>
                  <a:cubicBezTo>
                    <a:pt x="179" y="414"/>
                    <a:pt x="179" y="411"/>
                    <a:pt x="179" y="409"/>
                  </a:cubicBezTo>
                  <a:lnTo>
                    <a:pt x="179" y="409"/>
                  </a:lnTo>
                  <a:cubicBezTo>
                    <a:pt x="179" y="408"/>
                    <a:pt x="179" y="407"/>
                    <a:pt x="179" y="406"/>
                  </a:cubicBezTo>
                  <a:cubicBezTo>
                    <a:pt x="219" y="192"/>
                    <a:pt x="417" y="45"/>
                    <a:pt x="622" y="45"/>
                  </a:cubicBezTo>
                  <a:cubicBezTo>
                    <a:pt x="629" y="45"/>
                    <a:pt x="635" y="45"/>
                    <a:pt x="642" y="45"/>
                  </a:cubicBezTo>
                  <a:cubicBezTo>
                    <a:pt x="781" y="45"/>
                    <a:pt x="832" y="146"/>
                    <a:pt x="902" y="245"/>
                  </a:cubicBezTo>
                  <a:cubicBezTo>
                    <a:pt x="952" y="317"/>
                    <a:pt x="1022" y="356"/>
                    <a:pt x="1102" y="397"/>
                  </a:cubicBezTo>
                  <a:cubicBezTo>
                    <a:pt x="1173" y="427"/>
                    <a:pt x="1258" y="442"/>
                    <a:pt x="1345" y="442"/>
                  </a:cubicBezTo>
                  <a:cubicBezTo>
                    <a:pt x="1431" y="442"/>
                    <a:pt x="1519" y="427"/>
                    <a:pt x="1595" y="397"/>
                  </a:cubicBezTo>
                  <a:cubicBezTo>
                    <a:pt x="1694" y="346"/>
                    <a:pt x="1744" y="276"/>
                    <a:pt x="1776" y="166"/>
                  </a:cubicBezTo>
                  <a:cubicBezTo>
                    <a:pt x="1782" y="154"/>
                    <a:pt x="1768" y="145"/>
                    <a:pt x="1757" y="145"/>
                  </a:cubicBezTo>
                  <a:cubicBezTo>
                    <a:pt x="1750" y="145"/>
                    <a:pt x="1744" y="149"/>
                    <a:pt x="1744" y="156"/>
                  </a:cubicBezTo>
                  <a:cubicBezTo>
                    <a:pt x="1684" y="327"/>
                    <a:pt x="1554" y="387"/>
                    <a:pt x="1383" y="397"/>
                  </a:cubicBezTo>
                  <a:cubicBezTo>
                    <a:pt x="1368" y="398"/>
                    <a:pt x="1353" y="398"/>
                    <a:pt x="1338" y="398"/>
                  </a:cubicBezTo>
                  <a:cubicBezTo>
                    <a:pt x="1235" y="398"/>
                    <a:pt x="1138" y="370"/>
                    <a:pt x="1041" y="317"/>
                  </a:cubicBezTo>
                  <a:cubicBezTo>
                    <a:pt x="952" y="267"/>
                    <a:pt x="911" y="175"/>
                    <a:pt x="841" y="96"/>
                  </a:cubicBezTo>
                  <a:cubicBezTo>
                    <a:pt x="790" y="26"/>
                    <a:pt x="704" y="0"/>
                    <a:pt x="61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3"/>
            <p:cNvSpPr/>
            <p:nvPr/>
          </p:nvSpPr>
          <p:spPr>
            <a:xfrm>
              <a:off x="5682146" y="1954750"/>
              <a:ext cx="341465" cy="406703"/>
            </a:xfrm>
            <a:custGeom>
              <a:avLst/>
              <a:gdLst/>
              <a:ahLst/>
              <a:cxnLst/>
              <a:rect l="l" t="t" r="r" b="b"/>
              <a:pathLst>
                <a:path w="1654" h="1970" extrusionOk="0">
                  <a:moveTo>
                    <a:pt x="944" y="0"/>
                  </a:moveTo>
                  <a:cubicBezTo>
                    <a:pt x="890" y="0"/>
                    <a:pt x="836" y="9"/>
                    <a:pt x="783" y="32"/>
                  </a:cubicBezTo>
                  <a:cubicBezTo>
                    <a:pt x="573" y="126"/>
                    <a:pt x="334" y="390"/>
                    <a:pt x="368" y="651"/>
                  </a:cubicBezTo>
                  <a:lnTo>
                    <a:pt x="368" y="651"/>
                  </a:lnTo>
                  <a:cubicBezTo>
                    <a:pt x="215" y="653"/>
                    <a:pt x="143" y="840"/>
                    <a:pt x="143" y="963"/>
                  </a:cubicBezTo>
                  <a:cubicBezTo>
                    <a:pt x="133" y="1084"/>
                    <a:pt x="172" y="1416"/>
                    <a:pt x="13" y="1445"/>
                  </a:cubicBezTo>
                  <a:cubicBezTo>
                    <a:pt x="1" y="1454"/>
                    <a:pt x="1" y="1476"/>
                    <a:pt x="13" y="1486"/>
                  </a:cubicBezTo>
                  <a:cubicBezTo>
                    <a:pt x="31" y="1510"/>
                    <a:pt x="53" y="1519"/>
                    <a:pt x="77" y="1519"/>
                  </a:cubicBezTo>
                  <a:cubicBezTo>
                    <a:pt x="120" y="1519"/>
                    <a:pt x="169" y="1486"/>
                    <a:pt x="208" y="1455"/>
                  </a:cubicBezTo>
                  <a:lnTo>
                    <a:pt x="208" y="1455"/>
                  </a:lnTo>
                  <a:cubicBezTo>
                    <a:pt x="217" y="1534"/>
                    <a:pt x="202" y="1643"/>
                    <a:pt x="263" y="1707"/>
                  </a:cubicBezTo>
                  <a:cubicBezTo>
                    <a:pt x="302" y="1746"/>
                    <a:pt x="333" y="1787"/>
                    <a:pt x="384" y="1816"/>
                  </a:cubicBezTo>
                  <a:cubicBezTo>
                    <a:pt x="454" y="1857"/>
                    <a:pt x="463" y="1917"/>
                    <a:pt x="514" y="1967"/>
                  </a:cubicBezTo>
                  <a:cubicBezTo>
                    <a:pt x="517" y="1969"/>
                    <a:pt x="521" y="1970"/>
                    <a:pt x="525" y="1970"/>
                  </a:cubicBezTo>
                  <a:cubicBezTo>
                    <a:pt x="543" y="1970"/>
                    <a:pt x="560" y="1954"/>
                    <a:pt x="543" y="1936"/>
                  </a:cubicBezTo>
                  <a:cubicBezTo>
                    <a:pt x="514" y="1907"/>
                    <a:pt x="504" y="1857"/>
                    <a:pt x="473" y="1828"/>
                  </a:cubicBezTo>
                  <a:cubicBezTo>
                    <a:pt x="444" y="1806"/>
                    <a:pt x="413" y="1787"/>
                    <a:pt x="384" y="1768"/>
                  </a:cubicBezTo>
                  <a:cubicBezTo>
                    <a:pt x="242" y="1686"/>
                    <a:pt x="263" y="1546"/>
                    <a:pt x="242" y="1416"/>
                  </a:cubicBezTo>
                  <a:cubicBezTo>
                    <a:pt x="242" y="1404"/>
                    <a:pt x="235" y="1398"/>
                    <a:pt x="228" y="1398"/>
                  </a:cubicBezTo>
                  <a:cubicBezTo>
                    <a:pt x="223" y="1398"/>
                    <a:pt x="217" y="1401"/>
                    <a:pt x="213" y="1406"/>
                  </a:cubicBezTo>
                  <a:cubicBezTo>
                    <a:pt x="183" y="1428"/>
                    <a:pt x="126" y="1476"/>
                    <a:pt x="78" y="1476"/>
                  </a:cubicBezTo>
                  <a:cubicBezTo>
                    <a:pt x="74" y="1476"/>
                    <a:pt x="70" y="1476"/>
                    <a:pt x="66" y="1475"/>
                  </a:cubicBezTo>
                  <a:lnTo>
                    <a:pt x="66" y="1475"/>
                  </a:lnTo>
                  <a:cubicBezTo>
                    <a:pt x="147" y="1437"/>
                    <a:pt x="163" y="1323"/>
                    <a:pt x="172" y="1235"/>
                  </a:cubicBezTo>
                  <a:cubicBezTo>
                    <a:pt x="172" y="1166"/>
                    <a:pt x="181" y="1093"/>
                    <a:pt x="181" y="1014"/>
                  </a:cubicBezTo>
                  <a:cubicBezTo>
                    <a:pt x="181" y="899"/>
                    <a:pt x="210" y="692"/>
                    <a:pt x="369" y="692"/>
                  </a:cubicBezTo>
                  <a:cubicBezTo>
                    <a:pt x="377" y="692"/>
                    <a:pt x="385" y="693"/>
                    <a:pt x="393" y="694"/>
                  </a:cubicBezTo>
                  <a:cubicBezTo>
                    <a:pt x="403" y="694"/>
                    <a:pt x="413" y="684"/>
                    <a:pt x="413" y="662"/>
                  </a:cubicBezTo>
                  <a:cubicBezTo>
                    <a:pt x="352" y="412"/>
                    <a:pt x="615" y="130"/>
                    <a:pt x="844" y="51"/>
                  </a:cubicBezTo>
                  <a:cubicBezTo>
                    <a:pt x="872" y="41"/>
                    <a:pt x="904" y="37"/>
                    <a:pt x="937" y="37"/>
                  </a:cubicBezTo>
                  <a:cubicBezTo>
                    <a:pt x="1043" y="37"/>
                    <a:pt x="1164" y="78"/>
                    <a:pt x="1255" y="101"/>
                  </a:cubicBezTo>
                  <a:cubicBezTo>
                    <a:pt x="1385" y="142"/>
                    <a:pt x="1506" y="202"/>
                    <a:pt x="1616" y="272"/>
                  </a:cubicBezTo>
                  <a:cubicBezTo>
                    <a:pt x="1621" y="276"/>
                    <a:pt x="1624" y="277"/>
                    <a:pt x="1628" y="277"/>
                  </a:cubicBezTo>
                  <a:cubicBezTo>
                    <a:pt x="1644" y="277"/>
                    <a:pt x="1654" y="249"/>
                    <a:pt x="1638" y="241"/>
                  </a:cubicBezTo>
                  <a:cubicBezTo>
                    <a:pt x="1506" y="152"/>
                    <a:pt x="1366" y="92"/>
                    <a:pt x="1205" y="51"/>
                  </a:cubicBezTo>
                  <a:cubicBezTo>
                    <a:pt x="1123" y="25"/>
                    <a:pt x="1034" y="0"/>
                    <a:pt x="94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3"/>
            <p:cNvSpPr/>
            <p:nvPr/>
          </p:nvSpPr>
          <p:spPr>
            <a:xfrm>
              <a:off x="5941646" y="2012554"/>
              <a:ext cx="156694" cy="43148"/>
            </a:xfrm>
            <a:custGeom>
              <a:avLst/>
              <a:gdLst/>
              <a:ahLst/>
              <a:cxnLst/>
              <a:rect l="l" t="t" r="r" b="b"/>
              <a:pathLst>
                <a:path w="759" h="209" extrusionOk="0">
                  <a:moveTo>
                    <a:pt x="33" y="0"/>
                  </a:moveTo>
                  <a:cubicBezTo>
                    <a:pt x="16" y="0"/>
                    <a:pt x="1" y="32"/>
                    <a:pt x="20" y="43"/>
                  </a:cubicBezTo>
                  <a:cubicBezTo>
                    <a:pt x="143" y="117"/>
                    <a:pt x="322" y="209"/>
                    <a:pt x="485" y="209"/>
                  </a:cubicBezTo>
                  <a:cubicBezTo>
                    <a:pt x="587" y="209"/>
                    <a:pt x="682" y="172"/>
                    <a:pt x="752" y="72"/>
                  </a:cubicBezTo>
                  <a:cubicBezTo>
                    <a:pt x="759" y="58"/>
                    <a:pt x="745" y="43"/>
                    <a:pt x="730" y="43"/>
                  </a:cubicBezTo>
                  <a:cubicBezTo>
                    <a:pt x="723" y="43"/>
                    <a:pt x="717" y="46"/>
                    <a:pt x="711" y="52"/>
                  </a:cubicBezTo>
                  <a:cubicBezTo>
                    <a:pt x="653" y="140"/>
                    <a:pt x="572" y="172"/>
                    <a:pt x="485" y="172"/>
                  </a:cubicBezTo>
                  <a:cubicBezTo>
                    <a:pt x="330" y="172"/>
                    <a:pt x="154" y="73"/>
                    <a:pt x="39" y="2"/>
                  </a:cubicBezTo>
                  <a:cubicBezTo>
                    <a:pt x="37" y="1"/>
                    <a:pt x="35" y="0"/>
                    <a:pt x="3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3"/>
            <p:cNvSpPr/>
            <p:nvPr/>
          </p:nvSpPr>
          <p:spPr>
            <a:xfrm>
              <a:off x="5762453" y="2099261"/>
              <a:ext cx="25187" cy="27251"/>
            </a:xfrm>
            <a:custGeom>
              <a:avLst/>
              <a:gdLst/>
              <a:ahLst/>
              <a:cxnLst/>
              <a:rect l="l" t="t" r="r" b="b"/>
              <a:pathLst>
                <a:path w="122" h="132" extrusionOk="0">
                  <a:moveTo>
                    <a:pt x="40" y="1"/>
                  </a:moveTo>
                  <a:cubicBezTo>
                    <a:pt x="38" y="1"/>
                    <a:pt x="36" y="1"/>
                    <a:pt x="33" y="3"/>
                  </a:cubicBezTo>
                  <a:cubicBezTo>
                    <a:pt x="24" y="3"/>
                    <a:pt x="14" y="13"/>
                    <a:pt x="14" y="23"/>
                  </a:cubicBezTo>
                  <a:cubicBezTo>
                    <a:pt x="0" y="38"/>
                    <a:pt x="16" y="52"/>
                    <a:pt x="30" y="52"/>
                  </a:cubicBezTo>
                  <a:cubicBezTo>
                    <a:pt x="33" y="52"/>
                    <a:pt x="35" y="52"/>
                    <a:pt x="38" y="51"/>
                  </a:cubicBezTo>
                  <a:lnTo>
                    <a:pt x="38" y="51"/>
                  </a:lnTo>
                  <a:cubicBezTo>
                    <a:pt x="51" y="72"/>
                    <a:pt x="60" y="100"/>
                    <a:pt x="74" y="124"/>
                  </a:cubicBezTo>
                  <a:cubicBezTo>
                    <a:pt x="80" y="129"/>
                    <a:pt x="86" y="132"/>
                    <a:pt x="93" y="132"/>
                  </a:cubicBezTo>
                  <a:cubicBezTo>
                    <a:pt x="108" y="132"/>
                    <a:pt x="122" y="118"/>
                    <a:pt x="115" y="104"/>
                  </a:cubicBezTo>
                  <a:cubicBezTo>
                    <a:pt x="93" y="73"/>
                    <a:pt x="84" y="44"/>
                    <a:pt x="65" y="23"/>
                  </a:cubicBezTo>
                  <a:cubicBezTo>
                    <a:pt x="57" y="15"/>
                    <a:pt x="49" y="1"/>
                    <a:pt x="4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3"/>
            <p:cNvSpPr/>
            <p:nvPr/>
          </p:nvSpPr>
          <p:spPr>
            <a:xfrm>
              <a:off x="5774633" y="2029896"/>
              <a:ext cx="35509" cy="70605"/>
            </a:xfrm>
            <a:custGeom>
              <a:avLst/>
              <a:gdLst/>
              <a:ahLst/>
              <a:cxnLst/>
              <a:rect l="l" t="t" r="r" b="b"/>
              <a:pathLst>
                <a:path w="172" h="342" extrusionOk="0">
                  <a:moveTo>
                    <a:pt x="140" y="1"/>
                  </a:moveTo>
                  <a:cubicBezTo>
                    <a:pt x="135" y="1"/>
                    <a:pt x="130" y="3"/>
                    <a:pt x="126" y="7"/>
                  </a:cubicBezTo>
                  <a:cubicBezTo>
                    <a:pt x="34" y="99"/>
                    <a:pt x="15" y="209"/>
                    <a:pt x="6" y="320"/>
                  </a:cubicBezTo>
                  <a:cubicBezTo>
                    <a:pt x="1" y="334"/>
                    <a:pt x="8" y="342"/>
                    <a:pt x="18" y="342"/>
                  </a:cubicBezTo>
                  <a:cubicBezTo>
                    <a:pt x="28" y="342"/>
                    <a:pt x="40" y="334"/>
                    <a:pt x="46" y="320"/>
                  </a:cubicBezTo>
                  <a:cubicBezTo>
                    <a:pt x="56" y="219"/>
                    <a:pt x="75" y="118"/>
                    <a:pt x="155" y="38"/>
                  </a:cubicBezTo>
                  <a:cubicBezTo>
                    <a:pt x="172" y="23"/>
                    <a:pt x="156" y="1"/>
                    <a:pt x="14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3"/>
            <p:cNvSpPr/>
            <p:nvPr/>
          </p:nvSpPr>
          <p:spPr>
            <a:xfrm>
              <a:off x="5785368" y="2049095"/>
              <a:ext cx="37367" cy="38193"/>
            </a:xfrm>
            <a:custGeom>
              <a:avLst/>
              <a:gdLst/>
              <a:ahLst/>
              <a:cxnLst/>
              <a:rect l="l" t="t" r="r" b="b"/>
              <a:pathLst>
                <a:path w="181" h="185" extrusionOk="0">
                  <a:moveTo>
                    <a:pt x="150" y="0"/>
                  </a:moveTo>
                  <a:cubicBezTo>
                    <a:pt x="145" y="0"/>
                    <a:pt x="140" y="2"/>
                    <a:pt x="134" y="6"/>
                  </a:cubicBezTo>
                  <a:cubicBezTo>
                    <a:pt x="84" y="46"/>
                    <a:pt x="55" y="95"/>
                    <a:pt x="14" y="155"/>
                  </a:cubicBezTo>
                  <a:cubicBezTo>
                    <a:pt x="0" y="170"/>
                    <a:pt x="16" y="184"/>
                    <a:pt x="29" y="184"/>
                  </a:cubicBezTo>
                  <a:cubicBezTo>
                    <a:pt x="35" y="184"/>
                    <a:pt x="40" y="182"/>
                    <a:pt x="43" y="176"/>
                  </a:cubicBezTo>
                  <a:cubicBezTo>
                    <a:pt x="84" y="126"/>
                    <a:pt x="115" y="75"/>
                    <a:pt x="163" y="34"/>
                  </a:cubicBezTo>
                  <a:cubicBezTo>
                    <a:pt x="180" y="27"/>
                    <a:pt x="170" y="0"/>
                    <a:pt x="15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3"/>
            <p:cNvSpPr/>
            <p:nvPr/>
          </p:nvSpPr>
          <p:spPr>
            <a:xfrm>
              <a:off x="5674301" y="2296416"/>
              <a:ext cx="21677" cy="45625"/>
            </a:xfrm>
            <a:custGeom>
              <a:avLst/>
              <a:gdLst/>
              <a:ahLst/>
              <a:cxnLst/>
              <a:rect l="l" t="t" r="r" b="b"/>
              <a:pathLst>
                <a:path w="105" h="221" extrusionOk="0">
                  <a:moveTo>
                    <a:pt x="26" y="1"/>
                  </a:moveTo>
                  <a:cubicBezTo>
                    <a:pt x="15" y="1"/>
                    <a:pt x="0" y="9"/>
                    <a:pt x="0" y="21"/>
                  </a:cubicBezTo>
                  <a:cubicBezTo>
                    <a:pt x="10" y="91"/>
                    <a:pt x="20" y="161"/>
                    <a:pt x="61" y="211"/>
                  </a:cubicBezTo>
                  <a:cubicBezTo>
                    <a:pt x="63" y="218"/>
                    <a:pt x="69" y="220"/>
                    <a:pt x="75" y="220"/>
                  </a:cubicBezTo>
                  <a:cubicBezTo>
                    <a:pt x="89" y="220"/>
                    <a:pt x="105" y="206"/>
                    <a:pt x="89" y="192"/>
                  </a:cubicBezTo>
                  <a:cubicBezTo>
                    <a:pt x="61" y="141"/>
                    <a:pt x="51" y="72"/>
                    <a:pt x="39" y="11"/>
                  </a:cubicBezTo>
                  <a:cubicBezTo>
                    <a:pt x="39" y="4"/>
                    <a:pt x="33" y="1"/>
                    <a:pt x="2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3"/>
            <p:cNvSpPr/>
            <p:nvPr/>
          </p:nvSpPr>
          <p:spPr>
            <a:xfrm>
              <a:off x="5936072" y="2505544"/>
              <a:ext cx="77418" cy="14864"/>
            </a:xfrm>
            <a:custGeom>
              <a:avLst/>
              <a:gdLst/>
              <a:ahLst/>
              <a:cxnLst/>
              <a:rect l="l" t="t" r="r" b="b"/>
              <a:pathLst>
                <a:path w="375" h="72" extrusionOk="0">
                  <a:moveTo>
                    <a:pt x="25" y="0"/>
                  </a:moveTo>
                  <a:cubicBezTo>
                    <a:pt x="4" y="0"/>
                    <a:pt x="0" y="33"/>
                    <a:pt x="25" y="41"/>
                  </a:cubicBezTo>
                  <a:cubicBezTo>
                    <a:pt x="82" y="64"/>
                    <a:pt x="145" y="71"/>
                    <a:pt x="209" y="71"/>
                  </a:cubicBezTo>
                  <a:cubicBezTo>
                    <a:pt x="259" y="71"/>
                    <a:pt x="309" y="67"/>
                    <a:pt x="358" y="63"/>
                  </a:cubicBezTo>
                  <a:cubicBezTo>
                    <a:pt x="375" y="52"/>
                    <a:pt x="369" y="20"/>
                    <a:pt x="354" y="20"/>
                  </a:cubicBezTo>
                  <a:cubicBezTo>
                    <a:pt x="352" y="20"/>
                    <a:pt x="350" y="21"/>
                    <a:pt x="348" y="22"/>
                  </a:cubicBezTo>
                  <a:cubicBezTo>
                    <a:pt x="307" y="25"/>
                    <a:pt x="268" y="27"/>
                    <a:pt x="230" y="27"/>
                  </a:cubicBezTo>
                  <a:cubicBezTo>
                    <a:pt x="163" y="27"/>
                    <a:pt x="99" y="21"/>
                    <a:pt x="35" y="2"/>
                  </a:cubicBezTo>
                  <a:cubicBezTo>
                    <a:pt x="31" y="1"/>
                    <a:pt x="28" y="0"/>
                    <a:pt x="2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3"/>
            <p:cNvSpPr/>
            <p:nvPr/>
          </p:nvSpPr>
          <p:spPr>
            <a:xfrm>
              <a:off x="5446180" y="2543117"/>
              <a:ext cx="969481" cy="848502"/>
            </a:xfrm>
            <a:custGeom>
              <a:avLst/>
              <a:gdLst/>
              <a:ahLst/>
              <a:cxnLst/>
              <a:rect l="l" t="t" r="r" b="b"/>
              <a:pathLst>
                <a:path w="4696" h="4110" extrusionOk="0">
                  <a:moveTo>
                    <a:pt x="1074" y="1845"/>
                  </a:moveTo>
                  <a:cubicBezTo>
                    <a:pt x="1064" y="1877"/>
                    <a:pt x="1064" y="1915"/>
                    <a:pt x="1064" y="1956"/>
                  </a:cubicBezTo>
                  <a:lnTo>
                    <a:pt x="1014" y="1956"/>
                  </a:lnTo>
                  <a:cubicBezTo>
                    <a:pt x="1036" y="1915"/>
                    <a:pt x="1055" y="1877"/>
                    <a:pt x="1074" y="1845"/>
                  </a:cubicBezTo>
                  <a:close/>
                  <a:moveTo>
                    <a:pt x="3602" y="2026"/>
                  </a:moveTo>
                  <a:lnTo>
                    <a:pt x="3602" y="2026"/>
                  </a:lnTo>
                  <a:cubicBezTo>
                    <a:pt x="3684" y="2228"/>
                    <a:pt x="3773" y="2438"/>
                    <a:pt x="3884" y="2628"/>
                  </a:cubicBezTo>
                  <a:cubicBezTo>
                    <a:pt x="3804" y="2659"/>
                    <a:pt x="3723" y="2678"/>
                    <a:pt x="3653" y="2698"/>
                  </a:cubicBezTo>
                  <a:cubicBezTo>
                    <a:pt x="3643" y="2488"/>
                    <a:pt x="3624" y="2257"/>
                    <a:pt x="3602" y="2026"/>
                  </a:cubicBezTo>
                  <a:close/>
                  <a:moveTo>
                    <a:pt x="1938" y="1"/>
                  </a:moveTo>
                  <a:cubicBezTo>
                    <a:pt x="1926" y="49"/>
                    <a:pt x="1926" y="100"/>
                    <a:pt x="1938" y="150"/>
                  </a:cubicBezTo>
                  <a:cubicBezTo>
                    <a:pt x="1828" y="150"/>
                    <a:pt x="1796" y="160"/>
                    <a:pt x="1686" y="170"/>
                  </a:cubicBezTo>
                  <a:cubicBezTo>
                    <a:pt x="1657" y="170"/>
                    <a:pt x="1616" y="170"/>
                    <a:pt x="1587" y="160"/>
                  </a:cubicBezTo>
                  <a:cubicBezTo>
                    <a:pt x="1471" y="155"/>
                    <a:pt x="1403" y="146"/>
                    <a:pt x="1346" y="146"/>
                  </a:cubicBezTo>
                  <a:cubicBezTo>
                    <a:pt x="1299" y="146"/>
                    <a:pt x="1259" y="152"/>
                    <a:pt x="1204" y="170"/>
                  </a:cubicBezTo>
                  <a:cubicBezTo>
                    <a:pt x="995" y="242"/>
                    <a:pt x="865" y="603"/>
                    <a:pt x="804" y="793"/>
                  </a:cubicBezTo>
                  <a:cubicBezTo>
                    <a:pt x="735" y="1024"/>
                    <a:pt x="181" y="1906"/>
                    <a:pt x="111" y="2156"/>
                  </a:cubicBezTo>
                  <a:cubicBezTo>
                    <a:pt x="92" y="2216"/>
                    <a:pt x="72" y="2298"/>
                    <a:pt x="60" y="2368"/>
                  </a:cubicBezTo>
                  <a:cubicBezTo>
                    <a:pt x="0" y="2618"/>
                    <a:pt x="72" y="2710"/>
                    <a:pt x="193" y="2799"/>
                  </a:cubicBezTo>
                  <a:cubicBezTo>
                    <a:pt x="256" y="2838"/>
                    <a:pt x="314" y="2851"/>
                    <a:pt x="370" y="2851"/>
                  </a:cubicBezTo>
                  <a:cubicBezTo>
                    <a:pt x="446" y="2851"/>
                    <a:pt x="518" y="2826"/>
                    <a:pt x="592" y="2808"/>
                  </a:cubicBezTo>
                  <a:cubicBezTo>
                    <a:pt x="773" y="2770"/>
                    <a:pt x="855" y="2748"/>
                    <a:pt x="1004" y="2678"/>
                  </a:cubicBezTo>
                  <a:lnTo>
                    <a:pt x="1004" y="2678"/>
                  </a:lnTo>
                  <a:cubicBezTo>
                    <a:pt x="975" y="2960"/>
                    <a:pt x="944" y="3211"/>
                    <a:pt x="925" y="3300"/>
                  </a:cubicBezTo>
                  <a:cubicBezTo>
                    <a:pt x="893" y="3461"/>
                    <a:pt x="833" y="3661"/>
                    <a:pt x="903" y="3822"/>
                  </a:cubicBezTo>
                  <a:cubicBezTo>
                    <a:pt x="1014" y="4063"/>
                    <a:pt x="1235" y="4063"/>
                    <a:pt x="1466" y="4082"/>
                  </a:cubicBezTo>
                  <a:cubicBezTo>
                    <a:pt x="1627" y="4100"/>
                    <a:pt x="1790" y="4110"/>
                    <a:pt x="1953" y="4110"/>
                  </a:cubicBezTo>
                  <a:cubicBezTo>
                    <a:pt x="2165" y="4110"/>
                    <a:pt x="2379" y="4093"/>
                    <a:pt x="2589" y="4053"/>
                  </a:cubicBezTo>
                  <a:cubicBezTo>
                    <a:pt x="2820" y="4003"/>
                    <a:pt x="3051" y="3974"/>
                    <a:pt x="3272" y="3923"/>
                  </a:cubicBezTo>
                  <a:cubicBezTo>
                    <a:pt x="3383" y="3892"/>
                    <a:pt x="3564" y="3933"/>
                    <a:pt x="3653" y="3873"/>
                  </a:cubicBezTo>
                  <a:cubicBezTo>
                    <a:pt x="3783" y="3772"/>
                    <a:pt x="3732" y="3531"/>
                    <a:pt x="3723" y="3391"/>
                  </a:cubicBezTo>
                  <a:cubicBezTo>
                    <a:pt x="3713" y="3381"/>
                    <a:pt x="3713" y="3341"/>
                    <a:pt x="3713" y="3290"/>
                  </a:cubicBezTo>
                  <a:lnTo>
                    <a:pt x="3763" y="3290"/>
                  </a:lnTo>
                  <a:cubicBezTo>
                    <a:pt x="3894" y="3290"/>
                    <a:pt x="4074" y="3261"/>
                    <a:pt x="4194" y="3251"/>
                  </a:cubicBezTo>
                  <a:cubicBezTo>
                    <a:pt x="4315" y="3230"/>
                    <a:pt x="4445" y="3170"/>
                    <a:pt x="4536" y="3109"/>
                  </a:cubicBezTo>
                  <a:cubicBezTo>
                    <a:pt x="4647" y="3030"/>
                    <a:pt x="4657" y="2970"/>
                    <a:pt x="4686" y="2830"/>
                  </a:cubicBezTo>
                  <a:cubicBezTo>
                    <a:pt x="4695" y="2808"/>
                    <a:pt x="4695" y="2780"/>
                    <a:pt x="4695" y="2748"/>
                  </a:cubicBezTo>
                  <a:cubicBezTo>
                    <a:pt x="4695" y="2698"/>
                    <a:pt x="4686" y="2650"/>
                    <a:pt x="4666" y="2599"/>
                  </a:cubicBezTo>
                  <a:cubicBezTo>
                    <a:pt x="4657" y="2599"/>
                    <a:pt x="4657" y="2589"/>
                    <a:pt x="4657" y="2589"/>
                  </a:cubicBezTo>
                  <a:cubicBezTo>
                    <a:pt x="4647" y="2568"/>
                    <a:pt x="4647" y="2558"/>
                    <a:pt x="4635" y="2548"/>
                  </a:cubicBezTo>
                  <a:lnTo>
                    <a:pt x="4635" y="2529"/>
                  </a:lnTo>
                  <a:cubicBezTo>
                    <a:pt x="4625" y="2517"/>
                    <a:pt x="4616" y="2507"/>
                    <a:pt x="4616" y="2498"/>
                  </a:cubicBezTo>
                  <a:lnTo>
                    <a:pt x="4616" y="2488"/>
                  </a:lnTo>
                  <a:cubicBezTo>
                    <a:pt x="4597" y="2447"/>
                    <a:pt x="4575" y="2418"/>
                    <a:pt x="4565" y="2387"/>
                  </a:cubicBezTo>
                  <a:cubicBezTo>
                    <a:pt x="4486" y="2216"/>
                    <a:pt x="4406" y="2048"/>
                    <a:pt x="4334" y="1877"/>
                  </a:cubicBezTo>
                  <a:cubicBezTo>
                    <a:pt x="4235" y="1614"/>
                    <a:pt x="4154" y="1354"/>
                    <a:pt x="4045" y="1104"/>
                  </a:cubicBezTo>
                  <a:cubicBezTo>
                    <a:pt x="3973" y="904"/>
                    <a:pt x="3925" y="682"/>
                    <a:pt x="3804" y="511"/>
                  </a:cubicBezTo>
                  <a:cubicBezTo>
                    <a:pt x="3703" y="350"/>
                    <a:pt x="3602" y="201"/>
                    <a:pt x="3292" y="182"/>
                  </a:cubicBezTo>
                  <a:cubicBezTo>
                    <a:pt x="3272" y="170"/>
                    <a:pt x="3231" y="170"/>
                    <a:pt x="3202" y="170"/>
                  </a:cubicBezTo>
                  <a:cubicBezTo>
                    <a:pt x="3140" y="170"/>
                    <a:pt x="3074" y="177"/>
                    <a:pt x="3010" y="177"/>
                  </a:cubicBezTo>
                  <a:cubicBezTo>
                    <a:pt x="2940" y="177"/>
                    <a:pt x="2873" y="168"/>
                    <a:pt x="2820" y="131"/>
                  </a:cubicBezTo>
                  <a:lnTo>
                    <a:pt x="2820" y="11"/>
                  </a:lnTo>
                  <a:cubicBezTo>
                    <a:pt x="2817" y="8"/>
                    <a:pt x="2811" y="7"/>
                    <a:pt x="2801" y="7"/>
                  </a:cubicBezTo>
                  <a:cubicBezTo>
                    <a:pt x="2778" y="7"/>
                    <a:pt x="2728" y="13"/>
                    <a:pt x="2629" y="20"/>
                  </a:cubicBezTo>
                  <a:cubicBezTo>
                    <a:pt x="2585" y="22"/>
                    <a:pt x="2540" y="23"/>
                    <a:pt x="2495" y="23"/>
                  </a:cubicBezTo>
                  <a:cubicBezTo>
                    <a:pt x="2304" y="23"/>
                    <a:pt x="2108" y="9"/>
                    <a:pt x="1938" y="1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3"/>
            <p:cNvSpPr/>
            <p:nvPr/>
          </p:nvSpPr>
          <p:spPr>
            <a:xfrm>
              <a:off x="5446180" y="2538781"/>
              <a:ext cx="975881" cy="857173"/>
            </a:xfrm>
            <a:custGeom>
              <a:avLst/>
              <a:gdLst/>
              <a:ahLst/>
              <a:cxnLst/>
              <a:rect l="l" t="t" r="r" b="b"/>
              <a:pathLst>
                <a:path w="4727" h="4152" extrusionOk="0">
                  <a:moveTo>
                    <a:pt x="1967" y="41"/>
                  </a:moveTo>
                  <a:cubicBezTo>
                    <a:pt x="2018" y="51"/>
                    <a:pt x="2068" y="51"/>
                    <a:pt x="2107" y="51"/>
                  </a:cubicBezTo>
                  <a:cubicBezTo>
                    <a:pt x="2218" y="51"/>
                    <a:pt x="2338" y="61"/>
                    <a:pt x="2449" y="61"/>
                  </a:cubicBezTo>
                  <a:cubicBezTo>
                    <a:pt x="2540" y="61"/>
                    <a:pt x="2629" y="51"/>
                    <a:pt x="2731" y="51"/>
                  </a:cubicBezTo>
                  <a:lnTo>
                    <a:pt x="2800" y="51"/>
                  </a:lnTo>
                  <a:cubicBezTo>
                    <a:pt x="2810" y="51"/>
                    <a:pt x="2800" y="130"/>
                    <a:pt x="2800" y="152"/>
                  </a:cubicBezTo>
                  <a:cubicBezTo>
                    <a:pt x="2800" y="181"/>
                    <a:pt x="2870" y="191"/>
                    <a:pt x="2889" y="203"/>
                  </a:cubicBezTo>
                  <a:cubicBezTo>
                    <a:pt x="2925" y="215"/>
                    <a:pt x="2961" y="218"/>
                    <a:pt x="2998" y="218"/>
                  </a:cubicBezTo>
                  <a:cubicBezTo>
                    <a:pt x="3046" y="218"/>
                    <a:pt x="3096" y="212"/>
                    <a:pt x="3142" y="212"/>
                  </a:cubicBezTo>
                  <a:cubicBezTo>
                    <a:pt x="3159" y="211"/>
                    <a:pt x="3175" y="211"/>
                    <a:pt x="3192" y="211"/>
                  </a:cubicBezTo>
                  <a:cubicBezTo>
                    <a:pt x="3349" y="211"/>
                    <a:pt x="3526" y="253"/>
                    <a:pt x="3643" y="361"/>
                  </a:cubicBezTo>
                  <a:cubicBezTo>
                    <a:pt x="3763" y="463"/>
                    <a:pt x="3843" y="634"/>
                    <a:pt x="3903" y="773"/>
                  </a:cubicBezTo>
                  <a:cubicBezTo>
                    <a:pt x="3973" y="963"/>
                    <a:pt x="4045" y="1154"/>
                    <a:pt x="4105" y="1334"/>
                  </a:cubicBezTo>
                  <a:cubicBezTo>
                    <a:pt x="4255" y="1736"/>
                    <a:pt x="4406" y="2129"/>
                    <a:pt x="4597" y="2519"/>
                  </a:cubicBezTo>
                  <a:cubicBezTo>
                    <a:pt x="4597" y="2522"/>
                    <a:pt x="4597" y="2524"/>
                    <a:pt x="4599" y="2525"/>
                  </a:cubicBezTo>
                  <a:lnTo>
                    <a:pt x="4599" y="2525"/>
                  </a:lnTo>
                  <a:cubicBezTo>
                    <a:pt x="4589" y="2526"/>
                    <a:pt x="4595" y="2537"/>
                    <a:pt x="4616" y="2560"/>
                  </a:cubicBezTo>
                  <a:cubicBezTo>
                    <a:pt x="4625" y="2579"/>
                    <a:pt x="4635" y="2598"/>
                    <a:pt x="4647" y="2630"/>
                  </a:cubicBezTo>
                  <a:cubicBezTo>
                    <a:pt x="4656" y="2657"/>
                    <a:pt x="4675" y="2714"/>
                    <a:pt x="4676" y="2755"/>
                  </a:cubicBezTo>
                  <a:lnTo>
                    <a:pt x="4676" y="2755"/>
                  </a:lnTo>
                  <a:cubicBezTo>
                    <a:pt x="4675" y="2757"/>
                    <a:pt x="4674" y="2761"/>
                    <a:pt x="4675" y="2765"/>
                  </a:cubicBezTo>
                  <a:lnTo>
                    <a:pt x="4675" y="2765"/>
                  </a:lnTo>
                  <a:cubicBezTo>
                    <a:pt x="4674" y="2770"/>
                    <a:pt x="4675" y="2775"/>
                    <a:pt x="4677" y="2778"/>
                  </a:cubicBezTo>
                  <a:lnTo>
                    <a:pt x="4677" y="2778"/>
                  </a:lnTo>
                  <a:cubicBezTo>
                    <a:pt x="4707" y="3214"/>
                    <a:pt x="4130" y="3293"/>
                    <a:pt x="3778" y="3293"/>
                  </a:cubicBezTo>
                  <a:cubicBezTo>
                    <a:pt x="3755" y="3293"/>
                    <a:pt x="3733" y="3292"/>
                    <a:pt x="3713" y="3292"/>
                  </a:cubicBezTo>
                  <a:cubicBezTo>
                    <a:pt x="3703" y="3292"/>
                    <a:pt x="3684" y="3301"/>
                    <a:pt x="3694" y="3311"/>
                  </a:cubicBezTo>
                  <a:cubicBezTo>
                    <a:pt x="3703" y="3453"/>
                    <a:pt x="3744" y="3602"/>
                    <a:pt x="3713" y="3754"/>
                  </a:cubicBezTo>
                  <a:cubicBezTo>
                    <a:pt x="3672" y="3963"/>
                    <a:pt x="3443" y="3894"/>
                    <a:pt x="3292" y="3923"/>
                  </a:cubicBezTo>
                  <a:cubicBezTo>
                    <a:pt x="2841" y="4004"/>
                    <a:pt x="2389" y="4103"/>
                    <a:pt x="1926" y="4103"/>
                  </a:cubicBezTo>
                  <a:cubicBezTo>
                    <a:pt x="1886" y="4106"/>
                    <a:pt x="1846" y="4107"/>
                    <a:pt x="1806" y="4107"/>
                  </a:cubicBezTo>
                  <a:cubicBezTo>
                    <a:pt x="1647" y="4107"/>
                    <a:pt x="1486" y="4090"/>
                    <a:pt x="1324" y="4074"/>
                  </a:cubicBezTo>
                  <a:cubicBezTo>
                    <a:pt x="1125" y="4055"/>
                    <a:pt x="944" y="3973"/>
                    <a:pt x="893" y="3754"/>
                  </a:cubicBezTo>
                  <a:cubicBezTo>
                    <a:pt x="865" y="3583"/>
                    <a:pt x="934" y="3402"/>
                    <a:pt x="954" y="3241"/>
                  </a:cubicBezTo>
                  <a:cubicBezTo>
                    <a:pt x="985" y="3061"/>
                    <a:pt x="1004" y="2880"/>
                    <a:pt x="1023" y="2699"/>
                  </a:cubicBezTo>
                  <a:cubicBezTo>
                    <a:pt x="1023" y="2680"/>
                    <a:pt x="1004" y="2680"/>
                    <a:pt x="995" y="2680"/>
                  </a:cubicBezTo>
                  <a:cubicBezTo>
                    <a:pt x="903" y="2719"/>
                    <a:pt x="804" y="2760"/>
                    <a:pt x="713" y="2779"/>
                  </a:cubicBezTo>
                  <a:cubicBezTo>
                    <a:pt x="602" y="2810"/>
                    <a:pt x="482" y="2851"/>
                    <a:pt x="373" y="2851"/>
                  </a:cubicBezTo>
                  <a:cubicBezTo>
                    <a:pt x="367" y="2852"/>
                    <a:pt x="361" y="2852"/>
                    <a:pt x="355" y="2852"/>
                  </a:cubicBezTo>
                  <a:cubicBezTo>
                    <a:pt x="251" y="2852"/>
                    <a:pt x="149" y="2775"/>
                    <a:pt x="92" y="2699"/>
                  </a:cubicBezTo>
                  <a:cubicBezTo>
                    <a:pt x="31" y="2598"/>
                    <a:pt x="72" y="2500"/>
                    <a:pt x="82" y="2389"/>
                  </a:cubicBezTo>
                  <a:cubicBezTo>
                    <a:pt x="121" y="2078"/>
                    <a:pt x="313" y="1787"/>
                    <a:pt x="462" y="1515"/>
                  </a:cubicBezTo>
                  <a:cubicBezTo>
                    <a:pt x="592" y="1286"/>
                    <a:pt x="754" y="1055"/>
                    <a:pt x="824" y="792"/>
                  </a:cubicBezTo>
                  <a:cubicBezTo>
                    <a:pt x="884" y="624"/>
                    <a:pt x="954" y="443"/>
                    <a:pt x="1074" y="301"/>
                  </a:cubicBezTo>
                  <a:cubicBezTo>
                    <a:pt x="1161" y="210"/>
                    <a:pt x="1265" y="189"/>
                    <a:pt x="1374" y="189"/>
                  </a:cubicBezTo>
                  <a:cubicBezTo>
                    <a:pt x="1444" y="189"/>
                    <a:pt x="1515" y="198"/>
                    <a:pt x="1585" y="202"/>
                  </a:cubicBezTo>
                  <a:lnTo>
                    <a:pt x="1585" y="202"/>
                  </a:lnTo>
                  <a:cubicBezTo>
                    <a:pt x="1586" y="203"/>
                    <a:pt x="1586" y="203"/>
                    <a:pt x="1587" y="203"/>
                  </a:cubicBezTo>
                  <a:cubicBezTo>
                    <a:pt x="1607" y="204"/>
                    <a:pt x="1627" y="205"/>
                    <a:pt x="1648" y="205"/>
                  </a:cubicBezTo>
                  <a:cubicBezTo>
                    <a:pt x="1741" y="205"/>
                    <a:pt x="1840" y="191"/>
                    <a:pt x="1938" y="191"/>
                  </a:cubicBezTo>
                  <a:cubicBezTo>
                    <a:pt x="1948" y="191"/>
                    <a:pt x="1958" y="181"/>
                    <a:pt x="1958" y="171"/>
                  </a:cubicBezTo>
                  <a:cubicBezTo>
                    <a:pt x="1958" y="152"/>
                    <a:pt x="1938" y="41"/>
                    <a:pt x="1967" y="41"/>
                  </a:cubicBezTo>
                  <a:close/>
                  <a:moveTo>
                    <a:pt x="1938" y="0"/>
                  </a:moveTo>
                  <a:cubicBezTo>
                    <a:pt x="1926" y="0"/>
                    <a:pt x="1917" y="10"/>
                    <a:pt x="1917" y="22"/>
                  </a:cubicBezTo>
                  <a:cubicBezTo>
                    <a:pt x="1917" y="61"/>
                    <a:pt x="1907" y="101"/>
                    <a:pt x="1917" y="130"/>
                  </a:cubicBezTo>
                  <a:cubicBezTo>
                    <a:pt x="1917" y="162"/>
                    <a:pt x="1837" y="152"/>
                    <a:pt x="1828" y="162"/>
                  </a:cubicBezTo>
                  <a:cubicBezTo>
                    <a:pt x="1773" y="162"/>
                    <a:pt x="1720" y="166"/>
                    <a:pt x="1666" y="166"/>
                  </a:cubicBezTo>
                  <a:cubicBezTo>
                    <a:pt x="1641" y="166"/>
                    <a:pt x="1616" y="165"/>
                    <a:pt x="1590" y="162"/>
                  </a:cubicBezTo>
                  <a:lnTo>
                    <a:pt x="1590" y="162"/>
                  </a:lnTo>
                  <a:cubicBezTo>
                    <a:pt x="1589" y="162"/>
                    <a:pt x="1588" y="162"/>
                    <a:pt x="1587" y="162"/>
                  </a:cubicBezTo>
                  <a:lnTo>
                    <a:pt x="1587" y="162"/>
                  </a:lnTo>
                  <a:cubicBezTo>
                    <a:pt x="1587" y="162"/>
                    <a:pt x="1587" y="162"/>
                    <a:pt x="1587" y="162"/>
                  </a:cubicBezTo>
                  <a:cubicBezTo>
                    <a:pt x="1516" y="157"/>
                    <a:pt x="1440" y="147"/>
                    <a:pt x="1365" y="147"/>
                  </a:cubicBezTo>
                  <a:cubicBezTo>
                    <a:pt x="1270" y="147"/>
                    <a:pt x="1178" y="164"/>
                    <a:pt x="1105" y="231"/>
                  </a:cubicBezTo>
                  <a:cubicBezTo>
                    <a:pt x="954" y="352"/>
                    <a:pt x="874" y="542"/>
                    <a:pt x="814" y="723"/>
                  </a:cubicBezTo>
                  <a:cubicBezTo>
                    <a:pt x="703" y="1045"/>
                    <a:pt x="523" y="1334"/>
                    <a:pt x="352" y="1626"/>
                  </a:cubicBezTo>
                  <a:cubicBezTo>
                    <a:pt x="272" y="1777"/>
                    <a:pt x="193" y="1917"/>
                    <a:pt x="133" y="2069"/>
                  </a:cubicBezTo>
                  <a:cubicBezTo>
                    <a:pt x="101" y="2138"/>
                    <a:pt x="82" y="2208"/>
                    <a:pt x="60" y="2278"/>
                  </a:cubicBezTo>
                  <a:cubicBezTo>
                    <a:pt x="41" y="2379"/>
                    <a:pt x="0" y="2509"/>
                    <a:pt x="22" y="2620"/>
                  </a:cubicBezTo>
                  <a:cubicBezTo>
                    <a:pt x="60" y="2779"/>
                    <a:pt x="212" y="2890"/>
                    <a:pt x="373" y="2890"/>
                  </a:cubicBezTo>
                  <a:cubicBezTo>
                    <a:pt x="382" y="2890"/>
                    <a:pt x="391" y="2891"/>
                    <a:pt x="400" y="2891"/>
                  </a:cubicBezTo>
                  <a:cubicBezTo>
                    <a:pt x="493" y="2891"/>
                    <a:pt x="601" y="2849"/>
                    <a:pt x="694" y="2829"/>
                  </a:cubicBezTo>
                  <a:cubicBezTo>
                    <a:pt x="793" y="2803"/>
                    <a:pt x="883" y="2768"/>
                    <a:pt x="981" y="2731"/>
                  </a:cubicBezTo>
                  <a:lnTo>
                    <a:pt x="981" y="2731"/>
                  </a:lnTo>
                  <a:cubicBezTo>
                    <a:pt x="952" y="2962"/>
                    <a:pt x="932" y="3201"/>
                    <a:pt x="884" y="3431"/>
                  </a:cubicBezTo>
                  <a:cubicBezTo>
                    <a:pt x="833" y="3634"/>
                    <a:pt x="824" y="3874"/>
                    <a:pt x="1014" y="4014"/>
                  </a:cubicBezTo>
                  <a:cubicBezTo>
                    <a:pt x="1185" y="4134"/>
                    <a:pt x="1445" y="4125"/>
                    <a:pt x="1657" y="4144"/>
                  </a:cubicBezTo>
                  <a:cubicBezTo>
                    <a:pt x="1734" y="4149"/>
                    <a:pt x="1811" y="4151"/>
                    <a:pt x="1889" y="4151"/>
                  </a:cubicBezTo>
                  <a:cubicBezTo>
                    <a:pt x="2125" y="4151"/>
                    <a:pt x="2362" y="4129"/>
                    <a:pt x="2589" y="4084"/>
                  </a:cubicBezTo>
                  <a:cubicBezTo>
                    <a:pt x="2880" y="4033"/>
                    <a:pt x="3181" y="3954"/>
                    <a:pt x="3482" y="3954"/>
                  </a:cubicBezTo>
                  <a:cubicBezTo>
                    <a:pt x="3684" y="3954"/>
                    <a:pt x="3763" y="3824"/>
                    <a:pt x="3763" y="3634"/>
                  </a:cubicBezTo>
                  <a:cubicBezTo>
                    <a:pt x="3763" y="3532"/>
                    <a:pt x="3744" y="3441"/>
                    <a:pt x="3732" y="3352"/>
                  </a:cubicBezTo>
                  <a:cubicBezTo>
                    <a:pt x="3732" y="3334"/>
                    <a:pt x="3771" y="3330"/>
                    <a:pt x="3808" y="3330"/>
                  </a:cubicBezTo>
                  <a:cubicBezTo>
                    <a:pt x="3837" y="3330"/>
                    <a:pt x="3865" y="3333"/>
                    <a:pt x="3874" y="3333"/>
                  </a:cubicBezTo>
                  <a:cubicBezTo>
                    <a:pt x="3934" y="3321"/>
                    <a:pt x="4004" y="3311"/>
                    <a:pt x="4064" y="3301"/>
                  </a:cubicBezTo>
                  <a:cubicBezTo>
                    <a:pt x="4264" y="3282"/>
                    <a:pt x="4505" y="3232"/>
                    <a:pt x="4635" y="3061"/>
                  </a:cubicBezTo>
                  <a:cubicBezTo>
                    <a:pt x="4695" y="2981"/>
                    <a:pt x="4717" y="2861"/>
                    <a:pt x="4717" y="2769"/>
                  </a:cubicBezTo>
                  <a:cubicBezTo>
                    <a:pt x="4727" y="2680"/>
                    <a:pt x="4666" y="2579"/>
                    <a:pt x="4625" y="2500"/>
                  </a:cubicBezTo>
                  <a:cubicBezTo>
                    <a:pt x="4625" y="2490"/>
                    <a:pt x="4616" y="2490"/>
                    <a:pt x="4606" y="2490"/>
                  </a:cubicBezTo>
                  <a:cubicBezTo>
                    <a:pt x="4625" y="2478"/>
                    <a:pt x="4515" y="2249"/>
                    <a:pt x="4505" y="2227"/>
                  </a:cubicBezTo>
                  <a:cubicBezTo>
                    <a:pt x="4455" y="2117"/>
                    <a:pt x="4406" y="2008"/>
                    <a:pt x="4356" y="1888"/>
                  </a:cubicBezTo>
                  <a:cubicBezTo>
                    <a:pt x="4264" y="1686"/>
                    <a:pt x="4204" y="1467"/>
                    <a:pt x="4125" y="1255"/>
                  </a:cubicBezTo>
                  <a:cubicBezTo>
                    <a:pt x="4004" y="944"/>
                    <a:pt x="3925" y="573"/>
                    <a:pt x="3672" y="333"/>
                  </a:cubicBezTo>
                  <a:cubicBezTo>
                    <a:pt x="3564" y="212"/>
                    <a:pt x="3422" y="212"/>
                    <a:pt x="3272" y="171"/>
                  </a:cubicBezTo>
                  <a:cubicBezTo>
                    <a:pt x="3247" y="165"/>
                    <a:pt x="3221" y="163"/>
                    <a:pt x="3195" y="163"/>
                  </a:cubicBezTo>
                  <a:cubicBezTo>
                    <a:pt x="3136" y="163"/>
                    <a:pt x="3077" y="174"/>
                    <a:pt x="3022" y="181"/>
                  </a:cubicBezTo>
                  <a:cubicBezTo>
                    <a:pt x="2962" y="181"/>
                    <a:pt x="2911" y="171"/>
                    <a:pt x="2861" y="142"/>
                  </a:cubicBezTo>
                  <a:cubicBezTo>
                    <a:pt x="2829" y="130"/>
                    <a:pt x="2851" y="61"/>
                    <a:pt x="2841" y="41"/>
                  </a:cubicBezTo>
                  <a:cubicBezTo>
                    <a:pt x="2832" y="10"/>
                    <a:pt x="2790" y="1"/>
                    <a:pt x="2744" y="1"/>
                  </a:cubicBezTo>
                  <a:cubicBezTo>
                    <a:pt x="2687" y="1"/>
                    <a:pt x="2622" y="15"/>
                    <a:pt x="2601" y="22"/>
                  </a:cubicBezTo>
                  <a:cubicBezTo>
                    <a:pt x="2562" y="24"/>
                    <a:pt x="2523" y="24"/>
                    <a:pt x="2484" y="24"/>
                  </a:cubicBezTo>
                  <a:cubicBezTo>
                    <a:pt x="2302" y="24"/>
                    <a:pt x="2119" y="8"/>
                    <a:pt x="193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3"/>
            <p:cNvSpPr/>
            <p:nvPr/>
          </p:nvSpPr>
          <p:spPr>
            <a:xfrm>
              <a:off x="5651386" y="2919878"/>
              <a:ext cx="21058" cy="32206"/>
            </a:xfrm>
            <a:custGeom>
              <a:avLst/>
              <a:gdLst/>
              <a:ahLst/>
              <a:cxnLst/>
              <a:rect l="l" t="t" r="r" b="b"/>
              <a:pathLst>
                <a:path w="102" h="156" extrusionOk="0">
                  <a:moveTo>
                    <a:pt x="78" y="0"/>
                  </a:moveTo>
                  <a:cubicBezTo>
                    <a:pt x="71" y="0"/>
                    <a:pt x="64" y="3"/>
                    <a:pt x="61" y="11"/>
                  </a:cubicBezTo>
                  <a:cubicBezTo>
                    <a:pt x="42" y="52"/>
                    <a:pt x="20" y="81"/>
                    <a:pt x="10" y="121"/>
                  </a:cubicBezTo>
                  <a:cubicBezTo>
                    <a:pt x="1" y="131"/>
                    <a:pt x="10" y="150"/>
                    <a:pt x="20" y="150"/>
                  </a:cubicBezTo>
                  <a:lnTo>
                    <a:pt x="61" y="150"/>
                  </a:lnTo>
                  <a:cubicBezTo>
                    <a:pt x="66" y="154"/>
                    <a:pt x="71" y="155"/>
                    <a:pt x="75" y="155"/>
                  </a:cubicBezTo>
                  <a:cubicBezTo>
                    <a:pt x="85" y="155"/>
                    <a:pt x="90" y="145"/>
                    <a:pt x="90" y="131"/>
                  </a:cubicBezTo>
                  <a:cubicBezTo>
                    <a:pt x="90" y="102"/>
                    <a:pt x="90" y="61"/>
                    <a:pt x="102" y="20"/>
                  </a:cubicBezTo>
                  <a:cubicBezTo>
                    <a:pt x="102" y="8"/>
                    <a:pt x="90" y="0"/>
                    <a:pt x="7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3"/>
            <p:cNvSpPr/>
            <p:nvPr/>
          </p:nvSpPr>
          <p:spPr>
            <a:xfrm>
              <a:off x="6185663" y="2957038"/>
              <a:ext cx="67302" cy="147610"/>
            </a:xfrm>
            <a:custGeom>
              <a:avLst/>
              <a:gdLst/>
              <a:ahLst/>
              <a:cxnLst/>
              <a:rect l="l" t="t" r="r" b="b"/>
              <a:pathLst>
                <a:path w="326" h="715" extrusionOk="0">
                  <a:moveTo>
                    <a:pt x="52" y="143"/>
                  </a:moveTo>
                  <a:cubicBezTo>
                    <a:pt x="120" y="303"/>
                    <a:pt x="187" y="456"/>
                    <a:pt x="270" y="610"/>
                  </a:cubicBezTo>
                  <a:lnTo>
                    <a:pt x="270" y="610"/>
                  </a:lnTo>
                  <a:cubicBezTo>
                    <a:pt x="212" y="627"/>
                    <a:pt x="147" y="651"/>
                    <a:pt x="89" y="668"/>
                  </a:cubicBezTo>
                  <a:lnTo>
                    <a:pt x="89" y="668"/>
                  </a:lnTo>
                  <a:cubicBezTo>
                    <a:pt x="81" y="497"/>
                    <a:pt x="67" y="318"/>
                    <a:pt x="52" y="143"/>
                  </a:cubicBezTo>
                  <a:close/>
                  <a:moveTo>
                    <a:pt x="90" y="691"/>
                  </a:moveTo>
                  <a:lnTo>
                    <a:pt x="90" y="691"/>
                  </a:lnTo>
                  <a:cubicBezTo>
                    <a:pt x="90" y="692"/>
                    <a:pt x="90" y="692"/>
                    <a:pt x="90" y="693"/>
                  </a:cubicBezTo>
                  <a:cubicBezTo>
                    <a:pt x="90" y="692"/>
                    <a:pt x="90" y="692"/>
                    <a:pt x="90" y="691"/>
                  </a:cubicBezTo>
                  <a:close/>
                  <a:moveTo>
                    <a:pt x="28" y="1"/>
                  </a:moveTo>
                  <a:cubicBezTo>
                    <a:pt x="17" y="1"/>
                    <a:pt x="1" y="9"/>
                    <a:pt x="1" y="21"/>
                  </a:cubicBezTo>
                  <a:cubicBezTo>
                    <a:pt x="20" y="242"/>
                    <a:pt x="42" y="474"/>
                    <a:pt x="51" y="693"/>
                  </a:cubicBezTo>
                  <a:cubicBezTo>
                    <a:pt x="61" y="705"/>
                    <a:pt x="71" y="714"/>
                    <a:pt x="80" y="714"/>
                  </a:cubicBezTo>
                  <a:cubicBezTo>
                    <a:pt x="150" y="693"/>
                    <a:pt x="232" y="664"/>
                    <a:pt x="302" y="645"/>
                  </a:cubicBezTo>
                  <a:cubicBezTo>
                    <a:pt x="326" y="635"/>
                    <a:pt x="323" y="607"/>
                    <a:pt x="306" y="603"/>
                  </a:cubicBezTo>
                  <a:lnTo>
                    <a:pt x="306" y="603"/>
                  </a:lnTo>
                  <a:cubicBezTo>
                    <a:pt x="207" y="416"/>
                    <a:pt x="120" y="219"/>
                    <a:pt x="42" y="11"/>
                  </a:cubicBezTo>
                  <a:cubicBezTo>
                    <a:pt x="42" y="4"/>
                    <a:pt x="36" y="1"/>
                    <a:pt x="2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3"/>
            <p:cNvSpPr/>
            <p:nvPr/>
          </p:nvSpPr>
          <p:spPr>
            <a:xfrm>
              <a:off x="6235416" y="3043951"/>
              <a:ext cx="134811" cy="48309"/>
            </a:xfrm>
            <a:custGeom>
              <a:avLst/>
              <a:gdLst/>
              <a:ahLst/>
              <a:cxnLst/>
              <a:rect l="l" t="t" r="r" b="b"/>
              <a:pathLst>
                <a:path w="653" h="234" extrusionOk="0">
                  <a:moveTo>
                    <a:pt x="586" y="0"/>
                  </a:moveTo>
                  <a:cubicBezTo>
                    <a:pt x="397" y="0"/>
                    <a:pt x="199" y="136"/>
                    <a:pt x="30" y="192"/>
                  </a:cubicBezTo>
                  <a:cubicBezTo>
                    <a:pt x="1" y="202"/>
                    <a:pt x="10" y="233"/>
                    <a:pt x="42" y="233"/>
                  </a:cubicBezTo>
                  <a:cubicBezTo>
                    <a:pt x="210" y="177"/>
                    <a:pt x="396" y="41"/>
                    <a:pt x="582" y="41"/>
                  </a:cubicBezTo>
                  <a:cubicBezTo>
                    <a:pt x="596" y="41"/>
                    <a:pt x="609" y="42"/>
                    <a:pt x="622" y="43"/>
                  </a:cubicBezTo>
                  <a:cubicBezTo>
                    <a:pt x="625" y="44"/>
                    <a:pt x="628" y="44"/>
                    <a:pt x="631" y="44"/>
                  </a:cubicBezTo>
                  <a:cubicBezTo>
                    <a:pt x="653" y="44"/>
                    <a:pt x="650" y="11"/>
                    <a:pt x="622" y="2"/>
                  </a:cubicBezTo>
                  <a:cubicBezTo>
                    <a:pt x="610" y="1"/>
                    <a:pt x="598" y="0"/>
                    <a:pt x="58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3"/>
            <p:cNvSpPr/>
            <p:nvPr/>
          </p:nvSpPr>
          <p:spPr>
            <a:xfrm>
              <a:off x="6298175" y="3020004"/>
              <a:ext cx="33858" cy="34477"/>
            </a:xfrm>
            <a:custGeom>
              <a:avLst/>
              <a:gdLst/>
              <a:ahLst/>
              <a:cxnLst/>
              <a:rect l="l" t="t" r="r" b="b"/>
              <a:pathLst>
                <a:path w="164" h="167" extrusionOk="0">
                  <a:moveTo>
                    <a:pt x="133" y="1"/>
                  </a:moveTo>
                  <a:cubicBezTo>
                    <a:pt x="128" y="1"/>
                    <a:pt x="123" y="3"/>
                    <a:pt x="118" y="7"/>
                  </a:cubicBezTo>
                  <a:cubicBezTo>
                    <a:pt x="77" y="39"/>
                    <a:pt x="39" y="77"/>
                    <a:pt x="7" y="128"/>
                  </a:cubicBezTo>
                  <a:cubicBezTo>
                    <a:pt x="0" y="150"/>
                    <a:pt x="14" y="167"/>
                    <a:pt x="26" y="167"/>
                  </a:cubicBezTo>
                  <a:cubicBezTo>
                    <a:pt x="31" y="167"/>
                    <a:pt x="35" y="164"/>
                    <a:pt x="39" y="159"/>
                  </a:cubicBezTo>
                  <a:cubicBezTo>
                    <a:pt x="67" y="108"/>
                    <a:pt x="108" y="67"/>
                    <a:pt x="147" y="27"/>
                  </a:cubicBezTo>
                  <a:cubicBezTo>
                    <a:pt x="163" y="19"/>
                    <a:pt x="149" y="1"/>
                    <a:pt x="133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3"/>
            <p:cNvSpPr/>
            <p:nvPr/>
          </p:nvSpPr>
          <p:spPr>
            <a:xfrm>
              <a:off x="6127652" y="3128181"/>
              <a:ext cx="13832" cy="63586"/>
            </a:xfrm>
            <a:custGeom>
              <a:avLst/>
              <a:gdLst/>
              <a:ahLst/>
              <a:cxnLst/>
              <a:rect l="l" t="t" r="r" b="b"/>
              <a:pathLst>
                <a:path w="67" h="308" extrusionOk="0">
                  <a:moveTo>
                    <a:pt x="21" y="1"/>
                  </a:moveTo>
                  <a:cubicBezTo>
                    <a:pt x="10" y="1"/>
                    <a:pt x="0" y="6"/>
                    <a:pt x="0" y="15"/>
                  </a:cubicBezTo>
                  <a:cubicBezTo>
                    <a:pt x="10" y="104"/>
                    <a:pt x="10" y="206"/>
                    <a:pt x="32" y="297"/>
                  </a:cubicBezTo>
                  <a:cubicBezTo>
                    <a:pt x="32" y="304"/>
                    <a:pt x="37" y="307"/>
                    <a:pt x="43" y="307"/>
                  </a:cubicBezTo>
                  <a:cubicBezTo>
                    <a:pt x="54" y="307"/>
                    <a:pt x="66" y="299"/>
                    <a:pt x="60" y="285"/>
                  </a:cubicBezTo>
                  <a:cubicBezTo>
                    <a:pt x="51" y="196"/>
                    <a:pt x="51" y="104"/>
                    <a:pt x="41" y="15"/>
                  </a:cubicBezTo>
                  <a:cubicBezTo>
                    <a:pt x="41" y="6"/>
                    <a:pt x="31" y="1"/>
                    <a:pt x="2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43"/>
            <p:cNvSpPr/>
            <p:nvPr/>
          </p:nvSpPr>
          <p:spPr>
            <a:xfrm>
              <a:off x="5652005" y="2924420"/>
              <a:ext cx="19200" cy="26425"/>
            </a:xfrm>
            <a:custGeom>
              <a:avLst/>
              <a:gdLst/>
              <a:ahLst/>
              <a:cxnLst/>
              <a:rect l="l" t="t" r="r" b="b"/>
              <a:pathLst>
                <a:path w="93" h="128" extrusionOk="0">
                  <a:moveTo>
                    <a:pt x="62" y="0"/>
                  </a:moveTo>
                  <a:cubicBezTo>
                    <a:pt x="56" y="0"/>
                    <a:pt x="51" y="2"/>
                    <a:pt x="48" y="8"/>
                  </a:cubicBezTo>
                  <a:cubicBezTo>
                    <a:pt x="39" y="39"/>
                    <a:pt x="17" y="68"/>
                    <a:pt x="7" y="99"/>
                  </a:cubicBezTo>
                  <a:cubicBezTo>
                    <a:pt x="0" y="113"/>
                    <a:pt x="13" y="128"/>
                    <a:pt x="25" y="128"/>
                  </a:cubicBezTo>
                  <a:cubicBezTo>
                    <a:pt x="30" y="128"/>
                    <a:pt x="35" y="125"/>
                    <a:pt x="39" y="119"/>
                  </a:cubicBezTo>
                  <a:cubicBezTo>
                    <a:pt x="58" y="90"/>
                    <a:pt x="67" y="59"/>
                    <a:pt x="77" y="30"/>
                  </a:cubicBezTo>
                  <a:cubicBezTo>
                    <a:pt x="92" y="14"/>
                    <a:pt x="76" y="0"/>
                    <a:pt x="6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43"/>
            <p:cNvSpPr/>
            <p:nvPr/>
          </p:nvSpPr>
          <p:spPr>
            <a:xfrm>
              <a:off x="5635077" y="2820578"/>
              <a:ext cx="28077" cy="51199"/>
            </a:xfrm>
            <a:custGeom>
              <a:avLst/>
              <a:gdLst/>
              <a:ahLst/>
              <a:cxnLst/>
              <a:rect l="l" t="t" r="r" b="b"/>
              <a:pathLst>
                <a:path w="136" h="248" extrusionOk="0">
                  <a:moveTo>
                    <a:pt x="28" y="0"/>
                  </a:moveTo>
                  <a:cubicBezTo>
                    <a:pt x="16" y="0"/>
                    <a:pt x="0" y="11"/>
                    <a:pt x="0" y="29"/>
                  </a:cubicBezTo>
                  <a:cubicBezTo>
                    <a:pt x="19" y="102"/>
                    <a:pt x="39" y="181"/>
                    <a:pt x="89" y="241"/>
                  </a:cubicBezTo>
                  <a:cubicBezTo>
                    <a:pt x="94" y="246"/>
                    <a:pt x="99" y="248"/>
                    <a:pt x="104" y="248"/>
                  </a:cubicBezTo>
                  <a:cubicBezTo>
                    <a:pt x="120" y="248"/>
                    <a:pt x="135" y="227"/>
                    <a:pt x="121" y="210"/>
                  </a:cubicBezTo>
                  <a:cubicBezTo>
                    <a:pt x="70" y="162"/>
                    <a:pt x="60" y="90"/>
                    <a:pt x="39" y="10"/>
                  </a:cubicBezTo>
                  <a:cubicBezTo>
                    <a:pt x="39" y="3"/>
                    <a:pt x="34" y="0"/>
                    <a:pt x="2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3"/>
            <p:cNvSpPr/>
            <p:nvPr/>
          </p:nvSpPr>
          <p:spPr>
            <a:xfrm>
              <a:off x="5614019" y="3091434"/>
              <a:ext cx="615216" cy="303272"/>
            </a:xfrm>
            <a:custGeom>
              <a:avLst/>
              <a:gdLst/>
              <a:ahLst/>
              <a:cxnLst/>
              <a:rect l="l" t="t" r="r" b="b"/>
              <a:pathLst>
                <a:path w="2980" h="1469" extrusionOk="0">
                  <a:moveTo>
                    <a:pt x="191" y="1"/>
                  </a:moveTo>
                  <a:cubicBezTo>
                    <a:pt x="182" y="1"/>
                    <a:pt x="172" y="8"/>
                    <a:pt x="172" y="22"/>
                  </a:cubicBezTo>
                  <a:cubicBezTo>
                    <a:pt x="150" y="222"/>
                    <a:pt x="131" y="424"/>
                    <a:pt x="90" y="624"/>
                  </a:cubicBezTo>
                  <a:cubicBezTo>
                    <a:pt x="61" y="805"/>
                    <a:pt x="1" y="995"/>
                    <a:pt x="71" y="1176"/>
                  </a:cubicBezTo>
                  <a:cubicBezTo>
                    <a:pt x="131" y="1318"/>
                    <a:pt x="261" y="1388"/>
                    <a:pt x="413" y="1416"/>
                  </a:cubicBezTo>
                  <a:cubicBezTo>
                    <a:pt x="622" y="1467"/>
                    <a:pt x="853" y="1467"/>
                    <a:pt x="1075" y="1467"/>
                  </a:cubicBezTo>
                  <a:cubicBezTo>
                    <a:pt x="1108" y="1468"/>
                    <a:pt x="1140" y="1469"/>
                    <a:pt x="1173" y="1469"/>
                  </a:cubicBezTo>
                  <a:cubicBezTo>
                    <a:pt x="1391" y="1469"/>
                    <a:pt x="1607" y="1442"/>
                    <a:pt x="1816" y="1407"/>
                  </a:cubicBezTo>
                  <a:cubicBezTo>
                    <a:pt x="1946" y="1378"/>
                    <a:pt x="2076" y="1356"/>
                    <a:pt x="2197" y="1337"/>
                  </a:cubicBezTo>
                  <a:cubicBezTo>
                    <a:pt x="2329" y="1318"/>
                    <a:pt x="2459" y="1277"/>
                    <a:pt x="2589" y="1277"/>
                  </a:cubicBezTo>
                  <a:cubicBezTo>
                    <a:pt x="2719" y="1277"/>
                    <a:pt x="2881" y="1277"/>
                    <a:pt x="2931" y="1137"/>
                  </a:cubicBezTo>
                  <a:cubicBezTo>
                    <a:pt x="2979" y="976"/>
                    <a:pt x="2931" y="795"/>
                    <a:pt x="2919" y="634"/>
                  </a:cubicBezTo>
                  <a:cubicBezTo>
                    <a:pt x="2914" y="624"/>
                    <a:pt x="2902" y="620"/>
                    <a:pt x="2893" y="620"/>
                  </a:cubicBezTo>
                  <a:cubicBezTo>
                    <a:pt x="2883" y="620"/>
                    <a:pt x="2876" y="624"/>
                    <a:pt x="2881" y="634"/>
                  </a:cubicBezTo>
                  <a:cubicBezTo>
                    <a:pt x="2890" y="786"/>
                    <a:pt x="2931" y="935"/>
                    <a:pt x="2900" y="1077"/>
                  </a:cubicBezTo>
                  <a:cubicBezTo>
                    <a:pt x="2859" y="1286"/>
                    <a:pt x="2630" y="1217"/>
                    <a:pt x="2479" y="1246"/>
                  </a:cubicBezTo>
                  <a:cubicBezTo>
                    <a:pt x="2028" y="1327"/>
                    <a:pt x="1576" y="1426"/>
                    <a:pt x="1113" y="1426"/>
                  </a:cubicBezTo>
                  <a:cubicBezTo>
                    <a:pt x="1073" y="1429"/>
                    <a:pt x="1033" y="1430"/>
                    <a:pt x="993" y="1430"/>
                  </a:cubicBezTo>
                  <a:cubicBezTo>
                    <a:pt x="834" y="1430"/>
                    <a:pt x="673" y="1413"/>
                    <a:pt x="511" y="1397"/>
                  </a:cubicBezTo>
                  <a:cubicBezTo>
                    <a:pt x="312" y="1378"/>
                    <a:pt x="131" y="1296"/>
                    <a:pt x="80" y="1077"/>
                  </a:cubicBezTo>
                  <a:cubicBezTo>
                    <a:pt x="52" y="906"/>
                    <a:pt x="121" y="725"/>
                    <a:pt x="141" y="564"/>
                  </a:cubicBezTo>
                  <a:cubicBezTo>
                    <a:pt x="172" y="384"/>
                    <a:pt x="191" y="203"/>
                    <a:pt x="210" y="22"/>
                  </a:cubicBezTo>
                  <a:cubicBezTo>
                    <a:pt x="210" y="8"/>
                    <a:pt x="201" y="1"/>
                    <a:pt x="19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3"/>
            <p:cNvSpPr/>
            <p:nvPr/>
          </p:nvSpPr>
          <p:spPr>
            <a:xfrm>
              <a:off x="5661914" y="2740684"/>
              <a:ext cx="14451" cy="211609"/>
            </a:xfrm>
            <a:custGeom>
              <a:avLst/>
              <a:gdLst/>
              <a:ahLst/>
              <a:cxnLst/>
              <a:rect l="l" t="t" r="r" b="b"/>
              <a:pathLst>
                <a:path w="70" h="1025" extrusionOk="0">
                  <a:moveTo>
                    <a:pt x="50" y="0"/>
                  </a:moveTo>
                  <a:cubicBezTo>
                    <a:pt x="39" y="0"/>
                    <a:pt x="29" y="6"/>
                    <a:pt x="29" y="17"/>
                  </a:cubicBezTo>
                  <a:cubicBezTo>
                    <a:pt x="10" y="347"/>
                    <a:pt x="19" y="679"/>
                    <a:pt x="0" y="1009"/>
                  </a:cubicBezTo>
                  <a:cubicBezTo>
                    <a:pt x="0" y="1020"/>
                    <a:pt x="10" y="1025"/>
                    <a:pt x="19" y="1025"/>
                  </a:cubicBezTo>
                  <a:cubicBezTo>
                    <a:pt x="29" y="1025"/>
                    <a:pt x="39" y="1020"/>
                    <a:pt x="39" y="1009"/>
                  </a:cubicBezTo>
                  <a:cubicBezTo>
                    <a:pt x="60" y="679"/>
                    <a:pt x="51" y="347"/>
                    <a:pt x="70" y="17"/>
                  </a:cubicBezTo>
                  <a:cubicBezTo>
                    <a:pt x="70" y="6"/>
                    <a:pt x="60" y="0"/>
                    <a:pt x="5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3"/>
            <p:cNvSpPr/>
            <p:nvPr/>
          </p:nvSpPr>
          <p:spPr>
            <a:xfrm>
              <a:off x="5448658" y="2538781"/>
              <a:ext cx="975468" cy="688711"/>
            </a:xfrm>
            <a:custGeom>
              <a:avLst/>
              <a:gdLst/>
              <a:ahLst/>
              <a:cxnLst/>
              <a:rect l="l" t="t" r="r" b="b"/>
              <a:pathLst>
                <a:path w="4725" h="3336" extrusionOk="0">
                  <a:moveTo>
                    <a:pt x="1926" y="0"/>
                  </a:moveTo>
                  <a:cubicBezTo>
                    <a:pt x="1914" y="0"/>
                    <a:pt x="1905" y="10"/>
                    <a:pt x="1905" y="22"/>
                  </a:cubicBezTo>
                  <a:cubicBezTo>
                    <a:pt x="1905" y="61"/>
                    <a:pt x="1895" y="101"/>
                    <a:pt x="1905" y="130"/>
                  </a:cubicBezTo>
                  <a:cubicBezTo>
                    <a:pt x="1905" y="150"/>
                    <a:pt x="1885" y="153"/>
                    <a:pt x="1866" y="153"/>
                  </a:cubicBezTo>
                  <a:cubicBezTo>
                    <a:pt x="1854" y="153"/>
                    <a:pt x="1842" y="152"/>
                    <a:pt x="1835" y="152"/>
                  </a:cubicBezTo>
                  <a:cubicBezTo>
                    <a:pt x="1784" y="152"/>
                    <a:pt x="1734" y="152"/>
                    <a:pt x="1674" y="162"/>
                  </a:cubicBezTo>
                  <a:cubicBezTo>
                    <a:pt x="1602" y="162"/>
                    <a:pt x="1530" y="149"/>
                    <a:pt x="1453" y="149"/>
                  </a:cubicBezTo>
                  <a:cubicBezTo>
                    <a:pt x="1434" y="149"/>
                    <a:pt x="1414" y="150"/>
                    <a:pt x="1394" y="152"/>
                  </a:cubicBezTo>
                  <a:cubicBezTo>
                    <a:pt x="1264" y="162"/>
                    <a:pt x="1163" y="162"/>
                    <a:pt x="1052" y="263"/>
                  </a:cubicBezTo>
                  <a:cubicBezTo>
                    <a:pt x="913" y="393"/>
                    <a:pt x="843" y="593"/>
                    <a:pt x="783" y="764"/>
                  </a:cubicBezTo>
                  <a:cubicBezTo>
                    <a:pt x="742" y="903"/>
                    <a:pt x="672" y="1033"/>
                    <a:pt x="602" y="1166"/>
                  </a:cubicBezTo>
                  <a:cubicBezTo>
                    <a:pt x="431" y="1476"/>
                    <a:pt x="229" y="1787"/>
                    <a:pt x="99" y="2117"/>
                  </a:cubicBezTo>
                  <a:cubicBezTo>
                    <a:pt x="39" y="2249"/>
                    <a:pt x="0" y="2418"/>
                    <a:pt x="10" y="2560"/>
                  </a:cubicBezTo>
                  <a:cubicBezTo>
                    <a:pt x="19" y="2731"/>
                    <a:pt x="159" y="2880"/>
                    <a:pt x="330" y="2890"/>
                  </a:cubicBezTo>
                  <a:cubicBezTo>
                    <a:pt x="343" y="2891"/>
                    <a:pt x="356" y="2891"/>
                    <a:pt x="368" y="2891"/>
                  </a:cubicBezTo>
                  <a:cubicBezTo>
                    <a:pt x="474" y="2891"/>
                    <a:pt x="573" y="2857"/>
                    <a:pt x="672" y="2829"/>
                  </a:cubicBezTo>
                  <a:cubicBezTo>
                    <a:pt x="771" y="2801"/>
                    <a:pt x="872" y="2769"/>
                    <a:pt x="963" y="2731"/>
                  </a:cubicBezTo>
                  <a:cubicBezTo>
                    <a:pt x="1103" y="2671"/>
                    <a:pt x="1223" y="2610"/>
                    <a:pt x="1344" y="2519"/>
                  </a:cubicBezTo>
                  <a:cubicBezTo>
                    <a:pt x="1404" y="2478"/>
                    <a:pt x="1454" y="2439"/>
                    <a:pt x="1505" y="2389"/>
                  </a:cubicBezTo>
                  <a:cubicBezTo>
                    <a:pt x="1534" y="2370"/>
                    <a:pt x="1575" y="2348"/>
                    <a:pt x="1575" y="2309"/>
                  </a:cubicBezTo>
                  <a:cubicBezTo>
                    <a:pt x="1575" y="2268"/>
                    <a:pt x="1565" y="2249"/>
                    <a:pt x="1544" y="2208"/>
                  </a:cubicBezTo>
                  <a:cubicBezTo>
                    <a:pt x="1515" y="2158"/>
                    <a:pt x="1493" y="2097"/>
                    <a:pt x="1474" y="2047"/>
                  </a:cubicBezTo>
                  <a:cubicBezTo>
                    <a:pt x="1445" y="1977"/>
                    <a:pt x="1414" y="1898"/>
                    <a:pt x="1334" y="1898"/>
                  </a:cubicBezTo>
                  <a:cubicBezTo>
                    <a:pt x="1320" y="1894"/>
                    <a:pt x="1307" y="1893"/>
                    <a:pt x="1293" y="1893"/>
                  </a:cubicBezTo>
                  <a:cubicBezTo>
                    <a:pt x="1266" y="1893"/>
                    <a:pt x="1239" y="1898"/>
                    <a:pt x="1214" y="1898"/>
                  </a:cubicBezTo>
                  <a:cubicBezTo>
                    <a:pt x="1150" y="1915"/>
                    <a:pt x="1126" y="1959"/>
                    <a:pt x="1062" y="1959"/>
                  </a:cubicBezTo>
                  <a:cubicBezTo>
                    <a:pt x="1056" y="1959"/>
                    <a:pt x="1050" y="1959"/>
                    <a:pt x="1043" y="1958"/>
                  </a:cubicBezTo>
                  <a:cubicBezTo>
                    <a:pt x="1029" y="1957"/>
                    <a:pt x="1014" y="1957"/>
                    <a:pt x="1000" y="1957"/>
                  </a:cubicBezTo>
                  <a:cubicBezTo>
                    <a:pt x="852" y="1957"/>
                    <a:pt x="697" y="2000"/>
                    <a:pt x="561" y="2037"/>
                  </a:cubicBezTo>
                  <a:cubicBezTo>
                    <a:pt x="542" y="2037"/>
                    <a:pt x="552" y="2078"/>
                    <a:pt x="580" y="2078"/>
                  </a:cubicBezTo>
                  <a:cubicBezTo>
                    <a:pt x="700" y="2038"/>
                    <a:pt x="837" y="1999"/>
                    <a:pt x="967" y="1999"/>
                  </a:cubicBezTo>
                  <a:cubicBezTo>
                    <a:pt x="1003" y="1999"/>
                    <a:pt x="1038" y="2002"/>
                    <a:pt x="1072" y="2008"/>
                  </a:cubicBezTo>
                  <a:cubicBezTo>
                    <a:pt x="1103" y="2008"/>
                    <a:pt x="1132" y="1987"/>
                    <a:pt x="1163" y="1967"/>
                  </a:cubicBezTo>
                  <a:cubicBezTo>
                    <a:pt x="1195" y="1946"/>
                    <a:pt x="1242" y="1931"/>
                    <a:pt x="1288" y="1931"/>
                  </a:cubicBezTo>
                  <a:cubicBezTo>
                    <a:pt x="1330" y="1931"/>
                    <a:pt x="1370" y="1944"/>
                    <a:pt x="1394" y="1977"/>
                  </a:cubicBezTo>
                  <a:cubicBezTo>
                    <a:pt x="1445" y="2047"/>
                    <a:pt x="1464" y="2148"/>
                    <a:pt x="1515" y="2227"/>
                  </a:cubicBezTo>
                  <a:cubicBezTo>
                    <a:pt x="1585" y="2358"/>
                    <a:pt x="1303" y="2509"/>
                    <a:pt x="1214" y="2560"/>
                  </a:cubicBezTo>
                  <a:cubicBezTo>
                    <a:pt x="992" y="2699"/>
                    <a:pt x="761" y="2760"/>
                    <a:pt x="520" y="2820"/>
                  </a:cubicBezTo>
                  <a:cubicBezTo>
                    <a:pt x="464" y="2835"/>
                    <a:pt x="410" y="2845"/>
                    <a:pt x="359" y="2845"/>
                  </a:cubicBezTo>
                  <a:cubicBezTo>
                    <a:pt x="275" y="2845"/>
                    <a:pt x="199" y="2819"/>
                    <a:pt x="130" y="2750"/>
                  </a:cubicBezTo>
                  <a:cubicBezTo>
                    <a:pt x="19" y="2649"/>
                    <a:pt x="39" y="2490"/>
                    <a:pt x="70" y="2358"/>
                  </a:cubicBezTo>
                  <a:cubicBezTo>
                    <a:pt x="149" y="2047"/>
                    <a:pt x="311" y="1777"/>
                    <a:pt x="460" y="1496"/>
                  </a:cubicBezTo>
                  <a:cubicBezTo>
                    <a:pt x="552" y="1334"/>
                    <a:pt x="641" y="1166"/>
                    <a:pt x="732" y="1004"/>
                  </a:cubicBezTo>
                  <a:cubicBezTo>
                    <a:pt x="802" y="865"/>
                    <a:pt x="831" y="723"/>
                    <a:pt x="891" y="583"/>
                  </a:cubicBezTo>
                  <a:cubicBezTo>
                    <a:pt x="942" y="472"/>
                    <a:pt x="1002" y="371"/>
                    <a:pt x="1084" y="282"/>
                  </a:cubicBezTo>
                  <a:cubicBezTo>
                    <a:pt x="1163" y="212"/>
                    <a:pt x="1233" y="203"/>
                    <a:pt x="1334" y="191"/>
                  </a:cubicBezTo>
                  <a:cubicBezTo>
                    <a:pt x="1394" y="191"/>
                    <a:pt x="1454" y="186"/>
                    <a:pt x="1514" y="186"/>
                  </a:cubicBezTo>
                  <a:cubicBezTo>
                    <a:pt x="1544" y="186"/>
                    <a:pt x="1574" y="187"/>
                    <a:pt x="1604" y="191"/>
                  </a:cubicBezTo>
                  <a:cubicBezTo>
                    <a:pt x="1641" y="195"/>
                    <a:pt x="1677" y="196"/>
                    <a:pt x="1712" y="196"/>
                  </a:cubicBezTo>
                  <a:cubicBezTo>
                    <a:pt x="1783" y="196"/>
                    <a:pt x="1853" y="191"/>
                    <a:pt x="1926" y="191"/>
                  </a:cubicBezTo>
                  <a:cubicBezTo>
                    <a:pt x="1936" y="191"/>
                    <a:pt x="1946" y="181"/>
                    <a:pt x="1946" y="171"/>
                  </a:cubicBezTo>
                  <a:cubicBezTo>
                    <a:pt x="1946" y="130"/>
                    <a:pt x="1936" y="101"/>
                    <a:pt x="1946" y="61"/>
                  </a:cubicBezTo>
                  <a:cubicBezTo>
                    <a:pt x="1946" y="48"/>
                    <a:pt x="1959" y="45"/>
                    <a:pt x="1974" y="45"/>
                  </a:cubicBezTo>
                  <a:cubicBezTo>
                    <a:pt x="1994" y="45"/>
                    <a:pt x="2020" y="51"/>
                    <a:pt x="2025" y="51"/>
                  </a:cubicBezTo>
                  <a:cubicBezTo>
                    <a:pt x="2095" y="51"/>
                    <a:pt x="2177" y="51"/>
                    <a:pt x="2247" y="61"/>
                  </a:cubicBezTo>
                  <a:cubicBezTo>
                    <a:pt x="2408" y="61"/>
                    <a:pt x="2557" y="61"/>
                    <a:pt x="2719" y="51"/>
                  </a:cubicBezTo>
                  <a:cubicBezTo>
                    <a:pt x="2728" y="51"/>
                    <a:pt x="2746" y="48"/>
                    <a:pt x="2761" y="48"/>
                  </a:cubicBezTo>
                  <a:cubicBezTo>
                    <a:pt x="2776" y="48"/>
                    <a:pt x="2788" y="51"/>
                    <a:pt x="2788" y="61"/>
                  </a:cubicBezTo>
                  <a:cubicBezTo>
                    <a:pt x="2788" y="82"/>
                    <a:pt x="2779" y="142"/>
                    <a:pt x="2798" y="162"/>
                  </a:cubicBezTo>
                  <a:cubicBezTo>
                    <a:pt x="2849" y="212"/>
                    <a:pt x="2959" y="212"/>
                    <a:pt x="3020" y="212"/>
                  </a:cubicBezTo>
                  <a:cubicBezTo>
                    <a:pt x="3200" y="222"/>
                    <a:pt x="3390" y="212"/>
                    <a:pt x="3552" y="292"/>
                  </a:cubicBezTo>
                  <a:cubicBezTo>
                    <a:pt x="3672" y="352"/>
                    <a:pt x="3742" y="482"/>
                    <a:pt x="3812" y="593"/>
                  </a:cubicBezTo>
                  <a:cubicBezTo>
                    <a:pt x="3891" y="732"/>
                    <a:pt x="3932" y="884"/>
                    <a:pt x="3983" y="1033"/>
                  </a:cubicBezTo>
                  <a:cubicBezTo>
                    <a:pt x="4081" y="1325"/>
                    <a:pt x="4192" y="1616"/>
                    <a:pt x="4303" y="1907"/>
                  </a:cubicBezTo>
                  <a:cubicBezTo>
                    <a:pt x="4353" y="2028"/>
                    <a:pt x="4414" y="2158"/>
                    <a:pt x="4474" y="2288"/>
                  </a:cubicBezTo>
                  <a:cubicBezTo>
                    <a:pt x="4524" y="2398"/>
                    <a:pt x="4604" y="2528"/>
                    <a:pt x="4635" y="2658"/>
                  </a:cubicBezTo>
                  <a:cubicBezTo>
                    <a:pt x="4664" y="2769"/>
                    <a:pt x="4664" y="2861"/>
                    <a:pt x="4623" y="2971"/>
                  </a:cubicBezTo>
                  <a:cubicBezTo>
                    <a:pt x="4585" y="3111"/>
                    <a:pt x="4423" y="3171"/>
                    <a:pt x="4303" y="3222"/>
                  </a:cubicBezTo>
                  <a:cubicBezTo>
                    <a:pt x="4182" y="3260"/>
                    <a:pt x="4052" y="3272"/>
                    <a:pt x="3922" y="3282"/>
                  </a:cubicBezTo>
                  <a:cubicBezTo>
                    <a:pt x="3865" y="3289"/>
                    <a:pt x="3806" y="3293"/>
                    <a:pt x="3746" y="3293"/>
                  </a:cubicBezTo>
                  <a:cubicBezTo>
                    <a:pt x="3650" y="3293"/>
                    <a:pt x="3554" y="3284"/>
                    <a:pt x="3460" y="3272"/>
                  </a:cubicBezTo>
                  <a:cubicBezTo>
                    <a:pt x="3400" y="3260"/>
                    <a:pt x="3340" y="3251"/>
                    <a:pt x="3280" y="3241"/>
                  </a:cubicBezTo>
                  <a:cubicBezTo>
                    <a:pt x="3210" y="3232"/>
                    <a:pt x="3200" y="3181"/>
                    <a:pt x="3190" y="3121"/>
                  </a:cubicBezTo>
                  <a:cubicBezTo>
                    <a:pt x="3178" y="3032"/>
                    <a:pt x="3169" y="2940"/>
                    <a:pt x="3190" y="2851"/>
                  </a:cubicBezTo>
                  <a:cubicBezTo>
                    <a:pt x="3200" y="2820"/>
                    <a:pt x="3299" y="2801"/>
                    <a:pt x="3330" y="2791"/>
                  </a:cubicBezTo>
                  <a:cubicBezTo>
                    <a:pt x="3410" y="2760"/>
                    <a:pt x="3470" y="2760"/>
                    <a:pt x="3561" y="2750"/>
                  </a:cubicBezTo>
                  <a:cubicBezTo>
                    <a:pt x="3660" y="2750"/>
                    <a:pt x="3771" y="2699"/>
                    <a:pt x="3872" y="2671"/>
                  </a:cubicBezTo>
                  <a:cubicBezTo>
                    <a:pt x="3898" y="2660"/>
                    <a:pt x="3893" y="2628"/>
                    <a:pt x="3871" y="2628"/>
                  </a:cubicBezTo>
                  <a:cubicBezTo>
                    <a:pt x="3868" y="2628"/>
                    <a:pt x="3865" y="2629"/>
                    <a:pt x="3862" y="2630"/>
                  </a:cubicBezTo>
                  <a:cubicBezTo>
                    <a:pt x="3735" y="2675"/>
                    <a:pt x="3635" y="2711"/>
                    <a:pt x="3506" y="2711"/>
                  </a:cubicBezTo>
                  <a:cubicBezTo>
                    <a:pt x="3491" y="2711"/>
                    <a:pt x="3476" y="2710"/>
                    <a:pt x="3460" y="2709"/>
                  </a:cubicBezTo>
                  <a:cubicBezTo>
                    <a:pt x="3410" y="2709"/>
                    <a:pt x="3371" y="2719"/>
                    <a:pt x="3330" y="2740"/>
                  </a:cubicBezTo>
                  <a:cubicBezTo>
                    <a:pt x="3280" y="2769"/>
                    <a:pt x="3219" y="2760"/>
                    <a:pt x="3178" y="2801"/>
                  </a:cubicBezTo>
                  <a:cubicBezTo>
                    <a:pt x="3130" y="2851"/>
                    <a:pt x="3140" y="2950"/>
                    <a:pt x="3150" y="3010"/>
                  </a:cubicBezTo>
                  <a:cubicBezTo>
                    <a:pt x="3150" y="3080"/>
                    <a:pt x="3140" y="3181"/>
                    <a:pt x="3178" y="3232"/>
                  </a:cubicBezTo>
                  <a:cubicBezTo>
                    <a:pt x="3239" y="3301"/>
                    <a:pt x="3359" y="3292"/>
                    <a:pt x="3451" y="3311"/>
                  </a:cubicBezTo>
                  <a:cubicBezTo>
                    <a:pt x="3558" y="3319"/>
                    <a:pt x="3672" y="3335"/>
                    <a:pt x="3788" y="3335"/>
                  </a:cubicBezTo>
                  <a:cubicBezTo>
                    <a:pt x="3813" y="3335"/>
                    <a:pt x="3837" y="3334"/>
                    <a:pt x="3862" y="3333"/>
                  </a:cubicBezTo>
                  <a:cubicBezTo>
                    <a:pt x="4103" y="3311"/>
                    <a:pt x="4334" y="3272"/>
                    <a:pt x="4534" y="3140"/>
                  </a:cubicBezTo>
                  <a:cubicBezTo>
                    <a:pt x="4674" y="3051"/>
                    <a:pt x="4724" y="2861"/>
                    <a:pt x="4695" y="2709"/>
                  </a:cubicBezTo>
                  <a:cubicBezTo>
                    <a:pt x="4674" y="2610"/>
                    <a:pt x="4635" y="2538"/>
                    <a:pt x="4594" y="2449"/>
                  </a:cubicBezTo>
                  <a:cubicBezTo>
                    <a:pt x="4524" y="2309"/>
                    <a:pt x="4464" y="2167"/>
                    <a:pt x="4404" y="2028"/>
                  </a:cubicBezTo>
                  <a:cubicBezTo>
                    <a:pt x="4262" y="1727"/>
                    <a:pt x="4173" y="1416"/>
                    <a:pt x="4052" y="1115"/>
                  </a:cubicBezTo>
                  <a:cubicBezTo>
                    <a:pt x="3951" y="865"/>
                    <a:pt x="3891" y="624"/>
                    <a:pt x="3732" y="402"/>
                  </a:cubicBezTo>
                  <a:cubicBezTo>
                    <a:pt x="3631" y="282"/>
                    <a:pt x="3520" y="231"/>
                    <a:pt x="3381" y="203"/>
                  </a:cubicBezTo>
                  <a:cubicBezTo>
                    <a:pt x="3294" y="175"/>
                    <a:pt x="3204" y="174"/>
                    <a:pt x="3115" y="174"/>
                  </a:cubicBezTo>
                  <a:cubicBezTo>
                    <a:pt x="3105" y="174"/>
                    <a:pt x="3095" y="174"/>
                    <a:pt x="3085" y="174"/>
                  </a:cubicBezTo>
                  <a:cubicBezTo>
                    <a:pt x="3019" y="174"/>
                    <a:pt x="2953" y="173"/>
                    <a:pt x="2890" y="162"/>
                  </a:cubicBezTo>
                  <a:cubicBezTo>
                    <a:pt x="2788" y="142"/>
                    <a:pt x="2868" y="61"/>
                    <a:pt x="2817" y="22"/>
                  </a:cubicBezTo>
                  <a:cubicBezTo>
                    <a:pt x="2809" y="8"/>
                    <a:pt x="2792" y="4"/>
                    <a:pt x="2774" y="4"/>
                  </a:cubicBezTo>
                  <a:cubicBezTo>
                    <a:pt x="2752" y="4"/>
                    <a:pt x="2729" y="10"/>
                    <a:pt x="2719" y="10"/>
                  </a:cubicBezTo>
                  <a:cubicBezTo>
                    <a:pt x="2637" y="14"/>
                    <a:pt x="2557" y="15"/>
                    <a:pt x="2477" y="15"/>
                  </a:cubicBezTo>
                  <a:cubicBezTo>
                    <a:pt x="2291" y="15"/>
                    <a:pt x="2109" y="7"/>
                    <a:pt x="192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3"/>
            <p:cNvSpPr/>
            <p:nvPr/>
          </p:nvSpPr>
          <p:spPr>
            <a:xfrm>
              <a:off x="5703823" y="2958277"/>
              <a:ext cx="35922" cy="71225"/>
            </a:xfrm>
            <a:custGeom>
              <a:avLst/>
              <a:gdLst/>
              <a:ahLst/>
              <a:cxnLst/>
              <a:rect l="l" t="t" r="r" b="b"/>
              <a:pathLst>
                <a:path w="174" h="345" extrusionOk="0">
                  <a:moveTo>
                    <a:pt x="23" y="1"/>
                  </a:moveTo>
                  <a:cubicBezTo>
                    <a:pt x="12" y="1"/>
                    <a:pt x="0" y="16"/>
                    <a:pt x="7" y="37"/>
                  </a:cubicBezTo>
                  <a:cubicBezTo>
                    <a:pt x="57" y="126"/>
                    <a:pt x="88" y="227"/>
                    <a:pt x="127" y="326"/>
                  </a:cubicBezTo>
                  <a:cubicBezTo>
                    <a:pt x="131" y="339"/>
                    <a:pt x="141" y="345"/>
                    <a:pt x="150" y="345"/>
                  </a:cubicBezTo>
                  <a:cubicBezTo>
                    <a:pt x="162" y="345"/>
                    <a:pt x="173" y="334"/>
                    <a:pt x="168" y="316"/>
                  </a:cubicBezTo>
                  <a:cubicBezTo>
                    <a:pt x="127" y="217"/>
                    <a:pt x="88" y="116"/>
                    <a:pt x="38" y="15"/>
                  </a:cubicBezTo>
                  <a:cubicBezTo>
                    <a:pt x="35" y="5"/>
                    <a:pt x="29" y="1"/>
                    <a:pt x="23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3"/>
            <p:cNvSpPr/>
            <p:nvPr/>
          </p:nvSpPr>
          <p:spPr>
            <a:xfrm>
              <a:off x="5854940" y="2575735"/>
              <a:ext cx="160204" cy="20025"/>
            </a:xfrm>
            <a:custGeom>
              <a:avLst/>
              <a:gdLst/>
              <a:ahLst/>
              <a:cxnLst/>
              <a:rect l="l" t="t" r="r" b="b"/>
              <a:pathLst>
                <a:path w="776" h="97" extrusionOk="0">
                  <a:moveTo>
                    <a:pt x="29" y="0"/>
                  </a:moveTo>
                  <a:cubicBezTo>
                    <a:pt x="5" y="0"/>
                    <a:pt x="0" y="34"/>
                    <a:pt x="28" y="43"/>
                  </a:cubicBezTo>
                  <a:cubicBezTo>
                    <a:pt x="140" y="81"/>
                    <a:pt x="255" y="96"/>
                    <a:pt x="372" y="96"/>
                  </a:cubicBezTo>
                  <a:cubicBezTo>
                    <a:pt x="498" y="96"/>
                    <a:pt x="626" y="79"/>
                    <a:pt x="751" y="52"/>
                  </a:cubicBezTo>
                  <a:cubicBezTo>
                    <a:pt x="776" y="52"/>
                    <a:pt x="772" y="21"/>
                    <a:pt x="751" y="21"/>
                  </a:cubicBezTo>
                  <a:cubicBezTo>
                    <a:pt x="748" y="21"/>
                    <a:pt x="745" y="22"/>
                    <a:pt x="741" y="24"/>
                  </a:cubicBezTo>
                  <a:cubicBezTo>
                    <a:pt x="625" y="43"/>
                    <a:pt x="507" y="58"/>
                    <a:pt x="389" y="58"/>
                  </a:cubicBezTo>
                  <a:cubicBezTo>
                    <a:pt x="271" y="58"/>
                    <a:pt x="153" y="43"/>
                    <a:pt x="38" y="2"/>
                  </a:cubicBezTo>
                  <a:cubicBezTo>
                    <a:pt x="35" y="1"/>
                    <a:pt x="32" y="0"/>
                    <a:pt x="2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3"/>
            <p:cNvSpPr/>
            <p:nvPr/>
          </p:nvSpPr>
          <p:spPr>
            <a:xfrm>
              <a:off x="6186489" y="2959103"/>
              <a:ext cx="66476" cy="130475"/>
            </a:xfrm>
            <a:custGeom>
              <a:avLst/>
              <a:gdLst/>
              <a:ahLst/>
              <a:cxnLst/>
              <a:rect l="l" t="t" r="r" b="b"/>
              <a:pathLst>
                <a:path w="322" h="632" extrusionOk="0">
                  <a:moveTo>
                    <a:pt x="29" y="1"/>
                  </a:moveTo>
                  <a:cubicBezTo>
                    <a:pt x="15" y="1"/>
                    <a:pt x="0" y="12"/>
                    <a:pt x="7" y="33"/>
                  </a:cubicBezTo>
                  <a:cubicBezTo>
                    <a:pt x="86" y="232"/>
                    <a:pt x="168" y="432"/>
                    <a:pt x="279" y="622"/>
                  </a:cubicBezTo>
                  <a:cubicBezTo>
                    <a:pt x="281" y="629"/>
                    <a:pt x="287" y="632"/>
                    <a:pt x="293" y="632"/>
                  </a:cubicBezTo>
                  <a:cubicBezTo>
                    <a:pt x="306" y="632"/>
                    <a:pt x="321" y="617"/>
                    <a:pt x="308" y="603"/>
                  </a:cubicBezTo>
                  <a:cubicBezTo>
                    <a:pt x="206" y="413"/>
                    <a:pt x="127" y="213"/>
                    <a:pt x="47" y="11"/>
                  </a:cubicBezTo>
                  <a:cubicBezTo>
                    <a:pt x="44" y="4"/>
                    <a:pt x="37" y="1"/>
                    <a:pt x="2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3"/>
            <p:cNvSpPr/>
            <p:nvPr/>
          </p:nvSpPr>
          <p:spPr>
            <a:xfrm>
              <a:off x="6175341" y="2765458"/>
              <a:ext cx="30348" cy="337956"/>
            </a:xfrm>
            <a:custGeom>
              <a:avLst/>
              <a:gdLst/>
              <a:ahLst/>
              <a:cxnLst/>
              <a:rect l="l" t="t" r="r" b="b"/>
              <a:pathLst>
                <a:path w="147" h="1637" extrusionOk="0">
                  <a:moveTo>
                    <a:pt x="40" y="1"/>
                  </a:moveTo>
                  <a:cubicBezTo>
                    <a:pt x="30" y="1"/>
                    <a:pt x="20" y="6"/>
                    <a:pt x="20" y="17"/>
                  </a:cubicBezTo>
                  <a:cubicBezTo>
                    <a:pt x="0" y="236"/>
                    <a:pt x="20" y="448"/>
                    <a:pt x="41" y="670"/>
                  </a:cubicBezTo>
                  <a:cubicBezTo>
                    <a:pt x="51" y="980"/>
                    <a:pt x="80" y="1300"/>
                    <a:pt x="101" y="1621"/>
                  </a:cubicBezTo>
                  <a:cubicBezTo>
                    <a:pt x="106" y="1631"/>
                    <a:pt x="119" y="1637"/>
                    <a:pt x="129" y="1637"/>
                  </a:cubicBezTo>
                  <a:cubicBezTo>
                    <a:pt x="139" y="1637"/>
                    <a:pt x="146" y="1631"/>
                    <a:pt x="140" y="1621"/>
                  </a:cubicBezTo>
                  <a:cubicBezTo>
                    <a:pt x="121" y="1310"/>
                    <a:pt x="101" y="999"/>
                    <a:pt x="80" y="698"/>
                  </a:cubicBezTo>
                  <a:cubicBezTo>
                    <a:pt x="61" y="467"/>
                    <a:pt x="41" y="248"/>
                    <a:pt x="61" y="17"/>
                  </a:cubicBezTo>
                  <a:cubicBezTo>
                    <a:pt x="61" y="6"/>
                    <a:pt x="50" y="1"/>
                    <a:pt x="4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3"/>
            <p:cNvSpPr/>
            <p:nvPr/>
          </p:nvSpPr>
          <p:spPr>
            <a:xfrm>
              <a:off x="6196811" y="2833997"/>
              <a:ext cx="26425" cy="51818"/>
            </a:xfrm>
            <a:custGeom>
              <a:avLst/>
              <a:gdLst/>
              <a:ahLst/>
              <a:cxnLst/>
              <a:rect l="l" t="t" r="r" b="b"/>
              <a:pathLst>
                <a:path w="128" h="251" extrusionOk="0">
                  <a:moveTo>
                    <a:pt x="107" y="1"/>
                  </a:moveTo>
                  <a:cubicBezTo>
                    <a:pt x="97" y="1"/>
                    <a:pt x="87" y="5"/>
                    <a:pt x="87" y="15"/>
                  </a:cubicBezTo>
                  <a:cubicBezTo>
                    <a:pt x="77" y="97"/>
                    <a:pt x="58" y="167"/>
                    <a:pt x="7" y="217"/>
                  </a:cubicBezTo>
                  <a:cubicBezTo>
                    <a:pt x="1" y="236"/>
                    <a:pt x="11" y="251"/>
                    <a:pt x="25" y="251"/>
                  </a:cubicBezTo>
                  <a:cubicBezTo>
                    <a:pt x="32" y="251"/>
                    <a:pt x="40" y="247"/>
                    <a:pt x="48" y="236"/>
                  </a:cubicBezTo>
                  <a:cubicBezTo>
                    <a:pt x="96" y="176"/>
                    <a:pt x="118" y="106"/>
                    <a:pt x="127" y="15"/>
                  </a:cubicBezTo>
                  <a:cubicBezTo>
                    <a:pt x="127" y="5"/>
                    <a:pt x="117" y="1"/>
                    <a:pt x="10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3"/>
            <p:cNvSpPr/>
            <p:nvPr/>
          </p:nvSpPr>
          <p:spPr>
            <a:xfrm>
              <a:off x="5823354" y="2828836"/>
              <a:ext cx="63792" cy="37161"/>
            </a:xfrm>
            <a:custGeom>
              <a:avLst/>
              <a:gdLst/>
              <a:ahLst/>
              <a:cxnLst/>
              <a:rect l="l" t="t" r="r" b="b"/>
              <a:pathLst>
                <a:path w="309" h="180" extrusionOk="0">
                  <a:moveTo>
                    <a:pt x="267" y="1"/>
                  </a:moveTo>
                  <a:cubicBezTo>
                    <a:pt x="259" y="1"/>
                    <a:pt x="251" y="4"/>
                    <a:pt x="241" y="11"/>
                  </a:cubicBezTo>
                  <a:cubicBezTo>
                    <a:pt x="160" y="50"/>
                    <a:pt x="80" y="131"/>
                    <a:pt x="1" y="151"/>
                  </a:cubicBezTo>
                  <a:cubicBezTo>
                    <a:pt x="61" y="171"/>
                    <a:pt x="111" y="180"/>
                    <a:pt x="151" y="180"/>
                  </a:cubicBezTo>
                  <a:cubicBezTo>
                    <a:pt x="267" y="180"/>
                    <a:pt x="309" y="110"/>
                    <a:pt x="302" y="50"/>
                  </a:cubicBezTo>
                  <a:cubicBezTo>
                    <a:pt x="295" y="17"/>
                    <a:pt x="283" y="1"/>
                    <a:pt x="2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3"/>
            <p:cNvSpPr/>
            <p:nvPr/>
          </p:nvSpPr>
          <p:spPr>
            <a:xfrm>
              <a:off x="5819225" y="2824501"/>
              <a:ext cx="70399" cy="45625"/>
            </a:xfrm>
            <a:custGeom>
              <a:avLst/>
              <a:gdLst/>
              <a:ahLst/>
              <a:cxnLst/>
              <a:rect l="l" t="t" r="r" b="b"/>
              <a:pathLst>
                <a:path w="341" h="221" extrusionOk="0">
                  <a:moveTo>
                    <a:pt x="270" y="46"/>
                  </a:moveTo>
                  <a:cubicBezTo>
                    <a:pt x="293" y="46"/>
                    <a:pt x="298" y="76"/>
                    <a:pt x="290" y="102"/>
                  </a:cubicBezTo>
                  <a:cubicBezTo>
                    <a:pt x="280" y="164"/>
                    <a:pt x="230" y="183"/>
                    <a:pt x="174" y="183"/>
                  </a:cubicBezTo>
                  <a:cubicBezTo>
                    <a:pt x="142" y="183"/>
                    <a:pt x="109" y="177"/>
                    <a:pt x="80" y="169"/>
                  </a:cubicBezTo>
                  <a:lnTo>
                    <a:pt x="80" y="169"/>
                  </a:lnTo>
                  <a:cubicBezTo>
                    <a:pt x="114" y="153"/>
                    <a:pt x="147" y="133"/>
                    <a:pt x="180" y="112"/>
                  </a:cubicBezTo>
                  <a:cubicBezTo>
                    <a:pt x="201" y="92"/>
                    <a:pt x="230" y="71"/>
                    <a:pt x="252" y="51"/>
                  </a:cubicBezTo>
                  <a:cubicBezTo>
                    <a:pt x="259" y="48"/>
                    <a:pt x="265" y="46"/>
                    <a:pt x="270" y="46"/>
                  </a:cubicBezTo>
                  <a:close/>
                  <a:moveTo>
                    <a:pt x="281" y="1"/>
                  </a:moveTo>
                  <a:cubicBezTo>
                    <a:pt x="240" y="1"/>
                    <a:pt x="201" y="42"/>
                    <a:pt x="170" y="61"/>
                  </a:cubicBezTo>
                  <a:cubicBezTo>
                    <a:pt x="121" y="101"/>
                    <a:pt x="83" y="129"/>
                    <a:pt x="25" y="151"/>
                  </a:cubicBezTo>
                  <a:lnTo>
                    <a:pt x="25" y="151"/>
                  </a:lnTo>
                  <a:cubicBezTo>
                    <a:pt x="25" y="151"/>
                    <a:pt x="24" y="151"/>
                    <a:pt x="24" y="151"/>
                  </a:cubicBezTo>
                  <a:cubicBezTo>
                    <a:pt x="21" y="151"/>
                    <a:pt x="19" y="152"/>
                    <a:pt x="16" y="154"/>
                  </a:cubicBezTo>
                  <a:lnTo>
                    <a:pt x="16" y="154"/>
                  </a:lnTo>
                  <a:cubicBezTo>
                    <a:pt x="1" y="161"/>
                    <a:pt x="3" y="174"/>
                    <a:pt x="12" y="182"/>
                  </a:cubicBezTo>
                  <a:lnTo>
                    <a:pt x="12" y="182"/>
                  </a:lnTo>
                  <a:cubicBezTo>
                    <a:pt x="13" y="186"/>
                    <a:pt x="16" y="189"/>
                    <a:pt x="21" y="191"/>
                  </a:cubicBezTo>
                  <a:cubicBezTo>
                    <a:pt x="60" y="207"/>
                    <a:pt x="115" y="220"/>
                    <a:pt x="167" y="220"/>
                  </a:cubicBezTo>
                  <a:cubicBezTo>
                    <a:pt x="246" y="220"/>
                    <a:pt x="320" y="191"/>
                    <a:pt x="331" y="102"/>
                  </a:cubicBezTo>
                  <a:cubicBezTo>
                    <a:pt x="341" y="61"/>
                    <a:pt x="331" y="1"/>
                    <a:pt x="28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3"/>
            <p:cNvSpPr/>
            <p:nvPr/>
          </p:nvSpPr>
          <p:spPr>
            <a:xfrm>
              <a:off x="5692675" y="2742129"/>
              <a:ext cx="329904" cy="174655"/>
            </a:xfrm>
            <a:custGeom>
              <a:avLst/>
              <a:gdLst/>
              <a:ahLst/>
              <a:cxnLst/>
              <a:rect l="l" t="t" r="r" b="b"/>
              <a:pathLst>
                <a:path w="1598" h="846" extrusionOk="0">
                  <a:moveTo>
                    <a:pt x="51" y="0"/>
                  </a:moveTo>
                  <a:cubicBezTo>
                    <a:pt x="0" y="29"/>
                    <a:pt x="10" y="70"/>
                    <a:pt x="32" y="80"/>
                  </a:cubicBezTo>
                  <a:cubicBezTo>
                    <a:pt x="127" y="147"/>
                    <a:pt x="1515" y="845"/>
                    <a:pt x="1593" y="845"/>
                  </a:cubicBezTo>
                  <a:cubicBezTo>
                    <a:pt x="1596" y="845"/>
                    <a:pt x="1597" y="844"/>
                    <a:pt x="1597" y="843"/>
                  </a:cubicBezTo>
                  <a:cubicBezTo>
                    <a:pt x="1597" y="811"/>
                    <a:pt x="102" y="29"/>
                    <a:pt x="51" y="0"/>
                  </a:cubicBezTo>
                  <a:close/>
                </a:path>
              </a:pathLst>
            </a:custGeom>
            <a:solidFill>
              <a:srgbClr val="F7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3"/>
            <p:cNvSpPr/>
            <p:nvPr/>
          </p:nvSpPr>
          <p:spPr>
            <a:xfrm>
              <a:off x="5682146" y="2737175"/>
              <a:ext cx="347865" cy="182087"/>
            </a:xfrm>
            <a:custGeom>
              <a:avLst/>
              <a:gdLst/>
              <a:ahLst/>
              <a:cxnLst/>
              <a:rect l="l" t="t" r="r" b="b"/>
              <a:pathLst>
                <a:path w="1685" h="882" extrusionOk="0">
                  <a:moveTo>
                    <a:pt x="104" y="50"/>
                  </a:moveTo>
                  <a:cubicBezTo>
                    <a:pt x="281" y="158"/>
                    <a:pt x="467" y="245"/>
                    <a:pt x="644" y="335"/>
                  </a:cubicBezTo>
                  <a:cubicBezTo>
                    <a:pt x="912" y="482"/>
                    <a:pt x="1179" y="622"/>
                    <a:pt x="1447" y="770"/>
                  </a:cubicBezTo>
                  <a:lnTo>
                    <a:pt x="1447" y="770"/>
                  </a:lnTo>
                  <a:cubicBezTo>
                    <a:pt x="1437" y="765"/>
                    <a:pt x="1427" y="760"/>
                    <a:pt x="1417" y="756"/>
                  </a:cubicBezTo>
                  <a:cubicBezTo>
                    <a:pt x="1125" y="614"/>
                    <a:pt x="844" y="474"/>
                    <a:pt x="555" y="335"/>
                  </a:cubicBezTo>
                  <a:cubicBezTo>
                    <a:pt x="454" y="284"/>
                    <a:pt x="352" y="224"/>
                    <a:pt x="254" y="173"/>
                  </a:cubicBezTo>
                  <a:cubicBezTo>
                    <a:pt x="224" y="155"/>
                    <a:pt x="58" y="99"/>
                    <a:pt x="104" y="50"/>
                  </a:cubicBezTo>
                  <a:close/>
                  <a:moveTo>
                    <a:pt x="1631" y="844"/>
                  </a:moveTo>
                  <a:lnTo>
                    <a:pt x="1631" y="844"/>
                  </a:lnTo>
                  <a:cubicBezTo>
                    <a:pt x="1633" y="844"/>
                    <a:pt x="1636" y="845"/>
                    <a:pt x="1638" y="845"/>
                  </a:cubicBezTo>
                  <a:cubicBezTo>
                    <a:pt x="1636" y="845"/>
                    <a:pt x="1634" y="845"/>
                    <a:pt x="1631" y="844"/>
                  </a:cubicBezTo>
                  <a:close/>
                  <a:moveTo>
                    <a:pt x="100" y="1"/>
                  </a:moveTo>
                  <a:cubicBezTo>
                    <a:pt x="97" y="1"/>
                    <a:pt x="95" y="1"/>
                    <a:pt x="92" y="2"/>
                  </a:cubicBezTo>
                  <a:cubicBezTo>
                    <a:pt x="1" y="72"/>
                    <a:pt x="73" y="123"/>
                    <a:pt x="143" y="164"/>
                  </a:cubicBezTo>
                  <a:cubicBezTo>
                    <a:pt x="242" y="214"/>
                    <a:pt x="343" y="274"/>
                    <a:pt x="454" y="325"/>
                  </a:cubicBezTo>
                  <a:cubicBezTo>
                    <a:pt x="745" y="474"/>
                    <a:pt x="1024" y="614"/>
                    <a:pt x="1325" y="756"/>
                  </a:cubicBezTo>
                  <a:cubicBezTo>
                    <a:pt x="1417" y="795"/>
                    <a:pt x="1506" y="835"/>
                    <a:pt x="1597" y="876"/>
                  </a:cubicBezTo>
                  <a:cubicBezTo>
                    <a:pt x="1603" y="880"/>
                    <a:pt x="1616" y="882"/>
                    <a:pt x="1630" y="882"/>
                  </a:cubicBezTo>
                  <a:cubicBezTo>
                    <a:pt x="1657" y="882"/>
                    <a:pt x="1685" y="873"/>
                    <a:pt x="1657" y="845"/>
                  </a:cubicBezTo>
                  <a:cubicBezTo>
                    <a:pt x="1616" y="807"/>
                    <a:pt x="1547" y="775"/>
                    <a:pt x="1496" y="746"/>
                  </a:cubicBezTo>
                  <a:cubicBezTo>
                    <a:pt x="1366" y="686"/>
                    <a:pt x="1246" y="614"/>
                    <a:pt x="1125" y="544"/>
                  </a:cubicBezTo>
                  <a:cubicBezTo>
                    <a:pt x="783" y="364"/>
                    <a:pt x="434" y="205"/>
                    <a:pt x="112" y="2"/>
                  </a:cubicBezTo>
                  <a:cubicBezTo>
                    <a:pt x="110" y="1"/>
                    <a:pt x="108" y="1"/>
                    <a:pt x="106" y="1"/>
                  </a:cubicBezTo>
                  <a:cubicBezTo>
                    <a:pt x="105" y="1"/>
                    <a:pt x="104" y="1"/>
                    <a:pt x="104" y="1"/>
                  </a:cubicBezTo>
                  <a:lnTo>
                    <a:pt x="104" y="1"/>
                  </a:lnTo>
                  <a:cubicBezTo>
                    <a:pt x="102" y="1"/>
                    <a:pt x="101" y="1"/>
                    <a:pt x="10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3"/>
            <p:cNvSpPr/>
            <p:nvPr/>
          </p:nvSpPr>
          <p:spPr>
            <a:xfrm>
              <a:off x="5976329" y="2899853"/>
              <a:ext cx="55947" cy="40051"/>
            </a:xfrm>
            <a:custGeom>
              <a:avLst/>
              <a:gdLst/>
              <a:ahLst/>
              <a:cxnLst/>
              <a:rect l="l" t="t" r="r" b="b"/>
              <a:pathLst>
                <a:path w="271" h="194" extrusionOk="0">
                  <a:moveTo>
                    <a:pt x="115" y="1"/>
                  </a:moveTo>
                  <a:cubicBezTo>
                    <a:pt x="104" y="1"/>
                    <a:pt x="92" y="2"/>
                    <a:pt x="81" y="7"/>
                  </a:cubicBezTo>
                  <a:cubicBezTo>
                    <a:pt x="81" y="19"/>
                    <a:pt x="81" y="19"/>
                    <a:pt x="71" y="19"/>
                  </a:cubicBezTo>
                  <a:cubicBezTo>
                    <a:pt x="0" y="61"/>
                    <a:pt x="40" y="194"/>
                    <a:pt x="128" y="194"/>
                  </a:cubicBezTo>
                  <a:cubicBezTo>
                    <a:pt x="139" y="194"/>
                    <a:pt x="150" y="192"/>
                    <a:pt x="163" y="187"/>
                  </a:cubicBezTo>
                  <a:cubicBezTo>
                    <a:pt x="270" y="133"/>
                    <a:pt x="208" y="1"/>
                    <a:pt x="1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3"/>
            <p:cNvSpPr/>
            <p:nvPr/>
          </p:nvSpPr>
          <p:spPr>
            <a:xfrm>
              <a:off x="5978393" y="2896137"/>
              <a:ext cx="58425" cy="47690"/>
            </a:xfrm>
            <a:custGeom>
              <a:avLst/>
              <a:gdLst/>
              <a:ahLst/>
              <a:cxnLst/>
              <a:rect l="l" t="t" r="r" b="b"/>
              <a:pathLst>
                <a:path w="283" h="231" extrusionOk="0">
                  <a:moveTo>
                    <a:pt x="111" y="44"/>
                  </a:moveTo>
                  <a:cubicBezTo>
                    <a:pt x="175" y="44"/>
                    <a:pt x="219" y="134"/>
                    <a:pt x="153" y="176"/>
                  </a:cubicBezTo>
                  <a:cubicBezTo>
                    <a:pt x="140" y="184"/>
                    <a:pt x="127" y="188"/>
                    <a:pt x="116" y="188"/>
                  </a:cubicBezTo>
                  <a:cubicBezTo>
                    <a:pt x="55" y="188"/>
                    <a:pt x="20" y="90"/>
                    <a:pt x="71" y="56"/>
                  </a:cubicBezTo>
                  <a:cubicBezTo>
                    <a:pt x="84" y="47"/>
                    <a:pt x="98" y="44"/>
                    <a:pt x="111" y="44"/>
                  </a:cubicBezTo>
                  <a:close/>
                  <a:moveTo>
                    <a:pt x="104" y="1"/>
                  </a:moveTo>
                  <a:cubicBezTo>
                    <a:pt x="87" y="1"/>
                    <a:pt x="69" y="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lnTo>
                    <a:pt x="51" y="15"/>
                  </a:lnTo>
                  <a:cubicBezTo>
                    <a:pt x="50" y="15"/>
                    <a:pt x="50" y="16"/>
                    <a:pt x="49" y="17"/>
                  </a:cubicBezTo>
                  <a:lnTo>
                    <a:pt x="49" y="17"/>
                  </a:lnTo>
                  <a:cubicBezTo>
                    <a:pt x="1" y="49"/>
                    <a:pt x="1" y="117"/>
                    <a:pt x="23" y="167"/>
                  </a:cubicBezTo>
                  <a:cubicBezTo>
                    <a:pt x="43" y="208"/>
                    <a:pt x="78" y="230"/>
                    <a:pt x="114" y="230"/>
                  </a:cubicBezTo>
                  <a:cubicBezTo>
                    <a:pt x="130" y="230"/>
                    <a:pt x="147" y="226"/>
                    <a:pt x="162" y="217"/>
                  </a:cubicBezTo>
                  <a:cubicBezTo>
                    <a:pt x="282" y="165"/>
                    <a:pt x="210" y="1"/>
                    <a:pt x="104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3"/>
            <p:cNvSpPr/>
            <p:nvPr/>
          </p:nvSpPr>
          <p:spPr>
            <a:xfrm>
              <a:off x="5998212" y="2908524"/>
              <a:ext cx="13832" cy="27458"/>
            </a:xfrm>
            <a:custGeom>
              <a:avLst/>
              <a:gdLst/>
              <a:ahLst/>
              <a:cxnLst/>
              <a:rect l="l" t="t" r="r" b="b"/>
              <a:pathLst>
                <a:path w="67" h="133" extrusionOk="0">
                  <a:moveTo>
                    <a:pt x="40" y="0"/>
                  </a:moveTo>
                  <a:cubicBezTo>
                    <a:pt x="28" y="0"/>
                    <a:pt x="16" y="13"/>
                    <a:pt x="16" y="25"/>
                  </a:cubicBezTo>
                  <a:cubicBezTo>
                    <a:pt x="16" y="46"/>
                    <a:pt x="25" y="75"/>
                    <a:pt x="16" y="97"/>
                  </a:cubicBezTo>
                  <a:cubicBezTo>
                    <a:pt x="1" y="112"/>
                    <a:pt x="14" y="132"/>
                    <a:pt x="31" y="132"/>
                  </a:cubicBezTo>
                  <a:cubicBezTo>
                    <a:pt x="36" y="132"/>
                    <a:pt x="42" y="130"/>
                    <a:pt x="47" y="126"/>
                  </a:cubicBezTo>
                  <a:cubicBezTo>
                    <a:pt x="66" y="97"/>
                    <a:pt x="66" y="56"/>
                    <a:pt x="57" y="15"/>
                  </a:cubicBezTo>
                  <a:cubicBezTo>
                    <a:pt x="53" y="5"/>
                    <a:pt x="47" y="0"/>
                    <a:pt x="4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3"/>
            <p:cNvSpPr/>
            <p:nvPr/>
          </p:nvSpPr>
          <p:spPr>
            <a:xfrm>
              <a:off x="5676159" y="2764425"/>
              <a:ext cx="329491" cy="170733"/>
            </a:xfrm>
            <a:custGeom>
              <a:avLst/>
              <a:gdLst/>
              <a:ahLst/>
              <a:cxnLst/>
              <a:rect l="l" t="t" r="r" b="b"/>
              <a:pathLst>
                <a:path w="1596" h="827" extrusionOk="0">
                  <a:moveTo>
                    <a:pt x="52" y="0"/>
                  </a:moveTo>
                  <a:cubicBezTo>
                    <a:pt x="1" y="32"/>
                    <a:pt x="11" y="61"/>
                    <a:pt x="30" y="82"/>
                  </a:cubicBezTo>
                  <a:cubicBezTo>
                    <a:pt x="128" y="140"/>
                    <a:pt x="1510" y="826"/>
                    <a:pt x="1591" y="826"/>
                  </a:cubicBezTo>
                  <a:cubicBezTo>
                    <a:pt x="1594" y="826"/>
                    <a:pt x="1595" y="826"/>
                    <a:pt x="1595" y="824"/>
                  </a:cubicBezTo>
                  <a:cubicBezTo>
                    <a:pt x="1595" y="795"/>
                    <a:pt x="90" y="32"/>
                    <a:pt x="52" y="0"/>
                  </a:cubicBezTo>
                  <a:close/>
                </a:path>
              </a:pathLst>
            </a:custGeom>
            <a:solidFill>
              <a:srgbClr val="F7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3"/>
            <p:cNvSpPr/>
            <p:nvPr/>
          </p:nvSpPr>
          <p:spPr>
            <a:xfrm>
              <a:off x="5665837" y="2759264"/>
              <a:ext cx="347452" cy="177545"/>
            </a:xfrm>
            <a:custGeom>
              <a:avLst/>
              <a:gdLst/>
              <a:ahLst/>
              <a:cxnLst/>
              <a:rect l="l" t="t" r="r" b="b"/>
              <a:pathLst>
                <a:path w="1683" h="860" extrusionOk="0">
                  <a:moveTo>
                    <a:pt x="104" y="45"/>
                  </a:moveTo>
                  <a:cubicBezTo>
                    <a:pt x="269" y="150"/>
                    <a:pt x="457" y="239"/>
                    <a:pt x="643" y="326"/>
                  </a:cubicBezTo>
                  <a:cubicBezTo>
                    <a:pt x="913" y="468"/>
                    <a:pt x="1185" y="608"/>
                    <a:pt x="1464" y="760"/>
                  </a:cubicBezTo>
                  <a:cubicBezTo>
                    <a:pt x="1470" y="763"/>
                    <a:pt x="1476" y="767"/>
                    <a:pt x="1482" y="770"/>
                  </a:cubicBezTo>
                  <a:lnTo>
                    <a:pt x="1482" y="770"/>
                  </a:lnTo>
                  <a:cubicBezTo>
                    <a:pt x="1459" y="759"/>
                    <a:pt x="1437" y="748"/>
                    <a:pt x="1416" y="738"/>
                  </a:cubicBezTo>
                  <a:cubicBezTo>
                    <a:pt x="1125" y="608"/>
                    <a:pt x="843" y="468"/>
                    <a:pt x="552" y="326"/>
                  </a:cubicBezTo>
                  <a:cubicBezTo>
                    <a:pt x="453" y="278"/>
                    <a:pt x="352" y="228"/>
                    <a:pt x="241" y="167"/>
                  </a:cubicBezTo>
                  <a:cubicBezTo>
                    <a:pt x="213" y="158"/>
                    <a:pt x="55" y="103"/>
                    <a:pt x="104" y="45"/>
                  </a:cubicBezTo>
                  <a:close/>
                  <a:moveTo>
                    <a:pt x="1636" y="828"/>
                  </a:moveTo>
                  <a:cubicBezTo>
                    <a:pt x="1639" y="829"/>
                    <a:pt x="1641" y="829"/>
                    <a:pt x="1645" y="830"/>
                  </a:cubicBezTo>
                  <a:cubicBezTo>
                    <a:pt x="1642" y="829"/>
                    <a:pt x="1639" y="829"/>
                    <a:pt x="1636" y="828"/>
                  </a:cubicBezTo>
                  <a:close/>
                  <a:moveTo>
                    <a:pt x="103" y="1"/>
                  </a:moveTo>
                  <a:cubicBezTo>
                    <a:pt x="99" y="1"/>
                    <a:pt x="96" y="2"/>
                    <a:pt x="92" y="6"/>
                  </a:cubicBezTo>
                  <a:cubicBezTo>
                    <a:pt x="0" y="76"/>
                    <a:pt x="70" y="117"/>
                    <a:pt x="130" y="158"/>
                  </a:cubicBezTo>
                  <a:cubicBezTo>
                    <a:pt x="241" y="218"/>
                    <a:pt x="342" y="266"/>
                    <a:pt x="453" y="317"/>
                  </a:cubicBezTo>
                  <a:cubicBezTo>
                    <a:pt x="742" y="468"/>
                    <a:pt x="1033" y="608"/>
                    <a:pt x="1325" y="738"/>
                  </a:cubicBezTo>
                  <a:cubicBezTo>
                    <a:pt x="1416" y="779"/>
                    <a:pt x="1505" y="820"/>
                    <a:pt x="1597" y="859"/>
                  </a:cubicBezTo>
                  <a:cubicBezTo>
                    <a:pt x="1603" y="859"/>
                    <a:pt x="1616" y="860"/>
                    <a:pt x="1629" y="860"/>
                  </a:cubicBezTo>
                  <a:cubicBezTo>
                    <a:pt x="1656" y="860"/>
                    <a:pt x="1683" y="855"/>
                    <a:pt x="1657" y="830"/>
                  </a:cubicBezTo>
                  <a:cubicBezTo>
                    <a:pt x="1616" y="789"/>
                    <a:pt x="1546" y="760"/>
                    <a:pt x="1496" y="728"/>
                  </a:cubicBezTo>
                  <a:cubicBezTo>
                    <a:pt x="1366" y="668"/>
                    <a:pt x="1245" y="598"/>
                    <a:pt x="1125" y="538"/>
                  </a:cubicBezTo>
                  <a:cubicBezTo>
                    <a:pt x="784" y="358"/>
                    <a:pt x="434" y="198"/>
                    <a:pt x="115" y="8"/>
                  </a:cubicBezTo>
                  <a:lnTo>
                    <a:pt x="115" y="8"/>
                  </a:lnTo>
                  <a:cubicBezTo>
                    <a:pt x="112" y="4"/>
                    <a:pt x="108" y="1"/>
                    <a:pt x="103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3"/>
            <p:cNvSpPr/>
            <p:nvPr/>
          </p:nvSpPr>
          <p:spPr>
            <a:xfrm>
              <a:off x="5742428" y="2843494"/>
              <a:ext cx="159791" cy="157314"/>
            </a:xfrm>
            <a:custGeom>
              <a:avLst/>
              <a:gdLst/>
              <a:ahLst/>
              <a:cxnLst/>
              <a:rect l="l" t="t" r="r" b="b"/>
              <a:pathLst>
                <a:path w="774" h="762" extrusionOk="0">
                  <a:moveTo>
                    <a:pt x="482" y="0"/>
                  </a:moveTo>
                  <a:cubicBezTo>
                    <a:pt x="383" y="0"/>
                    <a:pt x="282" y="39"/>
                    <a:pt x="222" y="121"/>
                  </a:cubicBezTo>
                  <a:cubicBezTo>
                    <a:pt x="171" y="181"/>
                    <a:pt x="152" y="280"/>
                    <a:pt x="111" y="340"/>
                  </a:cubicBezTo>
                  <a:cubicBezTo>
                    <a:pt x="70" y="412"/>
                    <a:pt x="82" y="431"/>
                    <a:pt x="0" y="482"/>
                  </a:cubicBezTo>
                  <a:lnTo>
                    <a:pt x="121" y="761"/>
                  </a:lnTo>
                  <a:cubicBezTo>
                    <a:pt x="152" y="742"/>
                    <a:pt x="190" y="732"/>
                    <a:pt x="212" y="732"/>
                  </a:cubicBezTo>
                  <a:cubicBezTo>
                    <a:pt x="332" y="732"/>
                    <a:pt x="573" y="653"/>
                    <a:pt x="662" y="581"/>
                  </a:cubicBezTo>
                  <a:cubicBezTo>
                    <a:pt x="723" y="542"/>
                    <a:pt x="643" y="511"/>
                    <a:pt x="694" y="460"/>
                  </a:cubicBezTo>
                  <a:cubicBezTo>
                    <a:pt x="732" y="412"/>
                    <a:pt x="694" y="381"/>
                    <a:pt x="672" y="311"/>
                  </a:cubicBezTo>
                  <a:lnTo>
                    <a:pt x="744" y="280"/>
                  </a:lnTo>
                  <a:cubicBezTo>
                    <a:pt x="744" y="260"/>
                    <a:pt x="754" y="251"/>
                    <a:pt x="754" y="231"/>
                  </a:cubicBezTo>
                  <a:cubicBezTo>
                    <a:pt x="754" y="210"/>
                    <a:pt x="723" y="219"/>
                    <a:pt x="723" y="200"/>
                  </a:cubicBezTo>
                  <a:cubicBezTo>
                    <a:pt x="713" y="181"/>
                    <a:pt x="723" y="190"/>
                    <a:pt x="732" y="181"/>
                  </a:cubicBezTo>
                  <a:cubicBezTo>
                    <a:pt x="773" y="111"/>
                    <a:pt x="723" y="80"/>
                    <a:pt x="662" y="51"/>
                  </a:cubicBezTo>
                  <a:cubicBezTo>
                    <a:pt x="612" y="29"/>
                    <a:pt x="542" y="10"/>
                    <a:pt x="4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3"/>
            <p:cNvSpPr/>
            <p:nvPr/>
          </p:nvSpPr>
          <p:spPr>
            <a:xfrm>
              <a:off x="5736441" y="2840191"/>
              <a:ext cx="165778" cy="164952"/>
            </a:xfrm>
            <a:custGeom>
              <a:avLst/>
              <a:gdLst/>
              <a:ahLst/>
              <a:cxnLst/>
              <a:rect l="l" t="t" r="r" b="b"/>
              <a:pathLst>
                <a:path w="803" h="799" extrusionOk="0">
                  <a:moveTo>
                    <a:pt x="511" y="36"/>
                  </a:moveTo>
                  <a:cubicBezTo>
                    <a:pt x="581" y="45"/>
                    <a:pt x="662" y="76"/>
                    <a:pt x="732" y="115"/>
                  </a:cubicBezTo>
                  <a:cubicBezTo>
                    <a:pt x="773" y="137"/>
                    <a:pt x="732" y="187"/>
                    <a:pt x="732" y="216"/>
                  </a:cubicBezTo>
                  <a:cubicBezTo>
                    <a:pt x="732" y="235"/>
                    <a:pt x="761" y="247"/>
                    <a:pt x="752" y="267"/>
                  </a:cubicBezTo>
                  <a:cubicBezTo>
                    <a:pt x="752" y="286"/>
                    <a:pt x="713" y="296"/>
                    <a:pt x="691" y="308"/>
                  </a:cubicBezTo>
                  <a:cubicBezTo>
                    <a:pt x="691" y="308"/>
                    <a:pt x="682" y="317"/>
                    <a:pt x="682" y="327"/>
                  </a:cubicBezTo>
                  <a:cubicBezTo>
                    <a:pt x="701" y="377"/>
                    <a:pt x="732" y="416"/>
                    <a:pt x="701" y="467"/>
                  </a:cubicBezTo>
                  <a:cubicBezTo>
                    <a:pt x="691" y="488"/>
                    <a:pt x="682" y="498"/>
                    <a:pt x="682" y="517"/>
                  </a:cubicBezTo>
                  <a:cubicBezTo>
                    <a:pt x="672" y="609"/>
                    <a:pt x="622" y="628"/>
                    <a:pt x="542" y="657"/>
                  </a:cubicBezTo>
                  <a:cubicBezTo>
                    <a:pt x="416" y="706"/>
                    <a:pt x="279" y="707"/>
                    <a:pt x="153" y="753"/>
                  </a:cubicBezTo>
                  <a:lnTo>
                    <a:pt x="153" y="753"/>
                  </a:lnTo>
                  <a:cubicBezTo>
                    <a:pt x="119" y="675"/>
                    <a:pt x="84" y="589"/>
                    <a:pt x="49" y="510"/>
                  </a:cubicBezTo>
                  <a:lnTo>
                    <a:pt x="49" y="510"/>
                  </a:lnTo>
                  <a:cubicBezTo>
                    <a:pt x="115" y="460"/>
                    <a:pt x="151" y="393"/>
                    <a:pt x="181" y="317"/>
                  </a:cubicBezTo>
                  <a:cubicBezTo>
                    <a:pt x="260" y="166"/>
                    <a:pt x="311" y="36"/>
                    <a:pt x="511" y="36"/>
                  </a:cubicBezTo>
                  <a:close/>
                  <a:moveTo>
                    <a:pt x="480" y="1"/>
                  </a:moveTo>
                  <a:cubicBezTo>
                    <a:pt x="384" y="1"/>
                    <a:pt x="297" y="43"/>
                    <a:pt x="231" y="127"/>
                  </a:cubicBezTo>
                  <a:cubicBezTo>
                    <a:pt x="140" y="235"/>
                    <a:pt x="140" y="397"/>
                    <a:pt x="20" y="488"/>
                  </a:cubicBezTo>
                  <a:cubicBezTo>
                    <a:pt x="10" y="488"/>
                    <a:pt x="0" y="498"/>
                    <a:pt x="10" y="507"/>
                  </a:cubicBezTo>
                  <a:cubicBezTo>
                    <a:pt x="51" y="609"/>
                    <a:pt x="89" y="698"/>
                    <a:pt x="130" y="789"/>
                  </a:cubicBezTo>
                  <a:cubicBezTo>
                    <a:pt x="133" y="795"/>
                    <a:pt x="137" y="797"/>
                    <a:pt x="142" y="797"/>
                  </a:cubicBezTo>
                  <a:lnTo>
                    <a:pt x="142" y="797"/>
                  </a:lnTo>
                  <a:cubicBezTo>
                    <a:pt x="144" y="798"/>
                    <a:pt x="147" y="799"/>
                    <a:pt x="150" y="799"/>
                  </a:cubicBezTo>
                  <a:cubicBezTo>
                    <a:pt x="260" y="758"/>
                    <a:pt x="381" y="758"/>
                    <a:pt x="491" y="717"/>
                  </a:cubicBezTo>
                  <a:cubicBezTo>
                    <a:pt x="552" y="698"/>
                    <a:pt x="701" y="657"/>
                    <a:pt x="732" y="587"/>
                  </a:cubicBezTo>
                  <a:cubicBezTo>
                    <a:pt x="742" y="548"/>
                    <a:pt x="723" y="507"/>
                    <a:pt x="752" y="467"/>
                  </a:cubicBezTo>
                  <a:cubicBezTo>
                    <a:pt x="773" y="438"/>
                    <a:pt x="752" y="397"/>
                    <a:pt x="742" y="377"/>
                  </a:cubicBezTo>
                  <a:cubicBezTo>
                    <a:pt x="732" y="346"/>
                    <a:pt x="713" y="336"/>
                    <a:pt x="732" y="336"/>
                  </a:cubicBezTo>
                  <a:cubicBezTo>
                    <a:pt x="752" y="327"/>
                    <a:pt x="761" y="317"/>
                    <a:pt x="783" y="308"/>
                  </a:cubicBezTo>
                  <a:cubicBezTo>
                    <a:pt x="792" y="308"/>
                    <a:pt x="802" y="257"/>
                    <a:pt x="802" y="247"/>
                  </a:cubicBezTo>
                  <a:cubicBezTo>
                    <a:pt x="792" y="216"/>
                    <a:pt x="761" y="226"/>
                    <a:pt x="783" y="206"/>
                  </a:cubicBezTo>
                  <a:cubicBezTo>
                    <a:pt x="802" y="187"/>
                    <a:pt x="802" y="146"/>
                    <a:pt x="792" y="115"/>
                  </a:cubicBezTo>
                  <a:cubicBezTo>
                    <a:pt x="773" y="45"/>
                    <a:pt x="602" y="7"/>
                    <a:pt x="542" y="7"/>
                  </a:cubicBezTo>
                  <a:cubicBezTo>
                    <a:pt x="521" y="3"/>
                    <a:pt x="501" y="1"/>
                    <a:pt x="48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3"/>
            <p:cNvSpPr/>
            <p:nvPr/>
          </p:nvSpPr>
          <p:spPr>
            <a:xfrm>
              <a:off x="5833882" y="2872189"/>
              <a:ext cx="63380" cy="17135"/>
            </a:xfrm>
            <a:custGeom>
              <a:avLst/>
              <a:gdLst/>
              <a:ahLst/>
              <a:cxnLst/>
              <a:rect l="l" t="t" r="r" b="b"/>
              <a:pathLst>
                <a:path w="307" h="83" extrusionOk="0">
                  <a:moveTo>
                    <a:pt x="29" y="1"/>
                  </a:moveTo>
                  <a:cubicBezTo>
                    <a:pt x="0" y="1"/>
                    <a:pt x="0" y="42"/>
                    <a:pt x="29" y="42"/>
                  </a:cubicBezTo>
                  <a:cubicBezTo>
                    <a:pt x="109" y="51"/>
                    <a:pt x="190" y="51"/>
                    <a:pt x="270" y="80"/>
                  </a:cubicBezTo>
                  <a:cubicBezTo>
                    <a:pt x="274" y="82"/>
                    <a:pt x="277" y="83"/>
                    <a:pt x="281" y="83"/>
                  </a:cubicBezTo>
                  <a:cubicBezTo>
                    <a:pt x="303" y="83"/>
                    <a:pt x="307" y="50"/>
                    <a:pt x="280" y="42"/>
                  </a:cubicBezTo>
                  <a:cubicBezTo>
                    <a:pt x="200" y="11"/>
                    <a:pt x="109" y="11"/>
                    <a:pt x="2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3"/>
            <p:cNvSpPr/>
            <p:nvPr/>
          </p:nvSpPr>
          <p:spPr>
            <a:xfrm>
              <a:off x="5843792" y="2903156"/>
              <a:ext cx="43354" cy="13006"/>
            </a:xfrm>
            <a:custGeom>
              <a:avLst/>
              <a:gdLst/>
              <a:ahLst/>
              <a:cxnLst/>
              <a:rect l="l" t="t" r="r" b="b"/>
              <a:pathLst>
                <a:path w="210" h="63" extrusionOk="0">
                  <a:moveTo>
                    <a:pt x="189" y="0"/>
                  </a:moveTo>
                  <a:cubicBezTo>
                    <a:pt x="186" y="0"/>
                    <a:pt x="184" y="1"/>
                    <a:pt x="181" y="3"/>
                  </a:cubicBezTo>
                  <a:cubicBezTo>
                    <a:pt x="133" y="12"/>
                    <a:pt x="82" y="12"/>
                    <a:pt x="32" y="22"/>
                  </a:cubicBezTo>
                  <a:cubicBezTo>
                    <a:pt x="0" y="22"/>
                    <a:pt x="12" y="63"/>
                    <a:pt x="41" y="63"/>
                  </a:cubicBezTo>
                  <a:cubicBezTo>
                    <a:pt x="92" y="51"/>
                    <a:pt x="142" y="41"/>
                    <a:pt x="193" y="31"/>
                  </a:cubicBezTo>
                  <a:cubicBezTo>
                    <a:pt x="210" y="31"/>
                    <a:pt x="205" y="0"/>
                    <a:pt x="18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3"/>
            <p:cNvSpPr/>
            <p:nvPr/>
          </p:nvSpPr>
          <p:spPr>
            <a:xfrm>
              <a:off x="5854940" y="2921943"/>
              <a:ext cx="11974" cy="33032"/>
            </a:xfrm>
            <a:custGeom>
              <a:avLst/>
              <a:gdLst/>
              <a:ahLst/>
              <a:cxnLst/>
              <a:rect l="l" t="t" r="r" b="b"/>
              <a:pathLst>
                <a:path w="58" h="160" extrusionOk="0">
                  <a:moveTo>
                    <a:pt x="29" y="0"/>
                  </a:moveTo>
                  <a:cubicBezTo>
                    <a:pt x="15" y="0"/>
                    <a:pt x="0" y="12"/>
                    <a:pt x="7" y="32"/>
                  </a:cubicBezTo>
                  <a:cubicBezTo>
                    <a:pt x="19" y="61"/>
                    <a:pt x="19" y="102"/>
                    <a:pt x="19" y="131"/>
                  </a:cubicBezTo>
                  <a:cubicBezTo>
                    <a:pt x="12" y="149"/>
                    <a:pt x="22" y="160"/>
                    <a:pt x="34" y="160"/>
                  </a:cubicBezTo>
                  <a:cubicBezTo>
                    <a:pt x="43" y="160"/>
                    <a:pt x="53" y="154"/>
                    <a:pt x="57" y="140"/>
                  </a:cubicBezTo>
                  <a:cubicBezTo>
                    <a:pt x="57" y="102"/>
                    <a:pt x="57" y="61"/>
                    <a:pt x="48" y="10"/>
                  </a:cubicBezTo>
                  <a:cubicBezTo>
                    <a:pt x="44" y="4"/>
                    <a:pt x="37" y="0"/>
                    <a:pt x="2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3"/>
            <p:cNvSpPr/>
            <p:nvPr/>
          </p:nvSpPr>
          <p:spPr>
            <a:xfrm>
              <a:off x="5818812" y="2994611"/>
              <a:ext cx="257234" cy="130475"/>
            </a:xfrm>
            <a:custGeom>
              <a:avLst/>
              <a:gdLst/>
              <a:ahLst/>
              <a:cxnLst/>
              <a:rect l="l" t="t" r="r" b="b"/>
              <a:pathLst>
                <a:path w="1246" h="632" extrusionOk="0">
                  <a:moveTo>
                    <a:pt x="625" y="0"/>
                  </a:moveTo>
                  <a:cubicBezTo>
                    <a:pt x="302" y="0"/>
                    <a:pt x="42" y="41"/>
                    <a:pt x="42" y="89"/>
                  </a:cubicBezTo>
                  <a:cubicBezTo>
                    <a:pt x="42" y="140"/>
                    <a:pt x="1" y="631"/>
                    <a:pt x="625" y="631"/>
                  </a:cubicBezTo>
                  <a:cubicBezTo>
                    <a:pt x="1246" y="631"/>
                    <a:pt x="1205" y="140"/>
                    <a:pt x="1205" y="89"/>
                  </a:cubicBezTo>
                  <a:cubicBezTo>
                    <a:pt x="1205" y="41"/>
                    <a:pt x="945" y="0"/>
                    <a:pt x="625" y="0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3"/>
            <p:cNvSpPr/>
            <p:nvPr/>
          </p:nvSpPr>
          <p:spPr>
            <a:xfrm>
              <a:off x="5814890" y="2989244"/>
              <a:ext cx="257234" cy="141830"/>
            </a:xfrm>
            <a:custGeom>
              <a:avLst/>
              <a:gdLst/>
              <a:ahLst/>
              <a:cxnLst/>
              <a:rect l="l" t="t" r="r" b="b"/>
              <a:pathLst>
                <a:path w="1246" h="687" extrusionOk="0">
                  <a:moveTo>
                    <a:pt x="547" y="45"/>
                  </a:moveTo>
                  <a:cubicBezTo>
                    <a:pt x="593" y="45"/>
                    <a:pt x="638" y="45"/>
                    <a:pt x="682" y="45"/>
                  </a:cubicBezTo>
                  <a:cubicBezTo>
                    <a:pt x="783" y="45"/>
                    <a:pt x="884" y="55"/>
                    <a:pt x="983" y="67"/>
                  </a:cubicBezTo>
                  <a:cubicBezTo>
                    <a:pt x="1014" y="67"/>
                    <a:pt x="1194" y="77"/>
                    <a:pt x="1205" y="127"/>
                  </a:cubicBezTo>
                  <a:lnTo>
                    <a:pt x="1205" y="127"/>
                  </a:lnTo>
                  <a:cubicBezTo>
                    <a:pt x="1203" y="265"/>
                    <a:pt x="1173" y="400"/>
                    <a:pt x="1065" y="508"/>
                  </a:cubicBezTo>
                  <a:cubicBezTo>
                    <a:pt x="969" y="603"/>
                    <a:pt x="814" y="648"/>
                    <a:pt x="657" y="648"/>
                  </a:cubicBezTo>
                  <a:cubicBezTo>
                    <a:pt x="483" y="648"/>
                    <a:pt x="307" y="593"/>
                    <a:pt x="201" y="489"/>
                  </a:cubicBezTo>
                  <a:cubicBezTo>
                    <a:pt x="140" y="428"/>
                    <a:pt x="1" y="147"/>
                    <a:pt x="121" y="96"/>
                  </a:cubicBezTo>
                  <a:cubicBezTo>
                    <a:pt x="251" y="50"/>
                    <a:pt x="402" y="45"/>
                    <a:pt x="547" y="45"/>
                  </a:cubicBezTo>
                  <a:close/>
                  <a:moveTo>
                    <a:pt x="556" y="1"/>
                  </a:moveTo>
                  <a:cubicBezTo>
                    <a:pt x="411" y="1"/>
                    <a:pt x="266" y="14"/>
                    <a:pt x="131" y="55"/>
                  </a:cubicBezTo>
                  <a:cubicBezTo>
                    <a:pt x="51" y="77"/>
                    <a:pt x="42" y="106"/>
                    <a:pt x="42" y="188"/>
                  </a:cubicBezTo>
                  <a:cubicBezTo>
                    <a:pt x="51" y="286"/>
                    <a:pt x="71" y="378"/>
                    <a:pt x="131" y="467"/>
                  </a:cubicBezTo>
                  <a:cubicBezTo>
                    <a:pt x="235" y="619"/>
                    <a:pt x="435" y="686"/>
                    <a:pt x="633" y="686"/>
                  </a:cubicBezTo>
                  <a:cubicBezTo>
                    <a:pt x="776" y="686"/>
                    <a:pt x="919" y="651"/>
                    <a:pt x="1024" y="587"/>
                  </a:cubicBezTo>
                  <a:cubicBezTo>
                    <a:pt x="1195" y="489"/>
                    <a:pt x="1246" y="296"/>
                    <a:pt x="1246" y="115"/>
                  </a:cubicBezTo>
                  <a:cubicBezTo>
                    <a:pt x="1246" y="109"/>
                    <a:pt x="1244" y="104"/>
                    <a:pt x="1241" y="101"/>
                  </a:cubicBezTo>
                  <a:lnTo>
                    <a:pt x="1241" y="101"/>
                  </a:lnTo>
                  <a:cubicBezTo>
                    <a:pt x="1204" y="23"/>
                    <a:pt x="1010" y="16"/>
                    <a:pt x="909" y="16"/>
                  </a:cubicBezTo>
                  <a:cubicBezTo>
                    <a:pt x="889" y="16"/>
                    <a:pt x="874" y="17"/>
                    <a:pt x="863" y="17"/>
                  </a:cubicBezTo>
                  <a:cubicBezTo>
                    <a:pt x="763" y="8"/>
                    <a:pt x="659" y="1"/>
                    <a:pt x="55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3"/>
            <p:cNvSpPr/>
            <p:nvPr/>
          </p:nvSpPr>
          <p:spPr>
            <a:xfrm>
              <a:off x="5827276" y="2994611"/>
              <a:ext cx="240306" cy="37367"/>
            </a:xfrm>
            <a:custGeom>
              <a:avLst/>
              <a:gdLst/>
              <a:ahLst/>
              <a:cxnLst/>
              <a:rect l="l" t="t" r="r" b="b"/>
              <a:pathLst>
                <a:path w="1164" h="181" extrusionOk="0">
                  <a:moveTo>
                    <a:pt x="584" y="0"/>
                  </a:moveTo>
                  <a:cubicBezTo>
                    <a:pt x="261" y="0"/>
                    <a:pt x="1" y="41"/>
                    <a:pt x="1" y="89"/>
                  </a:cubicBezTo>
                  <a:cubicBezTo>
                    <a:pt x="1" y="111"/>
                    <a:pt x="42" y="130"/>
                    <a:pt x="102" y="140"/>
                  </a:cubicBezTo>
                  <a:cubicBezTo>
                    <a:pt x="201" y="171"/>
                    <a:pt x="381" y="181"/>
                    <a:pt x="584" y="181"/>
                  </a:cubicBezTo>
                  <a:cubicBezTo>
                    <a:pt x="755" y="181"/>
                    <a:pt x="913" y="171"/>
                    <a:pt x="1015" y="150"/>
                  </a:cubicBezTo>
                  <a:cubicBezTo>
                    <a:pt x="1104" y="140"/>
                    <a:pt x="1164" y="111"/>
                    <a:pt x="1164" y="89"/>
                  </a:cubicBezTo>
                  <a:cubicBezTo>
                    <a:pt x="1164" y="41"/>
                    <a:pt x="904" y="0"/>
                    <a:pt x="584" y="0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3"/>
            <p:cNvSpPr/>
            <p:nvPr/>
          </p:nvSpPr>
          <p:spPr>
            <a:xfrm>
              <a:off x="5819431" y="2990482"/>
              <a:ext cx="256202" cy="45625"/>
            </a:xfrm>
            <a:custGeom>
              <a:avLst/>
              <a:gdLst/>
              <a:ahLst/>
              <a:cxnLst/>
              <a:rect l="l" t="t" r="r" b="b"/>
              <a:pathLst>
                <a:path w="1241" h="221" extrusionOk="0">
                  <a:moveTo>
                    <a:pt x="737" y="39"/>
                  </a:moveTo>
                  <a:cubicBezTo>
                    <a:pt x="881" y="39"/>
                    <a:pt x="1037" y="45"/>
                    <a:pt x="1163" y="100"/>
                  </a:cubicBezTo>
                  <a:cubicBezTo>
                    <a:pt x="1202" y="121"/>
                    <a:pt x="1094" y="141"/>
                    <a:pt x="1094" y="150"/>
                  </a:cubicBezTo>
                  <a:cubicBezTo>
                    <a:pt x="1033" y="160"/>
                    <a:pt x="983" y="160"/>
                    <a:pt x="923" y="170"/>
                  </a:cubicBezTo>
                  <a:cubicBezTo>
                    <a:pt x="821" y="182"/>
                    <a:pt x="720" y="182"/>
                    <a:pt x="622" y="182"/>
                  </a:cubicBezTo>
                  <a:cubicBezTo>
                    <a:pt x="520" y="182"/>
                    <a:pt x="410" y="182"/>
                    <a:pt x="311" y="170"/>
                  </a:cubicBezTo>
                  <a:cubicBezTo>
                    <a:pt x="270" y="170"/>
                    <a:pt x="229" y="160"/>
                    <a:pt x="191" y="150"/>
                  </a:cubicBezTo>
                  <a:cubicBezTo>
                    <a:pt x="169" y="150"/>
                    <a:pt x="39" y="121"/>
                    <a:pt x="80" y="100"/>
                  </a:cubicBezTo>
                  <a:cubicBezTo>
                    <a:pt x="140" y="61"/>
                    <a:pt x="239" y="61"/>
                    <a:pt x="311" y="49"/>
                  </a:cubicBezTo>
                  <a:cubicBezTo>
                    <a:pt x="410" y="39"/>
                    <a:pt x="520" y="39"/>
                    <a:pt x="622" y="39"/>
                  </a:cubicBezTo>
                  <a:cubicBezTo>
                    <a:pt x="659" y="39"/>
                    <a:pt x="697" y="39"/>
                    <a:pt x="737" y="39"/>
                  </a:cubicBezTo>
                  <a:close/>
                  <a:moveTo>
                    <a:pt x="622" y="1"/>
                  </a:moveTo>
                  <a:cubicBezTo>
                    <a:pt x="480" y="1"/>
                    <a:pt x="330" y="11"/>
                    <a:pt x="191" y="30"/>
                  </a:cubicBezTo>
                  <a:cubicBezTo>
                    <a:pt x="159" y="30"/>
                    <a:pt x="29" y="49"/>
                    <a:pt x="20" y="100"/>
                  </a:cubicBezTo>
                  <a:cubicBezTo>
                    <a:pt x="1" y="213"/>
                    <a:pt x="426" y="220"/>
                    <a:pt x="576" y="220"/>
                  </a:cubicBezTo>
                  <a:cubicBezTo>
                    <a:pt x="598" y="220"/>
                    <a:pt x="614" y="220"/>
                    <a:pt x="622" y="220"/>
                  </a:cubicBezTo>
                  <a:cubicBezTo>
                    <a:pt x="631" y="220"/>
                    <a:pt x="648" y="220"/>
                    <a:pt x="670" y="220"/>
                  </a:cubicBezTo>
                  <a:cubicBezTo>
                    <a:pt x="824" y="220"/>
                    <a:pt x="1240" y="213"/>
                    <a:pt x="1224" y="100"/>
                  </a:cubicBezTo>
                  <a:cubicBezTo>
                    <a:pt x="1214" y="49"/>
                    <a:pt x="1103" y="39"/>
                    <a:pt x="1072" y="30"/>
                  </a:cubicBezTo>
                  <a:cubicBezTo>
                    <a:pt x="923" y="1"/>
                    <a:pt x="771" y="1"/>
                    <a:pt x="62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3"/>
            <p:cNvSpPr/>
            <p:nvPr/>
          </p:nvSpPr>
          <p:spPr>
            <a:xfrm>
              <a:off x="5839869" y="3073060"/>
              <a:ext cx="263015" cy="115198"/>
            </a:xfrm>
            <a:custGeom>
              <a:avLst/>
              <a:gdLst/>
              <a:ahLst/>
              <a:cxnLst/>
              <a:rect l="l" t="t" r="r" b="b"/>
              <a:pathLst>
                <a:path w="1274" h="558" extrusionOk="0">
                  <a:moveTo>
                    <a:pt x="562" y="0"/>
                  </a:moveTo>
                  <a:cubicBezTo>
                    <a:pt x="526" y="0"/>
                    <a:pt x="495" y="5"/>
                    <a:pt x="482" y="22"/>
                  </a:cubicBezTo>
                  <a:cubicBezTo>
                    <a:pt x="453" y="70"/>
                    <a:pt x="523" y="111"/>
                    <a:pt x="561" y="121"/>
                  </a:cubicBezTo>
                  <a:cubicBezTo>
                    <a:pt x="612" y="152"/>
                    <a:pt x="682" y="152"/>
                    <a:pt x="732" y="181"/>
                  </a:cubicBezTo>
                  <a:cubicBezTo>
                    <a:pt x="763" y="191"/>
                    <a:pt x="773" y="203"/>
                    <a:pt x="783" y="213"/>
                  </a:cubicBezTo>
                  <a:lnTo>
                    <a:pt x="773" y="213"/>
                  </a:lnTo>
                  <a:cubicBezTo>
                    <a:pt x="686" y="213"/>
                    <a:pt x="594" y="221"/>
                    <a:pt x="504" y="221"/>
                  </a:cubicBezTo>
                  <a:cubicBezTo>
                    <a:pt x="459" y="221"/>
                    <a:pt x="414" y="219"/>
                    <a:pt x="371" y="213"/>
                  </a:cubicBezTo>
                  <a:cubicBezTo>
                    <a:pt x="174" y="183"/>
                    <a:pt x="101" y="49"/>
                    <a:pt x="32" y="49"/>
                  </a:cubicBezTo>
                  <a:cubicBezTo>
                    <a:pt x="28" y="49"/>
                    <a:pt x="24" y="50"/>
                    <a:pt x="19" y="51"/>
                  </a:cubicBezTo>
                  <a:cubicBezTo>
                    <a:pt x="0" y="102"/>
                    <a:pt x="31" y="152"/>
                    <a:pt x="70" y="191"/>
                  </a:cubicBezTo>
                  <a:cubicBezTo>
                    <a:pt x="92" y="213"/>
                    <a:pt x="121" y="222"/>
                    <a:pt x="130" y="241"/>
                  </a:cubicBezTo>
                  <a:cubicBezTo>
                    <a:pt x="140" y="263"/>
                    <a:pt x="140" y="292"/>
                    <a:pt x="161" y="311"/>
                  </a:cubicBezTo>
                  <a:cubicBezTo>
                    <a:pt x="181" y="352"/>
                    <a:pt x="282" y="383"/>
                    <a:pt x="320" y="412"/>
                  </a:cubicBezTo>
                  <a:cubicBezTo>
                    <a:pt x="412" y="473"/>
                    <a:pt x="532" y="504"/>
                    <a:pt x="643" y="523"/>
                  </a:cubicBezTo>
                  <a:cubicBezTo>
                    <a:pt x="755" y="542"/>
                    <a:pt x="882" y="558"/>
                    <a:pt x="1005" y="558"/>
                  </a:cubicBezTo>
                  <a:cubicBezTo>
                    <a:pt x="1071" y="558"/>
                    <a:pt x="1135" y="553"/>
                    <a:pt x="1194" y="542"/>
                  </a:cubicBezTo>
                  <a:cubicBezTo>
                    <a:pt x="1214" y="533"/>
                    <a:pt x="1245" y="533"/>
                    <a:pt x="1274" y="523"/>
                  </a:cubicBezTo>
                  <a:cubicBezTo>
                    <a:pt x="1274" y="523"/>
                    <a:pt x="1264" y="403"/>
                    <a:pt x="1264" y="383"/>
                  </a:cubicBezTo>
                  <a:cubicBezTo>
                    <a:pt x="1264" y="352"/>
                    <a:pt x="1274" y="273"/>
                    <a:pt x="1274" y="273"/>
                  </a:cubicBezTo>
                  <a:cubicBezTo>
                    <a:pt x="1245" y="273"/>
                    <a:pt x="1194" y="263"/>
                    <a:pt x="1175" y="241"/>
                  </a:cubicBezTo>
                  <a:cubicBezTo>
                    <a:pt x="1144" y="232"/>
                    <a:pt x="1115" y="203"/>
                    <a:pt x="1084" y="172"/>
                  </a:cubicBezTo>
                  <a:cubicBezTo>
                    <a:pt x="1043" y="131"/>
                    <a:pt x="1014" y="70"/>
                    <a:pt x="963" y="51"/>
                  </a:cubicBezTo>
                  <a:cubicBezTo>
                    <a:pt x="906" y="15"/>
                    <a:pt x="832" y="10"/>
                    <a:pt x="765" y="10"/>
                  </a:cubicBezTo>
                  <a:cubicBezTo>
                    <a:pt x="740" y="10"/>
                    <a:pt x="715" y="10"/>
                    <a:pt x="694" y="10"/>
                  </a:cubicBezTo>
                  <a:cubicBezTo>
                    <a:pt x="670" y="10"/>
                    <a:pt x="612" y="0"/>
                    <a:pt x="5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3"/>
            <p:cNvSpPr/>
            <p:nvPr/>
          </p:nvSpPr>
          <p:spPr>
            <a:xfrm>
              <a:off x="5837805" y="3069138"/>
              <a:ext cx="269621" cy="123043"/>
            </a:xfrm>
            <a:custGeom>
              <a:avLst/>
              <a:gdLst/>
              <a:ahLst/>
              <a:cxnLst/>
              <a:rect l="l" t="t" r="r" b="b"/>
              <a:pathLst>
                <a:path w="1306" h="596" extrusionOk="0">
                  <a:moveTo>
                    <a:pt x="602" y="41"/>
                  </a:moveTo>
                  <a:cubicBezTo>
                    <a:pt x="643" y="51"/>
                    <a:pt x="682" y="51"/>
                    <a:pt x="723" y="51"/>
                  </a:cubicBezTo>
                  <a:cubicBezTo>
                    <a:pt x="783" y="51"/>
                    <a:pt x="834" y="51"/>
                    <a:pt x="894" y="61"/>
                  </a:cubicBezTo>
                  <a:cubicBezTo>
                    <a:pt x="973" y="70"/>
                    <a:pt x="1014" y="130"/>
                    <a:pt x="1065" y="181"/>
                  </a:cubicBezTo>
                  <a:cubicBezTo>
                    <a:pt x="1122" y="256"/>
                    <a:pt x="1179" y="288"/>
                    <a:pt x="1261" y="308"/>
                  </a:cubicBezTo>
                  <a:lnTo>
                    <a:pt x="1261" y="308"/>
                  </a:lnTo>
                  <a:cubicBezTo>
                    <a:pt x="1248" y="377"/>
                    <a:pt x="1255" y="447"/>
                    <a:pt x="1263" y="526"/>
                  </a:cubicBezTo>
                  <a:lnTo>
                    <a:pt x="1263" y="526"/>
                  </a:lnTo>
                  <a:cubicBezTo>
                    <a:pt x="1182" y="549"/>
                    <a:pt x="1097" y="557"/>
                    <a:pt x="1010" y="557"/>
                  </a:cubicBezTo>
                  <a:cubicBezTo>
                    <a:pt x="884" y="557"/>
                    <a:pt x="754" y="540"/>
                    <a:pt x="631" y="523"/>
                  </a:cubicBezTo>
                  <a:cubicBezTo>
                    <a:pt x="533" y="501"/>
                    <a:pt x="431" y="472"/>
                    <a:pt x="342" y="412"/>
                  </a:cubicBezTo>
                  <a:cubicBezTo>
                    <a:pt x="311" y="390"/>
                    <a:pt x="282" y="381"/>
                    <a:pt x="251" y="362"/>
                  </a:cubicBezTo>
                  <a:cubicBezTo>
                    <a:pt x="200" y="342"/>
                    <a:pt x="191" y="301"/>
                    <a:pt x="162" y="251"/>
                  </a:cubicBezTo>
                  <a:cubicBezTo>
                    <a:pt x="150" y="232"/>
                    <a:pt x="111" y="210"/>
                    <a:pt x="90" y="200"/>
                  </a:cubicBezTo>
                  <a:cubicBezTo>
                    <a:pt x="61" y="171"/>
                    <a:pt x="41" y="130"/>
                    <a:pt x="51" y="89"/>
                  </a:cubicBezTo>
                  <a:cubicBezTo>
                    <a:pt x="70" y="89"/>
                    <a:pt x="80" y="102"/>
                    <a:pt x="90" y="111"/>
                  </a:cubicBezTo>
                  <a:cubicBezTo>
                    <a:pt x="140" y="150"/>
                    <a:pt x="191" y="181"/>
                    <a:pt x="241" y="210"/>
                  </a:cubicBezTo>
                  <a:cubicBezTo>
                    <a:pt x="311" y="241"/>
                    <a:pt x="381" y="251"/>
                    <a:pt x="451" y="260"/>
                  </a:cubicBezTo>
                  <a:cubicBezTo>
                    <a:pt x="534" y="260"/>
                    <a:pt x="628" y="244"/>
                    <a:pt x="712" y="244"/>
                  </a:cubicBezTo>
                  <a:cubicBezTo>
                    <a:pt x="736" y="244"/>
                    <a:pt x="759" y="245"/>
                    <a:pt x="781" y="249"/>
                  </a:cubicBezTo>
                  <a:lnTo>
                    <a:pt x="781" y="249"/>
                  </a:lnTo>
                  <a:cubicBezTo>
                    <a:pt x="782" y="249"/>
                    <a:pt x="782" y="250"/>
                    <a:pt x="783" y="251"/>
                  </a:cubicBezTo>
                  <a:cubicBezTo>
                    <a:pt x="783" y="250"/>
                    <a:pt x="783" y="250"/>
                    <a:pt x="783" y="249"/>
                  </a:cubicBezTo>
                  <a:lnTo>
                    <a:pt x="783" y="249"/>
                  </a:lnTo>
                  <a:cubicBezTo>
                    <a:pt x="786" y="250"/>
                    <a:pt x="789" y="250"/>
                    <a:pt x="793" y="251"/>
                  </a:cubicBezTo>
                  <a:cubicBezTo>
                    <a:pt x="795" y="252"/>
                    <a:pt x="798" y="253"/>
                    <a:pt x="800" y="253"/>
                  </a:cubicBezTo>
                  <a:cubicBezTo>
                    <a:pt x="815" y="253"/>
                    <a:pt x="822" y="230"/>
                    <a:pt x="812" y="222"/>
                  </a:cubicBezTo>
                  <a:cubicBezTo>
                    <a:pt x="808" y="218"/>
                    <a:pt x="805" y="215"/>
                    <a:pt x="801" y="212"/>
                  </a:cubicBezTo>
                  <a:lnTo>
                    <a:pt x="801" y="212"/>
                  </a:lnTo>
                  <a:cubicBezTo>
                    <a:pt x="802" y="211"/>
                    <a:pt x="802" y="211"/>
                    <a:pt x="802" y="210"/>
                  </a:cubicBezTo>
                  <a:cubicBezTo>
                    <a:pt x="801" y="210"/>
                    <a:pt x="800" y="210"/>
                    <a:pt x="799" y="209"/>
                  </a:cubicBezTo>
                  <a:lnTo>
                    <a:pt x="799" y="209"/>
                  </a:lnTo>
                  <a:cubicBezTo>
                    <a:pt x="730" y="151"/>
                    <a:pt x="638" y="159"/>
                    <a:pt x="561" y="121"/>
                  </a:cubicBezTo>
                  <a:cubicBezTo>
                    <a:pt x="533" y="111"/>
                    <a:pt x="523" y="80"/>
                    <a:pt x="523" y="41"/>
                  </a:cubicBezTo>
                  <a:close/>
                  <a:moveTo>
                    <a:pt x="602" y="0"/>
                  </a:moveTo>
                  <a:cubicBezTo>
                    <a:pt x="552" y="0"/>
                    <a:pt x="441" y="0"/>
                    <a:pt x="472" y="80"/>
                  </a:cubicBezTo>
                  <a:cubicBezTo>
                    <a:pt x="493" y="165"/>
                    <a:pt x="606" y="180"/>
                    <a:pt x="695" y="207"/>
                  </a:cubicBezTo>
                  <a:lnTo>
                    <a:pt x="695" y="207"/>
                  </a:lnTo>
                  <a:cubicBezTo>
                    <a:pt x="648" y="209"/>
                    <a:pt x="600" y="215"/>
                    <a:pt x="561" y="222"/>
                  </a:cubicBezTo>
                  <a:cubicBezTo>
                    <a:pt x="451" y="222"/>
                    <a:pt x="342" y="222"/>
                    <a:pt x="241" y="162"/>
                  </a:cubicBezTo>
                  <a:cubicBezTo>
                    <a:pt x="178" y="133"/>
                    <a:pt x="115" y="48"/>
                    <a:pt x="43" y="48"/>
                  </a:cubicBezTo>
                  <a:cubicBezTo>
                    <a:pt x="35" y="48"/>
                    <a:pt x="28" y="49"/>
                    <a:pt x="20" y="51"/>
                  </a:cubicBezTo>
                  <a:cubicBezTo>
                    <a:pt x="20" y="51"/>
                    <a:pt x="10" y="51"/>
                    <a:pt x="10" y="61"/>
                  </a:cubicBezTo>
                  <a:cubicBezTo>
                    <a:pt x="0" y="111"/>
                    <a:pt x="0" y="140"/>
                    <a:pt x="29" y="181"/>
                  </a:cubicBezTo>
                  <a:cubicBezTo>
                    <a:pt x="61" y="232"/>
                    <a:pt x="121" y="251"/>
                    <a:pt x="131" y="311"/>
                  </a:cubicBezTo>
                  <a:cubicBezTo>
                    <a:pt x="140" y="352"/>
                    <a:pt x="181" y="371"/>
                    <a:pt x="210" y="390"/>
                  </a:cubicBezTo>
                  <a:cubicBezTo>
                    <a:pt x="270" y="422"/>
                    <a:pt x="342" y="463"/>
                    <a:pt x="403" y="492"/>
                  </a:cubicBezTo>
                  <a:cubicBezTo>
                    <a:pt x="533" y="552"/>
                    <a:pt x="682" y="571"/>
                    <a:pt x="824" y="583"/>
                  </a:cubicBezTo>
                  <a:cubicBezTo>
                    <a:pt x="885" y="591"/>
                    <a:pt x="949" y="596"/>
                    <a:pt x="1014" y="596"/>
                  </a:cubicBezTo>
                  <a:cubicBezTo>
                    <a:pt x="1109" y="596"/>
                    <a:pt x="1205" y="586"/>
                    <a:pt x="1293" y="561"/>
                  </a:cubicBezTo>
                  <a:cubicBezTo>
                    <a:pt x="1300" y="558"/>
                    <a:pt x="1304" y="553"/>
                    <a:pt x="1305" y="546"/>
                  </a:cubicBezTo>
                  <a:lnTo>
                    <a:pt x="1305" y="546"/>
                  </a:lnTo>
                  <a:cubicBezTo>
                    <a:pt x="1305" y="545"/>
                    <a:pt x="1305" y="544"/>
                    <a:pt x="1305" y="542"/>
                  </a:cubicBezTo>
                  <a:cubicBezTo>
                    <a:pt x="1293" y="451"/>
                    <a:pt x="1284" y="381"/>
                    <a:pt x="1305" y="301"/>
                  </a:cubicBezTo>
                  <a:cubicBezTo>
                    <a:pt x="1305" y="292"/>
                    <a:pt x="1305" y="282"/>
                    <a:pt x="1293" y="270"/>
                  </a:cubicBezTo>
                  <a:cubicBezTo>
                    <a:pt x="1204" y="260"/>
                    <a:pt x="1154" y="222"/>
                    <a:pt x="1094" y="162"/>
                  </a:cubicBezTo>
                  <a:cubicBezTo>
                    <a:pt x="1043" y="111"/>
                    <a:pt x="1014" y="61"/>
                    <a:pt x="954" y="29"/>
                  </a:cubicBezTo>
                  <a:cubicBezTo>
                    <a:pt x="843" y="0"/>
                    <a:pt x="723" y="10"/>
                    <a:pt x="60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3"/>
            <p:cNvSpPr/>
            <p:nvPr/>
          </p:nvSpPr>
          <p:spPr>
            <a:xfrm>
              <a:off x="5852669" y="3112078"/>
              <a:ext cx="74321" cy="46451"/>
            </a:xfrm>
            <a:custGeom>
              <a:avLst/>
              <a:gdLst/>
              <a:ahLst/>
              <a:cxnLst/>
              <a:rect l="l" t="t" r="r" b="b"/>
              <a:pathLst>
                <a:path w="360" h="225" extrusionOk="0">
                  <a:moveTo>
                    <a:pt x="33" y="0"/>
                  </a:moveTo>
                  <a:cubicBezTo>
                    <a:pt x="14" y="0"/>
                    <a:pt x="0" y="34"/>
                    <a:pt x="18" y="43"/>
                  </a:cubicBezTo>
                  <a:cubicBezTo>
                    <a:pt x="78" y="62"/>
                    <a:pt x="119" y="103"/>
                    <a:pt x="179" y="122"/>
                  </a:cubicBezTo>
                  <a:cubicBezTo>
                    <a:pt x="220" y="134"/>
                    <a:pt x="319" y="144"/>
                    <a:pt x="299" y="204"/>
                  </a:cubicBezTo>
                  <a:cubicBezTo>
                    <a:pt x="293" y="216"/>
                    <a:pt x="307" y="224"/>
                    <a:pt x="320" y="224"/>
                  </a:cubicBezTo>
                  <a:cubicBezTo>
                    <a:pt x="328" y="224"/>
                    <a:pt x="337" y="221"/>
                    <a:pt x="340" y="214"/>
                  </a:cubicBezTo>
                  <a:cubicBezTo>
                    <a:pt x="350" y="182"/>
                    <a:pt x="359" y="173"/>
                    <a:pt x="340" y="154"/>
                  </a:cubicBezTo>
                  <a:cubicBezTo>
                    <a:pt x="331" y="134"/>
                    <a:pt x="299" y="113"/>
                    <a:pt x="280" y="103"/>
                  </a:cubicBezTo>
                  <a:cubicBezTo>
                    <a:pt x="239" y="93"/>
                    <a:pt x="210" y="84"/>
                    <a:pt x="179" y="74"/>
                  </a:cubicBezTo>
                  <a:cubicBezTo>
                    <a:pt x="128" y="62"/>
                    <a:pt x="90" y="24"/>
                    <a:pt x="39" y="2"/>
                  </a:cubicBezTo>
                  <a:cubicBezTo>
                    <a:pt x="37" y="1"/>
                    <a:pt x="35" y="0"/>
                    <a:pt x="3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3"/>
            <p:cNvSpPr/>
            <p:nvPr/>
          </p:nvSpPr>
          <p:spPr>
            <a:xfrm>
              <a:off x="3913126" y="3742353"/>
              <a:ext cx="911882" cy="300589"/>
            </a:xfrm>
            <a:custGeom>
              <a:avLst/>
              <a:gdLst/>
              <a:ahLst/>
              <a:cxnLst/>
              <a:rect l="l" t="t" r="r" b="b"/>
              <a:pathLst>
                <a:path w="4417" h="1456" extrusionOk="0">
                  <a:moveTo>
                    <a:pt x="3580" y="0"/>
                  </a:moveTo>
                  <a:cubicBezTo>
                    <a:pt x="3186" y="0"/>
                    <a:pt x="2864" y="38"/>
                    <a:pt x="2502" y="50"/>
                  </a:cubicBezTo>
                  <a:cubicBezTo>
                    <a:pt x="2262" y="60"/>
                    <a:pt x="2091" y="180"/>
                    <a:pt x="1869" y="281"/>
                  </a:cubicBezTo>
                  <a:cubicBezTo>
                    <a:pt x="1648" y="380"/>
                    <a:pt x="1428" y="471"/>
                    <a:pt x="1207" y="582"/>
                  </a:cubicBezTo>
                  <a:cubicBezTo>
                    <a:pt x="1007" y="693"/>
                    <a:pt x="795" y="792"/>
                    <a:pt x="586" y="893"/>
                  </a:cubicBezTo>
                  <a:cubicBezTo>
                    <a:pt x="456" y="963"/>
                    <a:pt x="133" y="1032"/>
                    <a:pt x="83" y="1184"/>
                  </a:cubicBezTo>
                  <a:cubicBezTo>
                    <a:pt x="1" y="1433"/>
                    <a:pt x="1003" y="1455"/>
                    <a:pt x="1442" y="1455"/>
                  </a:cubicBezTo>
                  <a:cubicBezTo>
                    <a:pt x="1534" y="1455"/>
                    <a:pt x="1601" y="1454"/>
                    <a:pt x="1628" y="1454"/>
                  </a:cubicBezTo>
                  <a:cubicBezTo>
                    <a:pt x="1690" y="1455"/>
                    <a:pt x="1751" y="1456"/>
                    <a:pt x="1813" y="1456"/>
                  </a:cubicBezTo>
                  <a:cubicBezTo>
                    <a:pt x="2183" y="1456"/>
                    <a:pt x="2554" y="1434"/>
                    <a:pt x="2933" y="1434"/>
                  </a:cubicBezTo>
                  <a:cubicBezTo>
                    <a:pt x="3000" y="1434"/>
                    <a:pt x="3084" y="1445"/>
                    <a:pt x="3162" y="1445"/>
                  </a:cubicBezTo>
                  <a:cubicBezTo>
                    <a:pt x="3214" y="1445"/>
                    <a:pt x="3264" y="1440"/>
                    <a:pt x="3304" y="1425"/>
                  </a:cubicBezTo>
                  <a:cubicBezTo>
                    <a:pt x="3465" y="1355"/>
                    <a:pt x="3634" y="1162"/>
                    <a:pt x="3776" y="1054"/>
                  </a:cubicBezTo>
                  <a:cubicBezTo>
                    <a:pt x="4046" y="852"/>
                    <a:pt x="4416" y="532"/>
                    <a:pt x="4356" y="50"/>
                  </a:cubicBezTo>
                  <a:cubicBezTo>
                    <a:pt x="4059" y="13"/>
                    <a:pt x="3807" y="0"/>
                    <a:pt x="35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3"/>
            <p:cNvSpPr/>
            <p:nvPr/>
          </p:nvSpPr>
          <p:spPr>
            <a:xfrm>
              <a:off x="3897230" y="3739463"/>
              <a:ext cx="929636" cy="308434"/>
            </a:xfrm>
            <a:custGeom>
              <a:avLst/>
              <a:gdLst/>
              <a:ahLst/>
              <a:cxnLst/>
              <a:rect l="l" t="t" r="r" b="b"/>
              <a:pathLst>
                <a:path w="4503" h="1494" extrusionOk="0">
                  <a:moveTo>
                    <a:pt x="3607" y="34"/>
                  </a:moveTo>
                  <a:cubicBezTo>
                    <a:pt x="3877" y="34"/>
                    <a:pt x="4147" y="49"/>
                    <a:pt x="4416" y="81"/>
                  </a:cubicBezTo>
                  <a:lnTo>
                    <a:pt x="4416" y="81"/>
                  </a:lnTo>
                  <a:cubicBezTo>
                    <a:pt x="4465" y="612"/>
                    <a:pt x="4020" y="891"/>
                    <a:pt x="3672" y="1198"/>
                  </a:cubicBezTo>
                  <a:cubicBezTo>
                    <a:pt x="3571" y="1287"/>
                    <a:pt x="3461" y="1398"/>
                    <a:pt x="3331" y="1429"/>
                  </a:cubicBezTo>
                  <a:cubicBezTo>
                    <a:pt x="3284" y="1442"/>
                    <a:pt x="3234" y="1446"/>
                    <a:pt x="3183" y="1446"/>
                  </a:cubicBezTo>
                  <a:cubicBezTo>
                    <a:pt x="3081" y="1446"/>
                    <a:pt x="2977" y="1429"/>
                    <a:pt x="2890" y="1429"/>
                  </a:cubicBezTo>
                  <a:cubicBezTo>
                    <a:pt x="2558" y="1439"/>
                    <a:pt x="2228" y="1448"/>
                    <a:pt x="1896" y="1448"/>
                  </a:cubicBezTo>
                  <a:cubicBezTo>
                    <a:pt x="1761" y="1448"/>
                    <a:pt x="1623" y="1451"/>
                    <a:pt x="1485" y="1451"/>
                  </a:cubicBezTo>
                  <a:cubicBezTo>
                    <a:pt x="1347" y="1451"/>
                    <a:pt x="1209" y="1448"/>
                    <a:pt x="1074" y="1439"/>
                  </a:cubicBezTo>
                  <a:cubicBezTo>
                    <a:pt x="904" y="1439"/>
                    <a:pt x="733" y="1429"/>
                    <a:pt x="571" y="1398"/>
                  </a:cubicBezTo>
                  <a:cubicBezTo>
                    <a:pt x="451" y="1379"/>
                    <a:pt x="321" y="1369"/>
                    <a:pt x="220" y="1297"/>
                  </a:cubicBezTo>
                  <a:cubicBezTo>
                    <a:pt x="1" y="1157"/>
                    <a:pt x="653" y="936"/>
                    <a:pt x="742" y="887"/>
                  </a:cubicBezTo>
                  <a:cubicBezTo>
                    <a:pt x="964" y="786"/>
                    <a:pt x="1183" y="676"/>
                    <a:pt x="1404" y="565"/>
                  </a:cubicBezTo>
                  <a:cubicBezTo>
                    <a:pt x="1626" y="454"/>
                    <a:pt x="1857" y="365"/>
                    <a:pt x="2076" y="254"/>
                  </a:cubicBezTo>
                  <a:cubicBezTo>
                    <a:pt x="2168" y="204"/>
                    <a:pt x="2257" y="165"/>
                    <a:pt x="2358" y="124"/>
                  </a:cubicBezTo>
                  <a:cubicBezTo>
                    <a:pt x="2469" y="83"/>
                    <a:pt x="2579" y="83"/>
                    <a:pt x="2688" y="74"/>
                  </a:cubicBezTo>
                  <a:cubicBezTo>
                    <a:pt x="2859" y="74"/>
                    <a:pt x="3030" y="54"/>
                    <a:pt x="3201" y="45"/>
                  </a:cubicBezTo>
                  <a:cubicBezTo>
                    <a:pt x="3336" y="38"/>
                    <a:pt x="3472" y="34"/>
                    <a:pt x="3607" y="34"/>
                  </a:cubicBezTo>
                  <a:close/>
                  <a:moveTo>
                    <a:pt x="3618" y="0"/>
                  </a:moveTo>
                  <a:cubicBezTo>
                    <a:pt x="3381" y="0"/>
                    <a:pt x="3143" y="10"/>
                    <a:pt x="2900" y="23"/>
                  </a:cubicBezTo>
                  <a:cubicBezTo>
                    <a:pt x="2668" y="45"/>
                    <a:pt x="2447" y="33"/>
                    <a:pt x="2228" y="134"/>
                  </a:cubicBezTo>
                  <a:lnTo>
                    <a:pt x="1867" y="314"/>
                  </a:lnTo>
                  <a:cubicBezTo>
                    <a:pt x="1715" y="375"/>
                    <a:pt x="1566" y="444"/>
                    <a:pt x="1414" y="514"/>
                  </a:cubicBezTo>
                  <a:cubicBezTo>
                    <a:pt x="1135" y="647"/>
                    <a:pt x="872" y="806"/>
                    <a:pt x="581" y="916"/>
                  </a:cubicBezTo>
                  <a:cubicBezTo>
                    <a:pt x="441" y="977"/>
                    <a:pt x="232" y="1027"/>
                    <a:pt x="150" y="1176"/>
                  </a:cubicBezTo>
                  <a:cubicBezTo>
                    <a:pt x="39" y="1357"/>
                    <a:pt x="441" y="1417"/>
                    <a:pt x="542" y="1439"/>
                  </a:cubicBezTo>
                  <a:cubicBezTo>
                    <a:pt x="834" y="1477"/>
                    <a:pt x="1123" y="1489"/>
                    <a:pt x="1424" y="1489"/>
                  </a:cubicBezTo>
                  <a:cubicBezTo>
                    <a:pt x="1533" y="1492"/>
                    <a:pt x="1642" y="1493"/>
                    <a:pt x="1751" y="1493"/>
                  </a:cubicBezTo>
                  <a:cubicBezTo>
                    <a:pt x="2024" y="1493"/>
                    <a:pt x="2296" y="1486"/>
                    <a:pt x="2567" y="1477"/>
                  </a:cubicBezTo>
                  <a:cubicBezTo>
                    <a:pt x="2719" y="1477"/>
                    <a:pt x="2859" y="1468"/>
                    <a:pt x="3010" y="1468"/>
                  </a:cubicBezTo>
                  <a:cubicBezTo>
                    <a:pt x="3084" y="1468"/>
                    <a:pt x="3157" y="1477"/>
                    <a:pt x="3230" y="1477"/>
                  </a:cubicBezTo>
                  <a:cubicBezTo>
                    <a:pt x="3267" y="1477"/>
                    <a:pt x="3303" y="1475"/>
                    <a:pt x="3340" y="1468"/>
                  </a:cubicBezTo>
                  <a:cubicBezTo>
                    <a:pt x="3432" y="1448"/>
                    <a:pt x="3521" y="1379"/>
                    <a:pt x="3603" y="1309"/>
                  </a:cubicBezTo>
                  <a:cubicBezTo>
                    <a:pt x="3701" y="1227"/>
                    <a:pt x="3793" y="1138"/>
                    <a:pt x="3892" y="1056"/>
                  </a:cubicBezTo>
                  <a:cubicBezTo>
                    <a:pt x="4213" y="816"/>
                    <a:pt x="4503" y="498"/>
                    <a:pt x="4456" y="70"/>
                  </a:cubicBezTo>
                  <a:lnTo>
                    <a:pt x="4456" y="70"/>
                  </a:lnTo>
                  <a:cubicBezTo>
                    <a:pt x="4458" y="64"/>
                    <a:pt x="4457" y="58"/>
                    <a:pt x="4453" y="53"/>
                  </a:cubicBezTo>
                  <a:lnTo>
                    <a:pt x="4453" y="53"/>
                  </a:lnTo>
                  <a:cubicBezTo>
                    <a:pt x="4449" y="45"/>
                    <a:pt x="4442" y="41"/>
                    <a:pt x="4434" y="41"/>
                  </a:cubicBezTo>
                  <a:cubicBezTo>
                    <a:pt x="4431" y="41"/>
                    <a:pt x="4427" y="42"/>
                    <a:pt x="4424" y="44"/>
                  </a:cubicBezTo>
                  <a:lnTo>
                    <a:pt x="4424" y="44"/>
                  </a:lnTo>
                  <a:cubicBezTo>
                    <a:pt x="4154" y="12"/>
                    <a:pt x="3887" y="0"/>
                    <a:pt x="361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3"/>
            <p:cNvSpPr/>
            <p:nvPr/>
          </p:nvSpPr>
          <p:spPr>
            <a:xfrm>
              <a:off x="3980427" y="3985339"/>
              <a:ext cx="115817" cy="17961"/>
            </a:xfrm>
            <a:custGeom>
              <a:avLst/>
              <a:gdLst/>
              <a:ahLst/>
              <a:cxnLst/>
              <a:rect l="l" t="t" r="r" b="b"/>
              <a:pathLst>
                <a:path w="561" h="87" extrusionOk="0">
                  <a:moveTo>
                    <a:pt x="214" y="0"/>
                  </a:moveTo>
                  <a:cubicBezTo>
                    <a:pt x="151" y="0"/>
                    <a:pt x="89" y="8"/>
                    <a:pt x="29" y="26"/>
                  </a:cubicBezTo>
                  <a:cubicBezTo>
                    <a:pt x="1" y="35"/>
                    <a:pt x="7" y="69"/>
                    <a:pt x="30" y="69"/>
                  </a:cubicBezTo>
                  <a:cubicBezTo>
                    <a:pt x="32" y="69"/>
                    <a:pt x="35" y="68"/>
                    <a:pt x="38" y="67"/>
                  </a:cubicBezTo>
                  <a:cubicBezTo>
                    <a:pt x="96" y="48"/>
                    <a:pt x="157" y="40"/>
                    <a:pt x="220" y="40"/>
                  </a:cubicBezTo>
                  <a:cubicBezTo>
                    <a:pt x="322" y="40"/>
                    <a:pt x="427" y="61"/>
                    <a:pt x="520" y="87"/>
                  </a:cubicBezTo>
                  <a:cubicBezTo>
                    <a:pt x="551" y="87"/>
                    <a:pt x="561" y="46"/>
                    <a:pt x="529" y="46"/>
                  </a:cubicBezTo>
                  <a:cubicBezTo>
                    <a:pt x="430" y="21"/>
                    <a:pt x="321" y="0"/>
                    <a:pt x="21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3"/>
            <p:cNvSpPr/>
            <p:nvPr/>
          </p:nvSpPr>
          <p:spPr>
            <a:xfrm>
              <a:off x="4362968" y="3670511"/>
              <a:ext cx="255170" cy="193648"/>
            </a:xfrm>
            <a:custGeom>
              <a:avLst/>
              <a:gdLst/>
              <a:ahLst/>
              <a:cxnLst/>
              <a:rect l="l" t="t" r="r" b="b"/>
              <a:pathLst>
                <a:path w="1236" h="938" extrusionOk="0">
                  <a:moveTo>
                    <a:pt x="704" y="0"/>
                  </a:moveTo>
                  <a:cubicBezTo>
                    <a:pt x="656" y="0"/>
                    <a:pt x="611" y="22"/>
                    <a:pt x="574" y="78"/>
                  </a:cubicBezTo>
                  <a:cubicBezTo>
                    <a:pt x="492" y="198"/>
                    <a:pt x="444" y="278"/>
                    <a:pt x="352" y="357"/>
                  </a:cubicBezTo>
                  <a:cubicBezTo>
                    <a:pt x="273" y="427"/>
                    <a:pt x="1" y="750"/>
                    <a:pt x="42" y="889"/>
                  </a:cubicBezTo>
                  <a:cubicBezTo>
                    <a:pt x="72" y="923"/>
                    <a:pt x="108" y="938"/>
                    <a:pt x="146" y="938"/>
                  </a:cubicBezTo>
                  <a:cubicBezTo>
                    <a:pt x="320" y="938"/>
                    <a:pt x="545" y="643"/>
                    <a:pt x="603" y="620"/>
                  </a:cubicBezTo>
                  <a:cubicBezTo>
                    <a:pt x="723" y="579"/>
                    <a:pt x="824" y="569"/>
                    <a:pt x="954" y="559"/>
                  </a:cubicBezTo>
                  <a:cubicBezTo>
                    <a:pt x="992" y="552"/>
                    <a:pt x="1014" y="551"/>
                    <a:pt x="1029" y="551"/>
                  </a:cubicBezTo>
                  <a:cubicBezTo>
                    <a:pt x="1036" y="551"/>
                    <a:pt x="1042" y="551"/>
                    <a:pt x="1048" y="551"/>
                  </a:cubicBezTo>
                  <a:cubicBezTo>
                    <a:pt x="1067" y="551"/>
                    <a:pt x="1084" y="549"/>
                    <a:pt x="1135" y="528"/>
                  </a:cubicBezTo>
                  <a:cubicBezTo>
                    <a:pt x="1214" y="499"/>
                    <a:pt x="1214" y="509"/>
                    <a:pt x="1226" y="417"/>
                  </a:cubicBezTo>
                  <a:cubicBezTo>
                    <a:pt x="1236" y="367"/>
                    <a:pt x="1236" y="278"/>
                    <a:pt x="1226" y="227"/>
                  </a:cubicBezTo>
                  <a:cubicBezTo>
                    <a:pt x="1084" y="217"/>
                    <a:pt x="1014" y="186"/>
                    <a:pt x="894" y="87"/>
                  </a:cubicBezTo>
                  <a:cubicBezTo>
                    <a:pt x="836" y="40"/>
                    <a:pt x="768" y="0"/>
                    <a:pt x="7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3"/>
            <p:cNvSpPr/>
            <p:nvPr/>
          </p:nvSpPr>
          <p:spPr>
            <a:xfrm>
              <a:off x="4362968" y="3665556"/>
              <a:ext cx="259299" cy="202113"/>
            </a:xfrm>
            <a:custGeom>
              <a:avLst/>
              <a:gdLst/>
              <a:ahLst/>
              <a:cxnLst/>
              <a:rect l="l" t="t" r="r" b="b"/>
              <a:pathLst>
                <a:path w="1256" h="979" extrusionOk="0">
                  <a:moveTo>
                    <a:pt x="712" y="53"/>
                  </a:moveTo>
                  <a:cubicBezTo>
                    <a:pt x="766" y="53"/>
                    <a:pt x="822" y="84"/>
                    <a:pt x="875" y="131"/>
                  </a:cubicBezTo>
                  <a:cubicBezTo>
                    <a:pt x="935" y="172"/>
                    <a:pt x="985" y="201"/>
                    <a:pt x="1034" y="232"/>
                  </a:cubicBezTo>
                  <a:cubicBezTo>
                    <a:pt x="1055" y="241"/>
                    <a:pt x="1205" y="270"/>
                    <a:pt x="1214" y="270"/>
                  </a:cubicBezTo>
                  <a:cubicBezTo>
                    <a:pt x="1214" y="321"/>
                    <a:pt x="1236" y="492"/>
                    <a:pt x="1176" y="511"/>
                  </a:cubicBezTo>
                  <a:cubicBezTo>
                    <a:pt x="1125" y="542"/>
                    <a:pt x="1065" y="552"/>
                    <a:pt x="1005" y="552"/>
                  </a:cubicBezTo>
                  <a:cubicBezTo>
                    <a:pt x="884" y="552"/>
                    <a:pt x="672" y="562"/>
                    <a:pt x="574" y="632"/>
                  </a:cubicBezTo>
                  <a:cubicBezTo>
                    <a:pt x="477" y="705"/>
                    <a:pt x="308" y="941"/>
                    <a:pt x="162" y="941"/>
                  </a:cubicBezTo>
                  <a:cubicBezTo>
                    <a:pt x="126" y="941"/>
                    <a:pt x="92" y="927"/>
                    <a:pt x="61" y="894"/>
                  </a:cubicBezTo>
                  <a:cubicBezTo>
                    <a:pt x="60" y="894"/>
                    <a:pt x="60" y="894"/>
                    <a:pt x="59" y="893"/>
                  </a:cubicBezTo>
                  <a:lnTo>
                    <a:pt x="59" y="893"/>
                  </a:lnTo>
                  <a:cubicBezTo>
                    <a:pt x="48" y="784"/>
                    <a:pt x="154" y="651"/>
                    <a:pt x="213" y="571"/>
                  </a:cubicBezTo>
                  <a:cubicBezTo>
                    <a:pt x="282" y="473"/>
                    <a:pt x="371" y="403"/>
                    <a:pt x="444" y="311"/>
                  </a:cubicBezTo>
                  <a:cubicBezTo>
                    <a:pt x="492" y="261"/>
                    <a:pt x="533" y="201"/>
                    <a:pt x="574" y="140"/>
                  </a:cubicBezTo>
                  <a:cubicBezTo>
                    <a:pt x="616" y="78"/>
                    <a:pt x="663" y="53"/>
                    <a:pt x="712" y="53"/>
                  </a:cubicBezTo>
                  <a:close/>
                  <a:moveTo>
                    <a:pt x="700" y="0"/>
                  </a:moveTo>
                  <a:cubicBezTo>
                    <a:pt x="565" y="0"/>
                    <a:pt x="495" y="193"/>
                    <a:pt x="422" y="282"/>
                  </a:cubicBezTo>
                  <a:cubicBezTo>
                    <a:pt x="333" y="391"/>
                    <a:pt x="232" y="482"/>
                    <a:pt x="152" y="593"/>
                  </a:cubicBezTo>
                  <a:cubicBezTo>
                    <a:pt x="92" y="672"/>
                    <a:pt x="1" y="802"/>
                    <a:pt x="22" y="913"/>
                  </a:cubicBezTo>
                  <a:cubicBezTo>
                    <a:pt x="26" y="925"/>
                    <a:pt x="33" y="930"/>
                    <a:pt x="41" y="932"/>
                  </a:cubicBezTo>
                  <a:lnTo>
                    <a:pt x="41" y="932"/>
                  </a:lnTo>
                  <a:cubicBezTo>
                    <a:pt x="78" y="964"/>
                    <a:pt x="116" y="978"/>
                    <a:pt x="156" y="978"/>
                  </a:cubicBezTo>
                  <a:cubicBezTo>
                    <a:pt x="312" y="978"/>
                    <a:pt x="482" y="769"/>
                    <a:pt x="583" y="682"/>
                  </a:cubicBezTo>
                  <a:cubicBezTo>
                    <a:pt x="653" y="622"/>
                    <a:pt x="793" y="612"/>
                    <a:pt x="875" y="603"/>
                  </a:cubicBezTo>
                  <a:cubicBezTo>
                    <a:pt x="954" y="593"/>
                    <a:pt x="1034" y="603"/>
                    <a:pt x="1115" y="583"/>
                  </a:cubicBezTo>
                  <a:cubicBezTo>
                    <a:pt x="1154" y="571"/>
                    <a:pt x="1226" y="552"/>
                    <a:pt x="1236" y="511"/>
                  </a:cubicBezTo>
                  <a:cubicBezTo>
                    <a:pt x="1255" y="432"/>
                    <a:pt x="1255" y="331"/>
                    <a:pt x="1245" y="251"/>
                  </a:cubicBezTo>
                  <a:cubicBezTo>
                    <a:pt x="1245" y="241"/>
                    <a:pt x="1236" y="232"/>
                    <a:pt x="1226" y="232"/>
                  </a:cubicBezTo>
                  <a:cubicBezTo>
                    <a:pt x="1135" y="222"/>
                    <a:pt x="1055" y="201"/>
                    <a:pt x="973" y="150"/>
                  </a:cubicBezTo>
                  <a:cubicBezTo>
                    <a:pt x="904" y="102"/>
                    <a:pt x="843" y="42"/>
                    <a:pt x="754" y="10"/>
                  </a:cubicBezTo>
                  <a:cubicBezTo>
                    <a:pt x="735" y="4"/>
                    <a:pt x="717" y="0"/>
                    <a:pt x="70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3"/>
            <p:cNvSpPr/>
            <p:nvPr/>
          </p:nvSpPr>
          <p:spPr>
            <a:xfrm>
              <a:off x="4528949" y="3683930"/>
              <a:ext cx="671370" cy="170939"/>
            </a:xfrm>
            <a:custGeom>
              <a:avLst/>
              <a:gdLst/>
              <a:ahLst/>
              <a:cxnLst/>
              <a:rect l="l" t="t" r="r" b="b"/>
              <a:pathLst>
                <a:path w="3252" h="828" extrusionOk="0">
                  <a:moveTo>
                    <a:pt x="230" y="1"/>
                  </a:moveTo>
                  <a:cubicBezTo>
                    <a:pt x="39" y="1"/>
                    <a:pt x="1" y="453"/>
                    <a:pt x="80" y="514"/>
                  </a:cubicBezTo>
                  <a:cubicBezTo>
                    <a:pt x="234" y="628"/>
                    <a:pt x="1770" y="806"/>
                    <a:pt x="2253" y="806"/>
                  </a:cubicBezTo>
                  <a:cubicBezTo>
                    <a:pt x="2277" y="806"/>
                    <a:pt x="2299" y="806"/>
                    <a:pt x="2317" y="805"/>
                  </a:cubicBezTo>
                  <a:cubicBezTo>
                    <a:pt x="2324" y="805"/>
                    <a:pt x="2331" y="804"/>
                    <a:pt x="2339" y="804"/>
                  </a:cubicBezTo>
                  <a:cubicBezTo>
                    <a:pt x="2436" y="804"/>
                    <a:pt x="2629" y="828"/>
                    <a:pt x="2811" y="828"/>
                  </a:cubicBezTo>
                  <a:cubicBezTo>
                    <a:pt x="3026" y="828"/>
                    <a:pt x="3225" y="795"/>
                    <a:pt x="3230" y="653"/>
                  </a:cubicBezTo>
                  <a:cubicBezTo>
                    <a:pt x="3251" y="1"/>
                    <a:pt x="362" y="1"/>
                    <a:pt x="230" y="1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3"/>
            <p:cNvSpPr/>
            <p:nvPr/>
          </p:nvSpPr>
          <p:spPr>
            <a:xfrm>
              <a:off x="4520898" y="3680007"/>
              <a:ext cx="684789" cy="179610"/>
            </a:xfrm>
            <a:custGeom>
              <a:avLst/>
              <a:gdLst/>
              <a:ahLst/>
              <a:cxnLst/>
              <a:rect l="l" t="t" r="r" b="b"/>
              <a:pathLst>
                <a:path w="3317" h="870" extrusionOk="0">
                  <a:moveTo>
                    <a:pt x="322" y="40"/>
                  </a:moveTo>
                  <a:cubicBezTo>
                    <a:pt x="342" y="40"/>
                    <a:pt x="363" y="41"/>
                    <a:pt x="379" y="41"/>
                  </a:cubicBezTo>
                  <a:cubicBezTo>
                    <a:pt x="611" y="41"/>
                    <a:pt x="842" y="51"/>
                    <a:pt x="1073" y="61"/>
                  </a:cubicBezTo>
                  <a:cubicBezTo>
                    <a:pt x="1403" y="80"/>
                    <a:pt x="1735" y="111"/>
                    <a:pt x="2055" y="152"/>
                  </a:cubicBezTo>
                  <a:cubicBezTo>
                    <a:pt x="2346" y="191"/>
                    <a:pt x="2638" y="241"/>
                    <a:pt x="2908" y="352"/>
                  </a:cubicBezTo>
                  <a:cubicBezTo>
                    <a:pt x="3009" y="393"/>
                    <a:pt x="3110" y="441"/>
                    <a:pt x="3180" y="513"/>
                  </a:cubicBezTo>
                  <a:cubicBezTo>
                    <a:pt x="3240" y="583"/>
                    <a:pt x="3278" y="704"/>
                    <a:pt x="3189" y="764"/>
                  </a:cubicBezTo>
                  <a:cubicBezTo>
                    <a:pt x="3116" y="818"/>
                    <a:pt x="3006" y="828"/>
                    <a:pt x="2899" y="828"/>
                  </a:cubicBezTo>
                  <a:cubicBezTo>
                    <a:pt x="2830" y="828"/>
                    <a:pt x="2763" y="824"/>
                    <a:pt x="2708" y="824"/>
                  </a:cubicBezTo>
                  <a:cubicBezTo>
                    <a:pt x="2578" y="814"/>
                    <a:pt x="2448" y="802"/>
                    <a:pt x="2315" y="802"/>
                  </a:cubicBezTo>
                  <a:cubicBezTo>
                    <a:pt x="2278" y="804"/>
                    <a:pt x="2240" y="804"/>
                    <a:pt x="2202" y="804"/>
                  </a:cubicBezTo>
                  <a:cubicBezTo>
                    <a:pt x="1927" y="804"/>
                    <a:pt x="1647" y="768"/>
                    <a:pt x="1374" y="732"/>
                  </a:cubicBezTo>
                  <a:cubicBezTo>
                    <a:pt x="1022" y="694"/>
                    <a:pt x="671" y="653"/>
                    <a:pt x="329" y="583"/>
                  </a:cubicBezTo>
                  <a:cubicBezTo>
                    <a:pt x="269" y="562"/>
                    <a:pt x="191" y="552"/>
                    <a:pt x="131" y="515"/>
                  </a:cubicBezTo>
                  <a:lnTo>
                    <a:pt x="131" y="515"/>
                  </a:lnTo>
                  <a:cubicBezTo>
                    <a:pt x="89" y="463"/>
                    <a:pt x="101" y="378"/>
                    <a:pt x="110" y="321"/>
                  </a:cubicBezTo>
                  <a:cubicBezTo>
                    <a:pt x="110" y="232"/>
                    <a:pt x="139" y="131"/>
                    <a:pt x="208" y="70"/>
                  </a:cubicBezTo>
                  <a:cubicBezTo>
                    <a:pt x="236" y="45"/>
                    <a:pt x="280" y="40"/>
                    <a:pt x="322" y="40"/>
                  </a:cubicBezTo>
                  <a:close/>
                  <a:moveTo>
                    <a:pt x="328" y="0"/>
                  </a:moveTo>
                  <a:cubicBezTo>
                    <a:pt x="259" y="0"/>
                    <a:pt x="197" y="6"/>
                    <a:pt x="148" y="70"/>
                  </a:cubicBezTo>
                  <a:cubicBezTo>
                    <a:pt x="79" y="161"/>
                    <a:pt x="1" y="436"/>
                    <a:pt x="106" y="548"/>
                  </a:cubicBezTo>
                  <a:lnTo>
                    <a:pt x="106" y="548"/>
                  </a:lnTo>
                  <a:cubicBezTo>
                    <a:pt x="107" y="550"/>
                    <a:pt x="108" y="551"/>
                    <a:pt x="110" y="552"/>
                  </a:cubicBezTo>
                  <a:cubicBezTo>
                    <a:pt x="180" y="593"/>
                    <a:pt x="269" y="612"/>
                    <a:pt x="350" y="622"/>
                  </a:cubicBezTo>
                  <a:cubicBezTo>
                    <a:pt x="500" y="663"/>
                    <a:pt x="661" y="682"/>
                    <a:pt x="822" y="704"/>
                  </a:cubicBezTo>
                  <a:cubicBezTo>
                    <a:pt x="1184" y="764"/>
                    <a:pt x="1554" y="802"/>
                    <a:pt x="1916" y="824"/>
                  </a:cubicBezTo>
                  <a:cubicBezTo>
                    <a:pt x="2176" y="843"/>
                    <a:pt x="2436" y="843"/>
                    <a:pt x="2708" y="862"/>
                  </a:cubicBezTo>
                  <a:cubicBezTo>
                    <a:pt x="2748" y="865"/>
                    <a:pt x="2807" y="870"/>
                    <a:pt x="2872" y="870"/>
                  </a:cubicBezTo>
                  <a:cubicBezTo>
                    <a:pt x="3067" y="870"/>
                    <a:pt x="3316" y="833"/>
                    <a:pt x="3278" y="622"/>
                  </a:cubicBezTo>
                  <a:cubicBezTo>
                    <a:pt x="3249" y="441"/>
                    <a:pt x="3028" y="352"/>
                    <a:pt x="2879" y="301"/>
                  </a:cubicBezTo>
                  <a:cubicBezTo>
                    <a:pt x="2607" y="191"/>
                    <a:pt x="2306" y="152"/>
                    <a:pt x="2026" y="111"/>
                  </a:cubicBezTo>
                  <a:cubicBezTo>
                    <a:pt x="1472" y="41"/>
                    <a:pt x="921" y="10"/>
                    <a:pt x="379" y="1"/>
                  </a:cubicBezTo>
                  <a:cubicBezTo>
                    <a:pt x="362" y="1"/>
                    <a:pt x="345" y="0"/>
                    <a:pt x="32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3"/>
            <p:cNvSpPr/>
            <p:nvPr/>
          </p:nvSpPr>
          <p:spPr>
            <a:xfrm>
              <a:off x="4562599" y="3743798"/>
              <a:ext cx="415993" cy="83612"/>
            </a:xfrm>
            <a:custGeom>
              <a:avLst/>
              <a:gdLst/>
              <a:ahLst/>
              <a:cxnLst/>
              <a:rect l="l" t="t" r="r" b="b"/>
              <a:pathLst>
                <a:path w="2015" h="405" extrusionOk="0">
                  <a:moveTo>
                    <a:pt x="29" y="1"/>
                  </a:moveTo>
                  <a:cubicBezTo>
                    <a:pt x="5" y="1"/>
                    <a:pt x="0" y="34"/>
                    <a:pt x="28" y="43"/>
                  </a:cubicBezTo>
                  <a:cubicBezTo>
                    <a:pt x="681" y="183"/>
                    <a:pt x="1321" y="344"/>
                    <a:pt x="1993" y="404"/>
                  </a:cubicBezTo>
                  <a:cubicBezTo>
                    <a:pt x="2014" y="404"/>
                    <a:pt x="2014" y="363"/>
                    <a:pt x="1993" y="363"/>
                  </a:cubicBezTo>
                  <a:cubicBezTo>
                    <a:pt x="1331" y="303"/>
                    <a:pt x="681" y="144"/>
                    <a:pt x="38" y="2"/>
                  </a:cubicBezTo>
                  <a:cubicBezTo>
                    <a:pt x="34" y="1"/>
                    <a:pt x="31" y="1"/>
                    <a:pt x="2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3"/>
            <p:cNvSpPr/>
            <p:nvPr/>
          </p:nvSpPr>
          <p:spPr>
            <a:xfrm>
              <a:off x="4726722" y="3434751"/>
              <a:ext cx="471115" cy="411038"/>
            </a:xfrm>
            <a:custGeom>
              <a:avLst/>
              <a:gdLst/>
              <a:ahLst/>
              <a:cxnLst/>
              <a:rect l="l" t="t" r="r" b="b"/>
              <a:pathLst>
                <a:path w="2282" h="1991" extrusionOk="0">
                  <a:moveTo>
                    <a:pt x="559" y="1"/>
                  </a:moveTo>
                  <a:cubicBezTo>
                    <a:pt x="174" y="1"/>
                    <a:pt x="1" y="135"/>
                    <a:pt x="25" y="245"/>
                  </a:cubicBezTo>
                  <a:cubicBezTo>
                    <a:pt x="25" y="295"/>
                    <a:pt x="386" y="859"/>
                    <a:pt x="548" y="1058"/>
                  </a:cubicBezTo>
                  <a:cubicBezTo>
                    <a:pt x="748" y="1309"/>
                    <a:pt x="1058" y="1559"/>
                    <a:pt x="1239" y="1831"/>
                  </a:cubicBezTo>
                  <a:cubicBezTo>
                    <a:pt x="1340" y="1990"/>
                    <a:pt x="1419" y="1990"/>
                    <a:pt x="1600" y="1990"/>
                  </a:cubicBezTo>
                  <a:lnTo>
                    <a:pt x="2053" y="1990"/>
                  </a:lnTo>
                  <a:cubicBezTo>
                    <a:pt x="2262" y="1981"/>
                    <a:pt x="2281" y="1920"/>
                    <a:pt x="2192" y="1730"/>
                  </a:cubicBezTo>
                  <a:cubicBezTo>
                    <a:pt x="2072" y="1470"/>
                    <a:pt x="1882" y="1208"/>
                    <a:pt x="1691" y="998"/>
                  </a:cubicBezTo>
                  <a:cubicBezTo>
                    <a:pt x="1549" y="859"/>
                    <a:pt x="1419" y="717"/>
                    <a:pt x="1299" y="558"/>
                  </a:cubicBezTo>
                  <a:cubicBezTo>
                    <a:pt x="1179" y="416"/>
                    <a:pt x="979" y="216"/>
                    <a:pt x="928" y="35"/>
                  </a:cubicBezTo>
                  <a:cubicBezTo>
                    <a:pt x="789" y="11"/>
                    <a:pt x="666" y="1"/>
                    <a:pt x="559" y="1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3"/>
            <p:cNvSpPr/>
            <p:nvPr/>
          </p:nvSpPr>
          <p:spPr>
            <a:xfrm>
              <a:off x="4721355" y="3430003"/>
              <a:ext cx="478960" cy="420122"/>
            </a:xfrm>
            <a:custGeom>
              <a:avLst/>
              <a:gdLst/>
              <a:ahLst/>
              <a:cxnLst/>
              <a:rect l="l" t="t" r="r" b="b"/>
              <a:pathLst>
                <a:path w="2320" h="2035" extrusionOk="0">
                  <a:moveTo>
                    <a:pt x="555" y="37"/>
                  </a:moveTo>
                  <a:cubicBezTo>
                    <a:pt x="688" y="37"/>
                    <a:pt x="822" y="57"/>
                    <a:pt x="940" y="77"/>
                  </a:cubicBezTo>
                  <a:lnTo>
                    <a:pt x="940" y="77"/>
                  </a:lnTo>
                  <a:cubicBezTo>
                    <a:pt x="1006" y="289"/>
                    <a:pt x="1189" y="453"/>
                    <a:pt x="1335" y="629"/>
                  </a:cubicBezTo>
                  <a:cubicBezTo>
                    <a:pt x="1525" y="870"/>
                    <a:pt x="1756" y="1081"/>
                    <a:pt x="1946" y="1332"/>
                  </a:cubicBezTo>
                  <a:cubicBezTo>
                    <a:pt x="2028" y="1452"/>
                    <a:pt x="2107" y="1573"/>
                    <a:pt x="2168" y="1703"/>
                  </a:cubicBezTo>
                  <a:cubicBezTo>
                    <a:pt x="2199" y="1753"/>
                    <a:pt x="2228" y="1813"/>
                    <a:pt x="2237" y="1874"/>
                  </a:cubicBezTo>
                  <a:cubicBezTo>
                    <a:pt x="2269" y="1953"/>
                    <a:pt x="2209" y="1984"/>
                    <a:pt x="2139" y="1984"/>
                  </a:cubicBezTo>
                  <a:cubicBezTo>
                    <a:pt x="2068" y="1994"/>
                    <a:pt x="1995" y="1996"/>
                    <a:pt x="1922" y="1996"/>
                  </a:cubicBezTo>
                  <a:cubicBezTo>
                    <a:pt x="1849" y="1996"/>
                    <a:pt x="1776" y="1994"/>
                    <a:pt x="1705" y="1994"/>
                  </a:cubicBezTo>
                  <a:cubicBezTo>
                    <a:pt x="1666" y="1994"/>
                    <a:pt x="1626" y="1996"/>
                    <a:pt x="1586" y="1996"/>
                  </a:cubicBezTo>
                  <a:cubicBezTo>
                    <a:pt x="1503" y="1996"/>
                    <a:pt x="1423" y="1987"/>
                    <a:pt x="1356" y="1934"/>
                  </a:cubicBezTo>
                  <a:cubicBezTo>
                    <a:pt x="1265" y="1864"/>
                    <a:pt x="1214" y="1744"/>
                    <a:pt x="1135" y="1664"/>
                  </a:cubicBezTo>
                  <a:cubicBezTo>
                    <a:pt x="1043" y="1544"/>
                    <a:pt x="935" y="1443"/>
                    <a:pt x="834" y="1332"/>
                  </a:cubicBezTo>
                  <a:cubicBezTo>
                    <a:pt x="672" y="1171"/>
                    <a:pt x="533" y="1002"/>
                    <a:pt x="412" y="809"/>
                  </a:cubicBezTo>
                  <a:cubicBezTo>
                    <a:pt x="302" y="660"/>
                    <a:pt x="201" y="499"/>
                    <a:pt x="111" y="340"/>
                  </a:cubicBezTo>
                  <a:cubicBezTo>
                    <a:pt x="92" y="309"/>
                    <a:pt x="61" y="268"/>
                    <a:pt x="70" y="229"/>
                  </a:cubicBezTo>
                  <a:cubicBezTo>
                    <a:pt x="80" y="169"/>
                    <a:pt x="140" y="138"/>
                    <a:pt x="191" y="109"/>
                  </a:cubicBezTo>
                  <a:cubicBezTo>
                    <a:pt x="303" y="55"/>
                    <a:pt x="429" y="37"/>
                    <a:pt x="555" y="37"/>
                  </a:cubicBezTo>
                  <a:close/>
                  <a:moveTo>
                    <a:pt x="586" y="1"/>
                  </a:moveTo>
                  <a:cubicBezTo>
                    <a:pt x="484" y="1"/>
                    <a:pt x="382" y="12"/>
                    <a:pt x="282" y="39"/>
                  </a:cubicBezTo>
                  <a:cubicBezTo>
                    <a:pt x="181" y="58"/>
                    <a:pt x="70" y="109"/>
                    <a:pt x="32" y="207"/>
                  </a:cubicBezTo>
                  <a:cubicBezTo>
                    <a:pt x="1" y="289"/>
                    <a:pt x="92" y="388"/>
                    <a:pt x="131" y="460"/>
                  </a:cubicBezTo>
                  <a:cubicBezTo>
                    <a:pt x="232" y="619"/>
                    <a:pt x="343" y="790"/>
                    <a:pt x="453" y="951"/>
                  </a:cubicBezTo>
                  <a:cubicBezTo>
                    <a:pt x="583" y="1142"/>
                    <a:pt x="742" y="1303"/>
                    <a:pt x="904" y="1462"/>
                  </a:cubicBezTo>
                  <a:cubicBezTo>
                    <a:pt x="1005" y="1563"/>
                    <a:pt x="1103" y="1674"/>
                    <a:pt x="1195" y="1785"/>
                  </a:cubicBezTo>
                  <a:cubicBezTo>
                    <a:pt x="1245" y="1864"/>
                    <a:pt x="1296" y="1953"/>
                    <a:pt x="1375" y="2004"/>
                  </a:cubicBezTo>
                  <a:cubicBezTo>
                    <a:pt x="1445" y="2035"/>
                    <a:pt x="1525" y="2035"/>
                    <a:pt x="1597" y="2035"/>
                  </a:cubicBezTo>
                  <a:lnTo>
                    <a:pt x="2079" y="2035"/>
                  </a:lnTo>
                  <a:cubicBezTo>
                    <a:pt x="2228" y="2025"/>
                    <a:pt x="2319" y="1975"/>
                    <a:pt x="2269" y="1823"/>
                  </a:cubicBezTo>
                  <a:cubicBezTo>
                    <a:pt x="2158" y="1484"/>
                    <a:pt x="1898" y="1183"/>
                    <a:pt x="1657" y="920"/>
                  </a:cubicBezTo>
                  <a:cubicBezTo>
                    <a:pt x="1525" y="790"/>
                    <a:pt x="1404" y="650"/>
                    <a:pt x="1284" y="508"/>
                  </a:cubicBezTo>
                  <a:cubicBezTo>
                    <a:pt x="1164" y="369"/>
                    <a:pt x="1024" y="229"/>
                    <a:pt x="973" y="49"/>
                  </a:cubicBezTo>
                  <a:cubicBezTo>
                    <a:pt x="970" y="40"/>
                    <a:pt x="962" y="37"/>
                    <a:pt x="954" y="37"/>
                  </a:cubicBezTo>
                  <a:cubicBezTo>
                    <a:pt x="952" y="37"/>
                    <a:pt x="949" y="37"/>
                    <a:pt x="947" y="38"/>
                  </a:cubicBezTo>
                  <a:lnTo>
                    <a:pt x="947" y="38"/>
                  </a:lnTo>
                  <a:cubicBezTo>
                    <a:pt x="828" y="16"/>
                    <a:pt x="707" y="1"/>
                    <a:pt x="58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3"/>
            <p:cNvSpPr/>
            <p:nvPr/>
          </p:nvSpPr>
          <p:spPr>
            <a:xfrm>
              <a:off x="4493647" y="3750611"/>
              <a:ext cx="654441" cy="165984"/>
            </a:xfrm>
            <a:custGeom>
              <a:avLst/>
              <a:gdLst/>
              <a:ahLst/>
              <a:cxnLst/>
              <a:rect l="l" t="t" r="r" b="b"/>
              <a:pathLst>
                <a:path w="3170" h="804" extrusionOk="0">
                  <a:moveTo>
                    <a:pt x="232" y="0"/>
                  </a:moveTo>
                  <a:cubicBezTo>
                    <a:pt x="39" y="0"/>
                    <a:pt x="1" y="451"/>
                    <a:pt x="80" y="511"/>
                  </a:cubicBezTo>
                  <a:cubicBezTo>
                    <a:pt x="234" y="626"/>
                    <a:pt x="1771" y="804"/>
                    <a:pt x="2253" y="804"/>
                  </a:cubicBezTo>
                  <a:cubicBezTo>
                    <a:pt x="2277" y="804"/>
                    <a:pt x="2299" y="803"/>
                    <a:pt x="2317" y="802"/>
                  </a:cubicBezTo>
                  <a:cubicBezTo>
                    <a:pt x="2498" y="793"/>
                    <a:pt x="3170" y="742"/>
                    <a:pt x="3160" y="472"/>
                  </a:cubicBezTo>
                  <a:cubicBezTo>
                    <a:pt x="3141" y="51"/>
                    <a:pt x="362" y="0"/>
                    <a:pt x="232" y="0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3"/>
            <p:cNvSpPr/>
            <p:nvPr/>
          </p:nvSpPr>
          <p:spPr>
            <a:xfrm>
              <a:off x="4489725" y="3746069"/>
              <a:ext cx="685614" cy="172797"/>
            </a:xfrm>
            <a:custGeom>
              <a:avLst/>
              <a:gdLst/>
              <a:ahLst/>
              <a:cxnLst/>
              <a:rect l="l" t="t" r="r" b="b"/>
              <a:pathLst>
                <a:path w="3321" h="837" extrusionOk="0">
                  <a:moveTo>
                    <a:pt x="313" y="41"/>
                  </a:moveTo>
                  <a:cubicBezTo>
                    <a:pt x="335" y="41"/>
                    <a:pt x="355" y="42"/>
                    <a:pt x="371" y="42"/>
                  </a:cubicBezTo>
                  <a:cubicBezTo>
                    <a:pt x="612" y="51"/>
                    <a:pt x="853" y="61"/>
                    <a:pt x="1094" y="73"/>
                  </a:cubicBezTo>
                  <a:cubicBezTo>
                    <a:pt x="1424" y="92"/>
                    <a:pt x="1756" y="111"/>
                    <a:pt x="2086" y="152"/>
                  </a:cubicBezTo>
                  <a:cubicBezTo>
                    <a:pt x="2367" y="193"/>
                    <a:pt x="2659" y="222"/>
                    <a:pt x="2928" y="323"/>
                  </a:cubicBezTo>
                  <a:cubicBezTo>
                    <a:pt x="3008" y="343"/>
                    <a:pt x="3099" y="384"/>
                    <a:pt x="3150" y="453"/>
                  </a:cubicBezTo>
                  <a:cubicBezTo>
                    <a:pt x="3229" y="574"/>
                    <a:pt x="3020" y="675"/>
                    <a:pt x="2938" y="704"/>
                  </a:cubicBezTo>
                  <a:cubicBezTo>
                    <a:pt x="2730" y="774"/>
                    <a:pt x="2508" y="802"/>
                    <a:pt x="2289" y="802"/>
                  </a:cubicBezTo>
                  <a:cubicBezTo>
                    <a:pt x="2224" y="802"/>
                    <a:pt x="2159" y="800"/>
                    <a:pt x="2095" y="795"/>
                  </a:cubicBezTo>
                  <a:cubicBezTo>
                    <a:pt x="1744" y="783"/>
                    <a:pt x="1383" y="745"/>
                    <a:pt x="1022" y="694"/>
                  </a:cubicBezTo>
                  <a:cubicBezTo>
                    <a:pt x="742" y="663"/>
                    <a:pt x="432" y="634"/>
                    <a:pt x="150" y="533"/>
                  </a:cubicBezTo>
                  <a:cubicBezTo>
                    <a:pt x="142" y="533"/>
                    <a:pt x="124" y="526"/>
                    <a:pt x="114" y="518"/>
                  </a:cubicBezTo>
                  <a:lnTo>
                    <a:pt x="114" y="518"/>
                  </a:lnTo>
                  <a:cubicBezTo>
                    <a:pt x="71" y="466"/>
                    <a:pt x="80" y="381"/>
                    <a:pt x="90" y="323"/>
                  </a:cubicBezTo>
                  <a:cubicBezTo>
                    <a:pt x="90" y="232"/>
                    <a:pt x="119" y="133"/>
                    <a:pt x="179" y="73"/>
                  </a:cubicBezTo>
                  <a:cubicBezTo>
                    <a:pt x="213" y="45"/>
                    <a:pt x="267" y="41"/>
                    <a:pt x="313" y="41"/>
                  </a:cubicBezTo>
                  <a:close/>
                  <a:moveTo>
                    <a:pt x="270" y="1"/>
                  </a:moveTo>
                  <a:cubicBezTo>
                    <a:pt x="169" y="1"/>
                    <a:pt x="109" y="73"/>
                    <a:pt x="80" y="162"/>
                  </a:cubicBezTo>
                  <a:cubicBezTo>
                    <a:pt x="40" y="260"/>
                    <a:pt x="1" y="451"/>
                    <a:pt x="82" y="535"/>
                  </a:cubicBezTo>
                  <a:lnTo>
                    <a:pt x="82" y="535"/>
                  </a:lnTo>
                  <a:cubicBezTo>
                    <a:pt x="82" y="541"/>
                    <a:pt x="84" y="548"/>
                    <a:pt x="90" y="555"/>
                  </a:cubicBezTo>
                  <a:cubicBezTo>
                    <a:pt x="160" y="593"/>
                    <a:pt x="251" y="615"/>
                    <a:pt x="331" y="624"/>
                  </a:cubicBezTo>
                  <a:cubicBezTo>
                    <a:pt x="480" y="663"/>
                    <a:pt x="641" y="685"/>
                    <a:pt x="802" y="704"/>
                  </a:cubicBezTo>
                  <a:cubicBezTo>
                    <a:pt x="1164" y="754"/>
                    <a:pt x="1534" y="805"/>
                    <a:pt x="1896" y="824"/>
                  </a:cubicBezTo>
                  <a:cubicBezTo>
                    <a:pt x="2003" y="832"/>
                    <a:pt x="2111" y="837"/>
                    <a:pt x="2220" y="837"/>
                  </a:cubicBezTo>
                  <a:cubicBezTo>
                    <a:pt x="2373" y="837"/>
                    <a:pt x="2526" y="827"/>
                    <a:pt x="2678" y="805"/>
                  </a:cubicBezTo>
                  <a:cubicBezTo>
                    <a:pt x="2818" y="783"/>
                    <a:pt x="3321" y="694"/>
                    <a:pt x="3189" y="444"/>
                  </a:cubicBezTo>
                  <a:cubicBezTo>
                    <a:pt x="3109" y="292"/>
                    <a:pt x="2849" y="254"/>
                    <a:pt x="2707" y="213"/>
                  </a:cubicBezTo>
                  <a:cubicBezTo>
                    <a:pt x="2406" y="143"/>
                    <a:pt x="2095" y="111"/>
                    <a:pt x="1785" y="83"/>
                  </a:cubicBezTo>
                  <a:cubicBezTo>
                    <a:pt x="1284" y="32"/>
                    <a:pt x="781" y="13"/>
                    <a:pt x="27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3"/>
            <p:cNvSpPr/>
            <p:nvPr/>
          </p:nvSpPr>
          <p:spPr>
            <a:xfrm>
              <a:off x="4527297" y="3810274"/>
              <a:ext cx="415993" cy="83199"/>
            </a:xfrm>
            <a:custGeom>
              <a:avLst/>
              <a:gdLst/>
              <a:ahLst/>
              <a:cxnLst/>
              <a:rect l="l" t="t" r="r" b="b"/>
              <a:pathLst>
                <a:path w="2015" h="403" extrusionOk="0">
                  <a:moveTo>
                    <a:pt x="28" y="1"/>
                  </a:moveTo>
                  <a:cubicBezTo>
                    <a:pt x="7" y="1"/>
                    <a:pt x="1" y="33"/>
                    <a:pt x="28" y="41"/>
                  </a:cubicBezTo>
                  <a:cubicBezTo>
                    <a:pt x="671" y="183"/>
                    <a:pt x="1321" y="342"/>
                    <a:pt x="1983" y="402"/>
                  </a:cubicBezTo>
                  <a:cubicBezTo>
                    <a:pt x="2015" y="402"/>
                    <a:pt x="2015" y="364"/>
                    <a:pt x="1983" y="364"/>
                  </a:cubicBezTo>
                  <a:cubicBezTo>
                    <a:pt x="1321" y="304"/>
                    <a:pt x="681" y="142"/>
                    <a:pt x="38" y="3"/>
                  </a:cubicBezTo>
                  <a:cubicBezTo>
                    <a:pt x="34" y="1"/>
                    <a:pt x="31" y="1"/>
                    <a:pt x="2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3"/>
            <p:cNvSpPr/>
            <p:nvPr/>
          </p:nvSpPr>
          <p:spPr>
            <a:xfrm>
              <a:off x="4302893" y="3722741"/>
              <a:ext cx="255170" cy="193029"/>
            </a:xfrm>
            <a:custGeom>
              <a:avLst/>
              <a:gdLst/>
              <a:ahLst/>
              <a:cxnLst/>
              <a:rect l="l" t="t" r="r" b="b"/>
              <a:pathLst>
                <a:path w="1236" h="935" extrusionOk="0">
                  <a:moveTo>
                    <a:pt x="693" y="0"/>
                  </a:moveTo>
                  <a:cubicBezTo>
                    <a:pt x="648" y="0"/>
                    <a:pt x="606" y="21"/>
                    <a:pt x="573" y="75"/>
                  </a:cubicBezTo>
                  <a:cubicBezTo>
                    <a:pt x="482" y="205"/>
                    <a:pt x="443" y="275"/>
                    <a:pt x="352" y="355"/>
                  </a:cubicBezTo>
                  <a:cubicBezTo>
                    <a:pt x="272" y="427"/>
                    <a:pt x="0" y="747"/>
                    <a:pt x="41" y="887"/>
                  </a:cubicBezTo>
                  <a:cubicBezTo>
                    <a:pt x="72" y="921"/>
                    <a:pt x="107" y="935"/>
                    <a:pt x="145" y="935"/>
                  </a:cubicBezTo>
                  <a:cubicBezTo>
                    <a:pt x="316" y="935"/>
                    <a:pt x="537" y="641"/>
                    <a:pt x="602" y="617"/>
                  </a:cubicBezTo>
                  <a:cubicBezTo>
                    <a:pt x="713" y="576"/>
                    <a:pt x="824" y="566"/>
                    <a:pt x="944" y="557"/>
                  </a:cubicBezTo>
                  <a:cubicBezTo>
                    <a:pt x="1055" y="547"/>
                    <a:pt x="1036" y="566"/>
                    <a:pt x="1134" y="525"/>
                  </a:cubicBezTo>
                  <a:cubicBezTo>
                    <a:pt x="1216" y="497"/>
                    <a:pt x="1216" y="506"/>
                    <a:pt x="1226" y="427"/>
                  </a:cubicBezTo>
                  <a:cubicBezTo>
                    <a:pt x="1236" y="376"/>
                    <a:pt x="1226" y="275"/>
                    <a:pt x="1226" y="224"/>
                  </a:cubicBezTo>
                  <a:cubicBezTo>
                    <a:pt x="1074" y="215"/>
                    <a:pt x="1004" y="186"/>
                    <a:pt x="884" y="94"/>
                  </a:cubicBezTo>
                  <a:cubicBezTo>
                    <a:pt x="825" y="42"/>
                    <a:pt x="756" y="0"/>
                    <a:pt x="6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3"/>
            <p:cNvSpPr/>
            <p:nvPr/>
          </p:nvSpPr>
          <p:spPr>
            <a:xfrm>
              <a:off x="4302480" y="3719232"/>
              <a:ext cx="259505" cy="202319"/>
            </a:xfrm>
            <a:custGeom>
              <a:avLst/>
              <a:gdLst/>
              <a:ahLst/>
              <a:cxnLst/>
              <a:rect l="l" t="t" r="r" b="b"/>
              <a:pathLst>
                <a:path w="1257" h="980" extrusionOk="0">
                  <a:moveTo>
                    <a:pt x="701" y="47"/>
                  </a:moveTo>
                  <a:cubicBezTo>
                    <a:pt x="758" y="47"/>
                    <a:pt x="817" y="78"/>
                    <a:pt x="876" y="121"/>
                  </a:cubicBezTo>
                  <a:cubicBezTo>
                    <a:pt x="927" y="162"/>
                    <a:pt x="977" y="203"/>
                    <a:pt x="1038" y="222"/>
                  </a:cubicBezTo>
                  <a:cubicBezTo>
                    <a:pt x="1057" y="232"/>
                    <a:pt x="1206" y="263"/>
                    <a:pt x="1206" y="263"/>
                  </a:cubicBezTo>
                  <a:cubicBezTo>
                    <a:pt x="1206" y="311"/>
                    <a:pt x="1228" y="482"/>
                    <a:pt x="1177" y="514"/>
                  </a:cubicBezTo>
                  <a:cubicBezTo>
                    <a:pt x="1117" y="533"/>
                    <a:pt x="1067" y="542"/>
                    <a:pt x="1006" y="542"/>
                  </a:cubicBezTo>
                  <a:cubicBezTo>
                    <a:pt x="886" y="552"/>
                    <a:pt x="677" y="552"/>
                    <a:pt x="575" y="634"/>
                  </a:cubicBezTo>
                  <a:cubicBezTo>
                    <a:pt x="477" y="699"/>
                    <a:pt x="306" y="937"/>
                    <a:pt x="154" y="937"/>
                  </a:cubicBezTo>
                  <a:cubicBezTo>
                    <a:pt x="122" y="937"/>
                    <a:pt x="91" y="926"/>
                    <a:pt x="62" y="902"/>
                  </a:cubicBezTo>
                  <a:lnTo>
                    <a:pt x="62" y="902"/>
                  </a:lnTo>
                  <a:cubicBezTo>
                    <a:pt x="34" y="782"/>
                    <a:pt x="145" y="653"/>
                    <a:pt x="214" y="564"/>
                  </a:cubicBezTo>
                  <a:cubicBezTo>
                    <a:pt x="284" y="473"/>
                    <a:pt x="364" y="393"/>
                    <a:pt x="445" y="302"/>
                  </a:cubicBezTo>
                  <a:cubicBezTo>
                    <a:pt x="496" y="251"/>
                    <a:pt x="525" y="191"/>
                    <a:pt x="566" y="131"/>
                  </a:cubicBezTo>
                  <a:cubicBezTo>
                    <a:pt x="607" y="70"/>
                    <a:pt x="653" y="47"/>
                    <a:pt x="701" y="47"/>
                  </a:cubicBezTo>
                  <a:close/>
                  <a:moveTo>
                    <a:pt x="700" y="0"/>
                  </a:moveTo>
                  <a:cubicBezTo>
                    <a:pt x="564" y="0"/>
                    <a:pt x="486" y="185"/>
                    <a:pt x="414" y="282"/>
                  </a:cubicBezTo>
                  <a:cubicBezTo>
                    <a:pt x="335" y="384"/>
                    <a:pt x="224" y="473"/>
                    <a:pt x="144" y="583"/>
                  </a:cubicBezTo>
                  <a:cubicBezTo>
                    <a:pt x="87" y="669"/>
                    <a:pt x="1" y="782"/>
                    <a:pt x="21" y="897"/>
                  </a:cubicBezTo>
                  <a:lnTo>
                    <a:pt x="21" y="897"/>
                  </a:lnTo>
                  <a:cubicBezTo>
                    <a:pt x="15" y="905"/>
                    <a:pt x="15" y="916"/>
                    <a:pt x="24" y="925"/>
                  </a:cubicBezTo>
                  <a:cubicBezTo>
                    <a:pt x="62" y="963"/>
                    <a:pt x="103" y="979"/>
                    <a:pt x="146" y="979"/>
                  </a:cubicBezTo>
                  <a:cubicBezTo>
                    <a:pt x="305" y="979"/>
                    <a:pt x="480" y="760"/>
                    <a:pt x="575" y="672"/>
                  </a:cubicBezTo>
                  <a:cubicBezTo>
                    <a:pt x="645" y="612"/>
                    <a:pt x="785" y="612"/>
                    <a:pt x="876" y="603"/>
                  </a:cubicBezTo>
                  <a:cubicBezTo>
                    <a:pt x="956" y="593"/>
                    <a:pt x="1038" y="593"/>
                    <a:pt x="1107" y="574"/>
                  </a:cubicBezTo>
                  <a:cubicBezTo>
                    <a:pt x="1146" y="564"/>
                    <a:pt x="1228" y="552"/>
                    <a:pt x="1238" y="504"/>
                  </a:cubicBezTo>
                  <a:cubicBezTo>
                    <a:pt x="1257" y="422"/>
                    <a:pt x="1247" y="333"/>
                    <a:pt x="1247" y="241"/>
                  </a:cubicBezTo>
                  <a:cubicBezTo>
                    <a:pt x="1247" y="232"/>
                    <a:pt x="1238" y="222"/>
                    <a:pt x="1228" y="222"/>
                  </a:cubicBezTo>
                  <a:cubicBezTo>
                    <a:pt x="1127" y="213"/>
                    <a:pt x="1047" y="191"/>
                    <a:pt x="965" y="143"/>
                  </a:cubicBezTo>
                  <a:cubicBezTo>
                    <a:pt x="896" y="92"/>
                    <a:pt x="835" y="42"/>
                    <a:pt x="756" y="10"/>
                  </a:cubicBezTo>
                  <a:cubicBezTo>
                    <a:pt x="736" y="3"/>
                    <a:pt x="717" y="0"/>
                    <a:pt x="70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3"/>
            <p:cNvSpPr/>
            <p:nvPr/>
          </p:nvSpPr>
          <p:spPr>
            <a:xfrm>
              <a:off x="4470938" y="3371372"/>
              <a:ext cx="695111" cy="532843"/>
            </a:xfrm>
            <a:custGeom>
              <a:avLst/>
              <a:gdLst/>
              <a:ahLst/>
              <a:cxnLst/>
              <a:rect l="l" t="t" r="r" b="b"/>
              <a:pathLst>
                <a:path w="3367" h="2581" extrusionOk="0">
                  <a:moveTo>
                    <a:pt x="330" y="0"/>
                  </a:moveTo>
                  <a:cubicBezTo>
                    <a:pt x="251" y="181"/>
                    <a:pt x="200" y="142"/>
                    <a:pt x="149" y="311"/>
                  </a:cubicBezTo>
                  <a:cubicBezTo>
                    <a:pt x="0" y="874"/>
                    <a:pt x="161" y="1195"/>
                    <a:pt x="482" y="1467"/>
                  </a:cubicBezTo>
                  <a:cubicBezTo>
                    <a:pt x="631" y="1587"/>
                    <a:pt x="812" y="1686"/>
                    <a:pt x="973" y="1796"/>
                  </a:cubicBezTo>
                  <a:cubicBezTo>
                    <a:pt x="1305" y="2028"/>
                    <a:pt x="1676" y="2218"/>
                    <a:pt x="2056" y="2370"/>
                  </a:cubicBezTo>
                  <a:cubicBezTo>
                    <a:pt x="2268" y="2459"/>
                    <a:pt x="2497" y="2560"/>
                    <a:pt x="2728" y="2579"/>
                  </a:cubicBezTo>
                  <a:cubicBezTo>
                    <a:pt x="2740" y="2580"/>
                    <a:pt x="2753" y="2580"/>
                    <a:pt x="2766" y="2580"/>
                  </a:cubicBezTo>
                  <a:cubicBezTo>
                    <a:pt x="3025" y="2580"/>
                    <a:pt x="3366" y="2396"/>
                    <a:pt x="3270" y="2158"/>
                  </a:cubicBezTo>
                  <a:cubicBezTo>
                    <a:pt x="3140" y="1806"/>
                    <a:pt x="1936" y="853"/>
                    <a:pt x="1787" y="662"/>
                  </a:cubicBezTo>
                  <a:cubicBezTo>
                    <a:pt x="1695" y="532"/>
                    <a:pt x="1825" y="371"/>
                    <a:pt x="1727" y="251"/>
                  </a:cubicBezTo>
                  <a:cubicBezTo>
                    <a:pt x="1594" y="101"/>
                    <a:pt x="1426" y="10"/>
                    <a:pt x="330" y="0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3"/>
            <p:cNvSpPr/>
            <p:nvPr/>
          </p:nvSpPr>
          <p:spPr>
            <a:xfrm>
              <a:off x="4483325" y="3367450"/>
              <a:ext cx="677150" cy="539243"/>
            </a:xfrm>
            <a:custGeom>
              <a:avLst/>
              <a:gdLst/>
              <a:ahLst/>
              <a:cxnLst/>
              <a:rect l="l" t="t" r="r" b="b"/>
              <a:pathLst>
                <a:path w="3280" h="2612" extrusionOk="0">
                  <a:moveTo>
                    <a:pt x="285" y="41"/>
                  </a:moveTo>
                  <a:lnTo>
                    <a:pt x="285" y="41"/>
                  </a:lnTo>
                  <a:cubicBezTo>
                    <a:pt x="542" y="41"/>
                    <a:pt x="788" y="51"/>
                    <a:pt x="1033" y="70"/>
                  </a:cubicBezTo>
                  <a:cubicBezTo>
                    <a:pt x="1173" y="79"/>
                    <a:pt x="1315" y="101"/>
                    <a:pt x="1445" y="140"/>
                  </a:cubicBezTo>
                  <a:cubicBezTo>
                    <a:pt x="1515" y="171"/>
                    <a:pt x="1575" y="200"/>
                    <a:pt x="1626" y="250"/>
                  </a:cubicBezTo>
                  <a:cubicBezTo>
                    <a:pt x="1746" y="380"/>
                    <a:pt x="1606" y="571"/>
                    <a:pt x="1736" y="713"/>
                  </a:cubicBezTo>
                  <a:cubicBezTo>
                    <a:pt x="1927" y="944"/>
                    <a:pt x="2177" y="1124"/>
                    <a:pt x="2398" y="1324"/>
                  </a:cubicBezTo>
                  <a:cubicBezTo>
                    <a:pt x="2659" y="1555"/>
                    <a:pt x="2940" y="1796"/>
                    <a:pt x="3140" y="2076"/>
                  </a:cubicBezTo>
                  <a:cubicBezTo>
                    <a:pt x="3220" y="2208"/>
                    <a:pt x="3232" y="2328"/>
                    <a:pt x="3111" y="2437"/>
                  </a:cubicBezTo>
                  <a:cubicBezTo>
                    <a:pt x="2997" y="2537"/>
                    <a:pt x="2849" y="2576"/>
                    <a:pt x="2705" y="2576"/>
                  </a:cubicBezTo>
                  <a:cubicBezTo>
                    <a:pt x="2644" y="2576"/>
                    <a:pt x="2585" y="2569"/>
                    <a:pt x="2528" y="2557"/>
                  </a:cubicBezTo>
                  <a:cubicBezTo>
                    <a:pt x="2278" y="2509"/>
                    <a:pt x="2028" y="2389"/>
                    <a:pt x="1797" y="2287"/>
                  </a:cubicBezTo>
                  <a:cubicBezTo>
                    <a:pt x="1565" y="2177"/>
                    <a:pt x="1334" y="2056"/>
                    <a:pt x="1113" y="1917"/>
                  </a:cubicBezTo>
                  <a:cubicBezTo>
                    <a:pt x="913" y="1796"/>
                    <a:pt x="703" y="1666"/>
                    <a:pt x="511" y="1524"/>
                  </a:cubicBezTo>
                  <a:cubicBezTo>
                    <a:pt x="362" y="1413"/>
                    <a:pt x="222" y="1283"/>
                    <a:pt x="130" y="1103"/>
                  </a:cubicBezTo>
                  <a:cubicBezTo>
                    <a:pt x="51" y="932"/>
                    <a:pt x="41" y="722"/>
                    <a:pt x="70" y="532"/>
                  </a:cubicBezTo>
                  <a:cubicBezTo>
                    <a:pt x="80" y="431"/>
                    <a:pt x="101" y="320"/>
                    <a:pt x="150" y="231"/>
                  </a:cubicBezTo>
                  <a:cubicBezTo>
                    <a:pt x="198" y="165"/>
                    <a:pt x="246" y="116"/>
                    <a:pt x="285" y="41"/>
                  </a:cubicBezTo>
                  <a:close/>
                  <a:moveTo>
                    <a:pt x="270" y="0"/>
                  </a:moveTo>
                  <a:cubicBezTo>
                    <a:pt x="261" y="0"/>
                    <a:pt x="256" y="9"/>
                    <a:pt x="256" y="19"/>
                  </a:cubicBezTo>
                  <a:lnTo>
                    <a:pt x="256" y="19"/>
                  </a:lnTo>
                  <a:cubicBezTo>
                    <a:pt x="217" y="94"/>
                    <a:pt x="160" y="153"/>
                    <a:pt x="111" y="231"/>
                  </a:cubicBezTo>
                  <a:cubicBezTo>
                    <a:pt x="51" y="320"/>
                    <a:pt x="41" y="450"/>
                    <a:pt x="29" y="561"/>
                  </a:cubicBezTo>
                  <a:cubicBezTo>
                    <a:pt x="0" y="763"/>
                    <a:pt x="20" y="963"/>
                    <a:pt x="111" y="1144"/>
                  </a:cubicBezTo>
                  <a:cubicBezTo>
                    <a:pt x="200" y="1334"/>
                    <a:pt x="362" y="1464"/>
                    <a:pt x="523" y="1584"/>
                  </a:cubicBezTo>
                  <a:cubicBezTo>
                    <a:pt x="764" y="1755"/>
                    <a:pt x="1024" y="1917"/>
                    <a:pt x="1284" y="2066"/>
                  </a:cubicBezTo>
                  <a:cubicBezTo>
                    <a:pt x="1546" y="2218"/>
                    <a:pt x="1816" y="2338"/>
                    <a:pt x="2088" y="2449"/>
                  </a:cubicBezTo>
                  <a:cubicBezTo>
                    <a:pt x="2284" y="2529"/>
                    <a:pt x="2487" y="2611"/>
                    <a:pt x="2697" y="2611"/>
                  </a:cubicBezTo>
                  <a:cubicBezTo>
                    <a:pt x="2744" y="2611"/>
                    <a:pt x="2791" y="2607"/>
                    <a:pt x="2839" y="2598"/>
                  </a:cubicBezTo>
                  <a:cubicBezTo>
                    <a:pt x="3000" y="2579"/>
                    <a:pt x="3181" y="2478"/>
                    <a:pt x="3241" y="2316"/>
                  </a:cubicBezTo>
                  <a:cubicBezTo>
                    <a:pt x="3280" y="2208"/>
                    <a:pt x="3200" y="2097"/>
                    <a:pt x="3130" y="2006"/>
                  </a:cubicBezTo>
                  <a:cubicBezTo>
                    <a:pt x="2919" y="1726"/>
                    <a:pt x="2639" y="1486"/>
                    <a:pt x="2377" y="1254"/>
                  </a:cubicBezTo>
                  <a:cubicBezTo>
                    <a:pt x="2247" y="1134"/>
                    <a:pt x="2107" y="1014"/>
                    <a:pt x="1977" y="893"/>
                  </a:cubicBezTo>
                  <a:cubicBezTo>
                    <a:pt x="1895" y="823"/>
                    <a:pt x="1816" y="751"/>
                    <a:pt x="1746" y="672"/>
                  </a:cubicBezTo>
                  <a:cubicBezTo>
                    <a:pt x="1676" y="583"/>
                    <a:pt x="1736" y="441"/>
                    <a:pt x="1715" y="330"/>
                  </a:cubicBezTo>
                  <a:cubicBezTo>
                    <a:pt x="1705" y="282"/>
                    <a:pt x="1676" y="241"/>
                    <a:pt x="1635" y="210"/>
                  </a:cubicBezTo>
                  <a:cubicBezTo>
                    <a:pt x="1585" y="161"/>
                    <a:pt x="1524" y="130"/>
                    <a:pt x="1464" y="111"/>
                  </a:cubicBezTo>
                  <a:cubicBezTo>
                    <a:pt x="1344" y="60"/>
                    <a:pt x="1223" y="51"/>
                    <a:pt x="1103" y="41"/>
                  </a:cubicBezTo>
                  <a:cubicBezTo>
                    <a:pt x="862" y="10"/>
                    <a:pt x="622" y="0"/>
                    <a:pt x="39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3"/>
            <p:cNvSpPr/>
            <p:nvPr/>
          </p:nvSpPr>
          <p:spPr>
            <a:xfrm>
              <a:off x="4570238" y="3465718"/>
              <a:ext cx="490314" cy="409593"/>
            </a:xfrm>
            <a:custGeom>
              <a:avLst/>
              <a:gdLst/>
              <a:ahLst/>
              <a:cxnLst/>
              <a:rect l="l" t="t" r="r" b="b"/>
              <a:pathLst>
                <a:path w="2375" h="1984" extrusionOk="0">
                  <a:moveTo>
                    <a:pt x="45" y="1"/>
                  </a:moveTo>
                  <a:cubicBezTo>
                    <a:pt x="37" y="1"/>
                    <a:pt x="30" y="6"/>
                    <a:pt x="30" y="15"/>
                  </a:cubicBezTo>
                  <a:cubicBezTo>
                    <a:pt x="1" y="107"/>
                    <a:pt x="20" y="246"/>
                    <a:pt x="42" y="326"/>
                  </a:cubicBezTo>
                  <a:cubicBezTo>
                    <a:pt x="61" y="446"/>
                    <a:pt x="140" y="538"/>
                    <a:pt x="210" y="627"/>
                  </a:cubicBezTo>
                  <a:cubicBezTo>
                    <a:pt x="372" y="829"/>
                    <a:pt x="593" y="978"/>
                    <a:pt x="812" y="1130"/>
                  </a:cubicBezTo>
                  <a:cubicBezTo>
                    <a:pt x="1053" y="1279"/>
                    <a:pt x="1284" y="1450"/>
                    <a:pt x="1534" y="1600"/>
                  </a:cubicBezTo>
                  <a:cubicBezTo>
                    <a:pt x="1787" y="1751"/>
                    <a:pt x="2057" y="1881"/>
                    <a:pt x="2339" y="1982"/>
                  </a:cubicBezTo>
                  <a:cubicBezTo>
                    <a:pt x="2342" y="1983"/>
                    <a:pt x="2344" y="1984"/>
                    <a:pt x="2347" y="1984"/>
                  </a:cubicBezTo>
                  <a:cubicBezTo>
                    <a:pt x="2369" y="1984"/>
                    <a:pt x="2374" y="1950"/>
                    <a:pt x="2348" y="1941"/>
                  </a:cubicBezTo>
                  <a:cubicBezTo>
                    <a:pt x="2098" y="1852"/>
                    <a:pt x="1857" y="1732"/>
                    <a:pt x="1616" y="1600"/>
                  </a:cubicBezTo>
                  <a:cubicBezTo>
                    <a:pt x="1395" y="1479"/>
                    <a:pt x="1195" y="1320"/>
                    <a:pt x="983" y="1190"/>
                  </a:cubicBezTo>
                  <a:cubicBezTo>
                    <a:pt x="774" y="1048"/>
                    <a:pt x="562" y="918"/>
                    <a:pt x="372" y="738"/>
                  </a:cubicBezTo>
                  <a:cubicBezTo>
                    <a:pt x="282" y="648"/>
                    <a:pt x="191" y="547"/>
                    <a:pt x="131" y="437"/>
                  </a:cubicBezTo>
                  <a:cubicBezTo>
                    <a:pt x="90" y="376"/>
                    <a:pt x="71" y="307"/>
                    <a:pt x="71" y="227"/>
                  </a:cubicBezTo>
                  <a:cubicBezTo>
                    <a:pt x="62" y="185"/>
                    <a:pt x="54" y="107"/>
                    <a:pt x="63" y="53"/>
                  </a:cubicBezTo>
                  <a:lnTo>
                    <a:pt x="63" y="53"/>
                  </a:lnTo>
                  <a:cubicBezTo>
                    <a:pt x="74" y="49"/>
                    <a:pt x="81" y="37"/>
                    <a:pt x="71" y="25"/>
                  </a:cubicBezTo>
                  <a:lnTo>
                    <a:pt x="71" y="25"/>
                  </a:lnTo>
                  <a:cubicBezTo>
                    <a:pt x="71" y="25"/>
                    <a:pt x="71" y="25"/>
                    <a:pt x="71" y="25"/>
                  </a:cubicBezTo>
                  <a:cubicBezTo>
                    <a:pt x="71" y="25"/>
                    <a:pt x="71" y="15"/>
                    <a:pt x="61" y="15"/>
                  </a:cubicBezTo>
                  <a:cubicBezTo>
                    <a:pt x="61" y="6"/>
                    <a:pt x="53" y="1"/>
                    <a:pt x="45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3"/>
            <p:cNvSpPr/>
            <p:nvPr/>
          </p:nvSpPr>
          <p:spPr>
            <a:xfrm>
              <a:off x="4595424" y="3494620"/>
              <a:ext cx="50786" cy="82579"/>
            </a:xfrm>
            <a:custGeom>
              <a:avLst/>
              <a:gdLst/>
              <a:ahLst/>
              <a:cxnLst/>
              <a:rect l="l" t="t" r="r" b="b"/>
              <a:pathLst>
                <a:path w="246" h="400" extrusionOk="0">
                  <a:moveTo>
                    <a:pt x="218" y="0"/>
                  </a:moveTo>
                  <a:cubicBezTo>
                    <a:pt x="210" y="0"/>
                    <a:pt x="202" y="4"/>
                    <a:pt x="199" y="15"/>
                  </a:cubicBezTo>
                  <a:cubicBezTo>
                    <a:pt x="148" y="135"/>
                    <a:pt x="119" y="268"/>
                    <a:pt x="9" y="366"/>
                  </a:cubicBezTo>
                  <a:cubicBezTo>
                    <a:pt x="0" y="375"/>
                    <a:pt x="14" y="400"/>
                    <a:pt x="32" y="400"/>
                  </a:cubicBezTo>
                  <a:cubicBezTo>
                    <a:pt x="34" y="400"/>
                    <a:pt x="37" y="399"/>
                    <a:pt x="40" y="398"/>
                  </a:cubicBezTo>
                  <a:cubicBezTo>
                    <a:pt x="148" y="297"/>
                    <a:pt x="189" y="157"/>
                    <a:pt x="240" y="27"/>
                  </a:cubicBezTo>
                  <a:cubicBezTo>
                    <a:pt x="246" y="13"/>
                    <a:pt x="232" y="0"/>
                    <a:pt x="21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3"/>
            <p:cNvSpPr/>
            <p:nvPr/>
          </p:nvSpPr>
          <p:spPr>
            <a:xfrm>
              <a:off x="4468874" y="2742542"/>
              <a:ext cx="910230" cy="768400"/>
            </a:xfrm>
            <a:custGeom>
              <a:avLst/>
              <a:gdLst/>
              <a:ahLst/>
              <a:cxnLst/>
              <a:rect l="l" t="t" r="r" b="b"/>
              <a:pathLst>
                <a:path w="4409" h="3722" extrusionOk="0">
                  <a:moveTo>
                    <a:pt x="1967" y="0"/>
                  </a:moveTo>
                  <a:cubicBezTo>
                    <a:pt x="1790" y="0"/>
                    <a:pt x="1623" y="34"/>
                    <a:pt x="1474" y="128"/>
                  </a:cubicBezTo>
                  <a:cubicBezTo>
                    <a:pt x="1214" y="299"/>
                    <a:pt x="742" y="1402"/>
                    <a:pt x="641" y="1823"/>
                  </a:cubicBezTo>
                  <a:cubicBezTo>
                    <a:pt x="622" y="1912"/>
                    <a:pt x="51" y="2837"/>
                    <a:pt x="10" y="3037"/>
                  </a:cubicBezTo>
                  <a:cubicBezTo>
                    <a:pt x="1" y="3116"/>
                    <a:pt x="29" y="3176"/>
                    <a:pt x="90" y="3217"/>
                  </a:cubicBezTo>
                  <a:cubicBezTo>
                    <a:pt x="70" y="3347"/>
                    <a:pt x="111" y="3417"/>
                    <a:pt x="261" y="3468"/>
                  </a:cubicBezTo>
                  <a:cubicBezTo>
                    <a:pt x="441" y="3528"/>
                    <a:pt x="622" y="3598"/>
                    <a:pt x="822" y="3648"/>
                  </a:cubicBezTo>
                  <a:cubicBezTo>
                    <a:pt x="1002" y="3689"/>
                    <a:pt x="1195" y="3708"/>
                    <a:pt x="1375" y="3718"/>
                  </a:cubicBezTo>
                  <a:cubicBezTo>
                    <a:pt x="1418" y="3720"/>
                    <a:pt x="1459" y="3721"/>
                    <a:pt x="1501" y="3721"/>
                  </a:cubicBezTo>
                  <a:cubicBezTo>
                    <a:pt x="1673" y="3721"/>
                    <a:pt x="1837" y="3703"/>
                    <a:pt x="2006" y="3680"/>
                  </a:cubicBezTo>
                  <a:cubicBezTo>
                    <a:pt x="2107" y="3658"/>
                    <a:pt x="2237" y="3619"/>
                    <a:pt x="2237" y="3509"/>
                  </a:cubicBezTo>
                  <a:cubicBezTo>
                    <a:pt x="2247" y="3499"/>
                    <a:pt x="2247" y="3489"/>
                    <a:pt x="2247" y="3468"/>
                  </a:cubicBezTo>
                  <a:cubicBezTo>
                    <a:pt x="2278" y="3458"/>
                    <a:pt x="2307" y="3439"/>
                    <a:pt x="2338" y="3417"/>
                  </a:cubicBezTo>
                  <a:cubicBezTo>
                    <a:pt x="2497" y="3328"/>
                    <a:pt x="2478" y="3157"/>
                    <a:pt x="2488" y="2996"/>
                  </a:cubicBezTo>
                  <a:cubicBezTo>
                    <a:pt x="2507" y="2716"/>
                    <a:pt x="2519" y="2606"/>
                    <a:pt x="2567" y="2394"/>
                  </a:cubicBezTo>
                  <a:cubicBezTo>
                    <a:pt x="2608" y="2245"/>
                    <a:pt x="2839" y="1703"/>
                    <a:pt x="2880" y="1592"/>
                  </a:cubicBezTo>
                  <a:cubicBezTo>
                    <a:pt x="2880" y="1592"/>
                    <a:pt x="2880" y="1592"/>
                    <a:pt x="2881" y="1592"/>
                  </a:cubicBezTo>
                  <a:cubicBezTo>
                    <a:pt x="2896" y="1592"/>
                    <a:pt x="3163" y="2470"/>
                    <a:pt x="3511" y="2806"/>
                  </a:cubicBezTo>
                  <a:cubicBezTo>
                    <a:pt x="3552" y="2856"/>
                    <a:pt x="3581" y="3056"/>
                    <a:pt x="3631" y="3068"/>
                  </a:cubicBezTo>
                  <a:cubicBezTo>
                    <a:pt x="3634" y="3068"/>
                    <a:pt x="3636" y="3069"/>
                    <a:pt x="3639" y="3069"/>
                  </a:cubicBezTo>
                  <a:cubicBezTo>
                    <a:pt x="3702" y="3069"/>
                    <a:pt x="3824" y="2957"/>
                    <a:pt x="3882" y="2948"/>
                  </a:cubicBezTo>
                  <a:cubicBezTo>
                    <a:pt x="3889" y="2946"/>
                    <a:pt x="3897" y="2945"/>
                    <a:pt x="3905" y="2945"/>
                  </a:cubicBezTo>
                  <a:cubicBezTo>
                    <a:pt x="4024" y="2945"/>
                    <a:pt x="4154" y="3120"/>
                    <a:pt x="4219" y="3120"/>
                  </a:cubicBezTo>
                  <a:cubicBezTo>
                    <a:pt x="4234" y="3120"/>
                    <a:pt x="4246" y="3111"/>
                    <a:pt x="4253" y="3087"/>
                  </a:cubicBezTo>
                  <a:cubicBezTo>
                    <a:pt x="4262" y="3090"/>
                    <a:pt x="4271" y="3092"/>
                    <a:pt x="4278" y="3092"/>
                  </a:cubicBezTo>
                  <a:cubicBezTo>
                    <a:pt x="4408" y="3092"/>
                    <a:pt x="4071" y="2584"/>
                    <a:pt x="4043" y="2536"/>
                  </a:cubicBezTo>
                  <a:cubicBezTo>
                    <a:pt x="3993" y="2454"/>
                    <a:pt x="3882" y="2245"/>
                    <a:pt x="3831" y="2165"/>
                  </a:cubicBezTo>
                  <a:cubicBezTo>
                    <a:pt x="3752" y="2004"/>
                    <a:pt x="3882" y="2013"/>
                    <a:pt x="3793" y="1864"/>
                  </a:cubicBezTo>
                  <a:cubicBezTo>
                    <a:pt x="3672" y="1671"/>
                    <a:pt x="3251" y="749"/>
                    <a:pt x="3090" y="499"/>
                  </a:cubicBezTo>
                  <a:cubicBezTo>
                    <a:pt x="3029" y="388"/>
                    <a:pt x="2700" y="138"/>
                    <a:pt x="2589" y="97"/>
                  </a:cubicBezTo>
                  <a:cubicBezTo>
                    <a:pt x="2437" y="46"/>
                    <a:pt x="2288" y="17"/>
                    <a:pt x="2117" y="8"/>
                  </a:cubicBezTo>
                  <a:cubicBezTo>
                    <a:pt x="2066" y="3"/>
                    <a:pt x="2016" y="0"/>
                    <a:pt x="19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3"/>
            <p:cNvSpPr/>
            <p:nvPr/>
          </p:nvSpPr>
          <p:spPr>
            <a:xfrm>
              <a:off x="4464332" y="2738001"/>
              <a:ext cx="907133" cy="776658"/>
            </a:xfrm>
            <a:custGeom>
              <a:avLst/>
              <a:gdLst/>
              <a:ahLst/>
              <a:cxnLst/>
              <a:rect l="l" t="t" r="r" b="b"/>
              <a:pathLst>
                <a:path w="4394" h="3762" extrusionOk="0">
                  <a:moveTo>
                    <a:pt x="1986" y="40"/>
                  </a:moveTo>
                  <a:cubicBezTo>
                    <a:pt x="2051" y="40"/>
                    <a:pt x="2116" y="45"/>
                    <a:pt x="2180" y="49"/>
                  </a:cubicBezTo>
                  <a:cubicBezTo>
                    <a:pt x="2329" y="59"/>
                    <a:pt x="2510" y="90"/>
                    <a:pt x="2640" y="150"/>
                  </a:cubicBezTo>
                  <a:cubicBezTo>
                    <a:pt x="2801" y="230"/>
                    <a:pt x="2962" y="369"/>
                    <a:pt x="3071" y="502"/>
                  </a:cubicBezTo>
                  <a:cubicBezTo>
                    <a:pt x="3172" y="610"/>
                    <a:pt x="3232" y="771"/>
                    <a:pt x="3302" y="901"/>
                  </a:cubicBezTo>
                  <a:cubicBezTo>
                    <a:pt x="3393" y="1092"/>
                    <a:pt x="3482" y="1272"/>
                    <a:pt x="3574" y="1453"/>
                  </a:cubicBezTo>
                  <a:cubicBezTo>
                    <a:pt x="3634" y="1595"/>
                    <a:pt x="3704" y="1734"/>
                    <a:pt x="3783" y="1864"/>
                  </a:cubicBezTo>
                  <a:cubicBezTo>
                    <a:pt x="3805" y="1905"/>
                    <a:pt x="3824" y="1934"/>
                    <a:pt x="3824" y="1985"/>
                  </a:cubicBezTo>
                  <a:cubicBezTo>
                    <a:pt x="3834" y="2016"/>
                    <a:pt x="3815" y="2045"/>
                    <a:pt x="3815" y="2076"/>
                  </a:cubicBezTo>
                  <a:cubicBezTo>
                    <a:pt x="3805" y="2156"/>
                    <a:pt x="3865" y="2226"/>
                    <a:pt x="3894" y="2295"/>
                  </a:cubicBezTo>
                  <a:cubicBezTo>
                    <a:pt x="3944" y="2386"/>
                    <a:pt x="3995" y="2475"/>
                    <a:pt x="4045" y="2566"/>
                  </a:cubicBezTo>
                  <a:lnTo>
                    <a:pt x="4045" y="2566"/>
                  </a:lnTo>
                  <a:cubicBezTo>
                    <a:pt x="4045" y="2566"/>
                    <a:pt x="4046" y="2567"/>
                    <a:pt x="4046" y="2567"/>
                  </a:cubicBezTo>
                  <a:cubicBezTo>
                    <a:pt x="4046" y="2567"/>
                    <a:pt x="4046" y="2567"/>
                    <a:pt x="4046" y="2567"/>
                  </a:cubicBezTo>
                  <a:lnTo>
                    <a:pt x="4046" y="2567"/>
                  </a:lnTo>
                  <a:cubicBezTo>
                    <a:pt x="4046" y="2568"/>
                    <a:pt x="4047" y="2569"/>
                    <a:pt x="4047" y="2570"/>
                  </a:cubicBezTo>
                  <a:lnTo>
                    <a:pt x="4047" y="2570"/>
                  </a:lnTo>
                  <a:cubicBezTo>
                    <a:pt x="4095" y="2648"/>
                    <a:pt x="4145" y="2730"/>
                    <a:pt x="4195" y="2808"/>
                  </a:cubicBezTo>
                  <a:cubicBezTo>
                    <a:pt x="4226" y="2868"/>
                    <a:pt x="4265" y="2929"/>
                    <a:pt x="4287" y="2998"/>
                  </a:cubicBezTo>
                  <a:cubicBezTo>
                    <a:pt x="4296" y="3017"/>
                    <a:pt x="4331" y="3091"/>
                    <a:pt x="4294" y="3091"/>
                  </a:cubicBezTo>
                  <a:cubicBezTo>
                    <a:pt x="4292" y="3091"/>
                    <a:pt x="4289" y="3090"/>
                    <a:pt x="4287" y="3090"/>
                  </a:cubicBezTo>
                  <a:cubicBezTo>
                    <a:pt x="4275" y="3090"/>
                    <a:pt x="4265" y="3090"/>
                    <a:pt x="4255" y="3100"/>
                  </a:cubicBezTo>
                  <a:cubicBezTo>
                    <a:pt x="4254" y="3106"/>
                    <a:pt x="4250" y="3109"/>
                    <a:pt x="4243" y="3109"/>
                  </a:cubicBezTo>
                  <a:cubicBezTo>
                    <a:pt x="4197" y="3109"/>
                    <a:pt x="4051" y="2986"/>
                    <a:pt x="4024" y="2970"/>
                  </a:cubicBezTo>
                  <a:cubicBezTo>
                    <a:pt x="3993" y="2954"/>
                    <a:pt x="3965" y="2947"/>
                    <a:pt x="3939" y="2947"/>
                  </a:cubicBezTo>
                  <a:cubicBezTo>
                    <a:pt x="3897" y="2947"/>
                    <a:pt x="3857" y="2964"/>
                    <a:pt x="3815" y="2989"/>
                  </a:cubicBezTo>
                  <a:cubicBezTo>
                    <a:pt x="3788" y="3005"/>
                    <a:pt x="3714" y="3066"/>
                    <a:pt x="3673" y="3066"/>
                  </a:cubicBezTo>
                  <a:cubicBezTo>
                    <a:pt x="3665" y="3066"/>
                    <a:pt x="3658" y="3064"/>
                    <a:pt x="3653" y="3059"/>
                  </a:cubicBezTo>
                  <a:cubicBezTo>
                    <a:pt x="3603" y="3030"/>
                    <a:pt x="3593" y="2929"/>
                    <a:pt x="3574" y="2888"/>
                  </a:cubicBezTo>
                  <a:cubicBezTo>
                    <a:pt x="3543" y="2789"/>
                    <a:pt x="3454" y="2717"/>
                    <a:pt x="3393" y="2628"/>
                  </a:cubicBezTo>
                  <a:cubicBezTo>
                    <a:pt x="3251" y="2416"/>
                    <a:pt x="3143" y="2175"/>
                    <a:pt x="3051" y="1934"/>
                  </a:cubicBezTo>
                  <a:cubicBezTo>
                    <a:pt x="3023" y="1855"/>
                    <a:pt x="2991" y="1775"/>
                    <a:pt x="2950" y="1693"/>
                  </a:cubicBezTo>
                  <a:cubicBezTo>
                    <a:pt x="2950" y="1665"/>
                    <a:pt x="2941" y="1614"/>
                    <a:pt x="2912" y="1595"/>
                  </a:cubicBezTo>
                  <a:cubicBezTo>
                    <a:pt x="2902" y="1595"/>
                    <a:pt x="2890" y="1595"/>
                    <a:pt x="2890" y="1604"/>
                  </a:cubicBezTo>
                  <a:cubicBezTo>
                    <a:pt x="2871" y="1614"/>
                    <a:pt x="2861" y="1665"/>
                    <a:pt x="2852" y="1693"/>
                  </a:cubicBezTo>
                  <a:cubicBezTo>
                    <a:pt x="2820" y="1766"/>
                    <a:pt x="2791" y="1836"/>
                    <a:pt x="2760" y="1905"/>
                  </a:cubicBezTo>
                  <a:cubicBezTo>
                    <a:pt x="2700" y="2055"/>
                    <a:pt x="2640" y="2206"/>
                    <a:pt x="2589" y="2368"/>
                  </a:cubicBezTo>
                  <a:cubicBezTo>
                    <a:pt x="2541" y="2517"/>
                    <a:pt x="2519" y="2688"/>
                    <a:pt x="2500" y="2849"/>
                  </a:cubicBezTo>
                  <a:cubicBezTo>
                    <a:pt x="2500" y="2958"/>
                    <a:pt x="2490" y="3068"/>
                    <a:pt x="2490" y="3179"/>
                  </a:cubicBezTo>
                  <a:cubicBezTo>
                    <a:pt x="2481" y="3340"/>
                    <a:pt x="2389" y="3410"/>
                    <a:pt x="2259" y="3470"/>
                  </a:cubicBezTo>
                  <a:cubicBezTo>
                    <a:pt x="2250" y="3480"/>
                    <a:pt x="2250" y="3490"/>
                    <a:pt x="2250" y="3490"/>
                  </a:cubicBezTo>
                  <a:cubicBezTo>
                    <a:pt x="2240" y="3670"/>
                    <a:pt x="2047" y="3680"/>
                    <a:pt x="1917" y="3692"/>
                  </a:cubicBezTo>
                  <a:cubicBezTo>
                    <a:pt x="1759" y="3711"/>
                    <a:pt x="1597" y="3721"/>
                    <a:pt x="1436" y="3721"/>
                  </a:cubicBezTo>
                  <a:cubicBezTo>
                    <a:pt x="1116" y="3711"/>
                    <a:pt x="795" y="3651"/>
                    <a:pt x="494" y="3540"/>
                  </a:cubicBezTo>
                  <a:cubicBezTo>
                    <a:pt x="384" y="3499"/>
                    <a:pt x="172" y="3470"/>
                    <a:pt x="133" y="3350"/>
                  </a:cubicBezTo>
                  <a:cubicBezTo>
                    <a:pt x="121" y="3309"/>
                    <a:pt x="153" y="3259"/>
                    <a:pt x="133" y="3230"/>
                  </a:cubicBezTo>
                  <a:cubicBezTo>
                    <a:pt x="121" y="3220"/>
                    <a:pt x="83" y="3189"/>
                    <a:pt x="83" y="3179"/>
                  </a:cubicBezTo>
                  <a:cubicBezTo>
                    <a:pt x="51" y="3138"/>
                    <a:pt x="51" y="3090"/>
                    <a:pt x="61" y="3049"/>
                  </a:cubicBezTo>
                  <a:cubicBezTo>
                    <a:pt x="92" y="2919"/>
                    <a:pt x="172" y="2789"/>
                    <a:pt x="232" y="2669"/>
                  </a:cubicBezTo>
                  <a:cubicBezTo>
                    <a:pt x="374" y="2406"/>
                    <a:pt x="543" y="2146"/>
                    <a:pt x="675" y="1874"/>
                  </a:cubicBezTo>
                  <a:cubicBezTo>
                    <a:pt x="723" y="1754"/>
                    <a:pt x="745" y="1614"/>
                    <a:pt x="795" y="1484"/>
                  </a:cubicBezTo>
                  <a:cubicBezTo>
                    <a:pt x="865" y="1294"/>
                    <a:pt x="954" y="1092"/>
                    <a:pt x="1046" y="901"/>
                  </a:cubicBezTo>
                  <a:cubicBezTo>
                    <a:pt x="1125" y="721"/>
                    <a:pt x="1217" y="550"/>
                    <a:pt x="1315" y="391"/>
                  </a:cubicBezTo>
                  <a:cubicBezTo>
                    <a:pt x="1426" y="220"/>
                    <a:pt x="1547" y="119"/>
                    <a:pt x="1746" y="68"/>
                  </a:cubicBezTo>
                  <a:cubicBezTo>
                    <a:pt x="1825" y="47"/>
                    <a:pt x="1906" y="40"/>
                    <a:pt x="1986" y="40"/>
                  </a:cubicBezTo>
                  <a:close/>
                  <a:moveTo>
                    <a:pt x="2018" y="0"/>
                  </a:moveTo>
                  <a:cubicBezTo>
                    <a:pt x="1898" y="0"/>
                    <a:pt x="1780" y="15"/>
                    <a:pt x="1667" y="49"/>
                  </a:cubicBezTo>
                  <a:cubicBezTo>
                    <a:pt x="1518" y="90"/>
                    <a:pt x="1417" y="179"/>
                    <a:pt x="1325" y="309"/>
                  </a:cubicBezTo>
                  <a:cubicBezTo>
                    <a:pt x="1106" y="622"/>
                    <a:pt x="945" y="993"/>
                    <a:pt x="805" y="1344"/>
                  </a:cubicBezTo>
                  <a:cubicBezTo>
                    <a:pt x="745" y="1503"/>
                    <a:pt x="685" y="1665"/>
                    <a:pt x="644" y="1826"/>
                  </a:cubicBezTo>
                  <a:cubicBezTo>
                    <a:pt x="624" y="1925"/>
                    <a:pt x="555" y="2016"/>
                    <a:pt x="504" y="2105"/>
                  </a:cubicBezTo>
                  <a:cubicBezTo>
                    <a:pt x="343" y="2387"/>
                    <a:pt x="162" y="2669"/>
                    <a:pt x="42" y="2970"/>
                  </a:cubicBezTo>
                  <a:cubicBezTo>
                    <a:pt x="23" y="3018"/>
                    <a:pt x="1" y="3068"/>
                    <a:pt x="13" y="3119"/>
                  </a:cubicBezTo>
                  <a:cubicBezTo>
                    <a:pt x="23" y="3160"/>
                    <a:pt x="32" y="3189"/>
                    <a:pt x="61" y="3220"/>
                  </a:cubicBezTo>
                  <a:cubicBezTo>
                    <a:pt x="102" y="3259"/>
                    <a:pt x="83" y="3309"/>
                    <a:pt x="92" y="3360"/>
                  </a:cubicBezTo>
                  <a:cubicBezTo>
                    <a:pt x="112" y="3429"/>
                    <a:pt x="181" y="3470"/>
                    <a:pt x="242" y="3490"/>
                  </a:cubicBezTo>
                  <a:cubicBezTo>
                    <a:pt x="374" y="3550"/>
                    <a:pt x="523" y="3600"/>
                    <a:pt x="653" y="3641"/>
                  </a:cubicBezTo>
                  <a:cubicBezTo>
                    <a:pt x="945" y="3730"/>
                    <a:pt x="1246" y="3762"/>
                    <a:pt x="1547" y="3762"/>
                  </a:cubicBezTo>
                  <a:cubicBezTo>
                    <a:pt x="1686" y="3762"/>
                    <a:pt x="1828" y="3752"/>
                    <a:pt x="1958" y="3730"/>
                  </a:cubicBezTo>
                  <a:cubicBezTo>
                    <a:pt x="2059" y="3711"/>
                    <a:pt x="2168" y="3702"/>
                    <a:pt x="2240" y="3632"/>
                  </a:cubicBezTo>
                  <a:cubicBezTo>
                    <a:pt x="2269" y="3610"/>
                    <a:pt x="2279" y="3572"/>
                    <a:pt x="2279" y="3540"/>
                  </a:cubicBezTo>
                  <a:cubicBezTo>
                    <a:pt x="2288" y="3480"/>
                    <a:pt x="2348" y="3470"/>
                    <a:pt x="2399" y="3439"/>
                  </a:cubicBezTo>
                  <a:cubicBezTo>
                    <a:pt x="2481" y="3391"/>
                    <a:pt x="2510" y="3299"/>
                    <a:pt x="2519" y="3210"/>
                  </a:cubicBezTo>
                  <a:cubicBezTo>
                    <a:pt x="2551" y="2989"/>
                    <a:pt x="2541" y="2758"/>
                    <a:pt x="2589" y="2527"/>
                  </a:cubicBezTo>
                  <a:cubicBezTo>
                    <a:pt x="2630" y="2356"/>
                    <a:pt x="2690" y="2197"/>
                    <a:pt x="2760" y="2026"/>
                  </a:cubicBezTo>
                  <a:cubicBezTo>
                    <a:pt x="2791" y="1946"/>
                    <a:pt x="2820" y="1855"/>
                    <a:pt x="2861" y="1775"/>
                  </a:cubicBezTo>
                  <a:cubicBezTo>
                    <a:pt x="2871" y="1734"/>
                    <a:pt x="2890" y="1706"/>
                    <a:pt x="2902" y="1674"/>
                  </a:cubicBezTo>
                  <a:cubicBezTo>
                    <a:pt x="2902" y="1670"/>
                    <a:pt x="2904" y="1667"/>
                    <a:pt x="2905" y="1663"/>
                  </a:cubicBezTo>
                  <a:lnTo>
                    <a:pt x="2905" y="1663"/>
                  </a:lnTo>
                  <a:cubicBezTo>
                    <a:pt x="2956" y="1765"/>
                    <a:pt x="2985" y="1875"/>
                    <a:pt x="3023" y="1985"/>
                  </a:cubicBezTo>
                  <a:cubicBezTo>
                    <a:pt x="3102" y="2165"/>
                    <a:pt x="3182" y="2356"/>
                    <a:pt x="3283" y="2527"/>
                  </a:cubicBezTo>
                  <a:cubicBezTo>
                    <a:pt x="3324" y="2596"/>
                    <a:pt x="3362" y="2669"/>
                    <a:pt x="3413" y="2729"/>
                  </a:cubicBezTo>
                  <a:cubicBezTo>
                    <a:pt x="3454" y="2789"/>
                    <a:pt x="3514" y="2828"/>
                    <a:pt x="3543" y="2897"/>
                  </a:cubicBezTo>
                  <a:cubicBezTo>
                    <a:pt x="3571" y="2971"/>
                    <a:pt x="3581" y="3106"/>
                    <a:pt x="3669" y="3106"/>
                  </a:cubicBezTo>
                  <a:cubicBezTo>
                    <a:pt x="3680" y="3106"/>
                    <a:pt x="3691" y="3104"/>
                    <a:pt x="3704" y="3100"/>
                  </a:cubicBezTo>
                  <a:cubicBezTo>
                    <a:pt x="3774" y="3068"/>
                    <a:pt x="3824" y="3030"/>
                    <a:pt x="3885" y="2998"/>
                  </a:cubicBezTo>
                  <a:cubicBezTo>
                    <a:pt x="3900" y="2991"/>
                    <a:pt x="3916" y="2988"/>
                    <a:pt x="3931" y="2988"/>
                  </a:cubicBezTo>
                  <a:cubicBezTo>
                    <a:pt x="4005" y="2988"/>
                    <a:pt x="4076" y="3058"/>
                    <a:pt x="4125" y="3100"/>
                  </a:cubicBezTo>
                  <a:cubicBezTo>
                    <a:pt x="4158" y="3118"/>
                    <a:pt x="4205" y="3153"/>
                    <a:pt x="4244" y="3153"/>
                  </a:cubicBezTo>
                  <a:cubicBezTo>
                    <a:pt x="4260" y="3153"/>
                    <a:pt x="4275" y="3147"/>
                    <a:pt x="4286" y="3131"/>
                  </a:cubicBezTo>
                  <a:lnTo>
                    <a:pt x="4286" y="3131"/>
                  </a:lnTo>
                  <a:cubicBezTo>
                    <a:pt x="4292" y="3132"/>
                    <a:pt x="4298" y="3132"/>
                    <a:pt x="4303" y="3132"/>
                  </a:cubicBezTo>
                  <a:cubicBezTo>
                    <a:pt x="4394" y="3132"/>
                    <a:pt x="4324" y="2985"/>
                    <a:pt x="4306" y="2938"/>
                  </a:cubicBezTo>
                  <a:cubicBezTo>
                    <a:pt x="4247" y="2802"/>
                    <a:pt x="4158" y="2683"/>
                    <a:pt x="4080" y="2556"/>
                  </a:cubicBezTo>
                  <a:lnTo>
                    <a:pt x="4080" y="2556"/>
                  </a:lnTo>
                  <a:cubicBezTo>
                    <a:pt x="4079" y="2554"/>
                    <a:pt x="4078" y="2551"/>
                    <a:pt x="4075" y="2548"/>
                  </a:cubicBezTo>
                  <a:lnTo>
                    <a:pt x="4075" y="2548"/>
                  </a:lnTo>
                  <a:cubicBezTo>
                    <a:pt x="4075" y="2548"/>
                    <a:pt x="4075" y="2548"/>
                    <a:pt x="4075" y="2548"/>
                  </a:cubicBezTo>
                  <a:cubicBezTo>
                    <a:pt x="4075" y="2548"/>
                    <a:pt x="4074" y="2547"/>
                    <a:pt x="4074" y="2546"/>
                  </a:cubicBezTo>
                  <a:lnTo>
                    <a:pt x="4074" y="2546"/>
                  </a:lnTo>
                  <a:cubicBezTo>
                    <a:pt x="4033" y="2465"/>
                    <a:pt x="3985" y="2386"/>
                    <a:pt x="3945" y="2307"/>
                  </a:cubicBezTo>
                  <a:cubicBezTo>
                    <a:pt x="3894" y="2216"/>
                    <a:pt x="3834" y="2127"/>
                    <a:pt x="3865" y="2016"/>
                  </a:cubicBezTo>
                  <a:cubicBezTo>
                    <a:pt x="3894" y="1915"/>
                    <a:pt x="3774" y="1775"/>
                    <a:pt x="3733" y="1684"/>
                  </a:cubicBezTo>
                  <a:cubicBezTo>
                    <a:pt x="3552" y="1344"/>
                    <a:pt x="3393" y="993"/>
                    <a:pt x="3213" y="661"/>
                  </a:cubicBezTo>
                  <a:cubicBezTo>
                    <a:pt x="3061" y="369"/>
                    <a:pt x="2791" y="140"/>
                    <a:pt x="2481" y="59"/>
                  </a:cubicBezTo>
                  <a:cubicBezTo>
                    <a:pt x="2332" y="25"/>
                    <a:pt x="2174" y="0"/>
                    <a:pt x="201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3"/>
            <p:cNvSpPr/>
            <p:nvPr/>
          </p:nvSpPr>
          <p:spPr>
            <a:xfrm>
              <a:off x="5049188" y="2877970"/>
              <a:ext cx="59664" cy="219867"/>
            </a:xfrm>
            <a:custGeom>
              <a:avLst/>
              <a:gdLst/>
              <a:ahLst/>
              <a:cxnLst/>
              <a:rect l="l" t="t" r="r" b="b"/>
              <a:pathLst>
                <a:path w="289" h="1065" extrusionOk="0">
                  <a:moveTo>
                    <a:pt x="249" y="0"/>
                  </a:moveTo>
                  <a:cubicBezTo>
                    <a:pt x="238" y="0"/>
                    <a:pt x="228" y="8"/>
                    <a:pt x="228" y="23"/>
                  </a:cubicBezTo>
                  <a:cubicBezTo>
                    <a:pt x="250" y="365"/>
                    <a:pt x="139" y="727"/>
                    <a:pt x="9" y="1037"/>
                  </a:cubicBezTo>
                  <a:cubicBezTo>
                    <a:pt x="0" y="1051"/>
                    <a:pt x="14" y="1064"/>
                    <a:pt x="25" y="1064"/>
                  </a:cubicBezTo>
                  <a:cubicBezTo>
                    <a:pt x="30" y="1064"/>
                    <a:pt x="35" y="1062"/>
                    <a:pt x="38" y="1056"/>
                  </a:cubicBezTo>
                  <a:cubicBezTo>
                    <a:pt x="178" y="736"/>
                    <a:pt x="288" y="375"/>
                    <a:pt x="269" y="23"/>
                  </a:cubicBezTo>
                  <a:cubicBezTo>
                    <a:pt x="269" y="8"/>
                    <a:pt x="259" y="0"/>
                    <a:pt x="24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3"/>
            <p:cNvSpPr/>
            <p:nvPr/>
          </p:nvSpPr>
          <p:spPr>
            <a:xfrm>
              <a:off x="5082219" y="3012985"/>
              <a:ext cx="33032" cy="33858"/>
            </a:xfrm>
            <a:custGeom>
              <a:avLst/>
              <a:gdLst/>
              <a:ahLst/>
              <a:cxnLst/>
              <a:rect l="l" t="t" r="r" b="b"/>
              <a:pathLst>
                <a:path w="160" h="164" extrusionOk="0">
                  <a:moveTo>
                    <a:pt x="137" y="0"/>
                  </a:moveTo>
                  <a:cubicBezTo>
                    <a:pt x="130" y="0"/>
                    <a:pt x="122" y="4"/>
                    <a:pt x="119" y="12"/>
                  </a:cubicBezTo>
                  <a:cubicBezTo>
                    <a:pt x="99" y="61"/>
                    <a:pt x="58" y="101"/>
                    <a:pt x="18" y="121"/>
                  </a:cubicBezTo>
                  <a:cubicBezTo>
                    <a:pt x="1" y="139"/>
                    <a:pt x="13" y="164"/>
                    <a:pt x="31" y="164"/>
                  </a:cubicBezTo>
                  <a:cubicBezTo>
                    <a:pt x="33" y="164"/>
                    <a:pt x="36" y="163"/>
                    <a:pt x="39" y="162"/>
                  </a:cubicBezTo>
                  <a:cubicBezTo>
                    <a:pt x="90" y="121"/>
                    <a:pt x="128" y="82"/>
                    <a:pt x="160" y="22"/>
                  </a:cubicBezTo>
                  <a:cubicBezTo>
                    <a:pt x="160" y="9"/>
                    <a:pt x="148" y="0"/>
                    <a:pt x="137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3"/>
            <p:cNvSpPr/>
            <p:nvPr/>
          </p:nvSpPr>
          <p:spPr>
            <a:xfrm>
              <a:off x="4454423" y="2737588"/>
              <a:ext cx="911056" cy="741768"/>
            </a:xfrm>
            <a:custGeom>
              <a:avLst/>
              <a:gdLst/>
              <a:ahLst/>
              <a:cxnLst/>
              <a:rect l="l" t="t" r="r" b="b"/>
              <a:pathLst>
                <a:path w="4413" h="3593" extrusionOk="0">
                  <a:moveTo>
                    <a:pt x="2031" y="41"/>
                  </a:moveTo>
                  <a:cubicBezTo>
                    <a:pt x="2151" y="41"/>
                    <a:pt x="2269" y="55"/>
                    <a:pt x="2368" y="70"/>
                  </a:cubicBezTo>
                  <a:cubicBezTo>
                    <a:pt x="2488" y="92"/>
                    <a:pt x="2618" y="111"/>
                    <a:pt x="2719" y="171"/>
                  </a:cubicBezTo>
                  <a:cubicBezTo>
                    <a:pt x="2808" y="222"/>
                    <a:pt x="2890" y="292"/>
                    <a:pt x="2969" y="362"/>
                  </a:cubicBezTo>
                  <a:cubicBezTo>
                    <a:pt x="3239" y="583"/>
                    <a:pt x="3360" y="935"/>
                    <a:pt x="3511" y="1236"/>
                  </a:cubicBezTo>
                  <a:cubicBezTo>
                    <a:pt x="3591" y="1407"/>
                    <a:pt x="3673" y="1575"/>
                    <a:pt x="3762" y="1736"/>
                  </a:cubicBezTo>
                  <a:cubicBezTo>
                    <a:pt x="3781" y="1787"/>
                    <a:pt x="3812" y="1838"/>
                    <a:pt x="3841" y="1888"/>
                  </a:cubicBezTo>
                  <a:cubicBezTo>
                    <a:pt x="3863" y="1927"/>
                    <a:pt x="3882" y="1968"/>
                    <a:pt x="3872" y="2028"/>
                  </a:cubicBezTo>
                  <a:cubicBezTo>
                    <a:pt x="3863" y="2057"/>
                    <a:pt x="3853" y="2088"/>
                    <a:pt x="3863" y="2117"/>
                  </a:cubicBezTo>
                  <a:cubicBezTo>
                    <a:pt x="3892" y="2228"/>
                    <a:pt x="3961" y="2338"/>
                    <a:pt x="4022" y="2439"/>
                  </a:cubicBezTo>
                  <a:cubicBezTo>
                    <a:pt x="4063" y="2509"/>
                    <a:pt x="4104" y="2579"/>
                    <a:pt x="4142" y="2649"/>
                  </a:cubicBezTo>
                  <a:cubicBezTo>
                    <a:pt x="4193" y="2731"/>
                    <a:pt x="4243" y="2810"/>
                    <a:pt x="4284" y="2890"/>
                  </a:cubicBezTo>
                  <a:cubicBezTo>
                    <a:pt x="4302" y="2920"/>
                    <a:pt x="4386" y="3093"/>
                    <a:pt x="4342" y="3093"/>
                  </a:cubicBezTo>
                  <a:cubicBezTo>
                    <a:pt x="4340" y="3093"/>
                    <a:pt x="4338" y="3093"/>
                    <a:pt x="4335" y="3092"/>
                  </a:cubicBezTo>
                  <a:cubicBezTo>
                    <a:pt x="4323" y="3092"/>
                    <a:pt x="4313" y="3092"/>
                    <a:pt x="4303" y="3102"/>
                  </a:cubicBezTo>
                  <a:cubicBezTo>
                    <a:pt x="4302" y="3108"/>
                    <a:pt x="4298" y="3111"/>
                    <a:pt x="4291" y="3111"/>
                  </a:cubicBezTo>
                  <a:cubicBezTo>
                    <a:pt x="4245" y="3111"/>
                    <a:pt x="4099" y="2988"/>
                    <a:pt x="4072" y="2972"/>
                  </a:cubicBezTo>
                  <a:cubicBezTo>
                    <a:pt x="4041" y="2956"/>
                    <a:pt x="4013" y="2949"/>
                    <a:pt x="3987" y="2949"/>
                  </a:cubicBezTo>
                  <a:cubicBezTo>
                    <a:pt x="3945" y="2949"/>
                    <a:pt x="3905" y="2966"/>
                    <a:pt x="3863" y="2991"/>
                  </a:cubicBezTo>
                  <a:cubicBezTo>
                    <a:pt x="3836" y="3007"/>
                    <a:pt x="3762" y="3068"/>
                    <a:pt x="3721" y="3068"/>
                  </a:cubicBezTo>
                  <a:cubicBezTo>
                    <a:pt x="3713" y="3068"/>
                    <a:pt x="3706" y="3066"/>
                    <a:pt x="3701" y="3061"/>
                  </a:cubicBezTo>
                  <a:cubicBezTo>
                    <a:pt x="3651" y="3032"/>
                    <a:pt x="3641" y="2931"/>
                    <a:pt x="3622" y="2890"/>
                  </a:cubicBezTo>
                  <a:cubicBezTo>
                    <a:pt x="3591" y="2791"/>
                    <a:pt x="3502" y="2719"/>
                    <a:pt x="3441" y="2630"/>
                  </a:cubicBezTo>
                  <a:cubicBezTo>
                    <a:pt x="3299" y="2418"/>
                    <a:pt x="3191" y="2177"/>
                    <a:pt x="3099" y="1936"/>
                  </a:cubicBezTo>
                  <a:cubicBezTo>
                    <a:pt x="3071" y="1857"/>
                    <a:pt x="3039" y="1777"/>
                    <a:pt x="2998" y="1695"/>
                  </a:cubicBezTo>
                  <a:cubicBezTo>
                    <a:pt x="2998" y="1667"/>
                    <a:pt x="2989" y="1616"/>
                    <a:pt x="2960" y="1597"/>
                  </a:cubicBezTo>
                  <a:cubicBezTo>
                    <a:pt x="2950" y="1597"/>
                    <a:pt x="2938" y="1597"/>
                    <a:pt x="2938" y="1606"/>
                  </a:cubicBezTo>
                  <a:cubicBezTo>
                    <a:pt x="2919" y="1616"/>
                    <a:pt x="2919" y="1647"/>
                    <a:pt x="2909" y="1667"/>
                  </a:cubicBezTo>
                  <a:cubicBezTo>
                    <a:pt x="2890" y="1717"/>
                    <a:pt x="2868" y="1768"/>
                    <a:pt x="2849" y="1816"/>
                  </a:cubicBezTo>
                  <a:cubicBezTo>
                    <a:pt x="2789" y="1958"/>
                    <a:pt x="2738" y="2088"/>
                    <a:pt x="2688" y="2218"/>
                  </a:cubicBezTo>
                  <a:cubicBezTo>
                    <a:pt x="2589" y="2477"/>
                    <a:pt x="2558" y="2749"/>
                    <a:pt x="2539" y="3018"/>
                  </a:cubicBezTo>
                  <a:lnTo>
                    <a:pt x="2539" y="3018"/>
                  </a:lnTo>
                  <a:cubicBezTo>
                    <a:pt x="2539" y="3018"/>
                    <a:pt x="2538" y="3019"/>
                    <a:pt x="2538" y="3020"/>
                  </a:cubicBezTo>
                  <a:cubicBezTo>
                    <a:pt x="2538" y="3140"/>
                    <a:pt x="2548" y="3282"/>
                    <a:pt x="2469" y="3381"/>
                  </a:cubicBezTo>
                  <a:cubicBezTo>
                    <a:pt x="2368" y="3492"/>
                    <a:pt x="2146" y="3542"/>
                    <a:pt x="2006" y="3542"/>
                  </a:cubicBezTo>
                  <a:cubicBezTo>
                    <a:pt x="1876" y="3547"/>
                    <a:pt x="1748" y="3551"/>
                    <a:pt x="1621" y="3551"/>
                  </a:cubicBezTo>
                  <a:cubicBezTo>
                    <a:pt x="1464" y="3551"/>
                    <a:pt x="1308" y="3544"/>
                    <a:pt x="1154" y="3523"/>
                  </a:cubicBezTo>
                  <a:cubicBezTo>
                    <a:pt x="853" y="3482"/>
                    <a:pt x="571" y="3412"/>
                    <a:pt x="290" y="3292"/>
                  </a:cubicBezTo>
                  <a:cubicBezTo>
                    <a:pt x="181" y="3241"/>
                    <a:pt x="71" y="3171"/>
                    <a:pt x="109" y="3032"/>
                  </a:cubicBezTo>
                  <a:cubicBezTo>
                    <a:pt x="131" y="2972"/>
                    <a:pt x="160" y="2911"/>
                    <a:pt x="191" y="2851"/>
                  </a:cubicBezTo>
                  <a:cubicBezTo>
                    <a:pt x="340" y="2550"/>
                    <a:pt x="511" y="2259"/>
                    <a:pt x="672" y="1968"/>
                  </a:cubicBezTo>
                  <a:cubicBezTo>
                    <a:pt x="723" y="1876"/>
                    <a:pt x="742" y="1787"/>
                    <a:pt x="771" y="1686"/>
                  </a:cubicBezTo>
                  <a:cubicBezTo>
                    <a:pt x="831" y="1496"/>
                    <a:pt x="904" y="1315"/>
                    <a:pt x="983" y="1134"/>
                  </a:cubicBezTo>
                  <a:cubicBezTo>
                    <a:pt x="1063" y="944"/>
                    <a:pt x="1154" y="754"/>
                    <a:pt x="1253" y="573"/>
                  </a:cubicBezTo>
                  <a:cubicBezTo>
                    <a:pt x="1335" y="443"/>
                    <a:pt x="1414" y="292"/>
                    <a:pt x="1525" y="191"/>
                  </a:cubicBezTo>
                  <a:cubicBezTo>
                    <a:pt x="1652" y="75"/>
                    <a:pt x="1844" y="41"/>
                    <a:pt x="2031" y="41"/>
                  </a:cubicBezTo>
                  <a:close/>
                  <a:moveTo>
                    <a:pt x="2016" y="0"/>
                  </a:moveTo>
                  <a:cubicBezTo>
                    <a:pt x="1826" y="0"/>
                    <a:pt x="1604" y="51"/>
                    <a:pt x="1474" y="191"/>
                  </a:cubicBezTo>
                  <a:cubicBezTo>
                    <a:pt x="1363" y="301"/>
                    <a:pt x="1284" y="443"/>
                    <a:pt x="1214" y="573"/>
                  </a:cubicBezTo>
                  <a:cubicBezTo>
                    <a:pt x="1113" y="754"/>
                    <a:pt x="1024" y="944"/>
                    <a:pt x="942" y="1134"/>
                  </a:cubicBezTo>
                  <a:cubicBezTo>
                    <a:pt x="863" y="1305"/>
                    <a:pt x="802" y="1486"/>
                    <a:pt x="742" y="1657"/>
                  </a:cubicBezTo>
                  <a:cubicBezTo>
                    <a:pt x="701" y="1768"/>
                    <a:pt x="682" y="1857"/>
                    <a:pt x="632" y="1958"/>
                  </a:cubicBezTo>
                  <a:cubicBezTo>
                    <a:pt x="470" y="2259"/>
                    <a:pt x="302" y="2538"/>
                    <a:pt x="150" y="2839"/>
                  </a:cubicBezTo>
                  <a:cubicBezTo>
                    <a:pt x="90" y="2972"/>
                    <a:pt x="1" y="3140"/>
                    <a:pt x="140" y="3251"/>
                  </a:cubicBezTo>
                  <a:cubicBezTo>
                    <a:pt x="270" y="3352"/>
                    <a:pt x="451" y="3403"/>
                    <a:pt x="603" y="3453"/>
                  </a:cubicBezTo>
                  <a:cubicBezTo>
                    <a:pt x="771" y="3501"/>
                    <a:pt x="964" y="3533"/>
                    <a:pt x="1144" y="3561"/>
                  </a:cubicBezTo>
                  <a:cubicBezTo>
                    <a:pt x="1313" y="3593"/>
                    <a:pt x="1494" y="3593"/>
                    <a:pt x="1674" y="3593"/>
                  </a:cubicBezTo>
                  <a:cubicBezTo>
                    <a:pt x="1712" y="3590"/>
                    <a:pt x="1751" y="3590"/>
                    <a:pt x="1789" y="3590"/>
                  </a:cubicBezTo>
                  <a:cubicBezTo>
                    <a:pt x="1828" y="3590"/>
                    <a:pt x="1867" y="3590"/>
                    <a:pt x="1906" y="3590"/>
                  </a:cubicBezTo>
                  <a:cubicBezTo>
                    <a:pt x="1984" y="3590"/>
                    <a:pt x="2062" y="3588"/>
                    <a:pt x="2136" y="3574"/>
                  </a:cubicBezTo>
                  <a:cubicBezTo>
                    <a:pt x="2257" y="3552"/>
                    <a:pt x="2437" y="3482"/>
                    <a:pt x="2507" y="3381"/>
                  </a:cubicBezTo>
                  <a:cubicBezTo>
                    <a:pt x="2589" y="3282"/>
                    <a:pt x="2577" y="3152"/>
                    <a:pt x="2577" y="3020"/>
                  </a:cubicBezTo>
                  <a:cubicBezTo>
                    <a:pt x="2599" y="2801"/>
                    <a:pt x="2608" y="2589"/>
                    <a:pt x="2678" y="2379"/>
                  </a:cubicBezTo>
                  <a:cubicBezTo>
                    <a:pt x="2729" y="2199"/>
                    <a:pt x="2808" y="2028"/>
                    <a:pt x="2878" y="1857"/>
                  </a:cubicBezTo>
                  <a:cubicBezTo>
                    <a:pt x="2898" y="1792"/>
                    <a:pt x="2924" y="1728"/>
                    <a:pt x="2953" y="1671"/>
                  </a:cubicBezTo>
                  <a:lnTo>
                    <a:pt x="2953" y="1671"/>
                  </a:lnTo>
                  <a:cubicBezTo>
                    <a:pt x="2959" y="1684"/>
                    <a:pt x="2964" y="1695"/>
                    <a:pt x="2969" y="1708"/>
                  </a:cubicBezTo>
                  <a:cubicBezTo>
                    <a:pt x="3020" y="1847"/>
                    <a:pt x="3080" y="1996"/>
                    <a:pt x="3140" y="2138"/>
                  </a:cubicBezTo>
                  <a:cubicBezTo>
                    <a:pt x="3220" y="2329"/>
                    <a:pt x="3311" y="2519"/>
                    <a:pt x="3432" y="2690"/>
                  </a:cubicBezTo>
                  <a:cubicBezTo>
                    <a:pt x="3480" y="2760"/>
                    <a:pt x="3562" y="2820"/>
                    <a:pt x="3591" y="2899"/>
                  </a:cubicBezTo>
                  <a:cubicBezTo>
                    <a:pt x="3612" y="2960"/>
                    <a:pt x="3622" y="3051"/>
                    <a:pt x="3682" y="3102"/>
                  </a:cubicBezTo>
                  <a:cubicBezTo>
                    <a:pt x="3691" y="3108"/>
                    <a:pt x="3700" y="3110"/>
                    <a:pt x="3710" y="3110"/>
                  </a:cubicBezTo>
                  <a:cubicBezTo>
                    <a:pt x="3746" y="3110"/>
                    <a:pt x="3790" y="3078"/>
                    <a:pt x="3822" y="3070"/>
                  </a:cubicBezTo>
                  <a:cubicBezTo>
                    <a:pt x="3863" y="3041"/>
                    <a:pt x="3892" y="3020"/>
                    <a:pt x="3933" y="3000"/>
                  </a:cubicBezTo>
                  <a:cubicBezTo>
                    <a:pt x="3948" y="2993"/>
                    <a:pt x="3962" y="2990"/>
                    <a:pt x="3977" y="2990"/>
                  </a:cubicBezTo>
                  <a:cubicBezTo>
                    <a:pt x="4022" y="2990"/>
                    <a:pt x="4066" y="3018"/>
                    <a:pt x="4104" y="3041"/>
                  </a:cubicBezTo>
                  <a:cubicBezTo>
                    <a:pt x="4140" y="3063"/>
                    <a:pt x="4230" y="3159"/>
                    <a:pt x="4292" y="3159"/>
                  </a:cubicBezTo>
                  <a:cubicBezTo>
                    <a:pt x="4309" y="3159"/>
                    <a:pt x="4324" y="3152"/>
                    <a:pt x="4335" y="3133"/>
                  </a:cubicBezTo>
                  <a:lnTo>
                    <a:pt x="4335" y="3133"/>
                  </a:lnTo>
                  <a:cubicBezTo>
                    <a:pt x="4340" y="3133"/>
                    <a:pt x="4344" y="3134"/>
                    <a:pt x="4348" y="3134"/>
                  </a:cubicBezTo>
                  <a:cubicBezTo>
                    <a:pt x="4412" y="3134"/>
                    <a:pt x="4402" y="3054"/>
                    <a:pt x="4383" y="3000"/>
                  </a:cubicBezTo>
                  <a:cubicBezTo>
                    <a:pt x="4335" y="2870"/>
                    <a:pt x="4253" y="2750"/>
                    <a:pt x="4173" y="2630"/>
                  </a:cubicBezTo>
                  <a:cubicBezTo>
                    <a:pt x="4104" y="2500"/>
                    <a:pt x="4034" y="2370"/>
                    <a:pt x="3961" y="2237"/>
                  </a:cubicBezTo>
                  <a:cubicBezTo>
                    <a:pt x="3933" y="2189"/>
                    <a:pt x="3901" y="2148"/>
                    <a:pt x="3901" y="2088"/>
                  </a:cubicBezTo>
                  <a:cubicBezTo>
                    <a:pt x="3892" y="2057"/>
                    <a:pt x="3913" y="2028"/>
                    <a:pt x="3913" y="2008"/>
                  </a:cubicBezTo>
                  <a:cubicBezTo>
                    <a:pt x="3923" y="1936"/>
                    <a:pt x="3882" y="1888"/>
                    <a:pt x="3853" y="1828"/>
                  </a:cubicBezTo>
                  <a:cubicBezTo>
                    <a:pt x="3673" y="1505"/>
                    <a:pt x="3521" y="1175"/>
                    <a:pt x="3360" y="843"/>
                  </a:cubicBezTo>
                  <a:cubicBezTo>
                    <a:pt x="3299" y="723"/>
                    <a:pt x="3239" y="583"/>
                    <a:pt x="3150" y="472"/>
                  </a:cubicBezTo>
                  <a:cubicBezTo>
                    <a:pt x="3039" y="342"/>
                    <a:pt x="2890" y="222"/>
                    <a:pt x="2738" y="142"/>
                  </a:cubicBezTo>
                  <a:cubicBezTo>
                    <a:pt x="2649" y="82"/>
                    <a:pt x="2548" y="70"/>
                    <a:pt x="2457" y="41"/>
                  </a:cubicBezTo>
                  <a:cubicBezTo>
                    <a:pt x="2307" y="10"/>
                    <a:pt x="2168" y="0"/>
                    <a:pt x="201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3"/>
            <p:cNvSpPr/>
            <p:nvPr/>
          </p:nvSpPr>
          <p:spPr>
            <a:xfrm>
              <a:off x="4479402" y="3405642"/>
              <a:ext cx="457489" cy="108592"/>
            </a:xfrm>
            <a:custGeom>
              <a:avLst/>
              <a:gdLst/>
              <a:ahLst/>
              <a:cxnLst/>
              <a:rect l="l" t="t" r="r" b="b"/>
              <a:pathLst>
                <a:path w="2216" h="526" extrusionOk="0">
                  <a:moveTo>
                    <a:pt x="40" y="0"/>
                  </a:moveTo>
                  <a:cubicBezTo>
                    <a:pt x="30" y="0"/>
                    <a:pt x="19" y="5"/>
                    <a:pt x="19" y="15"/>
                  </a:cubicBezTo>
                  <a:cubicBezTo>
                    <a:pt x="0" y="195"/>
                    <a:pt x="120" y="246"/>
                    <a:pt x="270" y="297"/>
                  </a:cubicBezTo>
                  <a:cubicBezTo>
                    <a:pt x="530" y="386"/>
                    <a:pt x="792" y="468"/>
                    <a:pt x="1062" y="506"/>
                  </a:cubicBezTo>
                  <a:cubicBezTo>
                    <a:pt x="1177" y="519"/>
                    <a:pt x="1293" y="525"/>
                    <a:pt x="1408" y="525"/>
                  </a:cubicBezTo>
                  <a:cubicBezTo>
                    <a:pt x="1565" y="525"/>
                    <a:pt x="1723" y="514"/>
                    <a:pt x="1885" y="496"/>
                  </a:cubicBezTo>
                  <a:cubicBezTo>
                    <a:pt x="2035" y="477"/>
                    <a:pt x="2206" y="446"/>
                    <a:pt x="2215" y="256"/>
                  </a:cubicBezTo>
                  <a:cubicBezTo>
                    <a:pt x="2215" y="246"/>
                    <a:pt x="2206" y="241"/>
                    <a:pt x="2196" y="241"/>
                  </a:cubicBezTo>
                  <a:cubicBezTo>
                    <a:pt x="2186" y="241"/>
                    <a:pt x="2177" y="246"/>
                    <a:pt x="2177" y="256"/>
                  </a:cubicBezTo>
                  <a:cubicBezTo>
                    <a:pt x="2167" y="477"/>
                    <a:pt x="1854" y="468"/>
                    <a:pt x="1695" y="477"/>
                  </a:cubicBezTo>
                  <a:cubicBezTo>
                    <a:pt x="1614" y="485"/>
                    <a:pt x="1534" y="488"/>
                    <a:pt x="1453" y="488"/>
                  </a:cubicBezTo>
                  <a:cubicBezTo>
                    <a:pt x="1323" y="488"/>
                    <a:pt x="1193" y="479"/>
                    <a:pt x="1062" y="468"/>
                  </a:cubicBezTo>
                  <a:cubicBezTo>
                    <a:pt x="852" y="436"/>
                    <a:pt x="650" y="386"/>
                    <a:pt x="450" y="316"/>
                  </a:cubicBezTo>
                  <a:cubicBezTo>
                    <a:pt x="361" y="287"/>
                    <a:pt x="260" y="256"/>
                    <a:pt x="159" y="217"/>
                  </a:cubicBezTo>
                  <a:cubicBezTo>
                    <a:pt x="80" y="176"/>
                    <a:pt x="48" y="106"/>
                    <a:pt x="60" y="15"/>
                  </a:cubicBezTo>
                  <a:cubicBezTo>
                    <a:pt x="60" y="5"/>
                    <a:pt x="50" y="0"/>
                    <a:pt x="4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3"/>
            <p:cNvSpPr/>
            <p:nvPr/>
          </p:nvSpPr>
          <p:spPr>
            <a:xfrm>
              <a:off x="4518627" y="3424635"/>
              <a:ext cx="8051" cy="30967"/>
            </a:xfrm>
            <a:custGeom>
              <a:avLst/>
              <a:gdLst/>
              <a:ahLst/>
              <a:cxnLst/>
              <a:rect l="l" t="t" r="r" b="b"/>
              <a:pathLst>
                <a:path w="39" h="150" extrusionOk="0">
                  <a:moveTo>
                    <a:pt x="20" y="1"/>
                  </a:moveTo>
                  <a:cubicBezTo>
                    <a:pt x="10" y="1"/>
                    <a:pt x="0" y="8"/>
                    <a:pt x="0" y="24"/>
                  </a:cubicBezTo>
                  <a:lnTo>
                    <a:pt x="0" y="135"/>
                  </a:lnTo>
                  <a:cubicBezTo>
                    <a:pt x="0" y="144"/>
                    <a:pt x="10" y="149"/>
                    <a:pt x="20" y="149"/>
                  </a:cubicBezTo>
                  <a:cubicBezTo>
                    <a:pt x="29" y="149"/>
                    <a:pt x="39" y="144"/>
                    <a:pt x="39" y="135"/>
                  </a:cubicBezTo>
                  <a:lnTo>
                    <a:pt x="39" y="24"/>
                  </a:lnTo>
                  <a:cubicBezTo>
                    <a:pt x="39" y="8"/>
                    <a:pt x="29" y="1"/>
                    <a:pt x="2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3"/>
            <p:cNvSpPr/>
            <p:nvPr/>
          </p:nvSpPr>
          <p:spPr>
            <a:xfrm>
              <a:off x="4552690" y="3444247"/>
              <a:ext cx="13006" cy="21058"/>
            </a:xfrm>
            <a:custGeom>
              <a:avLst/>
              <a:gdLst/>
              <a:ahLst/>
              <a:cxnLst/>
              <a:rect l="l" t="t" r="r" b="b"/>
              <a:pathLst>
                <a:path w="63" h="102" extrusionOk="0">
                  <a:moveTo>
                    <a:pt x="30" y="1"/>
                  </a:moveTo>
                  <a:cubicBezTo>
                    <a:pt x="24" y="1"/>
                    <a:pt x="19" y="3"/>
                    <a:pt x="16" y="8"/>
                  </a:cubicBezTo>
                  <a:cubicBezTo>
                    <a:pt x="6" y="30"/>
                    <a:pt x="6" y="59"/>
                    <a:pt x="6" y="78"/>
                  </a:cubicBezTo>
                  <a:cubicBezTo>
                    <a:pt x="0" y="94"/>
                    <a:pt x="7" y="102"/>
                    <a:pt x="17" y="102"/>
                  </a:cubicBezTo>
                  <a:cubicBezTo>
                    <a:pt x="27" y="102"/>
                    <a:pt x="40" y="94"/>
                    <a:pt x="45" y="78"/>
                  </a:cubicBezTo>
                  <a:cubicBezTo>
                    <a:pt x="45" y="59"/>
                    <a:pt x="45" y="49"/>
                    <a:pt x="54" y="30"/>
                  </a:cubicBezTo>
                  <a:cubicBezTo>
                    <a:pt x="63" y="15"/>
                    <a:pt x="45" y="1"/>
                    <a:pt x="3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3"/>
            <p:cNvSpPr/>
            <p:nvPr/>
          </p:nvSpPr>
          <p:spPr>
            <a:xfrm>
              <a:off x="4595837" y="3453331"/>
              <a:ext cx="11974" cy="27045"/>
            </a:xfrm>
            <a:custGeom>
              <a:avLst/>
              <a:gdLst/>
              <a:ahLst/>
              <a:cxnLst/>
              <a:rect l="l" t="t" r="r" b="b"/>
              <a:pathLst>
                <a:path w="58" h="131" extrusionOk="0">
                  <a:moveTo>
                    <a:pt x="27" y="1"/>
                  </a:moveTo>
                  <a:cubicBezTo>
                    <a:pt x="17" y="1"/>
                    <a:pt x="7" y="5"/>
                    <a:pt x="7" y="15"/>
                  </a:cubicBezTo>
                  <a:cubicBezTo>
                    <a:pt x="16" y="46"/>
                    <a:pt x="7" y="75"/>
                    <a:pt x="7" y="107"/>
                  </a:cubicBezTo>
                  <a:cubicBezTo>
                    <a:pt x="1" y="119"/>
                    <a:pt x="15" y="131"/>
                    <a:pt x="28" y="131"/>
                  </a:cubicBezTo>
                  <a:cubicBezTo>
                    <a:pt x="36" y="131"/>
                    <a:pt x="44" y="127"/>
                    <a:pt x="48" y="116"/>
                  </a:cubicBezTo>
                  <a:cubicBezTo>
                    <a:pt x="48" y="85"/>
                    <a:pt x="57" y="56"/>
                    <a:pt x="48" y="15"/>
                  </a:cubicBezTo>
                  <a:cubicBezTo>
                    <a:pt x="48" y="5"/>
                    <a:pt x="37" y="1"/>
                    <a:pt x="2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3"/>
            <p:cNvSpPr/>
            <p:nvPr/>
          </p:nvSpPr>
          <p:spPr>
            <a:xfrm>
              <a:off x="4633616" y="3456634"/>
              <a:ext cx="21264" cy="34890"/>
            </a:xfrm>
            <a:custGeom>
              <a:avLst/>
              <a:gdLst/>
              <a:ahLst/>
              <a:cxnLst/>
              <a:rect l="l" t="t" r="r" b="b"/>
              <a:pathLst>
                <a:path w="103" h="169" extrusionOk="0">
                  <a:moveTo>
                    <a:pt x="77" y="1"/>
                  </a:moveTo>
                  <a:cubicBezTo>
                    <a:pt x="72" y="1"/>
                    <a:pt x="67" y="3"/>
                    <a:pt x="65" y="9"/>
                  </a:cubicBezTo>
                  <a:cubicBezTo>
                    <a:pt x="45" y="50"/>
                    <a:pt x="36" y="100"/>
                    <a:pt x="14" y="139"/>
                  </a:cubicBezTo>
                  <a:cubicBezTo>
                    <a:pt x="0" y="154"/>
                    <a:pt x="17" y="168"/>
                    <a:pt x="31" y="168"/>
                  </a:cubicBezTo>
                  <a:cubicBezTo>
                    <a:pt x="37" y="168"/>
                    <a:pt x="42" y="166"/>
                    <a:pt x="45" y="160"/>
                  </a:cubicBezTo>
                  <a:cubicBezTo>
                    <a:pt x="65" y="119"/>
                    <a:pt x="74" y="69"/>
                    <a:pt x="96" y="30"/>
                  </a:cubicBezTo>
                  <a:cubicBezTo>
                    <a:pt x="103" y="15"/>
                    <a:pt x="89" y="1"/>
                    <a:pt x="7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3"/>
            <p:cNvSpPr/>
            <p:nvPr/>
          </p:nvSpPr>
          <p:spPr>
            <a:xfrm>
              <a:off x="4693278" y="3470466"/>
              <a:ext cx="13006" cy="27664"/>
            </a:xfrm>
            <a:custGeom>
              <a:avLst/>
              <a:gdLst/>
              <a:ahLst/>
              <a:cxnLst/>
              <a:rect l="l" t="t" r="r" b="b"/>
              <a:pathLst>
                <a:path w="63" h="134" extrusionOk="0">
                  <a:moveTo>
                    <a:pt x="44" y="0"/>
                  </a:moveTo>
                  <a:cubicBezTo>
                    <a:pt x="34" y="0"/>
                    <a:pt x="21" y="8"/>
                    <a:pt x="16" y="24"/>
                  </a:cubicBezTo>
                  <a:cubicBezTo>
                    <a:pt x="16" y="52"/>
                    <a:pt x="7" y="84"/>
                    <a:pt x="7" y="113"/>
                  </a:cubicBezTo>
                  <a:cubicBezTo>
                    <a:pt x="1" y="125"/>
                    <a:pt x="13" y="134"/>
                    <a:pt x="27" y="134"/>
                  </a:cubicBezTo>
                  <a:cubicBezTo>
                    <a:pt x="35" y="134"/>
                    <a:pt x="43" y="130"/>
                    <a:pt x="48" y="122"/>
                  </a:cubicBezTo>
                  <a:cubicBezTo>
                    <a:pt x="48" y="84"/>
                    <a:pt x="57" y="52"/>
                    <a:pt x="57" y="24"/>
                  </a:cubicBezTo>
                  <a:cubicBezTo>
                    <a:pt x="62" y="8"/>
                    <a:pt x="54" y="0"/>
                    <a:pt x="4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3"/>
            <p:cNvSpPr/>
            <p:nvPr/>
          </p:nvSpPr>
          <p:spPr>
            <a:xfrm>
              <a:off x="4722181" y="3470672"/>
              <a:ext cx="17342" cy="27458"/>
            </a:xfrm>
            <a:custGeom>
              <a:avLst/>
              <a:gdLst/>
              <a:ahLst/>
              <a:cxnLst/>
              <a:rect l="l" t="t" r="r" b="b"/>
              <a:pathLst>
                <a:path w="84" h="133" extrusionOk="0">
                  <a:moveTo>
                    <a:pt x="57" y="0"/>
                  </a:moveTo>
                  <a:cubicBezTo>
                    <a:pt x="49" y="0"/>
                    <a:pt x="41" y="3"/>
                    <a:pt x="38" y="10"/>
                  </a:cubicBezTo>
                  <a:cubicBezTo>
                    <a:pt x="28" y="42"/>
                    <a:pt x="16" y="71"/>
                    <a:pt x="6" y="112"/>
                  </a:cubicBezTo>
                  <a:cubicBezTo>
                    <a:pt x="0" y="124"/>
                    <a:pt x="14" y="133"/>
                    <a:pt x="27" y="133"/>
                  </a:cubicBezTo>
                  <a:cubicBezTo>
                    <a:pt x="36" y="133"/>
                    <a:pt x="44" y="129"/>
                    <a:pt x="47" y="121"/>
                  </a:cubicBezTo>
                  <a:cubicBezTo>
                    <a:pt x="57" y="92"/>
                    <a:pt x="66" y="51"/>
                    <a:pt x="76" y="23"/>
                  </a:cubicBezTo>
                  <a:cubicBezTo>
                    <a:pt x="84" y="9"/>
                    <a:pt x="70" y="0"/>
                    <a:pt x="57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3"/>
            <p:cNvSpPr/>
            <p:nvPr/>
          </p:nvSpPr>
          <p:spPr>
            <a:xfrm>
              <a:off x="4769663" y="3473150"/>
              <a:ext cx="17135" cy="32825"/>
            </a:xfrm>
            <a:custGeom>
              <a:avLst/>
              <a:gdLst/>
              <a:ahLst/>
              <a:cxnLst/>
              <a:rect l="l" t="t" r="r" b="b"/>
              <a:pathLst>
                <a:path w="83" h="159" extrusionOk="0">
                  <a:moveTo>
                    <a:pt x="61" y="1"/>
                  </a:moveTo>
                  <a:cubicBezTo>
                    <a:pt x="52" y="1"/>
                    <a:pt x="43" y="7"/>
                    <a:pt x="39" y="20"/>
                  </a:cubicBezTo>
                  <a:cubicBezTo>
                    <a:pt x="39" y="49"/>
                    <a:pt x="27" y="90"/>
                    <a:pt x="7" y="131"/>
                  </a:cubicBezTo>
                  <a:cubicBezTo>
                    <a:pt x="1" y="145"/>
                    <a:pt x="13" y="158"/>
                    <a:pt x="25" y="158"/>
                  </a:cubicBezTo>
                  <a:cubicBezTo>
                    <a:pt x="30" y="158"/>
                    <a:pt x="35" y="156"/>
                    <a:pt x="39" y="150"/>
                  </a:cubicBezTo>
                  <a:cubicBezTo>
                    <a:pt x="58" y="109"/>
                    <a:pt x="68" y="71"/>
                    <a:pt x="77" y="30"/>
                  </a:cubicBezTo>
                  <a:cubicBezTo>
                    <a:pt x="83" y="12"/>
                    <a:pt x="72" y="1"/>
                    <a:pt x="6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3"/>
            <p:cNvSpPr/>
            <p:nvPr/>
          </p:nvSpPr>
          <p:spPr>
            <a:xfrm>
              <a:off x="4824164" y="3470672"/>
              <a:ext cx="19613" cy="31174"/>
            </a:xfrm>
            <a:custGeom>
              <a:avLst/>
              <a:gdLst/>
              <a:ahLst/>
              <a:cxnLst/>
              <a:rect l="l" t="t" r="r" b="b"/>
              <a:pathLst>
                <a:path w="95" h="151" extrusionOk="0">
                  <a:moveTo>
                    <a:pt x="71" y="0"/>
                  </a:moveTo>
                  <a:cubicBezTo>
                    <a:pt x="64" y="0"/>
                    <a:pt x="58" y="3"/>
                    <a:pt x="54" y="10"/>
                  </a:cubicBezTo>
                  <a:cubicBezTo>
                    <a:pt x="44" y="51"/>
                    <a:pt x="35" y="92"/>
                    <a:pt x="16" y="121"/>
                  </a:cubicBezTo>
                  <a:cubicBezTo>
                    <a:pt x="0" y="137"/>
                    <a:pt x="16" y="151"/>
                    <a:pt x="30" y="151"/>
                  </a:cubicBezTo>
                  <a:cubicBezTo>
                    <a:pt x="36" y="151"/>
                    <a:pt x="42" y="148"/>
                    <a:pt x="44" y="143"/>
                  </a:cubicBezTo>
                  <a:cubicBezTo>
                    <a:pt x="76" y="112"/>
                    <a:pt x="85" y="71"/>
                    <a:pt x="95" y="23"/>
                  </a:cubicBezTo>
                  <a:cubicBezTo>
                    <a:pt x="95" y="9"/>
                    <a:pt x="83" y="0"/>
                    <a:pt x="71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3"/>
            <p:cNvSpPr/>
            <p:nvPr/>
          </p:nvSpPr>
          <p:spPr>
            <a:xfrm>
              <a:off x="4870408" y="3466750"/>
              <a:ext cx="21264" cy="35716"/>
            </a:xfrm>
            <a:custGeom>
              <a:avLst/>
              <a:gdLst/>
              <a:ahLst/>
              <a:cxnLst/>
              <a:rect l="l" t="t" r="r" b="b"/>
              <a:pathLst>
                <a:path w="103" h="173" extrusionOk="0">
                  <a:moveTo>
                    <a:pt x="77" y="0"/>
                  </a:moveTo>
                  <a:cubicBezTo>
                    <a:pt x="71" y="0"/>
                    <a:pt x="65" y="3"/>
                    <a:pt x="61" y="10"/>
                  </a:cubicBezTo>
                  <a:cubicBezTo>
                    <a:pt x="42" y="61"/>
                    <a:pt x="11" y="102"/>
                    <a:pt x="1" y="150"/>
                  </a:cubicBezTo>
                  <a:cubicBezTo>
                    <a:pt x="1" y="163"/>
                    <a:pt x="17" y="172"/>
                    <a:pt x="29" y="172"/>
                  </a:cubicBezTo>
                  <a:cubicBezTo>
                    <a:pt x="36" y="172"/>
                    <a:pt x="42" y="169"/>
                    <a:pt x="42" y="162"/>
                  </a:cubicBezTo>
                  <a:cubicBezTo>
                    <a:pt x="52" y="111"/>
                    <a:pt x="80" y="70"/>
                    <a:pt x="102" y="29"/>
                  </a:cubicBezTo>
                  <a:cubicBezTo>
                    <a:pt x="102" y="11"/>
                    <a:pt x="89" y="0"/>
                    <a:pt x="77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3"/>
            <p:cNvSpPr/>
            <p:nvPr/>
          </p:nvSpPr>
          <p:spPr>
            <a:xfrm>
              <a:off x="4912522" y="2787547"/>
              <a:ext cx="132127" cy="49548"/>
            </a:xfrm>
            <a:custGeom>
              <a:avLst/>
              <a:gdLst/>
              <a:ahLst/>
              <a:cxnLst/>
              <a:rect l="l" t="t" r="r" b="b"/>
              <a:pathLst>
                <a:path w="640" h="240" extrusionOk="0">
                  <a:moveTo>
                    <a:pt x="26" y="1"/>
                  </a:moveTo>
                  <a:cubicBezTo>
                    <a:pt x="14" y="1"/>
                    <a:pt x="0" y="15"/>
                    <a:pt x="9" y="30"/>
                  </a:cubicBezTo>
                  <a:cubicBezTo>
                    <a:pt x="54" y="132"/>
                    <a:pt x="280" y="239"/>
                    <a:pt x="449" y="239"/>
                  </a:cubicBezTo>
                  <a:cubicBezTo>
                    <a:pt x="544" y="239"/>
                    <a:pt x="622" y="206"/>
                    <a:pt x="640" y="120"/>
                  </a:cubicBezTo>
                  <a:cubicBezTo>
                    <a:pt x="640" y="108"/>
                    <a:pt x="624" y="99"/>
                    <a:pt x="612" y="99"/>
                  </a:cubicBezTo>
                  <a:cubicBezTo>
                    <a:pt x="605" y="99"/>
                    <a:pt x="599" y="103"/>
                    <a:pt x="599" y="110"/>
                  </a:cubicBezTo>
                  <a:cubicBezTo>
                    <a:pt x="586" y="173"/>
                    <a:pt x="527" y="198"/>
                    <a:pt x="451" y="198"/>
                  </a:cubicBezTo>
                  <a:cubicBezTo>
                    <a:pt x="298" y="198"/>
                    <a:pt x="78" y="97"/>
                    <a:pt x="38" y="9"/>
                  </a:cubicBezTo>
                  <a:cubicBezTo>
                    <a:pt x="35" y="3"/>
                    <a:pt x="30" y="1"/>
                    <a:pt x="2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3"/>
            <p:cNvSpPr/>
            <p:nvPr/>
          </p:nvSpPr>
          <p:spPr>
            <a:xfrm>
              <a:off x="4947618" y="2790850"/>
              <a:ext cx="16516" cy="32412"/>
            </a:xfrm>
            <a:custGeom>
              <a:avLst/>
              <a:gdLst/>
              <a:ahLst/>
              <a:cxnLst/>
              <a:rect l="l" t="t" r="r" b="b"/>
              <a:pathLst>
                <a:path w="80" h="157" extrusionOk="0">
                  <a:moveTo>
                    <a:pt x="59" y="1"/>
                  </a:moveTo>
                  <a:cubicBezTo>
                    <a:pt x="49" y="1"/>
                    <a:pt x="39" y="8"/>
                    <a:pt x="39" y="24"/>
                  </a:cubicBezTo>
                  <a:cubicBezTo>
                    <a:pt x="39" y="53"/>
                    <a:pt x="19" y="94"/>
                    <a:pt x="7" y="125"/>
                  </a:cubicBezTo>
                  <a:cubicBezTo>
                    <a:pt x="1" y="139"/>
                    <a:pt x="14" y="157"/>
                    <a:pt x="26" y="157"/>
                  </a:cubicBezTo>
                  <a:cubicBezTo>
                    <a:pt x="31" y="157"/>
                    <a:pt x="36" y="153"/>
                    <a:pt x="39" y="145"/>
                  </a:cubicBezTo>
                  <a:cubicBezTo>
                    <a:pt x="58" y="104"/>
                    <a:pt x="80" y="65"/>
                    <a:pt x="80" y="24"/>
                  </a:cubicBezTo>
                  <a:cubicBezTo>
                    <a:pt x="80" y="8"/>
                    <a:pt x="69" y="1"/>
                    <a:pt x="5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3"/>
            <p:cNvSpPr/>
            <p:nvPr/>
          </p:nvSpPr>
          <p:spPr>
            <a:xfrm>
              <a:off x="4989939" y="2796011"/>
              <a:ext cx="19406" cy="38812"/>
            </a:xfrm>
            <a:custGeom>
              <a:avLst/>
              <a:gdLst/>
              <a:ahLst/>
              <a:cxnLst/>
              <a:rect l="l" t="t" r="r" b="b"/>
              <a:pathLst>
                <a:path w="94" h="188" extrusionOk="0">
                  <a:moveTo>
                    <a:pt x="29" y="1"/>
                  </a:moveTo>
                  <a:cubicBezTo>
                    <a:pt x="16" y="1"/>
                    <a:pt x="1" y="14"/>
                    <a:pt x="14" y="28"/>
                  </a:cubicBezTo>
                  <a:cubicBezTo>
                    <a:pt x="34" y="79"/>
                    <a:pt x="43" y="129"/>
                    <a:pt x="55" y="170"/>
                  </a:cubicBezTo>
                  <a:cubicBezTo>
                    <a:pt x="55" y="182"/>
                    <a:pt x="62" y="188"/>
                    <a:pt x="70" y="188"/>
                  </a:cubicBezTo>
                  <a:cubicBezTo>
                    <a:pt x="81" y="188"/>
                    <a:pt x="94" y="177"/>
                    <a:pt x="94" y="160"/>
                  </a:cubicBezTo>
                  <a:cubicBezTo>
                    <a:pt x="84" y="110"/>
                    <a:pt x="74" y="59"/>
                    <a:pt x="43" y="9"/>
                  </a:cubicBezTo>
                  <a:cubicBezTo>
                    <a:pt x="40" y="3"/>
                    <a:pt x="35" y="1"/>
                    <a:pt x="2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3"/>
            <p:cNvSpPr/>
            <p:nvPr/>
          </p:nvSpPr>
          <p:spPr>
            <a:xfrm>
              <a:off x="5016157" y="2794360"/>
              <a:ext cx="21884" cy="24154"/>
            </a:xfrm>
            <a:custGeom>
              <a:avLst/>
              <a:gdLst/>
              <a:ahLst/>
              <a:cxnLst/>
              <a:rect l="l" t="t" r="r" b="b"/>
              <a:pathLst>
                <a:path w="106" h="117" extrusionOk="0">
                  <a:moveTo>
                    <a:pt x="27" y="1"/>
                  </a:moveTo>
                  <a:cubicBezTo>
                    <a:pt x="16" y="1"/>
                    <a:pt x="0" y="21"/>
                    <a:pt x="8" y="36"/>
                  </a:cubicBezTo>
                  <a:cubicBezTo>
                    <a:pt x="27" y="58"/>
                    <a:pt x="49" y="87"/>
                    <a:pt x="58" y="108"/>
                  </a:cubicBezTo>
                  <a:cubicBezTo>
                    <a:pt x="64" y="114"/>
                    <a:pt x="70" y="116"/>
                    <a:pt x="77" y="116"/>
                  </a:cubicBezTo>
                  <a:cubicBezTo>
                    <a:pt x="92" y="116"/>
                    <a:pt x="105" y="102"/>
                    <a:pt x="97" y="87"/>
                  </a:cubicBezTo>
                  <a:cubicBezTo>
                    <a:pt x="78" y="58"/>
                    <a:pt x="58" y="36"/>
                    <a:pt x="37" y="7"/>
                  </a:cubicBezTo>
                  <a:cubicBezTo>
                    <a:pt x="34" y="3"/>
                    <a:pt x="31" y="1"/>
                    <a:pt x="2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3"/>
            <p:cNvSpPr/>
            <p:nvPr/>
          </p:nvSpPr>
          <p:spPr>
            <a:xfrm>
              <a:off x="4903851" y="2768554"/>
              <a:ext cx="34683" cy="11768"/>
            </a:xfrm>
            <a:custGeom>
              <a:avLst/>
              <a:gdLst/>
              <a:ahLst/>
              <a:cxnLst/>
              <a:rect l="l" t="t" r="r" b="b"/>
              <a:pathLst>
                <a:path w="168" h="57" extrusionOk="0">
                  <a:moveTo>
                    <a:pt x="127" y="1"/>
                  </a:moveTo>
                  <a:cubicBezTo>
                    <a:pt x="125" y="1"/>
                    <a:pt x="123" y="1"/>
                    <a:pt x="121" y="2"/>
                  </a:cubicBezTo>
                  <a:cubicBezTo>
                    <a:pt x="111" y="12"/>
                    <a:pt x="89" y="12"/>
                    <a:pt x="80" y="12"/>
                  </a:cubicBezTo>
                  <a:cubicBezTo>
                    <a:pt x="67" y="12"/>
                    <a:pt x="53" y="16"/>
                    <a:pt x="42" y="16"/>
                  </a:cubicBezTo>
                  <a:cubicBezTo>
                    <a:pt x="37" y="16"/>
                    <a:pt x="32" y="15"/>
                    <a:pt x="29" y="12"/>
                  </a:cubicBezTo>
                  <a:cubicBezTo>
                    <a:pt x="0" y="12"/>
                    <a:pt x="0" y="53"/>
                    <a:pt x="29" y="53"/>
                  </a:cubicBezTo>
                  <a:cubicBezTo>
                    <a:pt x="36" y="56"/>
                    <a:pt x="43" y="57"/>
                    <a:pt x="50" y="57"/>
                  </a:cubicBezTo>
                  <a:cubicBezTo>
                    <a:pt x="64" y="57"/>
                    <a:pt x="77" y="53"/>
                    <a:pt x="89" y="53"/>
                  </a:cubicBezTo>
                  <a:cubicBezTo>
                    <a:pt x="111" y="53"/>
                    <a:pt x="121" y="41"/>
                    <a:pt x="140" y="41"/>
                  </a:cubicBezTo>
                  <a:cubicBezTo>
                    <a:pt x="168" y="32"/>
                    <a:pt x="146" y="1"/>
                    <a:pt x="12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3"/>
            <p:cNvSpPr/>
            <p:nvPr/>
          </p:nvSpPr>
          <p:spPr>
            <a:xfrm>
              <a:off x="4649512" y="3337928"/>
              <a:ext cx="277466" cy="64825"/>
            </a:xfrm>
            <a:custGeom>
              <a:avLst/>
              <a:gdLst/>
              <a:ahLst/>
              <a:cxnLst/>
              <a:rect l="l" t="t" r="r" b="b"/>
              <a:pathLst>
                <a:path w="1344" h="314" extrusionOk="0">
                  <a:moveTo>
                    <a:pt x="29" y="1"/>
                  </a:moveTo>
                  <a:cubicBezTo>
                    <a:pt x="13" y="1"/>
                    <a:pt x="0" y="26"/>
                    <a:pt x="19" y="42"/>
                  </a:cubicBezTo>
                  <a:cubicBezTo>
                    <a:pt x="318" y="201"/>
                    <a:pt x="642" y="313"/>
                    <a:pt x="975" y="313"/>
                  </a:cubicBezTo>
                  <a:cubicBezTo>
                    <a:pt x="1086" y="313"/>
                    <a:pt x="1199" y="301"/>
                    <a:pt x="1312" y="273"/>
                  </a:cubicBezTo>
                  <a:cubicBezTo>
                    <a:pt x="1343" y="273"/>
                    <a:pt x="1321" y="232"/>
                    <a:pt x="1302" y="232"/>
                  </a:cubicBezTo>
                  <a:cubicBezTo>
                    <a:pt x="1194" y="257"/>
                    <a:pt x="1085" y="269"/>
                    <a:pt x="978" y="269"/>
                  </a:cubicBezTo>
                  <a:cubicBezTo>
                    <a:pt x="651" y="269"/>
                    <a:pt x="332" y="161"/>
                    <a:pt x="38" y="3"/>
                  </a:cubicBezTo>
                  <a:cubicBezTo>
                    <a:pt x="35" y="2"/>
                    <a:pt x="32" y="1"/>
                    <a:pt x="2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3"/>
            <p:cNvSpPr/>
            <p:nvPr/>
          </p:nvSpPr>
          <p:spPr>
            <a:xfrm>
              <a:off x="4712891" y="2209296"/>
              <a:ext cx="571862" cy="499605"/>
            </a:xfrm>
            <a:custGeom>
              <a:avLst/>
              <a:gdLst/>
              <a:ahLst/>
              <a:cxnLst/>
              <a:rect l="l" t="t" r="r" b="b"/>
              <a:pathLst>
                <a:path w="2770" h="2420" extrusionOk="0">
                  <a:moveTo>
                    <a:pt x="1370" y="0"/>
                  </a:moveTo>
                  <a:cubicBezTo>
                    <a:pt x="1096" y="0"/>
                    <a:pt x="835" y="98"/>
                    <a:pt x="593" y="402"/>
                  </a:cubicBezTo>
                  <a:cubicBezTo>
                    <a:pt x="453" y="583"/>
                    <a:pt x="323" y="835"/>
                    <a:pt x="181" y="1004"/>
                  </a:cubicBezTo>
                  <a:cubicBezTo>
                    <a:pt x="73" y="1136"/>
                    <a:pt x="1" y="1305"/>
                    <a:pt x="22" y="1476"/>
                  </a:cubicBezTo>
                  <a:cubicBezTo>
                    <a:pt x="31" y="1546"/>
                    <a:pt x="106" y="1812"/>
                    <a:pt x="209" y="1812"/>
                  </a:cubicBezTo>
                  <a:cubicBezTo>
                    <a:pt x="226" y="1812"/>
                    <a:pt x="244" y="1804"/>
                    <a:pt x="263" y="1787"/>
                  </a:cubicBezTo>
                  <a:cubicBezTo>
                    <a:pt x="273" y="1808"/>
                    <a:pt x="263" y="1827"/>
                    <a:pt x="273" y="1847"/>
                  </a:cubicBezTo>
                  <a:cubicBezTo>
                    <a:pt x="282" y="1878"/>
                    <a:pt x="343" y="1957"/>
                    <a:pt x="384" y="1957"/>
                  </a:cubicBezTo>
                  <a:cubicBezTo>
                    <a:pt x="434" y="1957"/>
                    <a:pt x="393" y="1888"/>
                    <a:pt x="403" y="1847"/>
                  </a:cubicBezTo>
                  <a:lnTo>
                    <a:pt x="403" y="1847"/>
                  </a:lnTo>
                  <a:cubicBezTo>
                    <a:pt x="434" y="1868"/>
                    <a:pt x="444" y="1919"/>
                    <a:pt x="473" y="1938"/>
                  </a:cubicBezTo>
                  <a:cubicBezTo>
                    <a:pt x="523" y="1998"/>
                    <a:pt x="615" y="2018"/>
                    <a:pt x="685" y="2039"/>
                  </a:cubicBezTo>
                  <a:cubicBezTo>
                    <a:pt x="663" y="2018"/>
                    <a:pt x="653" y="1998"/>
                    <a:pt x="644" y="1979"/>
                  </a:cubicBezTo>
                  <a:lnTo>
                    <a:pt x="644" y="1979"/>
                  </a:lnTo>
                  <a:cubicBezTo>
                    <a:pt x="675" y="1998"/>
                    <a:pt x="704" y="2027"/>
                    <a:pt x="745" y="2049"/>
                  </a:cubicBezTo>
                  <a:cubicBezTo>
                    <a:pt x="815" y="2087"/>
                    <a:pt x="894" y="2109"/>
                    <a:pt x="954" y="2148"/>
                  </a:cubicBezTo>
                  <a:cubicBezTo>
                    <a:pt x="1046" y="2198"/>
                    <a:pt x="1135" y="2280"/>
                    <a:pt x="1116" y="2388"/>
                  </a:cubicBezTo>
                  <a:cubicBezTo>
                    <a:pt x="1135" y="2379"/>
                    <a:pt x="1166" y="2340"/>
                    <a:pt x="1176" y="2319"/>
                  </a:cubicBezTo>
                  <a:cubicBezTo>
                    <a:pt x="1195" y="2350"/>
                    <a:pt x="1195" y="2388"/>
                    <a:pt x="1217" y="2420"/>
                  </a:cubicBezTo>
                  <a:cubicBezTo>
                    <a:pt x="1315" y="2379"/>
                    <a:pt x="1397" y="2309"/>
                    <a:pt x="1506" y="2290"/>
                  </a:cubicBezTo>
                  <a:cubicBezTo>
                    <a:pt x="1540" y="2283"/>
                    <a:pt x="1573" y="2280"/>
                    <a:pt x="1606" y="2280"/>
                  </a:cubicBezTo>
                  <a:cubicBezTo>
                    <a:pt x="1717" y="2280"/>
                    <a:pt x="1822" y="2313"/>
                    <a:pt x="1939" y="2328"/>
                  </a:cubicBezTo>
                  <a:cubicBezTo>
                    <a:pt x="1993" y="2333"/>
                    <a:pt x="2054" y="2339"/>
                    <a:pt x="2117" y="2339"/>
                  </a:cubicBezTo>
                  <a:cubicBezTo>
                    <a:pt x="2215" y="2339"/>
                    <a:pt x="2315" y="2324"/>
                    <a:pt x="2389" y="2268"/>
                  </a:cubicBezTo>
                  <a:cubicBezTo>
                    <a:pt x="2469" y="2208"/>
                    <a:pt x="2490" y="2109"/>
                    <a:pt x="2560" y="2049"/>
                  </a:cubicBezTo>
                  <a:lnTo>
                    <a:pt x="2560" y="2049"/>
                  </a:lnTo>
                  <a:cubicBezTo>
                    <a:pt x="2560" y="2068"/>
                    <a:pt x="2551" y="2100"/>
                    <a:pt x="2551" y="2128"/>
                  </a:cubicBezTo>
                  <a:cubicBezTo>
                    <a:pt x="2579" y="2128"/>
                    <a:pt x="2620" y="2087"/>
                    <a:pt x="2640" y="2068"/>
                  </a:cubicBezTo>
                  <a:cubicBezTo>
                    <a:pt x="2671" y="2039"/>
                    <a:pt x="2709" y="2008"/>
                    <a:pt x="2722" y="1957"/>
                  </a:cubicBezTo>
                  <a:cubicBezTo>
                    <a:pt x="2770" y="1827"/>
                    <a:pt x="2709" y="1657"/>
                    <a:pt x="2700" y="1517"/>
                  </a:cubicBezTo>
                  <a:cubicBezTo>
                    <a:pt x="2690" y="1377"/>
                    <a:pt x="2709" y="1226"/>
                    <a:pt x="2700" y="1086"/>
                  </a:cubicBezTo>
                  <a:cubicBezTo>
                    <a:pt x="2690" y="915"/>
                    <a:pt x="2681" y="864"/>
                    <a:pt x="2630" y="703"/>
                  </a:cubicBezTo>
                  <a:cubicBezTo>
                    <a:pt x="2579" y="563"/>
                    <a:pt x="2459" y="402"/>
                    <a:pt x="2339" y="323"/>
                  </a:cubicBezTo>
                  <a:cubicBezTo>
                    <a:pt x="2199" y="221"/>
                    <a:pt x="2047" y="123"/>
                    <a:pt x="1888" y="82"/>
                  </a:cubicBezTo>
                  <a:cubicBezTo>
                    <a:pt x="1819" y="72"/>
                    <a:pt x="1677" y="41"/>
                    <a:pt x="1607" y="22"/>
                  </a:cubicBezTo>
                  <a:cubicBezTo>
                    <a:pt x="1527" y="8"/>
                    <a:pt x="1448" y="0"/>
                    <a:pt x="1370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3"/>
            <p:cNvSpPr/>
            <p:nvPr/>
          </p:nvSpPr>
          <p:spPr>
            <a:xfrm>
              <a:off x="4700504" y="2205786"/>
              <a:ext cx="584248" cy="507243"/>
            </a:xfrm>
            <a:custGeom>
              <a:avLst/>
              <a:gdLst/>
              <a:ahLst/>
              <a:cxnLst/>
              <a:rect l="l" t="t" r="r" b="b"/>
              <a:pathLst>
                <a:path w="2830" h="2457" extrusionOk="0">
                  <a:moveTo>
                    <a:pt x="1421" y="35"/>
                  </a:moveTo>
                  <a:cubicBezTo>
                    <a:pt x="1597" y="35"/>
                    <a:pt x="1773" y="83"/>
                    <a:pt x="1948" y="118"/>
                  </a:cubicBezTo>
                  <a:cubicBezTo>
                    <a:pt x="1948" y="118"/>
                    <a:pt x="1948" y="118"/>
                    <a:pt x="1948" y="118"/>
                  </a:cubicBezTo>
                  <a:lnTo>
                    <a:pt x="1948" y="118"/>
                  </a:lnTo>
                  <a:cubicBezTo>
                    <a:pt x="1951" y="120"/>
                    <a:pt x="1953" y="120"/>
                    <a:pt x="1955" y="120"/>
                  </a:cubicBezTo>
                  <a:cubicBezTo>
                    <a:pt x="1956" y="120"/>
                    <a:pt x="1956" y="120"/>
                    <a:pt x="1956" y="120"/>
                  </a:cubicBezTo>
                  <a:lnTo>
                    <a:pt x="1956" y="120"/>
                  </a:lnTo>
                  <a:cubicBezTo>
                    <a:pt x="2343" y="224"/>
                    <a:pt x="2650" y="542"/>
                    <a:pt x="2731" y="942"/>
                  </a:cubicBezTo>
                  <a:cubicBezTo>
                    <a:pt x="2769" y="1141"/>
                    <a:pt x="2721" y="1353"/>
                    <a:pt x="2741" y="1563"/>
                  </a:cubicBezTo>
                  <a:cubicBezTo>
                    <a:pt x="2750" y="1664"/>
                    <a:pt x="2782" y="1755"/>
                    <a:pt x="2782" y="1854"/>
                  </a:cubicBezTo>
                  <a:cubicBezTo>
                    <a:pt x="2782" y="1914"/>
                    <a:pt x="2769" y="1984"/>
                    <a:pt x="2721" y="2035"/>
                  </a:cubicBezTo>
                  <a:cubicBezTo>
                    <a:pt x="2705" y="2058"/>
                    <a:pt x="2668" y="2092"/>
                    <a:pt x="2633" y="2112"/>
                  </a:cubicBezTo>
                  <a:lnTo>
                    <a:pt x="2633" y="2112"/>
                  </a:lnTo>
                  <a:cubicBezTo>
                    <a:pt x="2636" y="2097"/>
                    <a:pt x="2639" y="2083"/>
                    <a:pt x="2639" y="2066"/>
                  </a:cubicBezTo>
                  <a:cubicBezTo>
                    <a:pt x="2634" y="2053"/>
                    <a:pt x="2624" y="2044"/>
                    <a:pt x="2616" y="2044"/>
                  </a:cubicBezTo>
                  <a:cubicBezTo>
                    <a:pt x="2610" y="2044"/>
                    <a:pt x="2605" y="2048"/>
                    <a:pt x="2601" y="2056"/>
                  </a:cubicBezTo>
                  <a:cubicBezTo>
                    <a:pt x="2509" y="2145"/>
                    <a:pt x="2490" y="2266"/>
                    <a:pt x="2348" y="2316"/>
                  </a:cubicBezTo>
                  <a:cubicBezTo>
                    <a:pt x="2298" y="2333"/>
                    <a:pt x="2244" y="2340"/>
                    <a:pt x="2190" y="2340"/>
                  </a:cubicBezTo>
                  <a:cubicBezTo>
                    <a:pt x="2114" y="2340"/>
                    <a:pt x="2038" y="2328"/>
                    <a:pt x="1968" y="2316"/>
                  </a:cubicBezTo>
                  <a:cubicBezTo>
                    <a:pt x="1869" y="2301"/>
                    <a:pt x="1764" y="2270"/>
                    <a:pt x="1664" y="2270"/>
                  </a:cubicBezTo>
                  <a:cubicBezTo>
                    <a:pt x="1641" y="2270"/>
                    <a:pt x="1619" y="2272"/>
                    <a:pt x="1597" y="2275"/>
                  </a:cubicBezTo>
                  <a:cubicBezTo>
                    <a:pt x="1484" y="2296"/>
                    <a:pt x="1388" y="2358"/>
                    <a:pt x="1285" y="2408"/>
                  </a:cubicBezTo>
                  <a:lnTo>
                    <a:pt x="1285" y="2408"/>
                  </a:lnTo>
                  <a:cubicBezTo>
                    <a:pt x="1272" y="2381"/>
                    <a:pt x="1263" y="2351"/>
                    <a:pt x="1255" y="2326"/>
                  </a:cubicBezTo>
                  <a:cubicBezTo>
                    <a:pt x="1255" y="2316"/>
                    <a:pt x="1250" y="2312"/>
                    <a:pt x="1244" y="2312"/>
                  </a:cubicBezTo>
                  <a:cubicBezTo>
                    <a:pt x="1238" y="2312"/>
                    <a:pt x="1231" y="2316"/>
                    <a:pt x="1226" y="2326"/>
                  </a:cubicBezTo>
                  <a:cubicBezTo>
                    <a:pt x="1223" y="2329"/>
                    <a:pt x="1220" y="2332"/>
                    <a:pt x="1217" y="2336"/>
                  </a:cubicBezTo>
                  <a:lnTo>
                    <a:pt x="1217" y="2336"/>
                  </a:lnTo>
                  <a:cubicBezTo>
                    <a:pt x="1217" y="2336"/>
                    <a:pt x="1217" y="2336"/>
                    <a:pt x="1216" y="2336"/>
                  </a:cubicBezTo>
                  <a:cubicBezTo>
                    <a:pt x="1217" y="2336"/>
                    <a:pt x="1217" y="2336"/>
                    <a:pt x="1217" y="2336"/>
                  </a:cubicBezTo>
                  <a:lnTo>
                    <a:pt x="1217" y="2336"/>
                  </a:lnTo>
                  <a:cubicBezTo>
                    <a:pt x="1209" y="2345"/>
                    <a:pt x="1203" y="2355"/>
                    <a:pt x="1195" y="2364"/>
                  </a:cubicBezTo>
                  <a:lnTo>
                    <a:pt x="1195" y="2364"/>
                  </a:lnTo>
                  <a:cubicBezTo>
                    <a:pt x="1188" y="2292"/>
                    <a:pt x="1143" y="2227"/>
                    <a:pt x="1074" y="2177"/>
                  </a:cubicBezTo>
                  <a:cubicBezTo>
                    <a:pt x="1024" y="2145"/>
                    <a:pt x="964" y="2117"/>
                    <a:pt x="903" y="2095"/>
                  </a:cubicBezTo>
                  <a:cubicBezTo>
                    <a:pt x="834" y="2066"/>
                    <a:pt x="773" y="2015"/>
                    <a:pt x="713" y="1974"/>
                  </a:cubicBezTo>
                  <a:cubicBezTo>
                    <a:pt x="710" y="1973"/>
                    <a:pt x="706" y="1972"/>
                    <a:pt x="703" y="1972"/>
                  </a:cubicBezTo>
                  <a:cubicBezTo>
                    <a:pt x="688" y="1972"/>
                    <a:pt x="676" y="1988"/>
                    <a:pt x="684" y="2006"/>
                  </a:cubicBezTo>
                  <a:cubicBezTo>
                    <a:pt x="688" y="2013"/>
                    <a:pt x="693" y="2020"/>
                    <a:pt x="698" y="2027"/>
                  </a:cubicBezTo>
                  <a:lnTo>
                    <a:pt x="698" y="2027"/>
                  </a:lnTo>
                  <a:cubicBezTo>
                    <a:pt x="659" y="2013"/>
                    <a:pt x="619" y="1997"/>
                    <a:pt x="583" y="1974"/>
                  </a:cubicBezTo>
                  <a:cubicBezTo>
                    <a:pt x="533" y="1946"/>
                    <a:pt x="523" y="1895"/>
                    <a:pt x="482" y="1854"/>
                  </a:cubicBezTo>
                  <a:cubicBezTo>
                    <a:pt x="478" y="1850"/>
                    <a:pt x="471" y="1848"/>
                    <a:pt x="464" y="1848"/>
                  </a:cubicBezTo>
                  <a:cubicBezTo>
                    <a:pt x="453" y="1848"/>
                    <a:pt x="444" y="1852"/>
                    <a:pt x="444" y="1864"/>
                  </a:cubicBezTo>
                  <a:lnTo>
                    <a:pt x="444" y="1946"/>
                  </a:lnTo>
                  <a:cubicBezTo>
                    <a:pt x="422" y="1946"/>
                    <a:pt x="403" y="1936"/>
                    <a:pt x="393" y="1914"/>
                  </a:cubicBezTo>
                  <a:cubicBezTo>
                    <a:pt x="362" y="1876"/>
                    <a:pt x="352" y="1854"/>
                    <a:pt x="342" y="1804"/>
                  </a:cubicBezTo>
                  <a:cubicBezTo>
                    <a:pt x="342" y="1789"/>
                    <a:pt x="332" y="1780"/>
                    <a:pt x="323" y="1780"/>
                  </a:cubicBezTo>
                  <a:cubicBezTo>
                    <a:pt x="319" y="1780"/>
                    <a:pt x="316" y="1782"/>
                    <a:pt x="314" y="1784"/>
                  </a:cubicBezTo>
                  <a:cubicBezTo>
                    <a:pt x="298" y="1798"/>
                    <a:pt x="284" y="1803"/>
                    <a:pt x="270" y="1803"/>
                  </a:cubicBezTo>
                  <a:cubicBezTo>
                    <a:pt x="203" y="1803"/>
                    <a:pt x="159" y="1663"/>
                    <a:pt x="143" y="1613"/>
                  </a:cubicBezTo>
                  <a:cubicBezTo>
                    <a:pt x="102" y="1515"/>
                    <a:pt x="92" y="1413"/>
                    <a:pt x="111" y="1303"/>
                  </a:cubicBezTo>
                  <a:cubicBezTo>
                    <a:pt x="152" y="1153"/>
                    <a:pt x="253" y="1052"/>
                    <a:pt x="333" y="932"/>
                  </a:cubicBezTo>
                  <a:cubicBezTo>
                    <a:pt x="422" y="812"/>
                    <a:pt x="494" y="682"/>
                    <a:pt x="574" y="561"/>
                  </a:cubicBezTo>
                  <a:cubicBezTo>
                    <a:pt x="735" y="330"/>
                    <a:pt x="944" y="130"/>
                    <a:pt x="1226" y="58"/>
                  </a:cubicBezTo>
                  <a:cubicBezTo>
                    <a:pt x="1291" y="42"/>
                    <a:pt x="1356" y="35"/>
                    <a:pt x="1421" y="35"/>
                  </a:cubicBezTo>
                  <a:close/>
                  <a:moveTo>
                    <a:pt x="1421" y="1"/>
                  </a:moveTo>
                  <a:cubicBezTo>
                    <a:pt x="1327" y="1"/>
                    <a:pt x="1231" y="11"/>
                    <a:pt x="1135" y="39"/>
                  </a:cubicBezTo>
                  <a:cubicBezTo>
                    <a:pt x="805" y="140"/>
                    <a:pt x="615" y="441"/>
                    <a:pt x="434" y="710"/>
                  </a:cubicBezTo>
                  <a:cubicBezTo>
                    <a:pt x="273" y="961"/>
                    <a:pt x="1" y="1202"/>
                    <a:pt x="73" y="1534"/>
                  </a:cubicBezTo>
                  <a:cubicBezTo>
                    <a:pt x="89" y="1618"/>
                    <a:pt x="161" y="1847"/>
                    <a:pt x="271" y="1847"/>
                  </a:cubicBezTo>
                  <a:cubicBezTo>
                    <a:pt x="284" y="1847"/>
                    <a:pt x="297" y="1844"/>
                    <a:pt x="310" y="1837"/>
                  </a:cubicBezTo>
                  <a:lnTo>
                    <a:pt x="310" y="1837"/>
                  </a:lnTo>
                  <a:cubicBezTo>
                    <a:pt x="328" y="1896"/>
                    <a:pt x="364" y="1968"/>
                    <a:pt x="422" y="1984"/>
                  </a:cubicBezTo>
                  <a:cubicBezTo>
                    <a:pt x="433" y="1988"/>
                    <a:pt x="441" y="1990"/>
                    <a:pt x="449" y="1990"/>
                  </a:cubicBezTo>
                  <a:cubicBezTo>
                    <a:pt x="481" y="1990"/>
                    <a:pt x="481" y="1954"/>
                    <a:pt x="480" y="1920"/>
                  </a:cubicBezTo>
                  <a:lnTo>
                    <a:pt x="480" y="1920"/>
                  </a:lnTo>
                  <a:cubicBezTo>
                    <a:pt x="498" y="1946"/>
                    <a:pt x="516" y="1975"/>
                    <a:pt x="542" y="1996"/>
                  </a:cubicBezTo>
                  <a:cubicBezTo>
                    <a:pt x="602" y="2035"/>
                    <a:pt x="663" y="2056"/>
                    <a:pt x="735" y="2076"/>
                  </a:cubicBezTo>
                  <a:cubicBezTo>
                    <a:pt x="738" y="2077"/>
                    <a:pt x="742" y="2078"/>
                    <a:pt x="744" y="2078"/>
                  </a:cubicBezTo>
                  <a:cubicBezTo>
                    <a:pt x="754" y="2078"/>
                    <a:pt x="760" y="2068"/>
                    <a:pt x="757" y="2055"/>
                  </a:cubicBezTo>
                  <a:lnTo>
                    <a:pt x="757" y="2055"/>
                  </a:lnTo>
                  <a:cubicBezTo>
                    <a:pt x="817" y="2092"/>
                    <a:pt x="879" y="2127"/>
                    <a:pt x="944" y="2155"/>
                  </a:cubicBezTo>
                  <a:cubicBezTo>
                    <a:pt x="1055" y="2196"/>
                    <a:pt x="1166" y="2275"/>
                    <a:pt x="1156" y="2405"/>
                  </a:cubicBezTo>
                  <a:cubicBezTo>
                    <a:pt x="1144" y="2427"/>
                    <a:pt x="1166" y="2427"/>
                    <a:pt x="1185" y="2427"/>
                  </a:cubicBezTo>
                  <a:cubicBezTo>
                    <a:pt x="1205" y="2414"/>
                    <a:pt x="1219" y="2397"/>
                    <a:pt x="1232" y="2379"/>
                  </a:cubicBezTo>
                  <a:lnTo>
                    <a:pt x="1232" y="2379"/>
                  </a:lnTo>
                  <a:cubicBezTo>
                    <a:pt x="1239" y="2401"/>
                    <a:pt x="1243" y="2421"/>
                    <a:pt x="1255" y="2446"/>
                  </a:cubicBezTo>
                  <a:cubicBezTo>
                    <a:pt x="1265" y="2456"/>
                    <a:pt x="1277" y="2456"/>
                    <a:pt x="1286" y="2456"/>
                  </a:cubicBezTo>
                  <a:cubicBezTo>
                    <a:pt x="1418" y="2390"/>
                    <a:pt x="1533" y="2316"/>
                    <a:pt x="1681" y="2316"/>
                  </a:cubicBezTo>
                  <a:cubicBezTo>
                    <a:pt x="1690" y="2316"/>
                    <a:pt x="1699" y="2316"/>
                    <a:pt x="1708" y="2316"/>
                  </a:cubicBezTo>
                  <a:cubicBezTo>
                    <a:pt x="1847" y="2326"/>
                    <a:pt x="1987" y="2367"/>
                    <a:pt x="2129" y="2377"/>
                  </a:cubicBezTo>
                  <a:cubicBezTo>
                    <a:pt x="2228" y="2377"/>
                    <a:pt x="2329" y="2367"/>
                    <a:pt x="2420" y="2326"/>
                  </a:cubicBezTo>
                  <a:cubicBezTo>
                    <a:pt x="2504" y="2291"/>
                    <a:pt x="2540" y="2192"/>
                    <a:pt x="2597" y="2114"/>
                  </a:cubicBezTo>
                  <a:lnTo>
                    <a:pt x="2597" y="2114"/>
                  </a:lnTo>
                  <a:cubicBezTo>
                    <a:pt x="2595" y="2122"/>
                    <a:pt x="2593" y="2129"/>
                    <a:pt x="2589" y="2136"/>
                  </a:cubicBezTo>
                  <a:cubicBezTo>
                    <a:pt x="2589" y="2155"/>
                    <a:pt x="2601" y="2165"/>
                    <a:pt x="2620" y="2165"/>
                  </a:cubicBezTo>
                  <a:cubicBezTo>
                    <a:pt x="2671" y="2155"/>
                    <a:pt x="2741" y="2085"/>
                    <a:pt x="2769" y="2035"/>
                  </a:cubicBezTo>
                  <a:cubicBezTo>
                    <a:pt x="2830" y="1955"/>
                    <a:pt x="2820" y="1854"/>
                    <a:pt x="2810" y="1755"/>
                  </a:cubicBezTo>
                  <a:cubicBezTo>
                    <a:pt x="2801" y="1623"/>
                    <a:pt x="2769" y="1503"/>
                    <a:pt x="2782" y="1373"/>
                  </a:cubicBezTo>
                  <a:cubicBezTo>
                    <a:pt x="2782" y="1243"/>
                    <a:pt x="2791" y="1113"/>
                    <a:pt x="2769" y="982"/>
                  </a:cubicBezTo>
                  <a:cubicBezTo>
                    <a:pt x="2721" y="552"/>
                    <a:pt x="2379" y="190"/>
                    <a:pt x="1958" y="80"/>
                  </a:cubicBezTo>
                  <a:cubicBezTo>
                    <a:pt x="1779" y="40"/>
                    <a:pt x="1602" y="1"/>
                    <a:pt x="142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3"/>
            <p:cNvSpPr/>
            <p:nvPr/>
          </p:nvSpPr>
          <p:spPr>
            <a:xfrm>
              <a:off x="4883001" y="2346375"/>
              <a:ext cx="364588" cy="453567"/>
            </a:xfrm>
            <a:custGeom>
              <a:avLst/>
              <a:gdLst/>
              <a:ahLst/>
              <a:cxnLst/>
              <a:rect l="l" t="t" r="r" b="b"/>
              <a:pathLst>
                <a:path w="1766" h="2197" extrusionOk="0">
                  <a:moveTo>
                    <a:pt x="662" y="1"/>
                  </a:moveTo>
                  <a:cubicBezTo>
                    <a:pt x="662" y="261"/>
                    <a:pt x="441" y="432"/>
                    <a:pt x="371" y="571"/>
                  </a:cubicBezTo>
                  <a:cubicBezTo>
                    <a:pt x="292" y="742"/>
                    <a:pt x="320" y="894"/>
                    <a:pt x="361" y="1074"/>
                  </a:cubicBezTo>
                  <a:cubicBezTo>
                    <a:pt x="282" y="993"/>
                    <a:pt x="260" y="942"/>
                    <a:pt x="222" y="843"/>
                  </a:cubicBezTo>
                  <a:cubicBezTo>
                    <a:pt x="207" y="816"/>
                    <a:pt x="202" y="798"/>
                    <a:pt x="183" y="798"/>
                  </a:cubicBezTo>
                  <a:cubicBezTo>
                    <a:pt x="173" y="798"/>
                    <a:pt x="160" y="802"/>
                    <a:pt x="140" y="812"/>
                  </a:cubicBezTo>
                  <a:cubicBezTo>
                    <a:pt x="92" y="822"/>
                    <a:pt x="60" y="834"/>
                    <a:pt x="41" y="872"/>
                  </a:cubicBezTo>
                  <a:cubicBezTo>
                    <a:pt x="0" y="1002"/>
                    <a:pt x="10" y="1154"/>
                    <a:pt x="101" y="1265"/>
                  </a:cubicBezTo>
                  <a:cubicBezTo>
                    <a:pt x="152" y="1315"/>
                    <a:pt x="231" y="1375"/>
                    <a:pt x="272" y="1436"/>
                  </a:cubicBezTo>
                  <a:cubicBezTo>
                    <a:pt x="272" y="1436"/>
                    <a:pt x="311" y="1505"/>
                    <a:pt x="342" y="1556"/>
                  </a:cubicBezTo>
                  <a:cubicBezTo>
                    <a:pt x="352" y="1585"/>
                    <a:pt x="371" y="1616"/>
                    <a:pt x="393" y="1645"/>
                  </a:cubicBezTo>
                  <a:cubicBezTo>
                    <a:pt x="381" y="1705"/>
                    <a:pt x="371" y="1765"/>
                    <a:pt x="352" y="1816"/>
                  </a:cubicBezTo>
                  <a:cubicBezTo>
                    <a:pt x="332" y="1895"/>
                    <a:pt x="231" y="2016"/>
                    <a:pt x="282" y="2086"/>
                  </a:cubicBezTo>
                  <a:cubicBezTo>
                    <a:pt x="292" y="2107"/>
                    <a:pt x="332" y="2127"/>
                    <a:pt x="352" y="2136"/>
                  </a:cubicBezTo>
                  <a:cubicBezTo>
                    <a:pt x="397" y="2163"/>
                    <a:pt x="458" y="2197"/>
                    <a:pt x="513" y="2197"/>
                  </a:cubicBezTo>
                  <a:cubicBezTo>
                    <a:pt x="543" y="2197"/>
                    <a:pt x="571" y="2186"/>
                    <a:pt x="592" y="2158"/>
                  </a:cubicBezTo>
                  <a:cubicBezTo>
                    <a:pt x="592" y="2158"/>
                    <a:pt x="643" y="1965"/>
                    <a:pt x="662" y="1876"/>
                  </a:cubicBezTo>
                  <a:cubicBezTo>
                    <a:pt x="765" y="1936"/>
                    <a:pt x="970" y="2003"/>
                    <a:pt x="1110" y="2003"/>
                  </a:cubicBezTo>
                  <a:cubicBezTo>
                    <a:pt x="1134" y="2003"/>
                    <a:pt x="1156" y="2001"/>
                    <a:pt x="1175" y="1997"/>
                  </a:cubicBezTo>
                  <a:cubicBezTo>
                    <a:pt x="1175" y="1997"/>
                    <a:pt x="1486" y="1886"/>
                    <a:pt x="1606" y="1566"/>
                  </a:cubicBezTo>
                  <a:cubicBezTo>
                    <a:pt x="1717" y="1265"/>
                    <a:pt x="1705" y="1024"/>
                    <a:pt x="1736" y="752"/>
                  </a:cubicBezTo>
                  <a:cubicBezTo>
                    <a:pt x="1746" y="631"/>
                    <a:pt x="1765" y="511"/>
                    <a:pt x="1727" y="391"/>
                  </a:cubicBezTo>
                  <a:cubicBezTo>
                    <a:pt x="1717" y="340"/>
                    <a:pt x="1695" y="311"/>
                    <a:pt x="1676" y="270"/>
                  </a:cubicBezTo>
                  <a:lnTo>
                    <a:pt x="1676" y="311"/>
                  </a:lnTo>
                  <a:cubicBezTo>
                    <a:pt x="1686" y="400"/>
                    <a:pt x="1695" y="542"/>
                    <a:pt x="1645" y="622"/>
                  </a:cubicBezTo>
                  <a:cubicBezTo>
                    <a:pt x="1584" y="581"/>
                    <a:pt x="792" y="460"/>
                    <a:pt x="773" y="441"/>
                  </a:cubicBezTo>
                  <a:cubicBezTo>
                    <a:pt x="754" y="422"/>
                    <a:pt x="754" y="90"/>
                    <a:pt x="6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3"/>
            <p:cNvSpPr/>
            <p:nvPr/>
          </p:nvSpPr>
          <p:spPr>
            <a:xfrm>
              <a:off x="4878872" y="2341833"/>
              <a:ext cx="373052" cy="462444"/>
            </a:xfrm>
            <a:custGeom>
              <a:avLst/>
              <a:gdLst/>
              <a:ahLst/>
              <a:cxnLst/>
              <a:rect l="l" t="t" r="r" b="b"/>
              <a:pathLst>
                <a:path w="1807" h="2240" extrusionOk="0">
                  <a:moveTo>
                    <a:pt x="700" y="55"/>
                  </a:moveTo>
                  <a:cubicBezTo>
                    <a:pt x="726" y="89"/>
                    <a:pt x="733" y="179"/>
                    <a:pt x="733" y="213"/>
                  </a:cubicBezTo>
                  <a:cubicBezTo>
                    <a:pt x="743" y="283"/>
                    <a:pt x="752" y="352"/>
                    <a:pt x="762" y="434"/>
                  </a:cubicBezTo>
                  <a:cubicBezTo>
                    <a:pt x="774" y="504"/>
                    <a:pt x="844" y="494"/>
                    <a:pt x="913" y="514"/>
                  </a:cubicBezTo>
                  <a:cubicBezTo>
                    <a:pt x="1053" y="533"/>
                    <a:pt x="1195" y="564"/>
                    <a:pt x="1335" y="584"/>
                  </a:cubicBezTo>
                  <a:cubicBezTo>
                    <a:pt x="1424" y="603"/>
                    <a:pt x="1566" y="615"/>
                    <a:pt x="1655" y="663"/>
                  </a:cubicBezTo>
                  <a:cubicBezTo>
                    <a:pt x="1665" y="663"/>
                    <a:pt x="1677" y="663"/>
                    <a:pt x="1677" y="653"/>
                  </a:cubicBezTo>
                  <a:cubicBezTo>
                    <a:pt x="1719" y="576"/>
                    <a:pt x="1726" y="490"/>
                    <a:pt x="1723" y="404"/>
                  </a:cubicBezTo>
                  <a:lnTo>
                    <a:pt x="1723" y="404"/>
                  </a:lnTo>
                  <a:cubicBezTo>
                    <a:pt x="1723" y="405"/>
                    <a:pt x="1723" y="406"/>
                    <a:pt x="1723" y="407"/>
                  </a:cubicBezTo>
                  <a:lnTo>
                    <a:pt x="1723" y="407"/>
                  </a:lnTo>
                  <a:cubicBezTo>
                    <a:pt x="1724" y="409"/>
                    <a:pt x="1724" y="411"/>
                    <a:pt x="1725" y="413"/>
                  </a:cubicBezTo>
                  <a:cubicBezTo>
                    <a:pt x="1766" y="543"/>
                    <a:pt x="1747" y="675"/>
                    <a:pt x="1737" y="805"/>
                  </a:cubicBezTo>
                  <a:cubicBezTo>
                    <a:pt x="1715" y="916"/>
                    <a:pt x="1715" y="1015"/>
                    <a:pt x="1706" y="1125"/>
                  </a:cubicBezTo>
                  <a:cubicBezTo>
                    <a:pt x="1686" y="1356"/>
                    <a:pt x="1636" y="1597"/>
                    <a:pt x="1484" y="1787"/>
                  </a:cubicBezTo>
                  <a:cubicBezTo>
                    <a:pt x="1414" y="1879"/>
                    <a:pt x="1304" y="1949"/>
                    <a:pt x="1195" y="1999"/>
                  </a:cubicBezTo>
                  <a:cubicBezTo>
                    <a:pt x="1176" y="2008"/>
                    <a:pt x="1154" y="2012"/>
                    <a:pt x="1131" y="2012"/>
                  </a:cubicBezTo>
                  <a:cubicBezTo>
                    <a:pt x="1081" y="2012"/>
                    <a:pt x="1025" y="1996"/>
                    <a:pt x="983" y="1987"/>
                  </a:cubicBezTo>
                  <a:cubicBezTo>
                    <a:pt x="882" y="1968"/>
                    <a:pt x="783" y="1927"/>
                    <a:pt x="692" y="1879"/>
                  </a:cubicBezTo>
                  <a:cubicBezTo>
                    <a:pt x="682" y="1879"/>
                    <a:pt x="673" y="1879"/>
                    <a:pt x="663" y="1898"/>
                  </a:cubicBezTo>
                  <a:cubicBezTo>
                    <a:pt x="641" y="1968"/>
                    <a:pt x="622" y="2047"/>
                    <a:pt x="603" y="2120"/>
                  </a:cubicBezTo>
                  <a:cubicBezTo>
                    <a:pt x="589" y="2173"/>
                    <a:pt x="556" y="2191"/>
                    <a:pt x="517" y="2191"/>
                  </a:cubicBezTo>
                  <a:cubicBezTo>
                    <a:pt x="467" y="2191"/>
                    <a:pt x="407" y="2162"/>
                    <a:pt x="362" y="2139"/>
                  </a:cubicBezTo>
                  <a:cubicBezTo>
                    <a:pt x="242" y="2069"/>
                    <a:pt x="362" y="1927"/>
                    <a:pt x="391" y="1848"/>
                  </a:cubicBezTo>
                  <a:cubicBezTo>
                    <a:pt x="413" y="1787"/>
                    <a:pt x="422" y="1727"/>
                    <a:pt x="432" y="1667"/>
                  </a:cubicBezTo>
                  <a:cubicBezTo>
                    <a:pt x="442" y="1648"/>
                    <a:pt x="391" y="1597"/>
                    <a:pt x="372" y="1566"/>
                  </a:cubicBezTo>
                  <a:cubicBezTo>
                    <a:pt x="340" y="1518"/>
                    <a:pt x="321" y="1458"/>
                    <a:pt x="271" y="1407"/>
                  </a:cubicBezTo>
                  <a:cubicBezTo>
                    <a:pt x="191" y="1306"/>
                    <a:pt x="100" y="1255"/>
                    <a:pt x="71" y="1125"/>
                  </a:cubicBezTo>
                  <a:cubicBezTo>
                    <a:pt x="51" y="1055"/>
                    <a:pt x="61" y="995"/>
                    <a:pt x="71" y="925"/>
                  </a:cubicBezTo>
                  <a:cubicBezTo>
                    <a:pt x="90" y="884"/>
                    <a:pt x="121" y="865"/>
                    <a:pt x="172" y="844"/>
                  </a:cubicBezTo>
                  <a:cubicBezTo>
                    <a:pt x="176" y="843"/>
                    <a:pt x="179" y="842"/>
                    <a:pt x="183" y="842"/>
                  </a:cubicBezTo>
                  <a:cubicBezTo>
                    <a:pt x="212" y="842"/>
                    <a:pt x="221" y="878"/>
                    <a:pt x="232" y="904"/>
                  </a:cubicBezTo>
                  <a:cubicBezTo>
                    <a:pt x="271" y="986"/>
                    <a:pt x="312" y="1046"/>
                    <a:pt x="372" y="1106"/>
                  </a:cubicBezTo>
                  <a:cubicBezTo>
                    <a:pt x="377" y="1112"/>
                    <a:pt x="383" y="1114"/>
                    <a:pt x="388" y="1114"/>
                  </a:cubicBezTo>
                  <a:cubicBezTo>
                    <a:pt x="401" y="1114"/>
                    <a:pt x="409" y="1100"/>
                    <a:pt x="401" y="1084"/>
                  </a:cubicBezTo>
                  <a:cubicBezTo>
                    <a:pt x="400" y="1082"/>
                    <a:pt x="399" y="1079"/>
                    <a:pt x="399" y="1076"/>
                  </a:cubicBezTo>
                  <a:lnTo>
                    <a:pt x="399" y="1076"/>
                  </a:lnTo>
                  <a:cubicBezTo>
                    <a:pt x="399" y="1076"/>
                    <a:pt x="400" y="1075"/>
                    <a:pt x="401" y="1075"/>
                  </a:cubicBezTo>
                  <a:cubicBezTo>
                    <a:pt x="400" y="1074"/>
                    <a:pt x="399" y="1073"/>
                    <a:pt x="398" y="1073"/>
                  </a:cubicBezTo>
                  <a:lnTo>
                    <a:pt x="398" y="1073"/>
                  </a:lnTo>
                  <a:cubicBezTo>
                    <a:pt x="371" y="947"/>
                    <a:pt x="353" y="830"/>
                    <a:pt x="372" y="694"/>
                  </a:cubicBezTo>
                  <a:cubicBezTo>
                    <a:pt x="391" y="593"/>
                    <a:pt x="451" y="523"/>
                    <a:pt x="511" y="444"/>
                  </a:cubicBezTo>
                  <a:cubicBezTo>
                    <a:pt x="606" y="332"/>
                    <a:pt x="689" y="201"/>
                    <a:pt x="700" y="55"/>
                  </a:cubicBezTo>
                  <a:close/>
                  <a:moveTo>
                    <a:pt x="692" y="1"/>
                  </a:moveTo>
                  <a:cubicBezTo>
                    <a:pt x="673" y="1"/>
                    <a:pt x="663" y="13"/>
                    <a:pt x="663" y="23"/>
                  </a:cubicBezTo>
                  <a:cubicBezTo>
                    <a:pt x="653" y="232"/>
                    <a:pt x="511" y="362"/>
                    <a:pt x="401" y="533"/>
                  </a:cubicBezTo>
                  <a:cubicBezTo>
                    <a:pt x="305" y="684"/>
                    <a:pt x="316" y="867"/>
                    <a:pt x="355" y="1032"/>
                  </a:cubicBezTo>
                  <a:lnTo>
                    <a:pt x="355" y="1032"/>
                  </a:lnTo>
                  <a:cubicBezTo>
                    <a:pt x="327" y="1001"/>
                    <a:pt x="305" y="965"/>
                    <a:pt x="292" y="925"/>
                  </a:cubicBezTo>
                  <a:cubicBezTo>
                    <a:pt x="271" y="894"/>
                    <a:pt x="261" y="824"/>
                    <a:pt x="220" y="805"/>
                  </a:cubicBezTo>
                  <a:cubicBezTo>
                    <a:pt x="208" y="798"/>
                    <a:pt x="195" y="795"/>
                    <a:pt x="182" y="795"/>
                  </a:cubicBezTo>
                  <a:cubicBezTo>
                    <a:pt x="118" y="795"/>
                    <a:pt x="48" y="866"/>
                    <a:pt x="30" y="916"/>
                  </a:cubicBezTo>
                  <a:cubicBezTo>
                    <a:pt x="1" y="1036"/>
                    <a:pt x="20" y="1166"/>
                    <a:pt x="90" y="1265"/>
                  </a:cubicBezTo>
                  <a:cubicBezTo>
                    <a:pt x="121" y="1325"/>
                    <a:pt x="182" y="1366"/>
                    <a:pt x="232" y="1407"/>
                  </a:cubicBezTo>
                  <a:cubicBezTo>
                    <a:pt x="271" y="1458"/>
                    <a:pt x="302" y="1506"/>
                    <a:pt x="331" y="1566"/>
                  </a:cubicBezTo>
                  <a:cubicBezTo>
                    <a:pt x="340" y="1597"/>
                    <a:pt x="362" y="1626"/>
                    <a:pt x="381" y="1648"/>
                  </a:cubicBezTo>
                  <a:cubicBezTo>
                    <a:pt x="401" y="1686"/>
                    <a:pt x="372" y="1759"/>
                    <a:pt x="362" y="1797"/>
                  </a:cubicBezTo>
                  <a:cubicBezTo>
                    <a:pt x="340" y="1867"/>
                    <a:pt x="302" y="1927"/>
                    <a:pt x="280" y="1999"/>
                  </a:cubicBezTo>
                  <a:cubicBezTo>
                    <a:pt x="232" y="2108"/>
                    <a:pt x="312" y="2158"/>
                    <a:pt x="401" y="2199"/>
                  </a:cubicBezTo>
                  <a:cubicBezTo>
                    <a:pt x="440" y="2221"/>
                    <a:pt x="489" y="2240"/>
                    <a:pt x="533" y="2240"/>
                  </a:cubicBezTo>
                  <a:cubicBezTo>
                    <a:pt x="570" y="2240"/>
                    <a:pt x="603" y="2226"/>
                    <a:pt x="622" y="2189"/>
                  </a:cubicBezTo>
                  <a:cubicBezTo>
                    <a:pt x="641" y="2158"/>
                    <a:pt x="641" y="2120"/>
                    <a:pt x="653" y="2088"/>
                  </a:cubicBezTo>
                  <a:cubicBezTo>
                    <a:pt x="671" y="2035"/>
                    <a:pt x="680" y="1981"/>
                    <a:pt x="696" y="1928"/>
                  </a:cubicBezTo>
                  <a:lnTo>
                    <a:pt x="696" y="1928"/>
                  </a:lnTo>
                  <a:cubicBezTo>
                    <a:pt x="777" y="1963"/>
                    <a:pt x="861" y="1990"/>
                    <a:pt x="942" y="2019"/>
                  </a:cubicBezTo>
                  <a:cubicBezTo>
                    <a:pt x="993" y="2032"/>
                    <a:pt x="1066" y="2051"/>
                    <a:pt x="1129" y="2051"/>
                  </a:cubicBezTo>
                  <a:cubicBezTo>
                    <a:pt x="1157" y="2051"/>
                    <a:pt x="1183" y="2047"/>
                    <a:pt x="1205" y="2038"/>
                  </a:cubicBezTo>
                  <a:cubicBezTo>
                    <a:pt x="1304" y="1999"/>
                    <a:pt x="1405" y="1927"/>
                    <a:pt x="1484" y="1848"/>
                  </a:cubicBezTo>
                  <a:cubicBezTo>
                    <a:pt x="1645" y="1686"/>
                    <a:pt x="1706" y="1436"/>
                    <a:pt x="1737" y="1217"/>
                  </a:cubicBezTo>
                  <a:cubicBezTo>
                    <a:pt x="1747" y="1096"/>
                    <a:pt x="1756" y="964"/>
                    <a:pt x="1766" y="834"/>
                  </a:cubicBezTo>
                  <a:cubicBezTo>
                    <a:pt x="1785" y="696"/>
                    <a:pt x="1806" y="558"/>
                    <a:pt x="1767" y="409"/>
                  </a:cubicBezTo>
                  <a:lnTo>
                    <a:pt x="1767" y="409"/>
                  </a:lnTo>
                  <a:cubicBezTo>
                    <a:pt x="1767" y="407"/>
                    <a:pt x="1767" y="405"/>
                    <a:pt x="1766" y="403"/>
                  </a:cubicBezTo>
                  <a:lnTo>
                    <a:pt x="1766" y="403"/>
                  </a:lnTo>
                  <a:cubicBezTo>
                    <a:pt x="1766" y="403"/>
                    <a:pt x="1766" y="403"/>
                    <a:pt x="1766" y="403"/>
                  </a:cubicBezTo>
                  <a:cubicBezTo>
                    <a:pt x="1756" y="362"/>
                    <a:pt x="1737" y="323"/>
                    <a:pt x="1715" y="283"/>
                  </a:cubicBezTo>
                  <a:cubicBezTo>
                    <a:pt x="1711" y="279"/>
                    <a:pt x="1704" y="276"/>
                    <a:pt x="1697" y="276"/>
                  </a:cubicBezTo>
                  <a:cubicBezTo>
                    <a:pt x="1687" y="276"/>
                    <a:pt x="1677" y="281"/>
                    <a:pt x="1677" y="292"/>
                  </a:cubicBezTo>
                  <a:cubicBezTo>
                    <a:pt x="1677" y="295"/>
                    <a:pt x="1677" y="299"/>
                    <a:pt x="1678" y="302"/>
                  </a:cubicBezTo>
                  <a:lnTo>
                    <a:pt x="1678" y="302"/>
                  </a:lnTo>
                  <a:cubicBezTo>
                    <a:pt x="1677" y="302"/>
                    <a:pt x="1677" y="302"/>
                    <a:pt x="1677" y="302"/>
                  </a:cubicBezTo>
                  <a:cubicBezTo>
                    <a:pt x="1677" y="303"/>
                    <a:pt x="1677" y="303"/>
                    <a:pt x="1678" y="304"/>
                  </a:cubicBezTo>
                  <a:lnTo>
                    <a:pt x="1678" y="304"/>
                  </a:lnTo>
                  <a:cubicBezTo>
                    <a:pt x="1686" y="405"/>
                    <a:pt x="1693" y="520"/>
                    <a:pt x="1654" y="614"/>
                  </a:cubicBezTo>
                  <a:lnTo>
                    <a:pt x="1654" y="614"/>
                  </a:lnTo>
                  <a:cubicBezTo>
                    <a:pt x="1576" y="582"/>
                    <a:pt x="1477" y="573"/>
                    <a:pt x="1405" y="564"/>
                  </a:cubicBezTo>
                  <a:lnTo>
                    <a:pt x="954" y="473"/>
                  </a:lnTo>
                  <a:cubicBezTo>
                    <a:pt x="904" y="473"/>
                    <a:pt x="863" y="463"/>
                    <a:pt x="822" y="454"/>
                  </a:cubicBezTo>
                  <a:cubicBezTo>
                    <a:pt x="793" y="444"/>
                    <a:pt x="793" y="352"/>
                    <a:pt x="793" y="314"/>
                  </a:cubicBezTo>
                  <a:cubicBezTo>
                    <a:pt x="783" y="242"/>
                    <a:pt x="783" y="23"/>
                    <a:pt x="69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3"/>
            <p:cNvSpPr/>
            <p:nvPr/>
          </p:nvSpPr>
          <p:spPr>
            <a:xfrm>
              <a:off x="4978997" y="2704144"/>
              <a:ext cx="67302" cy="44386"/>
            </a:xfrm>
            <a:custGeom>
              <a:avLst/>
              <a:gdLst/>
              <a:ahLst/>
              <a:cxnLst/>
              <a:rect l="l" t="t" r="r" b="b"/>
              <a:pathLst>
                <a:path w="326" h="215" extrusionOk="0">
                  <a:moveTo>
                    <a:pt x="37" y="1"/>
                  </a:moveTo>
                  <a:cubicBezTo>
                    <a:pt x="18" y="1"/>
                    <a:pt x="1" y="24"/>
                    <a:pt x="17" y="32"/>
                  </a:cubicBezTo>
                  <a:cubicBezTo>
                    <a:pt x="96" y="112"/>
                    <a:pt x="188" y="162"/>
                    <a:pt x="289" y="213"/>
                  </a:cubicBezTo>
                  <a:cubicBezTo>
                    <a:pt x="291" y="214"/>
                    <a:pt x="293" y="215"/>
                    <a:pt x="295" y="215"/>
                  </a:cubicBezTo>
                  <a:cubicBezTo>
                    <a:pt x="312" y="215"/>
                    <a:pt x="325" y="183"/>
                    <a:pt x="308" y="172"/>
                  </a:cubicBezTo>
                  <a:cubicBezTo>
                    <a:pt x="207" y="134"/>
                    <a:pt x="127" y="73"/>
                    <a:pt x="48" y="4"/>
                  </a:cubicBezTo>
                  <a:cubicBezTo>
                    <a:pt x="45" y="2"/>
                    <a:pt x="41" y="1"/>
                    <a:pt x="3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43"/>
            <p:cNvSpPr/>
            <p:nvPr/>
          </p:nvSpPr>
          <p:spPr>
            <a:xfrm>
              <a:off x="5128050" y="2273087"/>
              <a:ext cx="34890" cy="144927"/>
            </a:xfrm>
            <a:custGeom>
              <a:avLst/>
              <a:gdLst/>
              <a:ahLst/>
              <a:cxnLst/>
              <a:rect l="l" t="t" r="r" b="b"/>
              <a:pathLst>
                <a:path w="169" h="702" extrusionOk="0">
                  <a:moveTo>
                    <a:pt x="26" y="0"/>
                  </a:moveTo>
                  <a:cubicBezTo>
                    <a:pt x="14" y="0"/>
                    <a:pt x="0" y="9"/>
                    <a:pt x="7" y="23"/>
                  </a:cubicBezTo>
                  <a:cubicBezTo>
                    <a:pt x="118" y="226"/>
                    <a:pt x="137" y="466"/>
                    <a:pt x="109" y="685"/>
                  </a:cubicBezTo>
                  <a:cubicBezTo>
                    <a:pt x="109" y="696"/>
                    <a:pt x="116" y="702"/>
                    <a:pt x="123" y="702"/>
                  </a:cubicBezTo>
                  <a:cubicBezTo>
                    <a:pt x="130" y="702"/>
                    <a:pt x="137" y="696"/>
                    <a:pt x="137" y="685"/>
                  </a:cubicBezTo>
                  <a:cubicBezTo>
                    <a:pt x="169" y="454"/>
                    <a:pt x="147" y="213"/>
                    <a:pt x="36" y="4"/>
                  </a:cubicBezTo>
                  <a:cubicBezTo>
                    <a:pt x="34" y="1"/>
                    <a:pt x="30" y="0"/>
                    <a:pt x="2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3"/>
            <p:cNvSpPr/>
            <p:nvPr/>
          </p:nvSpPr>
          <p:spPr>
            <a:xfrm>
              <a:off x="5181932" y="2319124"/>
              <a:ext cx="18374" cy="109005"/>
            </a:xfrm>
            <a:custGeom>
              <a:avLst/>
              <a:gdLst/>
              <a:ahLst/>
              <a:cxnLst/>
              <a:rect l="l" t="t" r="r" b="b"/>
              <a:pathLst>
                <a:path w="89" h="528" extrusionOk="0">
                  <a:moveTo>
                    <a:pt x="21" y="1"/>
                  </a:moveTo>
                  <a:cubicBezTo>
                    <a:pt x="10" y="1"/>
                    <a:pt x="0" y="10"/>
                    <a:pt x="6" y="22"/>
                  </a:cubicBezTo>
                  <a:cubicBezTo>
                    <a:pt x="28" y="101"/>
                    <a:pt x="47" y="183"/>
                    <a:pt x="57" y="263"/>
                  </a:cubicBezTo>
                  <a:cubicBezTo>
                    <a:pt x="67" y="342"/>
                    <a:pt x="47" y="424"/>
                    <a:pt x="47" y="513"/>
                  </a:cubicBezTo>
                  <a:cubicBezTo>
                    <a:pt x="47" y="523"/>
                    <a:pt x="55" y="527"/>
                    <a:pt x="62" y="527"/>
                  </a:cubicBezTo>
                  <a:cubicBezTo>
                    <a:pt x="69" y="527"/>
                    <a:pt x="76" y="523"/>
                    <a:pt x="76" y="513"/>
                  </a:cubicBezTo>
                  <a:cubicBezTo>
                    <a:pt x="76" y="424"/>
                    <a:pt x="88" y="342"/>
                    <a:pt x="88" y="263"/>
                  </a:cubicBezTo>
                  <a:cubicBezTo>
                    <a:pt x="76" y="171"/>
                    <a:pt x="57" y="92"/>
                    <a:pt x="38" y="12"/>
                  </a:cubicBezTo>
                  <a:cubicBezTo>
                    <a:pt x="34" y="4"/>
                    <a:pt x="27" y="1"/>
                    <a:pt x="2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3"/>
            <p:cNvSpPr/>
            <p:nvPr/>
          </p:nvSpPr>
          <p:spPr>
            <a:xfrm>
              <a:off x="4905709" y="2306118"/>
              <a:ext cx="39019" cy="183326"/>
            </a:xfrm>
            <a:custGeom>
              <a:avLst/>
              <a:gdLst/>
              <a:ahLst/>
              <a:cxnLst/>
              <a:rect l="l" t="t" r="r" b="b"/>
              <a:pathLst>
                <a:path w="189" h="888" extrusionOk="0">
                  <a:moveTo>
                    <a:pt x="163" y="0"/>
                  </a:moveTo>
                  <a:cubicBezTo>
                    <a:pt x="158" y="0"/>
                    <a:pt x="154" y="2"/>
                    <a:pt x="150" y="5"/>
                  </a:cubicBezTo>
                  <a:cubicBezTo>
                    <a:pt x="102" y="135"/>
                    <a:pt x="42" y="256"/>
                    <a:pt x="20" y="405"/>
                  </a:cubicBezTo>
                  <a:cubicBezTo>
                    <a:pt x="1" y="557"/>
                    <a:pt x="1" y="728"/>
                    <a:pt x="42" y="877"/>
                  </a:cubicBezTo>
                  <a:cubicBezTo>
                    <a:pt x="46" y="884"/>
                    <a:pt x="52" y="887"/>
                    <a:pt x="58" y="887"/>
                  </a:cubicBezTo>
                  <a:cubicBezTo>
                    <a:pt x="68" y="887"/>
                    <a:pt x="77" y="879"/>
                    <a:pt x="71" y="867"/>
                  </a:cubicBezTo>
                  <a:cubicBezTo>
                    <a:pt x="30" y="737"/>
                    <a:pt x="42" y="607"/>
                    <a:pt x="42" y="475"/>
                  </a:cubicBezTo>
                  <a:cubicBezTo>
                    <a:pt x="52" y="306"/>
                    <a:pt x="112" y="174"/>
                    <a:pt x="182" y="25"/>
                  </a:cubicBezTo>
                  <a:cubicBezTo>
                    <a:pt x="188" y="11"/>
                    <a:pt x="175" y="0"/>
                    <a:pt x="16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3"/>
            <p:cNvSpPr/>
            <p:nvPr/>
          </p:nvSpPr>
          <p:spPr>
            <a:xfrm>
              <a:off x="4886923" y="2389316"/>
              <a:ext cx="10529" cy="46451"/>
            </a:xfrm>
            <a:custGeom>
              <a:avLst/>
              <a:gdLst/>
              <a:ahLst/>
              <a:cxnLst/>
              <a:rect l="l" t="t" r="r" b="b"/>
              <a:pathLst>
                <a:path w="51" h="225" extrusionOk="0">
                  <a:moveTo>
                    <a:pt x="30" y="1"/>
                  </a:moveTo>
                  <a:cubicBezTo>
                    <a:pt x="22" y="1"/>
                    <a:pt x="12" y="6"/>
                    <a:pt x="12" y="12"/>
                  </a:cubicBezTo>
                  <a:cubicBezTo>
                    <a:pt x="0" y="84"/>
                    <a:pt x="0" y="144"/>
                    <a:pt x="22" y="214"/>
                  </a:cubicBezTo>
                  <a:cubicBezTo>
                    <a:pt x="22" y="221"/>
                    <a:pt x="26" y="224"/>
                    <a:pt x="32" y="224"/>
                  </a:cubicBezTo>
                  <a:cubicBezTo>
                    <a:pt x="40" y="224"/>
                    <a:pt x="51" y="216"/>
                    <a:pt x="51" y="204"/>
                  </a:cubicBezTo>
                  <a:cubicBezTo>
                    <a:pt x="32" y="144"/>
                    <a:pt x="32" y="84"/>
                    <a:pt x="41" y="12"/>
                  </a:cubicBezTo>
                  <a:cubicBezTo>
                    <a:pt x="41" y="3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3"/>
            <p:cNvSpPr/>
            <p:nvPr/>
          </p:nvSpPr>
          <p:spPr>
            <a:xfrm>
              <a:off x="4806410" y="2510911"/>
              <a:ext cx="17755" cy="77005"/>
            </a:xfrm>
            <a:custGeom>
              <a:avLst/>
              <a:gdLst/>
              <a:ahLst/>
              <a:cxnLst/>
              <a:rect l="l" t="t" r="r" b="b"/>
              <a:pathLst>
                <a:path w="86" h="373" extrusionOk="0">
                  <a:moveTo>
                    <a:pt x="26" y="0"/>
                  </a:moveTo>
                  <a:cubicBezTo>
                    <a:pt x="18" y="0"/>
                    <a:pt x="10" y="5"/>
                    <a:pt x="10" y="15"/>
                  </a:cubicBezTo>
                  <a:cubicBezTo>
                    <a:pt x="0" y="135"/>
                    <a:pt x="10" y="246"/>
                    <a:pt x="51" y="366"/>
                  </a:cubicBezTo>
                  <a:cubicBezTo>
                    <a:pt x="55" y="370"/>
                    <a:pt x="62" y="373"/>
                    <a:pt x="69" y="373"/>
                  </a:cubicBezTo>
                  <a:cubicBezTo>
                    <a:pt x="78" y="373"/>
                    <a:pt x="85" y="368"/>
                    <a:pt x="80" y="357"/>
                  </a:cubicBezTo>
                  <a:cubicBezTo>
                    <a:pt x="41" y="246"/>
                    <a:pt x="29" y="135"/>
                    <a:pt x="41" y="15"/>
                  </a:cubicBezTo>
                  <a:cubicBezTo>
                    <a:pt x="41" y="5"/>
                    <a:pt x="34" y="0"/>
                    <a:pt x="2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3"/>
            <p:cNvSpPr/>
            <p:nvPr/>
          </p:nvSpPr>
          <p:spPr>
            <a:xfrm>
              <a:off x="4785559" y="2474164"/>
              <a:ext cx="22709" cy="45212"/>
            </a:xfrm>
            <a:custGeom>
              <a:avLst/>
              <a:gdLst/>
              <a:ahLst/>
              <a:cxnLst/>
              <a:rect l="l" t="t" r="r" b="b"/>
              <a:pathLst>
                <a:path w="110" h="219" extrusionOk="0">
                  <a:moveTo>
                    <a:pt x="88" y="0"/>
                  </a:moveTo>
                  <a:cubicBezTo>
                    <a:pt x="86" y="0"/>
                    <a:pt x="84" y="1"/>
                    <a:pt x="82" y="3"/>
                  </a:cubicBezTo>
                  <a:cubicBezTo>
                    <a:pt x="22" y="63"/>
                    <a:pt x="10" y="133"/>
                    <a:pt x="0" y="203"/>
                  </a:cubicBezTo>
                  <a:cubicBezTo>
                    <a:pt x="0" y="213"/>
                    <a:pt x="8" y="219"/>
                    <a:pt x="16" y="219"/>
                  </a:cubicBezTo>
                  <a:cubicBezTo>
                    <a:pt x="24" y="219"/>
                    <a:pt x="32" y="213"/>
                    <a:pt x="32" y="203"/>
                  </a:cubicBezTo>
                  <a:cubicBezTo>
                    <a:pt x="41" y="142"/>
                    <a:pt x="51" y="73"/>
                    <a:pt x="101" y="22"/>
                  </a:cubicBezTo>
                  <a:cubicBezTo>
                    <a:pt x="109" y="14"/>
                    <a:pt x="98" y="0"/>
                    <a:pt x="8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3"/>
            <p:cNvSpPr/>
            <p:nvPr/>
          </p:nvSpPr>
          <p:spPr>
            <a:xfrm>
              <a:off x="5371654" y="4150701"/>
              <a:ext cx="1272134" cy="279118"/>
            </a:xfrm>
            <a:custGeom>
              <a:avLst/>
              <a:gdLst/>
              <a:ahLst/>
              <a:cxnLst/>
              <a:rect l="l" t="t" r="r" b="b"/>
              <a:pathLst>
                <a:path w="6162" h="1352" extrusionOk="0">
                  <a:moveTo>
                    <a:pt x="3968" y="0"/>
                  </a:moveTo>
                  <a:cubicBezTo>
                    <a:pt x="3366" y="0"/>
                    <a:pt x="2530" y="25"/>
                    <a:pt x="1305" y="78"/>
                  </a:cubicBezTo>
                  <a:cubicBezTo>
                    <a:pt x="915" y="78"/>
                    <a:pt x="602" y="128"/>
                    <a:pt x="272" y="340"/>
                  </a:cubicBezTo>
                  <a:cubicBezTo>
                    <a:pt x="212" y="379"/>
                    <a:pt x="31" y="461"/>
                    <a:pt x="22" y="530"/>
                  </a:cubicBezTo>
                  <a:cubicBezTo>
                    <a:pt x="0" y="629"/>
                    <a:pt x="171" y="629"/>
                    <a:pt x="262" y="660"/>
                  </a:cubicBezTo>
                  <a:cubicBezTo>
                    <a:pt x="482" y="740"/>
                    <a:pt x="713" y="800"/>
                    <a:pt x="953" y="851"/>
                  </a:cubicBezTo>
                  <a:cubicBezTo>
                    <a:pt x="1577" y="990"/>
                    <a:pt x="2198" y="1161"/>
                    <a:pt x="2829" y="1272"/>
                  </a:cubicBezTo>
                  <a:cubicBezTo>
                    <a:pt x="2930" y="1291"/>
                    <a:pt x="3051" y="1351"/>
                    <a:pt x="3161" y="1351"/>
                  </a:cubicBezTo>
                  <a:cubicBezTo>
                    <a:pt x="3272" y="1342"/>
                    <a:pt x="3402" y="1243"/>
                    <a:pt x="3503" y="1192"/>
                  </a:cubicBezTo>
                  <a:cubicBezTo>
                    <a:pt x="3934" y="1002"/>
                    <a:pt x="4435" y="920"/>
                    <a:pt x="4888" y="749"/>
                  </a:cubicBezTo>
                  <a:cubicBezTo>
                    <a:pt x="5068" y="680"/>
                    <a:pt x="5268" y="651"/>
                    <a:pt x="5458" y="610"/>
                  </a:cubicBezTo>
                  <a:cubicBezTo>
                    <a:pt x="5610" y="581"/>
                    <a:pt x="5899" y="569"/>
                    <a:pt x="6019" y="480"/>
                  </a:cubicBezTo>
                  <a:cubicBezTo>
                    <a:pt x="6161" y="379"/>
                    <a:pt x="6031" y="309"/>
                    <a:pt x="5930" y="258"/>
                  </a:cubicBezTo>
                  <a:cubicBezTo>
                    <a:pt x="5829" y="208"/>
                    <a:pt x="5718" y="179"/>
                    <a:pt x="5610" y="148"/>
                  </a:cubicBezTo>
                  <a:cubicBezTo>
                    <a:pt x="5234" y="53"/>
                    <a:pt x="4851" y="0"/>
                    <a:pt x="39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3"/>
            <p:cNvSpPr/>
            <p:nvPr/>
          </p:nvSpPr>
          <p:spPr>
            <a:xfrm>
              <a:off x="5351216" y="4145953"/>
              <a:ext cx="1307024" cy="287376"/>
            </a:xfrm>
            <a:custGeom>
              <a:avLst/>
              <a:gdLst/>
              <a:ahLst/>
              <a:cxnLst/>
              <a:rect l="l" t="t" r="r" b="b"/>
              <a:pathLst>
                <a:path w="6331" h="1392" extrusionOk="0">
                  <a:moveTo>
                    <a:pt x="4223" y="40"/>
                  </a:moveTo>
                  <a:cubicBezTo>
                    <a:pt x="4645" y="50"/>
                    <a:pt x="5066" y="62"/>
                    <a:pt x="5488" y="142"/>
                  </a:cubicBezTo>
                  <a:cubicBezTo>
                    <a:pt x="5557" y="151"/>
                    <a:pt x="5627" y="171"/>
                    <a:pt x="5697" y="192"/>
                  </a:cubicBezTo>
                  <a:cubicBezTo>
                    <a:pt x="5829" y="221"/>
                    <a:pt x="5969" y="262"/>
                    <a:pt x="6090" y="332"/>
                  </a:cubicBezTo>
                  <a:cubicBezTo>
                    <a:pt x="6299" y="462"/>
                    <a:pt x="5950" y="553"/>
                    <a:pt x="5858" y="563"/>
                  </a:cubicBezTo>
                  <a:cubicBezTo>
                    <a:pt x="5598" y="614"/>
                    <a:pt x="5336" y="642"/>
                    <a:pt x="5085" y="724"/>
                  </a:cubicBezTo>
                  <a:cubicBezTo>
                    <a:pt x="4794" y="804"/>
                    <a:pt x="4505" y="905"/>
                    <a:pt x="4214" y="984"/>
                  </a:cubicBezTo>
                  <a:cubicBezTo>
                    <a:pt x="3942" y="1064"/>
                    <a:pt x="3682" y="1146"/>
                    <a:pt x="3431" y="1285"/>
                  </a:cubicBezTo>
                  <a:cubicBezTo>
                    <a:pt x="3371" y="1326"/>
                    <a:pt x="3301" y="1355"/>
                    <a:pt x="3229" y="1355"/>
                  </a:cubicBezTo>
                  <a:cubicBezTo>
                    <a:pt x="3159" y="1355"/>
                    <a:pt x="3089" y="1326"/>
                    <a:pt x="3020" y="1305"/>
                  </a:cubicBezTo>
                  <a:cubicBezTo>
                    <a:pt x="2868" y="1254"/>
                    <a:pt x="2709" y="1235"/>
                    <a:pt x="2557" y="1206"/>
                  </a:cubicBezTo>
                  <a:cubicBezTo>
                    <a:pt x="2247" y="1134"/>
                    <a:pt x="1926" y="1064"/>
                    <a:pt x="1616" y="984"/>
                  </a:cubicBezTo>
                  <a:cubicBezTo>
                    <a:pt x="1303" y="915"/>
                    <a:pt x="992" y="854"/>
                    <a:pt x="691" y="763"/>
                  </a:cubicBezTo>
                  <a:cubicBezTo>
                    <a:pt x="542" y="724"/>
                    <a:pt x="390" y="674"/>
                    <a:pt x="241" y="633"/>
                  </a:cubicBezTo>
                  <a:cubicBezTo>
                    <a:pt x="210" y="633"/>
                    <a:pt x="171" y="623"/>
                    <a:pt x="140" y="592"/>
                  </a:cubicBezTo>
                  <a:cubicBezTo>
                    <a:pt x="99" y="544"/>
                    <a:pt x="200" y="484"/>
                    <a:pt x="231" y="471"/>
                  </a:cubicBezTo>
                  <a:cubicBezTo>
                    <a:pt x="280" y="433"/>
                    <a:pt x="330" y="411"/>
                    <a:pt x="381" y="382"/>
                  </a:cubicBezTo>
                  <a:cubicBezTo>
                    <a:pt x="698" y="194"/>
                    <a:pt x="1028" y="133"/>
                    <a:pt x="1395" y="123"/>
                  </a:cubicBezTo>
                  <a:lnTo>
                    <a:pt x="1395" y="123"/>
                  </a:lnTo>
                  <a:cubicBezTo>
                    <a:pt x="1396" y="123"/>
                    <a:pt x="1397" y="124"/>
                    <a:pt x="1399" y="124"/>
                  </a:cubicBezTo>
                  <a:cubicBezTo>
                    <a:pt x="1400" y="124"/>
                    <a:pt x="1402" y="123"/>
                    <a:pt x="1404" y="122"/>
                  </a:cubicBezTo>
                  <a:lnTo>
                    <a:pt x="1404" y="122"/>
                  </a:lnTo>
                  <a:cubicBezTo>
                    <a:pt x="1404" y="122"/>
                    <a:pt x="1404" y="122"/>
                    <a:pt x="1404" y="122"/>
                  </a:cubicBezTo>
                  <a:cubicBezTo>
                    <a:pt x="1405" y="122"/>
                    <a:pt x="1406" y="122"/>
                    <a:pt x="1407" y="122"/>
                  </a:cubicBezTo>
                  <a:lnTo>
                    <a:pt x="1407" y="122"/>
                  </a:lnTo>
                  <a:cubicBezTo>
                    <a:pt x="2350" y="81"/>
                    <a:pt x="3281" y="40"/>
                    <a:pt x="4223" y="40"/>
                  </a:cubicBezTo>
                  <a:close/>
                  <a:moveTo>
                    <a:pt x="4089" y="0"/>
                  </a:moveTo>
                  <a:cubicBezTo>
                    <a:pt x="3195" y="0"/>
                    <a:pt x="2297" y="45"/>
                    <a:pt x="1404" y="81"/>
                  </a:cubicBezTo>
                  <a:cubicBezTo>
                    <a:pt x="1154" y="81"/>
                    <a:pt x="903" y="110"/>
                    <a:pt x="653" y="202"/>
                  </a:cubicBezTo>
                  <a:cubicBezTo>
                    <a:pt x="552" y="243"/>
                    <a:pt x="451" y="291"/>
                    <a:pt x="352" y="351"/>
                  </a:cubicBezTo>
                  <a:cubicBezTo>
                    <a:pt x="270" y="402"/>
                    <a:pt x="181" y="433"/>
                    <a:pt x="121" y="503"/>
                  </a:cubicBezTo>
                  <a:cubicBezTo>
                    <a:pt x="0" y="633"/>
                    <a:pt x="270" y="683"/>
                    <a:pt x="330" y="703"/>
                  </a:cubicBezTo>
                  <a:cubicBezTo>
                    <a:pt x="472" y="734"/>
                    <a:pt x="612" y="784"/>
                    <a:pt x="752" y="823"/>
                  </a:cubicBezTo>
                  <a:cubicBezTo>
                    <a:pt x="913" y="864"/>
                    <a:pt x="1074" y="905"/>
                    <a:pt x="1233" y="934"/>
                  </a:cubicBezTo>
                  <a:cubicBezTo>
                    <a:pt x="1544" y="1004"/>
                    <a:pt x="1857" y="1085"/>
                    <a:pt x="2167" y="1155"/>
                  </a:cubicBezTo>
                  <a:cubicBezTo>
                    <a:pt x="2468" y="1225"/>
                    <a:pt x="2779" y="1266"/>
                    <a:pt x="3070" y="1355"/>
                  </a:cubicBezTo>
                  <a:cubicBezTo>
                    <a:pt x="3132" y="1378"/>
                    <a:pt x="3184" y="1391"/>
                    <a:pt x="3237" y="1391"/>
                  </a:cubicBezTo>
                  <a:cubicBezTo>
                    <a:pt x="3279" y="1391"/>
                    <a:pt x="3322" y="1383"/>
                    <a:pt x="3371" y="1365"/>
                  </a:cubicBezTo>
                  <a:cubicBezTo>
                    <a:pt x="3492" y="1314"/>
                    <a:pt x="3612" y="1235"/>
                    <a:pt x="3732" y="1184"/>
                  </a:cubicBezTo>
                  <a:cubicBezTo>
                    <a:pt x="4024" y="1073"/>
                    <a:pt x="4313" y="1004"/>
                    <a:pt x="4604" y="915"/>
                  </a:cubicBezTo>
                  <a:cubicBezTo>
                    <a:pt x="4905" y="833"/>
                    <a:pt x="5187" y="724"/>
                    <a:pt x="5488" y="664"/>
                  </a:cubicBezTo>
                  <a:cubicBezTo>
                    <a:pt x="5697" y="623"/>
                    <a:pt x="5928" y="633"/>
                    <a:pt x="6118" y="532"/>
                  </a:cubicBezTo>
                  <a:cubicBezTo>
                    <a:pt x="6330" y="411"/>
                    <a:pt x="6080" y="272"/>
                    <a:pt x="5959" y="231"/>
                  </a:cubicBezTo>
                  <a:cubicBezTo>
                    <a:pt x="5839" y="183"/>
                    <a:pt x="5697" y="142"/>
                    <a:pt x="5567" y="122"/>
                  </a:cubicBezTo>
                  <a:cubicBezTo>
                    <a:pt x="5187" y="31"/>
                    <a:pt x="4785" y="12"/>
                    <a:pt x="4394" y="2"/>
                  </a:cubicBezTo>
                  <a:cubicBezTo>
                    <a:pt x="4293" y="1"/>
                    <a:pt x="4191" y="0"/>
                    <a:pt x="408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3"/>
            <p:cNvSpPr/>
            <p:nvPr/>
          </p:nvSpPr>
          <p:spPr>
            <a:xfrm>
              <a:off x="5958162" y="4304915"/>
              <a:ext cx="335272" cy="95998"/>
            </a:xfrm>
            <a:custGeom>
              <a:avLst/>
              <a:gdLst/>
              <a:ahLst/>
              <a:cxnLst/>
              <a:rect l="l" t="t" r="r" b="b"/>
              <a:pathLst>
                <a:path w="1624" h="465" extrusionOk="0">
                  <a:moveTo>
                    <a:pt x="1600" y="1"/>
                  </a:moveTo>
                  <a:cubicBezTo>
                    <a:pt x="1598" y="1"/>
                    <a:pt x="1596" y="1"/>
                    <a:pt x="1594" y="2"/>
                  </a:cubicBezTo>
                  <a:cubicBezTo>
                    <a:pt x="1312" y="94"/>
                    <a:pt x="1033" y="164"/>
                    <a:pt x="742" y="234"/>
                  </a:cubicBezTo>
                  <a:cubicBezTo>
                    <a:pt x="621" y="265"/>
                    <a:pt x="501" y="284"/>
                    <a:pt x="381" y="315"/>
                  </a:cubicBezTo>
                  <a:cubicBezTo>
                    <a:pt x="325" y="333"/>
                    <a:pt x="269" y="359"/>
                    <a:pt x="246" y="420"/>
                  </a:cubicBezTo>
                  <a:lnTo>
                    <a:pt x="246" y="420"/>
                  </a:lnTo>
                  <a:cubicBezTo>
                    <a:pt x="172" y="400"/>
                    <a:pt x="104" y="364"/>
                    <a:pt x="29" y="364"/>
                  </a:cubicBezTo>
                  <a:cubicBezTo>
                    <a:pt x="0" y="364"/>
                    <a:pt x="0" y="405"/>
                    <a:pt x="29" y="405"/>
                  </a:cubicBezTo>
                  <a:cubicBezTo>
                    <a:pt x="109" y="405"/>
                    <a:pt x="181" y="445"/>
                    <a:pt x="251" y="465"/>
                  </a:cubicBezTo>
                  <a:cubicBezTo>
                    <a:pt x="260" y="465"/>
                    <a:pt x="270" y="455"/>
                    <a:pt x="279" y="445"/>
                  </a:cubicBezTo>
                  <a:cubicBezTo>
                    <a:pt x="311" y="354"/>
                    <a:pt x="431" y="344"/>
                    <a:pt x="511" y="335"/>
                  </a:cubicBezTo>
                  <a:cubicBezTo>
                    <a:pt x="631" y="303"/>
                    <a:pt x="751" y="275"/>
                    <a:pt x="862" y="243"/>
                  </a:cubicBezTo>
                  <a:cubicBezTo>
                    <a:pt x="1113" y="183"/>
                    <a:pt x="1363" y="113"/>
                    <a:pt x="1604" y="43"/>
                  </a:cubicBezTo>
                  <a:cubicBezTo>
                    <a:pt x="1623" y="35"/>
                    <a:pt x="1615" y="1"/>
                    <a:pt x="160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3"/>
            <p:cNvSpPr/>
            <p:nvPr/>
          </p:nvSpPr>
          <p:spPr>
            <a:xfrm>
              <a:off x="6472001" y="4222543"/>
              <a:ext cx="137701" cy="29522"/>
            </a:xfrm>
            <a:custGeom>
              <a:avLst/>
              <a:gdLst/>
              <a:ahLst/>
              <a:cxnLst/>
              <a:rect l="l" t="t" r="r" b="b"/>
              <a:pathLst>
                <a:path w="667" h="143" extrusionOk="0">
                  <a:moveTo>
                    <a:pt x="639" y="0"/>
                  </a:moveTo>
                  <a:cubicBezTo>
                    <a:pt x="636" y="0"/>
                    <a:pt x="633" y="1"/>
                    <a:pt x="629" y="2"/>
                  </a:cubicBezTo>
                  <a:cubicBezTo>
                    <a:pt x="429" y="31"/>
                    <a:pt x="220" y="40"/>
                    <a:pt x="18" y="100"/>
                  </a:cubicBezTo>
                  <a:cubicBezTo>
                    <a:pt x="0" y="111"/>
                    <a:pt x="6" y="143"/>
                    <a:pt x="21" y="143"/>
                  </a:cubicBezTo>
                  <a:cubicBezTo>
                    <a:pt x="23" y="143"/>
                    <a:pt x="25" y="142"/>
                    <a:pt x="27" y="141"/>
                  </a:cubicBezTo>
                  <a:cubicBezTo>
                    <a:pt x="230" y="81"/>
                    <a:pt x="439" y="72"/>
                    <a:pt x="641" y="40"/>
                  </a:cubicBezTo>
                  <a:cubicBezTo>
                    <a:pt x="667" y="32"/>
                    <a:pt x="662" y="0"/>
                    <a:pt x="63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3"/>
            <p:cNvSpPr/>
            <p:nvPr/>
          </p:nvSpPr>
          <p:spPr>
            <a:xfrm>
              <a:off x="5433587" y="4261974"/>
              <a:ext cx="180642" cy="46038"/>
            </a:xfrm>
            <a:custGeom>
              <a:avLst/>
              <a:gdLst/>
              <a:ahLst/>
              <a:cxnLst/>
              <a:rect l="l" t="t" r="r" b="b"/>
              <a:pathLst>
                <a:path w="875" h="223" extrusionOk="0">
                  <a:moveTo>
                    <a:pt x="32" y="1"/>
                  </a:moveTo>
                  <a:cubicBezTo>
                    <a:pt x="13" y="1"/>
                    <a:pt x="1" y="42"/>
                    <a:pt x="23" y="42"/>
                  </a:cubicBezTo>
                  <a:cubicBezTo>
                    <a:pt x="292" y="112"/>
                    <a:pt x="574" y="162"/>
                    <a:pt x="844" y="222"/>
                  </a:cubicBezTo>
                  <a:cubicBezTo>
                    <a:pt x="865" y="222"/>
                    <a:pt x="875" y="182"/>
                    <a:pt x="856" y="182"/>
                  </a:cubicBezTo>
                  <a:cubicBezTo>
                    <a:pt x="584" y="121"/>
                    <a:pt x="302" y="71"/>
                    <a:pt x="3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3"/>
            <p:cNvSpPr/>
            <p:nvPr/>
          </p:nvSpPr>
          <p:spPr>
            <a:xfrm>
              <a:off x="5589246" y="3134787"/>
              <a:ext cx="60283" cy="27664"/>
            </a:xfrm>
            <a:custGeom>
              <a:avLst/>
              <a:gdLst/>
              <a:ahLst/>
              <a:cxnLst/>
              <a:rect l="l" t="t" r="r" b="b"/>
              <a:pathLst>
                <a:path w="292" h="134" extrusionOk="0">
                  <a:moveTo>
                    <a:pt x="265" y="0"/>
                  </a:moveTo>
                  <a:cubicBezTo>
                    <a:pt x="261" y="0"/>
                    <a:pt x="256" y="1"/>
                    <a:pt x="251" y="3"/>
                  </a:cubicBezTo>
                  <a:cubicBezTo>
                    <a:pt x="178" y="11"/>
                    <a:pt x="88" y="54"/>
                    <a:pt x="19" y="54"/>
                  </a:cubicBezTo>
                  <a:cubicBezTo>
                    <a:pt x="13" y="54"/>
                    <a:pt x="7" y="54"/>
                    <a:pt x="1" y="53"/>
                  </a:cubicBezTo>
                  <a:lnTo>
                    <a:pt x="1" y="53"/>
                  </a:lnTo>
                  <a:cubicBezTo>
                    <a:pt x="69" y="112"/>
                    <a:pt x="128" y="134"/>
                    <a:pt x="174" y="134"/>
                  </a:cubicBezTo>
                  <a:cubicBezTo>
                    <a:pt x="238" y="134"/>
                    <a:pt x="279" y="93"/>
                    <a:pt x="292" y="53"/>
                  </a:cubicBezTo>
                  <a:cubicBezTo>
                    <a:pt x="292" y="19"/>
                    <a:pt x="285" y="0"/>
                    <a:pt x="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3"/>
            <p:cNvSpPr/>
            <p:nvPr/>
          </p:nvSpPr>
          <p:spPr>
            <a:xfrm>
              <a:off x="5583259" y="3130658"/>
              <a:ext cx="72257" cy="36335"/>
            </a:xfrm>
            <a:custGeom>
              <a:avLst/>
              <a:gdLst/>
              <a:ahLst/>
              <a:cxnLst/>
              <a:rect l="l" t="t" r="r" b="b"/>
              <a:pathLst>
                <a:path w="350" h="176" extrusionOk="0">
                  <a:moveTo>
                    <a:pt x="251" y="44"/>
                  </a:moveTo>
                  <a:cubicBezTo>
                    <a:pt x="280" y="44"/>
                    <a:pt x="299" y="64"/>
                    <a:pt x="290" y="92"/>
                  </a:cubicBezTo>
                  <a:cubicBezTo>
                    <a:pt x="270" y="126"/>
                    <a:pt x="241" y="139"/>
                    <a:pt x="210" y="139"/>
                  </a:cubicBezTo>
                  <a:cubicBezTo>
                    <a:pt x="166" y="139"/>
                    <a:pt x="118" y="115"/>
                    <a:pt x="81" y="89"/>
                  </a:cubicBezTo>
                  <a:lnTo>
                    <a:pt x="81" y="89"/>
                  </a:lnTo>
                  <a:cubicBezTo>
                    <a:pt x="110" y="84"/>
                    <a:pt x="137" y="76"/>
                    <a:pt x="169" y="64"/>
                  </a:cubicBezTo>
                  <a:cubicBezTo>
                    <a:pt x="201" y="64"/>
                    <a:pt x="220" y="54"/>
                    <a:pt x="251" y="44"/>
                  </a:cubicBezTo>
                  <a:close/>
                  <a:moveTo>
                    <a:pt x="279" y="0"/>
                  </a:moveTo>
                  <a:cubicBezTo>
                    <a:pt x="196" y="0"/>
                    <a:pt x="120" y="55"/>
                    <a:pt x="45" y="55"/>
                  </a:cubicBezTo>
                  <a:cubicBezTo>
                    <a:pt x="43" y="55"/>
                    <a:pt x="42" y="55"/>
                    <a:pt x="40" y="55"/>
                  </a:cubicBezTo>
                  <a:lnTo>
                    <a:pt x="40" y="55"/>
                  </a:lnTo>
                  <a:cubicBezTo>
                    <a:pt x="40" y="54"/>
                    <a:pt x="39" y="54"/>
                    <a:pt x="39" y="54"/>
                  </a:cubicBezTo>
                  <a:cubicBezTo>
                    <a:pt x="36" y="52"/>
                    <a:pt x="32" y="51"/>
                    <a:pt x="28" y="51"/>
                  </a:cubicBezTo>
                  <a:cubicBezTo>
                    <a:pt x="25" y="51"/>
                    <a:pt x="22" y="52"/>
                    <a:pt x="20" y="52"/>
                  </a:cubicBezTo>
                  <a:lnTo>
                    <a:pt x="20" y="52"/>
                  </a:lnTo>
                  <a:cubicBezTo>
                    <a:pt x="14" y="53"/>
                    <a:pt x="10" y="55"/>
                    <a:pt x="8" y="59"/>
                  </a:cubicBezTo>
                  <a:lnTo>
                    <a:pt x="8" y="59"/>
                  </a:lnTo>
                  <a:cubicBezTo>
                    <a:pt x="2" y="65"/>
                    <a:pt x="0" y="74"/>
                    <a:pt x="10" y="83"/>
                  </a:cubicBezTo>
                  <a:cubicBezTo>
                    <a:pt x="60" y="127"/>
                    <a:pt x="143" y="176"/>
                    <a:pt x="215" y="176"/>
                  </a:cubicBezTo>
                  <a:cubicBezTo>
                    <a:pt x="257" y="176"/>
                    <a:pt x="295" y="159"/>
                    <a:pt x="321" y="114"/>
                  </a:cubicBezTo>
                  <a:cubicBezTo>
                    <a:pt x="340" y="83"/>
                    <a:pt x="350" y="13"/>
                    <a:pt x="311" y="3"/>
                  </a:cubicBezTo>
                  <a:cubicBezTo>
                    <a:pt x="300" y="1"/>
                    <a:pt x="289" y="0"/>
                    <a:pt x="27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3"/>
            <p:cNvSpPr/>
            <p:nvPr/>
          </p:nvSpPr>
          <p:spPr>
            <a:xfrm>
              <a:off x="5508320" y="2998534"/>
              <a:ext cx="207480" cy="284279"/>
            </a:xfrm>
            <a:custGeom>
              <a:avLst/>
              <a:gdLst/>
              <a:ahLst/>
              <a:cxnLst/>
              <a:rect l="l" t="t" r="r" b="b"/>
              <a:pathLst>
                <a:path w="1005" h="1377" extrusionOk="0">
                  <a:moveTo>
                    <a:pt x="60" y="0"/>
                  </a:moveTo>
                  <a:cubicBezTo>
                    <a:pt x="12" y="10"/>
                    <a:pt x="0" y="41"/>
                    <a:pt x="12" y="61"/>
                  </a:cubicBezTo>
                  <a:cubicBezTo>
                    <a:pt x="60" y="160"/>
                    <a:pt x="955" y="1376"/>
                    <a:pt x="993" y="1376"/>
                  </a:cubicBezTo>
                  <a:cubicBezTo>
                    <a:pt x="994" y="1376"/>
                    <a:pt x="994" y="1376"/>
                    <a:pt x="995" y="1375"/>
                  </a:cubicBezTo>
                  <a:cubicBezTo>
                    <a:pt x="1004" y="1346"/>
                    <a:pt x="92" y="51"/>
                    <a:pt x="60" y="0"/>
                  </a:cubicBezTo>
                  <a:close/>
                </a:path>
              </a:pathLst>
            </a:custGeom>
            <a:solidFill>
              <a:srgbClr val="F7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3"/>
            <p:cNvSpPr/>
            <p:nvPr/>
          </p:nvSpPr>
          <p:spPr>
            <a:xfrm>
              <a:off x="5495727" y="2994611"/>
              <a:ext cx="221932" cy="291711"/>
            </a:xfrm>
            <a:custGeom>
              <a:avLst/>
              <a:gdLst/>
              <a:ahLst/>
              <a:cxnLst/>
              <a:rect l="l" t="t" r="r" b="b"/>
              <a:pathLst>
                <a:path w="1075" h="1413" extrusionOk="0">
                  <a:moveTo>
                    <a:pt x="111" y="45"/>
                  </a:moveTo>
                  <a:cubicBezTo>
                    <a:pt x="220" y="231"/>
                    <a:pt x="356" y="395"/>
                    <a:pt x="473" y="571"/>
                  </a:cubicBezTo>
                  <a:cubicBezTo>
                    <a:pt x="609" y="762"/>
                    <a:pt x="745" y="954"/>
                    <a:pt x="876" y="1151"/>
                  </a:cubicBezTo>
                  <a:lnTo>
                    <a:pt x="876" y="1151"/>
                  </a:lnTo>
                  <a:cubicBezTo>
                    <a:pt x="859" y="1129"/>
                    <a:pt x="842" y="1106"/>
                    <a:pt x="824" y="1084"/>
                  </a:cubicBezTo>
                  <a:cubicBezTo>
                    <a:pt x="625" y="833"/>
                    <a:pt x="434" y="571"/>
                    <a:pt x="254" y="311"/>
                  </a:cubicBezTo>
                  <a:cubicBezTo>
                    <a:pt x="213" y="260"/>
                    <a:pt x="172" y="210"/>
                    <a:pt x="143" y="150"/>
                  </a:cubicBezTo>
                  <a:cubicBezTo>
                    <a:pt x="123" y="131"/>
                    <a:pt x="59" y="68"/>
                    <a:pt x="111" y="45"/>
                  </a:cubicBezTo>
                  <a:close/>
                  <a:moveTo>
                    <a:pt x="112" y="0"/>
                  </a:moveTo>
                  <a:cubicBezTo>
                    <a:pt x="1" y="19"/>
                    <a:pt x="61" y="111"/>
                    <a:pt x="102" y="171"/>
                  </a:cubicBezTo>
                  <a:cubicBezTo>
                    <a:pt x="172" y="270"/>
                    <a:pt x="242" y="371"/>
                    <a:pt x="324" y="472"/>
                  </a:cubicBezTo>
                  <a:cubicBezTo>
                    <a:pt x="504" y="723"/>
                    <a:pt x="685" y="983"/>
                    <a:pt x="885" y="1223"/>
                  </a:cubicBezTo>
                  <a:cubicBezTo>
                    <a:pt x="926" y="1284"/>
                    <a:pt x="976" y="1353"/>
                    <a:pt x="1036" y="1404"/>
                  </a:cubicBezTo>
                  <a:cubicBezTo>
                    <a:pt x="1044" y="1410"/>
                    <a:pt x="1050" y="1413"/>
                    <a:pt x="1055" y="1413"/>
                  </a:cubicBezTo>
                  <a:cubicBezTo>
                    <a:pt x="1074" y="1413"/>
                    <a:pt x="1071" y="1371"/>
                    <a:pt x="1056" y="1353"/>
                  </a:cubicBezTo>
                  <a:cubicBezTo>
                    <a:pt x="935" y="1134"/>
                    <a:pt x="774" y="922"/>
                    <a:pt x="625" y="713"/>
                  </a:cubicBezTo>
                  <a:cubicBezTo>
                    <a:pt x="463" y="482"/>
                    <a:pt x="283" y="251"/>
                    <a:pt x="143" y="10"/>
                  </a:cubicBezTo>
                  <a:cubicBezTo>
                    <a:pt x="137" y="4"/>
                    <a:pt x="130" y="2"/>
                    <a:pt x="123" y="2"/>
                  </a:cubicBezTo>
                  <a:cubicBezTo>
                    <a:pt x="123" y="2"/>
                    <a:pt x="123" y="2"/>
                    <a:pt x="122" y="2"/>
                  </a:cubicBezTo>
                  <a:lnTo>
                    <a:pt x="122" y="2"/>
                  </a:lnTo>
                  <a:cubicBezTo>
                    <a:pt x="119" y="1"/>
                    <a:pt x="116" y="0"/>
                    <a:pt x="11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3"/>
            <p:cNvSpPr/>
            <p:nvPr/>
          </p:nvSpPr>
          <p:spPr>
            <a:xfrm>
              <a:off x="5541557" y="2978096"/>
              <a:ext cx="174242" cy="304718"/>
            </a:xfrm>
            <a:custGeom>
              <a:avLst/>
              <a:gdLst/>
              <a:ahLst/>
              <a:cxnLst/>
              <a:rect l="l" t="t" r="r" b="b"/>
              <a:pathLst>
                <a:path w="844" h="1476" extrusionOk="0">
                  <a:moveTo>
                    <a:pt x="61" y="1"/>
                  </a:moveTo>
                  <a:cubicBezTo>
                    <a:pt x="10" y="1"/>
                    <a:pt x="0" y="30"/>
                    <a:pt x="10" y="61"/>
                  </a:cubicBezTo>
                  <a:cubicBezTo>
                    <a:pt x="50" y="158"/>
                    <a:pt x="792" y="1475"/>
                    <a:pt x="832" y="1475"/>
                  </a:cubicBezTo>
                  <a:cubicBezTo>
                    <a:pt x="833" y="1475"/>
                    <a:pt x="833" y="1475"/>
                    <a:pt x="834" y="1474"/>
                  </a:cubicBezTo>
                  <a:cubicBezTo>
                    <a:pt x="843" y="1455"/>
                    <a:pt x="92" y="49"/>
                    <a:pt x="61" y="1"/>
                  </a:cubicBezTo>
                  <a:close/>
                </a:path>
              </a:pathLst>
            </a:custGeom>
            <a:solidFill>
              <a:srgbClr val="F7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3"/>
            <p:cNvSpPr/>
            <p:nvPr/>
          </p:nvSpPr>
          <p:spPr>
            <a:xfrm>
              <a:off x="5531029" y="2973760"/>
              <a:ext cx="186216" cy="312769"/>
            </a:xfrm>
            <a:custGeom>
              <a:avLst/>
              <a:gdLst/>
              <a:ahLst/>
              <a:cxnLst/>
              <a:rect l="l" t="t" r="r" b="b"/>
              <a:pathLst>
                <a:path w="902" h="1515" extrusionOk="0">
                  <a:moveTo>
                    <a:pt x="107" y="42"/>
                  </a:moveTo>
                  <a:cubicBezTo>
                    <a:pt x="195" y="238"/>
                    <a:pt x="304" y="415"/>
                    <a:pt x="403" y="602"/>
                  </a:cubicBezTo>
                  <a:cubicBezTo>
                    <a:pt x="526" y="834"/>
                    <a:pt x="651" y="1063"/>
                    <a:pt x="768" y="1293"/>
                  </a:cubicBezTo>
                  <a:lnTo>
                    <a:pt x="768" y="1293"/>
                  </a:lnTo>
                  <a:cubicBezTo>
                    <a:pt x="740" y="1247"/>
                    <a:pt x="713" y="1200"/>
                    <a:pt x="685" y="1153"/>
                  </a:cubicBezTo>
                  <a:cubicBezTo>
                    <a:pt x="523" y="884"/>
                    <a:pt x="362" y="602"/>
                    <a:pt x="213" y="323"/>
                  </a:cubicBezTo>
                  <a:cubicBezTo>
                    <a:pt x="181" y="263"/>
                    <a:pt x="153" y="212"/>
                    <a:pt x="121" y="152"/>
                  </a:cubicBezTo>
                  <a:cubicBezTo>
                    <a:pt x="103" y="131"/>
                    <a:pt x="45" y="55"/>
                    <a:pt x="107" y="42"/>
                  </a:cubicBezTo>
                  <a:close/>
                  <a:moveTo>
                    <a:pt x="112" y="0"/>
                  </a:moveTo>
                  <a:cubicBezTo>
                    <a:pt x="1" y="10"/>
                    <a:pt x="42" y="92"/>
                    <a:pt x="71" y="152"/>
                  </a:cubicBezTo>
                  <a:cubicBezTo>
                    <a:pt x="131" y="263"/>
                    <a:pt x="191" y="371"/>
                    <a:pt x="251" y="482"/>
                  </a:cubicBezTo>
                  <a:cubicBezTo>
                    <a:pt x="403" y="754"/>
                    <a:pt x="564" y="1033"/>
                    <a:pt x="733" y="1305"/>
                  </a:cubicBezTo>
                  <a:cubicBezTo>
                    <a:pt x="764" y="1365"/>
                    <a:pt x="805" y="1445"/>
                    <a:pt x="865" y="1505"/>
                  </a:cubicBezTo>
                  <a:cubicBezTo>
                    <a:pt x="872" y="1512"/>
                    <a:pt x="877" y="1515"/>
                    <a:pt x="882" y="1515"/>
                  </a:cubicBezTo>
                  <a:cubicBezTo>
                    <a:pt x="898" y="1515"/>
                    <a:pt x="902" y="1479"/>
                    <a:pt x="894" y="1454"/>
                  </a:cubicBezTo>
                  <a:cubicBezTo>
                    <a:pt x="793" y="1235"/>
                    <a:pt x="663" y="1014"/>
                    <a:pt x="552" y="792"/>
                  </a:cubicBezTo>
                  <a:cubicBezTo>
                    <a:pt x="414" y="535"/>
                    <a:pt x="255" y="288"/>
                    <a:pt x="135" y="19"/>
                  </a:cubicBezTo>
                  <a:lnTo>
                    <a:pt x="135" y="19"/>
                  </a:lnTo>
                  <a:cubicBezTo>
                    <a:pt x="135" y="13"/>
                    <a:pt x="132" y="8"/>
                    <a:pt x="127" y="4"/>
                  </a:cubicBezTo>
                  <a:lnTo>
                    <a:pt x="127" y="4"/>
                  </a:lnTo>
                  <a:cubicBezTo>
                    <a:pt x="126" y="4"/>
                    <a:pt x="125" y="3"/>
                    <a:pt x="124" y="3"/>
                  </a:cubicBezTo>
                  <a:lnTo>
                    <a:pt x="124" y="3"/>
                  </a:lnTo>
                  <a:cubicBezTo>
                    <a:pt x="121" y="1"/>
                    <a:pt x="117" y="0"/>
                    <a:pt x="11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3"/>
            <p:cNvSpPr/>
            <p:nvPr/>
          </p:nvSpPr>
          <p:spPr>
            <a:xfrm>
              <a:off x="5419343" y="3132310"/>
              <a:ext cx="236177" cy="127585"/>
            </a:xfrm>
            <a:custGeom>
              <a:avLst/>
              <a:gdLst/>
              <a:ahLst/>
              <a:cxnLst/>
              <a:rect l="l" t="t" r="r" b="b"/>
              <a:pathLst>
                <a:path w="1144" h="618" extrusionOk="0">
                  <a:moveTo>
                    <a:pt x="801" y="1"/>
                  </a:moveTo>
                  <a:cubicBezTo>
                    <a:pt x="748" y="1"/>
                    <a:pt x="695" y="16"/>
                    <a:pt x="643" y="46"/>
                  </a:cubicBezTo>
                  <a:cubicBezTo>
                    <a:pt x="583" y="84"/>
                    <a:pt x="542" y="166"/>
                    <a:pt x="482" y="205"/>
                  </a:cubicBezTo>
                  <a:cubicBezTo>
                    <a:pt x="402" y="246"/>
                    <a:pt x="231" y="217"/>
                    <a:pt x="161" y="255"/>
                  </a:cubicBezTo>
                  <a:cubicBezTo>
                    <a:pt x="0" y="306"/>
                    <a:pt x="60" y="385"/>
                    <a:pt x="60" y="426"/>
                  </a:cubicBezTo>
                  <a:cubicBezTo>
                    <a:pt x="41" y="477"/>
                    <a:pt x="0" y="506"/>
                    <a:pt x="51" y="518"/>
                  </a:cubicBezTo>
                  <a:cubicBezTo>
                    <a:pt x="63" y="520"/>
                    <a:pt x="73" y="520"/>
                    <a:pt x="83" y="520"/>
                  </a:cubicBezTo>
                  <a:cubicBezTo>
                    <a:pt x="103" y="520"/>
                    <a:pt x="119" y="517"/>
                    <a:pt x="137" y="517"/>
                  </a:cubicBezTo>
                  <a:cubicBezTo>
                    <a:pt x="152" y="517"/>
                    <a:pt x="168" y="520"/>
                    <a:pt x="190" y="527"/>
                  </a:cubicBezTo>
                  <a:cubicBezTo>
                    <a:pt x="263" y="537"/>
                    <a:pt x="383" y="566"/>
                    <a:pt x="443" y="588"/>
                  </a:cubicBezTo>
                  <a:cubicBezTo>
                    <a:pt x="501" y="608"/>
                    <a:pt x="595" y="618"/>
                    <a:pt x="686" y="618"/>
                  </a:cubicBezTo>
                  <a:cubicBezTo>
                    <a:pt x="765" y="618"/>
                    <a:pt x="842" y="611"/>
                    <a:pt x="893" y="597"/>
                  </a:cubicBezTo>
                  <a:cubicBezTo>
                    <a:pt x="954" y="578"/>
                    <a:pt x="903" y="527"/>
                    <a:pt x="954" y="496"/>
                  </a:cubicBezTo>
                  <a:cubicBezTo>
                    <a:pt x="1014" y="467"/>
                    <a:pt x="985" y="426"/>
                    <a:pt x="995" y="357"/>
                  </a:cubicBezTo>
                  <a:lnTo>
                    <a:pt x="1064" y="347"/>
                  </a:lnTo>
                  <a:cubicBezTo>
                    <a:pt x="1064" y="337"/>
                    <a:pt x="1074" y="325"/>
                    <a:pt x="1084" y="316"/>
                  </a:cubicBezTo>
                  <a:cubicBezTo>
                    <a:pt x="1084" y="296"/>
                    <a:pt x="1064" y="287"/>
                    <a:pt x="1064" y="277"/>
                  </a:cubicBezTo>
                  <a:cubicBezTo>
                    <a:pt x="1064" y="255"/>
                    <a:pt x="1074" y="265"/>
                    <a:pt x="1084" y="255"/>
                  </a:cubicBezTo>
                  <a:cubicBezTo>
                    <a:pt x="1144" y="217"/>
                    <a:pt x="1105" y="176"/>
                    <a:pt x="1064" y="125"/>
                  </a:cubicBezTo>
                  <a:cubicBezTo>
                    <a:pt x="1023" y="84"/>
                    <a:pt x="963" y="46"/>
                    <a:pt x="913" y="24"/>
                  </a:cubicBezTo>
                  <a:cubicBezTo>
                    <a:pt x="876" y="8"/>
                    <a:pt x="839" y="1"/>
                    <a:pt x="8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3"/>
            <p:cNvSpPr/>
            <p:nvPr/>
          </p:nvSpPr>
          <p:spPr>
            <a:xfrm>
              <a:off x="5417278" y="3128387"/>
              <a:ext cx="240306" cy="136049"/>
            </a:xfrm>
            <a:custGeom>
              <a:avLst/>
              <a:gdLst/>
              <a:ahLst/>
              <a:cxnLst/>
              <a:rect l="l" t="t" r="r" b="b"/>
              <a:pathLst>
                <a:path w="1164" h="659" extrusionOk="0">
                  <a:moveTo>
                    <a:pt x="795" y="39"/>
                  </a:moveTo>
                  <a:cubicBezTo>
                    <a:pt x="919" y="39"/>
                    <a:pt x="1136" y="141"/>
                    <a:pt x="1065" y="274"/>
                  </a:cubicBezTo>
                  <a:cubicBezTo>
                    <a:pt x="1055" y="284"/>
                    <a:pt x="1055" y="306"/>
                    <a:pt x="1065" y="315"/>
                  </a:cubicBezTo>
                  <a:cubicBezTo>
                    <a:pt x="1084" y="356"/>
                    <a:pt x="1024" y="356"/>
                    <a:pt x="1005" y="356"/>
                  </a:cubicBezTo>
                  <a:cubicBezTo>
                    <a:pt x="995" y="356"/>
                    <a:pt x="983" y="366"/>
                    <a:pt x="983" y="376"/>
                  </a:cubicBezTo>
                  <a:lnTo>
                    <a:pt x="983" y="445"/>
                  </a:lnTo>
                  <a:cubicBezTo>
                    <a:pt x="983" y="515"/>
                    <a:pt x="954" y="486"/>
                    <a:pt x="935" y="515"/>
                  </a:cubicBezTo>
                  <a:cubicBezTo>
                    <a:pt x="903" y="575"/>
                    <a:pt x="884" y="607"/>
                    <a:pt x="814" y="616"/>
                  </a:cubicBezTo>
                  <a:cubicBezTo>
                    <a:pt x="786" y="619"/>
                    <a:pt x="758" y="620"/>
                    <a:pt x="729" y="620"/>
                  </a:cubicBezTo>
                  <a:cubicBezTo>
                    <a:pt x="633" y="620"/>
                    <a:pt x="533" y="607"/>
                    <a:pt x="441" y="575"/>
                  </a:cubicBezTo>
                  <a:cubicBezTo>
                    <a:pt x="333" y="546"/>
                    <a:pt x="212" y="515"/>
                    <a:pt x="92" y="515"/>
                  </a:cubicBezTo>
                  <a:cubicBezTo>
                    <a:pt x="51" y="515"/>
                    <a:pt x="92" y="445"/>
                    <a:pt x="92" y="426"/>
                  </a:cubicBezTo>
                  <a:cubicBezTo>
                    <a:pt x="80" y="344"/>
                    <a:pt x="92" y="315"/>
                    <a:pt x="171" y="296"/>
                  </a:cubicBezTo>
                  <a:cubicBezTo>
                    <a:pt x="172" y="296"/>
                    <a:pt x="173" y="295"/>
                    <a:pt x="174" y="295"/>
                  </a:cubicBezTo>
                  <a:lnTo>
                    <a:pt x="174" y="295"/>
                  </a:lnTo>
                  <a:cubicBezTo>
                    <a:pt x="262" y="255"/>
                    <a:pt x="362" y="274"/>
                    <a:pt x="453" y="255"/>
                  </a:cubicBezTo>
                  <a:cubicBezTo>
                    <a:pt x="492" y="255"/>
                    <a:pt x="523" y="224"/>
                    <a:pt x="542" y="205"/>
                  </a:cubicBezTo>
                  <a:cubicBezTo>
                    <a:pt x="612" y="144"/>
                    <a:pt x="653" y="75"/>
                    <a:pt x="754" y="43"/>
                  </a:cubicBezTo>
                  <a:cubicBezTo>
                    <a:pt x="766" y="40"/>
                    <a:pt x="779" y="39"/>
                    <a:pt x="795" y="39"/>
                  </a:cubicBezTo>
                  <a:close/>
                  <a:moveTo>
                    <a:pt x="806" y="0"/>
                  </a:moveTo>
                  <a:cubicBezTo>
                    <a:pt x="743" y="0"/>
                    <a:pt x="679" y="20"/>
                    <a:pt x="622" y="65"/>
                  </a:cubicBezTo>
                  <a:cubicBezTo>
                    <a:pt x="533" y="135"/>
                    <a:pt x="501" y="224"/>
                    <a:pt x="381" y="224"/>
                  </a:cubicBezTo>
                  <a:cubicBezTo>
                    <a:pt x="311" y="236"/>
                    <a:pt x="232" y="224"/>
                    <a:pt x="162" y="255"/>
                  </a:cubicBezTo>
                  <a:cubicBezTo>
                    <a:pt x="111" y="265"/>
                    <a:pt x="70" y="284"/>
                    <a:pt x="51" y="335"/>
                  </a:cubicBezTo>
                  <a:cubicBezTo>
                    <a:pt x="20" y="385"/>
                    <a:pt x="51" y="426"/>
                    <a:pt x="32" y="477"/>
                  </a:cubicBezTo>
                  <a:cubicBezTo>
                    <a:pt x="20" y="496"/>
                    <a:pt x="1" y="537"/>
                    <a:pt x="41" y="546"/>
                  </a:cubicBezTo>
                  <a:cubicBezTo>
                    <a:pt x="70" y="556"/>
                    <a:pt x="111" y="556"/>
                    <a:pt x="140" y="556"/>
                  </a:cubicBezTo>
                  <a:cubicBezTo>
                    <a:pt x="191" y="556"/>
                    <a:pt x="251" y="575"/>
                    <a:pt x="292" y="585"/>
                  </a:cubicBezTo>
                  <a:cubicBezTo>
                    <a:pt x="446" y="622"/>
                    <a:pt x="582" y="659"/>
                    <a:pt x="739" y="659"/>
                  </a:cubicBezTo>
                  <a:cubicBezTo>
                    <a:pt x="757" y="659"/>
                    <a:pt x="775" y="658"/>
                    <a:pt x="793" y="657"/>
                  </a:cubicBezTo>
                  <a:cubicBezTo>
                    <a:pt x="843" y="645"/>
                    <a:pt x="913" y="645"/>
                    <a:pt x="944" y="607"/>
                  </a:cubicBezTo>
                  <a:cubicBezTo>
                    <a:pt x="973" y="575"/>
                    <a:pt x="935" y="566"/>
                    <a:pt x="995" y="525"/>
                  </a:cubicBezTo>
                  <a:cubicBezTo>
                    <a:pt x="1005" y="515"/>
                    <a:pt x="1014" y="496"/>
                    <a:pt x="1024" y="486"/>
                  </a:cubicBezTo>
                  <a:lnTo>
                    <a:pt x="1024" y="426"/>
                  </a:lnTo>
                  <a:cubicBezTo>
                    <a:pt x="1033" y="404"/>
                    <a:pt x="1024" y="395"/>
                    <a:pt x="1014" y="395"/>
                  </a:cubicBezTo>
                  <a:cubicBezTo>
                    <a:pt x="1024" y="395"/>
                    <a:pt x="1043" y="385"/>
                    <a:pt x="1065" y="385"/>
                  </a:cubicBezTo>
                  <a:cubicBezTo>
                    <a:pt x="1084" y="385"/>
                    <a:pt x="1115" y="356"/>
                    <a:pt x="1115" y="325"/>
                  </a:cubicBezTo>
                  <a:cubicBezTo>
                    <a:pt x="1103" y="315"/>
                    <a:pt x="1103" y="296"/>
                    <a:pt x="1094" y="296"/>
                  </a:cubicBezTo>
                  <a:cubicBezTo>
                    <a:pt x="1115" y="296"/>
                    <a:pt x="1135" y="274"/>
                    <a:pt x="1135" y="255"/>
                  </a:cubicBezTo>
                  <a:cubicBezTo>
                    <a:pt x="1163" y="195"/>
                    <a:pt x="1115" y="154"/>
                    <a:pt x="1065" y="115"/>
                  </a:cubicBezTo>
                  <a:cubicBezTo>
                    <a:pt x="993" y="44"/>
                    <a:pt x="900" y="0"/>
                    <a:pt x="80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3"/>
            <p:cNvSpPr/>
            <p:nvPr/>
          </p:nvSpPr>
          <p:spPr>
            <a:xfrm>
              <a:off x="5589865" y="3161625"/>
              <a:ext cx="56773" cy="31380"/>
            </a:xfrm>
            <a:custGeom>
              <a:avLst/>
              <a:gdLst/>
              <a:ahLst/>
              <a:cxnLst/>
              <a:rect l="l" t="t" r="r" b="b"/>
              <a:pathLst>
                <a:path w="275" h="152" extrusionOk="0">
                  <a:moveTo>
                    <a:pt x="30" y="1"/>
                  </a:moveTo>
                  <a:cubicBezTo>
                    <a:pt x="12" y="1"/>
                    <a:pt x="0" y="26"/>
                    <a:pt x="17" y="34"/>
                  </a:cubicBezTo>
                  <a:cubicBezTo>
                    <a:pt x="87" y="75"/>
                    <a:pt x="169" y="94"/>
                    <a:pt x="229" y="145"/>
                  </a:cubicBezTo>
                  <a:cubicBezTo>
                    <a:pt x="233" y="149"/>
                    <a:pt x="239" y="151"/>
                    <a:pt x="244" y="151"/>
                  </a:cubicBezTo>
                  <a:cubicBezTo>
                    <a:pt x="260" y="151"/>
                    <a:pt x="274" y="132"/>
                    <a:pt x="258" y="123"/>
                  </a:cubicBezTo>
                  <a:cubicBezTo>
                    <a:pt x="188" y="63"/>
                    <a:pt x="118" y="34"/>
                    <a:pt x="39" y="3"/>
                  </a:cubicBezTo>
                  <a:cubicBezTo>
                    <a:pt x="36" y="1"/>
                    <a:pt x="33" y="1"/>
                    <a:pt x="3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3"/>
            <p:cNvSpPr/>
            <p:nvPr/>
          </p:nvSpPr>
          <p:spPr>
            <a:xfrm>
              <a:off x="5589246" y="3195275"/>
              <a:ext cx="41496" cy="14658"/>
            </a:xfrm>
            <a:custGeom>
              <a:avLst/>
              <a:gdLst/>
              <a:ahLst/>
              <a:cxnLst/>
              <a:rect l="l" t="t" r="r" b="b"/>
              <a:pathLst>
                <a:path w="201" h="71" extrusionOk="0">
                  <a:moveTo>
                    <a:pt x="30" y="1"/>
                  </a:moveTo>
                  <a:cubicBezTo>
                    <a:pt x="1" y="1"/>
                    <a:pt x="1" y="42"/>
                    <a:pt x="30" y="42"/>
                  </a:cubicBezTo>
                  <a:cubicBezTo>
                    <a:pt x="70" y="52"/>
                    <a:pt x="121" y="61"/>
                    <a:pt x="162" y="71"/>
                  </a:cubicBezTo>
                  <a:cubicBezTo>
                    <a:pt x="191" y="71"/>
                    <a:pt x="200" y="32"/>
                    <a:pt x="181" y="32"/>
                  </a:cubicBezTo>
                  <a:cubicBezTo>
                    <a:pt x="131" y="20"/>
                    <a:pt x="80" y="11"/>
                    <a:pt x="3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3"/>
            <p:cNvSpPr/>
            <p:nvPr/>
          </p:nvSpPr>
          <p:spPr>
            <a:xfrm>
              <a:off x="5587801" y="3211378"/>
              <a:ext cx="16103" cy="31587"/>
            </a:xfrm>
            <a:custGeom>
              <a:avLst/>
              <a:gdLst/>
              <a:ahLst/>
              <a:cxnLst/>
              <a:rect l="l" t="t" r="r" b="b"/>
              <a:pathLst>
                <a:path w="78" h="153" extrusionOk="0">
                  <a:moveTo>
                    <a:pt x="57" y="1"/>
                  </a:moveTo>
                  <a:cubicBezTo>
                    <a:pt x="47" y="1"/>
                    <a:pt x="37" y="8"/>
                    <a:pt x="37" y="24"/>
                  </a:cubicBezTo>
                  <a:cubicBezTo>
                    <a:pt x="27" y="53"/>
                    <a:pt x="17" y="94"/>
                    <a:pt x="8" y="123"/>
                  </a:cubicBezTo>
                  <a:cubicBezTo>
                    <a:pt x="1" y="138"/>
                    <a:pt x="13" y="152"/>
                    <a:pt x="25" y="152"/>
                  </a:cubicBezTo>
                  <a:cubicBezTo>
                    <a:pt x="29" y="152"/>
                    <a:pt x="34" y="150"/>
                    <a:pt x="37" y="144"/>
                  </a:cubicBezTo>
                  <a:cubicBezTo>
                    <a:pt x="58" y="104"/>
                    <a:pt x="68" y="63"/>
                    <a:pt x="77" y="24"/>
                  </a:cubicBezTo>
                  <a:cubicBezTo>
                    <a:pt x="77" y="8"/>
                    <a:pt x="67" y="1"/>
                    <a:pt x="5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3"/>
            <p:cNvSpPr/>
            <p:nvPr/>
          </p:nvSpPr>
          <p:spPr>
            <a:xfrm>
              <a:off x="4744270" y="2758439"/>
              <a:ext cx="726904" cy="508069"/>
            </a:xfrm>
            <a:custGeom>
              <a:avLst/>
              <a:gdLst/>
              <a:ahLst/>
              <a:cxnLst/>
              <a:rect l="l" t="t" r="r" b="b"/>
              <a:pathLst>
                <a:path w="3521" h="2461" extrusionOk="0">
                  <a:moveTo>
                    <a:pt x="392" y="1"/>
                  </a:moveTo>
                  <a:cubicBezTo>
                    <a:pt x="332" y="1"/>
                    <a:pt x="270" y="16"/>
                    <a:pt x="222" y="51"/>
                  </a:cubicBezTo>
                  <a:cubicBezTo>
                    <a:pt x="200" y="61"/>
                    <a:pt x="181" y="70"/>
                    <a:pt x="162" y="90"/>
                  </a:cubicBezTo>
                  <a:cubicBezTo>
                    <a:pt x="0" y="270"/>
                    <a:pt x="181" y="672"/>
                    <a:pt x="251" y="863"/>
                  </a:cubicBezTo>
                  <a:cubicBezTo>
                    <a:pt x="362" y="1195"/>
                    <a:pt x="1354" y="2057"/>
                    <a:pt x="1455" y="2117"/>
                  </a:cubicBezTo>
                  <a:cubicBezTo>
                    <a:pt x="1736" y="2288"/>
                    <a:pt x="2497" y="2408"/>
                    <a:pt x="2579" y="2437"/>
                  </a:cubicBezTo>
                  <a:cubicBezTo>
                    <a:pt x="2619" y="2453"/>
                    <a:pt x="2774" y="2461"/>
                    <a:pt x="2929" y="2461"/>
                  </a:cubicBezTo>
                  <a:cubicBezTo>
                    <a:pt x="3085" y="2461"/>
                    <a:pt x="3240" y="2453"/>
                    <a:pt x="3280" y="2437"/>
                  </a:cubicBezTo>
                  <a:cubicBezTo>
                    <a:pt x="3292" y="2428"/>
                    <a:pt x="3301" y="2418"/>
                    <a:pt x="3321" y="2418"/>
                  </a:cubicBezTo>
                  <a:cubicBezTo>
                    <a:pt x="3340" y="2418"/>
                    <a:pt x="3362" y="2437"/>
                    <a:pt x="3381" y="2449"/>
                  </a:cubicBezTo>
                  <a:cubicBezTo>
                    <a:pt x="3412" y="2449"/>
                    <a:pt x="3441" y="2437"/>
                    <a:pt x="3460" y="2418"/>
                  </a:cubicBezTo>
                  <a:cubicBezTo>
                    <a:pt x="3482" y="2399"/>
                    <a:pt x="3492" y="2367"/>
                    <a:pt x="3501" y="2338"/>
                  </a:cubicBezTo>
                  <a:cubicBezTo>
                    <a:pt x="3521" y="2247"/>
                    <a:pt x="3521" y="2158"/>
                    <a:pt x="3501" y="2066"/>
                  </a:cubicBezTo>
                  <a:cubicBezTo>
                    <a:pt x="3501" y="2057"/>
                    <a:pt x="3501" y="2047"/>
                    <a:pt x="3492" y="2037"/>
                  </a:cubicBezTo>
                  <a:cubicBezTo>
                    <a:pt x="3482" y="2016"/>
                    <a:pt x="3472" y="2016"/>
                    <a:pt x="3451" y="2016"/>
                  </a:cubicBezTo>
                  <a:cubicBezTo>
                    <a:pt x="3431" y="2006"/>
                    <a:pt x="3400" y="2006"/>
                    <a:pt x="3381" y="1997"/>
                  </a:cubicBezTo>
                  <a:cubicBezTo>
                    <a:pt x="3371" y="1946"/>
                    <a:pt x="3330" y="1907"/>
                    <a:pt x="3292" y="1886"/>
                  </a:cubicBezTo>
                  <a:cubicBezTo>
                    <a:pt x="3140" y="1835"/>
                    <a:pt x="2991" y="1806"/>
                    <a:pt x="2839" y="1765"/>
                  </a:cubicBezTo>
                  <a:cubicBezTo>
                    <a:pt x="2579" y="1715"/>
                    <a:pt x="2329" y="1645"/>
                    <a:pt x="2076" y="1594"/>
                  </a:cubicBezTo>
                  <a:cubicBezTo>
                    <a:pt x="2028" y="1585"/>
                    <a:pt x="1987" y="1566"/>
                    <a:pt x="1936" y="1546"/>
                  </a:cubicBezTo>
                  <a:cubicBezTo>
                    <a:pt x="1917" y="1534"/>
                    <a:pt x="1895" y="1525"/>
                    <a:pt x="1876" y="1505"/>
                  </a:cubicBezTo>
                  <a:cubicBezTo>
                    <a:pt x="1866" y="1486"/>
                    <a:pt x="1866" y="1474"/>
                    <a:pt x="1857" y="1464"/>
                  </a:cubicBezTo>
                  <a:cubicBezTo>
                    <a:pt x="1836" y="1445"/>
                    <a:pt x="1809" y="1445"/>
                    <a:pt x="1781" y="1445"/>
                  </a:cubicBezTo>
                  <a:cubicBezTo>
                    <a:pt x="1753" y="1445"/>
                    <a:pt x="1726" y="1445"/>
                    <a:pt x="1705" y="1426"/>
                  </a:cubicBezTo>
                  <a:cubicBezTo>
                    <a:pt x="1686" y="1404"/>
                    <a:pt x="1686" y="1354"/>
                    <a:pt x="1667" y="1334"/>
                  </a:cubicBezTo>
                  <a:cubicBezTo>
                    <a:pt x="1645" y="1315"/>
                    <a:pt x="1616" y="1315"/>
                    <a:pt x="1585" y="1306"/>
                  </a:cubicBezTo>
                  <a:cubicBezTo>
                    <a:pt x="1525" y="1284"/>
                    <a:pt x="1474" y="1233"/>
                    <a:pt x="1426" y="1163"/>
                  </a:cubicBezTo>
                  <a:cubicBezTo>
                    <a:pt x="1385" y="1125"/>
                    <a:pt x="1354" y="1065"/>
                    <a:pt x="1315" y="1033"/>
                  </a:cubicBezTo>
                  <a:cubicBezTo>
                    <a:pt x="1224" y="923"/>
                    <a:pt x="1134" y="824"/>
                    <a:pt x="1053" y="713"/>
                  </a:cubicBezTo>
                  <a:cubicBezTo>
                    <a:pt x="964" y="602"/>
                    <a:pt x="923" y="501"/>
                    <a:pt x="834" y="381"/>
                  </a:cubicBezTo>
                  <a:cubicBezTo>
                    <a:pt x="742" y="251"/>
                    <a:pt x="631" y="61"/>
                    <a:pt x="472" y="10"/>
                  </a:cubicBezTo>
                  <a:cubicBezTo>
                    <a:pt x="447" y="4"/>
                    <a:pt x="419" y="1"/>
                    <a:pt x="3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3"/>
            <p:cNvSpPr/>
            <p:nvPr/>
          </p:nvSpPr>
          <p:spPr>
            <a:xfrm>
              <a:off x="4754592" y="2753690"/>
              <a:ext cx="725046" cy="517772"/>
            </a:xfrm>
            <a:custGeom>
              <a:avLst/>
              <a:gdLst/>
              <a:ahLst/>
              <a:cxnLst/>
              <a:rect l="l" t="t" r="r" b="b"/>
              <a:pathLst>
                <a:path w="3512" h="2508" extrusionOk="0">
                  <a:moveTo>
                    <a:pt x="340" y="42"/>
                  </a:moveTo>
                  <a:cubicBezTo>
                    <a:pt x="481" y="42"/>
                    <a:pt x="575" y="148"/>
                    <a:pt x="653" y="255"/>
                  </a:cubicBezTo>
                  <a:cubicBezTo>
                    <a:pt x="723" y="353"/>
                    <a:pt x="793" y="455"/>
                    <a:pt x="863" y="556"/>
                  </a:cubicBezTo>
                  <a:cubicBezTo>
                    <a:pt x="1003" y="796"/>
                    <a:pt x="1195" y="987"/>
                    <a:pt x="1354" y="1196"/>
                  </a:cubicBezTo>
                  <a:cubicBezTo>
                    <a:pt x="1356" y="1199"/>
                    <a:pt x="1358" y="1202"/>
                    <a:pt x="1361" y="1204"/>
                  </a:cubicBezTo>
                  <a:lnTo>
                    <a:pt x="1361" y="1204"/>
                  </a:lnTo>
                  <a:cubicBezTo>
                    <a:pt x="1361" y="1205"/>
                    <a:pt x="1363" y="1207"/>
                    <a:pt x="1364" y="1208"/>
                  </a:cubicBezTo>
                  <a:cubicBezTo>
                    <a:pt x="1395" y="1256"/>
                    <a:pt x="1446" y="1317"/>
                    <a:pt x="1506" y="1338"/>
                  </a:cubicBezTo>
                  <a:cubicBezTo>
                    <a:pt x="1556" y="1357"/>
                    <a:pt x="1605" y="1377"/>
                    <a:pt x="1626" y="1437"/>
                  </a:cubicBezTo>
                  <a:cubicBezTo>
                    <a:pt x="1636" y="1459"/>
                    <a:pt x="1645" y="1468"/>
                    <a:pt x="1665" y="1478"/>
                  </a:cubicBezTo>
                  <a:cubicBezTo>
                    <a:pt x="1686" y="1487"/>
                    <a:pt x="1706" y="1487"/>
                    <a:pt x="1725" y="1487"/>
                  </a:cubicBezTo>
                  <a:cubicBezTo>
                    <a:pt x="1766" y="1487"/>
                    <a:pt x="1785" y="1509"/>
                    <a:pt x="1816" y="1538"/>
                  </a:cubicBezTo>
                  <a:cubicBezTo>
                    <a:pt x="1867" y="1589"/>
                    <a:pt x="1946" y="1617"/>
                    <a:pt x="2016" y="1639"/>
                  </a:cubicBezTo>
                  <a:cubicBezTo>
                    <a:pt x="2238" y="1690"/>
                    <a:pt x="2447" y="1738"/>
                    <a:pt x="2669" y="1788"/>
                  </a:cubicBezTo>
                  <a:cubicBezTo>
                    <a:pt x="2780" y="1810"/>
                    <a:pt x="2881" y="1829"/>
                    <a:pt x="2989" y="1858"/>
                  </a:cubicBezTo>
                  <a:cubicBezTo>
                    <a:pt x="3100" y="1880"/>
                    <a:pt x="3271" y="1909"/>
                    <a:pt x="3312" y="2029"/>
                  </a:cubicBezTo>
                  <a:lnTo>
                    <a:pt x="3321" y="2039"/>
                  </a:lnTo>
                  <a:cubicBezTo>
                    <a:pt x="3362" y="2051"/>
                    <a:pt x="3422" y="2051"/>
                    <a:pt x="3432" y="2089"/>
                  </a:cubicBezTo>
                  <a:cubicBezTo>
                    <a:pt x="3451" y="2130"/>
                    <a:pt x="3442" y="2181"/>
                    <a:pt x="3442" y="2219"/>
                  </a:cubicBezTo>
                  <a:cubicBezTo>
                    <a:pt x="3442" y="2311"/>
                    <a:pt x="3434" y="2435"/>
                    <a:pt x="3335" y="2435"/>
                  </a:cubicBezTo>
                  <a:cubicBezTo>
                    <a:pt x="3325" y="2435"/>
                    <a:pt x="3314" y="2434"/>
                    <a:pt x="3302" y="2431"/>
                  </a:cubicBezTo>
                  <a:cubicBezTo>
                    <a:pt x="3294" y="2430"/>
                    <a:pt x="3285" y="2429"/>
                    <a:pt x="3277" y="2429"/>
                  </a:cubicBezTo>
                  <a:cubicBezTo>
                    <a:pt x="3225" y="2429"/>
                    <a:pt x="3173" y="2452"/>
                    <a:pt x="3121" y="2460"/>
                  </a:cubicBezTo>
                  <a:cubicBezTo>
                    <a:pt x="3036" y="2466"/>
                    <a:pt x="2950" y="2469"/>
                    <a:pt x="2865" y="2469"/>
                  </a:cubicBezTo>
                  <a:cubicBezTo>
                    <a:pt x="2780" y="2469"/>
                    <a:pt x="2694" y="2466"/>
                    <a:pt x="2609" y="2460"/>
                  </a:cubicBezTo>
                  <a:cubicBezTo>
                    <a:pt x="2498" y="2451"/>
                    <a:pt x="2387" y="2412"/>
                    <a:pt x="2288" y="2390"/>
                  </a:cubicBezTo>
                  <a:cubicBezTo>
                    <a:pt x="2086" y="2340"/>
                    <a:pt x="1886" y="2301"/>
                    <a:pt x="1696" y="2241"/>
                  </a:cubicBezTo>
                  <a:cubicBezTo>
                    <a:pt x="1576" y="2200"/>
                    <a:pt x="1446" y="2150"/>
                    <a:pt x="1345" y="2070"/>
                  </a:cubicBezTo>
                  <a:cubicBezTo>
                    <a:pt x="1234" y="1979"/>
                    <a:pt x="1123" y="1890"/>
                    <a:pt x="1024" y="1788"/>
                  </a:cubicBezTo>
                  <a:cubicBezTo>
                    <a:pt x="762" y="1548"/>
                    <a:pt x="483" y="1297"/>
                    <a:pt x="280" y="1006"/>
                  </a:cubicBezTo>
                  <a:cubicBezTo>
                    <a:pt x="201" y="886"/>
                    <a:pt x="160" y="746"/>
                    <a:pt x="121" y="616"/>
                  </a:cubicBezTo>
                  <a:cubicBezTo>
                    <a:pt x="52" y="394"/>
                    <a:pt x="1" y="74"/>
                    <a:pt x="321" y="43"/>
                  </a:cubicBezTo>
                  <a:cubicBezTo>
                    <a:pt x="327" y="42"/>
                    <a:pt x="334" y="42"/>
                    <a:pt x="340" y="42"/>
                  </a:cubicBezTo>
                  <a:close/>
                  <a:moveTo>
                    <a:pt x="341" y="1"/>
                  </a:moveTo>
                  <a:cubicBezTo>
                    <a:pt x="194" y="1"/>
                    <a:pt x="48" y="96"/>
                    <a:pt x="30" y="245"/>
                  </a:cubicBezTo>
                  <a:cubicBezTo>
                    <a:pt x="1" y="445"/>
                    <a:pt x="90" y="654"/>
                    <a:pt x="160" y="835"/>
                  </a:cubicBezTo>
                  <a:cubicBezTo>
                    <a:pt x="261" y="1126"/>
                    <a:pt x="502" y="1348"/>
                    <a:pt x="714" y="1557"/>
                  </a:cubicBezTo>
                  <a:cubicBezTo>
                    <a:pt x="923" y="1760"/>
                    <a:pt x="1135" y="1969"/>
                    <a:pt x="1376" y="2140"/>
                  </a:cubicBezTo>
                  <a:cubicBezTo>
                    <a:pt x="1484" y="2231"/>
                    <a:pt x="1645" y="2270"/>
                    <a:pt x="1785" y="2311"/>
                  </a:cubicBezTo>
                  <a:cubicBezTo>
                    <a:pt x="1966" y="2361"/>
                    <a:pt x="2158" y="2400"/>
                    <a:pt x="2349" y="2441"/>
                  </a:cubicBezTo>
                  <a:cubicBezTo>
                    <a:pt x="2447" y="2460"/>
                    <a:pt x="2539" y="2491"/>
                    <a:pt x="2640" y="2501"/>
                  </a:cubicBezTo>
                  <a:cubicBezTo>
                    <a:pt x="2710" y="2505"/>
                    <a:pt x="2780" y="2507"/>
                    <a:pt x="2850" y="2507"/>
                  </a:cubicBezTo>
                  <a:cubicBezTo>
                    <a:pt x="2950" y="2507"/>
                    <a:pt x="3050" y="2503"/>
                    <a:pt x="3150" y="2491"/>
                  </a:cubicBezTo>
                  <a:cubicBezTo>
                    <a:pt x="3190" y="2491"/>
                    <a:pt x="3231" y="2478"/>
                    <a:pt x="3271" y="2478"/>
                  </a:cubicBezTo>
                  <a:cubicBezTo>
                    <a:pt x="3291" y="2478"/>
                    <a:pt x="3311" y="2481"/>
                    <a:pt x="3331" y="2491"/>
                  </a:cubicBezTo>
                  <a:cubicBezTo>
                    <a:pt x="3340" y="2494"/>
                    <a:pt x="3348" y="2496"/>
                    <a:pt x="3356" y="2496"/>
                  </a:cubicBezTo>
                  <a:cubicBezTo>
                    <a:pt x="3430" y="2496"/>
                    <a:pt x="3462" y="2384"/>
                    <a:pt x="3471" y="2330"/>
                  </a:cubicBezTo>
                  <a:cubicBezTo>
                    <a:pt x="3492" y="2270"/>
                    <a:pt x="3511" y="2099"/>
                    <a:pt x="3461" y="2039"/>
                  </a:cubicBezTo>
                  <a:cubicBezTo>
                    <a:pt x="3432" y="2020"/>
                    <a:pt x="3350" y="2020"/>
                    <a:pt x="3341" y="1991"/>
                  </a:cubicBezTo>
                  <a:cubicBezTo>
                    <a:pt x="3331" y="1950"/>
                    <a:pt x="3302" y="1930"/>
                    <a:pt x="3271" y="1909"/>
                  </a:cubicBezTo>
                  <a:cubicBezTo>
                    <a:pt x="3170" y="1839"/>
                    <a:pt x="3011" y="1820"/>
                    <a:pt x="2900" y="1798"/>
                  </a:cubicBezTo>
                  <a:cubicBezTo>
                    <a:pt x="2739" y="1760"/>
                    <a:pt x="2568" y="1728"/>
                    <a:pt x="2409" y="1690"/>
                  </a:cubicBezTo>
                  <a:cubicBezTo>
                    <a:pt x="2257" y="1649"/>
                    <a:pt x="2108" y="1630"/>
                    <a:pt x="1956" y="1579"/>
                  </a:cubicBezTo>
                  <a:cubicBezTo>
                    <a:pt x="1918" y="1557"/>
                    <a:pt x="1857" y="1538"/>
                    <a:pt x="1836" y="1497"/>
                  </a:cubicBezTo>
                  <a:cubicBezTo>
                    <a:pt x="1836" y="1487"/>
                    <a:pt x="1826" y="1468"/>
                    <a:pt x="1816" y="1468"/>
                  </a:cubicBezTo>
                  <a:cubicBezTo>
                    <a:pt x="1766" y="1437"/>
                    <a:pt x="1677" y="1459"/>
                    <a:pt x="1655" y="1398"/>
                  </a:cubicBezTo>
                  <a:cubicBezTo>
                    <a:pt x="1645" y="1367"/>
                    <a:pt x="1636" y="1338"/>
                    <a:pt x="1595" y="1329"/>
                  </a:cubicBezTo>
                  <a:cubicBezTo>
                    <a:pt x="1511" y="1299"/>
                    <a:pt x="1453" y="1261"/>
                    <a:pt x="1397" y="1191"/>
                  </a:cubicBezTo>
                  <a:lnTo>
                    <a:pt x="1397" y="1191"/>
                  </a:lnTo>
                  <a:cubicBezTo>
                    <a:pt x="1397" y="1187"/>
                    <a:pt x="1397" y="1182"/>
                    <a:pt x="1395" y="1177"/>
                  </a:cubicBezTo>
                  <a:cubicBezTo>
                    <a:pt x="1316" y="1076"/>
                    <a:pt x="1224" y="977"/>
                    <a:pt x="1135" y="866"/>
                  </a:cubicBezTo>
                  <a:cubicBezTo>
                    <a:pt x="1024" y="746"/>
                    <a:pt x="942" y="616"/>
                    <a:pt x="863" y="486"/>
                  </a:cubicBezTo>
                  <a:cubicBezTo>
                    <a:pt x="762" y="315"/>
                    <a:pt x="622" y="84"/>
                    <a:pt x="432" y="14"/>
                  </a:cubicBezTo>
                  <a:cubicBezTo>
                    <a:pt x="402" y="5"/>
                    <a:pt x="371" y="1"/>
                    <a:pt x="34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3"/>
            <p:cNvSpPr/>
            <p:nvPr/>
          </p:nvSpPr>
          <p:spPr>
            <a:xfrm>
              <a:off x="4834073" y="2756374"/>
              <a:ext cx="641641" cy="515088"/>
            </a:xfrm>
            <a:custGeom>
              <a:avLst/>
              <a:gdLst/>
              <a:ahLst/>
              <a:cxnLst/>
              <a:rect l="l" t="t" r="r" b="b"/>
              <a:pathLst>
                <a:path w="3108" h="2495" extrusionOk="0">
                  <a:moveTo>
                    <a:pt x="47" y="1"/>
                  </a:moveTo>
                  <a:cubicBezTo>
                    <a:pt x="16" y="1"/>
                    <a:pt x="6" y="39"/>
                    <a:pt x="37" y="39"/>
                  </a:cubicBezTo>
                  <a:cubicBezTo>
                    <a:pt x="187" y="90"/>
                    <a:pt x="268" y="232"/>
                    <a:pt x="348" y="362"/>
                  </a:cubicBezTo>
                  <a:cubicBezTo>
                    <a:pt x="437" y="482"/>
                    <a:pt x="509" y="612"/>
                    <a:pt x="598" y="733"/>
                  </a:cubicBezTo>
                  <a:cubicBezTo>
                    <a:pt x="699" y="873"/>
                    <a:pt x="829" y="993"/>
                    <a:pt x="931" y="1135"/>
                  </a:cubicBezTo>
                  <a:cubicBezTo>
                    <a:pt x="969" y="1183"/>
                    <a:pt x="1010" y="1243"/>
                    <a:pt x="1061" y="1284"/>
                  </a:cubicBezTo>
                  <a:cubicBezTo>
                    <a:pt x="1121" y="1344"/>
                    <a:pt x="1210" y="1335"/>
                    <a:pt x="1241" y="1424"/>
                  </a:cubicBezTo>
                  <a:cubicBezTo>
                    <a:pt x="1251" y="1455"/>
                    <a:pt x="1280" y="1465"/>
                    <a:pt x="1311" y="1474"/>
                  </a:cubicBezTo>
                  <a:lnTo>
                    <a:pt x="1362" y="1474"/>
                  </a:lnTo>
                  <a:cubicBezTo>
                    <a:pt x="1412" y="1474"/>
                    <a:pt x="1422" y="1515"/>
                    <a:pt x="1451" y="1544"/>
                  </a:cubicBezTo>
                  <a:cubicBezTo>
                    <a:pt x="1482" y="1576"/>
                    <a:pt x="1552" y="1595"/>
                    <a:pt x="1602" y="1617"/>
                  </a:cubicBezTo>
                  <a:cubicBezTo>
                    <a:pt x="1682" y="1645"/>
                    <a:pt x="1773" y="1655"/>
                    <a:pt x="1862" y="1677"/>
                  </a:cubicBezTo>
                  <a:cubicBezTo>
                    <a:pt x="2043" y="1715"/>
                    <a:pt x="2214" y="1766"/>
                    <a:pt x="2395" y="1797"/>
                  </a:cubicBezTo>
                  <a:cubicBezTo>
                    <a:pt x="2474" y="1816"/>
                    <a:pt x="2565" y="1836"/>
                    <a:pt x="2645" y="1857"/>
                  </a:cubicBezTo>
                  <a:cubicBezTo>
                    <a:pt x="2746" y="1877"/>
                    <a:pt x="2895" y="1896"/>
                    <a:pt x="2927" y="2016"/>
                  </a:cubicBezTo>
                  <a:lnTo>
                    <a:pt x="2936" y="2026"/>
                  </a:lnTo>
                  <a:cubicBezTo>
                    <a:pt x="3037" y="2047"/>
                    <a:pt x="3057" y="2067"/>
                    <a:pt x="3057" y="2178"/>
                  </a:cubicBezTo>
                  <a:cubicBezTo>
                    <a:pt x="3066" y="2247"/>
                    <a:pt x="3057" y="2327"/>
                    <a:pt x="3025" y="2387"/>
                  </a:cubicBezTo>
                  <a:cubicBezTo>
                    <a:pt x="3025" y="2399"/>
                    <a:pt x="2835" y="2428"/>
                    <a:pt x="2806" y="2438"/>
                  </a:cubicBezTo>
                  <a:cubicBezTo>
                    <a:pt x="2718" y="2457"/>
                    <a:pt x="2628" y="2461"/>
                    <a:pt x="2538" y="2461"/>
                  </a:cubicBezTo>
                  <a:cubicBezTo>
                    <a:pt x="2483" y="2461"/>
                    <a:pt x="2428" y="2459"/>
                    <a:pt x="2375" y="2459"/>
                  </a:cubicBezTo>
                  <a:cubicBezTo>
                    <a:pt x="2135" y="2447"/>
                    <a:pt x="1903" y="2377"/>
                    <a:pt x="1672" y="2327"/>
                  </a:cubicBezTo>
                  <a:cubicBezTo>
                    <a:pt x="1511" y="2288"/>
                    <a:pt x="1340" y="2238"/>
                    <a:pt x="1181" y="2178"/>
                  </a:cubicBezTo>
                  <a:cubicBezTo>
                    <a:pt x="1061" y="2137"/>
                    <a:pt x="979" y="2076"/>
                    <a:pt x="890" y="1997"/>
                  </a:cubicBezTo>
                  <a:cubicBezTo>
                    <a:pt x="589" y="1747"/>
                    <a:pt x="297" y="1474"/>
                    <a:pt x="47" y="1173"/>
                  </a:cubicBezTo>
                  <a:cubicBezTo>
                    <a:pt x="43" y="1169"/>
                    <a:pt x="37" y="1167"/>
                    <a:pt x="32" y="1167"/>
                  </a:cubicBezTo>
                  <a:cubicBezTo>
                    <a:pt x="16" y="1167"/>
                    <a:pt x="1" y="1188"/>
                    <a:pt x="16" y="1205"/>
                  </a:cubicBezTo>
                  <a:cubicBezTo>
                    <a:pt x="297" y="1525"/>
                    <a:pt x="608" y="1826"/>
                    <a:pt x="950" y="2098"/>
                  </a:cubicBezTo>
                  <a:cubicBezTo>
                    <a:pt x="1051" y="2178"/>
                    <a:pt x="1181" y="2228"/>
                    <a:pt x="1301" y="2267"/>
                  </a:cubicBezTo>
                  <a:cubicBezTo>
                    <a:pt x="1492" y="2327"/>
                    <a:pt x="1691" y="2368"/>
                    <a:pt x="1894" y="2409"/>
                  </a:cubicBezTo>
                  <a:cubicBezTo>
                    <a:pt x="1983" y="2438"/>
                    <a:pt x="2094" y="2469"/>
                    <a:pt x="2195" y="2478"/>
                  </a:cubicBezTo>
                  <a:cubicBezTo>
                    <a:pt x="2288" y="2490"/>
                    <a:pt x="2388" y="2494"/>
                    <a:pt x="2488" y="2494"/>
                  </a:cubicBezTo>
                  <a:cubicBezTo>
                    <a:pt x="2559" y="2494"/>
                    <a:pt x="2629" y="2492"/>
                    <a:pt x="2696" y="2488"/>
                  </a:cubicBezTo>
                  <a:cubicBezTo>
                    <a:pt x="2746" y="2488"/>
                    <a:pt x="2806" y="2488"/>
                    <a:pt x="2845" y="2469"/>
                  </a:cubicBezTo>
                  <a:cubicBezTo>
                    <a:pt x="2858" y="2463"/>
                    <a:pt x="2870" y="2461"/>
                    <a:pt x="2882" y="2461"/>
                  </a:cubicBezTo>
                  <a:cubicBezTo>
                    <a:pt x="2916" y="2461"/>
                    <a:pt x="2947" y="2478"/>
                    <a:pt x="2977" y="2478"/>
                  </a:cubicBezTo>
                  <a:cubicBezTo>
                    <a:pt x="3016" y="2478"/>
                    <a:pt x="3047" y="2438"/>
                    <a:pt x="3057" y="2409"/>
                  </a:cubicBezTo>
                  <a:cubicBezTo>
                    <a:pt x="3107" y="2339"/>
                    <a:pt x="3107" y="2187"/>
                    <a:pt x="3098" y="2098"/>
                  </a:cubicBezTo>
                  <a:cubicBezTo>
                    <a:pt x="3086" y="2057"/>
                    <a:pt x="3086" y="2038"/>
                    <a:pt x="3057" y="2016"/>
                  </a:cubicBezTo>
                  <a:cubicBezTo>
                    <a:pt x="3037" y="2007"/>
                    <a:pt x="2996" y="1997"/>
                    <a:pt x="2987" y="1997"/>
                  </a:cubicBezTo>
                  <a:cubicBezTo>
                    <a:pt x="2956" y="1987"/>
                    <a:pt x="2946" y="1956"/>
                    <a:pt x="2927" y="1937"/>
                  </a:cubicBezTo>
                  <a:cubicBezTo>
                    <a:pt x="2866" y="1836"/>
                    <a:pt x="2686" y="1826"/>
                    <a:pt x="2585" y="1797"/>
                  </a:cubicBezTo>
                  <a:cubicBezTo>
                    <a:pt x="2395" y="1756"/>
                    <a:pt x="2214" y="1715"/>
                    <a:pt x="2024" y="1677"/>
                  </a:cubicBezTo>
                  <a:cubicBezTo>
                    <a:pt x="1843" y="1626"/>
                    <a:pt x="1663" y="1604"/>
                    <a:pt x="1492" y="1525"/>
                  </a:cubicBezTo>
                  <a:cubicBezTo>
                    <a:pt x="1441" y="1496"/>
                    <a:pt x="1451" y="1446"/>
                    <a:pt x="1391" y="1436"/>
                  </a:cubicBezTo>
                  <a:cubicBezTo>
                    <a:pt x="1379" y="1433"/>
                    <a:pt x="1369" y="1433"/>
                    <a:pt x="1358" y="1433"/>
                  </a:cubicBezTo>
                  <a:cubicBezTo>
                    <a:pt x="1350" y="1433"/>
                    <a:pt x="1342" y="1433"/>
                    <a:pt x="1335" y="1433"/>
                  </a:cubicBezTo>
                  <a:cubicBezTo>
                    <a:pt x="1307" y="1433"/>
                    <a:pt x="1284" y="1429"/>
                    <a:pt x="1270" y="1385"/>
                  </a:cubicBezTo>
                  <a:cubicBezTo>
                    <a:pt x="1260" y="1364"/>
                    <a:pt x="1260" y="1344"/>
                    <a:pt x="1241" y="1335"/>
                  </a:cubicBezTo>
                  <a:cubicBezTo>
                    <a:pt x="1232" y="1325"/>
                    <a:pt x="1220" y="1316"/>
                    <a:pt x="1210" y="1316"/>
                  </a:cubicBezTo>
                  <a:cubicBezTo>
                    <a:pt x="1150" y="1294"/>
                    <a:pt x="1111" y="1275"/>
                    <a:pt x="1070" y="1234"/>
                  </a:cubicBezTo>
                  <a:cubicBezTo>
                    <a:pt x="1010" y="1183"/>
                    <a:pt x="969" y="1113"/>
                    <a:pt x="919" y="1053"/>
                  </a:cubicBezTo>
                  <a:cubicBezTo>
                    <a:pt x="798" y="904"/>
                    <a:pt x="659" y="774"/>
                    <a:pt x="557" y="603"/>
                  </a:cubicBezTo>
                  <a:cubicBezTo>
                    <a:pt x="478" y="473"/>
                    <a:pt x="399" y="352"/>
                    <a:pt x="307" y="220"/>
                  </a:cubicBezTo>
                  <a:cubicBezTo>
                    <a:pt x="237" y="131"/>
                    <a:pt x="158" y="39"/>
                    <a:pt x="4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3"/>
            <p:cNvSpPr/>
            <p:nvPr/>
          </p:nvSpPr>
          <p:spPr>
            <a:xfrm>
              <a:off x="5419962" y="3179998"/>
              <a:ext cx="20438" cy="67509"/>
            </a:xfrm>
            <a:custGeom>
              <a:avLst/>
              <a:gdLst/>
              <a:ahLst/>
              <a:cxnLst/>
              <a:rect l="l" t="t" r="r" b="b"/>
              <a:pathLst>
                <a:path w="99" h="327" extrusionOk="0">
                  <a:moveTo>
                    <a:pt x="78" y="0"/>
                  </a:moveTo>
                  <a:cubicBezTo>
                    <a:pt x="68" y="0"/>
                    <a:pt x="57" y="5"/>
                    <a:pt x="57" y="15"/>
                  </a:cubicBezTo>
                  <a:cubicBezTo>
                    <a:pt x="48" y="116"/>
                    <a:pt x="48" y="215"/>
                    <a:pt x="7" y="306"/>
                  </a:cubicBezTo>
                  <a:cubicBezTo>
                    <a:pt x="1" y="318"/>
                    <a:pt x="14" y="326"/>
                    <a:pt x="28" y="326"/>
                  </a:cubicBezTo>
                  <a:cubicBezTo>
                    <a:pt x="36" y="326"/>
                    <a:pt x="44" y="323"/>
                    <a:pt x="48" y="316"/>
                  </a:cubicBezTo>
                  <a:cubicBezTo>
                    <a:pt x="89" y="227"/>
                    <a:pt x="89" y="116"/>
                    <a:pt x="98" y="15"/>
                  </a:cubicBezTo>
                  <a:cubicBezTo>
                    <a:pt x="98" y="5"/>
                    <a:pt x="88" y="0"/>
                    <a:pt x="7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3"/>
            <p:cNvSpPr/>
            <p:nvPr/>
          </p:nvSpPr>
          <p:spPr>
            <a:xfrm>
              <a:off x="5423678" y="3226655"/>
              <a:ext cx="29109" cy="8258"/>
            </a:xfrm>
            <a:custGeom>
              <a:avLst/>
              <a:gdLst/>
              <a:ahLst/>
              <a:cxnLst/>
              <a:rect l="l" t="t" r="r" b="b"/>
              <a:pathLst>
                <a:path w="141" h="40" extrusionOk="0">
                  <a:moveTo>
                    <a:pt x="30" y="1"/>
                  </a:moveTo>
                  <a:cubicBezTo>
                    <a:pt x="1" y="1"/>
                    <a:pt x="1" y="39"/>
                    <a:pt x="30" y="39"/>
                  </a:cubicBezTo>
                  <a:lnTo>
                    <a:pt x="121" y="39"/>
                  </a:lnTo>
                  <a:cubicBezTo>
                    <a:pt x="140" y="39"/>
                    <a:pt x="140" y="1"/>
                    <a:pt x="12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3"/>
            <p:cNvSpPr/>
            <p:nvPr/>
          </p:nvSpPr>
          <p:spPr>
            <a:xfrm>
              <a:off x="5432142" y="3208901"/>
              <a:ext cx="24567" cy="11561"/>
            </a:xfrm>
            <a:custGeom>
              <a:avLst/>
              <a:gdLst/>
              <a:ahLst/>
              <a:cxnLst/>
              <a:rect l="l" t="t" r="r" b="b"/>
              <a:pathLst>
                <a:path w="119" h="56" extrusionOk="0">
                  <a:moveTo>
                    <a:pt x="43" y="1"/>
                  </a:moveTo>
                  <a:cubicBezTo>
                    <a:pt x="36" y="1"/>
                    <a:pt x="28" y="2"/>
                    <a:pt x="20" y="5"/>
                  </a:cubicBezTo>
                  <a:cubicBezTo>
                    <a:pt x="1" y="13"/>
                    <a:pt x="6" y="47"/>
                    <a:pt x="23" y="47"/>
                  </a:cubicBezTo>
                  <a:cubicBezTo>
                    <a:pt x="25" y="47"/>
                    <a:pt x="27" y="47"/>
                    <a:pt x="30" y="46"/>
                  </a:cubicBezTo>
                  <a:cubicBezTo>
                    <a:pt x="49" y="46"/>
                    <a:pt x="68" y="46"/>
                    <a:pt x="90" y="55"/>
                  </a:cubicBezTo>
                  <a:cubicBezTo>
                    <a:pt x="109" y="55"/>
                    <a:pt x="119" y="26"/>
                    <a:pt x="99" y="14"/>
                  </a:cubicBezTo>
                  <a:cubicBezTo>
                    <a:pt x="77" y="8"/>
                    <a:pt x="61" y="1"/>
                    <a:pt x="43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3"/>
            <p:cNvSpPr/>
            <p:nvPr/>
          </p:nvSpPr>
          <p:spPr>
            <a:xfrm>
              <a:off x="5433587" y="3189495"/>
              <a:ext cx="25187" cy="10116"/>
            </a:xfrm>
            <a:custGeom>
              <a:avLst/>
              <a:gdLst/>
              <a:ahLst/>
              <a:cxnLst/>
              <a:rect l="l" t="t" r="r" b="b"/>
              <a:pathLst>
                <a:path w="122" h="49" extrusionOk="0">
                  <a:moveTo>
                    <a:pt x="32" y="0"/>
                  </a:moveTo>
                  <a:cubicBezTo>
                    <a:pt x="1" y="0"/>
                    <a:pt x="1" y="39"/>
                    <a:pt x="32" y="39"/>
                  </a:cubicBezTo>
                  <a:cubicBezTo>
                    <a:pt x="52" y="39"/>
                    <a:pt x="73" y="39"/>
                    <a:pt x="92" y="48"/>
                  </a:cubicBezTo>
                  <a:cubicBezTo>
                    <a:pt x="112" y="48"/>
                    <a:pt x="121" y="19"/>
                    <a:pt x="102" y="10"/>
                  </a:cubicBezTo>
                  <a:cubicBezTo>
                    <a:pt x="83" y="0"/>
                    <a:pt x="52" y="0"/>
                    <a:pt x="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3"/>
            <p:cNvSpPr/>
            <p:nvPr/>
          </p:nvSpPr>
          <p:spPr>
            <a:xfrm>
              <a:off x="5059923" y="3064183"/>
              <a:ext cx="30554" cy="58218"/>
            </a:xfrm>
            <a:custGeom>
              <a:avLst/>
              <a:gdLst/>
              <a:ahLst/>
              <a:cxnLst/>
              <a:rect l="l" t="t" r="r" b="b"/>
              <a:pathLst>
                <a:path w="148" h="282" extrusionOk="0">
                  <a:moveTo>
                    <a:pt x="127" y="1"/>
                  </a:moveTo>
                  <a:cubicBezTo>
                    <a:pt x="117" y="1"/>
                    <a:pt x="106" y="9"/>
                    <a:pt x="106" y="24"/>
                  </a:cubicBezTo>
                  <a:cubicBezTo>
                    <a:pt x="106" y="113"/>
                    <a:pt x="65" y="186"/>
                    <a:pt x="17" y="246"/>
                  </a:cubicBezTo>
                  <a:cubicBezTo>
                    <a:pt x="1" y="261"/>
                    <a:pt x="15" y="281"/>
                    <a:pt x="27" y="281"/>
                  </a:cubicBezTo>
                  <a:cubicBezTo>
                    <a:pt x="31" y="281"/>
                    <a:pt x="34" y="279"/>
                    <a:pt x="36" y="275"/>
                  </a:cubicBezTo>
                  <a:cubicBezTo>
                    <a:pt x="106" y="205"/>
                    <a:pt x="147" y="126"/>
                    <a:pt x="147" y="24"/>
                  </a:cubicBezTo>
                  <a:cubicBezTo>
                    <a:pt x="147" y="9"/>
                    <a:pt x="137" y="1"/>
                    <a:pt x="12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3"/>
            <p:cNvSpPr/>
            <p:nvPr/>
          </p:nvSpPr>
          <p:spPr>
            <a:xfrm>
              <a:off x="5084697" y="3077602"/>
              <a:ext cx="25600" cy="28283"/>
            </a:xfrm>
            <a:custGeom>
              <a:avLst/>
              <a:gdLst/>
              <a:ahLst/>
              <a:cxnLst/>
              <a:rect l="l" t="t" r="r" b="b"/>
              <a:pathLst>
                <a:path w="124" h="137" extrusionOk="0">
                  <a:moveTo>
                    <a:pt x="96" y="1"/>
                  </a:moveTo>
                  <a:cubicBezTo>
                    <a:pt x="90" y="1"/>
                    <a:pt x="83" y="4"/>
                    <a:pt x="78" y="10"/>
                  </a:cubicBezTo>
                  <a:cubicBezTo>
                    <a:pt x="56" y="39"/>
                    <a:pt x="37" y="80"/>
                    <a:pt x="18" y="99"/>
                  </a:cubicBezTo>
                  <a:cubicBezTo>
                    <a:pt x="1" y="116"/>
                    <a:pt x="16" y="137"/>
                    <a:pt x="32" y="137"/>
                  </a:cubicBezTo>
                  <a:cubicBezTo>
                    <a:pt x="37" y="137"/>
                    <a:pt x="42" y="135"/>
                    <a:pt x="46" y="130"/>
                  </a:cubicBezTo>
                  <a:cubicBezTo>
                    <a:pt x="66" y="99"/>
                    <a:pt x="87" y="70"/>
                    <a:pt x="116" y="29"/>
                  </a:cubicBezTo>
                  <a:cubicBezTo>
                    <a:pt x="123" y="16"/>
                    <a:pt x="111" y="1"/>
                    <a:pt x="9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3"/>
            <p:cNvSpPr/>
            <p:nvPr/>
          </p:nvSpPr>
          <p:spPr>
            <a:xfrm>
              <a:off x="4185013" y="3669478"/>
              <a:ext cx="3533567" cy="580326"/>
            </a:xfrm>
            <a:custGeom>
              <a:avLst/>
              <a:gdLst/>
              <a:ahLst/>
              <a:cxnLst/>
              <a:rect l="l" t="t" r="r" b="b"/>
              <a:pathLst>
                <a:path w="17116" h="2811" extrusionOk="0">
                  <a:moveTo>
                    <a:pt x="1937" y="1"/>
                  </a:moveTo>
                  <a:cubicBezTo>
                    <a:pt x="1787" y="121"/>
                    <a:pt x="1775" y="283"/>
                    <a:pt x="1727" y="454"/>
                  </a:cubicBezTo>
                  <a:cubicBezTo>
                    <a:pt x="1645" y="704"/>
                    <a:pt x="1474" y="653"/>
                    <a:pt x="1306" y="783"/>
                  </a:cubicBezTo>
                  <a:cubicBezTo>
                    <a:pt x="1173" y="885"/>
                    <a:pt x="1135" y="1084"/>
                    <a:pt x="1094" y="1236"/>
                  </a:cubicBezTo>
                  <a:cubicBezTo>
                    <a:pt x="1065" y="1316"/>
                    <a:pt x="1065" y="1385"/>
                    <a:pt x="993" y="1436"/>
                  </a:cubicBezTo>
                  <a:cubicBezTo>
                    <a:pt x="904" y="1515"/>
                    <a:pt x="774" y="1496"/>
                    <a:pt x="682" y="1588"/>
                  </a:cubicBezTo>
                  <a:cubicBezTo>
                    <a:pt x="622" y="1657"/>
                    <a:pt x="622" y="1787"/>
                    <a:pt x="562" y="1857"/>
                  </a:cubicBezTo>
                  <a:cubicBezTo>
                    <a:pt x="509" y="1933"/>
                    <a:pt x="485" y="1935"/>
                    <a:pt x="426" y="1935"/>
                  </a:cubicBezTo>
                  <a:cubicBezTo>
                    <a:pt x="424" y="1935"/>
                    <a:pt x="421" y="1935"/>
                    <a:pt x="419" y="1935"/>
                  </a:cubicBezTo>
                  <a:cubicBezTo>
                    <a:pt x="401" y="1935"/>
                    <a:pt x="379" y="1935"/>
                    <a:pt x="352" y="1937"/>
                  </a:cubicBezTo>
                  <a:cubicBezTo>
                    <a:pt x="111" y="1968"/>
                    <a:pt x="1" y="2158"/>
                    <a:pt x="201" y="2329"/>
                  </a:cubicBezTo>
                  <a:cubicBezTo>
                    <a:pt x="473" y="2580"/>
                    <a:pt x="1043" y="2630"/>
                    <a:pt x="1395" y="2671"/>
                  </a:cubicBezTo>
                  <a:cubicBezTo>
                    <a:pt x="1927" y="2719"/>
                    <a:pt x="2317" y="2731"/>
                    <a:pt x="2849" y="2751"/>
                  </a:cubicBezTo>
                  <a:cubicBezTo>
                    <a:pt x="3918" y="2794"/>
                    <a:pt x="5040" y="2810"/>
                    <a:pt x="6094" y="2810"/>
                  </a:cubicBezTo>
                  <a:cubicBezTo>
                    <a:pt x="6989" y="2810"/>
                    <a:pt x="7835" y="2798"/>
                    <a:pt x="8558" y="2779"/>
                  </a:cubicBezTo>
                  <a:cubicBezTo>
                    <a:pt x="9285" y="2798"/>
                    <a:pt x="10132" y="2810"/>
                    <a:pt x="11026" y="2810"/>
                  </a:cubicBezTo>
                  <a:cubicBezTo>
                    <a:pt x="12079" y="2810"/>
                    <a:pt x="13198" y="2794"/>
                    <a:pt x="14267" y="2751"/>
                  </a:cubicBezTo>
                  <a:cubicBezTo>
                    <a:pt x="14799" y="2731"/>
                    <a:pt x="15189" y="2719"/>
                    <a:pt x="15721" y="2671"/>
                  </a:cubicBezTo>
                  <a:cubicBezTo>
                    <a:pt x="16072" y="2630"/>
                    <a:pt x="16643" y="2580"/>
                    <a:pt x="16925" y="2329"/>
                  </a:cubicBezTo>
                  <a:cubicBezTo>
                    <a:pt x="17115" y="2158"/>
                    <a:pt x="17004" y="1968"/>
                    <a:pt x="16764" y="1937"/>
                  </a:cubicBezTo>
                  <a:cubicBezTo>
                    <a:pt x="16737" y="1935"/>
                    <a:pt x="16715" y="1935"/>
                    <a:pt x="16697" y="1935"/>
                  </a:cubicBezTo>
                  <a:cubicBezTo>
                    <a:pt x="16694" y="1935"/>
                    <a:pt x="16692" y="1935"/>
                    <a:pt x="16690" y="1935"/>
                  </a:cubicBezTo>
                  <a:cubicBezTo>
                    <a:pt x="16630" y="1935"/>
                    <a:pt x="16606" y="1933"/>
                    <a:pt x="16554" y="1857"/>
                  </a:cubicBezTo>
                  <a:cubicBezTo>
                    <a:pt x="16503" y="1787"/>
                    <a:pt x="16503" y="1657"/>
                    <a:pt x="16434" y="1588"/>
                  </a:cubicBezTo>
                  <a:cubicBezTo>
                    <a:pt x="16354" y="1496"/>
                    <a:pt x="16212" y="1515"/>
                    <a:pt x="16123" y="1436"/>
                  </a:cubicBezTo>
                  <a:cubicBezTo>
                    <a:pt x="16063" y="1385"/>
                    <a:pt x="16053" y="1316"/>
                    <a:pt x="16032" y="1236"/>
                  </a:cubicBezTo>
                  <a:cubicBezTo>
                    <a:pt x="15993" y="1084"/>
                    <a:pt x="15952" y="885"/>
                    <a:pt x="15822" y="783"/>
                  </a:cubicBezTo>
                  <a:cubicBezTo>
                    <a:pt x="15641" y="653"/>
                    <a:pt x="15471" y="704"/>
                    <a:pt x="15391" y="454"/>
                  </a:cubicBezTo>
                  <a:cubicBezTo>
                    <a:pt x="15341" y="283"/>
                    <a:pt x="15331" y="121"/>
                    <a:pt x="15179" y="1"/>
                  </a:cubicBezTo>
                  <a:cubicBezTo>
                    <a:pt x="13845" y="42"/>
                    <a:pt x="11205" y="62"/>
                    <a:pt x="8562" y="62"/>
                  </a:cubicBezTo>
                  <a:cubicBezTo>
                    <a:pt x="5920" y="62"/>
                    <a:pt x="3276" y="42"/>
                    <a:pt x="1937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3"/>
            <p:cNvSpPr/>
            <p:nvPr/>
          </p:nvSpPr>
          <p:spPr>
            <a:xfrm>
              <a:off x="4191000" y="3665143"/>
              <a:ext cx="3514987" cy="589410"/>
            </a:xfrm>
            <a:custGeom>
              <a:avLst/>
              <a:gdLst/>
              <a:ahLst/>
              <a:cxnLst/>
              <a:rect l="l" t="t" r="r" b="b"/>
              <a:pathLst>
                <a:path w="17026" h="2855" extrusionOk="0">
                  <a:moveTo>
                    <a:pt x="1982" y="40"/>
                  </a:moveTo>
                  <a:cubicBezTo>
                    <a:pt x="2010" y="40"/>
                    <a:pt x="2040" y="44"/>
                    <a:pt x="2069" y="44"/>
                  </a:cubicBezTo>
                  <a:cubicBezTo>
                    <a:pt x="2129" y="53"/>
                    <a:pt x="2199" y="53"/>
                    <a:pt x="2259" y="53"/>
                  </a:cubicBezTo>
                  <a:cubicBezTo>
                    <a:pt x="2550" y="63"/>
                    <a:pt x="2842" y="63"/>
                    <a:pt x="3143" y="73"/>
                  </a:cubicBezTo>
                  <a:cubicBezTo>
                    <a:pt x="3884" y="82"/>
                    <a:pt x="4616" y="92"/>
                    <a:pt x="5358" y="92"/>
                  </a:cubicBezTo>
                  <a:cubicBezTo>
                    <a:pt x="7116" y="104"/>
                    <a:pt x="8861" y="104"/>
                    <a:pt x="10616" y="104"/>
                  </a:cubicBezTo>
                  <a:cubicBezTo>
                    <a:pt x="12051" y="92"/>
                    <a:pt x="13474" y="82"/>
                    <a:pt x="14909" y="53"/>
                  </a:cubicBezTo>
                  <a:cubicBezTo>
                    <a:pt x="14979" y="53"/>
                    <a:pt x="15049" y="44"/>
                    <a:pt x="15131" y="44"/>
                  </a:cubicBezTo>
                  <a:cubicBezTo>
                    <a:pt x="15191" y="44"/>
                    <a:pt x="15230" y="142"/>
                    <a:pt x="15261" y="193"/>
                  </a:cubicBezTo>
                  <a:cubicBezTo>
                    <a:pt x="15290" y="263"/>
                    <a:pt x="15312" y="345"/>
                    <a:pt x="15331" y="424"/>
                  </a:cubicBezTo>
                  <a:cubicBezTo>
                    <a:pt x="15362" y="535"/>
                    <a:pt x="15401" y="624"/>
                    <a:pt x="15502" y="684"/>
                  </a:cubicBezTo>
                  <a:cubicBezTo>
                    <a:pt x="15632" y="766"/>
                    <a:pt x="15771" y="785"/>
                    <a:pt x="15863" y="925"/>
                  </a:cubicBezTo>
                  <a:cubicBezTo>
                    <a:pt x="15942" y="1045"/>
                    <a:pt x="15964" y="1207"/>
                    <a:pt x="16003" y="1346"/>
                  </a:cubicBezTo>
                  <a:cubicBezTo>
                    <a:pt x="16034" y="1467"/>
                    <a:pt x="16123" y="1517"/>
                    <a:pt x="16234" y="1548"/>
                  </a:cubicBezTo>
                  <a:cubicBezTo>
                    <a:pt x="16335" y="1568"/>
                    <a:pt x="16405" y="1609"/>
                    <a:pt x="16434" y="1707"/>
                  </a:cubicBezTo>
                  <a:cubicBezTo>
                    <a:pt x="16465" y="1768"/>
                    <a:pt x="16474" y="1828"/>
                    <a:pt x="16506" y="1888"/>
                  </a:cubicBezTo>
                  <a:cubicBezTo>
                    <a:pt x="16565" y="1978"/>
                    <a:pt x="16642" y="1970"/>
                    <a:pt x="16729" y="1979"/>
                  </a:cubicBezTo>
                  <a:lnTo>
                    <a:pt x="16729" y="1979"/>
                  </a:lnTo>
                  <a:cubicBezTo>
                    <a:pt x="16731" y="1979"/>
                    <a:pt x="16732" y="1979"/>
                    <a:pt x="16735" y="1979"/>
                  </a:cubicBezTo>
                  <a:cubicBezTo>
                    <a:pt x="16877" y="1999"/>
                    <a:pt x="17026" y="2090"/>
                    <a:pt x="16956" y="2249"/>
                  </a:cubicBezTo>
                  <a:cubicBezTo>
                    <a:pt x="16896" y="2360"/>
                    <a:pt x="16747" y="2439"/>
                    <a:pt x="16626" y="2480"/>
                  </a:cubicBezTo>
                  <a:cubicBezTo>
                    <a:pt x="16405" y="2581"/>
                    <a:pt x="16154" y="2620"/>
                    <a:pt x="15913" y="2642"/>
                  </a:cubicBezTo>
                  <a:cubicBezTo>
                    <a:pt x="15362" y="2711"/>
                    <a:pt x="14799" y="2721"/>
                    <a:pt x="14238" y="2752"/>
                  </a:cubicBezTo>
                  <a:cubicBezTo>
                    <a:pt x="13002" y="2800"/>
                    <a:pt x="11770" y="2813"/>
                    <a:pt x="10535" y="2813"/>
                  </a:cubicBezTo>
                  <a:cubicBezTo>
                    <a:pt x="9974" y="2813"/>
                    <a:pt x="9422" y="2800"/>
                    <a:pt x="8861" y="2791"/>
                  </a:cubicBezTo>
                  <a:cubicBezTo>
                    <a:pt x="8762" y="2789"/>
                    <a:pt x="8664" y="2788"/>
                    <a:pt x="8565" y="2788"/>
                  </a:cubicBezTo>
                  <a:cubicBezTo>
                    <a:pt x="8141" y="2788"/>
                    <a:pt x="7718" y="2803"/>
                    <a:pt x="7296" y="2813"/>
                  </a:cubicBezTo>
                  <a:cubicBezTo>
                    <a:pt x="6997" y="2815"/>
                    <a:pt x="6697" y="2816"/>
                    <a:pt x="6397" y="2816"/>
                  </a:cubicBezTo>
                  <a:cubicBezTo>
                    <a:pt x="5478" y="2816"/>
                    <a:pt x="4558" y="2805"/>
                    <a:pt x="3644" y="2781"/>
                  </a:cubicBezTo>
                  <a:cubicBezTo>
                    <a:pt x="3042" y="2762"/>
                    <a:pt x="2440" y="2740"/>
                    <a:pt x="1838" y="2711"/>
                  </a:cubicBezTo>
                  <a:cubicBezTo>
                    <a:pt x="1578" y="2692"/>
                    <a:pt x="1306" y="2670"/>
                    <a:pt x="1046" y="2632"/>
                  </a:cubicBezTo>
                  <a:cubicBezTo>
                    <a:pt x="805" y="2601"/>
                    <a:pt x="564" y="2550"/>
                    <a:pt x="342" y="2439"/>
                  </a:cubicBezTo>
                  <a:cubicBezTo>
                    <a:pt x="232" y="2391"/>
                    <a:pt x="102" y="2300"/>
                    <a:pt x="92" y="2170"/>
                  </a:cubicBezTo>
                  <a:cubicBezTo>
                    <a:pt x="73" y="2008"/>
                    <a:pt x="302" y="1979"/>
                    <a:pt x="412" y="1979"/>
                  </a:cubicBezTo>
                  <a:cubicBezTo>
                    <a:pt x="482" y="1979"/>
                    <a:pt x="513" y="1939"/>
                    <a:pt x="554" y="1888"/>
                  </a:cubicBezTo>
                  <a:cubicBezTo>
                    <a:pt x="643" y="1768"/>
                    <a:pt x="603" y="1618"/>
                    <a:pt x="773" y="1558"/>
                  </a:cubicBezTo>
                  <a:cubicBezTo>
                    <a:pt x="855" y="1527"/>
                    <a:pt x="954" y="1527"/>
                    <a:pt x="1005" y="1447"/>
                  </a:cubicBezTo>
                  <a:cubicBezTo>
                    <a:pt x="1074" y="1356"/>
                    <a:pt x="1084" y="1235"/>
                    <a:pt x="1115" y="1127"/>
                  </a:cubicBezTo>
                  <a:cubicBezTo>
                    <a:pt x="1156" y="995"/>
                    <a:pt x="1204" y="874"/>
                    <a:pt x="1325" y="795"/>
                  </a:cubicBezTo>
                  <a:cubicBezTo>
                    <a:pt x="1416" y="744"/>
                    <a:pt x="1517" y="725"/>
                    <a:pt x="1597" y="665"/>
                  </a:cubicBezTo>
                  <a:cubicBezTo>
                    <a:pt x="1778" y="535"/>
                    <a:pt x="1737" y="243"/>
                    <a:pt x="1879" y="82"/>
                  </a:cubicBezTo>
                  <a:cubicBezTo>
                    <a:pt x="1907" y="47"/>
                    <a:pt x="1943" y="40"/>
                    <a:pt x="1982" y="40"/>
                  </a:cubicBezTo>
                  <a:close/>
                  <a:moveTo>
                    <a:pt x="15101" y="0"/>
                  </a:moveTo>
                  <a:cubicBezTo>
                    <a:pt x="15073" y="0"/>
                    <a:pt x="15045" y="3"/>
                    <a:pt x="15030" y="3"/>
                  </a:cubicBezTo>
                  <a:cubicBezTo>
                    <a:pt x="14960" y="12"/>
                    <a:pt x="14900" y="12"/>
                    <a:pt x="14830" y="12"/>
                  </a:cubicBezTo>
                  <a:cubicBezTo>
                    <a:pt x="14700" y="12"/>
                    <a:pt x="14558" y="22"/>
                    <a:pt x="14418" y="22"/>
                  </a:cubicBezTo>
                  <a:cubicBezTo>
                    <a:pt x="14098" y="22"/>
                    <a:pt x="13785" y="32"/>
                    <a:pt x="13465" y="32"/>
                  </a:cubicBezTo>
                  <a:cubicBezTo>
                    <a:pt x="11811" y="63"/>
                    <a:pt x="10144" y="63"/>
                    <a:pt x="8488" y="63"/>
                  </a:cubicBezTo>
                  <a:cubicBezTo>
                    <a:pt x="6843" y="63"/>
                    <a:pt x="5189" y="63"/>
                    <a:pt x="3542" y="32"/>
                  </a:cubicBezTo>
                  <a:cubicBezTo>
                    <a:pt x="3222" y="32"/>
                    <a:pt x="2902" y="22"/>
                    <a:pt x="2589" y="22"/>
                  </a:cubicBezTo>
                  <a:cubicBezTo>
                    <a:pt x="2449" y="12"/>
                    <a:pt x="2319" y="12"/>
                    <a:pt x="2180" y="12"/>
                  </a:cubicBezTo>
                  <a:cubicBezTo>
                    <a:pt x="2129" y="12"/>
                    <a:pt x="2069" y="3"/>
                    <a:pt x="2009" y="3"/>
                  </a:cubicBezTo>
                  <a:cubicBezTo>
                    <a:pt x="1917" y="3"/>
                    <a:pt x="1898" y="3"/>
                    <a:pt x="1828" y="73"/>
                  </a:cubicBezTo>
                  <a:cubicBezTo>
                    <a:pt x="1676" y="253"/>
                    <a:pt x="1746" y="544"/>
                    <a:pt x="1517" y="665"/>
                  </a:cubicBezTo>
                  <a:cubicBezTo>
                    <a:pt x="1436" y="706"/>
                    <a:pt x="1347" y="735"/>
                    <a:pt x="1265" y="795"/>
                  </a:cubicBezTo>
                  <a:cubicBezTo>
                    <a:pt x="1185" y="845"/>
                    <a:pt x="1135" y="947"/>
                    <a:pt x="1106" y="1036"/>
                  </a:cubicBezTo>
                  <a:cubicBezTo>
                    <a:pt x="1065" y="1137"/>
                    <a:pt x="1046" y="1257"/>
                    <a:pt x="1014" y="1368"/>
                  </a:cubicBezTo>
                  <a:cubicBezTo>
                    <a:pt x="964" y="1517"/>
                    <a:pt x="773" y="1488"/>
                    <a:pt x="663" y="1568"/>
                  </a:cubicBezTo>
                  <a:cubicBezTo>
                    <a:pt x="593" y="1628"/>
                    <a:pt x="574" y="1729"/>
                    <a:pt x="554" y="1808"/>
                  </a:cubicBezTo>
                  <a:cubicBezTo>
                    <a:pt x="533" y="1869"/>
                    <a:pt x="494" y="1929"/>
                    <a:pt x="412" y="1939"/>
                  </a:cubicBezTo>
                  <a:cubicBezTo>
                    <a:pt x="362" y="1939"/>
                    <a:pt x="314" y="1939"/>
                    <a:pt x="263" y="1948"/>
                  </a:cubicBezTo>
                  <a:cubicBezTo>
                    <a:pt x="92" y="1989"/>
                    <a:pt x="1" y="2138"/>
                    <a:pt x="92" y="2290"/>
                  </a:cubicBezTo>
                  <a:cubicBezTo>
                    <a:pt x="193" y="2461"/>
                    <a:pt x="434" y="2540"/>
                    <a:pt x="615" y="2591"/>
                  </a:cubicBezTo>
                  <a:cubicBezTo>
                    <a:pt x="824" y="2651"/>
                    <a:pt x="1055" y="2670"/>
                    <a:pt x="1277" y="2702"/>
                  </a:cubicBezTo>
                  <a:cubicBezTo>
                    <a:pt x="1556" y="2731"/>
                    <a:pt x="1838" y="2752"/>
                    <a:pt x="2107" y="2762"/>
                  </a:cubicBezTo>
                  <a:cubicBezTo>
                    <a:pt x="3343" y="2822"/>
                    <a:pt x="4575" y="2851"/>
                    <a:pt x="5811" y="2851"/>
                  </a:cubicBezTo>
                  <a:cubicBezTo>
                    <a:pt x="5937" y="2852"/>
                    <a:pt x="6063" y="2853"/>
                    <a:pt x="6189" y="2853"/>
                  </a:cubicBezTo>
                  <a:cubicBezTo>
                    <a:pt x="6938" y="2853"/>
                    <a:pt x="7683" y="2836"/>
                    <a:pt x="8432" y="2836"/>
                  </a:cubicBezTo>
                  <a:cubicBezTo>
                    <a:pt x="8658" y="2836"/>
                    <a:pt x="8885" y="2837"/>
                    <a:pt x="9112" y="2841"/>
                  </a:cubicBezTo>
                  <a:cubicBezTo>
                    <a:pt x="9643" y="2850"/>
                    <a:pt x="10175" y="2855"/>
                    <a:pt x="10708" y="2855"/>
                  </a:cubicBezTo>
                  <a:cubicBezTo>
                    <a:pt x="11361" y="2855"/>
                    <a:pt x="12015" y="2848"/>
                    <a:pt x="12673" y="2832"/>
                  </a:cubicBezTo>
                  <a:cubicBezTo>
                    <a:pt x="13173" y="2822"/>
                    <a:pt x="13686" y="2813"/>
                    <a:pt x="14197" y="2791"/>
                  </a:cubicBezTo>
                  <a:cubicBezTo>
                    <a:pt x="14688" y="2772"/>
                    <a:pt x="15169" y="2762"/>
                    <a:pt x="15651" y="2711"/>
                  </a:cubicBezTo>
                  <a:cubicBezTo>
                    <a:pt x="16012" y="2680"/>
                    <a:pt x="16385" y="2642"/>
                    <a:pt x="16715" y="2490"/>
                  </a:cubicBezTo>
                  <a:cubicBezTo>
                    <a:pt x="16826" y="2430"/>
                    <a:pt x="16997" y="2331"/>
                    <a:pt x="17016" y="2189"/>
                  </a:cubicBezTo>
                  <a:cubicBezTo>
                    <a:pt x="17026" y="2040"/>
                    <a:pt x="16877" y="1958"/>
                    <a:pt x="16747" y="1939"/>
                  </a:cubicBezTo>
                  <a:cubicBezTo>
                    <a:pt x="16744" y="1939"/>
                    <a:pt x="16742" y="1939"/>
                    <a:pt x="16740" y="1939"/>
                  </a:cubicBezTo>
                  <a:lnTo>
                    <a:pt x="16740" y="1939"/>
                  </a:lnTo>
                  <a:cubicBezTo>
                    <a:pt x="16739" y="1939"/>
                    <a:pt x="16737" y="1939"/>
                    <a:pt x="16735" y="1939"/>
                  </a:cubicBezTo>
                  <a:cubicBezTo>
                    <a:pt x="16715" y="1939"/>
                    <a:pt x="16691" y="1941"/>
                    <a:pt x="16666" y="1941"/>
                  </a:cubicBezTo>
                  <a:cubicBezTo>
                    <a:pt x="16641" y="1941"/>
                    <a:pt x="16615" y="1939"/>
                    <a:pt x="16595" y="1929"/>
                  </a:cubicBezTo>
                  <a:cubicBezTo>
                    <a:pt x="16535" y="1898"/>
                    <a:pt x="16515" y="1808"/>
                    <a:pt x="16494" y="1748"/>
                  </a:cubicBezTo>
                  <a:cubicBezTo>
                    <a:pt x="16465" y="1647"/>
                    <a:pt x="16424" y="1577"/>
                    <a:pt x="16325" y="1527"/>
                  </a:cubicBezTo>
                  <a:cubicBezTo>
                    <a:pt x="16284" y="1508"/>
                    <a:pt x="16234" y="1508"/>
                    <a:pt x="16193" y="1488"/>
                  </a:cubicBezTo>
                  <a:cubicBezTo>
                    <a:pt x="16104" y="1467"/>
                    <a:pt x="16063" y="1397"/>
                    <a:pt x="16034" y="1308"/>
                  </a:cubicBezTo>
                  <a:cubicBezTo>
                    <a:pt x="16003" y="1197"/>
                    <a:pt x="15983" y="1077"/>
                    <a:pt x="15933" y="975"/>
                  </a:cubicBezTo>
                  <a:cubicBezTo>
                    <a:pt x="15892" y="886"/>
                    <a:pt x="15844" y="814"/>
                    <a:pt x="15752" y="766"/>
                  </a:cubicBezTo>
                  <a:cubicBezTo>
                    <a:pt x="15663" y="706"/>
                    <a:pt x="15562" y="684"/>
                    <a:pt x="15470" y="614"/>
                  </a:cubicBezTo>
                  <a:cubicBezTo>
                    <a:pt x="15381" y="544"/>
                    <a:pt x="15362" y="393"/>
                    <a:pt x="15331" y="272"/>
                  </a:cubicBezTo>
                  <a:cubicBezTo>
                    <a:pt x="15302" y="174"/>
                    <a:pt x="15251" y="82"/>
                    <a:pt x="15169" y="12"/>
                  </a:cubicBezTo>
                  <a:cubicBezTo>
                    <a:pt x="15155" y="3"/>
                    <a:pt x="15128" y="0"/>
                    <a:pt x="15101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3"/>
            <p:cNvSpPr/>
            <p:nvPr/>
          </p:nvSpPr>
          <p:spPr>
            <a:xfrm>
              <a:off x="4417882" y="3981210"/>
              <a:ext cx="403193" cy="130062"/>
            </a:xfrm>
            <a:custGeom>
              <a:avLst/>
              <a:gdLst/>
              <a:ahLst/>
              <a:cxnLst/>
              <a:rect l="l" t="t" r="r" b="b"/>
              <a:pathLst>
                <a:path w="1953" h="630" extrusionOk="0">
                  <a:moveTo>
                    <a:pt x="25" y="0"/>
                  </a:moveTo>
                  <a:cubicBezTo>
                    <a:pt x="11" y="0"/>
                    <a:pt x="1" y="29"/>
                    <a:pt x="16" y="37"/>
                  </a:cubicBezTo>
                  <a:cubicBezTo>
                    <a:pt x="558" y="458"/>
                    <a:pt x="1261" y="538"/>
                    <a:pt x="1923" y="629"/>
                  </a:cubicBezTo>
                  <a:cubicBezTo>
                    <a:pt x="1943" y="629"/>
                    <a:pt x="1952" y="588"/>
                    <a:pt x="1933" y="588"/>
                  </a:cubicBezTo>
                  <a:cubicBezTo>
                    <a:pt x="1280" y="499"/>
                    <a:pt x="577" y="417"/>
                    <a:pt x="36" y="5"/>
                  </a:cubicBezTo>
                  <a:cubicBezTo>
                    <a:pt x="32" y="2"/>
                    <a:pt x="28" y="0"/>
                    <a:pt x="2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3"/>
            <p:cNvSpPr/>
            <p:nvPr/>
          </p:nvSpPr>
          <p:spPr>
            <a:xfrm>
              <a:off x="4452977" y="3954166"/>
              <a:ext cx="93727" cy="61934"/>
            </a:xfrm>
            <a:custGeom>
              <a:avLst/>
              <a:gdLst/>
              <a:ahLst/>
              <a:cxnLst/>
              <a:rect l="l" t="t" r="r" b="b"/>
              <a:pathLst>
                <a:path w="454" h="300" extrusionOk="0">
                  <a:moveTo>
                    <a:pt x="32" y="0"/>
                  </a:moveTo>
                  <a:cubicBezTo>
                    <a:pt x="15" y="0"/>
                    <a:pt x="1" y="21"/>
                    <a:pt x="17" y="38"/>
                  </a:cubicBezTo>
                  <a:cubicBezTo>
                    <a:pt x="138" y="136"/>
                    <a:pt x="268" y="238"/>
                    <a:pt x="407" y="298"/>
                  </a:cubicBezTo>
                  <a:cubicBezTo>
                    <a:pt x="412" y="299"/>
                    <a:pt x="416" y="300"/>
                    <a:pt x="420" y="300"/>
                  </a:cubicBezTo>
                  <a:cubicBezTo>
                    <a:pt x="443" y="300"/>
                    <a:pt x="454" y="277"/>
                    <a:pt x="429" y="269"/>
                  </a:cubicBezTo>
                  <a:cubicBezTo>
                    <a:pt x="287" y="197"/>
                    <a:pt x="167" y="108"/>
                    <a:pt x="46" y="6"/>
                  </a:cubicBezTo>
                  <a:cubicBezTo>
                    <a:pt x="42" y="2"/>
                    <a:pt x="37" y="0"/>
                    <a:pt x="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3"/>
            <p:cNvSpPr/>
            <p:nvPr/>
          </p:nvSpPr>
          <p:spPr>
            <a:xfrm>
              <a:off x="4338607" y="4068949"/>
              <a:ext cx="80721" cy="46657"/>
            </a:xfrm>
            <a:custGeom>
              <a:avLst/>
              <a:gdLst/>
              <a:ahLst/>
              <a:cxnLst/>
              <a:rect l="l" t="t" r="r" b="b"/>
              <a:pathLst>
                <a:path w="391" h="226" extrusionOk="0">
                  <a:moveTo>
                    <a:pt x="23" y="0"/>
                  </a:moveTo>
                  <a:cubicBezTo>
                    <a:pt x="6" y="0"/>
                    <a:pt x="1" y="34"/>
                    <a:pt x="20" y="43"/>
                  </a:cubicBezTo>
                  <a:cubicBezTo>
                    <a:pt x="114" y="78"/>
                    <a:pt x="227" y="105"/>
                    <a:pt x="313" y="165"/>
                  </a:cubicBezTo>
                  <a:lnTo>
                    <a:pt x="313" y="165"/>
                  </a:lnTo>
                  <a:cubicBezTo>
                    <a:pt x="267" y="176"/>
                    <a:pt x="223" y="186"/>
                    <a:pt x="176" y="186"/>
                  </a:cubicBezTo>
                  <a:cubicBezTo>
                    <a:pt x="161" y="186"/>
                    <a:pt x="145" y="185"/>
                    <a:pt x="128" y="182"/>
                  </a:cubicBezTo>
                  <a:cubicBezTo>
                    <a:pt x="109" y="182"/>
                    <a:pt x="109" y="223"/>
                    <a:pt x="128" y="223"/>
                  </a:cubicBezTo>
                  <a:cubicBezTo>
                    <a:pt x="143" y="225"/>
                    <a:pt x="158" y="226"/>
                    <a:pt x="173" y="226"/>
                  </a:cubicBezTo>
                  <a:cubicBezTo>
                    <a:pt x="239" y="226"/>
                    <a:pt x="304" y="210"/>
                    <a:pt x="369" y="194"/>
                  </a:cubicBezTo>
                  <a:cubicBezTo>
                    <a:pt x="381" y="194"/>
                    <a:pt x="391" y="173"/>
                    <a:pt x="381" y="163"/>
                  </a:cubicBezTo>
                  <a:cubicBezTo>
                    <a:pt x="280" y="84"/>
                    <a:pt x="150" y="43"/>
                    <a:pt x="30" y="2"/>
                  </a:cubicBezTo>
                  <a:cubicBezTo>
                    <a:pt x="27" y="1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3"/>
            <p:cNvSpPr/>
            <p:nvPr/>
          </p:nvSpPr>
          <p:spPr>
            <a:xfrm>
              <a:off x="7082457" y="3981210"/>
              <a:ext cx="405464" cy="130062"/>
            </a:xfrm>
            <a:custGeom>
              <a:avLst/>
              <a:gdLst/>
              <a:ahLst/>
              <a:cxnLst/>
              <a:rect l="l" t="t" r="r" b="b"/>
              <a:pathLst>
                <a:path w="1964" h="630" extrusionOk="0">
                  <a:moveTo>
                    <a:pt x="1937" y="0"/>
                  </a:moveTo>
                  <a:cubicBezTo>
                    <a:pt x="1934" y="0"/>
                    <a:pt x="1930" y="2"/>
                    <a:pt x="1927" y="5"/>
                  </a:cubicBezTo>
                  <a:cubicBezTo>
                    <a:pt x="1385" y="417"/>
                    <a:pt x="682" y="499"/>
                    <a:pt x="32" y="588"/>
                  </a:cubicBezTo>
                  <a:cubicBezTo>
                    <a:pt x="1" y="588"/>
                    <a:pt x="10" y="629"/>
                    <a:pt x="41" y="629"/>
                  </a:cubicBezTo>
                  <a:cubicBezTo>
                    <a:pt x="694" y="538"/>
                    <a:pt x="1404" y="458"/>
                    <a:pt x="1946" y="37"/>
                  </a:cubicBezTo>
                  <a:cubicBezTo>
                    <a:pt x="1964" y="29"/>
                    <a:pt x="1953" y="0"/>
                    <a:pt x="1937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3"/>
            <p:cNvSpPr/>
            <p:nvPr/>
          </p:nvSpPr>
          <p:spPr>
            <a:xfrm>
              <a:off x="7358472" y="3954166"/>
              <a:ext cx="94140" cy="61934"/>
            </a:xfrm>
            <a:custGeom>
              <a:avLst/>
              <a:gdLst/>
              <a:ahLst/>
              <a:cxnLst/>
              <a:rect l="l" t="t" r="r" b="b"/>
              <a:pathLst>
                <a:path w="456" h="300" extrusionOk="0">
                  <a:moveTo>
                    <a:pt x="424" y="0"/>
                  </a:moveTo>
                  <a:cubicBezTo>
                    <a:pt x="419" y="0"/>
                    <a:pt x="414" y="2"/>
                    <a:pt x="409" y="6"/>
                  </a:cubicBezTo>
                  <a:cubicBezTo>
                    <a:pt x="289" y="108"/>
                    <a:pt x="159" y="197"/>
                    <a:pt x="19" y="269"/>
                  </a:cubicBezTo>
                  <a:cubicBezTo>
                    <a:pt x="0" y="277"/>
                    <a:pt x="14" y="300"/>
                    <a:pt x="30" y="300"/>
                  </a:cubicBezTo>
                  <a:cubicBezTo>
                    <a:pt x="33" y="300"/>
                    <a:pt x="36" y="299"/>
                    <a:pt x="38" y="298"/>
                  </a:cubicBezTo>
                  <a:cubicBezTo>
                    <a:pt x="188" y="238"/>
                    <a:pt x="308" y="136"/>
                    <a:pt x="440" y="38"/>
                  </a:cubicBezTo>
                  <a:cubicBezTo>
                    <a:pt x="455" y="21"/>
                    <a:pt x="440" y="0"/>
                    <a:pt x="42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3"/>
            <p:cNvSpPr/>
            <p:nvPr/>
          </p:nvSpPr>
          <p:spPr>
            <a:xfrm>
              <a:off x="7486674" y="4068949"/>
              <a:ext cx="78244" cy="46657"/>
            </a:xfrm>
            <a:custGeom>
              <a:avLst/>
              <a:gdLst/>
              <a:ahLst/>
              <a:cxnLst/>
              <a:rect l="l" t="t" r="r" b="b"/>
              <a:pathLst>
                <a:path w="379" h="226" extrusionOk="0">
                  <a:moveTo>
                    <a:pt x="355" y="0"/>
                  </a:moveTo>
                  <a:cubicBezTo>
                    <a:pt x="354" y="0"/>
                    <a:pt x="351" y="1"/>
                    <a:pt x="349" y="2"/>
                  </a:cubicBezTo>
                  <a:cubicBezTo>
                    <a:pt x="229" y="43"/>
                    <a:pt x="99" y="84"/>
                    <a:pt x="10" y="163"/>
                  </a:cubicBezTo>
                  <a:cubicBezTo>
                    <a:pt x="0" y="173"/>
                    <a:pt x="0" y="194"/>
                    <a:pt x="19" y="194"/>
                  </a:cubicBezTo>
                  <a:cubicBezTo>
                    <a:pt x="84" y="210"/>
                    <a:pt x="143" y="226"/>
                    <a:pt x="206" y="226"/>
                  </a:cubicBezTo>
                  <a:cubicBezTo>
                    <a:pt x="221" y="226"/>
                    <a:pt x="235" y="225"/>
                    <a:pt x="250" y="223"/>
                  </a:cubicBezTo>
                  <a:cubicBezTo>
                    <a:pt x="279" y="223"/>
                    <a:pt x="279" y="182"/>
                    <a:pt x="250" y="182"/>
                  </a:cubicBezTo>
                  <a:cubicBezTo>
                    <a:pt x="236" y="185"/>
                    <a:pt x="222" y="186"/>
                    <a:pt x="207" y="186"/>
                  </a:cubicBezTo>
                  <a:cubicBezTo>
                    <a:pt x="164" y="186"/>
                    <a:pt x="118" y="177"/>
                    <a:pt x="75" y="166"/>
                  </a:cubicBezTo>
                  <a:lnTo>
                    <a:pt x="75" y="166"/>
                  </a:lnTo>
                  <a:cubicBezTo>
                    <a:pt x="160" y="105"/>
                    <a:pt x="264" y="78"/>
                    <a:pt x="361" y="43"/>
                  </a:cubicBezTo>
                  <a:cubicBezTo>
                    <a:pt x="378" y="34"/>
                    <a:pt x="373" y="0"/>
                    <a:pt x="35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3"/>
            <p:cNvSpPr/>
            <p:nvPr/>
          </p:nvSpPr>
          <p:spPr>
            <a:xfrm>
              <a:off x="4566315" y="3330084"/>
              <a:ext cx="2766819" cy="314834"/>
            </a:xfrm>
            <a:custGeom>
              <a:avLst/>
              <a:gdLst/>
              <a:ahLst/>
              <a:cxnLst/>
              <a:rect l="l" t="t" r="r" b="b"/>
              <a:pathLst>
                <a:path w="13402" h="1525" extrusionOk="0">
                  <a:moveTo>
                    <a:pt x="2909" y="0"/>
                  </a:moveTo>
                  <a:lnTo>
                    <a:pt x="0" y="1325"/>
                  </a:lnTo>
                  <a:lnTo>
                    <a:pt x="470" y="1525"/>
                  </a:lnTo>
                  <a:lnTo>
                    <a:pt x="13171" y="1525"/>
                  </a:lnTo>
                  <a:lnTo>
                    <a:pt x="13402" y="1325"/>
                  </a:lnTo>
                  <a:lnTo>
                    <a:pt x="10392" y="0"/>
                  </a:lnTo>
                  <a:close/>
                </a:path>
              </a:pathLst>
            </a:custGeom>
            <a:solidFill>
              <a:srgbClr val="C9B9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3"/>
            <p:cNvSpPr/>
            <p:nvPr/>
          </p:nvSpPr>
          <p:spPr>
            <a:xfrm>
              <a:off x="4560328" y="3326161"/>
              <a:ext cx="2779412" cy="323298"/>
            </a:xfrm>
            <a:custGeom>
              <a:avLst/>
              <a:gdLst/>
              <a:ahLst/>
              <a:cxnLst/>
              <a:rect l="l" t="t" r="r" b="b"/>
              <a:pathLst>
                <a:path w="13463" h="1566" extrusionOk="0">
                  <a:moveTo>
                    <a:pt x="10383" y="39"/>
                  </a:moveTo>
                  <a:cubicBezTo>
                    <a:pt x="10389" y="39"/>
                    <a:pt x="10408" y="43"/>
                    <a:pt x="10415" y="43"/>
                  </a:cubicBezTo>
                  <a:cubicBezTo>
                    <a:pt x="10418" y="43"/>
                    <a:pt x="10418" y="42"/>
                    <a:pt x="10412" y="39"/>
                  </a:cubicBezTo>
                  <a:lnTo>
                    <a:pt x="10412" y="39"/>
                  </a:lnTo>
                  <a:cubicBezTo>
                    <a:pt x="11334" y="441"/>
                    <a:pt x="12249" y="843"/>
                    <a:pt x="13171" y="1252"/>
                  </a:cubicBezTo>
                  <a:cubicBezTo>
                    <a:pt x="13243" y="1280"/>
                    <a:pt x="13324" y="1317"/>
                    <a:pt x="13398" y="1352"/>
                  </a:cubicBezTo>
                  <a:lnTo>
                    <a:pt x="13398" y="1352"/>
                  </a:lnTo>
                  <a:cubicBezTo>
                    <a:pt x="13365" y="1378"/>
                    <a:pt x="13332" y="1409"/>
                    <a:pt x="13291" y="1433"/>
                  </a:cubicBezTo>
                  <a:cubicBezTo>
                    <a:pt x="13272" y="1454"/>
                    <a:pt x="13241" y="1483"/>
                    <a:pt x="13212" y="1505"/>
                  </a:cubicBezTo>
                  <a:cubicBezTo>
                    <a:pt x="13200" y="1515"/>
                    <a:pt x="13181" y="1524"/>
                    <a:pt x="13200" y="1524"/>
                  </a:cubicBezTo>
                  <a:lnTo>
                    <a:pt x="521" y="1524"/>
                  </a:lnTo>
                  <a:cubicBezTo>
                    <a:pt x="499" y="1524"/>
                    <a:pt x="499" y="1524"/>
                    <a:pt x="489" y="1515"/>
                  </a:cubicBezTo>
                  <a:cubicBezTo>
                    <a:pt x="359" y="1464"/>
                    <a:pt x="229" y="1404"/>
                    <a:pt x="109" y="1353"/>
                  </a:cubicBezTo>
                  <a:cubicBezTo>
                    <a:pt x="99" y="1350"/>
                    <a:pt x="89" y="1347"/>
                    <a:pt x="81" y="1344"/>
                  </a:cubicBezTo>
                  <a:lnTo>
                    <a:pt x="81" y="1344"/>
                  </a:lnTo>
                  <a:cubicBezTo>
                    <a:pt x="970" y="938"/>
                    <a:pt x="1849" y="536"/>
                    <a:pt x="2738" y="130"/>
                  </a:cubicBezTo>
                  <a:cubicBezTo>
                    <a:pt x="2798" y="109"/>
                    <a:pt x="2859" y="80"/>
                    <a:pt x="2919" y="48"/>
                  </a:cubicBezTo>
                  <a:cubicBezTo>
                    <a:pt x="2928" y="48"/>
                    <a:pt x="2938" y="39"/>
                    <a:pt x="2948" y="39"/>
                  </a:cubicBezTo>
                  <a:close/>
                  <a:moveTo>
                    <a:pt x="2948" y="0"/>
                  </a:moveTo>
                  <a:cubicBezTo>
                    <a:pt x="2928" y="0"/>
                    <a:pt x="2919" y="10"/>
                    <a:pt x="2897" y="19"/>
                  </a:cubicBezTo>
                  <a:cubicBezTo>
                    <a:pt x="2837" y="39"/>
                    <a:pt x="2777" y="70"/>
                    <a:pt x="2717" y="99"/>
                  </a:cubicBezTo>
                  <a:cubicBezTo>
                    <a:pt x="2485" y="210"/>
                    <a:pt x="2245" y="311"/>
                    <a:pt x="2016" y="422"/>
                  </a:cubicBezTo>
                  <a:cubicBezTo>
                    <a:pt x="1452" y="672"/>
                    <a:pt x="901" y="922"/>
                    <a:pt x="350" y="1182"/>
                  </a:cubicBezTo>
                  <a:cubicBezTo>
                    <a:pt x="239" y="1233"/>
                    <a:pt x="128" y="1274"/>
                    <a:pt x="17" y="1324"/>
                  </a:cubicBezTo>
                  <a:cubicBezTo>
                    <a:pt x="0" y="1333"/>
                    <a:pt x="14" y="1365"/>
                    <a:pt x="32" y="1365"/>
                  </a:cubicBezTo>
                  <a:cubicBezTo>
                    <a:pt x="32" y="1365"/>
                    <a:pt x="33" y="1364"/>
                    <a:pt x="33" y="1364"/>
                  </a:cubicBezTo>
                  <a:lnTo>
                    <a:pt x="33" y="1364"/>
                  </a:lnTo>
                  <a:cubicBezTo>
                    <a:pt x="140" y="1415"/>
                    <a:pt x="250" y="1465"/>
                    <a:pt x="369" y="1505"/>
                  </a:cubicBezTo>
                  <a:cubicBezTo>
                    <a:pt x="410" y="1524"/>
                    <a:pt x="460" y="1565"/>
                    <a:pt x="499" y="1565"/>
                  </a:cubicBezTo>
                  <a:lnTo>
                    <a:pt x="13140" y="1565"/>
                  </a:lnTo>
                  <a:cubicBezTo>
                    <a:pt x="13212" y="1565"/>
                    <a:pt x="13222" y="1553"/>
                    <a:pt x="13282" y="1505"/>
                  </a:cubicBezTo>
                  <a:cubicBezTo>
                    <a:pt x="13342" y="1454"/>
                    <a:pt x="13392" y="1404"/>
                    <a:pt x="13453" y="1363"/>
                  </a:cubicBezTo>
                  <a:cubicBezTo>
                    <a:pt x="13462" y="1353"/>
                    <a:pt x="13453" y="1334"/>
                    <a:pt x="13441" y="1324"/>
                  </a:cubicBezTo>
                  <a:cubicBezTo>
                    <a:pt x="12538" y="932"/>
                    <a:pt x="11625" y="530"/>
                    <a:pt x="10713" y="130"/>
                  </a:cubicBezTo>
                  <a:cubicBezTo>
                    <a:pt x="10643" y="99"/>
                    <a:pt x="10573" y="60"/>
                    <a:pt x="10491" y="29"/>
                  </a:cubicBezTo>
                  <a:cubicBezTo>
                    <a:pt x="10472" y="19"/>
                    <a:pt x="10443" y="0"/>
                    <a:pt x="10421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3"/>
            <p:cNvSpPr/>
            <p:nvPr/>
          </p:nvSpPr>
          <p:spPr>
            <a:xfrm>
              <a:off x="4566315" y="3603416"/>
              <a:ext cx="2766819" cy="80721"/>
            </a:xfrm>
            <a:custGeom>
              <a:avLst/>
              <a:gdLst/>
              <a:ahLst/>
              <a:cxnLst/>
              <a:rect l="l" t="t" r="r" b="b"/>
              <a:pathLst>
                <a:path w="13402" h="391" extrusionOk="0">
                  <a:moveTo>
                    <a:pt x="0" y="1"/>
                  </a:moveTo>
                  <a:lnTo>
                    <a:pt x="0" y="391"/>
                  </a:lnTo>
                  <a:lnTo>
                    <a:pt x="13402" y="391"/>
                  </a:lnTo>
                  <a:lnTo>
                    <a:pt x="13402" y="1"/>
                  </a:lnTo>
                  <a:close/>
                </a:path>
              </a:pathLst>
            </a:custGeom>
            <a:solidFill>
              <a:srgbClr val="C9B9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3"/>
            <p:cNvSpPr/>
            <p:nvPr/>
          </p:nvSpPr>
          <p:spPr>
            <a:xfrm>
              <a:off x="4561774" y="3599494"/>
              <a:ext cx="2776728" cy="89599"/>
            </a:xfrm>
            <a:custGeom>
              <a:avLst/>
              <a:gdLst/>
              <a:ahLst/>
              <a:cxnLst/>
              <a:rect l="l" t="t" r="r" b="b"/>
              <a:pathLst>
                <a:path w="13450" h="434" extrusionOk="0">
                  <a:moveTo>
                    <a:pt x="44" y="31"/>
                  </a:moveTo>
                  <a:cubicBezTo>
                    <a:pt x="44" y="31"/>
                    <a:pt x="44" y="32"/>
                    <a:pt x="43" y="33"/>
                  </a:cubicBezTo>
                  <a:lnTo>
                    <a:pt x="43" y="33"/>
                  </a:lnTo>
                  <a:cubicBezTo>
                    <a:pt x="44" y="31"/>
                    <a:pt x="44" y="31"/>
                    <a:pt x="44" y="31"/>
                  </a:cubicBezTo>
                  <a:close/>
                  <a:moveTo>
                    <a:pt x="13405" y="39"/>
                  </a:moveTo>
                  <a:lnTo>
                    <a:pt x="13405" y="61"/>
                  </a:lnTo>
                  <a:lnTo>
                    <a:pt x="13405" y="200"/>
                  </a:lnTo>
                  <a:lnTo>
                    <a:pt x="13405" y="391"/>
                  </a:lnTo>
                  <a:lnTo>
                    <a:pt x="42" y="391"/>
                  </a:lnTo>
                  <a:cubicBezTo>
                    <a:pt x="42" y="388"/>
                    <a:pt x="42" y="385"/>
                    <a:pt x="42" y="381"/>
                  </a:cubicBezTo>
                  <a:lnTo>
                    <a:pt x="42" y="289"/>
                  </a:lnTo>
                  <a:lnTo>
                    <a:pt x="42" y="61"/>
                  </a:lnTo>
                  <a:cubicBezTo>
                    <a:pt x="42" y="51"/>
                    <a:pt x="42" y="44"/>
                    <a:pt x="43" y="39"/>
                  </a:cubicBezTo>
                  <a:close/>
                  <a:moveTo>
                    <a:pt x="43" y="402"/>
                  </a:moveTo>
                  <a:cubicBezTo>
                    <a:pt x="43" y="402"/>
                    <a:pt x="43" y="402"/>
                    <a:pt x="43" y="402"/>
                  </a:cubicBezTo>
                  <a:cubicBezTo>
                    <a:pt x="43" y="402"/>
                    <a:pt x="43" y="402"/>
                    <a:pt x="43" y="402"/>
                  </a:cubicBezTo>
                  <a:close/>
                  <a:moveTo>
                    <a:pt x="22" y="0"/>
                  </a:moveTo>
                  <a:cubicBezTo>
                    <a:pt x="10" y="0"/>
                    <a:pt x="1" y="10"/>
                    <a:pt x="1" y="20"/>
                  </a:cubicBezTo>
                  <a:lnTo>
                    <a:pt x="1" y="410"/>
                  </a:lnTo>
                  <a:cubicBezTo>
                    <a:pt x="1" y="422"/>
                    <a:pt x="10" y="431"/>
                    <a:pt x="22" y="431"/>
                  </a:cubicBezTo>
                  <a:lnTo>
                    <a:pt x="13417" y="431"/>
                  </a:lnTo>
                  <a:cubicBezTo>
                    <a:pt x="13420" y="433"/>
                    <a:pt x="13422" y="433"/>
                    <a:pt x="13425" y="433"/>
                  </a:cubicBezTo>
                  <a:cubicBezTo>
                    <a:pt x="13431" y="433"/>
                    <a:pt x="13436" y="431"/>
                    <a:pt x="13440" y="426"/>
                  </a:cubicBezTo>
                  <a:lnTo>
                    <a:pt x="13440" y="426"/>
                  </a:lnTo>
                  <a:cubicBezTo>
                    <a:pt x="13448" y="420"/>
                    <a:pt x="13449" y="410"/>
                    <a:pt x="13446" y="403"/>
                  </a:cubicBezTo>
                  <a:lnTo>
                    <a:pt x="13446" y="403"/>
                  </a:lnTo>
                  <a:lnTo>
                    <a:pt x="13446" y="20"/>
                  </a:lnTo>
                  <a:cubicBezTo>
                    <a:pt x="13446" y="10"/>
                    <a:pt x="13434" y="0"/>
                    <a:pt x="1342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3"/>
            <p:cNvSpPr/>
            <p:nvPr/>
          </p:nvSpPr>
          <p:spPr>
            <a:xfrm>
              <a:off x="5566331" y="3354650"/>
              <a:ext cx="188694" cy="172384"/>
            </a:xfrm>
            <a:custGeom>
              <a:avLst/>
              <a:gdLst/>
              <a:ahLst/>
              <a:cxnLst/>
              <a:rect l="l" t="t" r="r" b="b"/>
              <a:pathLst>
                <a:path w="914" h="835" extrusionOk="0">
                  <a:moveTo>
                    <a:pt x="683" y="1"/>
                  </a:moveTo>
                  <a:cubicBezTo>
                    <a:pt x="606" y="1"/>
                    <a:pt x="543" y="43"/>
                    <a:pt x="543" y="43"/>
                  </a:cubicBezTo>
                  <a:cubicBezTo>
                    <a:pt x="543" y="43"/>
                    <a:pt x="10" y="483"/>
                    <a:pt x="1" y="493"/>
                  </a:cubicBezTo>
                  <a:lnTo>
                    <a:pt x="273" y="835"/>
                  </a:lnTo>
                  <a:cubicBezTo>
                    <a:pt x="273" y="835"/>
                    <a:pt x="824" y="272"/>
                    <a:pt x="834" y="252"/>
                  </a:cubicBezTo>
                  <a:cubicBezTo>
                    <a:pt x="834" y="233"/>
                    <a:pt x="913" y="151"/>
                    <a:pt x="815" y="52"/>
                  </a:cubicBezTo>
                  <a:cubicBezTo>
                    <a:pt x="772" y="13"/>
                    <a:pt x="726" y="1"/>
                    <a:pt x="683" y="1"/>
                  </a:cubicBezTo>
                  <a:close/>
                </a:path>
              </a:pathLst>
            </a:custGeom>
            <a:solidFill>
              <a:srgbClr val="F7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3"/>
            <p:cNvSpPr/>
            <p:nvPr/>
          </p:nvSpPr>
          <p:spPr>
            <a:xfrm>
              <a:off x="5559725" y="3350109"/>
              <a:ext cx="203764" cy="180436"/>
            </a:xfrm>
            <a:custGeom>
              <a:avLst/>
              <a:gdLst/>
              <a:ahLst/>
              <a:cxnLst/>
              <a:rect l="l" t="t" r="r" b="b"/>
              <a:pathLst>
                <a:path w="987" h="874" extrusionOk="0">
                  <a:moveTo>
                    <a:pt x="707" y="40"/>
                  </a:moveTo>
                  <a:cubicBezTo>
                    <a:pt x="792" y="40"/>
                    <a:pt x="893" y="106"/>
                    <a:pt x="876" y="204"/>
                  </a:cubicBezTo>
                  <a:cubicBezTo>
                    <a:pt x="866" y="224"/>
                    <a:pt x="856" y="245"/>
                    <a:pt x="847" y="265"/>
                  </a:cubicBezTo>
                  <a:cubicBezTo>
                    <a:pt x="825" y="294"/>
                    <a:pt x="806" y="315"/>
                    <a:pt x="786" y="334"/>
                  </a:cubicBezTo>
                  <a:cubicBezTo>
                    <a:pt x="635" y="496"/>
                    <a:pt x="473" y="655"/>
                    <a:pt x="324" y="806"/>
                  </a:cubicBezTo>
                  <a:cubicBezTo>
                    <a:pt x="319" y="811"/>
                    <a:pt x="315" y="816"/>
                    <a:pt x="309" y="821"/>
                  </a:cubicBezTo>
                  <a:lnTo>
                    <a:pt x="309" y="821"/>
                  </a:lnTo>
                  <a:cubicBezTo>
                    <a:pt x="280" y="792"/>
                    <a:pt x="253" y="754"/>
                    <a:pt x="223" y="727"/>
                  </a:cubicBezTo>
                  <a:cubicBezTo>
                    <a:pt x="168" y="651"/>
                    <a:pt x="112" y="586"/>
                    <a:pt x="57" y="514"/>
                  </a:cubicBezTo>
                  <a:lnTo>
                    <a:pt x="57" y="514"/>
                  </a:lnTo>
                  <a:cubicBezTo>
                    <a:pt x="212" y="397"/>
                    <a:pt x="348" y="271"/>
                    <a:pt x="505" y="154"/>
                  </a:cubicBezTo>
                  <a:cubicBezTo>
                    <a:pt x="565" y="103"/>
                    <a:pt x="594" y="65"/>
                    <a:pt x="676" y="43"/>
                  </a:cubicBezTo>
                  <a:cubicBezTo>
                    <a:pt x="686" y="41"/>
                    <a:pt x="696" y="40"/>
                    <a:pt x="707" y="40"/>
                  </a:cubicBezTo>
                  <a:close/>
                  <a:moveTo>
                    <a:pt x="718" y="1"/>
                  </a:moveTo>
                  <a:cubicBezTo>
                    <a:pt x="672" y="1"/>
                    <a:pt x="625" y="13"/>
                    <a:pt x="584" y="33"/>
                  </a:cubicBezTo>
                  <a:cubicBezTo>
                    <a:pt x="546" y="53"/>
                    <a:pt x="505" y="103"/>
                    <a:pt x="464" y="135"/>
                  </a:cubicBezTo>
                  <a:cubicBezTo>
                    <a:pt x="315" y="255"/>
                    <a:pt x="163" y="385"/>
                    <a:pt x="14" y="496"/>
                  </a:cubicBezTo>
                  <a:cubicBezTo>
                    <a:pt x="1" y="507"/>
                    <a:pt x="6" y="523"/>
                    <a:pt x="17" y="529"/>
                  </a:cubicBezTo>
                  <a:lnTo>
                    <a:pt x="17" y="529"/>
                  </a:lnTo>
                  <a:cubicBezTo>
                    <a:pt x="105" y="639"/>
                    <a:pt x="205" y="757"/>
                    <a:pt x="293" y="867"/>
                  </a:cubicBezTo>
                  <a:cubicBezTo>
                    <a:pt x="299" y="871"/>
                    <a:pt x="304" y="874"/>
                    <a:pt x="309" y="874"/>
                  </a:cubicBezTo>
                  <a:cubicBezTo>
                    <a:pt x="315" y="874"/>
                    <a:pt x="319" y="871"/>
                    <a:pt x="324" y="867"/>
                  </a:cubicBezTo>
                  <a:cubicBezTo>
                    <a:pt x="445" y="737"/>
                    <a:pt x="575" y="607"/>
                    <a:pt x="695" y="474"/>
                  </a:cubicBezTo>
                  <a:cubicBezTo>
                    <a:pt x="796" y="385"/>
                    <a:pt x="986" y="245"/>
                    <a:pt x="885" y="94"/>
                  </a:cubicBezTo>
                  <a:cubicBezTo>
                    <a:pt x="849" y="28"/>
                    <a:pt x="785" y="1"/>
                    <a:pt x="71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3"/>
            <p:cNvSpPr/>
            <p:nvPr/>
          </p:nvSpPr>
          <p:spPr>
            <a:xfrm>
              <a:off x="5541557" y="3445899"/>
              <a:ext cx="103637" cy="91044"/>
            </a:xfrm>
            <a:custGeom>
              <a:avLst/>
              <a:gdLst/>
              <a:ahLst/>
              <a:cxnLst/>
              <a:rect l="l" t="t" r="r" b="b"/>
              <a:pathLst>
                <a:path w="502" h="441" extrusionOk="0">
                  <a:moveTo>
                    <a:pt x="257" y="1"/>
                  </a:moveTo>
                  <a:cubicBezTo>
                    <a:pt x="218" y="1"/>
                    <a:pt x="178" y="11"/>
                    <a:pt x="140" y="32"/>
                  </a:cubicBezTo>
                  <a:cubicBezTo>
                    <a:pt x="41" y="92"/>
                    <a:pt x="0" y="222"/>
                    <a:pt x="61" y="333"/>
                  </a:cubicBezTo>
                  <a:cubicBezTo>
                    <a:pt x="102" y="400"/>
                    <a:pt x="179" y="440"/>
                    <a:pt x="257" y="440"/>
                  </a:cubicBezTo>
                  <a:cubicBezTo>
                    <a:pt x="293" y="440"/>
                    <a:pt x="329" y="431"/>
                    <a:pt x="362" y="412"/>
                  </a:cubicBezTo>
                  <a:cubicBezTo>
                    <a:pt x="472" y="352"/>
                    <a:pt x="501" y="212"/>
                    <a:pt x="441" y="111"/>
                  </a:cubicBezTo>
                  <a:cubicBezTo>
                    <a:pt x="402" y="38"/>
                    <a:pt x="332" y="1"/>
                    <a:pt x="257" y="1"/>
                  </a:cubicBezTo>
                  <a:close/>
                </a:path>
              </a:pathLst>
            </a:custGeom>
            <a:solidFill>
              <a:srgbClr val="F7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3"/>
            <p:cNvSpPr/>
            <p:nvPr/>
          </p:nvSpPr>
          <p:spPr>
            <a:xfrm>
              <a:off x="5539493" y="3442183"/>
              <a:ext cx="110037" cy="98269"/>
            </a:xfrm>
            <a:custGeom>
              <a:avLst/>
              <a:gdLst/>
              <a:ahLst/>
              <a:cxnLst/>
              <a:rect l="l" t="t" r="r" b="b"/>
              <a:pathLst>
                <a:path w="533" h="476" extrusionOk="0">
                  <a:moveTo>
                    <a:pt x="263" y="41"/>
                  </a:moveTo>
                  <a:cubicBezTo>
                    <a:pt x="330" y="41"/>
                    <a:pt x="396" y="76"/>
                    <a:pt x="437" y="133"/>
                  </a:cubicBezTo>
                  <a:lnTo>
                    <a:pt x="437" y="133"/>
                  </a:lnTo>
                  <a:cubicBezTo>
                    <a:pt x="438" y="135"/>
                    <a:pt x="439" y="137"/>
                    <a:pt x="441" y="139"/>
                  </a:cubicBezTo>
                  <a:cubicBezTo>
                    <a:pt x="441" y="139"/>
                    <a:pt x="441" y="139"/>
                    <a:pt x="441" y="139"/>
                  </a:cubicBezTo>
                  <a:lnTo>
                    <a:pt x="441" y="139"/>
                  </a:lnTo>
                  <a:cubicBezTo>
                    <a:pt x="442" y="139"/>
                    <a:pt x="442" y="140"/>
                    <a:pt x="442" y="140"/>
                  </a:cubicBezTo>
                  <a:lnTo>
                    <a:pt x="442" y="140"/>
                  </a:lnTo>
                  <a:cubicBezTo>
                    <a:pt x="517" y="299"/>
                    <a:pt x="389" y="434"/>
                    <a:pt x="256" y="434"/>
                  </a:cubicBezTo>
                  <a:cubicBezTo>
                    <a:pt x="195" y="434"/>
                    <a:pt x="134" y="406"/>
                    <a:pt x="90" y="341"/>
                  </a:cubicBezTo>
                  <a:cubicBezTo>
                    <a:pt x="30" y="240"/>
                    <a:pt x="80" y="120"/>
                    <a:pt x="162" y="69"/>
                  </a:cubicBezTo>
                  <a:cubicBezTo>
                    <a:pt x="194" y="49"/>
                    <a:pt x="229" y="41"/>
                    <a:pt x="263" y="41"/>
                  </a:cubicBezTo>
                  <a:close/>
                  <a:moveTo>
                    <a:pt x="257" y="0"/>
                  </a:moveTo>
                  <a:cubicBezTo>
                    <a:pt x="218" y="0"/>
                    <a:pt x="178" y="9"/>
                    <a:pt x="140" y="28"/>
                  </a:cubicBezTo>
                  <a:cubicBezTo>
                    <a:pt x="20" y="88"/>
                    <a:pt x="1" y="250"/>
                    <a:pt x="61" y="360"/>
                  </a:cubicBezTo>
                  <a:cubicBezTo>
                    <a:pt x="101" y="440"/>
                    <a:pt x="180" y="476"/>
                    <a:pt x="261" y="476"/>
                  </a:cubicBezTo>
                  <a:cubicBezTo>
                    <a:pt x="302" y="476"/>
                    <a:pt x="344" y="466"/>
                    <a:pt x="381" y="449"/>
                  </a:cubicBezTo>
                  <a:cubicBezTo>
                    <a:pt x="502" y="380"/>
                    <a:pt x="533" y="230"/>
                    <a:pt x="473" y="120"/>
                  </a:cubicBezTo>
                  <a:cubicBezTo>
                    <a:pt x="472" y="119"/>
                    <a:pt x="472" y="118"/>
                    <a:pt x="471" y="117"/>
                  </a:cubicBezTo>
                  <a:lnTo>
                    <a:pt x="471" y="117"/>
                  </a:lnTo>
                  <a:cubicBezTo>
                    <a:pt x="423" y="42"/>
                    <a:pt x="342" y="0"/>
                    <a:pt x="257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3"/>
            <p:cNvSpPr/>
            <p:nvPr/>
          </p:nvSpPr>
          <p:spPr>
            <a:xfrm>
              <a:off x="5651386" y="3375708"/>
              <a:ext cx="526030" cy="99714"/>
            </a:xfrm>
            <a:custGeom>
              <a:avLst/>
              <a:gdLst/>
              <a:ahLst/>
              <a:cxnLst/>
              <a:rect l="l" t="t" r="r" b="b"/>
              <a:pathLst>
                <a:path w="2548" h="483" extrusionOk="0">
                  <a:moveTo>
                    <a:pt x="482" y="1"/>
                  </a:moveTo>
                  <a:lnTo>
                    <a:pt x="1" y="483"/>
                  </a:lnTo>
                  <a:lnTo>
                    <a:pt x="2548" y="483"/>
                  </a:lnTo>
                  <a:lnTo>
                    <a:pt x="2158" y="1"/>
                  </a:lnTo>
                  <a:close/>
                </a:path>
              </a:pathLst>
            </a:custGeom>
            <a:solidFill>
              <a:srgbClr val="F7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3"/>
            <p:cNvSpPr/>
            <p:nvPr/>
          </p:nvSpPr>
          <p:spPr>
            <a:xfrm>
              <a:off x="5644986" y="3370753"/>
              <a:ext cx="539036" cy="108592"/>
            </a:xfrm>
            <a:custGeom>
              <a:avLst/>
              <a:gdLst/>
              <a:ahLst/>
              <a:cxnLst/>
              <a:rect l="l" t="t" r="r" b="b"/>
              <a:pathLst>
                <a:path w="2611" h="526" extrusionOk="0">
                  <a:moveTo>
                    <a:pt x="2182" y="41"/>
                  </a:moveTo>
                  <a:cubicBezTo>
                    <a:pt x="2183" y="42"/>
                    <a:pt x="2185" y="43"/>
                    <a:pt x="2189" y="44"/>
                  </a:cubicBezTo>
                  <a:cubicBezTo>
                    <a:pt x="2301" y="194"/>
                    <a:pt x="2422" y="343"/>
                    <a:pt x="2543" y="485"/>
                  </a:cubicBezTo>
                  <a:lnTo>
                    <a:pt x="73" y="485"/>
                  </a:lnTo>
                  <a:cubicBezTo>
                    <a:pt x="221" y="337"/>
                    <a:pt x="377" y="190"/>
                    <a:pt x="523" y="44"/>
                  </a:cubicBezTo>
                  <a:lnTo>
                    <a:pt x="2167" y="44"/>
                  </a:lnTo>
                  <a:cubicBezTo>
                    <a:pt x="2182" y="44"/>
                    <a:pt x="2183" y="42"/>
                    <a:pt x="2182" y="41"/>
                  </a:cubicBezTo>
                  <a:close/>
                  <a:moveTo>
                    <a:pt x="515" y="1"/>
                  </a:moveTo>
                  <a:cubicBezTo>
                    <a:pt x="511" y="1"/>
                    <a:pt x="507" y="2"/>
                    <a:pt x="503" y="3"/>
                  </a:cubicBezTo>
                  <a:cubicBezTo>
                    <a:pt x="342" y="165"/>
                    <a:pt x="181" y="326"/>
                    <a:pt x="12" y="485"/>
                  </a:cubicBezTo>
                  <a:cubicBezTo>
                    <a:pt x="0" y="507"/>
                    <a:pt x="12" y="526"/>
                    <a:pt x="32" y="526"/>
                  </a:cubicBezTo>
                  <a:lnTo>
                    <a:pt x="2579" y="526"/>
                  </a:lnTo>
                  <a:cubicBezTo>
                    <a:pt x="2601" y="526"/>
                    <a:pt x="2610" y="507"/>
                    <a:pt x="2601" y="485"/>
                  </a:cubicBezTo>
                  <a:cubicBezTo>
                    <a:pt x="2468" y="336"/>
                    <a:pt x="2338" y="174"/>
                    <a:pt x="2208" y="13"/>
                  </a:cubicBezTo>
                  <a:cubicBezTo>
                    <a:pt x="2199" y="3"/>
                    <a:pt x="2181" y="1"/>
                    <a:pt x="2164" y="1"/>
                  </a:cubicBezTo>
                  <a:cubicBezTo>
                    <a:pt x="2146" y="1"/>
                    <a:pt x="2129" y="3"/>
                    <a:pt x="2119" y="3"/>
                  </a:cubicBezTo>
                  <a:lnTo>
                    <a:pt x="527" y="3"/>
                  </a:lnTo>
                  <a:cubicBezTo>
                    <a:pt x="523" y="2"/>
                    <a:pt x="519" y="1"/>
                    <a:pt x="515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3"/>
            <p:cNvSpPr/>
            <p:nvPr/>
          </p:nvSpPr>
          <p:spPr>
            <a:xfrm>
              <a:off x="5651386" y="3475214"/>
              <a:ext cx="526030" cy="62347"/>
            </a:xfrm>
            <a:custGeom>
              <a:avLst/>
              <a:gdLst/>
              <a:ahLst/>
              <a:cxnLst/>
              <a:rect l="l" t="t" r="r" b="b"/>
              <a:pathLst>
                <a:path w="2548" h="302" extrusionOk="0">
                  <a:moveTo>
                    <a:pt x="1" y="1"/>
                  </a:moveTo>
                  <a:lnTo>
                    <a:pt x="1" y="301"/>
                  </a:lnTo>
                  <a:lnTo>
                    <a:pt x="2548" y="301"/>
                  </a:lnTo>
                  <a:lnTo>
                    <a:pt x="2548" y="1"/>
                  </a:lnTo>
                  <a:close/>
                </a:path>
              </a:pathLst>
            </a:custGeom>
            <a:solidFill>
              <a:srgbClr val="F7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3"/>
            <p:cNvSpPr/>
            <p:nvPr/>
          </p:nvSpPr>
          <p:spPr>
            <a:xfrm>
              <a:off x="5647463" y="3470672"/>
              <a:ext cx="535733" cy="70812"/>
            </a:xfrm>
            <a:custGeom>
              <a:avLst/>
              <a:gdLst/>
              <a:ahLst/>
              <a:cxnLst/>
              <a:rect l="l" t="t" r="r" b="b"/>
              <a:pathLst>
                <a:path w="2595" h="343" extrusionOk="0">
                  <a:moveTo>
                    <a:pt x="39" y="42"/>
                  </a:moveTo>
                  <a:cubicBezTo>
                    <a:pt x="42" y="42"/>
                    <a:pt x="45" y="42"/>
                    <a:pt x="48" y="42"/>
                  </a:cubicBezTo>
                  <a:lnTo>
                    <a:pt x="2548" y="42"/>
                  </a:lnTo>
                  <a:lnTo>
                    <a:pt x="2548" y="143"/>
                  </a:lnTo>
                  <a:lnTo>
                    <a:pt x="2548" y="302"/>
                  </a:lnTo>
                  <a:lnTo>
                    <a:pt x="39" y="302"/>
                  </a:lnTo>
                  <a:lnTo>
                    <a:pt x="39" y="203"/>
                  </a:lnTo>
                  <a:lnTo>
                    <a:pt x="39" y="42"/>
                  </a:lnTo>
                  <a:close/>
                  <a:moveTo>
                    <a:pt x="20" y="1"/>
                  </a:moveTo>
                  <a:cubicBezTo>
                    <a:pt x="10" y="1"/>
                    <a:pt x="0" y="10"/>
                    <a:pt x="0" y="23"/>
                  </a:cubicBezTo>
                  <a:lnTo>
                    <a:pt x="0" y="323"/>
                  </a:lnTo>
                  <a:cubicBezTo>
                    <a:pt x="0" y="333"/>
                    <a:pt x="10" y="343"/>
                    <a:pt x="20" y="343"/>
                  </a:cubicBezTo>
                  <a:lnTo>
                    <a:pt x="2567" y="343"/>
                  </a:lnTo>
                  <a:cubicBezTo>
                    <a:pt x="2587" y="343"/>
                    <a:pt x="2594" y="326"/>
                    <a:pt x="2589" y="314"/>
                  </a:cubicBezTo>
                  <a:lnTo>
                    <a:pt x="2589" y="314"/>
                  </a:lnTo>
                  <a:lnTo>
                    <a:pt x="2589" y="23"/>
                  </a:lnTo>
                  <a:cubicBezTo>
                    <a:pt x="2589" y="10"/>
                    <a:pt x="2577" y="1"/>
                    <a:pt x="256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3"/>
            <p:cNvSpPr/>
            <p:nvPr/>
          </p:nvSpPr>
          <p:spPr>
            <a:xfrm>
              <a:off x="5636935" y="3271866"/>
              <a:ext cx="526236" cy="112101"/>
            </a:xfrm>
            <a:custGeom>
              <a:avLst/>
              <a:gdLst/>
              <a:ahLst/>
              <a:cxnLst/>
              <a:rect l="l" t="t" r="r" b="b"/>
              <a:pathLst>
                <a:path w="2549" h="543" extrusionOk="0">
                  <a:moveTo>
                    <a:pt x="80" y="1"/>
                  </a:moveTo>
                  <a:cubicBezTo>
                    <a:pt x="90" y="42"/>
                    <a:pt x="80" y="92"/>
                    <a:pt x="61" y="131"/>
                  </a:cubicBezTo>
                  <a:cubicBezTo>
                    <a:pt x="30" y="191"/>
                    <a:pt x="1" y="242"/>
                    <a:pt x="1" y="311"/>
                  </a:cubicBezTo>
                  <a:lnTo>
                    <a:pt x="1" y="333"/>
                  </a:lnTo>
                  <a:cubicBezTo>
                    <a:pt x="29" y="322"/>
                    <a:pt x="58" y="317"/>
                    <a:pt x="87" y="317"/>
                  </a:cubicBezTo>
                  <a:cubicBezTo>
                    <a:pt x="190" y="317"/>
                    <a:pt x="295" y="380"/>
                    <a:pt x="381" y="444"/>
                  </a:cubicBezTo>
                  <a:cubicBezTo>
                    <a:pt x="461" y="504"/>
                    <a:pt x="542" y="533"/>
                    <a:pt x="641" y="542"/>
                  </a:cubicBezTo>
                  <a:cubicBezTo>
                    <a:pt x="733" y="542"/>
                    <a:pt x="803" y="504"/>
                    <a:pt x="882" y="463"/>
                  </a:cubicBezTo>
                  <a:cubicBezTo>
                    <a:pt x="1013" y="414"/>
                    <a:pt x="1131" y="383"/>
                    <a:pt x="1255" y="383"/>
                  </a:cubicBezTo>
                  <a:cubicBezTo>
                    <a:pt x="1332" y="383"/>
                    <a:pt x="1411" y="395"/>
                    <a:pt x="1496" y="422"/>
                  </a:cubicBezTo>
                  <a:cubicBezTo>
                    <a:pt x="1622" y="460"/>
                    <a:pt x="1739" y="532"/>
                    <a:pt x="1866" y="532"/>
                  </a:cubicBezTo>
                  <a:cubicBezTo>
                    <a:pt x="1908" y="532"/>
                    <a:pt x="1952" y="524"/>
                    <a:pt x="1997" y="504"/>
                  </a:cubicBezTo>
                  <a:cubicBezTo>
                    <a:pt x="2108" y="444"/>
                    <a:pt x="2228" y="403"/>
                    <a:pt x="2348" y="384"/>
                  </a:cubicBezTo>
                  <a:cubicBezTo>
                    <a:pt x="2369" y="380"/>
                    <a:pt x="2389" y="379"/>
                    <a:pt x="2409" y="379"/>
                  </a:cubicBezTo>
                  <a:cubicBezTo>
                    <a:pt x="2454" y="379"/>
                    <a:pt x="2496" y="386"/>
                    <a:pt x="2539" y="393"/>
                  </a:cubicBezTo>
                  <a:cubicBezTo>
                    <a:pt x="2548" y="362"/>
                    <a:pt x="2548" y="333"/>
                    <a:pt x="2548" y="311"/>
                  </a:cubicBezTo>
                  <a:cubicBezTo>
                    <a:pt x="2548" y="242"/>
                    <a:pt x="2519" y="191"/>
                    <a:pt x="2488" y="131"/>
                  </a:cubicBezTo>
                  <a:cubicBezTo>
                    <a:pt x="2469" y="92"/>
                    <a:pt x="2447" y="42"/>
                    <a:pt x="24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3"/>
            <p:cNvSpPr/>
            <p:nvPr/>
          </p:nvSpPr>
          <p:spPr>
            <a:xfrm>
              <a:off x="5632599" y="3267944"/>
              <a:ext cx="534494" cy="118914"/>
            </a:xfrm>
            <a:custGeom>
              <a:avLst/>
              <a:gdLst/>
              <a:ahLst/>
              <a:cxnLst/>
              <a:rect l="l" t="t" r="r" b="b"/>
              <a:pathLst>
                <a:path w="2589" h="576" extrusionOk="0">
                  <a:moveTo>
                    <a:pt x="2464" y="41"/>
                  </a:moveTo>
                  <a:cubicBezTo>
                    <a:pt x="2459" y="75"/>
                    <a:pt x="2462" y="108"/>
                    <a:pt x="2480" y="140"/>
                  </a:cubicBezTo>
                  <a:cubicBezTo>
                    <a:pt x="2516" y="225"/>
                    <a:pt x="2553" y="291"/>
                    <a:pt x="2544" y="388"/>
                  </a:cubicBezTo>
                  <a:lnTo>
                    <a:pt x="2544" y="388"/>
                  </a:lnTo>
                  <a:cubicBezTo>
                    <a:pt x="2511" y="383"/>
                    <a:pt x="2480" y="381"/>
                    <a:pt x="2449" y="381"/>
                  </a:cubicBezTo>
                  <a:cubicBezTo>
                    <a:pt x="2322" y="381"/>
                    <a:pt x="2204" y="418"/>
                    <a:pt x="2078" y="472"/>
                  </a:cubicBezTo>
                  <a:cubicBezTo>
                    <a:pt x="1999" y="500"/>
                    <a:pt x="1936" y="524"/>
                    <a:pt x="1862" y="524"/>
                  </a:cubicBezTo>
                  <a:cubicBezTo>
                    <a:pt x="1833" y="524"/>
                    <a:pt x="1802" y="520"/>
                    <a:pt x="1767" y="511"/>
                  </a:cubicBezTo>
                  <a:cubicBezTo>
                    <a:pt x="1666" y="492"/>
                    <a:pt x="1577" y="441"/>
                    <a:pt x="1486" y="412"/>
                  </a:cubicBezTo>
                  <a:cubicBezTo>
                    <a:pt x="1420" y="392"/>
                    <a:pt x="1353" y="383"/>
                    <a:pt x="1286" y="383"/>
                  </a:cubicBezTo>
                  <a:cubicBezTo>
                    <a:pt x="1190" y="383"/>
                    <a:pt x="1094" y="402"/>
                    <a:pt x="1004" y="431"/>
                  </a:cubicBezTo>
                  <a:cubicBezTo>
                    <a:pt x="915" y="451"/>
                    <a:pt x="833" y="501"/>
                    <a:pt x="754" y="523"/>
                  </a:cubicBezTo>
                  <a:cubicBezTo>
                    <a:pt x="725" y="532"/>
                    <a:pt x="696" y="536"/>
                    <a:pt x="667" y="536"/>
                  </a:cubicBezTo>
                  <a:cubicBezTo>
                    <a:pt x="573" y="536"/>
                    <a:pt x="481" y="494"/>
                    <a:pt x="412" y="441"/>
                  </a:cubicBezTo>
                  <a:cubicBezTo>
                    <a:pt x="317" y="378"/>
                    <a:pt x="216" y="316"/>
                    <a:pt x="109" y="316"/>
                  </a:cubicBezTo>
                  <a:cubicBezTo>
                    <a:pt x="87" y="316"/>
                    <a:pt x="65" y="318"/>
                    <a:pt x="43" y="324"/>
                  </a:cubicBezTo>
                  <a:lnTo>
                    <a:pt x="43" y="324"/>
                  </a:lnTo>
                  <a:cubicBezTo>
                    <a:pt x="54" y="226"/>
                    <a:pt x="121" y="141"/>
                    <a:pt x="133" y="51"/>
                  </a:cubicBezTo>
                  <a:cubicBezTo>
                    <a:pt x="133" y="41"/>
                    <a:pt x="92" y="41"/>
                    <a:pt x="142" y="41"/>
                  </a:cubicBezTo>
                  <a:close/>
                  <a:moveTo>
                    <a:pt x="101" y="0"/>
                  </a:moveTo>
                  <a:cubicBezTo>
                    <a:pt x="92" y="0"/>
                    <a:pt x="82" y="10"/>
                    <a:pt x="82" y="20"/>
                  </a:cubicBezTo>
                  <a:cubicBezTo>
                    <a:pt x="92" y="140"/>
                    <a:pt x="0" y="232"/>
                    <a:pt x="0" y="352"/>
                  </a:cubicBezTo>
                  <a:cubicBezTo>
                    <a:pt x="0" y="362"/>
                    <a:pt x="12" y="371"/>
                    <a:pt x="31" y="371"/>
                  </a:cubicBezTo>
                  <a:cubicBezTo>
                    <a:pt x="59" y="360"/>
                    <a:pt x="87" y="356"/>
                    <a:pt x="114" y="356"/>
                  </a:cubicBezTo>
                  <a:cubicBezTo>
                    <a:pt x="213" y="356"/>
                    <a:pt x="306" y="420"/>
                    <a:pt x="393" y="482"/>
                  </a:cubicBezTo>
                  <a:cubicBezTo>
                    <a:pt x="477" y="540"/>
                    <a:pt x="565" y="573"/>
                    <a:pt x="661" y="573"/>
                  </a:cubicBezTo>
                  <a:cubicBezTo>
                    <a:pt x="713" y="573"/>
                    <a:pt x="767" y="563"/>
                    <a:pt x="824" y="542"/>
                  </a:cubicBezTo>
                  <a:cubicBezTo>
                    <a:pt x="981" y="480"/>
                    <a:pt x="1133" y="429"/>
                    <a:pt x="1298" y="429"/>
                  </a:cubicBezTo>
                  <a:cubicBezTo>
                    <a:pt x="1343" y="429"/>
                    <a:pt x="1388" y="433"/>
                    <a:pt x="1435" y="441"/>
                  </a:cubicBezTo>
                  <a:cubicBezTo>
                    <a:pt x="1579" y="469"/>
                    <a:pt x="1724" y="576"/>
                    <a:pt x="1866" y="576"/>
                  </a:cubicBezTo>
                  <a:cubicBezTo>
                    <a:pt x="1883" y="576"/>
                    <a:pt x="1900" y="574"/>
                    <a:pt x="1917" y="571"/>
                  </a:cubicBezTo>
                  <a:cubicBezTo>
                    <a:pt x="2018" y="552"/>
                    <a:pt x="2097" y="501"/>
                    <a:pt x="2189" y="472"/>
                  </a:cubicBezTo>
                  <a:cubicBezTo>
                    <a:pt x="2271" y="438"/>
                    <a:pt x="2354" y="422"/>
                    <a:pt x="2437" y="422"/>
                  </a:cubicBezTo>
                  <a:cubicBezTo>
                    <a:pt x="2475" y="422"/>
                    <a:pt x="2512" y="425"/>
                    <a:pt x="2550" y="431"/>
                  </a:cubicBezTo>
                  <a:cubicBezTo>
                    <a:pt x="2560" y="431"/>
                    <a:pt x="2569" y="431"/>
                    <a:pt x="2579" y="422"/>
                  </a:cubicBezTo>
                  <a:cubicBezTo>
                    <a:pt x="2588" y="362"/>
                    <a:pt x="2588" y="311"/>
                    <a:pt x="2579" y="261"/>
                  </a:cubicBezTo>
                  <a:cubicBezTo>
                    <a:pt x="2560" y="181"/>
                    <a:pt x="2480" y="111"/>
                    <a:pt x="2509" y="29"/>
                  </a:cubicBezTo>
                  <a:cubicBezTo>
                    <a:pt x="2509" y="20"/>
                    <a:pt x="2499" y="0"/>
                    <a:pt x="249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3"/>
            <p:cNvSpPr/>
            <p:nvPr/>
          </p:nvSpPr>
          <p:spPr>
            <a:xfrm>
              <a:off x="5636935" y="3337309"/>
              <a:ext cx="524172" cy="121185"/>
            </a:xfrm>
            <a:custGeom>
              <a:avLst/>
              <a:gdLst/>
              <a:ahLst/>
              <a:cxnLst/>
              <a:rect l="l" t="t" r="r" b="b"/>
              <a:pathLst>
                <a:path w="2539" h="587" extrusionOk="0">
                  <a:moveTo>
                    <a:pt x="87" y="0"/>
                  </a:moveTo>
                  <a:cubicBezTo>
                    <a:pt x="58" y="0"/>
                    <a:pt x="29" y="5"/>
                    <a:pt x="1" y="16"/>
                  </a:cubicBezTo>
                  <a:cubicBezTo>
                    <a:pt x="10" y="136"/>
                    <a:pt x="112" y="276"/>
                    <a:pt x="201" y="356"/>
                  </a:cubicBezTo>
                  <a:cubicBezTo>
                    <a:pt x="372" y="488"/>
                    <a:pt x="612" y="558"/>
                    <a:pt x="822" y="577"/>
                  </a:cubicBezTo>
                  <a:cubicBezTo>
                    <a:pt x="894" y="587"/>
                    <a:pt x="973" y="587"/>
                    <a:pt x="1043" y="587"/>
                  </a:cubicBezTo>
                  <a:lnTo>
                    <a:pt x="1506" y="587"/>
                  </a:lnTo>
                  <a:cubicBezTo>
                    <a:pt x="1575" y="587"/>
                    <a:pt x="1655" y="587"/>
                    <a:pt x="1725" y="577"/>
                  </a:cubicBezTo>
                  <a:cubicBezTo>
                    <a:pt x="1937" y="558"/>
                    <a:pt x="2187" y="488"/>
                    <a:pt x="2348" y="356"/>
                  </a:cubicBezTo>
                  <a:cubicBezTo>
                    <a:pt x="2428" y="295"/>
                    <a:pt x="2507" y="187"/>
                    <a:pt x="2539" y="76"/>
                  </a:cubicBezTo>
                  <a:cubicBezTo>
                    <a:pt x="2496" y="69"/>
                    <a:pt x="2454" y="62"/>
                    <a:pt x="2409" y="62"/>
                  </a:cubicBezTo>
                  <a:cubicBezTo>
                    <a:pt x="2389" y="62"/>
                    <a:pt x="2369" y="63"/>
                    <a:pt x="2348" y="67"/>
                  </a:cubicBezTo>
                  <a:cubicBezTo>
                    <a:pt x="2228" y="86"/>
                    <a:pt x="2108" y="127"/>
                    <a:pt x="1997" y="187"/>
                  </a:cubicBezTo>
                  <a:cubicBezTo>
                    <a:pt x="1952" y="207"/>
                    <a:pt x="1908" y="215"/>
                    <a:pt x="1866" y="215"/>
                  </a:cubicBezTo>
                  <a:cubicBezTo>
                    <a:pt x="1739" y="215"/>
                    <a:pt x="1622" y="143"/>
                    <a:pt x="1496" y="105"/>
                  </a:cubicBezTo>
                  <a:cubicBezTo>
                    <a:pt x="1411" y="78"/>
                    <a:pt x="1332" y="66"/>
                    <a:pt x="1255" y="66"/>
                  </a:cubicBezTo>
                  <a:cubicBezTo>
                    <a:pt x="1131" y="66"/>
                    <a:pt x="1013" y="97"/>
                    <a:pt x="882" y="146"/>
                  </a:cubicBezTo>
                  <a:cubicBezTo>
                    <a:pt x="803" y="187"/>
                    <a:pt x="733" y="225"/>
                    <a:pt x="641" y="225"/>
                  </a:cubicBezTo>
                  <a:cubicBezTo>
                    <a:pt x="542" y="216"/>
                    <a:pt x="461" y="187"/>
                    <a:pt x="381" y="127"/>
                  </a:cubicBezTo>
                  <a:cubicBezTo>
                    <a:pt x="295" y="63"/>
                    <a:pt x="190" y="0"/>
                    <a:pt x="87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3"/>
            <p:cNvSpPr/>
            <p:nvPr/>
          </p:nvSpPr>
          <p:spPr>
            <a:xfrm>
              <a:off x="5632599" y="3332561"/>
              <a:ext cx="532430" cy="130475"/>
            </a:xfrm>
            <a:custGeom>
              <a:avLst/>
              <a:gdLst/>
              <a:ahLst/>
              <a:cxnLst/>
              <a:rect l="l" t="t" r="r" b="b"/>
              <a:pathLst>
                <a:path w="2579" h="632" extrusionOk="0">
                  <a:moveTo>
                    <a:pt x="110" y="45"/>
                  </a:moveTo>
                  <a:cubicBezTo>
                    <a:pt x="277" y="45"/>
                    <a:pt x="428" y="216"/>
                    <a:pt x="592" y="258"/>
                  </a:cubicBezTo>
                  <a:cubicBezTo>
                    <a:pt x="616" y="264"/>
                    <a:pt x="638" y="267"/>
                    <a:pt x="660" y="267"/>
                  </a:cubicBezTo>
                  <a:cubicBezTo>
                    <a:pt x="715" y="267"/>
                    <a:pt x="767" y="250"/>
                    <a:pt x="824" y="229"/>
                  </a:cubicBezTo>
                  <a:cubicBezTo>
                    <a:pt x="925" y="188"/>
                    <a:pt x="1035" y="150"/>
                    <a:pt x="1144" y="118"/>
                  </a:cubicBezTo>
                  <a:cubicBezTo>
                    <a:pt x="1183" y="112"/>
                    <a:pt x="1224" y="109"/>
                    <a:pt x="1265" y="109"/>
                  </a:cubicBezTo>
                  <a:cubicBezTo>
                    <a:pt x="1349" y="109"/>
                    <a:pt x="1432" y="122"/>
                    <a:pt x="1505" y="150"/>
                  </a:cubicBezTo>
                  <a:cubicBezTo>
                    <a:pt x="1606" y="179"/>
                    <a:pt x="1686" y="220"/>
                    <a:pt x="1787" y="248"/>
                  </a:cubicBezTo>
                  <a:cubicBezTo>
                    <a:pt x="1815" y="256"/>
                    <a:pt x="1843" y="260"/>
                    <a:pt x="1871" y="260"/>
                  </a:cubicBezTo>
                  <a:cubicBezTo>
                    <a:pt x="1922" y="260"/>
                    <a:pt x="1973" y="248"/>
                    <a:pt x="2018" y="229"/>
                  </a:cubicBezTo>
                  <a:cubicBezTo>
                    <a:pt x="2135" y="180"/>
                    <a:pt x="2244" y="131"/>
                    <a:pt x="2361" y="110"/>
                  </a:cubicBezTo>
                  <a:lnTo>
                    <a:pt x="2361" y="110"/>
                  </a:lnTo>
                  <a:cubicBezTo>
                    <a:pt x="2363" y="110"/>
                    <a:pt x="2366" y="110"/>
                    <a:pt x="2369" y="109"/>
                  </a:cubicBezTo>
                  <a:lnTo>
                    <a:pt x="2369" y="109"/>
                  </a:lnTo>
                  <a:cubicBezTo>
                    <a:pt x="2369" y="109"/>
                    <a:pt x="2369" y="109"/>
                    <a:pt x="2369" y="109"/>
                  </a:cubicBezTo>
                  <a:cubicBezTo>
                    <a:pt x="2424" y="109"/>
                    <a:pt x="2479" y="109"/>
                    <a:pt x="2534" y="116"/>
                  </a:cubicBezTo>
                  <a:lnTo>
                    <a:pt x="2534" y="116"/>
                  </a:lnTo>
                  <a:cubicBezTo>
                    <a:pt x="2361" y="582"/>
                    <a:pt x="1750" y="590"/>
                    <a:pt x="1325" y="590"/>
                  </a:cubicBezTo>
                  <a:cubicBezTo>
                    <a:pt x="1308" y="590"/>
                    <a:pt x="1292" y="590"/>
                    <a:pt x="1276" y="590"/>
                  </a:cubicBezTo>
                  <a:cubicBezTo>
                    <a:pt x="1218" y="590"/>
                    <a:pt x="1160" y="591"/>
                    <a:pt x="1103" y="591"/>
                  </a:cubicBezTo>
                  <a:cubicBezTo>
                    <a:pt x="954" y="591"/>
                    <a:pt x="809" y="586"/>
                    <a:pt x="662" y="549"/>
                  </a:cubicBezTo>
                  <a:cubicBezTo>
                    <a:pt x="397" y="490"/>
                    <a:pt x="93" y="345"/>
                    <a:pt x="43" y="54"/>
                  </a:cubicBezTo>
                  <a:lnTo>
                    <a:pt x="43" y="54"/>
                  </a:lnTo>
                  <a:cubicBezTo>
                    <a:pt x="66" y="48"/>
                    <a:pt x="88" y="45"/>
                    <a:pt x="110" y="45"/>
                  </a:cubicBezTo>
                  <a:close/>
                  <a:moveTo>
                    <a:pt x="111" y="0"/>
                  </a:moveTo>
                  <a:cubicBezTo>
                    <a:pt x="82" y="0"/>
                    <a:pt x="53" y="5"/>
                    <a:pt x="22" y="17"/>
                  </a:cubicBezTo>
                  <a:cubicBezTo>
                    <a:pt x="0" y="29"/>
                    <a:pt x="0" y="29"/>
                    <a:pt x="0" y="49"/>
                  </a:cubicBezTo>
                  <a:cubicBezTo>
                    <a:pt x="41" y="330"/>
                    <a:pt x="313" y="489"/>
                    <a:pt x="554" y="571"/>
                  </a:cubicBezTo>
                  <a:cubicBezTo>
                    <a:pt x="743" y="626"/>
                    <a:pt x="931" y="632"/>
                    <a:pt x="1120" y="632"/>
                  </a:cubicBezTo>
                  <a:cubicBezTo>
                    <a:pt x="1172" y="632"/>
                    <a:pt x="1224" y="631"/>
                    <a:pt x="1276" y="631"/>
                  </a:cubicBezTo>
                  <a:cubicBezTo>
                    <a:pt x="1726" y="631"/>
                    <a:pt x="2398" y="631"/>
                    <a:pt x="2579" y="109"/>
                  </a:cubicBezTo>
                  <a:cubicBezTo>
                    <a:pt x="2579" y="99"/>
                    <a:pt x="2569" y="78"/>
                    <a:pt x="2560" y="78"/>
                  </a:cubicBezTo>
                  <a:cubicBezTo>
                    <a:pt x="2499" y="68"/>
                    <a:pt x="2439" y="68"/>
                    <a:pt x="2369" y="68"/>
                  </a:cubicBezTo>
                  <a:cubicBezTo>
                    <a:pt x="2368" y="68"/>
                    <a:pt x="2368" y="68"/>
                    <a:pt x="2367" y="69"/>
                  </a:cubicBezTo>
                  <a:lnTo>
                    <a:pt x="2367" y="69"/>
                  </a:lnTo>
                  <a:cubicBezTo>
                    <a:pt x="2365" y="68"/>
                    <a:pt x="2362" y="68"/>
                    <a:pt x="2360" y="68"/>
                  </a:cubicBezTo>
                  <a:cubicBezTo>
                    <a:pt x="2259" y="90"/>
                    <a:pt x="2167" y="118"/>
                    <a:pt x="2068" y="159"/>
                  </a:cubicBezTo>
                  <a:cubicBezTo>
                    <a:pt x="1995" y="193"/>
                    <a:pt x="1934" y="211"/>
                    <a:pt x="1869" y="211"/>
                  </a:cubicBezTo>
                  <a:cubicBezTo>
                    <a:pt x="1820" y="211"/>
                    <a:pt x="1768" y="201"/>
                    <a:pt x="1707" y="179"/>
                  </a:cubicBezTo>
                  <a:cubicBezTo>
                    <a:pt x="1551" y="125"/>
                    <a:pt x="1420" y="76"/>
                    <a:pt x="1270" y="76"/>
                  </a:cubicBezTo>
                  <a:cubicBezTo>
                    <a:pt x="1227" y="76"/>
                    <a:pt x="1182" y="80"/>
                    <a:pt x="1134" y="90"/>
                  </a:cubicBezTo>
                  <a:cubicBezTo>
                    <a:pt x="1045" y="99"/>
                    <a:pt x="954" y="128"/>
                    <a:pt x="864" y="169"/>
                  </a:cubicBezTo>
                  <a:cubicBezTo>
                    <a:pt x="794" y="202"/>
                    <a:pt x="730" y="219"/>
                    <a:pt x="665" y="219"/>
                  </a:cubicBezTo>
                  <a:cubicBezTo>
                    <a:pt x="609" y="219"/>
                    <a:pt x="554" y="206"/>
                    <a:pt x="494" y="179"/>
                  </a:cubicBezTo>
                  <a:cubicBezTo>
                    <a:pt x="360" y="121"/>
                    <a:pt x="248" y="0"/>
                    <a:pt x="111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3"/>
            <p:cNvSpPr/>
            <p:nvPr/>
          </p:nvSpPr>
          <p:spPr>
            <a:xfrm>
              <a:off x="5653450" y="3248951"/>
              <a:ext cx="493205" cy="46038"/>
            </a:xfrm>
            <a:custGeom>
              <a:avLst/>
              <a:gdLst/>
              <a:ahLst/>
              <a:cxnLst/>
              <a:rect l="l" t="t" r="r" b="b"/>
              <a:pathLst>
                <a:path w="2389" h="223" extrusionOk="0">
                  <a:moveTo>
                    <a:pt x="1185" y="1"/>
                  </a:moveTo>
                  <a:cubicBezTo>
                    <a:pt x="532" y="1"/>
                    <a:pt x="0" y="52"/>
                    <a:pt x="0" y="112"/>
                  </a:cubicBezTo>
                  <a:cubicBezTo>
                    <a:pt x="0" y="172"/>
                    <a:pt x="532" y="222"/>
                    <a:pt x="1185" y="222"/>
                  </a:cubicBezTo>
                  <a:cubicBezTo>
                    <a:pt x="1847" y="222"/>
                    <a:pt x="2389" y="172"/>
                    <a:pt x="2389" y="112"/>
                  </a:cubicBezTo>
                  <a:cubicBezTo>
                    <a:pt x="2389" y="52"/>
                    <a:pt x="1847" y="1"/>
                    <a:pt x="11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3"/>
            <p:cNvSpPr/>
            <p:nvPr/>
          </p:nvSpPr>
          <p:spPr>
            <a:xfrm>
              <a:off x="5653450" y="3248951"/>
              <a:ext cx="493205" cy="46038"/>
            </a:xfrm>
            <a:custGeom>
              <a:avLst/>
              <a:gdLst/>
              <a:ahLst/>
              <a:cxnLst/>
              <a:rect l="l" t="t" r="r" b="b"/>
              <a:pathLst>
                <a:path w="2389" h="223" fill="none" extrusionOk="0">
                  <a:moveTo>
                    <a:pt x="2389" y="112"/>
                  </a:moveTo>
                  <a:cubicBezTo>
                    <a:pt x="2389" y="172"/>
                    <a:pt x="1847" y="222"/>
                    <a:pt x="1185" y="222"/>
                  </a:cubicBezTo>
                  <a:cubicBezTo>
                    <a:pt x="532" y="222"/>
                    <a:pt x="0" y="172"/>
                    <a:pt x="0" y="112"/>
                  </a:cubicBezTo>
                  <a:cubicBezTo>
                    <a:pt x="0" y="52"/>
                    <a:pt x="532" y="1"/>
                    <a:pt x="1185" y="1"/>
                  </a:cubicBezTo>
                  <a:cubicBezTo>
                    <a:pt x="1847" y="1"/>
                    <a:pt x="2389" y="52"/>
                    <a:pt x="2389" y="11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3"/>
            <p:cNvSpPr/>
            <p:nvPr/>
          </p:nvSpPr>
          <p:spPr>
            <a:xfrm>
              <a:off x="5595233" y="3288588"/>
              <a:ext cx="54296" cy="41703"/>
            </a:xfrm>
            <a:custGeom>
              <a:avLst/>
              <a:gdLst/>
              <a:ahLst/>
              <a:cxnLst/>
              <a:rect l="l" t="t" r="r" b="b"/>
              <a:pathLst>
                <a:path w="263" h="202" extrusionOk="0">
                  <a:moveTo>
                    <a:pt x="224" y="0"/>
                  </a:moveTo>
                  <a:cubicBezTo>
                    <a:pt x="157" y="0"/>
                    <a:pt x="27" y="55"/>
                    <a:pt x="13" y="71"/>
                  </a:cubicBezTo>
                  <a:cubicBezTo>
                    <a:pt x="1" y="100"/>
                    <a:pt x="143" y="192"/>
                    <a:pt x="203" y="201"/>
                  </a:cubicBezTo>
                  <a:lnTo>
                    <a:pt x="212" y="192"/>
                  </a:lnTo>
                  <a:cubicBezTo>
                    <a:pt x="222" y="161"/>
                    <a:pt x="241" y="110"/>
                    <a:pt x="253" y="81"/>
                  </a:cubicBezTo>
                  <a:cubicBezTo>
                    <a:pt x="253" y="62"/>
                    <a:pt x="263" y="21"/>
                    <a:pt x="263" y="21"/>
                  </a:cubicBezTo>
                  <a:cubicBezTo>
                    <a:pt x="261" y="6"/>
                    <a:pt x="245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3"/>
            <p:cNvSpPr/>
            <p:nvPr/>
          </p:nvSpPr>
          <p:spPr>
            <a:xfrm>
              <a:off x="5589246" y="3284253"/>
              <a:ext cx="66270" cy="50373"/>
            </a:xfrm>
            <a:custGeom>
              <a:avLst/>
              <a:gdLst/>
              <a:ahLst/>
              <a:cxnLst/>
              <a:rect l="l" t="t" r="r" b="b"/>
              <a:pathLst>
                <a:path w="321" h="244" extrusionOk="0">
                  <a:moveTo>
                    <a:pt x="270" y="43"/>
                  </a:moveTo>
                  <a:cubicBezTo>
                    <a:pt x="262" y="95"/>
                    <a:pt x="239" y="146"/>
                    <a:pt x="219" y="198"/>
                  </a:cubicBezTo>
                  <a:lnTo>
                    <a:pt x="219" y="198"/>
                  </a:lnTo>
                  <a:cubicBezTo>
                    <a:pt x="169" y="184"/>
                    <a:pt x="126" y="157"/>
                    <a:pt x="90" y="121"/>
                  </a:cubicBezTo>
                  <a:cubicBezTo>
                    <a:pt x="80" y="112"/>
                    <a:pt x="70" y="112"/>
                    <a:pt x="61" y="102"/>
                  </a:cubicBezTo>
                  <a:lnTo>
                    <a:pt x="70" y="102"/>
                  </a:lnTo>
                  <a:cubicBezTo>
                    <a:pt x="90" y="83"/>
                    <a:pt x="121" y="83"/>
                    <a:pt x="140" y="71"/>
                  </a:cubicBezTo>
                  <a:cubicBezTo>
                    <a:pt x="162" y="61"/>
                    <a:pt x="191" y="51"/>
                    <a:pt x="222" y="51"/>
                  </a:cubicBezTo>
                  <a:cubicBezTo>
                    <a:pt x="227" y="47"/>
                    <a:pt x="239" y="47"/>
                    <a:pt x="250" y="47"/>
                  </a:cubicBezTo>
                  <a:cubicBezTo>
                    <a:pt x="260" y="47"/>
                    <a:pt x="269" y="47"/>
                    <a:pt x="270" y="43"/>
                  </a:cubicBezTo>
                  <a:close/>
                  <a:moveTo>
                    <a:pt x="247" y="1"/>
                  </a:moveTo>
                  <a:cubicBezTo>
                    <a:pt x="198" y="1"/>
                    <a:pt x="138" y="29"/>
                    <a:pt x="111" y="42"/>
                  </a:cubicBezTo>
                  <a:cubicBezTo>
                    <a:pt x="70" y="51"/>
                    <a:pt x="1" y="71"/>
                    <a:pt x="30" y="121"/>
                  </a:cubicBezTo>
                  <a:cubicBezTo>
                    <a:pt x="70" y="181"/>
                    <a:pt x="160" y="231"/>
                    <a:pt x="229" y="241"/>
                  </a:cubicBezTo>
                  <a:lnTo>
                    <a:pt x="229" y="241"/>
                  </a:lnTo>
                  <a:cubicBezTo>
                    <a:pt x="230" y="242"/>
                    <a:pt x="231" y="242"/>
                    <a:pt x="233" y="242"/>
                  </a:cubicBezTo>
                  <a:lnTo>
                    <a:pt x="233" y="242"/>
                  </a:lnTo>
                  <a:cubicBezTo>
                    <a:pt x="234" y="243"/>
                    <a:pt x="236" y="243"/>
                    <a:pt x="238" y="243"/>
                  </a:cubicBezTo>
                  <a:cubicBezTo>
                    <a:pt x="239" y="243"/>
                    <a:pt x="241" y="243"/>
                    <a:pt x="243" y="242"/>
                  </a:cubicBezTo>
                  <a:lnTo>
                    <a:pt x="243" y="242"/>
                  </a:lnTo>
                  <a:cubicBezTo>
                    <a:pt x="248" y="241"/>
                    <a:pt x="251" y="238"/>
                    <a:pt x="251" y="232"/>
                  </a:cubicBezTo>
                  <a:cubicBezTo>
                    <a:pt x="270" y="182"/>
                    <a:pt x="292" y="143"/>
                    <a:pt x="302" y="92"/>
                  </a:cubicBezTo>
                  <a:cubicBezTo>
                    <a:pt x="311" y="61"/>
                    <a:pt x="321" y="42"/>
                    <a:pt x="302" y="23"/>
                  </a:cubicBezTo>
                  <a:cubicBezTo>
                    <a:pt x="289" y="7"/>
                    <a:pt x="269" y="1"/>
                    <a:pt x="24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3"/>
            <p:cNvSpPr/>
            <p:nvPr/>
          </p:nvSpPr>
          <p:spPr>
            <a:xfrm>
              <a:off x="6150361" y="3290240"/>
              <a:ext cx="56567" cy="40051"/>
            </a:xfrm>
            <a:custGeom>
              <a:avLst/>
              <a:gdLst/>
              <a:ahLst/>
              <a:cxnLst/>
              <a:rect l="l" t="t" r="r" b="b"/>
              <a:pathLst>
                <a:path w="274" h="194" extrusionOk="0">
                  <a:moveTo>
                    <a:pt x="47" y="0"/>
                  </a:moveTo>
                  <a:cubicBezTo>
                    <a:pt x="22" y="0"/>
                    <a:pt x="4" y="7"/>
                    <a:pt x="1" y="22"/>
                  </a:cubicBezTo>
                  <a:cubicBezTo>
                    <a:pt x="1" y="22"/>
                    <a:pt x="11" y="54"/>
                    <a:pt x="11" y="73"/>
                  </a:cubicBezTo>
                  <a:cubicBezTo>
                    <a:pt x="20" y="102"/>
                    <a:pt x="52" y="153"/>
                    <a:pt x="61" y="184"/>
                  </a:cubicBezTo>
                  <a:lnTo>
                    <a:pt x="61" y="193"/>
                  </a:lnTo>
                  <a:cubicBezTo>
                    <a:pt x="121" y="184"/>
                    <a:pt x="273" y="92"/>
                    <a:pt x="251" y="63"/>
                  </a:cubicBezTo>
                  <a:cubicBezTo>
                    <a:pt x="244" y="48"/>
                    <a:pt x="118" y="0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3"/>
            <p:cNvSpPr/>
            <p:nvPr/>
          </p:nvSpPr>
          <p:spPr>
            <a:xfrm>
              <a:off x="6144581" y="3286111"/>
              <a:ext cx="68128" cy="48515"/>
            </a:xfrm>
            <a:custGeom>
              <a:avLst/>
              <a:gdLst/>
              <a:ahLst/>
              <a:cxnLst/>
              <a:rect l="l" t="t" r="r" b="b"/>
              <a:pathLst>
                <a:path w="330" h="235" extrusionOk="0">
                  <a:moveTo>
                    <a:pt x="78" y="36"/>
                  </a:moveTo>
                  <a:cubicBezTo>
                    <a:pt x="115" y="36"/>
                    <a:pt x="167" y="54"/>
                    <a:pt x="190" y="62"/>
                  </a:cubicBezTo>
                  <a:cubicBezTo>
                    <a:pt x="210" y="74"/>
                    <a:pt x="229" y="74"/>
                    <a:pt x="250" y="83"/>
                  </a:cubicBezTo>
                  <a:cubicBezTo>
                    <a:pt x="250" y="93"/>
                    <a:pt x="260" y="93"/>
                    <a:pt x="270" y="93"/>
                  </a:cubicBezTo>
                  <a:cubicBezTo>
                    <a:pt x="260" y="93"/>
                    <a:pt x="260" y="103"/>
                    <a:pt x="250" y="112"/>
                  </a:cubicBezTo>
                  <a:cubicBezTo>
                    <a:pt x="213" y="141"/>
                    <a:pt x="150" y="176"/>
                    <a:pt x="101" y="191"/>
                  </a:cubicBezTo>
                  <a:lnTo>
                    <a:pt x="101" y="191"/>
                  </a:lnTo>
                  <a:cubicBezTo>
                    <a:pt x="94" y="171"/>
                    <a:pt x="87" y="155"/>
                    <a:pt x="80" y="134"/>
                  </a:cubicBezTo>
                  <a:cubicBezTo>
                    <a:pt x="80" y="122"/>
                    <a:pt x="48" y="42"/>
                    <a:pt x="48" y="42"/>
                  </a:cubicBezTo>
                  <a:cubicBezTo>
                    <a:pt x="56" y="38"/>
                    <a:pt x="66" y="36"/>
                    <a:pt x="78" y="36"/>
                  </a:cubicBezTo>
                  <a:close/>
                  <a:moveTo>
                    <a:pt x="84" y="0"/>
                  </a:moveTo>
                  <a:cubicBezTo>
                    <a:pt x="63" y="0"/>
                    <a:pt x="44" y="4"/>
                    <a:pt x="29" y="14"/>
                  </a:cubicBezTo>
                  <a:cubicBezTo>
                    <a:pt x="0" y="23"/>
                    <a:pt x="10" y="52"/>
                    <a:pt x="19" y="74"/>
                  </a:cubicBezTo>
                  <a:cubicBezTo>
                    <a:pt x="29" y="122"/>
                    <a:pt x="60" y="173"/>
                    <a:pt x="70" y="223"/>
                  </a:cubicBezTo>
                  <a:cubicBezTo>
                    <a:pt x="72" y="228"/>
                    <a:pt x="77" y="231"/>
                    <a:pt x="82" y="232"/>
                  </a:cubicBezTo>
                  <a:lnTo>
                    <a:pt x="82" y="232"/>
                  </a:lnTo>
                  <a:cubicBezTo>
                    <a:pt x="84" y="234"/>
                    <a:pt x="87" y="234"/>
                    <a:pt x="90" y="234"/>
                  </a:cubicBezTo>
                  <a:cubicBezTo>
                    <a:pt x="93" y="234"/>
                    <a:pt x="96" y="234"/>
                    <a:pt x="99" y="233"/>
                  </a:cubicBezTo>
                  <a:cubicBezTo>
                    <a:pt x="169" y="223"/>
                    <a:pt x="250" y="173"/>
                    <a:pt x="289" y="122"/>
                  </a:cubicBezTo>
                  <a:cubicBezTo>
                    <a:pt x="330" y="74"/>
                    <a:pt x="260" y="42"/>
                    <a:pt x="229" y="33"/>
                  </a:cubicBezTo>
                  <a:cubicBezTo>
                    <a:pt x="187" y="19"/>
                    <a:pt x="131" y="0"/>
                    <a:pt x="8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3"/>
            <p:cNvSpPr/>
            <p:nvPr/>
          </p:nvSpPr>
          <p:spPr>
            <a:xfrm>
              <a:off x="6550037" y="3392430"/>
              <a:ext cx="74734" cy="23535"/>
            </a:xfrm>
            <a:custGeom>
              <a:avLst/>
              <a:gdLst/>
              <a:ahLst/>
              <a:cxnLst/>
              <a:rect l="l" t="t" r="r" b="b"/>
              <a:pathLst>
                <a:path w="362" h="114" extrusionOk="0">
                  <a:moveTo>
                    <a:pt x="219" y="0"/>
                  </a:moveTo>
                  <a:cubicBezTo>
                    <a:pt x="112" y="0"/>
                    <a:pt x="1" y="9"/>
                    <a:pt x="1" y="9"/>
                  </a:cubicBezTo>
                  <a:cubicBezTo>
                    <a:pt x="1" y="60"/>
                    <a:pt x="1" y="89"/>
                    <a:pt x="61" y="101"/>
                  </a:cubicBezTo>
                  <a:cubicBezTo>
                    <a:pt x="93" y="106"/>
                    <a:pt x="149" y="114"/>
                    <a:pt x="203" y="114"/>
                  </a:cubicBezTo>
                  <a:cubicBezTo>
                    <a:pt x="250" y="114"/>
                    <a:pt x="295" y="108"/>
                    <a:pt x="323" y="89"/>
                  </a:cubicBezTo>
                  <a:cubicBezTo>
                    <a:pt x="352" y="79"/>
                    <a:pt x="352" y="69"/>
                    <a:pt x="362" y="9"/>
                  </a:cubicBezTo>
                  <a:cubicBezTo>
                    <a:pt x="325" y="3"/>
                    <a:pt x="273" y="0"/>
                    <a:pt x="219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3"/>
            <p:cNvSpPr/>
            <p:nvPr/>
          </p:nvSpPr>
          <p:spPr>
            <a:xfrm>
              <a:off x="6546115" y="3387682"/>
              <a:ext cx="83199" cy="32825"/>
            </a:xfrm>
            <a:custGeom>
              <a:avLst/>
              <a:gdLst/>
              <a:ahLst/>
              <a:cxnLst/>
              <a:rect l="l" t="t" r="r" b="b"/>
              <a:pathLst>
                <a:path w="403" h="159" extrusionOk="0">
                  <a:moveTo>
                    <a:pt x="226" y="40"/>
                  </a:moveTo>
                  <a:cubicBezTo>
                    <a:pt x="271" y="40"/>
                    <a:pt x="315" y="43"/>
                    <a:pt x="358" y="49"/>
                  </a:cubicBezTo>
                  <a:lnTo>
                    <a:pt x="358" y="49"/>
                  </a:lnTo>
                  <a:cubicBezTo>
                    <a:pt x="349" y="87"/>
                    <a:pt x="337" y="103"/>
                    <a:pt x="302" y="112"/>
                  </a:cubicBezTo>
                  <a:cubicBezTo>
                    <a:pt x="281" y="118"/>
                    <a:pt x="264" y="121"/>
                    <a:pt x="246" y="121"/>
                  </a:cubicBezTo>
                  <a:cubicBezTo>
                    <a:pt x="229" y="121"/>
                    <a:pt x="211" y="118"/>
                    <a:pt x="191" y="112"/>
                  </a:cubicBezTo>
                  <a:lnTo>
                    <a:pt x="102" y="112"/>
                  </a:lnTo>
                  <a:cubicBezTo>
                    <a:pt x="59" y="103"/>
                    <a:pt x="45" y="81"/>
                    <a:pt x="42" y="50"/>
                  </a:cubicBezTo>
                  <a:lnTo>
                    <a:pt x="42" y="50"/>
                  </a:lnTo>
                  <a:cubicBezTo>
                    <a:pt x="104" y="45"/>
                    <a:pt x="166" y="40"/>
                    <a:pt x="226" y="40"/>
                  </a:cubicBezTo>
                  <a:close/>
                  <a:moveTo>
                    <a:pt x="232" y="1"/>
                  </a:moveTo>
                  <a:cubicBezTo>
                    <a:pt x="161" y="1"/>
                    <a:pt x="91" y="7"/>
                    <a:pt x="20" y="13"/>
                  </a:cubicBezTo>
                  <a:cubicBezTo>
                    <a:pt x="10" y="13"/>
                    <a:pt x="1" y="13"/>
                    <a:pt x="1" y="32"/>
                  </a:cubicBezTo>
                  <a:cubicBezTo>
                    <a:pt x="1" y="63"/>
                    <a:pt x="1" y="112"/>
                    <a:pt x="29" y="124"/>
                  </a:cubicBezTo>
                  <a:cubicBezTo>
                    <a:pt x="70" y="152"/>
                    <a:pt x="131" y="152"/>
                    <a:pt x="171" y="152"/>
                  </a:cubicBezTo>
                  <a:cubicBezTo>
                    <a:pt x="196" y="156"/>
                    <a:pt x="221" y="159"/>
                    <a:pt x="246" y="159"/>
                  </a:cubicBezTo>
                  <a:cubicBezTo>
                    <a:pt x="280" y="159"/>
                    <a:pt x="313" y="154"/>
                    <a:pt x="342" y="143"/>
                  </a:cubicBezTo>
                  <a:cubicBezTo>
                    <a:pt x="391" y="112"/>
                    <a:pt x="391" y="83"/>
                    <a:pt x="403" y="32"/>
                  </a:cubicBezTo>
                  <a:cubicBezTo>
                    <a:pt x="403" y="26"/>
                    <a:pt x="398" y="21"/>
                    <a:pt x="392" y="19"/>
                  </a:cubicBezTo>
                  <a:lnTo>
                    <a:pt x="392" y="19"/>
                  </a:lnTo>
                  <a:cubicBezTo>
                    <a:pt x="389" y="16"/>
                    <a:pt x="386" y="14"/>
                    <a:pt x="381" y="13"/>
                  </a:cubicBezTo>
                  <a:cubicBezTo>
                    <a:pt x="331" y="4"/>
                    <a:pt x="282" y="1"/>
                    <a:pt x="23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3"/>
            <p:cNvSpPr/>
            <p:nvPr/>
          </p:nvSpPr>
          <p:spPr>
            <a:xfrm>
              <a:off x="6481911" y="3280950"/>
              <a:ext cx="211609" cy="123869"/>
            </a:xfrm>
            <a:custGeom>
              <a:avLst/>
              <a:gdLst/>
              <a:ahLst/>
              <a:cxnLst/>
              <a:rect l="l" t="t" r="r" b="b"/>
              <a:pathLst>
                <a:path w="1025" h="600" extrusionOk="0">
                  <a:moveTo>
                    <a:pt x="489" y="0"/>
                  </a:moveTo>
                  <a:cubicBezTo>
                    <a:pt x="427" y="0"/>
                    <a:pt x="367" y="2"/>
                    <a:pt x="312" y="7"/>
                  </a:cubicBezTo>
                  <a:cubicBezTo>
                    <a:pt x="220" y="17"/>
                    <a:pt x="121" y="27"/>
                    <a:pt x="61" y="77"/>
                  </a:cubicBezTo>
                  <a:cubicBezTo>
                    <a:pt x="1" y="128"/>
                    <a:pt x="1" y="178"/>
                    <a:pt x="11" y="258"/>
                  </a:cubicBezTo>
                  <a:cubicBezTo>
                    <a:pt x="20" y="289"/>
                    <a:pt x="30" y="328"/>
                    <a:pt x="52" y="359"/>
                  </a:cubicBezTo>
                  <a:cubicBezTo>
                    <a:pt x="100" y="460"/>
                    <a:pt x="220" y="549"/>
                    <a:pt x="331" y="580"/>
                  </a:cubicBezTo>
                  <a:cubicBezTo>
                    <a:pt x="387" y="593"/>
                    <a:pt x="443" y="600"/>
                    <a:pt x="499" y="600"/>
                  </a:cubicBezTo>
                  <a:cubicBezTo>
                    <a:pt x="573" y="600"/>
                    <a:pt x="645" y="587"/>
                    <a:pt x="714" y="559"/>
                  </a:cubicBezTo>
                  <a:cubicBezTo>
                    <a:pt x="822" y="530"/>
                    <a:pt x="913" y="448"/>
                    <a:pt x="954" y="359"/>
                  </a:cubicBezTo>
                  <a:cubicBezTo>
                    <a:pt x="983" y="289"/>
                    <a:pt x="1024" y="118"/>
                    <a:pt x="983" y="87"/>
                  </a:cubicBezTo>
                  <a:cubicBezTo>
                    <a:pt x="923" y="27"/>
                    <a:pt x="834" y="17"/>
                    <a:pt x="673" y="7"/>
                  </a:cubicBezTo>
                  <a:cubicBezTo>
                    <a:pt x="613" y="2"/>
                    <a:pt x="550" y="0"/>
                    <a:pt x="489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3"/>
            <p:cNvSpPr/>
            <p:nvPr/>
          </p:nvSpPr>
          <p:spPr>
            <a:xfrm>
              <a:off x="6477575" y="3276408"/>
              <a:ext cx="217803" cy="132953"/>
            </a:xfrm>
            <a:custGeom>
              <a:avLst/>
              <a:gdLst/>
              <a:ahLst/>
              <a:cxnLst/>
              <a:rect l="l" t="t" r="r" b="b"/>
              <a:pathLst>
                <a:path w="1055" h="644" extrusionOk="0">
                  <a:moveTo>
                    <a:pt x="523" y="39"/>
                  </a:moveTo>
                  <a:cubicBezTo>
                    <a:pt x="614" y="39"/>
                    <a:pt x="703" y="49"/>
                    <a:pt x="795" y="61"/>
                  </a:cubicBezTo>
                  <a:cubicBezTo>
                    <a:pt x="884" y="70"/>
                    <a:pt x="1004" y="80"/>
                    <a:pt x="1004" y="191"/>
                  </a:cubicBezTo>
                  <a:cubicBezTo>
                    <a:pt x="995" y="410"/>
                    <a:pt x="833" y="552"/>
                    <a:pt x="634" y="590"/>
                  </a:cubicBezTo>
                  <a:cubicBezTo>
                    <a:pt x="597" y="598"/>
                    <a:pt x="560" y="602"/>
                    <a:pt x="522" y="602"/>
                  </a:cubicBezTo>
                  <a:cubicBezTo>
                    <a:pt x="310" y="602"/>
                    <a:pt x="94" y="483"/>
                    <a:pt x="51" y="270"/>
                  </a:cubicBezTo>
                  <a:cubicBezTo>
                    <a:pt x="51" y="269"/>
                    <a:pt x="51" y="269"/>
                    <a:pt x="51" y="268"/>
                  </a:cubicBezTo>
                  <a:lnTo>
                    <a:pt x="51" y="268"/>
                  </a:lnTo>
                  <a:cubicBezTo>
                    <a:pt x="49" y="223"/>
                    <a:pt x="43" y="187"/>
                    <a:pt x="60" y="150"/>
                  </a:cubicBezTo>
                  <a:cubicBezTo>
                    <a:pt x="92" y="89"/>
                    <a:pt x="162" y="80"/>
                    <a:pt x="212" y="70"/>
                  </a:cubicBezTo>
                  <a:cubicBezTo>
                    <a:pt x="313" y="49"/>
                    <a:pt x="422" y="49"/>
                    <a:pt x="523" y="39"/>
                  </a:cubicBezTo>
                  <a:close/>
                  <a:moveTo>
                    <a:pt x="523" y="0"/>
                  </a:moveTo>
                  <a:cubicBezTo>
                    <a:pt x="393" y="0"/>
                    <a:pt x="241" y="10"/>
                    <a:pt x="121" y="49"/>
                  </a:cubicBezTo>
                  <a:cubicBezTo>
                    <a:pt x="12" y="89"/>
                    <a:pt x="0" y="181"/>
                    <a:pt x="12" y="280"/>
                  </a:cubicBezTo>
                  <a:cubicBezTo>
                    <a:pt x="12" y="280"/>
                    <a:pt x="12" y="280"/>
                    <a:pt x="12" y="280"/>
                  </a:cubicBezTo>
                  <a:lnTo>
                    <a:pt x="12" y="280"/>
                  </a:lnTo>
                  <a:cubicBezTo>
                    <a:pt x="12" y="282"/>
                    <a:pt x="13" y="285"/>
                    <a:pt x="14" y="287"/>
                  </a:cubicBezTo>
                  <a:lnTo>
                    <a:pt x="14" y="287"/>
                  </a:lnTo>
                  <a:cubicBezTo>
                    <a:pt x="72" y="532"/>
                    <a:pt x="310" y="644"/>
                    <a:pt x="541" y="644"/>
                  </a:cubicBezTo>
                  <a:cubicBezTo>
                    <a:pt x="561" y="644"/>
                    <a:pt x="582" y="643"/>
                    <a:pt x="602" y="641"/>
                  </a:cubicBezTo>
                  <a:cubicBezTo>
                    <a:pt x="855" y="612"/>
                    <a:pt x="1014" y="441"/>
                    <a:pt x="1045" y="191"/>
                  </a:cubicBezTo>
                  <a:cubicBezTo>
                    <a:pt x="1055" y="121"/>
                    <a:pt x="1014" y="70"/>
                    <a:pt x="944" y="49"/>
                  </a:cubicBezTo>
                  <a:cubicBezTo>
                    <a:pt x="814" y="0"/>
                    <a:pt x="662" y="0"/>
                    <a:pt x="52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3"/>
            <p:cNvSpPr/>
            <p:nvPr/>
          </p:nvSpPr>
          <p:spPr>
            <a:xfrm>
              <a:off x="6494710" y="3240280"/>
              <a:ext cx="192203" cy="90011"/>
            </a:xfrm>
            <a:custGeom>
              <a:avLst/>
              <a:gdLst/>
              <a:ahLst/>
              <a:cxnLst/>
              <a:rect l="l" t="t" r="r" b="b"/>
              <a:pathLst>
                <a:path w="931" h="436" extrusionOk="0">
                  <a:moveTo>
                    <a:pt x="452" y="0"/>
                  </a:moveTo>
                  <a:cubicBezTo>
                    <a:pt x="428" y="0"/>
                    <a:pt x="410" y="16"/>
                    <a:pt x="420" y="55"/>
                  </a:cubicBezTo>
                  <a:cubicBezTo>
                    <a:pt x="411" y="32"/>
                    <a:pt x="389" y="22"/>
                    <a:pt x="368" y="22"/>
                  </a:cubicBezTo>
                  <a:cubicBezTo>
                    <a:pt x="343" y="22"/>
                    <a:pt x="319" y="37"/>
                    <a:pt x="319" y="65"/>
                  </a:cubicBezTo>
                  <a:cubicBezTo>
                    <a:pt x="306" y="54"/>
                    <a:pt x="293" y="50"/>
                    <a:pt x="283" y="50"/>
                  </a:cubicBezTo>
                  <a:cubicBezTo>
                    <a:pt x="262" y="50"/>
                    <a:pt x="250" y="68"/>
                    <a:pt x="250" y="94"/>
                  </a:cubicBezTo>
                  <a:cubicBezTo>
                    <a:pt x="245" y="89"/>
                    <a:pt x="240" y="87"/>
                    <a:pt x="234" y="87"/>
                  </a:cubicBezTo>
                  <a:cubicBezTo>
                    <a:pt x="215" y="87"/>
                    <a:pt x="196" y="110"/>
                    <a:pt x="218" y="134"/>
                  </a:cubicBezTo>
                  <a:cubicBezTo>
                    <a:pt x="213" y="133"/>
                    <a:pt x="207" y="132"/>
                    <a:pt x="202" y="132"/>
                  </a:cubicBezTo>
                  <a:cubicBezTo>
                    <a:pt x="174" y="132"/>
                    <a:pt x="142" y="150"/>
                    <a:pt x="158" y="175"/>
                  </a:cubicBezTo>
                  <a:cubicBezTo>
                    <a:pt x="129" y="175"/>
                    <a:pt x="88" y="175"/>
                    <a:pt x="110" y="214"/>
                  </a:cubicBezTo>
                  <a:cubicBezTo>
                    <a:pt x="104" y="212"/>
                    <a:pt x="99" y="211"/>
                    <a:pt x="94" y="211"/>
                  </a:cubicBezTo>
                  <a:cubicBezTo>
                    <a:pt x="70" y="211"/>
                    <a:pt x="51" y="229"/>
                    <a:pt x="59" y="255"/>
                  </a:cubicBezTo>
                  <a:cubicBezTo>
                    <a:pt x="55" y="254"/>
                    <a:pt x="51" y="253"/>
                    <a:pt x="47" y="253"/>
                  </a:cubicBezTo>
                  <a:cubicBezTo>
                    <a:pt x="15" y="253"/>
                    <a:pt x="0" y="286"/>
                    <a:pt x="9" y="305"/>
                  </a:cubicBezTo>
                  <a:cubicBezTo>
                    <a:pt x="59" y="385"/>
                    <a:pt x="158" y="395"/>
                    <a:pt x="250" y="416"/>
                  </a:cubicBezTo>
                  <a:cubicBezTo>
                    <a:pt x="310" y="426"/>
                    <a:pt x="380" y="435"/>
                    <a:pt x="440" y="435"/>
                  </a:cubicBezTo>
                  <a:cubicBezTo>
                    <a:pt x="551" y="435"/>
                    <a:pt x="671" y="416"/>
                    <a:pt x="772" y="375"/>
                  </a:cubicBezTo>
                  <a:cubicBezTo>
                    <a:pt x="811" y="366"/>
                    <a:pt x="931" y="325"/>
                    <a:pt x="871" y="264"/>
                  </a:cubicBezTo>
                  <a:lnTo>
                    <a:pt x="871" y="264"/>
                  </a:lnTo>
                  <a:cubicBezTo>
                    <a:pt x="871" y="274"/>
                    <a:pt x="861" y="274"/>
                    <a:pt x="861" y="274"/>
                  </a:cubicBezTo>
                  <a:cubicBezTo>
                    <a:pt x="861" y="255"/>
                    <a:pt x="851" y="224"/>
                    <a:pt x="820" y="224"/>
                  </a:cubicBezTo>
                  <a:cubicBezTo>
                    <a:pt x="820" y="199"/>
                    <a:pt x="806" y="173"/>
                    <a:pt x="777" y="173"/>
                  </a:cubicBezTo>
                  <a:cubicBezTo>
                    <a:pt x="772" y="173"/>
                    <a:pt x="766" y="174"/>
                    <a:pt x="760" y="175"/>
                  </a:cubicBezTo>
                  <a:cubicBezTo>
                    <a:pt x="760" y="141"/>
                    <a:pt x="732" y="113"/>
                    <a:pt x="692" y="113"/>
                  </a:cubicBezTo>
                  <a:cubicBezTo>
                    <a:pt x="686" y="113"/>
                    <a:pt x="678" y="113"/>
                    <a:pt x="671" y="115"/>
                  </a:cubicBezTo>
                  <a:cubicBezTo>
                    <a:pt x="671" y="93"/>
                    <a:pt x="650" y="72"/>
                    <a:pt x="628" y="72"/>
                  </a:cubicBezTo>
                  <a:cubicBezTo>
                    <a:pt x="619" y="72"/>
                    <a:pt x="609" y="76"/>
                    <a:pt x="601" y="84"/>
                  </a:cubicBezTo>
                  <a:cubicBezTo>
                    <a:pt x="601" y="55"/>
                    <a:pt x="580" y="27"/>
                    <a:pt x="554" y="27"/>
                  </a:cubicBezTo>
                  <a:cubicBezTo>
                    <a:pt x="543" y="27"/>
                    <a:pt x="531" y="32"/>
                    <a:pt x="519" y="43"/>
                  </a:cubicBezTo>
                  <a:cubicBezTo>
                    <a:pt x="509" y="18"/>
                    <a:pt x="477" y="0"/>
                    <a:pt x="4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3"/>
            <p:cNvSpPr/>
            <p:nvPr/>
          </p:nvSpPr>
          <p:spPr>
            <a:xfrm>
              <a:off x="6492646" y="3237596"/>
              <a:ext cx="204797" cy="95379"/>
            </a:xfrm>
            <a:custGeom>
              <a:avLst/>
              <a:gdLst/>
              <a:ahLst/>
              <a:cxnLst/>
              <a:rect l="l" t="t" r="r" b="b"/>
              <a:pathLst>
                <a:path w="992" h="462" extrusionOk="0">
                  <a:moveTo>
                    <a:pt x="480" y="30"/>
                  </a:moveTo>
                  <a:cubicBezTo>
                    <a:pt x="492" y="30"/>
                    <a:pt x="505" y="43"/>
                    <a:pt x="520" y="68"/>
                  </a:cubicBezTo>
                  <a:cubicBezTo>
                    <a:pt x="520" y="68"/>
                    <a:pt x="524" y="72"/>
                    <a:pt x="530" y="72"/>
                  </a:cubicBezTo>
                  <a:cubicBezTo>
                    <a:pt x="533" y="72"/>
                    <a:pt x="537" y="71"/>
                    <a:pt x="541" y="68"/>
                  </a:cubicBezTo>
                  <a:cubicBezTo>
                    <a:pt x="561" y="78"/>
                    <a:pt x="570" y="87"/>
                    <a:pt x="589" y="97"/>
                  </a:cubicBezTo>
                  <a:cubicBezTo>
                    <a:pt x="589" y="107"/>
                    <a:pt x="601" y="107"/>
                    <a:pt x="611" y="107"/>
                  </a:cubicBezTo>
                  <a:cubicBezTo>
                    <a:pt x="630" y="116"/>
                    <a:pt x="650" y="128"/>
                    <a:pt x="671" y="138"/>
                  </a:cubicBezTo>
                  <a:lnTo>
                    <a:pt x="681" y="147"/>
                  </a:lnTo>
                  <a:cubicBezTo>
                    <a:pt x="710" y="157"/>
                    <a:pt x="731" y="176"/>
                    <a:pt x="751" y="188"/>
                  </a:cubicBezTo>
                  <a:cubicBezTo>
                    <a:pt x="760" y="198"/>
                    <a:pt x="760" y="198"/>
                    <a:pt x="770" y="198"/>
                  </a:cubicBezTo>
                  <a:cubicBezTo>
                    <a:pt x="792" y="217"/>
                    <a:pt x="801" y="227"/>
                    <a:pt x="821" y="237"/>
                  </a:cubicBezTo>
                  <a:cubicBezTo>
                    <a:pt x="821" y="249"/>
                    <a:pt x="821" y="249"/>
                    <a:pt x="830" y="249"/>
                  </a:cubicBezTo>
                  <a:cubicBezTo>
                    <a:pt x="852" y="258"/>
                    <a:pt x="861" y="277"/>
                    <a:pt x="861" y="287"/>
                  </a:cubicBezTo>
                  <a:cubicBezTo>
                    <a:pt x="861" y="294"/>
                    <a:pt x="866" y="302"/>
                    <a:pt x="872" y="302"/>
                  </a:cubicBezTo>
                  <a:cubicBezTo>
                    <a:pt x="875" y="302"/>
                    <a:pt x="878" y="300"/>
                    <a:pt x="881" y="297"/>
                  </a:cubicBezTo>
                  <a:lnTo>
                    <a:pt x="890" y="297"/>
                  </a:lnTo>
                  <a:cubicBezTo>
                    <a:pt x="852" y="338"/>
                    <a:pt x="842" y="347"/>
                    <a:pt x="792" y="369"/>
                  </a:cubicBezTo>
                  <a:cubicBezTo>
                    <a:pt x="700" y="398"/>
                    <a:pt x="621" y="417"/>
                    <a:pt x="529" y="429"/>
                  </a:cubicBezTo>
                  <a:cubicBezTo>
                    <a:pt x="498" y="431"/>
                    <a:pt x="462" y="433"/>
                    <a:pt x="422" y="433"/>
                  </a:cubicBezTo>
                  <a:cubicBezTo>
                    <a:pt x="283" y="433"/>
                    <a:pt x="109" y="412"/>
                    <a:pt x="38" y="318"/>
                  </a:cubicBezTo>
                  <a:cubicBezTo>
                    <a:pt x="48" y="309"/>
                    <a:pt x="60" y="297"/>
                    <a:pt x="69" y="277"/>
                  </a:cubicBezTo>
                  <a:cubicBezTo>
                    <a:pt x="79" y="277"/>
                    <a:pt x="89" y="277"/>
                    <a:pt x="89" y="268"/>
                  </a:cubicBezTo>
                  <a:cubicBezTo>
                    <a:pt x="98" y="258"/>
                    <a:pt x="108" y="249"/>
                    <a:pt x="120" y="249"/>
                  </a:cubicBezTo>
                  <a:cubicBezTo>
                    <a:pt x="130" y="249"/>
                    <a:pt x="130" y="237"/>
                    <a:pt x="130" y="227"/>
                  </a:cubicBezTo>
                  <a:cubicBezTo>
                    <a:pt x="139" y="217"/>
                    <a:pt x="158" y="217"/>
                    <a:pt x="168" y="208"/>
                  </a:cubicBezTo>
                  <a:cubicBezTo>
                    <a:pt x="180" y="208"/>
                    <a:pt x="180" y="198"/>
                    <a:pt x="180" y="188"/>
                  </a:cubicBezTo>
                  <a:cubicBezTo>
                    <a:pt x="199" y="176"/>
                    <a:pt x="209" y="167"/>
                    <a:pt x="219" y="167"/>
                  </a:cubicBezTo>
                  <a:cubicBezTo>
                    <a:pt x="240" y="167"/>
                    <a:pt x="240" y="157"/>
                    <a:pt x="240" y="138"/>
                  </a:cubicBezTo>
                  <a:cubicBezTo>
                    <a:pt x="250" y="138"/>
                    <a:pt x="260" y="128"/>
                    <a:pt x="260" y="116"/>
                  </a:cubicBezTo>
                  <a:cubicBezTo>
                    <a:pt x="269" y="116"/>
                    <a:pt x="279" y="107"/>
                    <a:pt x="279" y="107"/>
                  </a:cubicBezTo>
                  <a:cubicBezTo>
                    <a:pt x="288" y="97"/>
                    <a:pt x="310" y="87"/>
                    <a:pt x="320" y="87"/>
                  </a:cubicBezTo>
                  <a:cubicBezTo>
                    <a:pt x="329" y="87"/>
                    <a:pt x="339" y="87"/>
                    <a:pt x="339" y="78"/>
                  </a:cubicBezTo>
                  <a:cubicBezTo>
                    <a:pt x="370" y="78"/>
                    <a:pt x="390" y="78"/>
                    <a:pt x="409" y="68"/>
                  </a:cubicBezTo>
                  <a:cubicBezTo>
                    <a:pt x="414" y="76"/>
                    <a:pt x="420" y="79"/>
                    <a:pt x="426" y="79"/>
                  </a:cubicBezTo>
                  <a:cubicBezTo>
                    <a:pt x="434" y="79"/>
                    <a:pt x="440" y="74"/>
                    <a:pt x="440" y="68"/>
                  </a:cubicBezTo>
                  <a:cubicBezTo>
                    <a:pt x="455" y="43"/>
                    <a:pt x="467" y="30"/>
                    <a:pt x="480" y="30"/>
                  </a:cubicBezTo>
                  <a:close/>
                  <a:moveTo>
                    <a:pt x="466" y="1"/>
                  </a:moveTo>
                  <a:cubicBezTo>
                    <a:pt x="445" y="1"/>
                    <a:pt x="427" y="10"/>
                    <a:pt x="417" y="29"/>
                  </a:cubicBezTo>
                  <a:lnTo>
                    <a:pt x="417" y="29"/>
                  </a:lnTo>
                  <a:cubicBezTo>
                    <a:pt x="406" y="21"/>
                    <a:pt x="396" y="18"/>
                    <a:pt x="385" y="18"/>
                  </a:cubicBezTo>
                  <a:cubicBezTo>
                    <a:pt x="353" y="18"/>
                    <a:pt x="321" y="46"/>
                    <a:pt x="288" y="46"/>
                  </a:cubicBezTo>
                  <a:cubicBezTo>
                    <a:pt x="260" y="46"/>
                    <a:pt x="260" y="78"/>
                    <a:pt x="240" y="87"/>
                  </a:cubicBezTo>
                  <a:cubicBezTo>
                    <a:pt x="211" y="94"/>
                    <a:pt x="203" y="112"/>
                    <a:pt x="204" y="133"/>
                  </a:cubicBezTo>
                  <a:lnTo>
                    <a:pt x="204" y="133"/>
                  </a:lnTo>
                  <a:cubicBezTo>
                    <a:pt x="202" y="133"/>
                    <a:pt x="199" y="132"/>
                    <a:pt x="197" y="132"/>
                  </a:cubicBezTo>
                  <a:cubicBezTo>
                    <a:pt x="176" y="132"/>
                    <a:pt x="155" y="141"/>
                    <a:pt x="149" y="167"/>
                  </a:cubicBezTo>
                  <a:cubicBezTo>
                    <a:pt x="149" y="176"/>
                    <a:pt x="98" y="176"/>
                    <a:pt x="98" y="208"/>
                  </a:cubicBezTo>
                  <a:cubicBezTo>
                    <a:pt x="98" y="207"/>
                    <a:pt x="98" y="206"/>
                    <a:pt x="97" y="206"/>
                  </a:cubicBezTo>
                  <a:cubicBezTo>
                    <a:pt x="88" y="206"/>
                    <a:pt x="39" y="249"/>
                    <a:pt x="48" y="249"/>
                  </a:cubicBezTo>
                  <a:cubicBezTo>
                    <a:pt x="12" y="258"/>
                    <a:pt x="1" y="292"/>
                    <a:pt x="7" y="322"/>
                  </a:cubicBezTo>
                  <a:lnTo>
                    <a:pt x="7" y="322"/>
                  </a:lnTo>
                  <a:cubicBezTo>
                    <a:pt x="7" y="324"/>
                    <a:pt x="7" y="326"/>
                    <a:pt x="9" y="328"/>
                  </a:cubicBezTo>
                  <a:cubicBezTo>
                    <a:pt x="9" y="328"/>
                    <a:pt x="9" y="328"/>
                    <a:pt x="9" y="328"/>
                  </a:cubicBezTo>
                  <a:lnTo>
                    <a:pt x="9" y="328"/>
                  </a:lnTo>
                  <a:cubicBezTo>
                    <a:pt x="10" y="331"/>
                    <a:pt x="12" y="333"/>
                    <a:pt x="14" y="334"/>
                  </a:cubicBezTo>
                  <a:lnTo>
                    <a:pt x="14" y="334"/>
                  </a:lnTo>
                  <a:cubicBezTo>
                    <a:pt x="96" y="436"/>
                    <a:pt x="252" y="462"/>
                    <a:pt x="397" y="462"/>
                  </a:cubicBezTo>
                  <a:cubicBezTo>
                    <a:pt x="472" y="462"/>
                    <a:pt x="544" y="455"/>
                    <a:pt x="601" y="448"/>
                  </a:cubicBezTo>
                  <a:cubicBezTo>
                    <a:pt x="650" y="439"/>
                    <a:pt x="992" y="388"/>
                    <a:pt x="890" y="268"/>
                  </a:cubicBezTo>
                  <a:cubicBezTo>
                    <a:pt x="887" y="265"/>
                    <a:pt x="884" y="264"/>
                    <a:pt x="881" y="264"/>
                  </a:cubicBezTo>
                  <a:cubicBezTo>
                    <a:pt x="875" y="264"/>
                    <a:pt x="871" y="268"/>
                    <a:pt x="871" y="268"/>
                  </a:cubicBezTo>
                  <a:cubicBezTo>
                    <a:pt x="890" y="227"/>
                    <a:pt x="852" y="249"/>
                    <a:pt x="842" y="217"/>
                  </a:cubicBezTo>
                  <a:cubicBezTo>
                    <a:pt x="830" y="188"/>
                    <a:pt x="782" y="176"/>
                    <a:pt x="782" y="157"/>
                  </a:cubicBezTo>
                  <a:cubicBezTo>
                    <a:pt x="770" y="138"/>
                    <a:pt x="731" y="116"/>
                    <a:pt x="710" y="116"/>
                  </a:cubicBezTo>
                  <a:cubicBezTo>
                    <a:pt x="681" y="116"/>
                    <a:pt x="671" y="68"/>
                    <a:pt x="630" y="68"/>
                  </a:cubicBezTo>
                  <a:cubicBezTo>
                    <a:pt x="611" y="68"/>
                    <a:pt x="601" y="37"/>
                    <a:pt x="580" y="27"/>
                  </a:cubicBezTo>
                  <a:cubicBezTo>
                    <a:pt x="571" y="25"/>
                    <a:pt x="565" y="24"/>
                    <a:pt x="560" y="24"/>
                  </a:cubicBezTo>
                  <a:cubicBezTo>
                    <a:pt x="551" y="24"/>
                    <a:pt x="547" y="26"/>
                    <a:pt x="542" y="26"/>
                  </a:cubicBezTo>
                  <a:cubicBezTo>
                    <a:pt x="537" y="26"/>
                    <a:pt x="531" y="25"/>
                    <a:pt x="520" y="17"/>
                  </a:cubicBezTo>
                  <a:cubicBezTo>
                    <a:pt x="502" y="7"/>
                    <a:pt x="483" y="1"/>
                    <a:pt x="46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3"/>
            <p:cNvSpPr/>
            <p:nvPr/>
          </p:nvSpPr>
          <p:spPr>
            <a:xfrm>
              <a:off x="6529806" y="3292717"/>
              <a:ext cx="43354" cy="20438"/>
            </a:xfrm>
            <a:custGeom>
              <a:avLst/>
              <a:gdLst/>
              <a:ahLst/>
              <a:cxnLst/>
              <a:rect l="l" t="t" r="r" b="b"/>
              <a:pathLst>
                <a:path w="210" h="99" extrusionOk="0">
                  <a:moveTo>
                    <a:pt x="10" y="1"/>
                  </a:moveTo>
                  <a:cubicBezTo>
                    <a:pt x="2" y="9"/>
                    <a:pt x="0" y="23"/>
                    <a:pt x="5" y="23"/>
                  </a:cubicBezTo>
                  <a:cubicBezTo>
                    <a:pt x="6" y="23"/>
                    <a:pt x="8" y="22"/>
                    <a:pt x="10" y="20"/>
                  </a:cubicBezTo>
                  <a:cubicBezTo>
                    <a:pt x="39" y="20"/>
                    <a:pt x="70" y="30"/>
                    <a:pt x="80" y="61"/>
                  </a:cubicBezTo>
                  <a:cubicBezTo>
                    <a:pt x="80" y="71"/>
                    <a:pt x="80" y="71"/>
                    <a:pt x="89" y="71"/>
                  </a:cubicBezTo>
                  <a:cubicBezTo>
                    <a:pt x="96" y="67"/>
                    <a:pt x="105" y="65"/>
                    <a:pt x="114" y="65"/>
                  </a:cubicBezTo>
                  <a:cubicBezTo>
                    <a:pt x="128" y="65"/>
                    <a:pt x="143" y="72"/>
                    <a:pt x="149" y="90"/>
                  </a:cubicBezTo>
                  <a:cubicBezTo>
                    <a:pt x="149" y="95"/>
                    <a:pt x="153" y="98"/>
                    <a:pt x="157" y="98"/>
                  </a:cubicBezTo>
                  <a:cubicBezTo>
                    <a:pt x="162" y="98"/>
                    <a:pt x="169" y="93"/>
                    <a:pt x="169" y="80"/>
                  </a:cubicBezTo>
                  <a:cubicBezTo>
                    <a:pt x="169" y="66"/>
                    <a:pt x="175" y="57"/>
                    <a:pt x="186" y="57"/>
                  </a:cubicBezTo>
                  <a:cubicBezTo>
                    <a:pt x="190" y="57"/>
                    <a:pt x="195" y="58"/>
                    <a:pt x="200" y="61"/>
                  </a:cubicBezTo>
                  <a:cubicBezTo>
                    <a:pt x="210" y="61"/>
                    <a:pt x="210" y="42"/>
                    <a:pt x="200" y="42"/>
                  </a:cubicBezTo>
                  <a:cubicBezTo>
                    <a:pt x="192" y="40"/>
                    <a:pt x="185" y="38"/>
                    <a:pt x="179" y="38"/>
                  </a:cubicBezTo>
                  <a:cubicBezTo>
                    <a:pt x="163" y="38"/>
                    <a:pt x="153" y="46"/>
                    <a:pt x="149" y="59"/>
                  </a:cubicBezTo>
                  <a:lnTo>
                    <a:pt x="149" y="59"/>
                  </a:lnTo>
                  <a:cubicBezTo>
                    <a:pt x="136" y="49"/>
                    <a:pt x="121" y="43"/>
                    <a:pt x="106" y="43"/>
                  </a:cubicBezTo>
                  <a:cubicBezTo>
                    <a:pt x="101" y="43"/>
                    <a:pt x="95" y="44"/>
                    <a:pt x="90" y="45"/>
                  </a:cubicBezTo>
                  <a:lnTo>
                    <a:pt x="90" y="45"/>
                  </a:lnTo>
                  <a:cubicBezTo>
                    <a:pt x="71" y="15"/>
                    <a:pt x="43" y="1"/>
                    <a:pt x="1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3"/>
            <p:cNvSpPr/>
            <p:nvPr/>
          </p:nvSpPr>
          <p:spPr>
            <a:xfrm>
              <a:off x="6560566" y="3267944"/>
              <a:ext cx="18993" cy="10942"/>
            </a:xfrm>
            <a:custGeom>
              <a:avLst/>
              <a:gdLst/>
              <a:ahLst/>
              <a:cxnLst/>
              <a:rect l="l" t="t" r="r" b="b"/>
              <a:pathLst>
                <a:path w="92" h="53" extrusionOk="0">
                  <a:moveTo>
                    <a:pt x="10" y="0"/>
                  </a:moveTo>
                  <a:cubicBezTo>
                    <a:pt x="2" y="8"/>
                    <a:pt x="1" y="22"/>
                    <a:pt x="11" y="22"/>
                  </a:cubicBezTo>
                  <a:cubicBezTo>
                    <a:pt x="13" y="22"/>
                    <a:pt x="16" y="22"/>
                    <a:pt x="20" y="20"/>
                  </a:cubicBezTo>
                  <a:cubicBezTo>
                    <a:pt x="41" y="20"/>
                    <a:pt x="61" y="20"/>
                    <a:pt x="70" y="41"/>
                  </a:cubicBezTo>
                  <a:cubicBezTo>
                    <a:pt x="70" y="50"/>
                    <a:pt x="74" y="53"/>
                    <a:pt x="79" y="53"/>
                  </a:cubicBezTo>
                  <a:cubicBezTo>
                    <a:pt x="85" y="53"/>
                    <a:pt x="92" y="47"/>
                    <a:pt x="92" y="41"/>
                  </a:cubicBezTo>
                  <a:cubicBezTo>
                    <a:pt x="80" y="10"/>
                    <a:pt x="41" y="0"/>
                    <a:pt x="1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3"/>
            <p:cNvSpPr/>
            <p:nvPr/>
          </p:nvSpPr>
          <p:spPr>
            <a:xfrm>
              <a:off x="6590087" y="3300356"/>
              <a:ext cx="21677" cy="7845"/>
            </a:xfrm>
            <a:custGeom>
              <a:avLst/>
              <a:gdLst/>
              <a:ahLst/>
              <a:cxnLst/>
              <a:rect l="l" t="t" r="r" b="b"/>
              <a:pathLst>
                <a:path w="105" h="38" extrusionOk="0">
                  <a:moveTo>
                    <a:pt x="57" y="1"/>
                  </a:moveTo>
                  <a:cubicBezTo>
                    <a:pt x="41" y="1"/>
                    <a:pt x="23" y="8"/>
                    <a:pt x="9" y="24"/>
                  </a:cubicBezTo>
                  <a:cubicBezTo>
                    <a:pt x="1" y="31"/>
                    <a:pt x="4" y="38"/>
                    <a:pt x="10" y="38"/>
                  </a:cubicBezTo>
                  <a:cubicBezTo>
                    <a:pt x="13" y="38"/>
                    <a:pt x="16" y="37"/>
                    <a:pt x="19" y="34"/>
                  </a:cubicBezTo>
                  <a:cubicBezTo>
                    <a:pt x="30" y="28"/>
                    <a:pt x="45" y="23"/>
                    <a:pt x="59" y="23"/>
                  </a:cubicBezTo>
                  <a:cubicBezTo>
                    <a:pt x="70" y="23"/>
                    <a:pt x="80" y="26"/>
                    <a:pt x="89" y="34"/>
                  </a:cubicBezTo>
                  <a:cubicBezTo>
                    <a:pt x="89" y="37"/>
                    <a:pt x="90" y="38"/>
                    <a:pt x="92" y="38"/>
                  </a:cubicBezTo>
                  <a:cubicBezTo>
                    <a:pt x="97" y="38"/>
                    <a:pt x="105" y="31"/>
                    <a:pt x="98" y="24"/>
                  </a:cubicBezTo>
                  <a:cubicBezTo>
                    <a:pt x="89" y="8"/>
                    <a:pt x="73" y="1"/>
                    <a:pt x="5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3"/>
            <p:cNvSpPr/>
            <p:nvPr/>
          </p:nvSpPr>
          <p:spPr>
            <a:xfrm>
              <a:off x="6598345" y="3265260"/>
              <a:ext cx="18167" cy="7639"/>
            </a:xfrm>
            <a:custGeom>
              <a:avLst/>
              <a:gdLst/>
              <a:ahLst/>
              <a:cxnLst/>
              <a:rect l="l" t="t" r="r" b="b"/>
              <a:pathLst>
                <a:path w="88" h="37" extrusionOk="0">
                  <a:moveTo>
                    <a:pt x="43" y="0"/>
                  </a:moveTo>
                  <a:cubicBezTo>
                    <a:pt x="28" y="0"/>
                    <a:pt x="13" y="7"/>
                    <a:pt x="8" y="23"/>
                  </a:cubicBezTo>
                  <a:cubicBezTo>
                    <a:pt x="1" y="30"/>
                    <a:pt x="8" y="37"/>
                    <a:pt x="18" y="37"/>
                  </a:cubicBezTo>
                  <a:cubicBezTo>
                    <a:pt x="22" y="37"/>
                    <a:pt x="26" y="36"/>
                    <a:pt x="29" y="33"/>
                  </a:cubicBezTo>
                  <a:cubicBezTo>
                    <a:pt x="29" y="21"/>
                    <a:pt x="36" y="17"/>
                    <a:pt x="45" y="17"/>
                  </a:cubicBezTo>
                  <a:cubicBezTo>
                    <a:pt x="52" y="17"/>
                    <a:pt x="60" y="19"/>
                    <a:pt x="68" y="23"/>
                  </a:cubicBezTo>
                  <a:cubicBezTo>
                    <a:pt x="70" y="25"/>
                    <a:pt x="72" y="26"/>
                    <a:pt x="74" y="26"/>
                  </a:cubicBezTo>
                  <a:cubicBezTo>
                    <a:pt x="81" y="26"/>
                    <a:pt x="87" y="13"/>
                    <a:pt x="77" y="13"/>
                  </a:cubicBezTo>
                  <a:cubicBezTo>
                    <a:pt x="69" y="5"/>
                    <a:pt x="56" y="0"/>
                    <a:pt x="4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3"/>
            <p:cNvSpPr/>
            <p:nvPr/>
          </p:nvSpPr>
          <p:spPr>
            <a:xfrm>
              <a:off x="6629105" y="3279505"/>
              <a:ext cx="22503" cy="18993"/>
            </a:xfrm>
            <a:custGeom>
              <a:avLst/>
              <a:gdLst/>
              <a:ahLst/>
              <a:cxnLst/>
              <a:rect l="l" t="t" r="r" b="b"/>
              <a:pathLst>
                <a:path w="109" h="92" extrusionOk="0">
                  <a:moveTo>
                    <a:pt x="66" y="1"/>
                  </a:moveTo>
                  <a:cubicBezTo>
                    <a:pt x="60" y="1"/>
                    <a:pt x="55" y="2"/>
                    <a:pt x="49" y="5"/>
                  </a:cubicBezTo>
                  <a:cubicBezTo>
                    <a:pt x="42" y="12"/>
                    <a:pt x="40" y="24"/>
                    <a:pt x="43" y="39"/>
                  </a:cubicBezTo>
                  <a:lnTo>
                    <a:pt x="43" y="39"/>
                  </a:lnTo>
                  <a:cubicBezTo>
                    <a:pt x="42" y="38"/>
                    <a:pt x="41" y="38"/>
                    <a:pt x="40" y="38"/>
                  </a:cubicBezTo>
                  <a:cubicBezTo>
                    <a:pt x="18" y="38"/>
                    <a:pt x="1" y="62"/>
                    <a:pt x="1" y="84"/>
                  </a:cubicBezTo>
                  <a:cubicBezTo>
                    <a:pt x="1" y="89"/>
                    <a:pt x="5" y="91"/>
                    <a:pt x="10" y="91"/>
                  </a:cubicBezTo>
                  <a:cubicBezTo>
                    <a:pt x="15" y="91"/>
                    <a:pt x="20" y="89"/>
                    <a:pt x="20" y="84"/>
                  </a:cubicBezTo>
                  <a:cubicBezTo>
                    <a:pt x="20" y="71"/>
                    <a:pt x="25" y="57"/>
                    <a:pt x="34" y="57"/>
                  </a:cubicBezTo>
                  <a:cubicBezTo>
                    <a:pt x="38" y="57"/>
                    <a:pt x="43" y="59"/>
                    <a:pt x="49" y="65"/>
                  </a:cubicBezTo>
                  <a:cubicBezTo>
                    <a:pt x="61" y="65"/>
                    <a:pt x="70" y="55"/>
                    <a:pt x="61" y="46"/>
                  </a:cubicBezTo>
                  <a:lnTo>
                    <a:pt x="61" y="24"/>
                  </a:lnTo>
                  <a:cubicBezTo>
                    <a:pt x="64" y="21"/>
                    <a:pt x="66" y="20"/>
                    <a:pt x="69" y="20"/>
                  </a:cubicBezTo>
                  <a:cubicBezTo>
                    <a:pt x="76" y="20"/>
                    <a:pt x="83" y="27"/>
                    <a:pt x="90" y="34"/>
                  </a:cubicBezTo>
                  <a:cubicBezTo>
                    <a:pt x="93" y="37"/>
                    <a:pt x="95" y="39"/>
                    <a:pt x="98" y="39"/>
                  </a:cubicBezTo>
                  <a:cubicBezTo>
                    <a:pt x="104" y="39"/>
                    <a:pt x="109" y="31"/>
                    <a:pt x="109" y="24"/>
                  </a:cubicBezTo>
                  <a:cubicBezTo>
                    <a:pt x="95" y="10"/>
                    <a:pt x="81" y="1"/>
                    <a:pt x="6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3"/>
            <p:cNvSpPr/>
            <p:nvPr/>
          </p:nvSpPr>
          <p:spPr>
            <a:xfrm>
              <a:off x="6506890" y="3300356"/>
              <a:ext cx="16516" cy="10529"/>
            </a:xfrm>
            <a:custGeom>
              <a:avLst/>
              <a:gdLst/>
              <a:ahLst/>
              <a:cxnLst/>
              <a:rect l="l" t="t" r="r" b="b"/>
              <a:pathLst>
                <a:path w="80" h="51" extrusionOk="0">
                  <a:moveTo>
                    <a:pt x="31" y="0"/>
                  </a:moveTo>
                  <a:cubicBezTo>
                    <a:pt x="24" y="0"/>
                    <a:pt x="17" y="2"/>
                    <a:pt x="10" y="5"/>
                  </a:cubicBezTo>
                  <a:cubicBezTo>
                    <a:pt x="0" y="5"/>
                    <a:pt x="0" y="24"/>
                    <a:pt x="10" y="24"/>
                  </a:cubicBezTo>
                  <a:cubicBezTo>
                    <a:pt x="15" y="21"/>
                    <a:pt x="20" y="20"/>
                    <a:pt x="26" y="20"/>
                  </a:cubicBezTo>
                  <a:cubicBezTo>
                    <a:pt x="40" y="20"/>
                    <a:pt x="53" y="29"/>
                    <a:pt x="61" y="43"/>
                  </a:cubicBezTo>
                  <a:cubicBezTo>
                    <a:pt x="61" y="48"/>
                    <a:pt x="65" y="51"/>
                    <a:pt x="70" y="51"/>
                  </a:cubicBezTo>
                  <a:cubicBezTo>
                    <a:pt x="75" y="51"/>
                    <a:pt x="80" y="48"/>
                    <a:pt x="80" y="43"/>
                  </a:cubicBezTo>
                  <a:cubicBezTo>
                    <a:pt x="73" y="14"/>
                    <a:pt x="53" y="0"/>
                    <a:pt x="31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3"/>
            <p:cNvSpPr/>
            <p:nvPr/>
          </p:nvSpPr>
          <p:spPr>
            <a:xfrm>
              <a:off x="5218472" y="3538799"/>
              <a:ext cx="74734" cy="23535"/>
            </a:xfrm>
            <a:custGeom>
              <a:avLst/>
              <a:gdLst/>
              <a:ahLst/>
              <a:cxnLst/>
              <a:rect l="l" t="t" r="r" b="b"/>
              <a:pathLst>
                <a:path w="362" h="114" extrusionOk="0">
                  <a:moveTo>
                    <a:pt x="139" y="1"/>
                  </a:moveTo>
                  <a:cubicBezTo>
                    <a:pt x="63" y="1"/>
                    <a:pt x="0" y="3"/>
                    <a:pt x="0" y="3"/>
                  </a:cubicBezTo>
                  <a:cubicBezTo>
                    <a:pt x="0" y="63"/>
                    <a:pt x="0" y="92"/>
                    <a:pt x="70" y="102"/>
                  </a:cubicBezTo>
                  <a:cubicBezTo>
                    <a:pt x="96" y="108"/>
                    <a:pt x="143" y="113"/>
                    <a:pt x="193" y="113"/>
                  </a:cubicBezTo>
                  <a:cubicBezTo>
                    <a:pt x="244" y="113"/>
                    <a:pt x="297" y="108"/>
                    <a:pt x="333" y="92"/>
                  </a:cubicBezTo>
                  <a:cubicBezTo>
                    <a:pt x="352" y="83"/>
                    <a:pt x="352" y="73"/>
                    <a:pt x="362" y="13"/>
                  </a:cubicBezTo>
                  <a:cubicBezTo>
                    <a:pt x="306" y="3"/>
                    <a:pt x="216" y="1"/>
                    <a:pt x="139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3"/>
            <p:cNvSpPr/>
            <p:nvPr/>
          </p:nvSpPr>
          <p:spPr>
            <a:xfrm>
              <a:off x="5214550" y="3534464"/>
              <a:ext cx="82579" cy="33032"/>
            </a:xfrm>
            <a:custGeom>
              <a:avLst/>
              <a:gdLst/>
              <a:ahLst/>
              <a:cxnLst/>
              <a:rect l="l" t="t" r="r" b="b"/>
              <a:pathLst>
                <a:path w="400" h="160" extrusionOk="0">
                  <a:moveTo>
                    <a:pt x="199" y="41"/>
                  </a:moveTo>
                  <a:cubicBezTo>
                    <a:pt x="253" y="41"/>
                    <a:pt x="306" y="43"/>
                    <a:pt x="358" y="51"/>
                  </a:cubicBezTo>
                  <a:lnTo>
                    <a:pt x="358" y="51"/>
                  </a:lnTo>
                  <a:cubicBezTo>
                    <a:pt x="348" y="87"/>
                    <a:pt x="335" y="96"/>
                    <a:pt x="301" y="113"/>
                  </a:cubicBezTo>
                  <a:lnTo>
                    <a:pt x="190" y="113"/>
                  </a:lnTo>
                  <a:cubicBezTo>
                    <a:pt x="159" y="113"/>
                    <a:pt x="130" y="113"/>
                    <a:pt x="99" y="104"/>
                  </a:cubicBezTo>
                  <a:cubicBezTo>
                    <a:pt x="57" y="104"/>
                    <a:pt x="43" y="82"/>
                    <a:pt x="39" y="43"/>
                  </a:cubicBezTo>
                  <a:lnTo>
                    <a:pt x="39" y="43"/>
                  </a:lnTo>
                  <a:cubicBezTo>
                    <a:pt x="93" y="43"/>
                    <a:pt x="146" y="41"/>
                    <a:pt x="199" y="41"/>
                  </a:cubicBezTo>
                  <a:close/>
                  <a:moveTo>
                    <a:pt x="189" y="0"/>
                  </a:moveTo>
                  <a:cubicBezTo>
                    <a:pt x="133" y="0"/>
                    <a:pt x="76" y="2"/>
                    <a:pt x="19" y="2"/>
                  </a:cubicBezTo>
                  <a:cubicBezTo>
                    <a:pt x="10" y="2"/>
                    <a:pt x="0" y="14"/>
                    <a:pt x="0" y="24"/>
                  </a:cubicBezTo>
                  <a:cubicBezTo>
                    <a:pt x="0" y="63"/>
                    <a:pt x="0" y="104"/>
                    <a:pt x="29" y="123"/>
                  </a:cubicBezTo>
                  <a:cubicBezTo>
                    <a:pt x="70" y="154"/>
                    <a:pt x="130" y="154"/>
                    <a:pt x="171" y="154"/>
                  </a:cubicBezTo>
                  <a:cubicBezTo>
                    <a:pt x="193" y="158"/>
                    <a:pt x="215" y="160"/>
                    <a:pt x="237" y="160"/>
                  </a:cubicBezTo>
                  <a:cubicBezTo>
                    <a:pt x="274" y="160"/>
                    <a:pt x="309" y="153"/>
                    <a:pt x="340" y="135"/>
                  </a:cubicBezTo>
                  <a:cubicBezTo>
                    <a:pt x="390" y="113"/>
                    <a:pt x="390" y="84"/>
                    <a:pt x="400" y="34"/>
                  </a:cubicBezTo>
                  <a:cubicBezTo>
                    <a:pt x="400" y="18"/>
                    <a:pt x="390" y="10"/>
                    <a:pt x="381" y="10"/>
                  </a:cubicBezTo>
                  <a:cubicBezTo>
                    <a:pt x="377" y="10"/>
                    <a:pt x="374" y="11"/>
                    <a:pt x="371" y="13"/>
                  </a:cubicBezTo>
                  <a:lnTo>
                    <a:pt x="371" y="13"/>
                  </a:lnTo>
                  <a:cubicBezTo>
                    <a:pt x="311" y="3"/>
                    <a:pt x="250" y="0"/>
                    <a:pt x="18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3"/>
            <p:cNvSpPr/>
            <p:nvPr/>
          </p:nvSpPr>
          <p:spPr>
            <a:xfrm>
              <a:off x="5150346" y="3426700"/>
              <a:ext cx="211403" cy="124695"/>
            </a:xfrm>
            <a:custGeom>
              <a:avLst/>
              <a:gdLst/>
              <a:ahLst/>
              <a:cxnLst/>
              <a:rect l="l" t="t" r="r" b="b"/>
              <a:pathLst>
                <a:path w="1024" h="604" extrusionOk="0">
                  <a:moveTo>
                    <a:pt x="565" y="0"/>
                  </a:moveTo>
                  <a:cubicBezTo>
                    <a:pt x="477" y="0"/>
                    <a:pt x="389" y="7"/>
                    <a:pt x="311" y="14"/>
                  </a:cubicBezTo>
                  <a:cubicBezTo>
                    <a:pt x="220" y="24"/>
                    <a:pt x="121" y="24"/>
                    <a:pt x="61" y="84"/>
                  </a:cubicBezTo>
                  <a:cubicBezTo>
                    <a:pt x="1" y="134"/>
                    <a:pt x="1" y="175"/>
                    <a:pt x="10" y="255"/>
                  </a:cubicBezTo>
                  <a:cubicBezTo>
                    <a:pt x="20" y="296"/>
                    <a:pt x="39" y="334"/>
                    <a:pt x="49" y="366"/>
                  </a:cubicBezTo>
                  <a:cubicBezTo>
                    <a:pt x="99" y="464"/>
                    <a:pt x="220" y="546"/>
                    <a:pt x="330" y="585"/>
                  </a:cubicBezTo>
                  <a:cubicBezTo>
                    <a:pt x="383" y="597"/>
                    <a:pt x="435" y="603"/>
                    <a:pt x="486" y="603"/>
                  </a:cubicBezTo>
                  <a:cubicBezTo>
                    <a:pt x="563" y="603"/>
                    <a:pt x="639" y="590"/>
                    <a:pt x="711" y="565"/>
                  </a:cubicBezTo>
                  <a:cubicBezTo>
                    <a:pt x="822" y="536"/>
                    <a:pt x="913" y="455"/>
                    <a:pt x="952" y="366"/>
                  </a:cubicBezTo>
                  <a:cubicBezTo>
                    <a:pt x="983" y="284"/>
                    <a:pt x="1024" y="125"/>
                    <a:pt x="983" y="93"/>
                  </a:cubicBezTo>
                  <a:cubicBezTo>
                    <a:pt x="932" y="33"/>
                    <a:pt x="831" y="24"/>
                    <a:pt x="672" y="4"/>
                  </a:cubicBezTo>
                  <a:cubicBezTo>
                    <a:pt x="637" y="2"/>
                    <a:pt x="601" y="0"/>
                    <a:pt x="565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3"/>
            <p:cNvSpPr/>
            <p:nvPr/>
          </p:nvSpPr>
          <p:spPr>
            <a:xfrm>
              <a:off x="5145804" y="3422984"/>
              <a:ext cx="218009" cy="131920"/>
            </a:xfrm>
            <a:custGeom>
              <a:avLst/>
              <a:gdLst/>
              <a:ahLst/>
              <a:cxnLst/>
              <a:rect l="l" t="t" r="r" b="b"/>
              <a:pathLst>
                <a:path w="1056" h="639" extrusionOk="0">
                  <a:moveTo>
                    <a:pt x="523" y="42"/>
                  </a:moveTo>
                  <a:cubicBezTo>
                    <a:pt x="612" y="42"/>
                    <a:pt x="704" y="42"/>
                    <a:pt x="793" y="51"/>
                  </a:cubicBezTo>
                  <a:cubicBezTo>
                    <a:pt x="885" y="61"/>
                    <a:pt x="1005" y="73"/>
                    <a:pt x="1005" y="193"/>
                  </a:cubicBezTo>
                  <a:cubicBezTo>
                    <a:pt x="995" y="412"/>
                    <a:pt x="834" y="554"/>
                    <a:pt x="634" y="593"/>
                  </a:cubicBezTo>
                  <a:cubicBezTo>
                    <a:pt x="599" y="601"/>
                    <a:pt x="563" y="604"/>
                    <a:pt x="526" y="604"/>
                  </a:cubicBezTo>
                  <a:cubicBezTo>
                    <a:pt x="320" y="604"/>
                    <a:pt x="99" y="488"/>
                    <a:pt x="53" y="280"/>
                  </a:cubicBezTo>
                  <a:lnTo>
                    <a:pt x="53" y="280"/>
                  </a:lnTo>
                  <a:cubicBezTo>
                    <a:pt x="53" y="278"/>
                    <a:pt x="52" y="275"/>
                    <a:pt x="51" y="273"/>
                  </a:cubicBezTo>
                  <a:lnTo>
                    <a:pt x="51" y="273"/>
                  </a:lnTo>
                  <a:cubicBezTo>
                    <a:pt x="51" y="273"/>
                    <a:pt x="51" y="273"/>
                    <a:pt x="51" y="273"/>
                  </a:cubicBezTo>
                  <a:cubicBezTo>
                    <a:pt x="51" y="232"/>
                    <a:pt x="42" y="193"/>
                    <a:pt x="61" y="143"/>
                  </a:cubicBezTo>
                  <a:cubicBezTo>
                    <a:pt x="92" y="92"/>
                    <a:pt x="162" y="73"/>
                    <a:pt x="222" y="61"/>
                  </a:cubicBezTo>
                  <a:cubicBezTo>
                    <a:pt x="311" y="42"/>
                    <a:pt x="422" y="42"/>
                    <a:pt x="523" y="42"/>
                  </a:cubicBezTo>
                  <a:close/>
                  <a:moveTo>
                    <a:pt x="523" y="1"/>
                  </a:moveTo>
                  <a:cubicBezTo>
                    <a:pt x="393" y="1"/>
                    <a:pt x="242" y="1"/>
                    <a:pt x="121" y="51"/>
                  </a:cubicBezTo>
                  <a:cubicBezTo>
                    <a:pt x="11" y="92"/>
                    <a:pt x="1" y="172"/>
                    <a:pt x="11" y="273"/>
                  </a:cubicBezTo>
                  <a:cubicBezTo>
                    <a:pt x="11" y="274"/>
                    <a:pt x="11" y="274"/>
                    <a:pt x="11" y="275"/>
                  </a:cubicBezTo>
                  <a:lnTo>
                    <a:pt x="11" y="275"/>
                  </a:lnTo>
                  <a:cubicBezTo>
                    <a:pt x="11" y="277"/>
                    <a:pt x="11" y="280"/>
                    <a:pt x="11" y="282"/>
                  </a:cubicBezTo>
                  <a:cubicBezTo>
                    <a:pt x="65" y="517"/>
                    <a:pt x="300" y="638"/>
                    <a:pt x="529" y="638"/>
                  </a:cubicBezTo>
                  <a:cubicBezTo>
                    <a:pt x="554" y="638"/>
                    <a:pt x="579" y="637"/>
                    <a:pt x="603" y="634"/>
                  </a:cubicBezTo>
                  <a:cubicBezTo>
                    <a:pt x="853" y="615"/>
                    <a:pt x="1015" y="444"/>
                    <a:pt x="1046" y="193"/>
                  </a:cubicBezTo>
                  <a:cubicBezTo>
                    <a:pt x="1055" y="121"/>
                    <a:pt x="1024" y="73"/>
                    <a:pt x="945" y="42"/>
                  </a:cubicBezTo>
                  <a:cubicBezTo>
                    <a:pt x="815" y="1"/>
                    <a:pt x="663" y="1"/>
                    <a:pt x="523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3"/>
            <p:cNvSpPr/>
            <p:nvPr/>
          </p:nvSpPr>
          <p:spPr>
            <a:xfrm>
              <a:off x="5163352" y="3386030"/>
              <a:ext cx="191997" cy="91457"/>
            </a:xfrm>
            <a:custGeom>
              <a:avLst/>
              <a:gdLst/>
              <a:ahLst/>
              <a:cxnLst/>
              <a:rect l="l" t="t" r="r" b="b"/>
              <a:pathLst>
                <a:path w="930" h="443" extrusionOk="0">
                  <a:moveTo>
                    <a:pt x="454" y="1"/>
                  </a:moveTo>
                  <a:cubicBezTo>
                    <a:pt x="432" y="1"/>
                    <a:pt x="413" y="16"/>
                    <a:pt x="419" y="50"/>
                  </a:cubicBezTo>
                  <a:cubicBezTo>
                    <a:pt x="410" y="33"/>
                    <a:pt x="389" y="25"/>
                    <a:pt x="369" y="25"/>
                  </a:cubicBezTo>
                  <a:cubicBezTo>
                    <a:pt x="343" y="25"/>
                    <a:pt x="318" y="38"/>
                    <a:pt x="318" y="59"/>
                  </a:cubicBezTo>
                  <a:cubicBezTo>
                    <a:pt x="305" y="53"/>
                    <a:pt x="292" y="50"/>
                    <a:pt x="282" y="50"/>
                  </a:cubicBezTo>
                  <a:cubicBezTo>
                    <a:pt x="262" y="50"/>
                    <a:pt x="251" y="63"/>
                    <a:pt x="258" y="91"/>
                  </a:cubicBezTo>
                  <a:cubicBezTo>
                    <a:pt x="254" y="89"/>
                    <a:pt x="249" y="89"/>
                    <a:pt x="245" y="89"/>
                  </a:cubicBezTo>
                  <a:cubicBezTo>
                    <a:pt x="217" y="89"/>
                    <a:pt x="192" y="114"/>
                    <a:pt x="217" y="141"/>
                  </a:cubicBezTo>
                  <a:cubicBezTo>
                    <a:pt x="212" y="139"/>
                    <a:pt x="206" y="139"/>
                    <a:pt x="200" y="139"/>
                  </a:cubicBezTo>
                  <a:cubicBezTo>
                    <a:pt x="172" y="139"/>
                    <a:pt x="141" y="156"/>
                    <a:pt x="157" y="180"/>
                  </a:cubicBezTo>
                  <a:cubicBezTo>
                    <a:pt x="128" y="180"/>
                    <a:pt x="87" y="180"/>
                    <a:pt x="106" y="221"/>
                  </a:cubicBezTo>
                  <a:cubicBezTo>
                    <a:pt x="101" y="219"/>
                    <a:pt x="96" y="218"/>
                    <a:pt x="91" y="218"/>
                  </a:cubicBezTo>
                  <a:cubicBezTo>
                    <a:pt x="68" y="218"/>
                    <a:pt x="48" y="236"/>
                    <a:pt x="58" y="262"/>
                  </a:cubicBezTo>
                  <a:cubicBezTo>
                    <a:pt x="52" y="260"/>
                    <a:pt x="47" y="260"/>
                    <a:pt x="43" y="260"/>
                  </a:cubicBezTo>
                  <a:cubicBezTo>
                    <a:pt x="13" y="260"/>
                    <a:pt x="0" y="285"/>
                    <a:pt x="17" y="312"/>
                  </a:cubicBezTo>
                  <a:cubicBezTo>
                    <a:pt x="58" y="392"/>
                    <a:pt x="166" y="401"/>
                    <a:pt x="248" y="420"/>
                  </a:cubicBezTo>
                  <a:cubicBezTo>
                    <a:pt x="308" y="433"/>
                    <a:pt x="378" y="442"/>
                    <a:pt x="438" y="442"/>
                  </a:cubicBezTo>
                  <a:cubicBezTo>
                    <a:pt x="549" y="433"/>
                    <a:pt x="670" y="420"/>
                    <a:pt x="768" y="382"/>
                  </a:cubicBezTo>
                  <a:cubicBezTo>
                    <a:pt x="809" y="372"/>
                    <a:pt x="930" y="322"/>
                    <a:pt x="869" y="271"/>
                  </a:cubicBezTo>
                  <a:lnTo>
                    <a:pt x="869" y="271"/>
                  </a:lnTo>
                  <a:lnTo>
                    <a:pt x="860" y="281"/>
                  </a:lnTo>
                  <a:cubicBezTo>
                    <a:pt x="860" y="264"/>
                    <a:pt x="852" y="229"/>
                    <a:pt x="828" y="229"/>
                  </a:cubicBezTo>
                  <a:cubicBezTo>
                    <a:pt x="825" y="229"/>
                    <a:pt x="822" y="229"/>
                    <a:pt x="819" y="230"/>
                  </a:cubicBezTo>
                  <a:cubicBezTo>
                    <a:pt x="819" y="205"/>
                    <a:pt x="804" y="178"/>
                    <a:pt x="773" y="178"/>
                  </a:cubicBezTo>
                  <a:cubicBezTo>
                    <a:pt x="769" y="178"/>
                    <a:pt x="764" y="178"/>
                    <a:pt x="759" y="180"/>
                  </a:cubicBezTo>
                  <a:cubicBezTo>
                    <a:pt x="759" y="139"/>
                    <a:pt x="731" y="117"/>
                    <a:pt x="692" y="117"/>
                  </a:cubicBezTo>
                  <a:cubicBezTo>
                    <a:pt x="685" y="117"/>
                    <a:pt x="677" y="118"/>
                    <a:pt x="670" y="120"/>
                  </a:cubicBezTo>
                  <a:cubicBezTo>
                    <a:pt x="670" y="97"/>
                    <a:pt x="645" y="74"/>
                    <a:pt x="621" y="74"/>
                  </a:cubicBezTo>
                  <a:cubicBezTo>
                    <a:pt x="614" y="74"/>
                    <a:pt x="606" y="76"/>
                    <a:pt x="600" y="81"/>
                  </a:cubicBezTo>
                  <a:cubicBezTo>
                    <a:pt x="600" y="59"/>
                    <a:pt x="580" y="34"/>
                    <a:pt x="553" y="34"/>
                  </a:cubicBezTo>
                  <a:cubicBezTo>
                    <a:pt x="542" y="34"/>
                    <a:pt x="530" y="38"/>
                    <a:pt x="518" y="50"/>
                  </a:cubicBezTo>
                  <a:cubicBezTo>
                    <a:pt x="508" y="18"/>
                    <a:pt x="478" y="1"/>
                    <a:pt x="4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3"/>
            <p:cNvSpPr/>
            <p:nvPr/>
          </p:nvSpPr>
          <p:spPr>
            <a:xfrm>
              <a:off x="5160874" y="3383759"/>
              <a:ext cx="205003" cy="96205"/>
            </a:xfrm>
            <a:custGeom>
              <a:avLst/>
              <a:gdLst/>
              <a:ahLst/>
              <a:cxnLst/>
              <a:rect l="l" t="t" r="r" b="b"/>
              <a:pathLst>
                <a:path w="993" h="466" extrusionOk="0">
                  <a:moveTo>
                    <a:pt x="480" y="32"/>
                  </a:moveTo>
                  <a:cubicBezTo>
                    <a:pt x="493" y="32"/>
                    <a:pt x="506" y="41"/>
                    <a:pt x="520" y="61"/>
                  </a:cubicBezTo>
                  <a:cubicBezTo>
                    <a:pt x="520" y="70"/>
                    <a:pt x="530" y="70"/>
                    <a:pt x="539" y="70"/>
                  </a:cubicBezTo>
                  <a:cubicBezTo>
                    <a:pt x="561" y="82"/>
                    <a:pt x="571" y="92"/>
                    <a:pt x="590" y="102"/>
                  </a:cubicBezTo>
                  <a:cubicBezTo>
                    <a:pt x="590" y="102"/>
                    <a:pt x="600" y="111"/>
                    <a:pt x="612" y="111"/>
                  </a:cubicBezTo>
                  <a:cubicBezTo>
                    <a:pt x="631" y="121"/>
                    <a:pt x="650" y="131"/>
                    <a:pt x="672" y="143"/>
                  </a:cubicBezTo>
                  <a:lnTo>
                    <a:pt x="682" y="152"/>
                  </a:lnTo>
                  <a:cubicBezTo>
                    <a:pt x="710" y="162"/>
                    <a:pt x="732" y="181"/>
                    <a:pt x="761" y="191"/>
                  </a:cubicBezTo>
                  <a:cubicBezTo>
                    <a:pt x="761" y="203"/>
                    <a:pt x="761" y="203"/>
                    <a:pt x="771" y="203"/>
                  </a:cubicBezTo>
                  <a:cubicBezTo>
                    <a:pt x="792" y="222"/>
                    <a:pt x="802" y="232"/>
                    <a:pt x="821" y="241"/>
                  </a:cubicBezTo>
                  <a:cubicBezTo>
                    <a:pt x="821" y="251"/>
                    <a:pt x="821" y="251"/>
                    <a:pt x="831" y="251"/>
                  </a:cubicBezTo>
                  <a:cubicBezTo>
                    <a:pt x="852" y="263"/>
                    <a:pt x="862" y="273"/>
                    <a:pt x="862" y="292"/>
                  </a:cubicBezTo>
                  <a:cubicBezTo>
                    <a:pt x="862" y="299"/>
                    <a:pt x="867" y="305"/>
                    <a:pt x="873" y="305"/>
                  </a:cubicBezTo>
                  <a:cubicBezTo>
                    <a:pt x="876" y="305"/>
                    <a:pt x="879" y="304"/>
                    <a:pt x="881" y="301"/>
                  </a:cubicBezTo>
                  <a:cubicBezTo>
                    <a:pt x="881" y="301"/>
                    <a:pt x="884" y="301"/>
                    <a:pt x="886" y="300"/>
                  </a:cubicBezTo>
                  <a:lnTo>
                    <a:pt x="886" y="300"/>
                  </a:lnTo>
                  <a:cubicBezTo>
                    <a:pt x="859" y="344"/>
                    <a:pt x="838" y="353"/>
                    <a:pt x="792" y="371"/>
                  </a:cubicBezTo>
                  <a:cubicBezTo>
                    <a:pt x="701" y="403"/>
                    <a:pt x="621" y="422"/>
                    <a:pt x="530" y="431"/>
                  </a:cubicBezTo>
                  <a:cubicBezTo>
                    <a:pt x="497" y="434"/>
                    <a:pt x="459" y="436"/>
                    <a:pt x="417" y="436"/>
                  </a:cubicBezTo>
                  <a:cubicBezTo>
                    <a:pt x="282" y="436"/>
                    <a:pt x="116" y="414"/>
                    <a:pt x="43" y="317"/>
                  </a:cubicBezTo>
                  <a:lnTo>
                    <a:pt x="43" y="317"/>
                  </a:lnTo>
                  <a:cubicBezTo>
                    <a:pt x="51" y="305"/>
                    <a:pt x="60" y="290"/>
                    <a:pt x="70" y="282"/>
                  </a:cubicBezTo>
                  <a:cubicBezTo>
                    <a:pt x="80" y="282"/>
                    <a:pt x="89" y="273"/>
                    <a:pt x="89" y="273"/>
                  </a:cubicBezTo>
                  <a:lnTo>
                    <a:pt x="118" y="241"/>
                  </a:lnTo>
                  <a:cubicBezTo>
                    <a:pt x="122" y="244"/>
                    <a:pt x="124" y="245"/>
                    <a:pt x="126" y="245"/>
                  </a:cubicBezTo>
                  <a:cubicBezTo>
                    <a:pt x="130" y="245"/>
                    <a:pt x="130" y="238"/>
                    <a:pt x="130" y="232"/>
                  </a:cubicBezTo>
                  <a:cubicBezTo>
                    <a:pt x="149" y="222"/>
                    <a:pt x="159" y="212"/>
                    <a:pt x="169" y="212"/>
                  </a:cubicBezTo>
                  <a:cubicBezTo>
                    <a:pt x="178" y="212"/>
                    <a:pt x="190" y="203"/>
                    <a:pt x="178" y="191"/>
                  </a:cubicBezTo>
                  <a:cubicBezTo>
                    <a:pt x="200" y="181"/>
                    <a:pt x="210" y="171"/>
                    <a:pt x="219" y="162"/>
                  </a:cubicBezTo>
                  <a:cubicBezTo>
                    <a:pt x="223" y="164"/>
                    <a:pt x="226" y="164"/>
                    <a:pt x="228" y="164"/>
                  </a:cubicBezTo>
                  <a:cubicBezTo>
                    <a:pt x="238" y="164"/>
                    <a:pt x="238" y="150"/>
                    <a:pt x="238" y="143"/>
                  </a:cubicBezTo>
                  <a:cubicBezTo>
                    <a:pt x="251" y="131"/>
                    <a:pt x="260" y="131"/>
                    <a:pt x="270" y="121"/>
                  </a:cubicBezTo>
                  <a:cubicBezTo>
                    <a:pt x="270" y="121"/>
                    <a:pt x="279" y="111"/>
                    <a:pt x="279" y="102"/>
                  </a:cubicBezTo>
                  <a:cubicBezTo>
                    <a:pt x="289" y="102"/>
                    <a:pt x="311" y="92"/>
                    <a:pt x="320" y="92"/>
                  </a:cubicBezTo>
                  <a:cubicBezTo>
                    <a:pt x="330" y="92"/>
                    <a:pt x="340" y="92"/>
                    <a:pt x="340" y="82"/>
                  </a:cubicBezTo>
                  <a:cubicBezTo>
                    <a:pt x="371" y="82"/>
                    <a:pt x="390" y="70"/>
                    <a:pt x="409" y="70"/>
                  </a:cubicBezTo>
                  <a:cubicBezTo>
                    <a:pt x="413" y="79"/>
                    <a:pt x="419" y="83"/>
                    <a:pt x="424" y="83"/>
                  </a:cubicBezTo>
                  <a:cubicBezTo>
                    <a:pt x="433" y="83"/>
                    <a:pt x="441" y="74"/>
                    <a:pt x="441" y="61"/>
                  </a:cubicBezTo>
                  <a:cubicBezTo>
                    <a:pt x="455" y="41"/>
                    <a:pt x="468" y="32"/>
                    <a:pt x="480" y="32"/>
                  </a:cubicBezTo>
                  <a:close/>
                  <a:moveTo>
                    <a:pt x="465" y="0"/>
                  </a:moveTo>
                  <a:cubicBezTo>
                    <a:pt x="443" y="0"/>
                    <a:pt x="425" y="11"/>
                    <a:pt x="416" y="30"/>
                  </a:cubicBezTo>
                  <a:lnTo>
                    <a:pt x="416" y="30"/>
                  </a:lnTo>
                  <a:cubicBezTo>
                    <a:pt x="408" y="25"/>
                    <a:pt x="399" y="23"/>
                    <a:pt x="390" y="23"/>
                  </a:cubicBezTo>
                  <a:cubicBezTo>
                    <a:pt x="357" y="23"/>
                    <a:pt x="321" y="51"/>
                    <a:pt x="289" y="51"/>
                  </a:cubicBezTo>
                  <a:cubicBezTo>
                    <a:pt x="260" y="51"/>
                    <a:pt x="260" y="82"/>
                    <a:pt x="238" y="92"/>
                  </a:cubicBezTo>
                  <a:cubicBezTo>
                    <a:pt x="211" y="99"/>
                    <a:pt x="203" y="110"/>
                    <a:pt x="204" y="131"/>
                  </a:cubicBezTo>
                  <a:lnTo>
                    <a:pt x="204" y="131"/>
                  </a:lnTo>
                  <a:cubicBezTo>
                    <a:pt x="181" y="133"/>
                    <a:pt x="157" y="141"/>
                    <a:pt x="149" y="171"/>
                  </a:cubicBezTo>
                  <a:cubicBezTo>
                    <a:pt x="149" y="181"/>
                    <a:pt x="99" y="181"/>
                    <a:pt x="99" y="212"/>
                  </a:cubicBezTo>
                  <a:cubicBezTo>
                    <a:pt x="99" y="209"/>
                    <a:pt x="97" y="208"/>
                    <a:pt x="95" y="208"/>
                  </a:cubicBezTo>
                  <a:cubicBezTo>
                    <a:pt x="82" y="208"/>
                    <a:pt x="40" y="251"/>
                    <a:pt x="48" y="251"/>
                  </a:cubicBezTo>
                  <a:cubicBezTo>
                    <a:pt x="13" y="251"/>
                    <a:pt x="0" y="293"/>
                    <a:pt x="7" y="324"/>
                  </a:cubicBezTo>
                  <a:lnTo>
                    <a:pt x="7" y="324"/>
                  </a:lnTo>
                  <a:cubicBezTo>
                    <a:pt x="7" y="326"/>
                    <a:pt x="8" y="329"/>
                    <a:pt x="10" y="333"/>
                  </a:cubicBezTo>
                  <a:cubicBezTo>
                    <a:pt x="91" y="439"/>
                    <a:pt x="253" y="466"/>
                    <a:pt x="402" y="466"/>
                  </a:cubicBezTo>
                  <a:cubicBezTo>
                    <a:pt x="475" y="466"/>
                    <a:pt x="544" y="459"/>
                    <a:pt x="600" y="453"/>
                  </a:cubicBezTo>
                  <a:cubicBezTo>
                    <a:pt x="650" y="444"/>
                    <a:pt x="992" y="383"/>
                    <a:pt x="891" y="273"/>
                  </a:cubicBezTo>
                  <a:cubicBezTo>
                    <a:pt x="888" y="269"/>
                    <a:pt x="885" y="268"/>
                    <a:pt x="882" y="268"/>
                  </a:cubicBezTo>
                  <a:cubicBezTo>
                    <a:pt x="876" y="268"/>
                    <a:pt x="872" y="273"/>
                    <a:pt x="872" y="273"/>
                  </a:cubicBezTo>
                  <a:cubicBezTo>
                    <a:pt x="891" y="232"/>
                    <a:pt x="852" y="251"/>
                    <a:pt x="840" y="212"/>
                  </a:cubicBezTo>
                  <a:cubicBezTo>
                    <a:pt x="831" y="181"/>
                    <a:pt x="780" y="181"/>
                    <a:pt x="780" y="162"/>
                  </a:cubicBezTo>
                  <a:cubicBezTo>
                    <a:pt x="772" y="136"/>
                    <a:pt x="745" y="118"/>
                    <a:pt x="723" y="118"/>
                  </a:cubicBezTo>
                  <a:cubicBezTo>
                    <a:pt x="719" y="118"/>
                    <a:pt x="714" y="119"/>
                    <a:pt x="710" y="121"/>
                  </a:cubicBezTo>
                  <a:cubicBezTo>
                    <a:pt x="682" y="121"/>
                    <a:pt x="672" y="70"/>
                    <a:pt x="631" y="70"/>
                  </a:cubicBezTo>
                  <a:cubicBezTo>
                    <a:pt x="612" y="70"/>
                    <a:pt x="612" y="41"/>
                    <a:pt x="580" y="32"/>
                  </a:cubicBezTo>
                  <a:cubicBezTo>
                    <a:pt x="571" y="30"/>
                    <a:pt x="565" y="29"/>
                    <a:pt x="560" y="29"/>
                  </a:cubicBezTo>
                  <a:cubicBezTo>
                    <a:pt x="551" y="29"/>
                    <a:pt x="547" y="31"/>
                    <a:pt x="542" y="31"/>
                  </a:cubicBezTo>
                  <a:cubicBezTo>
                    <a:pt x="537" y="31"/>
                    <a:pt x="532" y="29"/>
                    <a:pt x="520" y="22"/>
                  </a:cubicBezTo>
                  <a:cubicBezTo>
                    <a:pt x="502" y="7"/>
                    <a:pt x="482" y="0"/>
                    <a:pt x="46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3"/>
            <p:cNvSpPr/>
            <p:nvPr/>
          </p:nvSpPr>
          <p:spPr>
            <a:xfrm>
              <a:off x="5197621" y="3439912"/>
              <a:ext cx="43767" cy="19406"/>
            </a:xfrm>
            <a:custGeom>
              <a:avLst/>
              <a:gdLst/>
              <a:ahLst/>
              <a:cxnLst/>
              <a:rect l="l" t="t" r="r" b="b"/>
              <a:pathLst>
                <a:path w="212" h="94" extrusionOk="0">
                  <a:moveTo>
                    <a:pt x="12" y="1"/>
                  </a:moveTo>
                  <a:cubicBezTo>
                    <a:pt x="0" y="1"/>
                    <a:pt x="0" y="20"/>
                    <a:pt x="12" y="20"/>
                  </a:cubicBezTo>
                  <a:cubicBezTo>
                    <a:pt x="41" y="20"/>
                    <a:pt x="73" y="29"/>
                    <a:pt x="82" y="61"/>
                  </a:cubicBezTo>
                  <a:cubicBezTo>
                    <a:pt x="82" y="70"/>
                    <a:pt x="92" y="70"/>
                    <a:pt x="92" y="70"/>
                  </a:cubicBezTo>
                  <a:cubicBezTo>
                    <a:pt x="99" y="64"/>
                    <a:pt x="107" y="60"/>
                    <a:pt x="115" y="60"/>
                  </a:cubicBezTo>
                  <a:cubicBezTo>
                    <a:pt x="131" y="60"/>
                    <a:pt x="146" y="71"/>
                    <a:pt x="152" y="90"/>
                  </a:cubicBezTo>
                  <a:cubicBezTo>
                    <a:pt x="152" y="92"/>
                    <a:pt x="154" y="94"/>
                    <a:pt x="156" y="94"/>
                  </a:cubicBezTo>
                  <a:cubicBezTo>
                    <a:pt x="162" y="94"/>
                    <a:pt x="171" y="87"/>
                    <a:pt x="171" y="80"/>
                  </a:cubicBezTo>
                  <a:cubicBezTo>
                    <a:pt x="171" y="61"/>
                    <a:pt x="181" y="51"/>
                    <a:pt x="203" y="51"/>
                  </a:cubicBezTo>
                  <a:cubicBezTo>
                    <a:pt x="204" y="53"/>
                    <a:pt x="206" y="54"/>
                    <a:pt x="207" y="54"/>
                  </a:cubicBezTo>
                  <a:cubicBezTo>
                    <a:pt x="212" y="54"/>
                    <a:pt x="210" y="37"/>
                    <a:pt x="203" y="29"/>
                  </a:cubicBezTo>
                  <a:cubicBezTo>
                    <a:pt x="176" y="29"/>
                    <a:pt x="159" y="38"/>
                    <a:pt x="153" y="55"/>
                  </a:cubicBezTo>
                  <a:lnTo>
                    <a:pt x="153" y="55"/>
                  </a:lnTo>
                  <a:cubicBezTo>
                    <a:pt x="141" y="45"/>
                    <a:pt x="128" y="40"/>
                    <a:pt x="115" y="40"/>
                  </a:cubicBezTo>
                  <a:cubicBezTo>
                    <a:pt x="107" y="40"/>
                    <a:pt x="100" y="42"/>
                    <a:pt x="93" y="45"/>
                  </a:cubicBezTo>
                  <a:lnTo>
                    <a:pt x="93" y="45"/>
                  </a:lnTo>
                  <a:cubicBezTo>
                    <a:pt x="73" y="15"/>
                    <a:pt x="45" y="1"/>
                    <a:pt x="1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3"/>
            <p:cNvSpPr/>
            <p:nvPr/>
          </p:nvSpPr>
          <p:spPr>
            <a:xfrm>
              <a:off x="5228795" y="3414313"/>
              <a:ext cx="18787" cy="10735"/>
            </a:xfrm>
            <a:custGeom>
              <a:avLst/>
              <a:gdLst/>
              <a:ahLst/>
              <a:cxnLst/>
              <a:rect l="l" t="t" r="r" b="b"/>
              <a:pathLst>
                <a:path w="91" h="52" extrusionOk="0">
                  <a:moveTo>
                    <a:pt x="34" y="1"/>
                  </a:moveTo>
                  <a:cubicBezTo>
                    <a:pt x="26" y="1"/>
                    <a:pt x="18" y="2"/>
                    <a:pt x="11" y="4"/>
                  </a:cubicBezTo>
                  <a:cubicBezTo>
                    <a:pt x="1" y="4"/>
                    <a:pt x="11" y="23"/>
                    <a:pt x="20" y="23"/>
                  </a:cubicBezTo>
                  <a:cubicBezTo>
                    <a:pt x="42" y="23"/>
                    <a:pt x="61" y="23"/>
                    <a:pt x="71" y="43"/>
                  </a:cubicBezTo>
                  <a:cubicBezTo>
                    <a:pt x="71" y="49"/>
                    <a:pt x="76" y="52"/>
                    <a:pt x="80" y="52"/>
                  </a:cubicBezTo>
                  <a:cubicBezTo>
                    <a:pt x="85" y="52"/>
                    <a:pt x="90" y="49"/>
                    <a:pt x="90" y="43"/>
                  </a:cubicBezTo>
                  <a:cubicBezTo>
                    <a:pt x="83" y="13"/>
                    <a:pt x="58" y="1"/>
                    <a:pt x="34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3"/>
            <p:cNvSpPr/>
            <p:nvPr/>
          </p:nvSpPr>
          <p:spPr>
            <a:xfrm>
              <a:off x="5258110" y="3447551"/>
              <a:ext cx="22090" cy="7845"/>
            </a:xfrm>
            <a:custGeom>
              <a:avLst/>
              <a:gdLst/>
              <a:ahLst/>
              <a:cxnLst/>
              <a:rect l="l" t="t" r="r" b="b"/>
              <a:pathLst>
                <a:path w="107" h="38" extrusionOk="0">
                  <a:moveTo>
                    <a:pt x="59" y="0"/>
                  </a:moveTo>
                  <a:cubicBezTo>
                    <a:pt x="42" y="0"/>
                    <a:pt x="24" y="8"/>
                    <a:pt x="8" y="24"/>
                  </a:cubicBezTo>
                  <a:cubicBezTo>
                    <a:pt x="1" y="24"/>
                    <a:pt x="5" y="36"/>
                    <a:pt x="14" y="36"/>
                  </a:cubicBezTo>
                  <a:cubicBezTo>
                    <a:pt x="16" y="36"/>
                    <a:pt x="18" y="35"/>
                    <a:pt x="20" y="33"/>
                  </a:cubicBezTo>
                  <a:cubicBezTo>
                    <a:pt x="30" y="24"/>
                    <a:pt x="42" y="19"/>
                    <a:pt x="54" y="19"/>
                  </a:cubicBezTo>
                  <a:cubicBezTo>
                    <a:pt x="67" y="19"/>
                    <a:pt x="79" y="24"/>
                    <a:pt x="90" y="33"/>
                  </a:cubicBezTo>
                  <a:cubicBezTo>
                    <a:pt x="90" y="36"/>
                    <a:pt x="92" y="37"/>
                    <a:pt x="94" y="37"/>
                  </a:cubicBezTo>
                  <a:cubicBezTo>
                    <a:pt x="99" y="37"/>
                    <a:pt x="107" y="31"/>
                    <a:pt x="100" y="24"/>
                  </a:cubicBezTo>
                  <a:cubicBezTo>
                    <a:pt x="90" y="8"/>
                    <a:pt x="75" y="0"/>
                    <a:pt x="5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3"/>
            <p:cNvSpPr/>
            <p:nvPr/>
          </p:nvSpPr>
          <p:spPr>
            <a:xfrm>
              <a:off x="5266780" y="3410803"/>
              <a:ext cx="17548" cy="8258"/>
            </a:xfrm>
            <a:custGeom>
              <a:avLst/>
              <a:gdLst/>
              <a:ahLst/>
              <a:cxnLst/>
              <a:rect l="l" t="t" r="r" b="b"/>
              <a:pathLst>
                <a:path w="85" h="40" extrusionOk="0">
                  <a:moveTo>
                    <a:pt x="39" y="0"/>
                  </a:moveTo>
                  <a:cubicBezTo>
                    <a:pt x="25" y="0"/>
                    <a:pt x="12" y="6"/>
                    <a:pt x="7" y="21"/>
                  </a:cubicBezTo>
                  <a:cubicBezTo>
                    <a:pt x="1" y="28"/>
                    <a:pt x="8" y="39"/>
                    <a:pt x="16" y="39"/>
                  </a:cubicBezTo>
                  <a:cubicBezTo>
                    <a:pt x="20" y="39"/>
                    <a:pt x="23" y="37"/>
                    <a:pt x="26" y="31"/>
                  </a:cubicBezTo>
                  <a:cubicBezTo>
                    <a:pt x="32" y="23"/>
                    <a:pt x="38" y="20"/>
                    <a:pt x="44" y="20"/>
                  </a:cubicBezTo>
                  <a:cubicBezTo>
                    <a:pt x="53" y="20"/>
                    <a:pt x="62" y="25"/>
                    <a:pt x="67" y="31"/>
                  </a:cubicBezTo>
                  <a:cubicBezTo>
                    <a:pt x="69" y="33"/>
                    <a:pt x="71" y="33"/>
                    <a:pt x="73" y="33"/>
                  </a:cubicBezTo>
                  <a:cubicBezTo>
                    <a:pt x="80" y="33"/>
                    <a:pt x="85" y="19"/>
                    <a:pt x="77" y="12"/>
                  </a:cubicBezTo>
                  <a:cubicBezTo>
                    <a:pt x="67" y="6"/>
                    <a:pt x="52" y="0"/>
                    <a:pt x="3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3"/>
            <p:cNvSpPr/>
            <p:nvPr/>
          </p:nvSpPr>
          <p:spPr>
            <a:xfrm>
              <a:off x="5296921" y="3425667"/>
              <a:ext cx="23122" cy="20025"/>
            </a:xfrm>
            <a:custGeom>
              <a:avLst/>
              <a:gdLst/>
              <a:ahLst/>
              <a:cxnLst/>
              <a:rect l="l" t="t" r="r" b="b"/>
              <a:pathLst>
                <a:path w="112" h="97" extrusionOk="0">
                  <a:moveTo>
                    <a:pt x="71" y="0"/>
                  </a:moveTo>
                  <a:cubicBezTo>
                    <a:pt x="65" y="0"/>
                    <a:pt x="58" y="3"/>
                    <a:pt x="51" y="9"/>
                  </a:cubicBezTo>
                  <a:cubicBezTo>
                    <a:pt x="45" y="16"/>
                    <a:pt x="43" y="27"/>
                    <a:pt x="45" y="41"/>
                  </a:cubicBezTo>
                  <a:lnTo>
                    <a:pt x="45" y="41"/>
                  </a:lnTo>
                  <a:cubicBezTo>
                    <a:pt x="43" y="41"/>
                    <a:pt x="41" y="40"/>
                    <a:pt x="38" y="40"/>
                  </a:cubicBezTo>
                  <a:cubicBezTo>
                    <a:pt x="18" y="40"/>
                    <a:pt x="1" y="59"/>
                    <a:pt x="1" y="89"/>
                  </a:cubicBezTo>
                  <a:cubicBezTo>
                    <a:pt x="1" y="94"/>
                    <a:pt x="6" y="96"/>
                    <a:pt x="12" y="96"/>
                  </a:cubicBezTo>
                  <a:cubicBezTo>
                    <a:pt x="17" y="96"/>
                    <a:pt x="23" y="94"/>
                    <a:pt x="23" y="89"/>
                  </a:cubicBezTo>
                  <a:cubicBezTo>
                    <a:pt x="23" y="73"/>
                    <a:pt x="29" y="56"/>
                    <a:pt x="41" y="56"/>
                  </a:cubicBezTo>
                  <a:cubicBezTo>
                    <a:pt x="44" y="56"/>
                    <a:pt x="48" y="58"/>
                    <a:pt x="51" y="60"/>
                  </a:cubicBezTo>
                  <a:cubicBezTo>
                    <a:pt x="54" y="63"/>
                    <a:pt x="57" y="64"/>
                    <a:pt x="60" y="64"/>
                  </a:cubicBezTo>
                  <a:cubicBezTo>
                    <a:pt x="66" y="64"/>
                    <a:pt x="70" y="56"/>
                    <a:pt x="61" y="48"/>
                  </a:cubicBezTo>
                  <a:lnTo>
                    <a:pt x="61" y="29"/>
                  </a:lnTo>
                  <a:cubicBezTo>
                    <a:pt x="65" y="22"/>
                    <a:pt x="69" y="20"/>
                    <a:pt x="72" y="20"/>
                  </a:cubicBezTo>
                  <a:cubicBezTo>
                    <a:pt x="80" y="20"/>
                    <a:pt x="86" y="29"/>
                    <a:pt x="92" y="29"/>
                  </a:cubicBezTo>
                  <a:cubicBezTo>
                    <a:pt x="95" y="31"/>
                    <a:pt x="98" y="33"/>
                    <a:pt x="101" y="33"/>
                  </a:cubicBezTo>
                  <a:cubicBezTo>
                    <a:pt x="107" y="33"/>
                    <a:pt x="112" y="26"/>
                    <a:pt x="112" y="19"/>
                  </a:cubicBezTo>
                  <a:cubicBezTo>
                    <a:pt x="98" y="12"/>
                    <a:pt x="85" y="0"/>
                    <a:pt x="71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3"/>
            <p:cNvSpPr/>
            <p:nvPr/>
          </p:nvSpPr>
          <p:spPr>
            <a:xfrm>
              <a:off x="5175119" y="3447138"/>
              <a:ext cx="16722" cy="10942"/>
            </a:xfrm>
            <a:custGeom>
              <a:avLst/>
              <a:gdLst/>
              <a:ahLst/>
              <a:cxnLst/>
              <a:rect l="l" t="t" r="r" b="b"/>
              <a:pathLst>
                <a:path w="81" h="53" extrusionOk="0">
                  <a:moveTo>
                    <a:pt x="31" y="1"/>
                  </a:moveTo>
                  <a:cubicBezTo>
                    <a:pt x="24" y="1"/>
                    <a:pt x="17" y="2"/>
                    <a:pt x="11" y="4"/>
                  </a:cubicBezTo>
                  <a:cubicBezTo>
                    <a:pt x="1" y="4"/>
                    <a:pt x="1" y="26"/>
                    <a:pt x="11" y="26"/>
                  </a:cubicBezTo>
                  <a:cubicBezTo>
                    <a:pt x="18" y="22"/>
                    <a:pt x="25" y="20"/>
                    <a:pt x="31" y="20"/>
                  </a:cubicBezTo>
                  <a:cubicBezTo>
                    <a:pt x="43" y="20"/>
                    <a:pt x="54" y="27"/>
                    <a:pt x="61" y="45"/>
                  </a:cubicBezTo>
                  <a:cubicBezTo>
                    <a:pt x="61" y="50"/>
                    <a:pt x="66" y="52"/>
                    <a:pt x="71" y="52"/>
                  </a:cubicBezTo>
                  <a:cubicBezTo>
                    <a:pt x="76" y="52"/>
                    <a:pt x="80" y="50"/>
                    <a:pt x="80" y="45"/>
                  </a:cubicBezTo>
                  <a:cubicBezTo>
                    <a:pt x="73" y="14"/>
                    <a:pt x="53" y="1"/>
                    <a:pt x="3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3"/>
            <p:cNvSpPr/>
            <p:nvPr/>
          </p:nvSpPr>
          <p:spPr>
            <a:xfrm>
              <a:off x="6589468" y="3496478"/>
              <a:ext cx="107972" cy="58012"/>
            </a:xfrm>
            <a:custGeom>
              <a:avLst/>
              <a:gdLst/>
              <a:ahLst/>
              <a:cxnLst/>
              <a:rect l="l" t="t" r="r" b="b"/>
              <a:pathLst>
                <a:path w="523" h="281" extrusionOk="0">
                  <a:moveTo>
                    <a:pt x="174" y="0"/>
                  </a:moveTo>
                  <a:cubicBezTo>
                    <a:pt x="142" y="0"/>
                    <a:pt x="101" y="2"/>
                    <a:pt x="51" y="6"/>
                  </a:cubicBezTo>
                  <a:cubicBezTo>
                    <a:pt x="0" y="6"/>
                    <a:pt x="31" y="107"/>
                    <a:pt x="41" y="138"/>
                  </a:cubicBezTo>
                  <a:cubicBezTo>
                    <a:pt x="41" y="148"/>
                    <a:pt x="202" y="268"/>
                    <a:pt x="262" y="278"/>
                  </a:cubicBezTo>
                  <a:cubicBezTo>
                    <a:pt x="267" y="278"/>
                    <a:pt x="317" y="280"/>
                    <a:pt x="368" y="280"/>
                  </a:cubicBezTo>
                  <a:cubicBezTo>
                    <a:pt x="420" y="280"/>
                    <a:pt x="472" y="278"/>
                    <a:pt x="482" y="268"/>
                  </a:cubicBezTo>
                  <a:cubicBezTo>
                    <a:pt x="523" y="237"/>
                    <a:pt x="494" y="158"/>
                    <a:pt x="494" y="148"/>
                  </a:cubicBezTo>
                  <a:cubicBezTo>
                    <a:pt x="482" y="138"/>
                    <a:pt x="301" y="47"/>
                    <a:pt x="291" y="28"/>
                  </a:cubicBezTo>
                  <a:cubicBezTo>
                    <a:pt x="267" y="7"/>
                    <a:pt x="233" y="0"/>
                    <a:pt x="174" y="0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3"/>
            <p:cNvSpPr/>
            <p:nvPr/>
          </p:nvSpPr>
          <p:spPr>
            <a:xfrm>
              <a:off x="6589468" y="3492762"/>
              <a:ext cx="111895" cy="66063"/>
            </a:xfrm>
            <a:custGeom>
              <a:avLst/>
              <a:gdLst/>
              <a:ahLst/>
              <a:cxnLst/>
              <a:rect l="l" t="t" r="r" b="b"/>
              <a:pathLst>
                <a:path w="542" h="320" extrusionOk="0">
                  <a:moveTo>
                    <a:pt x="171" y="41"/>
                  </a:moveTo>
                  <a:cubicBezTo>
                    <a:pt x="191" y="41"/>
                    <a:pt x="211" y="42"/>
                    <a:pt x="231" y="46"/>
                  </a:cubicBezTo>
                  <a:cubicBezTo>
                    <a:pt x="272" y="55"/>
                    <a:pt x="301" y="74"/>
                    <a:pt x="323" y="96"/>
                  </a:cubicBezTo>
                  <a:cubicBezTo>
                    <a:pt x="361" y="115"/>
                    <a:pt x="402" y="135"/>
                    <a:pt x="433" y="156"/>
                  </a:cubicBezTo>
                  <a:cubicBezTo>
                    <a:pt x="472" y="176"/>
                    <a:pt x="523" y="255"/>
                    <a:pt x="453" y="277"/>
                  </a:cubicBezTo>
                  <a:cubicBezTo>
                    <a:pt x="422" y="281"/>
                    <a:pt x="386" y="285"/>
                    <a:pt x="349" y="285"/>
                  </a:cubicBezTo>
                  <a:cubicBezTo>
                    <a:pt x="302" y="285"/>
                    <a:pt x="255" y="278"/>
                    <a:pt x="222" y="255"/>
                  </a:cubicBezTo>
                  <a:cubicBezTo>
                    <a:pt x="171" y="236"/>
                    <a:pt x="142" y="204"/>
                    <a:pt x="101" y="185"/>
                  </a:cubicBezTo>
                  <a:cubicBezTo>
                    <a:pt x="82" y="166"/>
                    <a:pt x="60" y="156"/>
                    <a:pt x="51" y="135"/>
                  </a:cubicBezTo>
                  <a:cubicBezTo>
                    <a:pt x="51" y="125"/>
                    <a:pt x="31" y="55"/>
                    <a:pt x="51" y="46"/>
                  </a:cubicBezTo>
                  <a:cubicBezTo>
                    <a:pt x="91" y="46"/>
                    <a:pt x="131" y="41"/>
                    <a:pt x="171" y="41"/>
                  </a:cubicBezTo>
                  <a:close/>
                  <a:moveTo>
                    <a:pt x="163" y="1"/>
                  </a:moveTo>
                  <a:cubicBezTo>
                    <a:pt x="125" y="1"/>
                    <a:pt x="86" y="5"/>
                    <a:pt x="51" y="5"/>
                  </a:cubicBezTo>
                  <a:cubicBezTo>
                    <a:pt x="0" y="14"/>
                    <a:pt x="0" y="55"/>
                    <a:pt x="0" y="96"/>
                  </a:cubicBezTo>
                  <a:cubicBezTo>
                    <a:pt x="12" y="156"/>
                    <a:pt x="31" y="176"/>
                    <a:pt x="82" y="216"/>
                  </a:cubicBezTo>
                  <a:cubicBezTo>
                    <a:pt x="132" y="255"/>
                    <a:pt x="202" y="315"/>
                    <a:pt x="262" y="315"/>
                  </a:cubicBezTo>
                  <a:cubicBezTo>
                    <a:pt x="283" y="318"/>
                    <a:pt x="303" y="319"/>
                    <a:pt x="323" y="319"/>
                  </a:cubicBezTo>
                  <a:cubicBezTo>
                    <a:pt x="363" y="319"/>
                    <a:pt x="403" y="315"/>
                    <a:pt x="443" y="315"/>
                  </a:cubicBezTo>
                  <a:cubicBezTo>
                    <a:pt x="542" y="306"/>
                    <a:pt x="542" y="176"/>
                    <a:pt x="472" y="135"/>
                  </a:cubicBezTo>
                  <a:cubicBezTo>
                    <a:pt x="412" y="96"/>
                    <a:pt x="352" y="65"/>
                    <a:pt x="301" y="36"/>
                  </a:cubicBezTo>
                  <a:cubicBezTo>
                    <a:pt x="261" y="7"/>
                    <a:pt x="212" y="1"/>
                    <a:pt x="163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3"/>
            <p:cNvSpPr/>
            <p:nvPr/>
          </p:nvSpPr>
          <p:spPr>
            <a:xfrm>
              <a:off x="6592565" y="3499368"/>
              <a:ext cx="94347" cy="41290"/>
            </a:xfrm>
            <a:custGeom>
              <a:avLst/>
              <a:gdLst/>
              <a:ahLst/>
              <a:cxnLst/>
              <a:rect l="l" t="t" r="r" b="b"/>
              <a:pathLst>
                <a:path w="457" h="200" extrusionOk="0">
                  <a:moveTo>
                    <a:pt x="33" y="0"/>
                  </a:moveTo>
                  <a:cubicBezTo>
                    <a:pt x="16" y="0"/>
                    <a:pt x="1" y="17"/>
                    <a:pt x="16" y="33"/>
                  </a:cubicBezTo>
                  <a:cubicBezTo>
                    <a:pt x="77" y="83"/>
                    <a:pt x="137" y="144"/>
                    <a:pt x="207" y="172"/>
                  </a:cubicBezTo>
                  <a:cubicBezTo>
                    <a:pt x="251" y="193"/>
                    <a:pt x="301" y="200"/>
                    <a:pt x="352" y="200"/>
                  </a:cubicBezTo>
                  <a:cubicBezTo>
                    <a:pt x="381" y="200"/>
                    <a:pt x="409" y="198"/>
                    <a:pt x="438" y="194"/>
                  </a:cubicBezTo>
                  <a:cubicBezTo>
                    <a:pt x="455" y="185"/>
                    <a:pt x="457" y="152"/>
                    <a:pt x="443" y="152"/>
                  </a:cubicBezTo>
                  <a:cubicBezTo>
                    <a:pt x="441" y="152"/>
                    <a:pt x="440" y="152"/>
                    <a:pt x="438" y="153"/>
                  </a:cubicBezTo>
                  <a:cubicBezTo>
                    <a:pt x="398" y="153"/>
                    <a:pt x="357" y="157"/>
                    <a:pt x="317" y="157"/>
                  </a:cubicBezTo>
                  <a:cubicBezTo>
                    <a:pt x="297" y="157"/>
                    <a:pt x="277" y="156"/>
                    <a:pt x="257" y="153"/>
                  </a:cubicBezTo>
                  <a:cubicBezTo>
                    <a:pt x="178" y="134"/>
                    <a:pt x="105" y="52"/>
                    <a:pt x="45" y="4"/>
                  </a:cubicBezTo>
                  <a:cubicBezTo>
                    <a:pt x="41" y="1"/>
                    <a:pt x="37" y="0"/>
                    <a:pt x="3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3"/>
            <p:cNvSpPr/>
            <p:nvPr/>
          </p:nvSpPr>
          <p:spPr>
            <a:xfrm>
              <a:off x="6611351" y="3496478"/>
              <a:ext cx="353439" cy="16722"/>
            </a:xfrm>
            <a:custGeom>
              <a:avLst/>
              <a:gdLst/>
              <a:ahLst/>
              <a:cxnLst/>
              <a:rect l="l" t="t" r="r" b="b"/>
              <a:pathLst>
                <a:path w="1712" h="81" extrusionOk="0">
                  <a:moveTo>
                    <a:pt x="1485" y="1"/>
                  </a:moveTo>
                  <a:cubicBezTo>
                    <a:pt x="1052" y="1"/>
                    <a:pt x="1" y="34"/>
                    <a:pt x="26" y="66"/>
                  </a:cubicBezTo>
                  <a:cubicBezTo>
                    <a:pt x="32" y="78"/>
                    <a:pt x="481" y="80"/>
                    <a:pt x="910" y="80"/>
                  </a:cubicBezTo>
                  <a:cubicBezTo>
                    <a:pt x="1291" y="80"/>
                    <a:pt x="1657" y="78"/>
                    <a:pt x="1681" y="78"/>
                  </a:cubicBezTo>
                  <a:cubicBezTo>
                    <a:pt x="1712" y="37"/>
                    <a:pt x="1690" y="6"/>
                    <a:pt x="1661" y="6"/>
                  </a:cubicBezTo>
                  <a:cubicBezTo>
                    <a:pt x="1642" y="2"/>
                    <a:pt x="1577" y="1"/>
                    <a:pt x="1485" y="1"/>
                  </a:cubicBezTo>
                  <a:close/>
                </a:path>
              </a:pathLst>
            </a:custGeom>
            <a:solidFill>
              <a:srgbClr val="F7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3"/>
            <p:cNvSpPr/>
            <p:nvPr/>
          </p:nvSpPr>
          <p:spPr>
            <a:xfrm>
              <a:off x="6608254" y="3491523"/>
              <a:ext cx="361284" cy="26838"/>
            </a:xfrm>
            <a:custGeom>
              <a:avLst/>
              <a:gdLst/>
              <a:ahLst/>
              <a:cxnLst/>
              <a:rect l="l" t="t" r="r" b="b"/>
              <a:pathLst>
                <a:path w="1750" h="130" extrusionOk="0">
                  <a:moveTo>
                    <a:pt x="1614" y="41"/>
                  </a:moveTo>
                  <a:cubicBezTo>
                    <a:pt x="1649" y="41"/>
                    <a:pt x="1689" y="46"/>
                    <a:pt x="1680" y="80"/>
                  </a:cubicBezTo>
                  <a:lnTo>
                    <a:pt x="1680" y="80"/>
                  </a:lnTo>
                  <a:cubicBezTo>
                    <a:pt x="1615" y="77"/>
                    <a:pt x="1549" y="76"/>
                    <a:pt x="1483" y="76"/>
                  </a:cubicBezTo>
                  <a:cubicBezTo>
                    <a:pt x="1338" y="76"/>
                    <a:pt x="1191" y="80"/>
                    <a:pt x="1043" y="80"/>
                  </a:cubicBezTo>
                  <a:cubicBezTo>
                    <a:pt x="849" y="80"/>
                    <a:pt x="650" y="85"/>
                    <a:pt x="454" y="85"/>
                  </a:cubicBezTo>
                  <a:cubicBezTo>
                    <a:pt x="389" y="85"/>
                    <a:pt x="324" y="84"/>
                    <a:pt x="260" y="83"/>
                  </a:cubicBezTo>
                  <a:lnTo>
                    <a:pt x="260" y="83"/>
                  </a:lnTo>
                  <a:cubicBezTo>
                    <a:pt x="321" y="78"/>
                    <a:pt x="381" y="76"/>
                    <a:pt x="441" y="71"/>
                  </a:cubicBezTo>
                  <a:cubicBezTo>
                    <a:pt x="764" y="61"/>
                    <a:pt x="1084" y="52"/>
                    <a:pt x="1404" y="52"/>
                  </a:cubicBezTo>
                  <a:cubicBezTo>
                    <a:pt x="1464" y="42"/>
                    <a:pt x="1525" y="42"/>
                    <a:pt x="1575" y="42"/>
                  </a:cubicBezTo>
                  <a:cubicBezTo>
                    <a:pt x="1584" y="42"/>
                    <a:pt x="1599" y="41"/>
                    <a:pt x="1614" y="41"/>
                  </a:cubicBezTo>
                  <a:close/>
                  <a:moveTo>
                    <a:pt x="1594" y="1"/>
                  </a:moveTo>
                  <a:cubicBezTo>
                    <a:pt x="1474" y="1"/>
                    <a:pt x="1354" y="11"/>
                    <a:pt x="1233" y="11"/>
                  </a:cubicBezTo>
                  <a:cubicBezTo>
                    <a:pt x="913" y="11"/>
                    <a:pt x="602" y="20"/>
                    <a:pt x="282" y="42"/>
                  </a:cubicBezTo>
                  <a:cubicBezTo>
                    <a:pt x="200" y="52"/>
                    <a:pt x="121" y="52"/>
                    <a:pt x="41" y="71"/>
                  </a:cubicBezTo>
                  <a:cubicBezTo>
                    <a:pt x="1" y="80"/>
                    <a:pt x="41" y="112"/>
                    <a:pt x="70" y="121"/>
                  </a:cubicBezTo>
                  <a:cubicBezTo>
                    <a:pt x="151" y="128"/>
                    <a:pt x="233" y="130"/>
                    <a:pt x="317" y="130"/>
                  </a:cubicBezTo>
                  <a:cubicBezTo>
                    <a:pt x="484" y="130"/>
                    <a:pt x="655" y="121"/>
                    <a:pt x="824" y="121"/>
                  </a:cubicBezTo>
                  <a:cubicBezTo>
                    <a:pt x="1017" y="121"/>
                    <a:pt x="1210" y="117"/>
                    <a:pt x="1404" y="117"/>
                  </a:cubicBezTo>
                  <a:cubicBezTo>
                    <a:pt x="1500" y="117"/>
                    <a:pt x="1595" y="118"/>
                    <a:pt x="1691" y="121"/>
                  </a:cubicBezTo>
                  <a:lnTo>
                    <a:pt x="1691" y="121"/>
                  </a:lnTo>
                  <a:cubicBezTo>
                    <a:pt x="1694" y="123"/>
                    <a:pt x="1697" y="124"/>
                    <a:pt x="1700" y="124"/>
                  </a:cubicBezTo>
                  <a:cubicBezTo>
                    <a:pt x="1706" y="124"/>
                    <a:pt x="1711" y="121"/>
                    <a:pt x="1714" y="114"/>
                  </a:cubicBezTo>
                  <a:lnTo>
                    <a:pt x="1714" y="114"/>
                  </a:lnTo>
                  <a:cubicBezTo>
                    <a:pt x="1717" y="110"/>
                    <a:pt x="1719" y="105"/>
                    <a:pt x="1719" y="100"/>
                  </a:cubicBezTo>
                  <a:lnTo>
                    <a:pt x="1719" y="100"/>
                  </a:lnTo>
                  <a:cubicBezTo>
                    <a:pt x="1750" y="10"/>
                    <a:pt x="1673" y="1"/>
                    <a:pt x="1594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3"/>
            <p:cNvSpPr/>
            <p:nvPr/>
          </p:nvSpPr>
          <p:spPr>
            <a:xfrm>
              <a:off x="6626421" y="3515677"/>
              <a:ext cx="350962" cy="17342"/>
            </a:xfrm>
            <a:custGeom>
              <a:avLst/>
              <a:gdLst/>
              <a:ahLst/>
              <a:cxnLst/>
              <a:rect l="l" t="t" r="r" b="b"/>
              <a:pathLst>
                <a:path w="1700" h="84" extrusionOk="0">
                  <a:moveTo>
                    <a:pt x="905" y="1"/>
                  </a:moveTo>
                  <a:cubicBezTo>
                    <a:pt x="465" y="1"/>
                    <a:pt x="1" y="8"/>
                    <a:pt x="23" y="24"/>
                  </a:cubicBezTo>
                  <a:cubicBezTo>
                    <a:pt x="23" y="55"/>
                    <a:pt x="1617" y="84"/>
                    <a:pt x="1668" y="84"/>
                  </a:cubicBezTo>
                  <a:cubicBezTo>
                    <a:pt x="1699" y="45"/>
                    <a:pt x="1677" y="14"/>
                    <a:pt x="1658" y="14"/>
                  </a:cubicBezTo>
                  <a:cubicBezTo>
                    <a:pt x="1608" y="5"/>
                    <a:pt x="1265" y="1"/>
                    <a:pt x="905" y="1"/>
                  </a:cubicBezTo>
                  <a:close/>
                </a:path>
              </a:pathLst>
            </a:custGeom>
            <a:solidFill>
              <a:srgbClr val="F7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3"/>
            <p:cNvSpPr/>
            <p:nvPr/>
          </p:nvSpPr>
          <p:spPr>
            <a:xfrm>
              <a:off x="6620641" y="3510723"/>
              <a:ext cx="363555" cy="27664"/>
            </a:xfrm>
            <a:custGeom>
              <a:avLst/>
              <a:gdLst/>
              <a:ahLst/>
              <a:cxnLst/>
              <a:rect l="l" t="t" r="r" b="b"/>
              <a:pathLst>
                <a:path w="1761" h="134" extrusionOk="0">
                  <a:moveTo>
                    <a:pt x="913" y="40"/>
                  </a:moveTo>
                  <a:cubicBezTo>
                    <a:pt x="1074" y="40"/>
                    <a:pt x="1235" y="43"/>
                    <a:pt x="1395" y="48"/>
                  </a:cubicBezTo>
                  <a:lnTo>
                    <a:pt x="1585" y="48"/>
                  </a:lnTo>
                  <a:cubicBezTo>
                    <a:pt x="1593" y="48"/>
                    <a:pt x="1604" y="47"/>
                    <a:pt x="1617" y="47"/>
                  </a:cubicBezTo>
                  <a:cubicBezTo>
                    <a:pt x="1654" y="47"/>
                    <a:pt x="1700" y="52"/>
                    <a:pt x="1690" y="88"/>
                  </a:cubicBezTo>
                  <a:lnTo>
                    <a:pt x="1690" y="88"/>
                  </a:lnTo>
                  <a:cubicBezTo>
                    <a:pt x="1587" y="79"/>
                    <a:pt x="1484" y="77"/>
                    <a:pt x="1379" y="77"/>
                  </a:cubicBezTo>
                  <a:cubicBezTo>
                    <a:pt x="1272" y="77"/>
                    <a:pt x="1164" y="79"/>
                    <a:pt x="1053" y="79"/>
                  </a:cubicBezTo>
                  <a:cubicBezTo>
                    <a:pt x="784" y="70"/>
                    <a:pt x="505" y="59"/>
                    <a:pt x="233" y="50"/>
                  </a:cubicBezTo>
                  <a:lnTo>
                    <a:pt x="233" y="50"/>
                  </a:lnTo>
                  <a:cubicBezTo>
                    <a:pt x="299" y="48"/>
                    <a:pt x="365" y="48"/>
                    <a:pt x="432" y="48"/>
                  </a:cubicBezTo>
                  <a:cubicBezTo>
                    <a:pt x="592" y="43"/>
                    <a:pt x="753" y="40"/>
                    <a:pt x="913" y="40"/>
                  </a:cubicBezTo>
                  <a:close/>
                  <a:moveTo>
                    <a:pt x="763" y="0"/>
                  </a:moveTo>
                  <a:cubicBezTo>
                    <a:pt x="603" y="0"/>
                    <a:pt x="443" y="3"/>
                    <a:pt x="282" y="9"/>
                  </a:cubicBezTo>
                  <a:cubicBezTo>
                    <a:pt x="210" y="19"/>
                    <a:pt x="121" y="9"/>
                    <a:pt x="51" y="28"/>
                  </a:cubicBezTo>
                  <a:cubicBezTo>
                    <a:pt x="1" y="38"/>
                    <a:pt x="42" y="79"/>
                    <a:pt x="71" y="79"/>
                  </a:cubicBezTo>
                  <a:cubicBezTo>
                    <a:pt x="311" y="108"/>
                    <a:pt x="571" y="98"/>
                    <a:pt x="812" y="108"/>
                  </a:cubicBezTo>
                  <a:cubicBezTo>
                    <a:pt x="1111" y="117"/>
                    <a:pt x="1401" y="108"/>
                    <a:pt x="1691" y="129"/>
                  </a:cubicBezTo>
                  <a:lnTo>
                    <a:pt x="1691" y="129"/>
                  </a:lnTo>
                  <a:cubicBezTo>
                    <a:pt x="1693" y="132"/>
                    <a:pt x="1697" y="133"/>
                    <a:pt x="1700" y="133"/>
                  </a:cubicBezTo>
                  <a:cubicBezTo>
                    <a:pt x="1704" y="133"/>
                    <a:pt x="1709" y="131"/>
                    <a:pt x="1712" y="124"/>
                  </a:cubicBezTo>
                  <a:lnTo>
                    <a:pt x="1712" y="124"/>
                  </a:lnTo>
                  <a:cubicBezTo>
                    <a:pt x="1717" y="120"/>
                    <a:pt x="1719" y="114"/>
                    <a:pt x="1719" y="109"/>
                  </a:cubicBezTo>
                  <a:lnTo>
                    <a:pt x="1719" y="109"/>
                  </a:lnTo>
                  <a:cubicBezTo>
                    <a:pt x="1760" y="19"/>
                    <a:pt x="1674" y="18"/>
                    <a:pt x="1607" y="9"/>
                  </a:cubicBezTo>
                  <a:lnTo>
                    <a:pt x="1246" y="9"/>
                  </a:lnTo>
                  <a:cubicBezTo>
                    <a:pt x="1084" y="3"/>
                    <a:pt x="923" y="0"/>
                    <a:pt x="76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3"/>
            <p:cNvSpPr/>
            <p:nvPr/>
          </p:nvSpPr>
          <p:spPr>
            <a:xfrm>
              <a:off x="7001945" y="2979847"/>
              <a:ext cx="45412" cy="23446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1" y="82"/>
                  </a:moveTo>
                  <a:cubicBezTo>
                    <a:pt x="140" y="72"/>
                    <a:pt x="261" y="41"/>
                    <a:pt x="331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32" name="Google Shape;1532;p43"/>
            <p:cNvGrpSpPr/>
            <p:nvPr/>
          </p:nvGrpSpPr>
          <p:grpSpPr>
            <a:xfrm>
              <a:off x="7015469" y="2836057"/>
              <a:ext cx="64205" cy="101571"/>
              <a:chOff x="2773717" y="4384372"/>
              <a:chExt cx="13008" cy="20578"/>
            </a:xfrm>
          </p:grpSpPr>
          <p:sp>
            <p:nvSpPr>
              <p:cNvPr id="1533" name="Google Shape;1533;p43"/>
              <p:cNvSpPr/>
              <p:nvPr/>
            </p:nvSpPr>
            <p:spPr>
              <a:xfrm flipH="1">
                <a:off x="2776645" y="4391105"/>
                <a:ext cx="5981" cy="7194"/>
              </a:xfrm>
              <a:custGeom>
                <a:avLst/>
                <a:gdLst/>
                <a:ahLst/>
                <a:cxnLst/>
                <a:rect l="l" t="t" r="r" b="b"/>
                <a:pathLst>
                  <a:path w="143" h="172" extrusionOk="0">
                    <a:moveTo>
                      <a:pt x="73" y="0"/>
                    </a:moveTo>
                    <a:cubicBezTo>
                      <a:pt x="32" y="0"/>
                      <a:pt x="1" y="41"/>
                      <a:pt x="1" y="89"/>
                    </a:cubicBezTo>
                    <a:cubicBezTo>
                      <a:pt x="1" y="130"/>
                      <a:pt x="32" y="171"/>
                      <a:pt x="73" y="171"/>
                    </a:cubicBezTo>
                    <a:cubicBezTo>
                      <a:pt x="112" y="171"/>
                      <a:pt x="143" y="130"/>
                      <a:pt x="143" y="89"/>
                    </a:cubicBezTo>
                    <a:cubicBezTo>
                      <a:pt x="143" y="41"/>
                      <a:pt x="112" y="0"/>
                      <a:pt x="73" y="0"/>
                    </a:cubicBezTo>
                    <a:close/>
                  </a:path>
                </a:pathLst>
              </a:custGeom>
              <a:solidFill>
                <a:srgbClr val="5A4C70"/>
              </a:solidFill>
              <a:ln w="9525" cap="flat" cmpd="sng">
                <a:solidFill>
                  <a:srgbClr val="341E4D"/>
                </a:solidFill>
                <a:prstDash val="solid"/>
                <a:miter lim="24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43"/>
              <p:cNvSpPr/>
              <p:nvPr/>
            </p:nvSpPr>
            <p:spPr>
              <a:xfrm flipH="1">
                <a:off x="2775808" y="4391900"/>
                <a:ext cx="9327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223" h="52" fill="none" extrusionOk="0">
                    <a:moveTo>
                      <a:pt x="222" y="51"/>
                    </a:moveTo>
                    <a:cubicBezTo>
                      <a:pt x="193" y="22"/>
                      <a:pt x="152" y="1"/>
                      <a:pt x="102" y="1"/>
                    </a:cubicBezTo>
                    <a:cubicBezTo>
                      <a:pt x="42" y="1"/>
                      <a:pt x="1" y="42"/>
                      <a:pt x="1" y="42"/>
                    </a:cubicBezTo>
                  </a:path>
                </a:pathLst>
              </a:custGeom>
              <a:noFill/>
              <a:ln w="9525" cap="rnd" cmpd="sng">
                <a:solidFill>
                  <a:srgbClr val="341E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43"/>
              <p:cNvSpPr/>
              <p:nvPr/>
            </p:nvSpPr>
            <p:spPr>
              <a:xfrm flipH="1">
                <a:off x="2773717" y="4384790"/>
                <a:ext cx="13008" cy="3053"/>
              </a:xfrm>
              <a:custGeom>
                <a:avLst/>
                <a:gdLst/>
                <a:ahLst/>
                <a:cxnLst/>
                <a:rect l="l" t="t" r="r" b="b"/>
                <a:pathLst>
                  <a:path w="311" h="73" extrusionOk="0">
                    <a:moveTo>
                      <a:pt x="176" y="0"/>
                    </a:moveTo>
                    <a:cubicBezTo>
                      <a:pt x="140" y="0"/>
                      <a:pt x="110" y="6"/>
                      <a:pt x="89" y="12"/>
                    </a:cubicBezTo>
                    <a:cubicBezTo>
                      <a:pt x="51" y="12"/>
                      <a:pt x="0" y="50"/>
                      <a:pt x="0" y="60"/>
                    </a:cubicBezTo>
                    <a:cubicBezTo>
                      <a:pt x="0" y="62"/>
                      <a:pt x="2" y="63"/>
                      <a:pt x="4" y="63"/>
                    </a:cubicBezTo>
                    <a:cubicBezTo>
                      <a:pt x="18" y="63"/>
                      <a:pt x="63" y="41"/>
                      <a:pt x="80" y="41"/>
                    </a:cubicBezTo>
                    <a:cubicBezTo>
                      <a:pt x="130" y="41"/>
                      <a:pt x="210" y="50"/>
                      <a:pt x="241" y="60"/>
                    </a:cubicBezTo>
                    <a:cubicBezTo>
                      <a:pt x="252" y="67"/>
                      <a:pt x="260" y="73"/>
                      <a:pt x="268" y="73"/>
                    </a:cubicBezTo>
                    <a:cubicBezTo>
                      <a:pt x="275" y="73"/>
                      <a:pt x="282" y="69"/>
                      <a:pt x="291" y="60"/>
                    </a:cubicBezTo>
                    <a:cubicBezTo>
                      <a:pt x="311" y="50"/>
                      <a:pt x="311" y="50"/>
                      <a:pt x="311" y="41"/>
                    </a:cubicBezTo>
                    <a:cubicBezTo>
                      <a:pt x="311" y="41"/>
                      <a:pt x="311" y="31"/>
                      <a:pt x="301" y="21"/>
                    </a:cubicBezTo>
                    <a:cubicBezTo>
                      <a:pt x="255" y="6"/>
                      <a:pt x="213" y="0"/>
                      <a:pt x="176" y="0"/>
                    </a:cubicBezTo>
                    <a:close/>
                  </a:path>
                </a:pathLst>
              </a:custGeom>
              <a:solidFill>
                <a:srgbClr val="242845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43"/>
              <p:cNvSpPr/>
              <p:nvPr/>
            </p:nvSpPr>
            <p:spPr>
              <a:xfrm flipH="1">
                <a:off x="2773717" y="4384372"/>
                <a:ext cx="13008" cy="3848"/>
              </a:xfrm>
              <a:custGeom>
                <a:avLst/>
                <a:gdLst/>
                <a:ahLst/>
                <a:cxnLst/>
                <a:rect l="l" t="t" r="r" b="b"/>
                <a:pathLst>
                  <a:path w="311" h="92" fill="none" extrusionOk="0">
                    <a:moveTo>
                      <a:pt x="301" y="31"/>
                    </a:moveTo>
                    <a:cubicBezTo>
                      <a:pt x="311" y="41"/>
                      <a:pt x="311" y="51"/>
                      <a:pt x="311" y="51"/>
                    </a:cubicBezTo>
                    <a:cubicBezTo>
                      <a:pt x="311" y="60"/>
                      <a:pt x="311" y="60"/>
                      <a:pt x="291" y="70"/>
                    </a:cubicBezTo>
                    <a:cubicBezTo>
                      <a:pt x="270" y="92"/>
                      <a:pt x="260" y="82"/>
                      <a:pt x="241" y="70"/>
                    </a:cubicBezTo>
                    <a:cubicBezTo>
                      <a:pt x="210" y="60"/>
                      <a:pt x="130" y="51"/>
                      <a:pt x="80" y="51"/>
                    </a:cubicBezTo>
                    <a:cubicBezTo>
                      <a:pt x="60" y="51"/>
                      <a:pt x="0" y="82"/>
                      <a:pt x="0" y="70"/>
                    </a:cubicBezTo>
                    <a:cubicBezTo>
                      <a:pt x="0" y="60"/>
                      <a:pt x="51" y="22"/>
                      <a:pt x="89" y="22"/>
                    </a:cubicBezTo>
                    <a:cubicBezTo>
                      <a:pt x="130" y="10"/>
                      <a:pt x="210" y="0"/>
                      <a:pt x="301" y="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341E4D"/>
                </a:solidFill>
                <a:prstDash val="solid"/>
                <a:miter lim="24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43"/>
              <p:cNvSpPr/>
              <p:nvPr/>
            </p:nvSpPr>
            <p:spPr>
              <a:xfrm flipH="1">
                <a:off x="2780869" y="4402398"/>
                <a:ext cx="2970" cy="2551"/>
              </a:xfrm>
              <a:custGeom>
                <a:avLst/>
                <a:gdLst/>
                <a:ahLst/>
                <a:cxnLst/>
                <a:rect l="l" t="t" r="r" b="b"/>
                <a:pathLst>
                  <a:path w="71" h="61" extrusionOk="0">
                    <a:moveTo>
                      <a:pt x="61" y="0"/>
                    </a:moveTo>
                    <a:cubicBezTo>
                      <a:pt x="51" y="0"/>
                      <a:pt x="42" y="0"/>
                      <a:pt x="42" y="12"/>
                    </a:cubicBezTo>
                    <a:lnTo>
                      <a:pt x="11" y="51"/>
                    </a:lnTo>
                    <a:cubicBezTo>
                      <a:pt x="1" y="60"/>
                      <a:pt x="1" y="60"/>
                      <a:pt x="11" y="60"/>
                    </a:cubicBezTo>
                    <a:lnTo>
                      <a:pt x="61" y="31"/>
                    </a:lnTo>
                    <a:lnTo>
                      <a:pt x="61" y="22"/>
                    </a:lnTo>
                    <a:cubicBezTo>
                      <a:pt x="71" y="22"/>
                      <a:pt x="71" y="12"/>
                      <a:pt x="61" y="0"/>
                    </a:cubicBezTo>
                    <a:close/>
                  </a:path>
                </a:pathLst>
              </a:custGeom>
              <a:solidFill>
                <a:srgbClr val="341E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43"/>
              <p:cNvSpPr/>
              <p:nvPr/>
            </p:nvSpPr>
            <p:spPr>
              <a:xfrm flipH="1">
                <a:off x="2778360" y="4402398"/>
                <a:ext cx="2551" cy="2551"/>
              </a:xfrm>
              <a:custGeom>
                <a:avLst/>
                <a:gdLst/>
                <a:ahLst/>
                <a:cxnLst/>
                <a:rect l="l" t="t" r="r" b="b"/>
                <a:pathLst>
                  <a:path w="61" h="61" extrusionOk="0">
                    <a:moveTo>
                      <a:pt x="51" y="0"/>
                    </a:moveTo>
                    <a:cubicBezTo>
                      <a:pt x="51" y="0"/>
                      <a:pt x="42" y="0"/>
                      <a:pt x="32" y="12"/>
                    </a:cubicBezTo>
                    <a:lnTo>
                      <a:pt x="1" y="51"/>
                    </a:lnTo>
                    <a:lnTo>
                      <a:pt x="1" y="60"/>
                    </a:lnTo>
                    <a:lnTo>
                      <a:pt x="10" y="60"/>
                    </a:lnTo>
                    <a:lnTo>
                      <a:pt x="51" y="31"/>
                    </a:lnTo>
                    <a:cubicBezTo>
                      <a:pt x="61" y="31"/>
                      <a:pt x="61" y="22"/>
                      <a:pt x="61" y="22"/>
                    </a:cubicBezTo>
                    <a:cubicBezTo>
                      <a:pt x="61" y="22"/>
                      <a:pt x="61" y="12"/>
                      <a:pt x="51" y="0"/>
                    </a:cubicBezTo>
                    <a:close/>
                  </a:path>
                </a:pathLst>
              </a:custGeom>
              <a:solidFill>
                <a:srgbClr val="341E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39" name="Google Shape;1539;p43"/>
            <p:cNvGrpSpPr/>
            <p:nvPr/>
          </p:nvGrpSpPr>
          <p:grpSpPr>
            <a:xfrm>
              <a:off x="5839943" y="2224750"/>
              <a:ext cx="229980" cy="205413"/>
              <a:chOff x="4289948" y="3961719"/>
              <a:chExt cx="46592" cy="41615"/>
            </a:xfrm>
          </p:grpSpPr>
          <p:sp>
            <p:nvSpPr>
              <p:cNvPr id="1540" name="Google Shape;1540;p43"/>
              <p:cNvSpPr/>
              <p:nvPr/>
            </p:nvSpPr>
            <p:spPr>
              <a:xfrm>
                <a:off x="4292876" y="3969247"/>
                <a:ext cx="7612" cy="7612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82" extrusionOk="0">
                    <a:moveTo>
                      <a:pt x="90" y="1"/>
                    </a:moveTo>
                    <a:cubicBezTo>
                      <a:pt x="41" y="1"/>
                      <a:pt x="1" y="42"/>
                      <a:pt x="1" y="92"/>
                    </a:cubicBezTo>
                    <a:cubicBezTo>
                      <a:pt x="1" y="140"/>
                      <a:pt x="41" y="181"/>
                      <a:pt x="90" y="181"/>
                    </a:cubicBezTo>
                    <a:cubicBezTo>
                      <a:pt x="140" y="181"/>
                      <a:pt x="181" y="140"/>
                      <a:pt x="181" y="92"/>
                    </a:cubicBezTo>
                    <a:cubicBezTo>
                      <a:pt x="181" y="42"/>
                      <a:pt x="140" y="1"/>
                      <a:pt x="90" y="1"/>
                    </a:cubicBezTo>
                    <a:close/>
                  </a:path>
                </a:pathLst>
              </a:custGeom>
              <a:solidFill>
                <a:srgbClr val="5A4C70"/>
              </a:solidFill>
              <a:ln w="9525" cap="flat" cmpd="sng">
                <a:solidFill>
                  <a:srgbClr val="341E4D"/>
                </a:solidFill>
                <a:prstDash val="solid"/>
                <a:miter lim="24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43"/>
              <p:cNvSpPr/>
              <p:nvPr/>
            </p:nvSpPr>
            <p:spPr>
              <a:xfrm>
                <a:off x="4292458" y="3970042"/>
                <a:ext cx="12255" cy="2593"/>
              </a:xfrm>
              <a:custGeom>
                <a:avLst/>
                <a:gdLst/>
                <a:ahLst/>
                <a:cxnLst/>
                <a:rect l="l" t="t" r="r" b="b"/>
                <a:pathLst>
                  <a:path w="293" h="62" fill="none" extrusionOk="0">
                    <a:moveTo>
                      <a:pt x="292" y="61"/>
                    </a:moveTo>
                    <a:cubicBezTo>
                      <a:pt x="251" y="23"/>
                      <a:pt x="201" y="1"/>
                      <a:pt x="131" y="1"/>
                    </a:cubicBezTo>
                    <a:cubicBezTo>
                      <a:pt x="61" y="1"/>
                      <a:pt x="1" y="42"/>
                      <a:pt x="1" y="42"/>
                    </a:cubicBezTo>
                  </a:path>
                </a:pathLst>
              </a:custGeom>
              <a:noFill/>
              <a:ln w="9525" cap="rnd" cmpd="sng">
                <a:solidFill>
                  <a:srgbClr val="341E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43"/>
              <p:cNvSpPr/>
              <p:nvPr/>
            </p:nvSpPr>
            <p:spPr>
              <a:xfrm>
                <a:off x="4289948" y="3961719"/>
                <a:ext cx="19281" cy="4726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13" extrusionOk="0">
                    <a:moveTo>
                      <a:pt x="131" y="0"/>
                    </a:moveTo>
                    <a:cubicBezTo>
                      <a:pt x="71" y="10"/>
                      <a:pt x="1" y="70"/>
                      <a:pt x="1" y="80"/>
                    </a:cubicBezTo>
                    <a:cubicBezTo>
                      <a:pt x="1" y="81"/>
                      <a:pt x="3" y="82"/>
                      <a:pt x="6" y="82"/>
                    </a:cubicBezTo>
                    <a:cubicBezTo>
                      <a:pt x="25" y="82"/>
                      <a:pt x="87" y="60"/>
                      <a:pt x="121" y="60"/>
                    </a:cubicBezTo>
                    <a:cubicBezTo>
                      <a:pt x="181" y="60"/>
                      <a:pt x="302" y="92"/>
                      <a:pt x="340" y="101"/>
                    </a:cubicBezTo>
                    <a:cubicBezTo>
                      <a:pt x="358" y="107"/>
                      <a:pt x="372" y="112"/>
                      <a:pt x="387" y="112"/>
                    </a:cubicBezTo>
                    <a:cubicBezTo>
                      <a:pt x="398" y="112"/>
                      <a:pt x="409" y="109"/>
                      <a:pt x="422" y="101"/>
                    </a:cubicBezTo>
                    <a:cubicBezTo>
                      <a:pt x="451" y="92"/>
                      <a:pt x="461" y="70"/>
                      <a:pt x="461" y="60"/>
                    </a:cubicBezTo>
                    <a:cubicBezTo>
                      <a:pt x="461" y="51"/>
                      <a:pt x="461" y="41"/>
                      <a:pt x="441" y="41"/>
                    </a:cubicBezTo>
                    <a:cubicBezTo>
                      <a:pt x="311" y="0"/>
                      <a:pt x="191" y="0"/>
                      <a:pt x="131" y="0"/>
                    </a:cubicBezTo>
                    <a:close/>
                  </a:path>
                </a:pathLst>
              </a:custGeom>
              <a:solidFill>
                <a:srgbClr val="242845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43"/>
              <p:cNvSpPr/>
              <p:nvPr/>
            </p:nvSpPr>
            <p:spPr>
              <a:xfrm>
                <a:off x="4289948" y="3961719"/>
                <a:ext cx="19281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21" fill="none" extrusionOk="0">
                    <a:moveTo>
                      <a:pt x="441" y="41"/>
                    </a:moveTo>
                    <a:cubicBezTo>
                      <a:pt x="461" y="41"/>
                      <a:pt x="461" y="51"/>
                      <a:pt x="461" y="60"/>
                    </a:cubicBezTo>
                    <a:cubicBezTo>
                      <a:pt x="461" y="70"/>
                      <a:pt x="451" y="92"/>
                      <a:pt x="422" y="101"/>
                    </a:cubicBezTo>
                    <a:cubicBezTo>
                      <a:pt x="391" y="120"/>
                      <a:pt x="371" y="111"/>
                      <a:pt x="340" y="101"/>
                    </a:cubicBezTo>
                    <a:cubicBezTo>
                      <a:pt x="302" y="92"/>
                      <a:pt x="181" y="60"/>
                      <a:pt x="121" y="60"/>
                    </a:cubicBezTo>
                    <a:cubicBezTo>
                      <a:pt x="80" y="60"/>
                      <a:pt x="1" y="92"/>
                      <a:pt x="1" y="80"/>
                    </a:cubicBezTo>
                    <a:cubicBezTo>
                      <a:pt x="1" y="70"/>
                      <a:pt x="71" y="10"/>
                      <a:pt x="131" y="0"/>
                    </a:cubicBezTo>
                    <a:cubicBezTo>
                      <a:pt x="191" y="0"/>
                      <a:pt x="311" y="0"/>
                      <a:pt x="441" y="4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341E4D"/>
                </a:solidFill>
                <a:prstDash val="solid"/>
                <a:miter lim="24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43"/>
              <p:cNvSpPr/>
              <p:nvPr/>
            </p:nvSpPr>
            <p:spPr>
              <a:xfrm>
                <a:off x="4325624" y="3969247"/>
                <a:ext cx="6274" cy="7612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82" extrusionOk="0">
                    <a:moveTo>
                      <a:pt x="79" y="1"/>
                    </a:moveTo>
                    <a:cubicBezTo>
                      <a:pt x="41" y="1"/>
                      <a:pt x="0" y="42"/>
                      <a:pt x="0" y="92"/>
                    </a:cubicBezTo>
                    <a:cubicBezTo>
                      <a:pt x="0" y="140"/>
                      <a:pt x="41" y="181"/>
                      <a:pt x="79" y="181"/>
                    </a:cubicBezTo>
                    <a:cubicBezTo>
                      <a:pt x="120" y="181"/>
                      <a:pt x="149" y="140"/>
                      <a:pt x="149" y="92"/>
                    </a:cubicBezTo>
                    <a:cubicBezTo>
                      <a:pt x="149" y="42"/>
                      <a:pt x="120" y="1"/>
                      <a:pt x="79" y="1"/>
                    </a:cubicBezTo>
                    <a:close/>
                  </a:path>
                </a:pathLst>
              </a:custGeom>
              <a:solidFill>
                <a:srgbClr val="5A4C70"/>
              </a:solidFill>
              <a:ln w="9525" cap="flat" cmpd="sng">
                <a:solidFill>
                  <a:srgbClr val="341E4D"/>
                </a:solidFill>
                <a:prstDash val="solid"/>
                <a:miter lim="24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43"/>
              <p:cNvSpPr/>
              <p:nvPr/>
            </p:nvSpPr>
            <p:spPr>
              <a:xfrm>
                <a:off x="4324788" y="3970042"/>
                <a:ext cx="10122" cy="2593"/>
              </a:xfrm>
              <a:custGeom>
                <a:avLst/>
                <a:gdLst/>
                <a:ahLst/>
                <a:cxnLst/>
                <a:rect l="l" t="t" r="r" b="b"/>
                <a:pathLst>
                  <a:path w="242" h="62" fill="none" extrusionOk="0">
                    <a:moveTo>
                      <a:pt x="1" y="61"/>
                    </a:moveTo>
                    <a:cubicBezTo>
                      <a:pt x="39" y="23"/>
                      <a:pt x="71" y="1"/>
                      <a:pt x="131" y="1"/>
                    </a:cubicBezTo>
                    <a:cubicBezTo>
                      <a:pt x="191" y="1"/>
                      <a:pt x="242" y="42"/>
                      <a:pt x="242" y="42"/>
                    </a:cubicBezTo>
                  </a:path>
                </a:pathLst>
              </a:custGeom>
              <a:noFill/>
              <a:ln w="9525" cap="rnd" cmpd="sng">
                <a:solidFill>
                  <a:srgbClr val="341E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43"/>
              <p:cNvSpPr/>
              <p:nvPr/>
            </p:nvSpPr>
            <p:spPr>
              <a:xfrm>
                <a:off x="4321776" y="3961719"/>
                <a:ext cx="14764" cy="4726"/>
              </a:xfrm>
              <a:custGeom>
                <a:avLst/>
                <a:gdLst/>
                <a:ahLst/>
                <a:cxnLst/>
                <a:rect l="l" t="t" r="r" b="b"/>
                <a:pathLst>
                  <a:path w="353" h="113" extrusionOk="0">
                    <a:moveTo>
                      <a:pt x="253" y="0"/>
                    </a:moveTo>
                    <a:cubicBezTo>
                      <a:pt x="203" y="0"/>
                      <a:pt x="111" y="0"/>
                      <a:pt x="22" y="41"/>
                    </a:cubicBezTo>
                    <a:cubicBezTo>
                      <a:pt x="1" y="41"/>
                      <a:pt x="1" y="51"/>
                      <a:pt x="1" y="60"/>
                    </a:cubicBezTo>
                    <a:cubicBezTo>
                      <a:pt x="1" y="70"/>
                      <a:pt x="13" y="92"/>
                      <a:pt x="32" y="101"/>
                    </a:cubicBezTo>
                    <a:cubicBezTo>
                      <a:pt x="40" y="109"/>
                      <a:pt x="49" y="112"/>
                      <a:pt x="57" y="112"/>
                    </a:cubicBezTo>
                    <a:cubicBezTo>
                      <a:pt x="69" y="112"/>
                      <a:pt x="81" y="107"/>
                      <a:pt x="92" y="101"/>
                    </a:cubicBezTo>
                    <a:cubicBezTo>
                      <a:pt x="118" y="93"/>
                      <a:pt x="194" y="59"/>
                      <a:pt x="246" y="59"/>
                    </a:cubicBezTo>
                    <a:cubicBezTo>
                      <a:pt x="252" y="59"/>
                      <a:pt x="258" y="59"/>
                      <a:pt x="263" y="60"/>
                    </a:cubicBezTo>
                    <a:cubicBezTo>
                      <a:pt x="286" y="60"/>
                      <a:pt x="329" y="73"/>
                      <a:pt x="346" y="73"/>
                    </a:cubicBezTo>
                    <a:cubicBezTo>
                      <a:pt x="350" y="73"/>
                      <a:pt x="352" y="72"/>
                      <a:pt x="352" y="70"/>
                    </a:cubicBezTo>
                    <a:cubicBezTo>
                      <a:pt x="352" y="60"/>
                      <a:pt x="292" y="10"/>
                      <a:pt x="253" y="0"/>
                    </a:cubicBezTo>
                    <a:close/>
                  </a:path>
                </a:pathLst>
              </a:custGeom>
              <a:solidFill>
                <a:srgbClr val="242845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43"/>
              <p:cNvSpPr/>
              <p:nvPr/>
            </p:nvSpPr>
            <p:spPr>
              <a:xfrm>
                <a:off x="4321776" y="3961719"/>
                <a:ext cx="14764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353" h="121" fill="none" extrusionOk="0">
                    <a:moveTo>
                      <a:pt x="22" y="41"/>
                    </a:moveTo>
                    <a:cubicBezTo>
                      <a:pt x="1" y="41"/>
                      <a:pt x="1" y="51"/>
                      <a:pt x="1" y="60"/>
                    </a:cubicBezTo>
                    <a:cubicBezTo>
                      <a:pt x="1" y="70"/>
                      <a:pt x="13" y="92"/>
                      <a:pt x="32" y="101"/>
                    </a:cubicBezTo>
                    <a:cubicBezTo>
                      <a:pt x="51" y="120"/>
                      <a:pt x="73" y="111"/>
                      <a:pt x="92" y="101"/>
                    </a:cubicBezTo>
                    <a:cubicBezTo>
                      <a:pt x="121" y="92"/>
                      <a:pt x="212" y="51"/>
                      <a:pt x="263" y="60"/>
                    </a:cubicBezTo>
                    <a:cubicBezTo>
                      <a:pt x="292" y="60"/>
                      <a:pt x="352" y="80"/>
                      <a:pt x="352" y="70"/>
                    </a:cubicBezTo>
                    <a:cubicBezTo>
                      <a:pt x="352" y="60"/>
                      <a:pt x="292" y="10"/>
                      <a:pt x="253" y="0"/>
                    </a:cubicBezTo>
                    <a:cubicBezTo>
                      <a:pt x="203" y="0"/>
                      <a:pt x="111" y="0"/>
                      <a:pt x="22" y="4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341E4D"/>
                </a:solidFill>
                <a:prstDash val="solid"/>
                <a:miter lim="24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43"/>
              <p:cNvSpPr/>
              <p:nvPr/>
            </p:nvSpPr>
            <p:spPr>
              <a:xfrm>
                <a:off x="4306260" y="3999863"/>
                <a:ext cx="13970" cy="3471"/>
              </a:xfrm>
              <a:custGeom>
                <a:avLst/>
                <a:gdLst/>
                <a:ahLst/>
                <a:cxnLst/>
                <a:rect l="l" t="t" r="r" b="b"/>
                <a:pathLst>
                  <a:path w="334" h="83" fill="none" extrusionOk="0">
                    <a:moveTo>
                      <a:pt x="333" y="82"/>
                    </a:moveTo>
                    <a:cubicBezTo>
                      <a:pt x="191" y="82"/>
                      <a:pt x="61" y="42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rgbClr val="341E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43"/>
              <p:cNvSpPr/>
              <p:nvPr/>
            </p:nvSpPr>
            <p:spPr>
              <a:xfrm>
                <a:off x="4319267" y="3986061"/>
                <a:ext cx="1757" cy="7194"/>
              </a:xfrm>
              <a:custGeom>
                <a:avLst/>
                <a:gdLst/>
                <a:ahLst/>
                <a:cxnLst/>
                <a:rect l="l" t="t" r="r" b="b"/>
                <a:pathLst>
                  <a:path w="42" h="172" fill="none" extrusionOk="0">
                    <a:moveTo>
                      <a:pt x="22" y="1"/>
                    </a:moveTo>
                    <a:lnTo>
                      <a:pt x="41" y="131"/>
                    </a:lnTo>
                    <a:cubicBezTo>
                      <a:pt x="41" y="131"/>
                      <a:pt x="32" y="150"/>
                      <a:pt x="0" y="172"/>
                    </a:cubicBezTo>
                  </a:path>
                </a:pathLst>
              </a:custGeom>
              <a:noFill/>
              <a:ln w="9525" cap="rnd" cmpd="sng">
                <a:solidFill>
                  <a:srgbClr val="341E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0" name="Google Shape;1550;p43"/>
            <p:cNvGrpSpPr/>
            <p:nvPr/>
          </p:nvGrpSpPr>
          <p:grpSpPr>
            <a:xfrm flipH="1">
              <a:off x="5015340" y="2488532"/>
              <a:ext cx="223787" cy="188691"/>
              <a:chOff x="3471867" y="3971903"/>
              <a:chExt cx="45338" cy="38227"/>
            </a:xfrm>
          </p:grpSpPr>
          <p:sp>
            <p:nvSpPr>
              <p:cNvPr id="1551" name="Google Shape;1551;p43"/>
              <p:cNvSpPr/>
              <p:nvPr/>
            </p:nvSpPr>
            <p:spPr>
              <a:xfrm>
                <a:off x="3506707" y="3978971"/>
                <a:ext cx="7570" cy="7570"/>
              </a:xfrm>
              <a:custGeom>
                <a:avLst/>
                <a:gdLst/>
                <a:ahLst/>
                <a:cxnLst/>
                <a:rect l="l" t="t" r="r" b="b"/>
                <a:pathLst>
                  <a:path w="181" h="181" extrusionOk="0">
                    <a:moveTo>
                      <a:pt x="89" y="0"/>
                    </a:moveTo>
                    <a:cubicBezTo>
                      <a:pt x="39" y="0"/>
                      <a:pt x="0" y="51"/>
                      <a:pt x="0" y="101"/>
                    </a:cubicBezTo>
                    <a:cubicBezTo>
                      <a:pt x="0" y="142"/>
                      <a:pt x="39" y="181"/>
                      <a:pt x="89" y="181"/>
                    </a:cubicBezTo>
                    <a:cubicBezTo>
                      <a:pt x="140" y="181"/>
                      <a:pt x="181" y="142"/>
                      <a:pt x="181" y="92"/>
                    </a:cubicBezTo>
                    <a:cubicBezTo>
                      <a:pt x="181" y="41"/>
                      <a:pt x="140" y="0"/>
                      <a:pt x="89" y="0"/>
                    </a:cubicBezTo>
                    <a:close/>
                  </a:path>
                </a:pathLst>
              </a:custGeom>
              <a:solidFill>
                <a:srgbClr val="5A4C70"/>
              </a:solidFill>
              <a:ln w="9525" cap="flat" cmpd="sng">
                <a:solidFill>
                  <a:srgbClr val="341E4D"/>
                </a:solidFill>
                <a:prstDash val="solid"/>
                <a:miter lim="24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43"/>
              <p:cNvSpPr/>
              <p:nvPr/>
            </p:nvSpPr>
            <p:spPr>
              <a:xfrm>
                <a:off x="3502859" y="3979850"/>
                <a:ext cx="11836" cy="2551"/>
              </a:xfrm>
              <a:custGeom>
                <a:avLst/>
                <a:gdLst/>
                <a:ahLst/>
                <a:cxnLst/>
                <a:rect l="l" t="t" r="r" b="b"/>
                <a:pathLst>
                  <a:path w="283" h="61" fill="none" extrusionOk="0">
                    <a:moveTo>
                      <a:pt x="1" y="61"/>
                    </a:moveTo>
                    <a:cubicBezTo>
                      <a:pt x="42" y="20"/>
                      <a:pt x="80" y="1"/>
                      <a:pt x="152" y="1"/>
                    </a:cubicBezTo>
                    <a:cubicBezTo>
                      <a:pt x="222" y="1"/>
                      <a:pt x="282" y="39"/>
                      <a:pt x="282" y="39"/>
                    </a:cubicBezTo>
                  </a:path>
                </a:pathLst>
              </a:custGeom>
              <a:noFill/>
              <a:ln w="9525" cap="rnd" cmpd="sng">
                <a:solidFill>
                  <a:srgbClr val="341E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43"/>
              <p:cNvSpPr/>
              <p:nvPr/>
            </p:nvSpPr>
            <p:spPr>
              <a:xfrm>
                <a:off x="3498216" y="3971903"/>
                <a:ext cx="18989" cy="3513"/>
              </a:xfrm>
              <a:custGeom>
                <a:avLst/>
                <a:gdLst/>
                <a:ahLst/>
                <a:cxnLst/>
                <a:rect l="l" t="t" r="r" b="b"/>
                <a:pathLst>
                  <a:path w="454" h="84" extrusionOk="0">
                    <a:moveTo>
                      <a:pt x="324" y="0"/>
                    </a:moveTo>
                    <a:cubicBezTo>
                      <a:pt x="263" y="0"/>
                      <a:pt x="143" y="0"/>
                      <a:pt x="23" y="39"/>
                    </a:cubicBezTo>
                    <a:cubicBezTo>
                      <a:pt x="1" y="39"/>
                      <a:pt x="1" y="49"/>
                      <a:pt x="1" y="61"/>
                    </a:cubicBezTo>
                    <a:cubicBezTo>
                      <a:pt x="1" y="70"/>
                      <a:pt x="11" y="70"/>
                      <a:pt x="23" y="80"/>
                    </a:cubicBezTo>
                    <a:cubicBezTo>
                      <a:pt x="31" y="83"/>
                      <a:pt x="41" y="84"/>
                      <a:pt x="50" y="84"/>
                    </a:cubicBezTo>
                    <a:cubicBezTo>
                      <a:pt x="74" y="84"/>
                      <a:pt x="101" y="77"/>
                      <a:pt x="121" y="70"/>
                    </a:cubicBezTo>
                    <a:cubicBezTo>
                      <a:pt x="153" y="61"/>
                      <a:pt x="273" y="49"/>
                      <a:pt x="333" y="49"/>
                    </a:cubicBezTo>
                    <a:cubicBezTo>
                      <a:pt x="367" y="49"/>
                      <a:pt x="433" y="72"/>
                      <a:pt x="450" y="72"/>
                    </a:cubicBezTo>
                    <a:cubicBezTo>
                      <a:pt x="452" y="72"/>
                      <a:pt x="454" y="72"/>
                      <a:pt x="454" y="70"/>
                    </a:cubicBezTo>
                    <a:cubicBezTo>
                      <a:pt x="454" y="61"/>
                      <a:pt x="372" y="0"/>
                      <a:pt x="324" y="0"/>
                    </a:cubicBezTo>
                    <a:close/>
                  </a:path>
                </a:pathLst>
              </a:custGeom>
              <a:solidFill>
                <a:srgbClr val="242845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43"/>
              <p:cNvSpPr/>
              <p:nvPr/>
            </p:nvSpPr>
            <p:spPr>
              <a:xfrm>
                <a:off x="3498216" y="3971903"/>
                <a:ext cx="18989" cy="3764"/>
              </a:xfrm>
              <a:custGeom>
                <a:avLst/>
                <a:gdLst/>
                <a:ahLst/>
                <a:cxnLst/>
                <a:rect l="l" t="t" r="r" b="b"/>
                <a:pathLst>
                  <a:path w="454" h="90" fill="none" extrusionOk="0">
                    <a:moveTo>
                      <a:pt x="23" y="39"/>
                    </a:moveTo>
                    <a:cubicBezTo>
                      <a:pt x="1" y="39"/>
                      <a:pt x="1" y="49"/>
                      <a:pt x="1" y="61"/>
                    </a:cubicBezTo>
                    <a:cubicBezTo>
                      <a:pt x="1" y="70"/>
                      <a:pt x="11" y="70"/>
                      <a:pt x="23" y="80"/>
                    </a:cubicBezTo>
                    <a:cubicBezTo>
                      <a:pt x="51" y="90"/>
                      <a:pt x="92" y="80"/>
                      <a:pt x="121" y="70"/>
                    </a:cubicBezTo>
                    <a:cubicBezTo>
                      <a:pt x="153" y="61"/>
                      <a:pt x="273" y="49"/>
                      <a:pt x="333" y="49"/>
                    </a:cubicBezTo>
                    <a:cubicBezTo>
                      <a:pt x="372" y="49"/>
                      <a:pt x="454" y="80"/>
                      <a:pt x="454" y="70"/>
                    </a:cubicBezTo>
                    <a:cubicBezTo>
                      <a:pt x="454" y="61"/>
                      <a:pt x="372" y="0"/>
                      <a:pt x="324" y="0"/>
                    </a:cubicBezTo>
                    <a:cubicBezTo>
                      <a:pt x="263" y="0"/>
                      <a:pt x="143" y="0"/>
                      <a:pt x="23" y="3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341E4D"/>
                </a:solidFill>
                <a:prstDash val="solid"/>
                <a:miter lim="24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43"/>
              <p:cNvSpPr/>
              <p:nvPr/>
            </p:nvSpPr>
            <p:spPr>
              <a:xfrm>
                <a:off x="3475966" y="3980268"/>
                <a:ext cx="5981" cy="7194"/>
              </a:xfrm>
              <a:custGeom>
                <a:avLst/>
                <a:gdLst/>
                <a:ahLst/>
                <a:cxnLst/>
                <a:rect l="l" t="t" r="r" b="b"/>
                <a:pathLst>
                  <a:path w="143" h="172" extrusionOk="0">
                    <a:moveTo>
                      <a:pt x="73" y="0"/>
                    </a:moveTo>
                    <a:cubicBezTo>
                      <a:pt x="32" y="0"/>
                      <a:pt x="1" y="41"/>
                      <a:pt x="1" y="89"/>
                    </a:cubicBezTo>
                    <a:cubicBezTo>
                      <a:pt x="1" y="130"/>
                      <a:pt x="32" y="171"/>
                      <a:pt x="73" y="171"/>
                    </a:cubicBezTo>
                    <a:cubicBezTo>
                      <a:pt x="112" y="171"/>
                      <a:pt x="143" y="130"/>
                      <a:pt x="143" y="89"/>
                    </a:cubicBezTo>
                    <a:cubicBezTo>
                      <a:pt x="143" y="41"/>
                      <a:pt x="112" y="0"/>
                      <a:pt x="73" y="0"/>
                    </a:cubicBezTo>
                    <a:close/>
                  </a:path>
                </a:pathLst>
              </a:custGeom>
              <a:solidFill>
                <a:srgbClr val="5A4C70"/>
              </a:solidFill>
              <a:ln w="9525" cap="flat" cmpd="sng">
                <a:solidFill>
                  <a:srgbClr val="341E4D"/>
                </a:solidFill>
                <a:prstDash val="solid"/>
                <a:miter lim="24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43"/>
              <p:cNvSpPr/>
              <p:nvPr/>
            </p:nvSpPr>
            <p:spPr>
              <a:xfrm>
                <a:off x="3473456" y="3981063"/>
                <a:ext cx="9327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223" h="52" fill="none" extrusionOk="0">
                    <a:moveTo>
                      <a:pt x="222" y="51"/>
                    </a:moveTo>
                    <a:cubicBezTo>
                      <a:pt x="193" y="22"/>
                      <a:pt x="152" y="1"/>
                      <a:pt x="102" y="1"/>
                    </a:cubicBezTo>
                    <a:cubicBezTo>
                      <a:pt x="42" y="1"/>
                      <a:pt x="1" y="42"/>
                      <a:pt x="1" y="42"/>
                    </a:cubicBezTo>
                  </a:path>
                </a:pathLst>
              </a:custGeom>
              <a:noFill/>
              <a:ln w="9525" cap="rnd" cmpd="sng">
                <a:solidFill>
                  <a:srgbClr val="341E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43"/>
              <p:cNvSpPr/>
              <p:nvPr/>
            </p:nvSpPr>
            <p:spPr>
              <a:xfrm>
                <a:off x="3471867" y="3973952"/>
                <a:ext cx="13008" cy="3053"/>
              </a:xfrm>
              <a:custGeom>
                <a:avLst/>
                <a:gdLst/>
                <a:ahLst/>
                <a:cxnLst/>
                <a:rect l="l" t="t" r="r" b="b"/>
                <a:pathLst>
                  <a:path w="311" h="73" extrusionOk="0">
                    <a:moveTo>
                      <a:pt x="176" y="0"/>
                    </a:moveTo>
                    <a:cubicBezTo>
                      <a:pt x="140" y="0"/>
                      <a:pt x="110" y="6"/>
                      <a:pt x="89" y="12"/>
                    </a:cubicBezTo>
                    <a:cubicBezTo>
                      <a:pt x="51" y="12"/>
                      <a:pt x="0" y="50"/>
                      <a:pt x="0" y="60"/>
                    </a:cubicBezTo>
                    <a:cubicBezTo>
                      <a:pt x="0" y="62"/>
                      <a:pt x="2" y="63"/>
                      <a:pt x="4" y="63"/>
                    </a:cubicBezTo>
                    <a:cubicBezTo>
                      <a:pt x="18" y="63"/>
                      <a:pt x="63" y="41"/>
                      <a:pt x="80" y="41"/>
                    </a:cubicBezTo>
                    <a:cubicBezTo>
                      <a:pt x="130" y="41"/>
                      <a:pt x="210" y="50"/>
                      <a:pt x="241" y="60"/>
                    </a:cubicBezTo>
                    <a:cubicBezTo>
                      <a:pt x="252" y="67"/>
                      <a:pt x="260" y="73"/>
                      <a:pt x="268" y="73"/>
                    </a:cubicBezTo>
                    <a:cubicBezTo>
                      <a:pt x="275" y="73"/>
                      <a:pt x="282" y="69"/>
                      <a:pt x="291" y="60"/>
                    </a:cubicBezTo>
                    <a:cubicBezTo>
                      <a:pt x="311" y="50"/>
                      <a:pt x="311" y="50"/>
                      <a:pt x="311" y="41"/>
                    </a:cubicBezTo>
                    <a:cubicBezTo>
                      <a:pt x="311" y="41"/>
                      <a:pt x="311" y="31"/>
                      <a:pt x="301" y="21"/>
                    </a:cubicBezTo>
                    <a:cubicBezTo>
                      <a:pt x="255" y="6"/>
                      <a:pt x="213" y="0"/>
                      <a:pt x="176" y="0"/>
                    </a:cubicBezTo>
                    <a:close/>
                  </a:path>
                </a:pathLst>
              </a:custGeom>
              <a:solidFill>
                <a:srgbClr val="242845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43"/>
              <p:cNvSpPr/>
              <p:nvPr/>
            </p:nvSpPr>
            <p:spPr>
              <a:xfrm>
                <a:off x="3471867" y="3973534"/>
                <a:ext cx="13008" cy="3848"/>
              </a:xfrm>
              <a:custGeom>
                <a:avLst/>
                <a:gdLst/>
                <a:ahLst/>
                <a:cxnLst/>
                <a:rect l="l" t="t" r="r" b="b"/>
                <a:pathLst>
                  <a:path w="311" h="92" fill="none" extrusionOk="0">
                    <a:moveTo>
                      <a:pt x="301" y="31"/>
                    </a:moveTo>
                    <a:cubicBezTo>
                      <a:pt x="311" y="41"/>
                      <a:pt x="311" y="51"/>
                      <a:pt x="311" y="51"/>
                    </a:cubicBezTo>
                    <a:cubicBezTo>
                      <a:pt x="311" y="60"/>
                      <a:pt x="311" y="60"/>
                      <a:pt x="291" y="70"/>
                    </a:cubicBezTo>
                    <a:cubicBezTo>
                      <a:pt x="270" y="92"/>
                      <a:pt x="260" y="82"/>
                      <a:pt x="241" y="70"/>
                    </a:cubicBezTo>
                    <a:cubicBezTo>
                      <a:pt x="210" y="60"/>
                      <a:pt x="130" y="51"/>
                      <a:pt x="80" y="51"/>
                    </a:cubicBezTo>
                    <a:cubicBezTo>
                      <a:pt x="60" y="51"/>
                      <a:pt x="0" y="82"/>
                      <a:pt x="0" y="70"/>
                    </a:cubicBezTo>
                    <a:cubicBezTo>
                      <a:pt x="0" y="60"/>
                      <a:pt x="51" y="22"/>
                      <a:pt x="89" y="22"/>
                    </a:cubicBezTo>
                    <a:cubicBezTo>
                      <a:pt x="130" y="10"/>
                      <a:pt x="210" y="0"/>
                      <a:pt x="301" y="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341E4D"/>
                </a:solidFill>
                <a:prstDash val="solid"/>
                <a:miter lim="240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43"/>
              <p:cNvSpPr/>
              <p:nvPr/>
            </p:nvSpPr>
            <p:spPr>
              <a:xfrm>
                <a:off x="3489057" y="4006659"/>
                <a:ext cx="13844" cy="3471"/>
              </a:xfrm>
              <a:custGeom>
                <a:avLst/>
                <a:gdLst/>
                <a:ahLst/>
                <a:cxnLst/>
                <a:rect l="l" t="t" r="r" b="b"/>
                <a:pathLst>
                  <a:path w="331" h="83" fill="none" extrusionOk="0">
                    <a:moveTo>
                      <a:pt x="1" y="82"/>
                    </a:moveTo>
                    <a:cubicBezTo>
                      <a:pt x="140" y="72"/>
                      <a:pt x="261" y="41"/>
                      <a:pt x="331" y="0"/>
                    </a:cubicBezTo>
                  </a:path>
                </a:pathLst>
              </a:custGeom>
              <a:noFill/>
              <a:ln w="9525" cap="rnd" cmpd="sng">
                <a:solidFill>
                  <a:srgbClr val="341E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43"/>
              <p:cNvSpPr/>
              <p:nvPr/>
            </p:nvSpPr>
            <p:spPr>
              <a:xfrm>
                <a:off x="3485627" y="3992439"/>
                <a:ext cx="1757" cy="7612"/>
              </a:xfrm>
              <a:custGeom>
                <a:avLst/>
                <a:gdLst/>
                <a:ahLst/>
                <a:cxnLst/>
                <a:rect l="l" t="t" r="r" b="b"/>
                <a:pathLst>
                  <a:path w="42" h="182" fill="none" extrusionOk="0">
                    <a:moveTo>
                      <a:pt x="42" y="1"/>
                    </a:moveTo>
                    <a:lnTo>
                      <a:pt x="1" y="140"/>
                    </a:lnTo>
                    <a:cubicBezTo>
                      <a:pt x="1" y="140"/>
                      <a:pt x="11" y="160"/>
                      <a:pt x="42" y="181"/>
                    </a:cubicBezTo>
                  </a:path>
                </a:pathLst>
              </a:custGeom>
              <a:noFill/>
              <a:ln w="9525" cap="rnd" cmpd="sng">
                <a:solidFill>
                  <a:srgbClr val="341E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43"/>
              <p:cNvSpPr/>
              <p:nvPr/>
            </p:nvSpPr>
            <p:spPr>
              <a:xfrm>
                <a:off x="3474753" y="3991560"/>
                <a:ext cx="2970" cy="2551"/>
              </a:xfrm>
              <a:custGeom>
                <a:avLst/>
                <a:gdLst/>
                <a:ahLst/>
                <a:cxnLst/>
                <a:rect l="l" t="t" r="r" b="b"/>
                <a:pathLst>
                  <a:path w="71" h="61" extrusionOk="0">
                    <a:moveTo>
                      <a:pt x="61" y="0"/>
                    </a:moveTo>
                    <a:cubicBezTo>
                      <a:pt x="51" y="0"/>
                      <a:pt x="42" y="0"/>
                      <a:pt x="42" y="12"/>
                    </a:cubicBezTo>
                    <a:lnTo>
                      <a:pt x="11" y="51"/>
                    </a:lnTo>
                    <a:cubicBezTo>
                      <a:pt x="1" y="60"/>
                      <a:pt x="1" y="60"/>
                      <a:pt x="11" y="60"/>
                    </a:cubicBezTo>
                    <a:lnTo>
                      <a:pt x="61" y="31"/>
                    </a:lnTo>
                    <a:lnTo>
                      <a:pt x="61" y="22"/>
                    </a:lnTo>
                    <a:cubicBezTo>
                      <a:pt x="71" y="22"/>
                      <a:pt x="71" y="12"/>
                      <a:pt x="61" y="0"/>
                    </a:cubicBezTo>
                    <a:close/>
                  </a:path>
                </a:pathLst>
              </a:custGeom>
              <a:solidFill>
                <a:srgbClr val="341E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43"/>
              <p:cNvSpPr/>
              <p:nvPr/>
            </p:nvSpPr>
            <p:spPr>
              <a:xfrm>
                <a:off x="3477681" y="3991560"/>
                <a:ext cx="2551" cy="2551"/>
              </a:xfrm>
              <a:custGeom>
                <a:avLst/>
                <a:gdLst/>
                <a:ahLst/>
                <a:cxnLst/>
                <a:rect l="l" t="t" r="r" b="b"/>
                <a:pathLst>
                  <a:path w="61" h="61" extrusionOk="0">
                    <a:moveTo>
                      <a:pt x="51" y="0"/>
                    </a:moveTo>
                    <a:cubicBezTo>
                      <a:pt x="51" y="0"/>
                      <a:pt x="42" y="0"/>
                      <a:pt x="32" y="12"/>
                    </a:cubicBezTo>
                    <a:lnTo>
                      <a:pt x="1" y="51"/>
                    </a:lnTo>
                    <a:lnTo>
                      <a:pt x="1" y="60"/>
                    </a:lnTo>
                    <a:lnTo>
                      <a:pt x="10" y="60"/>
                    </a:lnTo>
                    <a:lnTo>
                      <a:pt x="51" y="31"/>
                    </a:lnTo>
                    <a:cubicBezTo>
                      <a:pt x="61" y="31"/>
                      <a:pt x="61" y="22"/>
                      <a:pt x="61" y="22"/>
                    </a:cubicBezTo>
                    <a:cubicBezTo>
                      <a:pt x="61" y="22"/>
                      <a:pt x="61" y="12"/>
                      <a:pt x="51" y="0"/>
                    </a:cubicBezTo>
                    <a:close/>
                  </a:path>
                </a:pathLst>
              </a:custGeom>
              <a:solidFill>
                <a:srgbClr val="341E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43"/>
              <p:cNvSpPr/>
              <p:nvPr/>
            </p:nvSpPr>
            <p:spPr>
              <a:xfrm>
                <a:off x="3480190" y="3991560"/>
                <a:ext cx="2970" cy="2551"/>
              </a:xfrm>
              <a:custGeom>
                <a:avLst/>
                <a:gdLst/>
                <a:ahLst/>
                <a:cxnLst/>
                <a:rect l="l" t="t" r="r" b="b"/>
                <a:pathLst>
                  <a:path w="71" h="61" extrusionOk="0">
                    <a:moveTo>
                      <a:pt x="42" y="0"/>
                    </a:moveTo>
                    <a:lnTo>
                      <a:pt x="11" y="51"/>
                    </a:lnTo>
                    <a:cubicBezTo>
                      <a:pt x="1" y="51"/>
                      <a:pt x="1" y="60"/>
                      <a:pt x="11" y="60"/>
                    </a:cubicBezTo>
                    <a:lnTo>
                      <a:pt x="61" y="22"/>
                    </a:lnTo>
                    <a:cubicBezTo>
                      <a:pt x="71" y="12"/>
                      <a:pt x="71" y="0"/>
                      <a:pt x="61" y="0"/>
                    </a:cubicBezTo>
                    <a:close/>
                  </a:path>
                </a:pathLst>
              </a:custGeom>
              <a:solidFill>
                <a:srgbClr val="341E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43"/>
              <p:cNvSpPr/>
              <p:nvPr/>
            </p:nvSpPr>
            <p:spPr>
              <a:xfrm>
                <a:off x="3506205" y="3990724"/>
                <a:ext cx="2551" cy="2551"/>
              </a:xfrm>
              <a:custGeom>
                <a:avLst/>
                <a:gdLst/>
                <a:ahLst/>
                <a:cxnLst/>
                <a:rect l="l" t="t" r="r" b="b"/>
                <a:pathLst>
                  <a:path w="61" h="61" extrusionOk="0">
                    <a:moveTo>
                      <a:pt x="51" y="1"/>
                    </a:moveTo>
                    <a:cubicBezTo>
                      <a:pt x="51" y="1"/>
                      <a:pt x="41" y="1"/>
                      <a:pt x="31" y="10"/>
                    </a:cubicBezTo>
                    <a:lnTo>
                      <a:pt x="0" y="51"/>
                    </a:lnTo>
                    <a:lnTo>
                      <a:pt x="0" y="61"/>
                    </a:lnTo>
                    <a:lnTo>
                      <a:pt x="12" y="61"/>
                    </a:lnTo>
                    <a:lnTo>
                      <a:pt x="51" y="32"/>
                    </a:lnTo>
                    <a:cubicBezTo>
                      <a:pt x="60" y="32"/>
                      <a:pt x="60" y="32"/>
                      <a:pt x="60" y="20"/>
                    </a:cubicBezTo>
                    <a:cubicBezTo>
                      <a:pt x="60" y="20"/>
                      <a:pt x="60" y="10"/>
                      <a:pt x="51" y="1"/>
                    </a:cubicBezTo>
                    <a:close/>
                  </a:path>
                </a:pathLst>
              </a:custGeom>
              <a:solidFill>
                <a:srgbClr val="341E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43"/>
              <p:cNvSpPr/>
              <p:nvPr/>
            </p:nvSpPr>
            <p:spPr>
              <a:xfrm>
                <a:off x="3508714" y="3990724"/>
                <a:ext cx="3053" cy="2551"/>
              </a:xfrm>
              <a:custGeom>
                <a:avLst/>
                <a:gdLst/>
                <a:ahLst/>
                <a:cxnLst/>
                <a:rect l="l" t="t" r="r" b="b"/>
                <a:pathLst>
                  <a:path w="73" h="61" extrusionOk="0">
                    <a:moveTo>
                      <a:pt x="61" y="1"/>
                    </a:moveTo>
                    <a:cubicBezTo>
                      <a:pt x="51" y="1"/>
                      <a:pt x="41" y="1"/>
                      <a:pt x="41" y="10"/>
                    </a:cubicBezTo>
                    <a:lnTo>
                      <a:pt x="12" y="51"/>
                    </a:lnTo>
                    <a:cubicBezTo>
                      <a:pt x="0" y="51"/>
                      <a:pt x="0" y="61"/>
                      <a:pt x="12" y="61"/>
                    </a:cubicBezTo>
                    <a:lnTo>
                      <a:pt x="61" y="32"/>
                    </a:lnTo>
                    <a:lnTo>
                      <a:pt x="61" y="20"/>
                    </a:lnTo>
                    <a:cubicBezTo>
                      <a:pt x="73" y="20"/>
                      <a:pt x="73" y="10"/>
                      <a:pt x="61" y="1"/>
                    </a:cubicBezTo>
                    <a:close/>
                  </a:path>
                </a:pathLst>
              </a:custGeom>
              <a:solidFill>
                <a:srgbClr val="341E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43"/>
              <p:cNvSpPr/>
              <p:nvPr/>
            </p:nvSpPr>
            <p:spPr>
              <a:xfrm>
                <a:off x="3511726" y="3990724"/>
                <a:ext cx="2551" cy="2551"/>
              </a:xfrm>
              <a:custGeom>
                <a:avLst/>
                <a:gdLst/>
                <a:ahLst/>
                <a:cxnLst/>
                <a:rect l="l" t="t" r="r" b="b"/>
                <a:pathLst>
                  <a:path w="61" h="61" extrusionOk="0">
                    <a:moveTo>
                      <a:pt x="29" y="1"/>
                    </a:moveTo>
                    <a:lnTo>
                      <a:pt x="1" y="51"/>
                    </a:lnTo>
                    <a:lnTo>
                      <a:pt x="1" y="61"/>
                    </a:lnTo>
                    <a:lnTo>
                      <a:pt x="10" y="61"/>
                    </a:lnTo>
                    <a:lnTo>
                      <a:pt x="49" y="20"/>
                    </a:lnTo>
                    <a:lnTo>
                      <a:pt x="61" y="20"/>
                    </a:lnTo>
                    <a:cubicBezTo>
                      <a:pt x="61" y="10"/>
                      <a:pt x="61" y="1"/>
                      <a:pt x="49" y="1"/>
                    </a:cubicBezTo>
                    <a:close/>
                  </a:path>
                </a:pathLst>
              </a:custGeom>
              <a:solidFill>
                <a:srgbClr val="341E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67" name="Google Shape;1567;p43"/>
          <p:cNvGrpSpPr/>
          <p:nvPr/>
        </p:nvGrpSpPr>
        <p:grpSpPr>
          <a:xfrm>
            <a:off x="6420832" y="1361556"/>
            <a:ext cx="621096" cy="1210201"/>
            <a:chOff x="5338485" y="3458715"/>
            <a:chExt cx="156969" cy="305861"/>
          </a:xfrm>
        </p:grpSpPr>
        <p:sp>
          <p:nvSpPr>
            <p:cNvPr id="1568" name="Google Shape;1568;p43"/>
            <p:cNvSpPr/>
            <p:nvPr/>
          </p:nvSpPr>
          <p:spPr>
            <a:xfrm>
              <a:off x="5348063" y="3483475"/>
              <a:ext cx="137311" cy="273577"/>
            </a:xfrm>
            <a:custGeom>
              <a:avLst/>
              <a:gdLst/>
              <a:ahLst/>
              <a:cxnLst/>
              <a:rect l="l" t="t" r="r" b="b"/>
              <a:pathLst>
                <a:path w="3283" h="6541" extrusionOk="0">
                  <a:moveTo>
                    <a:pt x="0" y="1"/>
                  </a:moveTo>
                  <a:lnTo>
                    <a:pt x="0" y="6540"/>
                  </a:lnTo>
                  <a:lnTo>
                    <a:pt x="3282" y="6540"/>
                  </a:lnTo>
                  <a:lnTo>
                    <a:pt x="3282" y="1"/>
                  </a:lnTo>
                  <a:close/>
                </a:path>
              </a:pathLst>
            </a:custGeom>
            <a:solidFill>
              <a:srgbClr val="3B9AAD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43"/>
            <p:cNvSpPr/>
            <p:nvPr/>
          </p:nvSpPr>
          <p:spPr>
            <a:xfrm>
              <a:off x="5338485" y="3475947"/>
              <a:ext cx="156969" cy="15141"/>
            </a:xfrm>
            <a:custGeom>
              <a:avLst/>
              <a:gdLst/>
              <a:ahLst/>
              <a:cxnLst/>
              <a:rect l="l" t="t" r="r" b="b"/>
              <a:pathLst>
                <a:path w="3753" h="362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0"/>
                    <a:pt x="80" y="361"/>
                    <a:pt x="181" y="361"/>
                  </a:cubicBezTo>
                  <a:lnTo>
                    <a:pt x="3571" y="361"/>
                  </a:lnTo>
                  <a:cubicBezTo>
                    <a:pt x="3673" y="361"/>
                    <a:pt x="3752" y="280"/>
                    <a:pt x="3752" y="181"/>
                  </a:cubicBezTo>
                  <a:cubicBezTo>
                    <a:pt x="3752" y="80"/>
                    <a:pt x="3673" y="0"/>
                    <a:pt x="3571" y="0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43"/>
            <p:cNvSpPr/>
            <p:nvPr/>
          </p:nvSpPr>
          <p:spPr>
            <a:xfrm>
              <a:off x="5338485" y="3749436"/>
              <a:ext cx="156969" cy="15141"/>
            </a:xfrm>
            <a:custGeom>
              <a:avLst/>
              <a:gdLst/>
              <a:ahLst/>
              <a:cxnLst/>
              <a:rect l="l" t="t" r="r" b="b"/>
              <a:pathLst>
                <a:path w="3753" h="362" extrusionOk="0">
                  <a:moveTo>
                    <a:pt x="181" y="1"/>
                  </a:moveTo>
                  <a:cubicBezTo>
                    <a:pt x="80" y="1"/>
                    <a:pt x="1" y="83"/>
                    <a:pt x="1" y="181"/>
                  </a:cubicBezTo>
                  <a:cubicBezTo>
                    <a:pt x="1" y="282"/>
                    <a:pt x="80" y="362"/>
                    <a:pt x="181" y="362"/>
                  </a:cubicBezTo>
                  <a:lnTo>
                    <a:pt x="3571" y="362"/>
                  </a:lnTo>
                  <a:cubicBezTo>
                    <a:pt x="3673" y="362"/>
                    <a:pt x="3752" y="282"/>
                    <a:pt x="3752" y="181"/>
                  </a:cubicBezTo>
                  <a:cubicBezTo>
                    <a:pt x="3752" y="83"/>
                    <a:pt x="3673" y="1"/>
                    <a:pt x="3571" y="1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3"/>
            <p:cNvSpPr/>
            <p:nvPr/>
          </p:nvSpPr>
          <p:spPr>
            <a:xfrm>
              <a:off x="5347268" y="3459928"/>
              <a:ext cx="139319" cy="17274"/>
            </a:xfrm>
            <a:custGeom>
              <a:avLst/>
              <a:gdLst/>
              <a:ahLst/>
              <a:cxnLst/>
              <a:rect l="l" t="t" r="r" b="b"/>
              <a:pathLst>
                <a:path w="3331" h="413" fill="none" extrusionOk="0">
                  <a:moveTo>
                    <a:pt x="0" y="412"/>
                  </a:moveTo>
                  <a:lnTo>
                    <a:pt x="1666" y="0"/>
                  </a:lnTo>
                  <a:lnTo>
                    <a:pt x="3330" y="412"/>
                  </a:ln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43"/>
            <p:cNvSpPr/>
            <p:nvPr/>
          </p:nvSpPr>
          <p:spPr>
            <a:xfrm>
              <a:off x="5414814" y="3458715"/>
              <a:ext cx="4266" cy="4266"/>
            </a:xfrm>
            <a:custGeom>
              <a:avLst/>
              <a:gdLst/>
              <a:ahLst/>
              <a:cxnLst/>
              <a:rect l="l" t="t" r="r" b="b"/>
              <a:pathLst>
                <a:path w="102" h="102" extrusionOk="0">
                  <a:moveTo>
                    <a:pt x="51" y="0"/>
                  </a:moveTo>
                  <a:cubicBezTo>
                    <a:pt x="20" y="0"/>
                    <a:pt x="1" y="20"/>
                    <a:pt x="1" y="51"/>
                  </a:cubicBezTo>
                  <a:cubicBezTo>
                    <a:pt x="1" y="80"/>
                    <a:pt x="20" y="102"/>
                    <a:pt x="51" y="102"/>
                  </a:cubicBezTo>
                  <a:cubicBezTo>
                    <a:pt x="71" y="102"/>
                    <a:pt x="102" y="80"/>
                    <a:pt x="102" y="51"/>
                  </a:cubicBezTo>
                  <a:cubicBezTo>
                    <a:pt x="102" y="20"/>
                    <a:pt x="71" y="0"/>
                    <a:pt x="51" y="0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43"/>
            <p:cNvSpPr/>
            <p:nvPr/>
          </p:nvSpPr>
          <p:spPr>
            <a:xfrm>
              <a:off x="5372112" y="3578124"/>
              <a:ext cx="74198" cy="134091"/>
            </a:xfrm>
            <a:custGeom>
              <a:avLst/>
              <a:gdLst/>
              <a:ahLst/>
              <a:cxnLst/>
              <a:rect l="l" t="t" r="r" b="b"/>
              <a:pathLst>
                <a:path w="1774" h="3206" extrusionOk="0">
                  <a:moveTo>
                    <a:pt x="704" y="0"/>
                  </a:moveTo>
                  <a:cubicBezTo>
                    <a:pt x="644" y="0"/>
                    <a:pt x="491" y="82"/>
                    <a:pt x="340" y="396"/>
                  </a:cubicBezTo>
                  <a:cubicBezTo>
                    <a:pt x="249" y="577"/>
                    <a:pt x="208" y="988"/>
                    <a:pt x="208" y="988"/>
                  </a:cubicBezTo>
                  <a:cubicBezTo>
                    <a:pt x="208" y="1280"/>
                    <a:pt x="280" y="1369"/>
                    <a:pt x="208" y="1549"/>
                  </a:cubicBezTo>
                  <a:cubicBezTo>
                    <a:pt x="168" y="1477"/>
                    <a:pt x="125" y="1447"/>
                    <a:pt x="93" y="1447"/>
                  </a:cubicBezTo>
                  <a:cubicBezTo>
                    <a:pt x="22" y="1447"/>
                    <a:pt x="1" y="1595"/>
                    <a:pt x="160" y="1761"/>
                  </a:cubicBezTo>
                  <a:cubicBezTo>
                    <a:pt x="268" y="2322"/>
                    <a:pt x="470" y="2532"/>
                    <a:pt x="470" y="2532"/>
                  </a:cubicBezTo>
                  <a:cubicBezTo>
                    <a:pt x="470" y="2532"/>
                    <a:pt x="360" y="2496"/>
                    <a:pt x="264" y="2496"/>
                  </a:cubicBezTo>
                  <a:cubicBezTo>
                    <a:pt x="194" y="2496"/>
                    <a:pt x="133" y="2515"/>
                    <a:pt x="129" y="2582"/>
                  </a:cubicBezTo>
                  <a:cubicBezTo>
                    <a:pt x="111" y="2729"/>
                    <a:pt x="381" y="2941"/>
                    <a:pt x="694" y="2941"/>
                  </a:cubicBezTo>
                  <a:cubicBezTo>
                    <a:pt x="726" y="2941"/>
                    <a:pt x="758" y="2938"/>
                    <a:pt x="791" y="2934"/>
                  </a:cubicBezTo>
                  <a:cubicBezTo>
                    <a:pt x="1028" y="3077"/>
                    <a:pt x="1307" y="3206"/>
                    <a:pt x="1494" y="3206"/>
                  </a:cubicBezTo>
                  <a:cubicBezTo>
                    <a:pt x="1583" y="3206"/>
                    <a:pt x="1651" y="3176"/>
                    <a:pt x="1684" y="3105"/>
                  </a:cubicBezTo>
                  <a:cubicBezTo>
                    <a:pt x="1773" y="2874"/>
                    <a:pt x="1243" y="2493"/>
                    <a:pt x="1243" y="2493"/>
                  </a:cubicBezTo>
                  <a:cubicBezTo>
                    <a:pt x="1243" y="2493"/>
                    <a:pt x="1072" y="1901"/>
                    <a:pt x="971" y="1882"/>
                  </a:cubicBezTo>
                  <a:cubicBezTo>
                    <a:pt x="964" y="1881"/>
                    <a:pt x="958" y="1880"/>
                    <a:pt x="951" y="1880"/>
                  </a:cubicBezTo>
                  <a:cubicBezTo>
                    <a:pt x="862" y="1880"/>
                    <a:pt x="810" y="1951"/>
                    <a:pt x="810" y="1951"/>
                  </a:cubicBezTo>
                  <a:lnTo>
                    <a:pt x="591" y="1559"/>
                  </a:lnTo>
                  <a:cubicBezTo>
                    <a:pt x="591" y="1559"/>
                    <a:pt x="620" y="1369"/>
                    <a:pt x="569" y="1349"/>
                  </a:cubicBezTo>
                  <a:cubicBezTo>
                    <a:pt x="563" y="1347"/>
                    <a:pt x="557" y="1345"/>
                    <a:pt x="551" y="1345"/>
                  </a:cubicBezTo>
                  <a:cubicBezTo>
                    <a:pt x="513" y="1345"/>
                    <a:pt x="490" y="1400"/>
                    <a:pt x="490" y="1400"/>
                  </a:cubicBezTo>
                  <a:cubicBezTo>
                    <a:pt x="490" y="1400"/>
                    <a:pt x="480" y="1369"/>
                    <a:pt x="430" y="1239"/>
                  </a:cubicBezTo>
                  <a:cubicBezTo>
                    <a:pt x="369" y="1109"/>
                    <a:pt x="581" y="906"/>
                    <a:pt x="531" y="846"/>
                  </a:cubicBezTo>
                  <a:cubicBezTo>
                    <a:pt x="516" y="829"/>
                    <a:pt x="502" y="823"/>
                    <a:pt x="490" y="823"/>
                  </a:cubicBezTo>
                  <a:cubicBezTo>
                    <a:pt x="468" y="823"/>
                    <a:pt x="449" y="842"/>
                    <a:pt x="437" y="859"/>
                  </a:cubicBezTo>
                  <a:lnTo>
                    <a:pt x="437" y="859"/>
                  </a:lnTo>
                  <a:cubicBezTo>
                    <a:pt x="471" y="800"/>
                    <a:pt x="552" y="662"/>
                    <a:pt x="591" y="577"/>
                  </a:cubicBezTo>
                  <a:cubicBezTo>
                    <a:pt x="606" y="529"/>
                    <a:pt x="589" y="517"/>
                    <a:pt x="564" y="517"/>
                  </a:cubicBezTo>
                  <a:cubicBezTo>
                    <a:pt x="543" y="517"/>
                    <a:pt x="516" y="526"/>
                    <a:pt x="503" y="526"/>
                  </a:cubicBezTo>
                  <a:cubicBezTo>
                    <a:pt x="493" y="526"/>
                    <a:pt x="490" y="522"/>
                    <a:pt x="499" y="507"/>
                  </a:cubicBezTo>
                  <a:cubicBezTo>
                    <a:pt x="550" y="447"/>
                    <a:pt x="750" y="16"/>
                    <a:pt x="721" y="3"/>
                  </a:cubicBezTo>
                  <a:cubicBezTo>
                    <a:pt x="717" y="1"/>
                    <a:pt x="711" y="0"/>
                    <a:pt x="704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43"/>
            <p:cNvSpPr/>
            <p:nvPr/>
          </p:nvSpPr>
          <p:spPr>
            <a:xfrm>
              <a:off x="5385412" y="3528562"/>
              <a:ext cx="74407" cy="134175"/>
            </a:xfrm>
            <a:custGeom>
              <a:avLst/>
              <a:gdLst/>
              <a:ahLst/>
              <a:cxnLst/>
              <a:rect l="l" t="t" r="r" b="b"/>
              <a:pathLst>
                <a:path w="1779" h="3208" extrusionOk="0">
                  <a:moveTo>
                    <a:pt x="285" y="1"/>
                  </a:moveTo>
                  <a:cubicBezTo>
                    <a:pt x="197" y="1"/>
                    <a:pt x="131" y="31"/>
                    <a:pt x="102" y="105"/>
                  </a:cubicBezTo>
                  <a:cubicBezTo>
                    <a:pt x="1" y="327"/>
                    <a:pt x="533" y="707"/>
                    <a:pt x="533" y="707"/>
                  </a:cubicBezTo>
                  <a:cubicBezTo>
                    <a:pt x="533" y="707"/>
                    <a:pt x="704" y="1299"/>
                    <a:pt x="805" y="1321"/>
                  </a:cubicBezTo>
                  <a:cubicBezTo>
                    <a:pt x="814" y="1323"/>
                    <a:pt x="823" y="1324"/>
                    <a:pt x="832" y="1324"/>
                  </a:cubicBezTo>
                  <a:cubicBezTo>
                    <a:pt x="915" y="1324"/>
                    <a:pt x="964" y="1249"/>
                    <a:pt x="964" y="1249"/>
                  </a:cubicBezTo>
                  <a:lnTo>
                    <a:pt x="1185" y="1641"/>
                  </a:lnTo>
                  <a:cubicBezTo>
                    <a:pt x="1185" y="1641"/>
                    <a:pt x="1166" y="1831"/>
                    <a:pt x="1205" y="1851"/>
                  </a:cubicBezTo>
                  <a:cubicBezTo>
                    <a:pt x="1211" y="1854"/>
                    <a:pt x="1218" y="1855"/>
                    <a:pt x="1224" y="1855"/>
                  </a:cubicBezTo>
                  <a:cubicBezTo>
                    <a:pt x="1263" y="1855"/>
                    <a:pt x="1287" y="1802"/>
                    <a:pt x="1287" y="1802"/>
                  </a:cubicBezTo>
                  <a:cubicBezTo>
                    <a:pt x="1287" y="1802"/>
                    <a:pt x="1296" y="1831"/>
                    <a:pt x="1356" y="1961"/>
                  </a:cubicBezTo>
                  <a:cubicBezTo>
                    <a:pt x="1407" y="2091"/>
                    <a:pt x="1195" y="2294"/>
                    <a:pt x="1246" y="2354"/>
                  </a:cubicBezTo>
                  <a:cubicBezTo>
                    <a:pt x="1260" y="2371"/>
                    <a:pt x="1274" y="2377"/>
                    <a:pt x="1287" y="2377"/>
                  </a:cubicBezTo>
                  <a:cubicBezTo>
                    <a:pt x="1309" y="2377"/>
                    <a:pt x="1328" y="2357"/>
                    <a:pt x="1340" y="2340"/>
                  </a:cubicBezTo>
                  <a:lnTo>
                    <a:pt x="1340" y="2340"/>
                  </a:lnTo>
                  <a:cubicBezTo>
                    <a:pt x="1306" y="2398"/>
                    <a:pt x="1227" y="2538"/>
                    <a:pt x="1195" y="2624"/>
                  </a:cubicBezTo>
                  <a:cubicBezTo>
                    <a:pt x="1175" y="2671"/>
                    <a:pt x="1190" y="2683"/>
                    <a:pt x="1213" y="2683"/>
                  </a:cubicBezTo>
                  <a:cubicBezTo>
                    <a:pt x="1233" y="2683"/>
                    <a:pt x="1259" y="2674"/>
                    <a:pt x="1272" y="2674"/>
                  </a:cubicBezTo>
                  <a:cubicBezTo>
                    <a:pt x="1282" y="2674"/>
                    <a:pt x="1285" y="2678"/>
                    <a:pt x="1274" y="2693"/>
                  </a:cubicBezTo>
                  <a:cubicBezTo>
                    <a:pt x="1226" y="2754"/>
                    <a:pt x="1034" y="3187"/>
                    <a:pt x="1065" y="3206"/>
                  </a:cubicBezTo>
                  <a:cubicBezTo>
                    <a:pt x="1067" y="3207"/>
                    <a:pt x="1069" y="3207"/>
                    <a:pt x="1072" y="3207"/>
                  </a:cubicBezTo>
                  <a:cubicBezTo>
                    <a:pt x="1115" y="3207"/>
                    <a:pt x="1276" y="3134"/>
                    <a:pt x="1445" y="2804"/>
                  </a:cubicBezTo>
                  <a:cubicBezTo>
                    <a:pt x="1537" y="2633"/>
                    <a:pt x="1566" y="2212"/>
                    <a:pt x="1566" y="2212"/>
                  </a:cubicBezTo>
                  <a:cubicBezTo>
                    <a:pt x="1566" y="1923"/>
                    <a:pt x="1496" y="1831"/>
                    <a:pt x="1566" y="1651"/>
                  </a:cubicBezTo>
                  <a:cubicBezTo>
                    <a:pt x="1606" y="1723"/>
                    <a:pt x="1649" y="1753"/>
                    <a:pt x="1682" y="1753"/>
                  </a:cubicBezTo>
                  <a:cubicBezTo>
                    <a:pt x="1754" y="1753"/>
                    <a:pt x="1778" y="1607"/>
                    <a:pt x="1626" y="1441"/>
                  </a:cubicBezTo>
                  <a:cubicBezTo>
                    <a:pt x="1506" y="878"/>
                    <a:pt x="1306" y="678"/>
                    <a:pt x="1306" y="678"/>
                  </a:cubicBezTo>
                  <a:lnTo>
                    <a:pt x="1306" y="678"/>
                  </a:lnTo>
                  <a:cubicBezTo>
                    <a:pt x="1306" y="678"/>
                    <a:pt x="1411" y="713"/>
                    <a:pt x="1505" y="713"/>
                  </a:cubicBezTo>
                  <a:cubicBezTo>
                    <a:pt x="1577" y="713"/>
                    <a:pt x="1642" y="692"/>
                    <a:pt x="1648" y="618"/>
                  </a:cubicBezTo>
                  <a:cubicBezTo>
                    <a:pt x="1665" y="471"/>
                    <a:pt x="1393" y="259"/>
                    <a:pt x="1081" y="259"/>
                  </a:cubicBezTo>
                  <a:cubicBezTo>
                    <a:pt x="1050" y="259"/>
                    <a:pt x="1018" y="262"/>
                    <a:pt x="986" y="266"/>
                  </a:cubicBezTo>
                  <a:cubicBezTo>
                    <a:pt x="748" y="131"/>
                    <a:pt x="469" y="1"/>
                    <a:pt x="285" y="1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5" name="Google Shape;1575;p43"/>
          <p:cNvGrpSpPr/>
          <p:nvPr/>
        </p:nvGrpSpPr>
        <p:grpSpPr>
          <a:xfrm>
            <a:off x="7580457" y="1589806"/>
            <a:ext cx="582006" cy="2843509"/>
            <a:chOff x="682067" y="1800236"/>
            <a:chExt cx="573744" cy="2803144"/>
          </a:xfrm>
        </p:grpSpPr>
        <p:sp>
          <p:nvSpPr>
            <p:cNvPr id="1576" name="Google Shape;1576;p43"/>
            <p:cNvSpPr/>
            <p:nvPr/>
          </p:nvSpPr>
          <p:spPr>
            <a:xfrm>
              <a:off x="836859" y="3646440"/>
              <a:ext cx="299314" cy="956940"/>
            </a:xfrm>
            <a:custGeom>
              <a:avLst/>
              <a:gdLst/>
              <a:ahLst/>
              <a:cxnLst/>
              <a:rect l="l" t="t" r="r" b="b"/>
              <a:pathLst>
                <a:path w="1456" h="4655" extrusionOk="0">
                  <a:moveTo>
                    <a:pt x="403" y="0"/>
                  </a:moveTo>
                  <a:cubicBezTo>
                    <a:pt x="1" y="1534"/>
                    <a:pt x="1" y="3058"/>
                    <a:pt x="403" y="4594"/>
                  </a:cubicBezTo>
                  <a:cubicBezTo>
                    <a:pt x="403" y="4623"/>
                    <a:pt x="552" y="4654"/>
                    <a:pt x="733" y="4654"/>
                  </a:cubicBezTo>
                  <a:cubicBezTo>
                    <a:pt x="904" y="4654"/>
                    <a:pt x="1053" y="4623"/>
                    <a:pt x="1053" y="4594"/>
                  </a:cubicBezTo>
                  <a:cubicBezTo>
                    <a:pt x="1455" y="3058"/>
                    <a:pt x="1455" y="1534"/>
                    <a:pt x="1053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43"/>
            <p:cNvSpPr/>
            <p:nvPr/>
          </p:nvSpPr>
          <p:spPr>
            <a:xfrm>
              <a:off x="919498" y="3634106"/>
              <a:ext cx="134033" cy="24874"/>
            </a:xfrm>
            <a:custGeom>
              <a:avLst/>
              <a:gdLst/>
              <a:ahLst/>
              <a:cxnLst/>
              <a:rect l="l" t="t" r="r" b="b"/>
              <a:pathLst>
                <a:path w="652" h="121" extrusionOk="0">
                  <a:moveTo>
                    <a:pt x="331" y="0"/>
                  </a:moveTo>
                  <a:cubicBezTo>
                    <a:pt x="150" y="0"/>
                    <a:pt x="1" y="29"/>
                    <a:pt x="1" y="60"/>
                  </a:cubicBezTo>
                  <a:cubicBezTo>
                    <a:pt x="1" y="89"/>
                    <a:pt x="150" y="120"/>
                    <a:pt x="331" y="120"/>
                  </a:cubicBezTo>
                  <a:cubicBezTo>
                    <a:pt x="502" y="120"/>
                    <a:pt x="651" y="89"/>
                    <a:pt x="651" y="60"/>
                  </a:cubicBezTo>
                  <a:cubicBezTo>
                    <a:pt x="651" y="29"/>
                    <a:pt x="502" y="0"/>
                    <a:pt x="331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3"/>
            <p:cNvSpPr/>
            <p:nvPr/>
          </p:nvSpPr>
          <p:spPr>
            <a:xfrm>
              <a:off x="847343" y="2355063"/>
              <a:ext cx="123960" cy="1303946"/>
            </a:xfrm>
            <a:custGeom>
              <a:avLst/>
              <a:gdLst/>
              <a:ahLst/>
              <a:cxnLst/>
              <a:rect l="l" t="t" r="r" b="b"/>
              <a:pathLst>
                <a:path w="603" h="6343" extrusionOk="0">
                  <a:moveTo>
                    <a:pt x="0" y="0"/>
                  </a:moveTo>
                  <a:lnTo>
                    <a:pt x="501" y="6342"/>
                  </a:lnTo>
                  <a:lnTo>
                    <a:pt x="602" y="633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3"/>
            <p:cNvSpPr/>
            <p:nvPr/>
          </p:nvSpPr>
          <p:spPr>
            <a:xfrm>
              <a:off x="999874" y="1953178"/>
              <a:ext cx="84696" cy="1705841"/>
            </a:xfrm>
            <a:custGeom>
              <a:avLst/>
              <a:gdLst/>
              <a:ahLst/>
              <a:cxnLst/>
              <a:rect l="l" t="t" r="r" b="b"/>
              <a:pathLst>
                <a:path w="412" h="8298" extrusionOk="0">
                  <a:moveTo>
                    <a:pt x="311" y="0"/>
                  </a:moveTo>
                  <a:lnTo>
                    <a:pt x="0" y="8297"/>
                  </a:lnTo>
                  <a:lnTo>
                    <a:pt x="92" y="8297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3"/>
            <p:cNvSpPr/>
            <p:nvPr/>
          </p:nvSpPr>
          <p:spPr>
            <a:xfrm>
              <a:off x="766555" y="3501720"/>
              <a:ext cx="202694" cy="72567"/>
            </a:xfrm>
            <a:custGeom>
              <a:avLst/>
              <a:gdLst/>
              <a:ahLst/>
              <a:cxnLst/>
              <a:rect l="l" t="t" r="r" b="b"/>
              <a:pathLst>
                <a:path w="986" h="353" extrusionOk="0">
                  <a:moveTo>
                    <a:pt x="806" y="1"/>
                  </a:moveTo>
                  <a:cubicBezTo>
                    <a:pt x="577" y="1"/>
                    <a:pt x="1" y="353"/>
                    <a:pt x="1" y="353"/>
                  </a:cubicBezTo>
                  <a:cubicBezTo>
                    <a:pt x="1" y="353"/>
                    <a:pt x="986" y="182"/>
                    <a:pt x="885" y="30"/>
                  </a:cubicBezTo>
                  <a:cubicBezTo>
                    <a:pt x="869" y="10"/>
                    <a:pt x="842" y="1"/>
                    <a:pt x="806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3"/>
            <p:cNvSpPr/>
            <p:nvPr/>
          </p:nvSpPr>
          <p:spPr>
            <a:xfrm>
              <a:off x="711258" y="2855004"/>
              <a:ext cx="202078" cy="71334"/>
            </a:xfrm>
            <a:custGeom>
              <a:avLst/>
              <a:gdLst/>
              <a:ahLst/>
              <a:cxnLst/>
              <a:rect l="l" t="t" r="r" b="b"/>
              <a:pathLst>
                <a:path w="983" h="347" extrusionOk="0">
                  <a:moveTo>
                    <a:pt x="801" y="0"/>
                  </a:moveTo>
                  <a:cubicBezTo>
                    <a:pt x="583" y="0"/>
                    <a:pt x="0" y="347"/>
                    <a:pt x="0" y="347"/>
                  </a:cubicBezTo>
                  <a:cubicBezTo>
                    <a:pt x="0" y="347"/>
                    <a:pt x="983" y="178"/>
                    <a:pt x="872" y="27"/>
                  </a:cubicBezTo>
                  <a:cubicBezTo>
                    <a:pt x="859" y="8"/>
                    <a:pt x="834" y="0"/>
                    <a:pt x="80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3"/>
            <p:cNvSpPr/>
            <p:nvPr/>
          </p:nvSpPr>
          <p:spPr>
            <a:xfrm>
              <a:off x="777039" y="2703500"/>
              <a:ext cx="140200" cy="156646"/>
            </a:xfrm>
            <a:custGeom>
              <a:avLst/>
              <a:gdLst/>
              <a:ahLst/>
              <a:cxnLst/>
              <a:rect l="l" t="t" r="r" b="b"/>
              <a:pathLst>
                <a:path w="682" h="762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394" y="761"/>
                    <a:pt x="542" y="761"/>
                  </a:cubicBezTo>
                  <a:cubicBezTo>
                    <a:pt x="554" y="761"/>
                    <a:pt x="565" y="756"/>
                    <a:pt x="574" y="744"/>
                  </a:cubicBezTo>
                  <a:cubicBezTo>
                    <a:pt x="682" y="602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3"/>
            <p:cNvSpPr/>
            <p:nvPr/>
          </p:nvSpPr>
          <p:spPr>
            <a:xfrm>
              <a:off x="754221" y="2470798"/>
              <a:ext cx="140817" cy="156235"/>
            </a:xfrm>
            <a:custGeom>
              <a:avLst/>
              <a:gdLst/>
              <a:ahLst/>
              <a:cxnLst/>
              <a:rect l="l" t="t" r="r" b="b"/>
              <a:pathLst>
                <a:path w="685" h="760" extrusionOk="0">
                  <a:moveTo>
                    <a:pt x="1" y="1"/>
                  </a:moveTo>
                  <a:cubicBezTo>
                    <a:pt x="1" y="1"/>
                    <a:pt x="394" y="759"/>
                    <a:pt x="542" y="759"/>
                  </a:cubicBezTo>
                  <a:cubicBezTo>
                    <a:pt x="555" y="759"/>
                    <a:pt x="565" y="754"/>
                    <a:pt x="574" y="742"/>
                  </a:cubicBezTo>
                  <a:cubicBezTo>
                    <a:pt x="685" y="60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3"/>
            <p:cNvSpPr/>
            <p:nvPr/>
          </p:nvSpPr>
          <p:spPr>
            <a:xfrm>
              <a:off x="925459" y="2625385"/>
              <a:ext cx="140406" cy="158085"/>
            </a:xfrm>
            <a:custGeom>
              <a:avLst/>
              <a:gdLst/>
              <a:ahLst/>
              <a:cxnLst/>
              <a:rect l="l" t="t" r="r" b="b"/>
              <a:pathLst>
                <a:path w="683" h="769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399" y="768"/>
                    <a:pt x="545" y="768"/>
                  </a:cubicBezTo>
                  <a:cubicBezTo>
                    <a:pt x="556" y="768"/>
                    <a:pt x="566" y="764"/>
                    <a:pt x="574" y="754"/>
                  </a:cubicBezTo>
                  <a:cubicBezTo>
                    <a:pt x="682" y="60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3"/>
            <p:cNvSpPr/>
            <p:nvPr/>
          </p:nvSpPr>
          <p:spPr>
            <a:xfrm>
              <a:off x="944371" y="2155046"/>
              <a:ext cx="140200" cy="155824"/>
            </a:xfrm>
            <a:custGeom>
              <a:avLst/>
              <a:gdLst/>
              <a:ahLst/>
              <a:cxnLst/>
              <a:rect l="l" t="t" r="r" b="b"/>
              <a:pathLst>
                <a:path w="682" h="758" extrusionOk="0">
                  <a:moveTo>
                    <a:pt x="0" y="1"/>
                  </a:moveTo>
                  <a:cubicBezTo>
                    <a:pt x="0" y="1"/>
                    <a:pt x="394" y="758"/>
                    <a:pt x="541" y="758"/>
                  </a:cubicBezTo>
                  <a:cubicBezTo>
                    <a:pt x="553" y="758"/>
                    <a:pt x="563" y="753"/>
                    <a:pt x="571" y="742"/>
                  </a:cubicBezTo>
                  <a:cubicBezTo>
                    <a:pt x="682" y="60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43"/>
            <p:cNvSpPr/>
            <p:nvPr/>
          </p:nvSpPr>
          <p:spPr>
            <a:xfrm>
              <a:off x="735926" y="3204880"/>
              <a:ext cx="204133" cy="72567"/>
            </a:xfrm>
            <a:custGeom>
              <a:avLst/>
              <a:gdLst/>
              <a:ahLst/>
              <a:cxnLst/>
              <a:rect l="l" t="t" r="r" b="b"/>
              <a:pathLst>
                <a:path w="993" h="353" extrusionOk="0">
                  <a:moveTo>
                    <a:pt x="807" y="0"/>
                  </a:moveTo>
                  <a:cubicBezTo>
                    <a:pt x="584" y="0"/>
                    <a:pt x="1" y="352"/>
                    <a:pt x="1" y="352"/>
                  </a:cubicBezTo>
                  <a:cubicBezTo>
                    <a:pt x="1" y="352"/>
                    <a:pt x="993" y="181"/>
                    <a:pt x="882" y="29"/>
                  </a:cubicBezTo>
                  <a:cubicBezTo>
                    <a:pt x="868" y="9"/>
                    <a:pt x="842" y="0"/>
                    <a:pt x="80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3"/>
            <p:cNvSpPr/>
            <p:nvPr/>
          </p:nvSpPr>
          <p:spPr>
            <a:xfrm>
              <a:off x="711258" y="3143004"/>
              <a:ext cx="208862" cy="58588"/>
            </a:xfrm>
            <a:custGeom>
              <a:avLst/>
              <a:gdLst/>
              <a:ahLst/>
              <a:cxnLst/>
              <a:rect l="l" t="t" r="r" b="b"/>
              <a:pathLst>
                <a:path w="1016" h="285" extrusionOk="0">
                  <a:moveTo>
                    <a:pt x="0" y="1"/>
                  </a:moveTo>
                  <a:cubicBezTo>
                    <a:pt x="0" y="1"/>
                    <a:pt x="675" y="285"/>
                    <a:pt x="923" y="285"/>
                  </a:cubicBezTo>
                  <a:cubicBezTo>
                    <a:pt x="981" y="285"/>
                    <a:pt x="1016" y="269"/>
                    <a:pt x="1014" y="232"/>
                  </a:cubicBezTo>
                  <a:cubicBezTo>
                    <a:pt x="1002" y="20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3"/>
            <p:cNvSpPr/>
            <p:nvPr/>
          </p:nvSpPr>
          <p:spPr>
            <a:xfrm>
              <a:off x="975001" y="2893651"/>
              <a:ext cx="76473" cy="188921"/>
            </a:xfrm>
            <a:custGeom>
              <a:avLst/>
              <a:gdLst/>
              <a:ahLst/>
              <a:cxnLst/>
              <a:rect l="l" t="t" r="r" b="b"/>
              <a:pathLst>
                <a:path w="372" h="919" extrusionOk="0">
                  <a:moveTo>
                    <a:pt x="1" y="0"/>
                  </a:moveTo>
                  <a:cubicBezTo>
                    <a:pt x="1" y="0"/>
                    <a:pt x="47" y="918"/>
                    <a:pt x="192" y="918"/>
                  </a:cubicBezTo>
                  <a:cubicBezTo>
                    <a:pt x="199" y="918"/>
                    <a:pt x="206" y="916"/>
                    <a:pt x="213" y="913"/>
                  </a:cubicBezTo>
                  <a:cubicBezTo>
                    <a:pt x="371" y="83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3"/>
            <p:cNvSpPr/>
            <p:nvPr/>
          </p:nvSpPr>
          <p:spPr>
            <a:xfrm>
              <a:off x="999874" y="2883167"/>
              <a:ext cx="113476" cy="202283"/>
            </a:xfrm>
            <a:custGeom>
              <a:avLst/>
              <a:gdLst/>
              <a:ahLst/>
              <a:cxnLst/>
              <a:rect l="l" t="t" r="r" b="b"/>
              <a:pathLst>
                <a:path w="552" h="984" extrusionOk="0">
                  <a:moveTo>
                    <a:pt x="551" y="0"/>
                  </a:moveTo>
                  <a:cubicBezTo>
                    <a:pt x="551" y="1"/>
                    <a:pt x="0" y="973"/>
                    <a:pt x="200" y="983"/>
                  </a:cubicBezTo>
                  <a:cubicBezTo>
                    <a:pt x="202" y="983"/>
                    <a:pt x="204" y="983"/>
                    <a:pt x="206" y="983"/>
                  </a:cubicBezTo>
                  <a:cubicBezTo>
                    <a:pt x="405" y="983"/>
                    <a:pt x="551" y="1"/>
                    <a:pt x="55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3"/>
            <p:cNvSpPr/>
            <p:nvPr/>
          </p:nvSpPr>
          <p:spPr>
            <a:xfrm>
              <a:off x="828431" y="2452091"/>
              <a:ext cx="120054" cy="175559"/>
            </a:xfrm>
            <a:custGeom>
              <a:avLst/>
              <a:gdLst/>
              <a:ahLst/>
              <a:cxnLst/>
              <a:rect l="l" t="t" r="r" b="b"/>
              <a:pathLst>
                <a:path w="584" h="854" extrusionOk="0">
                  <a:moveTo>
                    <a:pt x="584" y="0"/>
                  </a:moveTo>
                  <a:lnTo>
                    <a:pt x="584" y="0"/>
                  </a:lnTo>
                  <a:cubicBezTo>
                    <a:pt x="583" y="1"/>
                    <a:pt x="1" y="814"/>
                    <a:pt x="182" y="853"/>
                  </a:cubicBezTo>
                  <a:cubicBezTo>
                    <a:pt x="185" y="853"/>
                    <a:pt x="188" y="853"/>
                    <a:pt x="191" y="853"/>
                  </a:cubicBezTo>
                  <a:cubicBezTo>
                    <a:pt x="370" y="853"/>
                    <a:pt x="584" y="1"/>
                    <a:pt x="58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3"/>
            <p:cNvSpPr/>
            <p:nvPr/>
          </p:nvSpPr>
          <p:spPr>
            <a:xfrm>
              <a:off x="682067" y="2293187"/>
              <a:ext cx="183782" cy="78323"/>
            </a:xfrm>
            <a:custGeom>
              <a:avLst/>
              <a:gdLst/>
              <a:ahLst/>
              <a:cxnLst/>
              <a:rect l="l" t="t" r="r" b="b"/>
              <a:pathLst>
                <a:path w="894" h="381" extrusionOk="0">
                  <a:moveTo>
                    <a:pt x="0" y="0"/>
                  </a:moveTo>
                  <a:cubicBezTo>
                    <a:pt x="0" y="0"/>
                    <a:pt x="629" y="380"/>
                    <a:pt x="826" y="380"/>
                  </a:cubicBezTo>
                  <a:cubicBezTo>
                    <a:pt x="860" y="380"/>
                    <a:pt x="881" y="369"/>
                    <a:pt x="884" y="342"/>
                  </a:cubicBezTo>
                  <a:cubicBezTo>
                    <a:pt x="894" y="16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3"/>
            <p:cNvSpPr/>
            <p:nvPr/>
          </p:nvSpPr>
          <p:spPr>
            <a:xfrm>
              <a:off x="825553" y="2175808"/>
              <a:ext cx="67017" cy="192621"/>
            </a:xfrm>
            <a:custGeom>
              <a:avLst/>
              <a:gdLst/>
              <a:ahLst/>
              <a:cxnLst/>
              <a:rect l="l" t="t" r="r" b="b"/>
              <a:pathLst>
                <a:path w="326" h="937" extrusionOk="0">
                  <a:moveTo>
                    <a:pt x="65" y="1"/>
                  </a:moveTo>
                  <a:cubicBezTo>
                    <a:pt x="65" y="1"/>
                    <a:pt x="0" y="936"/>
                    <a:pt x="150" y="936"/>
                  </a:cubicBezTo>
                  <a:cubicBezTo>
                    <a:pt x="155" y="936"/>
                    <a:pt x="161" y="935"/>
                    <a:pt x="167" y="933"/>
                  </a:cubicBezTo>
                  <a:cubicBezTo>
                    <a:pt x="326" y="872"/>
                    <a:pt x="66" y="1"/>
                    <a:pt x="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3"/>
            <p:cNvSpPr/>
            <p:nvPr/>
          </p:nvSpPr>
          <p:spPr>
            <a:xfrm>
              <a:off x="913125" y="3210842"/>
              <a:ext cx="117999" cy="173709"/>
            </a:xfrm>
            <a:custGeom>
              <a:avLst/>
              <a:gdLst/>
              <a:ahLst/>
              <a:cxnLst/>
              <a:rect l="l" t="t" r="r" b="b"/>
              <a:pathLst>
                <a:path w="574" h="845" extrusionOk="0">
                  <a:moveTo>
                    <a:pt x="574" y="0"/>
                  </a:moveTo>
                  <a:cubicBezTo>
                    <a:pt x="574" y="1"/>
                    <a:pt x="1" y="814"/>
                    <a:pt x="172" y="843"/>
                  </a:cubicBezTo>
                  <a:cubicBezTo>
                    <a:pt x="176" y="844"/>
                    <a:pt x="180" y="844"/>
                    <a:pt x="184" y="844"/>
                  </a:cubicBezTo>
                  <a:cubicBezTo>
                    <a:pt x="362" y="844"/>
                    <a:pt x="574" y="1"/>
                    <a:pt x="57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43"/>
            <p:cNvSpPr/>
            <p:nvPr/>
          </p:nvSpPr>
          <p:spPr>
            <a:xfrm>
              <a:off x="849399" y="2528357"/>
              <a:ext cx="212356" cy="119232"/>
            </a:xfrm>
            <a:custGeom>
              <a:avLst/>
              <a:gdLst/>
              <a:ahLst/>
              <a:cxnLst/>
              <a:rect l="l" t="t" r="r" b="b"/>
              <a:pathLst>
                <a:path w="1033" h="580" extrusionOk="0">
                  <a:moveTo>
                    <a:pt x="1033" y="0"/>
                  </a:moveTo>
                  <a:cubicBezTo>
                    <a:pt x="1033" y="0"/>
                    <a:pt x="0" y="421"/>
                    <a:pt x="149" y="564"/>
                  </a:cubicBezTo>
                  <a:cubicBezTo>
                    <a:pt x="162" y="575"/>
                    <a:pt x="180" y="580"/>
                    <a:pt x="200" y="580"/>
                  </a:cubicBezTo>
                  <a:cubicBezTo>
                    <a:pt x="421" y="580"/>
                    <a:pt x="1033" y="0"/>
                    <a:pt x="103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43"/>
            <p:cNvSpPr/>
            <p:nvPr/>
          </p:nvSpPr>
          <p:spPr>
            <a:xfrm>
              <a:off x="1014059" y="2121949"/>
              <a:ext cx="120054" cy="175970"/>
            </a:xfrm>
            <a:custGeom>
              <a:avLst/>
              <a:gdLst/>
              <a:ahLst/>
              <a:cxnLst/>
              <a:rect l="l" t="t" r="r" b="b"/>
              <a:pathLst>
                <a:path w="584" h="856" extrusionOk="0">
                  <a:moveTo>
                    <a:pt x="584" y="0"/>
                  </a:moveTo>
                  <a:cubicBezTo>
                    <a:pt x="583" y="1"/>
                    <a:pt x="1" y="814"/>
                    <a:pt x="181" y="855"/>
                  </a:cubicBezTo>
                  <a:cubicBezTo>
                    <a:pt x="184" y="856"/>
                    <a:pt x="187" y="856"/>
                    <a:pt x="190" y="856"/>
                  </a:cubicBezTo>
                  <a:cubicBezTo>
                    <a:pt x="369" y="856"/>
                    <a:pt x="583" y="1"/>
                    <a:pt x="58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3"/>
            <p:cNvSpPr/>
            <p:nvPr/>
          </p:nvSpPr>
          <p:spPr>
            <a:xfrm>
              <a:off x="1034821" y="2198626"/>
              <a:ext cx="212562" cy="118821"/>
            </a:xfrm>
            <a:custGeom>
              <a:avLst/>
              <a:gdLst/>
              <a:ahLst/>
              <a:cxnLst/>
              <a:rect l="l" t="t" r="r" b="b"/>
              <a:pathLst>
                <a:path w="1034" h="578" extrusionOk="0">
                  <a:moveTo>
                    <a:pt x="1034" y="1"/>
                  </a:moveTo>
                  <a:cubicBezTo>
                    <a:pt x="1034" y="1"/>
                    <a:pt x="1" y="422"/>
                    <a:pt x="150" y="562"/>
                  </a:cubicBezTo>
                  <a:cubicBezTo>
                    <a:pt x="163" y="573"/>
                    <a:pt x="181" y="578"/>
                    <a:pt x="201" y="578"/>
                  </a:cubicBezTo>
                  <a:cubicBezTo>
                    <a:pt x="422" y="578"/>
                    <a:pt x="1034" y="1"/>
                    <a:pt x="103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3"/>
            <p:cNvSpPr/>
            <p:nvPr/>
          </p:nvSpPr>
          <p:spPr>
            <a:xfrm>
              <a:off x="1001725" y="2584271"/>
              <a:ext cx="120054" cy="175559"/>
            </a:xfrm>
            <a:custGeom>
              <a:avLst/>
              <a:gdLst/>
              <a:ahLst/>
              <a:cxnLst/>
              <a:rect l="l" t="t" r="r" b="b"/>
              <a:pathLst>
                <a:path w="584" h="854" extrusionOk="0">
                  <a:moveTo>
                    <a:pt x="583" y="0"/>
                  </a:moveTo>
                  <a:lnTo>
                    <a:pt x="583" y="0"/>
                  </a:lnTo>
                  <a:cubicBezTo>
                    <a:pt x="583" y="0"/>
                    <a:pt x="1" y="821"/>
                    <a:pt x="181" y="853"/>
                  </a:cubicBezTo>
                  <a:cubicBezTo>
                    <a:pt x="184" y="853"/>
                    <a:pt x="187" y="853"/>
                    <a:pt x="190" y="853"/>
                  </a:cubicBezTo>
                  <a:cubicBezTo>
                    <a:pt x="369" y="853"/>
                    <a:pt x="583" y="0"/>
                    <a:pt x="58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3"/>
            <p:cNvSpPr/>
            <p:nvPr/>
          </p:nvSpPr>
          <p:spPr>
            <a:xfrm>
              <a:off x="1016114" y="2656425"/>
              <a:ext cx="212973" cy="117382"/>
            </a:xfrm>
            <a:custGeom>
              <a:avLst/>
              <a:gdLst/>
              <a:ahLst/>
              <a:cxnLst/>
              <a:rect l="l" t="t" r="r" b="b"/>
              <a:pathLst>
                <a:path w="1036" h="571" extrusionOk="0">
                  <a:moveTo>
                    <a:pt x="1036" y="1"/>
                  </a:moveTo>
                  <a:cubicBezTo>
                    <a:pt x="1036" y="1"/>
                    <a:pt x="0" y="422"/>
                    <a:pt x="152" y="552"/>
                  </a:cubicBezTo>
                  <a:cubicBezTo>
                    <a:pt x="166" y="565"/>
                    <a:pt x="184" y="571"/>
                    <a:pt x="207" y="571"/>
                  </a:cubicBezTo>
                  <a:cubicBezTo>
                    <a:pt x="430" y="571"/>
                    <a:pt x="1036" y="1"/>
                    <a:pt x="1036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3"/>
            <p:cNvSpPr/>
            <p:nvPr/>
          </p:nvSpPr>
          <p:spPr>
            <a:xfrm>
              <a:off x="1038727" y="1800236"/>
              <a:ext cx="72567" cy="192416"/>
            </a:xfrm>
            <a:custGeom>
              <a:avLst/>
              <a:gdLst/>
              <a:ahLst/>
              <a:cxnLst/>
              <a:rect l="l" t="t" r="r" b="b"/>
              <a:pathLst>
                <a:path w="353" h="936" extrusionOk="0">
                  <a:moveTo>
                    <a:pt x="283" y="0"/>
                  </a:moveTo>
                  <a:cubicBezTo>
                    <a:pt x="283" y="1"/>
                    <a:pt x="0" y="935"/>
                    <a:pt x="164" y="935"/>
                  </a:cubicBezTo>
                  <a:cubicBezTo>
                    <a:pt x="167" y="935"/>
                    <a:pt x="170" y="935"/>
                    <a:pt x="172" y="935"/>
                  </a:cubicBezTo>
                  <a:cubicBezTo>
                    <a:pt x="353" y="903"/>
                    <a:pt x="283" y="1"/>
                    <a:pt x="28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3"/>
            <p:cNvSpPr/>
            <p:nvPr/>
          </p:nvSpPr>
          <p:spPr>
            <a:xfrm>
              <a:off x="1043249" y="1886780"/>
              <a:ext cx="212562" cy="117999"/>
            </a:xfrm>
            <a:custGeom>
              <a:avLst/>
              <a:gdLst/>
              <a:ahLst/>
              <a:cxnLst/>
              <a:rect l="l" t="t" r="r" b="b"/>
              <a:pathLst>
                <a:path w="1034" h="574" extrusionOk="0">
                  <a:moveTo>
                    <a:pt x="1034" y="1"/>
                  </a:moveTo>
                  <a:cubicBezTo>
                    <a:pt x="1034" y="1"/>
                    <a:pt x="1" y="412"/>
                    <a:pt x="150" y="554"/>
                  </a:cubicBezTo>
                  <a:cubicBezTo>
                    <a:pt x="164" y="567"/>
                    <a:pt x="183" y="573"/>
                    <a:pt x="205" y="573"/>
                  </a:cubicBezTo>
                  <a:cubicBezTo>
                    <a:pt x="430" y="573"/>
                    <a:pt x="1034" y="1"/>
                    <a:pt x="103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3"/>
            <p:cNvSpPr/>
            <p:nvPr/>
          </p:nvSpPr>
          <p:spPr>
            <a:xfrm>
              <a:off x="777039" y="3297386"/>
              <a:ext cx="173503" cy="111420"/>
            </a:xfrm>
            <a:custGeom>
              <a:avLst/>
              <a:gdLst/>
              <a:ahLst/>
              <a:cxnLst/>
              <a:rect l="l" t="t" r="r" b="b"/>
              <a:pathLst>
                <a:path w="844" h="542" extrusionOk="0">
                  <a:moveTo>
                    <a:pt x="1" y="1"/>
                  </a:moveTo>
                  <a:cubicBezTo>
                    <a:pt x="1" y="1"/>
                    <a:pt x="579" y="541"/>
                    <a:pt x="743" y="541"/>
                  </a:cubicBezTo>
                  <a:cubicBezTo>
                    <a:pt x="763" y="541"/>
                    <a:pt x="777" y="533"/>
                    <a:pt x="783" y="514"/>
                  </a:cubicBezTo>
                  <a:cubicBezTo>
                    <a:pt x="843" y="34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3"/>
            <p:cNvSpPr/>
            <p:nvPr/>
          </p:nvSpPr>
          <p:spPr>
            <a:xfrm>
              <a:off x="876123" y="2788194"/>
              <a:ext cx="202078" cy="72362"/>
            </a:xfrm>
            <a:custGeom>
              <a:avLst/>
              <a:gdLst/>
              <a:ahLst/>
              <a:cxnLst/>
              <a:rect l="l" t="t" r="r" b="b"/>
              <a:pathLst>
                <a:path w="983" h="352" extrusionOk="0">
                  <a:moveTo>
                    <a:pt x="982" y="0"/>
                  </a:moveTo>
                  <a:lnTo>
                    <a:pt x="982" y="0"/>
                  </a:lnTo>
                  <a:cubicBezTo>
                    <a:pt x="982" y="0"/>
                    <a:pt x="0" y="171"/>
                    <a:pt x="101" y="323"/>
                  </a:cubicBezTo>
                  <a:cubicBezTo>
                    <a:pt x="115" y="343"/>
                    <a:pt x="141" y="352"/>
                    <a:pt x="176" y="352"/>
                  </a:cubicBezTo>
                  <a:cubicBezTo>
                    <a:pt x="399" y="352"/>
                    <a:pt x="982" y="0"/>
                    <a:pt x="98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3"/>
            <p:cNvSpPr/>
            <p:nvPr/>
          </p:nvSpPr>
          <p:spPr>
            <a:xfrm>
              <a:off x="820620" y="3493497"/>
              <a:ext cx="189743" cy="51599"/>
            </a:xfrm>
            <a:custGeom>
              <a:avLst/>
              <a:gdLst/>
              <a:ahLst/>
              <a:cxnLst/>
              <a:rect l="l" t="t" r="r" b="b"/>
              <a:pathLst>
                <a:path w="923" h="251" extrusionOk="0">
                  <a:moveTo>
                    <a:pt x="0" y="0"/>
                  </a:moveTo>
                  <a:cubicBezTo>
                    <a:pt x="0" y="0"/>
                    <a:pt x="604" y="251"/>
                    <a:pt x="835" y="251"/>
                  </a:cubicBezTo>
                  <a:cubicBezTo>
                    <a:pt x="889" y="251"/>
                    <a:pt x="923" y="237"/>
                    <a:pt x="923" y="202"/>
                  </a:cubicBezTo>
                  <a:cubicBezTo>
                    <a:pt x="913" y="22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3"/>
            <p:cNvSpPr/>
            <p:nvPr/>
          </p:nvSpPr>
          <p:spPr>
            <a:xfrm>
              <a:off x="979934" y="3340966"/>
              <a:ext cx="69484" cy="192416"/>
            </a:xfrm>
            <a:custGeom>
              <a:avLst/>
              <a:gdLst/>
              <a:ahLst/>
              <a:cxnLst/>
              <a:rect l="l" t="t" r="r" b="b"/>
              <a:pathLst>
                <a:path w="338" h="936" extrusionOk="0">
                  <a:moveTo>
                    <a:pt x="78" y="1"/>
                  </a:moveTo>
                  <a:cubicBezTo>
                    <a:pt x="78" y="1"/>
                    <a:pt x="1" y="935"/>
                    <a:pt x="152" y="935"/>
                  </a:cubicBezTo>
                  <a:cubicBezTo>
                    <a:pt x="157" y="935"/>
                    <a:pt x="162" y="934"/>
                    <a:pt x="167" y="932"/>
                  </a:cubicBezTo>
                  <a:cubicBezTo>
                    <a:pt x="338" y="872"/>
                    <a:pt x="78" y="1"/>
                    <a:pt x="78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43"/>
            <p:cNvSpPr/>
            <p:nvPr/>
          </p:nvSpPr>
          <p:spPr>
            <a:xfrm>
              <a:off x="1016114" y="3520838"/>
              <a:ext cx="190360" cy="53449"/>
            </a:xfrm>
            <a:custGeom>
              <a:avLst/>
              <a:gdLst/>
              <a:ahLst/>
              <a:cxnLst/>
              <a:rect l="l" t="t" r="r" b="b"/>
              <a:pathLst>
                <a:path w="926" h="260" extrusionOk="0">
                  <a:moveTo>
                    <a:pt x="85" y="0"/>
                  </a:moveTo>
                  <a:cubicBezTo>
                    <a:pt x="33" y="0"/>
                    <a:pt x="0" y="14"/>
                    <a:pt x="0" y="48"/>
                  </a:cubicBezTo>
                  <a:cubicBezTo>
                    <a:pt x="13" y="228"/>
                    <a:pt x="925" y="260"/>
                    <a:pt x="925" y="260"/>
                  </a:cubicBezTo>
                  <a:cubicBezTo>
                    <a:pt x="925" y="260"/>
                    <a:pt x="314" y="0"/>
                    <a:pt x="8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3"/>
            <p:cNvSpPr/>
            <p:nvPr/>
          </p:nvSpPr>
          <p:spPr>
            <a:xfrm>
              <a:off x="911275" y="3326576"/>
              <a:ext cx="202078" cy="72362"/>
            </a:xfrm>
            <a:custGeom>
              <a:avLst/>
              <a:gdLst/>
              <a:ahLst/>
              <a:cxnLst/>
              <a:rect l="l" t="t" r="r" b="b"/>
              <a:pathLst>
                <a:path w="983" h="352" extrusionOk="0">
                  <a:moveTo>
                    <a:pt x="982" y="1"/>
                  </a:moveTo>
                  <a:lnTo>
                    <a:pt x="982" y="1"/>
                  </a:lnTo>
                  <a:cubicBezTo>
                    <a:pt x="982" y="1"/>
                    <a:pt x="0" y="172"/>
                    <a:pt x="101" y="321"/>
                  </a:cubicBezTo>
                  <a:cubicBezTo>
                    <a:pt x="116" y="342"/>
                    <a:pt x="144" y="351"/>
                    <a:pt x="181" y="351"/>
                  </a:cubicBezTo>
                  <a:cubicBezTo>
                    <a:pt x="409" y="351"/>
                    <a:pt x="982" y="1"/>
                    <a:pt x="982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3"/>
            <p:cNvSpPr/>
            <p:nvPr/>
          </p:nvSpPr>
          <p:spPr>
            <a:xfrm>
              <a:off x="1010153" y="3033642"/>
              <a:ext cx="202078" cy="72156"/>
            </a:xfrm>
            <a:custGeom>
              <a:avLst/>
              <a:gdLst/>
              <a:ahLst/>
              <a:cxnLst/>
              <a:rect l="l" t="t" r="r" b="b"/>
              <a:pathLst>
                <a:path w="983" h="351" extrusionOk="0">
                  <a:moveTo>
                    <a:pt x="983" y="0"/>
                  </a:moveTo>
                  <a:lnTo>
                    <a:pt x="983" y="0"/>
                  </a:lnTo>
                  <a:cubicBezTo>
                    <a:pt x="983" y="0"/>
                    <a:pt x="1" y="171"/>
                    <a:pt x="102" y="321"/>
                  </a:cubicBezTo>
                  <a:cubicBezTo>
                    <a:pt x="115" y="342"/>
                    <a:pt x="142" y="351"/>
                    <a:pt x="178" y="351"/>
                  </a:cubicBezTo>
                  <a:cubicBezTo>
                    <a:pt x="402" y="351"/>
                    <a:pt x="983" y="0"/>
                    <a:pt x="98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43"/>
            <p:cNvSpPr/>
            <p:nvPr/>
          </p:nvSpPr>
          <p:spPr>
            <a:xfrm>
              <a:off x="1051266" y="1953178"/>
              <a:ext cx="204545" cy="72156"/>
            </a:xfrm>
            <a:custGeom>
              <a:avLst/>
              <a:gdLst/>
              <a:ahLst/>
              <a:cxnLst/>
              <a:rect l="l" t="t" r="r" b="b"/>
              <a:pathLst>
                <a:path w="995" h="351" extrusionOk="0">
                  <a:moveTo>
                    <a:pt x="995" y="0"/>
                  </a:moveTo>
                  <a:lnTo>
                    <a:pt x="995" y="0"/>
                  </a:lnTo>
                  <a:cubicBezTo>
                    <a:pt x="995" y="0"/>
                    <a:pt x="0" y="171"/>
                    <a:pt x="111" y="321"/>
                  </a:cubicBezTo>
                  <a:cubicBezTo>
                    <a:pt x="125" y="342"/>
                    <a:pt x="152" y="351"/>
                    <a:pt x="188" y="351"/>
                  </a:cubicBezTo>
                  <a:cubicBezTo>
                    <a:pt x="414" y="351"/>
                    <a:pt x="995" y="0"/>
                    <a:pt x="9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43"/>
            <p:cNvSpPr/>
            <p:nvPr/>
          </p:nvSpPr>
          <p:spPr>
            <a:xfrm>
              <a:off x="929570" y="3504598"/>
              <a:ext cx="173298" cy="110804"/>
            </a:xfrm>
            <a:custGeom>
              <a:avLst/>
              <a:gdLst/>
              <a:ahLst/>
              <a:cxnLst/>
              <a:rect l="l" t="t" r="r" b="b"/>
              <a:pathLst>
                <a:path w="843" h="539" extrusionOk="0">
                  <a:moveTo>
                    <a:pt x="101" y="1"/>
                  </a:moveTo>
                  <a:cubicBezTo>
                    <a:pt x="80" y="1"/>
                    <a:pt x="66" y="9"/>
                    <a:pt x="60" y="28"/>
                  </a:cubicBezTo>
                  <a:cubicBezTo>
                    <a:pt x="0" y="197"/>
                    <a:pt x="843" y="539"/>
                    <a:pt x="843" y="539"/>
                  </a:cubicBezTo>
                  <a:cubicBezTo>
                    <a:pt x="843" y="539"/>
                    <a:pt x="265" y="1"/>
                    <a:pt x="10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43"/>
            <p:cNvSpPr/>
            <p:nvPr/>
          </p:nvSpPr>
          <p:spPr>
            <a:xfrm>
              <a:off x="746410" y="2967860"/>
              <a:ext cx="173298" cy="110804"/>
            </a:xfrm>
            <a:custGeom>
              <a:avLst/>
              <a:gdLst/>
              <a:ahLst/>
              <a:cxnLst/>
              <a:rect l="l" t="t" r="r" b="b"/>
              <a:pathLst>
                <a:path w="843" h="539" extrusionOk="0">
                  <a:moveTo>
                    <a:pt x="0" y="0"/>
                  </a:moveTo>
                  <a:cubicBezTo>
                    <a:pt x="0" y="0"/>
                    <a:pt x="578" y="538"/>
                    <a:pt x="749" y="538"/>
                  </a:cubicBezTo>
                  <a:cubicBezTo>
                    <a:pt x="771" y="538"/>
                    <a:pt x="786" y="530"/>
                    <a:pt x="792" y="511"/>
                  </a:cubicBezTo>
                  <a:cubicBezTo>
                    <a:pt x="843" y="33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3"/>
            <p:cNvSpPr/>
            <p:nvPr/>
          </p:nvSpPr>
          <p:spPr>
            <a:xfrm>
              <a:off x="884551" y="3058310"/>
              <a:ext cx="140200" cy="163636"/>
            </a:xfrm>
            <a:custGeom>
              <a:avLst/>
              <a:gdLst/>
              <a:ahLst/>
              <a:cxnLst/>
              <a:rect l="l" t="t" r="r" b="b"/>
              <a:pathLst>
                <a:path w="682" h="796" extrusionOk="0">
                  <a:moveTo>
                    <a:pt x="681" y="1"/>
                  </a:moveTo>
                  <a:cubicBezTo>
                    <a:pt x="681" y="1"/>
                    <a:pt x="0" y="733"/>
                    <a:pt x="171" y="793"/>
                  </a:cubicBezTo>
                  <a:cubicBezTo>
                    <a:pt x="176" y="794"/>
                    <a:pt x="182" y="795"/>
                    <a:pt x="187" y="795"/>
                  </a:cubicBezTo>
                  <a:cubicBezTo>
                    <a:pt x="370" y="795"/>
                    <a:pt x="681" y="1"/>
                    <a:pt x="68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3"/>
            <p:cNvSpPr/>
            <p:nvPr/>
          </p:nvSpPr>
          <p:spPr>
            <a:xfrm>
              <a:off x="863583" y="2907835"/>
              <a:ext cx="140406" cy="161786"/>
            </a:xfrm>
            <a:custGeom>
              <a:avLst/>
              <a:gdLst/>
              <a:ahLst/>
              <a:cxnLst/>
              <a:rect l="l" t="t" r="r" b="b"/>
              <a:pathLst>
                <a:path w="683" h="787" extrusionOk="0">
                  <a:moveTo>
                    <a:pt x="682" y="1"/>
                  </a:moveTo>
                  <a:cubicBezTo>
                    <a:pt x="682" y="1"/>
                    <a:pt x="1" y="733"/>
                    <a:pt x="172" y="783"/>
                  </a:cubicBezTo>
                  <a:cubicBezTo>
                    <a:pt x="178" y="785"/>
                    <a:pt x="184" y="786"/>
                    <a:pt x="191" y="786"/>
                  </a:cubicBezTo>
                  <a:cubicBezTo>
                    <a:pt x="375" y="786"/>
                    <a:pt x="682" y="1"/>
                    <a:pt x="682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41C4E53-9E03-F141-5066-11BA2894A959}"/>
              </a:ext>
            </a:extLst>
          </p:cNvPr>
          <p:cNvSpPr txBox="1"/>
          <p:nvPr/>
        </p:nvSpPr>
        <p:spPr>
          <a:xfrm>
            <a:off x="714819" y="237302"/>
            <a:ext cx="7701457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Clr>
                <a:schemeClr val="accent2"/>
              </a:buClr>
              <a:buSzPts val="1800"/>
              <a:buFont typeface="Lato"/>
              <a:buNone/>
              <a:defRPr sz="16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1pPr>
            <a:lvl2pPr marL="914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2pPr>
            <a:lvl3pPr marL="1371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3pPr>
            <a:lvl4pPr marL="1828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4pPr>
            <a:lvl5pPr marL="22860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5pPr>
            <a:lvl6pPr marL="27432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6pPr>
            <a:lvl7pPr marL="3200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7pPr>
            <a:lvl8pPr marL="3657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8pPr>
            <a:lvl9pPr marL="4114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9pPr>
          </a:lstStyle>
          <a:p>
            <a:r>
              <a:rPr lang="ru-RU" dirty="0"/>
              <a:t>МАНГА - это особый вид искусства, уходящий корнями в историю Японии. </a:t>
            </a:r>
          </a:p>
          <a:p>
            <a:endParaRPr lang="ru-RU" dirty="0"/>
          </a:p>
          <a:p>
            <a:r>
              <a:rPr lang="ru-RU" dirty="0"/>
              <a:t>Сегодня </a:t>
            </a:r>
            <a:r>
              <a:rPr lang="ru-RU" dirty="0" err="1"/>
              <a:t>манга</a:t>
            </a:r>
            <a:r>
              <a:rPr lang="ru-RU" dirty="0"/>
              <a:t> - это особый мир, ценители которого собираются </a:t>
            </a:r>
            <a:br>
              <a:rPr lang="ru-RU" dirty="0"/>
            </a:br>
            <a:r>
              <a:rPr lang="ru-RU" dirty="0"/>
              <a:t>в сообщества, концентрируются в определенных пространствах.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91466F-2215-A6E7-2032-F4E864C01AC1}"/>
              </a:ext>
            </a:extLst>
          </p:cNvPr>
          <p:cNvSpPr txBox="1"/>
          <p:nvPr/>
        </p:nvSpPr>
        <p:spPr>
          <a:xfrm>
            <a:off x="697744" y="1428797"/>
            <a:ext cx="4062062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Clr>
                <a:schemeClr val="accent2"/>
              </a:buClr>
              <a:buSzPts val="1800"/>
              <a:buFont typeface="Lato"/>
              <a:buNone/>
              <a:defRPr sz="16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1pPr>
            <a:lvl2pPr marL="914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2pPr>
            <a:lvl3pPr marL="1371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3pPr>
            <a:lvl4pPr marL="1828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4pPr>
            <a:lvl5pPr marL="22860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5pPr>
            <a:lvl6pPr marL="27432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6pPr>
            <a:lvl7pPr marL="3200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7pPr>
            <a:lvl8pPr marL="3657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8pPr>
            <a:lvl9pPr marL="4114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9pPr>
          </a:lstStyle>
          <a:p>
            <a:r>
              <a:rPr lang="ru-RU" dirty="0" err="1"/>
              <a:t>Манги</a:t>
            </a:r>
            <a:r>
              <a:rPr lang="ru-RU" dirty="0"/>
              <a:t> служат и образовательной цели. </a:t>
            </a:r>
          </a:p>
          <a:p>
            <a:r>
              <a:rPr lang="ru-RU" dirty="0"/>
              <a:t>Происходит это в двух ракурсах: </a:t>
            </a:r>
          </a:p>
          <a:p>
            <a:r>
              <a:rPr lang="ru-RU" sz="1400" dirty="0"/>
              <a:t>1)есть особый вид </a:t>
            </a:r>
            <a:r>
              <a:rPr lang="ru-RU" sz="1400" dirty="0" err="1"/>
              <a:t>манг</a:t>
            </a:r>
            <a:r>
              <a:rPr lang="ru-RU" sz="1400" dirty="0"/>
              <a:t>, в которых простым визуальным языком объясняются такие сложные вещи, как квантовая физика, высшая математика, разделы химии, основы живописи и так далее. </a:t>
            </a:r>
          </a:p>
          <a:p>
            <a:r>
              <a:rPr lang="ru-RU" sz="1400" dirty="0"/>
              <a:t>2) </a:t>
            </a:r>
            <a:r>
              <a:rPr lang="ru-RU" sz="1400" dirty="0" err="1"/>
              <a:t>манги</a:t>
            </a:r>
            <a:r>
              <a:rPr lang="ru-RU" sz="1400" dirty="0"/>
              <a:t> как таковые могут служить прекрасным средством для изучения иностранных языков, поскольку содержат минимум текста, при этом неадаптированного.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34"/>
          <p:cNvSpPr txBox="1">
            <a:spLocks noGrp="1"/>
          </p:cNvSpPr>
          <p:nvPr>
            <p:ph type="title"/>
          </p:nvPr>
        </p:nvSpPr>
        <p:spPr>
          <a:xfrm>
            <a:off x="636025" y="25085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3000"/>
              <a:t>Актуальность Проекта</a:t>
            </a:r>
            <a:endParaRPr sz="3000">
              <a:solidFill>
                <a:schemeClr val="accent3"/>
              </a:solidFill>
            </a:endParaRPr>
          </a:p>
        </p:txBody>
      </p:sp>
      <p:sp>
        <p:nvSpPr>
          <p:cNvPr id="822" name="Google Shape;822;p34"/>
          <p:cNvSpPr txBox="1"/>
          <p:nvPr/>
        </p:nvSpPr>
        <p:spPr>
          <a:xfrm>
            <a:off x="720000" y="998975"/>
            <a:ext cx="77040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chemeClr val="accent2"/>
              </a:buClr>
              <a:buSzPts val="1800"/>
              <a:buFont typeface="Lato"/>
              <a:buNone/>
              <a:defRPr sz="16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en" dirty="0" err="1">
                <a:sym typeface="Lexend"/>
              </a:rPr>
              <a:t>По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данным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опросов</a:t>
            </a:r>
            <a:r>
              <a:rPr lang="ru-RU" dirty="0">
                <a:sym typeface="Lexend"/>
              </a:rPr>
              <a:t>,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каждый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четвертый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подросток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читает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мангу</a:t>
            </a:r>
            <a:r>
              <a:rPr lang="en" dirty="0">
                <a:sym typeface="Lexend"/>
              </a:rPr>
              <a:t>.</a:t>
            </a:r>
            <a:endParaRPr dirty="0">
              <a:sym typeface="Lexend"/>
            </a:endParaRPr>
          </a:p>
          <a:p>
            <a:r>
              <a:rPr lang="en" dirty="0" err="1">
                <a:sym typeface="Lexend"/>
              </a:rPr>
              <a:t>Манга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является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самым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популярным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видом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комиксов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в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России</a:t>
            </a:r>
            <a:r>
              <a:rPr lang="en" dirty="0">
                <a:sym typeface="Lexend"/>
              </a:rPr>
              <a:t>.</a:t>
            </a:r>
            <a:endParaRPr dirty="0">
              <a:sym typeface="Lexend"/>
            </a:endParaRPr>
          </a:p>
          <a:p>
            <a:endParaRPr dirty="0"/>
          </a:p>
          <a:p>
            <a:endParaRPr dirty="0"/>
          </a:p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94B08F-8992-EEF1-32A7-B451729EE239}"/>
              </a:ext>
            </a:extLst>
          </p:cNvPr>
          <p:cNvSpPr txBox="1"/>
          <p:nvPr/>
        </p:nvSpPr>
        <p:spPr>
          <a:xfrm>
            <a:off x="719999" y="1848944"/>
            <a:ext cx="7620025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Clr>
                <a:schemeClr val="accent2"/>
              </a:buClr>
              <a:buSzPts val="1800"/>
              <a:buFont typeface="Lato"/>
              <a:buNone/>
              <a:defRPr sz="16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1pPr>
            <a:lvl2pPr marL="914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2pPr>
            <a:lvl3pPr marL="1371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3pPr>
            <a:lvl4pPr marL="1828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4pPr>
            <a:lvl5pPr marL="22860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5pPr>
            <a:lvl6pPr marL="27432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6pPr>
            <a:lvl7pPr marL="3200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7pPr>
            <a:lvl8pPr marL="3657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8pPr>
            <a:lvl9pPr marL="4114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9pPr>
          </a:lstStyle>
          <a:p>
            <a:r>
              <a:rPr lang="ru-RU" dirty="0"/>
              <a:t>По данным РБК, аниме и </a:t>
            </a:r>
            <a:r>
              <a:rPr lang="ru-RU" dirty="0" err="1"/>
              <a:t>манга</a:t>
            </a:r>
            <a:r>
              <a:rPr lang="ru-RU" dirty="0"/>
              <a:t> не являются больше нишевым контентом: стриминговые сервисы отчитываются о постоянном росте спроса на него, </a:t>
            </a:r>
            <a:br>
              <a:rPr lang="ru-RU" dirty="0"/>
            </a:br>
            <a:r>
              <a:rPr lang="ru-RU" dirty="0"/>
              <a:t>а </a:t>
            </a:r>
            <a:r>
              <a:rPr lang="en-GB" dirty="0"/>
              <a:t>Netflix </a:t>
            </a:r>
            <a:r>
              <a:rPr lang="ru-RU" dirty="0"/>
              <a:t>заявил, что более 100 млн аккаунтов просмотрели подобный контент хотя бы раз. </a:t>
            </a:r>
          </a:p>
          <a:p>
            <a:endParaRPr lang="ru-RU" dirty="0"/>
          </a:p>
          <a:p>
            <a:r>
              <a:rPr lang="ru-RU" dirty="0"/>
              <a:t>В 2022 г. продажи комиксов и </a:t>
            </a:r>
            <a:r>
              <a:rPr lang="ru-RU" dirty="0" err="1"/>
              <a:t>манги</a:t>
            </a:r>
            <a:r>
              <a:rPr lang="ru-RU" dirty="0"/>
              <a:t> в России выросли на 44% к 2021 г. и составили 6,5% от всего коммерческого рынка бумажных книг, (</a:t>
            </a:r>
            <a:r>
              <a:rPr lang="en-GB" dirty="0" err="1"/>
              <a:t>Vedomosti.ru</a:t>
            </a:r>
            <a:r>
              <a:rPr lang="en-GB" dirty="0"/>
              <a:t>).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35"/>
          <p:cNvSpPr txBox="1">
            <a:spLocks noGrp="1"/>
          </p:cNvSpPr>
          <p:nvPr>
            <p:ph type="title"/>
          </p:nvPr>
        </p:nvSpPr>
        <p:spPr>
          <a:xfrm>
            <a:off x="2068950" y="289625"/>
            <a:ext cx="5245800" cy="588300"/>
          </a:xfrm>
          <a:prstGeom prst="rect">
            <a:avLst/>
          </a:prstGeom>
          <a:noFill/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3000">
                <a:solidFill>
                  <a:srgbClr val="383838"/>
                </a:solidFill>
              </a:rPr>
              <a:t>Целевая аудитория проекта</a:t>
            </a:r>
            <a:endParaRPr sz="3000">
              <a:solidFill>
                <a:schemeClr val="accent3"/>
              </a:solidFill>
            </a:endParaRPr>
          </a:p>
        </p:txBody>
      </p:sp>
      <p:sp>
        <p:nvSpPr>
          <p:cNvPr id="830" name="Google Shape;830;p35"/>
          <p:cNvSpPr txBox="1"/>
          <p:nvPr/>
        </p:nvSpPr>
        <p:spPr>
          <a:xfrm>
            <a:off x="1701550" y="1935625"/>
            <a:ext cx="5678964" cy="19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Clr>
                <a:schemeClr val="accent2"/>
              </a:buClr>
              <a:buSzPts val="1800"/>
              <a:buFont typeface="Lato"/>
              <a:buNone/>
              <a:defRPr sz="16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1pPr>
            <a:lvl2pPr marL="914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2pPr>
            <a:lvl3pPr marL="1371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3pPr>
            <a:lvl4pPr marL="1828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4pPr>
            <a:lvl5pPr marL="22860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5pPr>
            <a:lvl6pPr marL="27432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6pPr>
            <a:lvl7pPr marL="3200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7pPr>
            <a:lvl8pPr marL="3657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8pPr>
            <a:lvl9pPr marL="4114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9pPr>
          </a:lstStyle>
          <a:p>
            <a:r>
              <a:rPr lang="ru-RU" dirty="0">
                <a:sym typeface="Lexend"/>
              </a:rPr>
              <a:t>Молодые л</a:t>
            </a:r>
            <a:r>
              <a:rPr lang="en" dirty="0" err="1">
                <a:sym typeface="Lexend"/>
              </a:rPr>
              <a:t>юди</a:t>
            </a:r>
            <a:r>
              <a:rPr lang="en" dirty="0">
                <a:sym typeface="Lexend"/>
              </a:rPr>
              <a:t>, </a:t>
            </a:r>
            <a:r>
              <a:rPr lang="ru-RU" dirty="0">
                <a:sym typeface="Lexend"/>
              </a:rPr>
              <a:t>увлеченные</a:t>
            </a:r>
            <a:r>
              <a:rPr lang="en" dirty="0">
                <a:sym typeface="Lexend"/>
              </a:rPr>
              <a:t> </a:t>
            </a:r>
            <a:r>
              <a:rPr lang="en" dirty="0" err="1">
                <a:sym typeface="Lexend"/>
              </a:rPr>
              <a:t>мангой</a:t>
            </a:r>
            <a:r>
              <a:rPr lang="en" dirty="0">
                <a:sym typeface="Lexend"/>
              </a:rPr>
              <a:t>, </a:t>
            </a:r>
            <a:r>
              <a:rPr lang="en" dirty="0" err="1">
                <a:sym typeface="Lexend"/>
              </a:rPr>
              <a:t>возраст</a:t>
            </a:r>
            <a:r>
              <a:rPr lang="en" dirty="0">
                <a:sym typeface="Lexend"/>
              </a:rPr>
              <a:t> 13-21</a:t>
            </a:r>
            <a:endParaRPr lang="ru-RU" dirty="0">
              <a:sym typeface="Lexend"/>
            </a:endParaRPr>
          </a:p>
          <a:p>
            <a:endParaRPr dirty="0">
              <a:sym typeface="Lexend"/>
            </a:endParaRPr>
          </a:p>
          <a:p>
            <a:endParaRPr dirty="0">
              <a:sym typeface="La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7F36FA-C5AA-96DE-E143-0C5BED70CD70}"/>
              </a:ext>
            </a:extLst>
          </p:cNvPr>
          <p:cNvSpPr txBox="1"/>
          <p:nvPr/>
        </p:nvSpPr>
        <p:spPr>
          <a:xfrm>
            <a:off x="1701550" y="2417861"/>
            <a:ext cx="6125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Lato"/>
                <a:ea typeface="Lato"/>
                <a:cs typeface="Lato"/>
              </a:rPr>
              <a:t>Изучающие языки студенты 18-25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1E549C-B763-4993-6F82-10BA224D5802}"/>
              </a:ext>
            </a:extLst>
          </p:cNvPr>
          <p:cNvSpPr txBox="1"/>
          <p:nvPr/>
        </p:nvSpPr>
        <p:spPr>
          <a:xfrm>
            <a:off x="1701550" y="2868997"/>
            <a:ext cx="5403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6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ru-RU" dirty="0"/>
              <a:t>Старшие школьники, которые испытывают сложности с наукой (физикой, химией, математикой)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36"/>
          <p:cNvSpPr txBox="1">
            <a:spLocks noGrp="1"/>
          </p:cNvSpPr>
          <p:nvPr>
            <p:ph type="title"/>
          </p:nvPr>
        </p:nvSpPr>
        <p:spPr>
          <a:xfrm>
            <a:off x="2647638" y="4426283"/>
            <a:ext cx="38487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>
                <a:solidFill>
                  <a:schemeClr val="accent2"/>
                </a:solidFill>
              </a:rPr>
              <a:t>— SOMEONE </a:t>
            </a:r>
            <a:r>
              <a:rPr lang="en">
                <a:solidFill>
                  <a:schemeClr val="accent3"/>
                </a:solidFill>
              </a:rPr>
              <a:t>FAMOUS</a:t>
            </a:r>
            <a:endParaRPr>
              <a:solidFill>
                <a:schemeClr val="accent3"/>
              </a:solidFill>
            </a:endParaRPr>
          </a:p>
        </p:txBody>
      </p:sp>
      <p:grpSp>
        <p:nvGrpSpPr>
          <p:cNvPr id="836" name="Google Shape;836;p36"/>
          <p:cNvGrpSpPr/>
          <p:nvPr/>
        </p:nvGrpSpPr>
        <p:grpSpPr>
          <a:xfrm>
            <a:off x="7356296" y="1562873"/>
            <a:ext cx="1341812" cy="3231840"/>
            <a:chOff x="3392108" y="4208249"/>
            <a:chExt cx="281102" cy="677052"/>
          </a:xfrm>
        </p:grpSpPr>
        <p:sp>
          <p:nvSpPr>
            <p:cNvPr id="837" name="Google Shape;837;p36"/>
            <p:cNvSpPr/>
            <p:nvPr/>
          </p:nvSpPr>
          <p:spPr>
            <a:xfrm>
              <a:off x="3460491" y="4246518"/>
              <a:ext cx="20160" cy="68007"/>
            </a:xfrm>
            <a:custGeom>
              <a:avLst/>
              <a:gdLst/>
              <a:ahLst/>
              <a:cxnLst/>
              <a:rect l="l" t="t" r="r" b="b"/>
              <a:pathLst>
                <a:path w="482" h="1626" extrusionOk="0">
                  <a:moveTo>
                    <a:pt x="60" y="0"/>
                  </a:moveTo>
                  <a:cubicBezTo>
                    <a:pt x="22" y="253"/>
                    <a:pt x="41" y="614"/>
                    <a:pt x="41" y="884"/>
                  </a:cubicBezTo>
                  <a:cubicBezTo>
                    <a:pt x="51" y="1144"/>
                    <a:pt x="0" y="1625"/>
                    <a:pt x="0" y="1625"/>
                  </a:cubicBezTo>
                  <a:cubicBezTo>
                    <a:pt x="0" y="1625"/>
                    <a:pt x="82" y="1587"/>
                    <a:pt x="181" y="1527"/>
                  </a:cubicBezTo>
                  <a:cubicBezTo>
                    <a:pt x="190" y="1466"/>
                    <a:pt x="202" y="1365"/>
                    <a:pt x="212" y="1264"/>
                  </a:cubicBezTo>
                  <a:cubicBezTo>
                    <a:pt x="212" y="1264"/>
                    <a:pt x="241" y="1385"/>
                    <a:pt x="241" y="1486"/>
                  </a:cubicBezTo>
                  <a:cubicBezTo>
                    <a:pt x="332" y="1425"/>
                    <a:pt x="421" y="1356"/>
                    <a:pt x="482" y="1276"/>
                  </a:cubicBezTo>
                  <a:lnTo>
                    <a:pt x="482" y="1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36"/>
            <p:cNvSpPr/>
            <p:nvPr/>
          </p:nvSpPr>
          <p:spPr>
            <a:xfrm>
              <a:off x="3476468" y="4244469"/>
              <a:ext cx="102764" cy="154041"/>
            </a:xfrm>
            <a:custGeom>
              <a:avLst/>
              <a:gdLst/>
              <a:ahLst/>
              <a:cxnLst/>
              <a:rect l="l" t="t" r="r" b="b"/>
              <a:pathLst>
                <a:path w="2457" h="3683" extrusionOk="0">
                  <a:moveTo>
                    <a:pt x="1896" y="1"/>
                  </a:moveTo>
                  <a:lnTo>
                    <a:pt x="109" y="49"/>
                  </a:lnTo>
                  <a:cubicBezTo>
                    <a:pt x="109" y="49"/>
                    <a:pt x="90" y="711"/>
                    <a:pt x="131" y="1265"/>
                  </a:cubicBezTo>
                  <a:cubicBezTo>
                    <a:pt x="169" y="1826"/>
                    <a:pt x="1" y="3350"/>
                    <a:pt x="1" y="3350"/>
                  </a:cubicBezTo>
                  <a:cubicBezTo>
                    <a:pt x="1" y="3350"/>
                    <a:pt x="632" y="3511"/>
                    <a:pt x="974" y="3591"/>
                  </a:cubicBezTo>
                  <a:cubicBezTo>
                    <a:pt x="1325" y="3673"/>
                    <a:pt x="2146" y="3682"/>
                    <a:pt x="2146" y="3682"/>
                  </a:cubicBezTo>
                  <a:cubicBezTo>
                    <a:pt x="2146" y="3682"/>
                    <a:pt x="2257" y="3391"/>
                    <a:pt x="2358" y="2999"/>
                  </a:cubicBezTo>
                  <a:cubicBezTo>
                    <a:pt x="2457" y="2618"/>
                    <a:pt x="2228" y="1956"/>
                    <a:pt x="2146" y="1686"/>
                  </a:cubicBezTo>
                  <a:cubicBezTo>
                    <a:pt x="2067" y="1414"/>
                    <a:pt x="2035" y="1164"/>
                    <a:pt x="2007" y="822"/>
                  </a:cubicBezTo>
                  <a:cubicBezTo>
                    <a:pt x="1966" y="391"/>
                    <a:pt x="1896" y="1"/>
                    <a:pt x="1896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36"/>
            <p:cNvSpPr/>
            <p:nvPr/>
          </p:nvSpPr>
          <p:spPr>
            <a:xfrm>
              <a:off x="3436609" y="4491190"/>
              <a:ext cx="93604" cy="388554"/>
            </a:xfrm>
            <a:custGeom>
              <a:avLst/>
              <a:gdLst/>
              <a:ahLst/>
              <a:cxnLst/>
              <a:rect l="l" t="t" r="r" b="b"/>
              <a:pathLst>
                <a:path w="2238" h="9290" extrusionOk="0">
                  <a:moveTo>
                    <a:pt x="1242" y="0"/>
                  </a:moveTo>
                  <a:cubicBezTo>
                    <a:pt x="865" y="0"/>
                    <a:pt x="570" y="366"/>
                    <a:pt x="552" y="933"/>
                  </a:cubicBezTo>
                  <a:cubicBezTo>
                    <a:pt x="552" y="933"/>
                    <a:pt x="593" y="4012"/>
                    <a:pt x="631" y="4414"/>
                  </a:cubicBezTo>
                  <a:cubicBezTo>
                    <a:pt x="713" y="5156"/>
                    <a:pt x="802" y="6622"/>
                    <a:pt x="882" y="7164"/>
                  </a:cubicBezTo>
                  <a:cubicBezTo>
                    <a:pt x="963" y="7706"/>
                    <a:pt x="903" y="8016"/>
                    <a:pt x="894" y="8045"/>
                  </a:cubicBezTo>
                  <a:cubicBezTo>
                    <a:pt x="882" y="8076"/>
                    <a:pt x="593" y="8438"/>
                    <a:pt x="492" y="8548"/>
                  </a:cubicBezTo>
                  <a:cubicBezTo>
                    <a:pt x="381" y="8669"/>
                    <a:pt x="111" y="8910"/>
                    <a:pt x="61" y="8948"/>
                  </a:cubicBezTo>
                  <a:cubicBezTo>
                    <a:pt x="0" y="8999"/>
                    <a:pt x="0" y="9109"/>
                    <a:pt x="70" y="9170"/>
                  </a:cubicBezTo>
                  <a:cubicBezTo>
                    <a:pt x="121" y="9212"/>
                    <a:pt x="250" y="9289"/>
                    <a:pt x="404" y="9289"/>
                  </a:cubicBezTo>
                  <a:cubicBezTo>
                    <a:pt x="432" y="9289"/>
                    <a:pt x="462" y="9286"/>
                    <a:pt x="492" y="9280"/>
                  </a:cubicBezTo>
                  <a:cubicBezTo>
                    <a:pt x="682" y="9239"/>
                    <a:pt x="903" y="9040"/>
                    <a:pt x="1033" y="8979"/>
                  </a:cubicBezTo>
                  <a:cubicBezTo>
                    <a:pt x="1154" y="8919"/>
                    <a:pt x="1293" y="8878"/>
                    <a:pt x="1404" y="8828"/>
                  </a:cubicBezTo>
                  <a:cubicBezTo>
                    <a:pt x="1505" y="8768"/>
                    <a:pt x="1556" y="8717"/>
                    <a:pt x="1556" y="8609"/>
                  </a:cubicBezTo>
                  <a:cubicBezTo>
                    <a:pt x="1556" y="8498"/>
                    <a:pt x="1464" y="8166"/>
                    <a:pt x="1464" y="8127"/>
                  </a:cubicBezTo>
                  <a:cubicBezTo>
                    <a:pt x="1474" y="8086"/>
                    <a:pt x="1464" y="7985"/>
                    <a:pt x="1464" y="7934"/>
                  </a:cubicBezTo>
                  <a:cubicBezTo>
                    <a:pt x="1464" y="7886"/>
                    <a:pt x="1445" y="7845"/>
                    <a:pt x="1445" y="7715"/>
                  </a:cubicBezTo>
                  <a:cubicBezTo>
                    <a:pt x="1445" y="7573"/>
                    <a:pt x="1585" y="6119"/>
                    <a:pt x="1616" y="5878"/>
                  </a:cubicBezTo>
                  <a:cubicBezTo>
                    <a:pt x="1664" y="5548"/>
                    <a:pt x="1645" y="5247"/>
                    <a:pt x="1575" y="4975"/>
                  </a:cubicBezTo>
                  <a:cubicBezTo>
                    <a:pt x="1496" y="4706"/>
                    <a:pt x="1484" y="4364"/>
                    <a:pt x="1496" y="4142"/>
                  </a:cubicBezTo>
                  <a:cubicBezTo>
                    <a:pt x="1496" y="3914"/>
                    <a:pt x="2146" y="1775"/>
                    <a:pt x="2146" y="1775"/>
                  </a:cubicBezTo>
                  <a:cubicBezTo>
                    <a:pt x="2206" y="1313"/>
                    <a:pt x="2237" y="752"/>
                    <a:pt x="2146" y="470"/>
                  </a:cubicBezTo>
                  <a:cubicBezTo>
                    <a:pt x="2047" y="191"/>
                    <a:pt x="1816" y="20"/>
                    <a:pt x="1274" y="1"/>
                  </a:cubicBezTo>
                  <a:cubicBezTo>
                    <a:pt x="1263" y="0"/>
                    <a:pt x="1252" y="0"/>
                    <a:pt x="1242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36"/>
            <p:cNvSpPr/>
            <p:nvPr/>
          </p:nvSpPr>
          <p:spPr>
            <a:xfrm>
              <a:off x="3459654" y="4491190"/>
              <a:ext cx="70559" cy="155254"/>
            </a:xfrm>
            <a:custGeom>
              <a:avLst/>
              <a:gdLst/>
              <a:ahLst/>
              <a:cxnLst/>
              <a:rect l="l" t="t" r="r" b="b"/>
              <a:pathLst>
                <a:path w="1687" h="3712" extrusionOk="0">
                  <a:moveTo>
                    <a:pt x="691" y="0"/>
                  </a:moveTo>
                  <a:cubicBezTo>
                    <a:pt x="314" y="0"/>
                    <a:pt x="19" y="366"/>
                    <a:pt x="1" y="933"/>
                  </a:cubicBezTo>
                  <a:cubicBezTo>
                    <a:pt x="1" y="933"/>
                    <a:pt x="20" y="2599"/>
                    <a:pt x="51" y="3641"/>
                  </a:cubicBezTo>
                  <a:cubicBezTo>
                    <a:pt x="242" y="3673"/>
                    <a:pt x="492" y="3702"/>
                    <a:pt x="843" y="3711"/>
                  </a:cubicBezTo>
                  <a:lnTo>
                    <a:pt x="1034" y="3711"/>
                  </a:lnTo>
                  <a:cubicBezTo>
                    <a:pt x="1214" y="3020"/>
                    <a:pt x="1595" y="1775"/>
                    <a:pt x="1595" y="1775"/>
                  </a:cubicBezTo>
                  <a:cubicBezTo>
                    <a:pt x="1655" y="1313"/>
                    <a:pt x="1686" y="752"/>
                    <a:pt x="1595" y="470"/>
                  </a:cubicBezTo>
                  <a:cubicBezTo>
                    <a:pt x="1496" y="191"/>
                    <a:pt x="1265" y="20"/>
                    <a:pt x="723" y="1"/>
                  </a:cubicBezTo>
                  <a:cubicBezTo>
                    <a:pt x="712" y="0"/>
                    <a:pt x="701" y="0"/>
                    <a:pt x="691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36"/>
            <p:cNvSpPr/>
            <p:nvPr/>
          </p:nvSpPr>
          <p:spPr>
            <a:xfrm>
              <a:off x="3436609" y="4490312"/>
              <a:ext cx="93604" cy="390646"/>
            </a:xfrm>
            <a:custGeom>
              <a:avLst/>
              <a:gdLst/>
              <a:ahLst/>
              <a:cxnLst/>
              <a:rect l="l" t="t" r="r" b="b"/>
              <a:pathLst>
                <a:path w="2238" h="9340" fill="none" extrusionOk="0">
                  <a:moveTo>
                    <a:pt x="552" y="954"/>
                  </a:moveTo>
                  <a:cubicBezTo>
                    <a:pt x="552" y="954"/>
                    <a:pt x="593" y="4033"/>
                    <a:pt x="631" y="4435"/>
                  </a:cubicBezTo>
                  <a:cubicBezTo>
                    <a:pt x="713" y="5177"/>
                    <a:pt x="802" y="6643"/>
                    <a:pt x="882" y="7185"/>
                  </a:cubicBezTo>
                  <a:cubicBezTo>
                    <a:pt x="963" y="7727"/>
                    <a:pt x="903" y="8037"/>
                    <a:pt x="894" y="8066"/>
                  </a:cubicBezTo>
                  <a:cubicBezTo>
                    <a:pt x="882" y="8097"/>
                    <a:pt x="593" y="8459"/>
                    <a:pt x="492" y="8569"/>
                  </a:cubicBezTo>
                  <a:cubicBezTo>
                    <a:pt x="381" y="8690"/>
                    <a:pt x="111" y="8931"/>
                    <a:pt x="61" y="8969"/>
                  </a:cubicBezTo>
                  <a:cubicBezTo>
                    <a:pt x="0" y="9020"/>
                    <a:pt x="0" y="9130"/>
                    <a:pt x="70" y="9191"/>
                  </a:cubicBezTo>
                  <a:cubicBezTo>
                    <a:pt x="130" y="9241"/>
                    <a:pt x="301" y="9340"/>
                    <a:pt x="492" y="9301"/>
                  </a:cubicBezTo>
                  <a:cubicBezTo>
                    <a:pt x="682" y="9260"/>
                    <a:pt x="903" y="9061"/>
                    <a:pt x="1033" y="9000"/>
                  </a:cubicBezTo>
                  <a:cubicBezTo>
                    <a:pt x="1154" y="8940"/>
                    <a:pt x="1293" y="8899"/>
                    <a:pt x="1404" y="8849"/>
                  </a:cubicBezTo>
                  <a:cubicBezTo>
                    <a:pt x="1505" y="8789"/>
                    <a:pt x="1556" y="8738"/>
                    <a:pt x="1556" y="8630"/>
                  </a:cubicBezTo>
                  <a:cubicBezTo>
                    <a:pt x="1556" y="8519"/>
                    <a:pt x="1464" y="8187"/>
                    <a:pt x="1464" y="8148"/>
                  </a:cubicBezTo>
                  <a:cubicBezTo>
                    <a:pt x="1474" y="8107"/>
                    <a:pt x="1464" y="8006"/>
                    <a:pt x="1464" y="7955"/>
                  </a:cubicBezTo>
                  <a:cubicBezTo>
                    <a:pt x="1464" y="7907"/>
                    <a:pt x="1445" y="7866"/>
                    <a:pt x="1445" y="7736"/>
                  </a:cubicBezTo>
                  <a:cubicBezTo>
                    <a:pt x="1445" y="7594"/>
                    <a:pt x="1585" y="6140"/>
                    <a:pt x="1616" y="5899"/>
                  </a:cubicBezTo>
                  <a:cubicBezTo>
                    <a:pt x="1664" y="5569"/>
                    <a:pt x="1645" y="5268"/>
                    <a:pt x="1575" y="4996"/>
                  </a:cubicBezTo>
                  <a:cubicBezTo>
                    <a:pt x="1496" y="4727"/>
                    <a:pt x="1484" y="4385"/>
                    <a:pt x="1496" y="4163"/>
                  </a:cubicBezTo>
                  <a:cubicBezTo>
                    <a:pt x="1496" y="3935"/>
                    <a:pt x="2146" y="1796"/>
                    <a:pt x="2146" y="1796"/>
                  </a:cubicBezTo>
                  <a:cubicBezTo>
                    <a:pt x="2206" y="1334"/>
                    <a:pt x="2237" y="773"/>
                    <a:pt x="2146" y="491"/>
                  </a:cubicBezTo>
                  <a:cubicBezTo>
                    <a:pt x="2047" y="212"/>
                    <a:pt x="1816" y="41"/>
                    <a:pt x="1274" y="22"/>
                  </a:cubicBezTo>
                  <a:cubicBezTo>
                    <a:pt x="882" y="0"/>
                    <a:pt x="571" y="371"/>
                    <a:pt x="552" y="954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36"/>
            <p:cNvSpPr/>
            <p:nvPr/>
          </p:nvSpPr>
          <p:spPr>
            <a:xfrm>
              <a:off x="3435313" y="4837704"/>
              <a:ext cx="68384" cy="47597"/>
            </a:xfrm>
            <a:custGeom>
              <a:avLst/>
              <a:gdLst/>
              <a:ahLst/>
              <a:cxnLst/>
              <a:rect l="l" t="t" r="r" b="b"/>
              <a:pathLst>
                <a:path w="1635" h="1138" extrusionOk="0">
                  <a:moveTo>
                    <a:pt x="1536" y="1"/>
                  </a:moveTo>
                  <a:cubicBezTo>
                    <a:pt x="1536" y="1"/>
                    <a:pt x="1416" y="172"/>
                    <a:pt x="1315" y="263"/>
                  </a:cubicBezTo>
                  <a:cubicBezTo>
                    <a:pt x="1214" y="343"/>
                    <a:pt x="1064" y="403"/>
                    <a:pt x="1033" y="413"/>
                  </a:cubicBezTo>
                  <a:cubicBezTo>
                    <a:pt x="1023" y="415"/>
                    <a:pt x="1014" y="416"/>
                    <a:pt x="1006" y="416"/>
                  </a:cubicBezTo>
                  <a:cubicBezTo>
                    <a:pt x="985" y="416"/>
                    <a:pt x="976" y="408"/>
                    <a:pt x="985" y="393"/>
                  </a:cubicBezTo>
                  <a:cubicBezTo>
                    <a:pt x="994" y="372"/>
                    <a:pt x="1023" y="292"/>
                    <a:pt x="1033" y="242"/>
                  </a:cubicBezTo>
                  <a:cubicBezTo>
                    <a:pt x="1045" y="203"/>
                    <a:pt x="1014" y="162"/>
                    <a:pt x="985" y="143"/>
                  </a:cubicBezTo>
                  <a:cubicBezTo>
                    <a:pt x="954" y="121"/>
                    <a:pt x="792" y="52"/>
                    <a:pt x="732" y="32"/>
                  </a:cubicBezTo>
                  <a:cubicBezTo>
                    <a:pt x="712" y="28"/>
                    <a:pt x="697" y="26"/>
                    <a:pt x="684" y="26"/>
                  </a:cubicBezTo>
                  <a:cubicBezTo>
                    <a:pt x="666" y="26"/>
                    <a:pt x="654" y="31"/>
                    <a:pt x="643" y="42"/>
                  </a:cubicBezTo>
                  <a:cubicBezTo>
                    <a:pt x="633" y="61"/>
                    <a:pt x="523" y="242"/>
                    <a:pt x="523" y="242"/>
                  </a:cubicBezTo>
                  <a:cubicBezTo>
                    <a:pt x="523" y="242"/>
                    <a:pt x="503" y="242"/>
                    <a:pt x="482" y="251"/>
                  </a:cubicBezTo>
                  <a:cubicBezTo>
                    <a:pt x="472" y="263"/>
                    <a:pt x="352" y="393"/>
                    <a:pt x="342" y="403"/>
                  </a:cubicBezTo>
                  <a:lnTo>
                    <a:pt x="342" y="422"/>
                  </a:lnTo>
                  <a:cubicBezTo>
                    <a:pt x="342" y="422"/>
                    <a:pt x="120" y="613"/>
                    <a:pt x="111" y="625"/>
                  </a:cubicBezTo>
                  <a:cubicBezTo>
                    <a:pt x="92" y="634"/>
                    <a:pt x="31" y="673"/>
                    <a:pt x="22" y="704"/>
                  </a:cubicBezTo>
                  <a:cubicBezTo>
                    <a:pt x="10" y="733"/>
                    <a:pt x="0" y="885"/>
                    <a:pt x="22" y="935"/>
                  </a:cubicBezTo>
                  <a:cubicBezTo>
                    <a:pt x="31" y="986"/>
                    <a:pt x="142" y="1046"/>
                    <a:pt x="231" y="1084"/>
                  </a:cubicBezTo>
                  <a:cubicBezTo>
                    <a:pt x="304" y="1114"/>
                    <a:pt x="396" y="1137"/>
                    <a:pt x="472" y="1137"/>
                  </a:cubicBezTo>
                  <a:cubicBezTo>
                    <a:pt x="502" y="1137"/>
                    <a:pt x="529" y="1134"/>
                    <a:pt x="551" y="1125"/>
                  </a:cubicBezTo>
                  <a:cubicBezTo>
                    <a:pt x="624" y="1106"/>
                    <a:pt x="864" y="995"/>
                    <a:pt x="985" y="885"/>
                  </a:cubicBezTo>
                  <a:cubicBezTo>
                    <a:pt x="1105" y="764"/>
                    <a:pt x="1165" y="714"/>
                    <a:pt x="1255" y="685"/>
                  </a:cubicBezTo>
                  <a:cubicBezTo>
                    <a:pt x="1346" y="653"/>
                    <a:pt x="1495" y="574"/>
                    <a:pt x="1555" y="523"/>
                  </a:cubicBezTo>
                  <a:cubicBezTo>
                    <a:pt x="1616" y="473"/>
                    <a:pt x="1635" y="454"/>
                    <a:pt x="1635" y="413"/>
                  </a:cubicBezTo>
                  <a:cubicBezTo>
                    <a:pt x="1635" y="372"/>
                    <a:pt x="1606" y="273"/>
                    <a:pt x="1606" y="263"/>
                  </a:cubicBezTo>
                  <a:cubicBezTo>
                    <a:pt x="1606" y="251"/>
                    <a:pt x="1565" y="52"/>
                    <a:pt x="1555" y="32"/>
                  </a:cubicBezTo>
                  <a:cubicBezTo>
                    <a:pt x="1555" y="11"/>
                    <a:pt x="1536" y="1"/>
                    <a:pt x="1536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36"/>
            <p:cNvSpPr/>
            <p:nvPr/>
          </p:nvSpPr>
          <p:spPr>
            <a:xfrm>
              <a:off x="3436191" y="4853221"/>
              <a:ext cx="40738" cy="22293"/>
            </a:xfrm>
            <a:custGeom>
              <a:avLst/>
              <a:gdLst/>
              <a:ahLst/>
              <a:cxnLst/>
              <a:rect l="l" t="t" r="r" b="b"/>
              <a:pathLst>
                <a:path w="974" h="533" fill="none" extrusionOk="0">
                  <a:moveTo>
                    <a:pt x="20" y="302"/>
                  </a:moveTo>
                  <a:cubicBezTo>
                    <a:pt x="1" y="333"/>
                    <a:pt x="20" y="374"/>
                    <a:pt x="49" y="393"/>
                  </a:cubicBezTo>
                  <a:cubicBezTo>
                    <a:pt x="80" y="403"/>
                    <a:pt x="261" y="494"/>
                    <a:pt x="340" y="514"/>
                  </a:cubicBezTo>
                  <a:cubicBezTo>
                    <a:pt x="432" y="533"/>
                    <a:pt x="521" y="533"/>
                    <a:pt x="571" y="482"/>
                  </a:cubicBezTo>
                  <a:cubicBezTo>
                    <a:pt x="632" y="444"/>
                    <a:pt x="882" y="172"/>
                    <a:pt x="913" y="143"/>
                  </a:cubicBezTo>
                  <a:cubicBezTo>
                    <a:pt x="933" y="102"/>
                    <a:pt x="973" y="1"/>
                    <a:pt x="973" y="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36"/>
            <p:cNvSpPr/>
            <p:nvPr/>
          </p:nvSpPr>
          <p:spPr>
            <a:xfrm>
              <a:off x="3457145" y="4847784"/>
              <a:ext cx="17274" cy="11418"/>
            </a:xfrm>
            <a:custGeom>
              <a:avLst/>
              <a:gdLst/>
              <a:ahLst/>
              <a:cxnLst/>
              <a:rect l="l" t="t" r="r" b="b"/>
              <a:pathLst>
                <a:path w="413" h="273" fill="none" extrusionOk="0">
                  <a:moveTo>
                    <a:pt x="1" y="1"/>
                  </a:moveTo>
                  <a:cubicBezTo>
                    <a:pt x="1" y="1"/>
                    <a:pt x="342" y="162"/>
                    <a:pt x="371" y="191"/>
                  </a:cubicBezTo>
                  <a:cubicBezTo>
                    <a:pt x="412" y="213"/>
                    <a:pt x="412" y="263"/>
                    <a:pt x="403" y="273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36"/>
            <p:cNvSpPr/>
            <p:nvPr/>
          </p:nvSpPr>
          <p:spPr>
            <a:xfrm>
              <a:off x="3449575" y="4855354"/>
              <a:ext cx="20620" cy="8909"/>
            </a:xfrm>
            <a:custGeom>
              <a:avLst/>
              <a:gdLst/>
              <a:ahLst/>
              <a:cxnLst/>
              <a:rect l="l" t="t" r="r" b="b"/>
              <a:pathLst>
                <a:path w="493" h="213" fill="none" extrusionOk="0">
                  <a:moveTo>
                    <a:pt x="1" y="0"/>
                  </a:moveTo>
                  <a:cubicBezTo>
                    <a:pt x="1" y="0"/>
                    <a:pt x="372" y="181"/>
                    <a:pt x="403" y="191"/>
                  </a:cubicBezTo>
                  <a:cubicBezTo>
                    <a:pt x="432" y="212"/>
                    <a:pt x="473" y="212"/>
                    <a:pt x="492" y="19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36"/>
            <p:cNvSpPr/>
            <p:nvPr/>
          </p:nvSpPr>
          <p:spPr>
            <a:xfrm>
              <a:off x="3435689" y="4849122"/>
              <a:ext cx="66836" cy="33962"/>
            </a:xfrm>
            <a:custGeom>
              <a:avLst/>
              <a:gdLst/>
              <a:ahLst/>
              <a:cxnLst/>
              <a:rect l="l" t="t" r="r" b="b"/>
              <a:pathLst>
                <a:path w="1598" h="812" fill="none" extrusionOk="0">
                  <a:moveTo>
                    <a:pt x="1" y="592"/>
                  </a:moveTo>
                  <a:cubicBezTo>
                    <a:pt x="1" y="621"/>
                    <a:pt x="32" y="653"/>
                    <a:pt x="92" y="681"/>
                  </a:cubicBezTo>
                  <a:cubicBezTo>
                    <a:pt x="143" y="713"/>
                    <a:pt x="263" y="761"/>
                    <a:pt x="352" y="783"/>
                  </a:cubicBezTo>
                  <a:cubicBezTo>
                    <a:pt x="453" y="811"/>
                    <a:pt x="533" y="802"/>
                    <a:pt x="593" y="761"/>
                  </a:cubicBezTo>
                  <a:cubicBezTo>
                    <a:pt x="663" y="732"/>
                    <a:pt x="815" y="662"/>
                    <a:pt x="904" y="580"/>
                  </a:cubicBezTo>
                  <a:cubicBezTo>
                    <a:pt x="995" y="491"/>
                    <a:pt x="1115" y="371"/>
                    <a:pt x="1176" y="352"/>
                  </a:cubicBezTo>
                  <a:cubicBezTo>
                    <a:pt x="1246" y="320"/>
                    <a:pt x="1306" y="250"/>
                    <a:pt x="1337" y="190"/>
                  </a:cubicBezTo>
                  <a:cubicBezTo>
                    <a:pt x="1366" y="140"/>
                    <a:pt x="1597" y="0"/>
                    <a:pt x="1597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36"/>
            <p:cNvSpPr/>
            <p:nvPr/>
          </p:nvSpPr>
          <p:spPr>
            <a:xfrm>
              <a:off x="3525109" y="4654096"/>
              <a:ext cx="146388" cy="214228"/>
            </a:xfrm>
            <a:custGeom>
              <a:avLst/>
              <a:gdLst/>
              <a:ahLst/>
              <a:cxnLst/>
              <a:rect l="l" t="t" r="r" b="b"/>
              <a:pathLst>
                <a:path w="3500" h="5122" extrusionOk="0">
                  <a:moveTo>
                    <a:pt x="500" y="1"/>
                  </a:moveTo>
                  <a:cubicBezTo>
                    <a:pt x="397" y="1"/>
                    <a:pt x="294" y="30"/>
                    <a:pt x="210" y="88"/>
                  </a:cubicBezTo>
                  <a:cubicBezTo>
                    <a:pt x="1" y="228"/>
                    <a:pt x="42" y="560"/>
                    <a:pt x="191" y="729"/>
                  </a:cubicBezTo>
                  <a:cubicBezTo>
                    <a:pt x="232" y="789"/>
                    <a:pt x="270" y="830"/>
                    <a:pt x="292" y="849"/>
                  </a:cubicBezTo>
                  <a:cubicBezTo>
                    <a:pt x="552" y="1162"/>
                    <a:pt x="1795" y="2547"/>
                    <a:pt x="2134" y="2978"/>
                  </a:cubicBezTo>
                  <a:cubicBezTo>
                    <a:pt x="2476" y="3399"/>
                    <a:pt x="2577" y="3700"/>
                    <a:pt x="2587" y="3729"/>
                  </a:cubicBezTo>
                  <a:cubicBezTo>
                    <a:pt x="2587" y="3770"/>
                    <a:pt x="2517" y="4220"/>
                    <a:pt x="2486" y="4372"/>
                  </a:cubicBezTo>
                  <a:cubicBezTo>
                    <a:pt x="2457" y="4533"/>
                    <a:pt x="2346" y="4863"/>
                    <a:pt x="2315" y="4933"/>
                  </a:cubicBezTo>
                  <a:cubicBezTo>
                    <a:pt x="2286" y="5003"/>
                    <a:pt x="2346" y="5104"/>
                    <a:pt x="2435" y="5113"/>
                  </a:cubicBezTo>
                  <a:cubicBezTo>
                    <a:pt x="2455" y="5119"/>
                    <a:pt x="2482" y="5122"/>
                    <a:pt x="2514" y="5122"/>
                  </a:cubicBezTo>
                  <a:cubicBezTo>
                    <a:pt x="2612" y="5122"/>
                    <a:pt x="2751" y="5091"/>
                    <a:pt x="2856" y="4993"/>
                  </a:cubicBezTo>
                  <a:cubicBezTo>
                    <a:pt x="3008" y="4863"/>
                    <a:pt x="3088" y="4581"/>
                    <a:pt x="3169" y="4473"/>
                  </a:cubicBezTo>
                  <a:cubicBezTo>
                    <a:pt x="3249" y="4362"/>
                    <a:pt x="3350" y="4251"/>
                    <a:pt x="3410" y="4150"/>
                  </a:cubicBezTo>
                  <a:cubicBezTo>
                    <a:pt x="3480" y="4051"/>
                    <a:pt x="3499" y="3979"/>
                    <a:pt x="3439" y="3881"/>
                  </a:cubicBezTo>
                  <a:cubicBezTo>
                    <a:pt x="3379" y="3789"/>
                    <a:pt x="3138" y="3548"/>
                    <a:pt x="3119" y="3519"/>
                  </a:cubicBezTo>
                  <a:cubicBezTo>
                    <a:pt x="3109" y="3478"/>
                    <a:pt x="3049" y="3399"/>
                    <a:pt x="3018" y="3348"/>
                  </a:cubicBezTo>
                  <a:cubicBezTo>
                    <a:pt x="2998" y="3307"/>
                    <a:pt x="2958" y="3279"/>
                    <a:pt x="2888" y="3168"/>
                  </a:cubicBezTo>
                  <a:cubicBezTo>
                    <a:pt x="2827" y="3047"/>
                    <a:pt x="2134" y="1774"/>
                    <a:pt x="2026" y="1562"/>
                  </a:cubicBezTo>
                  <a:cubicBezTo>
                    <a:pt x="1905" y="1352"/>
                    <a:pt x="1653" y="1001"/>
                    <a:pt x="1455" y="801"/>
                  </a:cubicBezTo>
                  <a:cubicBezTo>
                    <a:pt x="1265" y="608"/>
                    <a:pt x="1005" y="380"/>
                    <a:pt x="894" y="177"/>
                  </a:cubicBezTo>
                  <a:lnTo>
                    <a:pt x="884" y="177"/>
                  </a:lnTo>
                  <a:cubicBezTo>
                    <a:pt x="795" y="60"/>
                    <a:pt x="648" y="1"/>
                    <a:pt x="500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36"/>
            <p:cNvSpPr/>
            <p:nvPr/>
          </p:nvSpPr>
          <p:spPr>
            <a:xfrm>
              <a:off x="3616035" y="4805750"/>
              <a:ext cx="57175" cy="63950"/>
            </a:xfrm>
            <a:custGeom>
              <a:avLst/>
              <a:gdLst/>
              <a:ahLst/>
              <a:cxnLst/>
              <a:rect l="l" t="t" r="r" b="b"/>
              <a:pathLst>
                <a:path w="1367" h="1529" extrusionOk="0">
                  <a:moveTo>
                    <a:pt x="1098" y="1"/>
                  </a:moveTo>
                  <a:cubicBezTo>
                    <a:pt x="1090" y="1"/>
                    <a:pt x="1084" y="4"/>
                    <a:pt x="1084" y="4"/>
                  </a:cubicBezTo>
                  <a:cubicBezTo>
                    <a:pt x="1084" y="4"/>
                    <a:pt x="1056" y="204"/>
                    <a:pt x="995" y="324"/>
                  </a:cubicBezTo>
                  <a:cubicBezTo>
                    <a:pt x="945" y="445"/>
                    <a:pt x="834" y="555"/>
                    <a:pt x="803" y="584"/>
                  </a:cubicBezTo>
                  <a:cubicBezTo>
                    <a:pt x="788" y="595"/>
                    <a:pt x="776" y="601"/>
                    <a:pt x="768" y="601"/>
                  </a:cubicBezTo>
                  <a:cubicBezTo>
                    <a:pt x="759" y="601"/>
                    <a:pt x="755" y="595"/>
                    <a:pt x="755" y="584"/>
                  </a:cubicBezTo>
                  <a:cubicBezTo>
                    <a:pt x="755" y="565"/>
                    <a:pt x="743" y="474"/>
                    <a:pt x="733" y="425"/>
                  </a:cubicBezTo>
                  <a:cubicBezTo>
                    <a:pt x="723" y="385"/>
                    <a:pt x="682" y="365"/>
                    <a:pt x="644" y="353"/>
                  </a:cubicBezTo>
                  <a:cubicBezTo>
                    <a:pt x="613" y="353"/>
                    <a:pt x="432" y="353"/>
                    <a:pt x="372" y="365"/>
                  </a:cubicBezTo>
                  <a:cubicBezTo>
                    <a:pt x="321" y="365"/>
                    <a:pt x="302" y="385"/>
                    <a:pt x="302" y="413"/>
                  </a:cubicBezTo>
                  <a:cubicBezTo>
                    <a:pt x="292" y="435"/>
                    <a:pt x="273" y="645"/>
                    <a:pt x="273" y="645"/>
                  </a:cubicBezTo>
                  <a:cubicBezTo>
                    <a:pt x="273" y="645"/>
                    <a:pt x="251" y="645"/>
                    <a:pt x="242" y="654"/>
                  </a:cubicBezTo>
                  <a:cubicBezTo>
                    <a:pt x="232" y="676"/>
                    <a:pt x="182" y="847"/>
                    <a:pt x="172" y="856"/>
                  </a:cubicBezTo>
                  <a:cubicBezTo>
                    <a:pt x="172" y="866"/>
                    <a:pt x="182" y="885"/>
                    <a:pt x="182" y="885"/>
                  </a:cubicBezTo>
                  <a:cubicBezTo>
                    <a:pt x="182" y="885"/>
                    <a:pt x="61" y="1148"/>
                    <a:pt x="52" y="1157"/>
                  </a:cubicBezTo>
                  <a:cubicBezTo>
                    <a:pt x="42" y="1177"/>
                    <a:pt x="1" y="1237"/>
                    <a:pt x="1" y="1268"/>
                  </a:cubicBezTo>
                  <a:cubicBezTo>
                    <a:pt x="11" y="1307"/>
                    <a:pt x="61" y="1437"/>
                    <a:pt x="102" y="1478"/>
                  </a:cubicBezTo>
                  <a:cubicBezTo>
                    <a:pt x="131" y="1519"/>
                    <a:pt x="251" y="1528"/>
                    <a:pt x="362" y="1528"/>
                  </a:cubicBezTo>
                  <a:cubicBezTo>
                    <a:pt x="463" y="1528"/>
                    <a:pt x="603" y="1487"/>
                    <a:pt x="663" y="1427"/>
                  </a:cubicBezTo>
                  <a:cubicBezTo>
                    <a:pt x="723" y="1377"/>
                    <a:pt x="894" y="1186"/>
                    <a:pt x="954" y="1027"/>
                  </a:cubicBezTo>
                  <a:cubicBezTo>
                    <a:pt x="1024" y="876"/>
                    <a:pt x="1044" y="796"/>
                    <a:pt x="1116" y="736"/>
                  </a:cubicBezTo>
                  <a:cubicBezTo>
                    <a:pt x="1186" y="676"/>
                    <a:pt x="1284" y="534"/>
                    <a:pt x="1325" y="464"/>
                  </a:cubicBezTo>
                  <a:cubicBezTo>
                    <a:pt x="1366" y="394"/>
                    <a:pt x="1366" y="365"/>
                    <a:pt x="1357" y="334"/>
                  </a:cubicBezTo>
                  <a:cubicBezTo>
                    <a:pt x="1335" y="293"/>
                    <a:pt x="1265" y="214"/>
                    <a:pt x="1265" y="204"/>
                  </a:cubicBezTo>
                  <a:cubicBezTo>
                    <a:pt x="1255" y="194"/>
                    <a:pt x="1135" y="33"/>
                    <a:pt x="1125" y="14"/>
                  </a:cubicBezTo>
                  <a:cubicBezTo>
                    <a:pt x="1115" y="3"/>
                    <a:pt x="1105" y="1"/>
                    <a:pt x="1098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36"/>
            <p:cNvSpPr/>
            <p:nvPr/>
          </p:nvSpPr>
          <p:spPr>
            <a:xfrm>
              <a:off x="3616035" y="4829381"/>
              <a:ext cx="31996" cy="31034"/>
            </a:xfrm>
            <a:custGeom>
              <a:avLst/>
              <a:gdLst/>
              <a:ahLst/>
              <a:cxnLst/>
              <a:rect l="l" t="t" r="r" b="b"/>
              <a:pathLst>
                <a:path w="765" h="742" fill="none" extrusionOk="0">
                  <a:moveTo>
                    <a:pt x="11" y="672"/>
                  </a:moveTo>
                  <a:cubicBezTo>
                    <a:pt x="1" y="703"/>
                    <a:pt x="42" y="732"/>
                    <a:pt x="80" y="732"/>
                  </a:cubicBezTo>
                  <a:cubicBezTo>
                    <a:pt x="112" y="732"/>
                    <a:pt x="302" y="742"/>
                    <a:pt x="393" y="722"/>
                  </a:cubicBezTo>
                  <a:cubicBezTo>
                    <a:pt x="483" y="713"/>
                    <a:pt x="562" y="662"/>
                    <a:pt x="593" y="602"/>
                  </a:cubicBezTo>
                  <a:cubicBezTo>
                    <a:pt x="622" y="542"/>
                    <a:pt x="743" y="190"/>
                    <a:pt x="755" y="149"/>
                  </a:cubicBezTo>
                  <a:cubicBezTo>
                    <a:pt x="764" y="101"/>
                    <a:pt x="755" y="0"/>
                    <a:pt x="755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36"/>
            <p:cNvSpPr/>
            <p:nvPr/>
          </p:nvSpPr>
          <p:spPr>
            <a:xfrm>
              <a:off x="3627453" y="4832685"/>
              <a:ext cx="20160" cy="3471"/>
            </a:xfrm>
            <a:custGeom>
              <a:avLst/>
              <a:gdLst/>
              <a:ahLst/>
              <a:cxnLst/>
              <a:rect l="l" t="t" r="r" b="b"/>
              <a:pathLst>
                <a:path w="482" h="83" fill="none" extrusionOk="0">
                  <a:moveTo>
                    <a:pt x="0" y="1"/>
                  </a:moveTo>
                  <a:cubicBezTo>
                    <a:pt x="0" y="1"/>
                    <a:pt x="380" y="1"/>
                    <a:pt x="421" y="10"/>
                  </a:cubicBezTo>
                  <a:cubicBezTo>
                    <a:pt x="450" y="22"/>
                    <a:pt x="482" y="61"/>
                    <a:pt x="470" y="82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36"/>
            <p:cNvSpPr/>
            <p:nvPr/>
          </p:nvSpPr>
          <p:spPr>
            <a:xfrm>
              <a:off x="3623605" y="4841552"/>
              <a:ext cx="21916" cy="1255"/>
            </a:xfrm>
            <a:custGeom>
              <a:avLst/>
              <a:gdLst/>
              <a:ahLst/>
              <a:cxnLst/>
              <a:rect l="l" t="t" r="r" b="b"/>
              <a:pathLst>
                <a:path w="524" h="30" fill="none" extrusionOk="0">
                  <a:moveTo>
                    <a:pt x="1" y="29"/>
                  </a:moveTo>
                  <a:lnTo>
                    <a:pt x="441" y="29"/>
                  </a:lnTo>
                  <a:cubicBezTo>
                    <a:pt x="482" y="29"/>
                    <a:pt x="513" y="20"/>
                    <a:pt x="523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36"/>
            <p:cNvSpPr/>
            <p:nvPr/>
          </p:nvSpPr>
          <p:spPr>
            <a:xfrm>
              <a:off x="3618586" y="4814659"/>
              <a:ext cx="50776" cy="52532"/>
            </a:xfrm>
            <a:custGeom>
              <a:avLst/>
              <a:gdLst/>
              <a:ahLst/>
              <a:cxnLst/>
              <a:rect l="l" t="t" r="r" b="b"/>
              <a:pathLst>
                <a:path w="1214" h="1256" fill="none" extrusionOk="0">
                  <a:moveTo>
                    <a:pt x="0" y="1204"/>
                  </a:moveTo>
                  <a:cubicBezTo>
                    <a:pt x="10" y="1224"/>
                    <a:pt x="51" y="1245"/>
                    <a:pt x="121" y="1255"/>
                  </a:cubicBezTo>
                  <a:cubicBezTo>
                    <a:pt x="181" y="1255"/>
                    <a:pt x="311" y="1255"/>
                    <a:pt x="402" y="1236"/>
                  </a:cubicBezTo>
                  <a:cubicBezTo>
                    <a:pt x="501" y="1214"/>
                    <a:pt x="573" y="1176"/>
                    <a:pt x="612" y="1115"/>
                  </a:cubicBezTo>
                  <a:cubicBezTo>
                    <a:pt x="662" y="1055"/>
                    <a:pt x="773" y="935"/>
                    <a:pt x="824" y="814"/>
                  </a:cubicBezTo>
                  <a:cubicBezTo>
                    <a:pt x="874" y="704"/>
                    <a:pt x="922" y="542"/>
                    <a:pt x="973" y="492"/>
                  </a:cubicBezTo>
                  <a:cubicBezTo>
                    <a:pt x="1014" y="441"/>
                    <a:pt x="1043" y="352"/>
                    <a:pt x="1055" y="292"/>
                  </a:cubicBezTo>
                  <a:cubicBezTo>
                    <a:pt x="1064" y="232"/>
                    <a:pt x="1214" y="1"/>
                    <a:pt x="1214" y="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36"/>
            <p:cNvSpPr/>
            <p:nvPr/>
          </p:nvSpPr>
          <p:spPr>
            <a:xfrm>
              <a:off x="3482741" y="4499471"/>
              <a:ext cx="83106" cy="192855"/>
            </a:xfrm>
            <a:custGeom>
              <a:avLst/>
              <a:gdLst/>
              <a:ahLst/>
              <a:cxnLst/>
              <a:rect l="l" t="t" r="r" b="b"/>
              <a:pathLst>
                <a:path w="1987" h="4611" extrusionOk="0">
                  <a:moveTo>
                    <a:pt x="1018" y="0"/>
                  </a:moveTo>
                  <a:cubicBezTo>
                    <a:pt x="906" y="0"/>
                    <a:pt x="786" y="19"/>
                    <a:pt x="662" y="63"/>
                  </a:cubicBezTo>
                  <a:cubicBezTo>
                    <a:pt x="152" y="253"/>
                    <a:pt x="0" y="614"/>
                    <a:pt x="111" y="1077"/>
                  </a:cubicBezTo>
                  <a:cubicBezTo>
                    <a:pt x="111" y="1077"/>
                    <a:pt x="852" y="3475"/>
                    <a:pt x="1103" y="4236"/>
                  </a:cubicBezTo>
                  <a:cubicBezTo>
                    <a:pt x="1186" y="4464"/>
                    <a:pt x="1368" y="4610"/>
                    <a:pt x="1529" y="4610"/>
                  </a:cubicBezTo>
                  <a:cubicBezTo>
                    <a:pt x="1545" y="4610"/>
                    <a:pt x="1560" y="4609"/>
                    <a:pt x="1575" y="4606"/>
                  </a:cubicBezTo>
                  <a:cubicBezTo>
                    <a:pt x="1736" y="4587"/>
                    <a:pt x="1987" y="4407"/>
                    <a:pt x="1967" y="3995"/>
                  </a:cubicBezTo>
                  <a:lnTo>
                    <a:pt x="1967" y="3985"/>
                  </a:lnTo>
                  <a:cubicBezTo>
                    <a:pt x="1946" y="3684"/>
                    <a:pt x="1946" y="1638"/>
                    <a:pt x="1946" y="1638"/>
                  </a:cubicBezTo>
                  <a:cubicBezTo>
                    <a:pt x="1926" y="1175"/>
                    <a:pt x="1897" y="655"/>
                    <a:pt x="1755" y="393"/>
                  </a:cubicBezTo>
                  <a:cubicBezTo>
                    <a:pt x="1649" y="188"/>
                    <a:pt x="1370" y="0"/>
                    <a:pt x="10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36"/>
            <p:cNvSpPr/>
            <p:nvPr/>
          </p:nvSpPr>
          <p:spPr>
            <a:xfrm>
              <a:off x="3482741" y="4499471"/>
              <a:ext cx="81893" cy="146555"/>
            </a:xfrm>
            <a:custGeom>
              <a:avLst/>
              <a:gdLst/>
              <a:ahLst/>
              <a:cxnLst/>
              <a:rect l="l" t="t" r="r" b="b"/>
              <a:pathLst>
                <a:path w="1958" h="3504" extrusionOk="0">
                  <a:moveTo>
                    <a:pt x="1018" y="0"/>
                  </a:moveTo>
                  <a:cubicBezTo>
                    <a:pt x="906" y="0"/>
                    <a:pt x="786" y="19"/>
                    <a:pt x="662" y="63"/>
                  </a:cubicBezTo>
                  <a:cubicBezTo>
                    <a:pt x="152" y="253"/>
                    <a:pt x="0" y="614"/>
                    <a:pt x="111" y="1077"/>
                  </a:cubicBezTo>
                  <a:cubicBezTo>
                    <a:pt x="111" y="1077"/>
                    <a:pt x="552" y="2500"/>
                    <a:pt x="874" y="3504"/>
                  </a:cubicBezTo>
                  <a:cubicBezTo>
                    <a:pt x="1093" y="3494"/>
                    <a:pt x="1476" y="3463"/>
                    <a:pt x="1958" y="3313"/>
                  </a:cubicBezTo>
                  <a:cubicBezTo>
                    <a:pt x="1946" y="2610"/>
                    <a:pt x="1946" y="1638"/>
                    <a:pt x="1946" y="1638"/>
                  </a:cubicBezTo>
                  <a:cubicBezTo>
                    <a:pt x="1926" y="1175"/>
                    <a:pt x="1897" y="655"/>
                    <a:pt x="1755" y="393"/>
                  </a:cubicBezTo>
                  <a:cubicBezTo>
                    <a:pt x="1649" y="188"/>
                    <a:pt x="1370" y="0"/>
                    <a:pt x="1018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36"/>
            <p:cNvSpPr/>
            <p:nvPr/>
          </p:nvSpPr>
          <p:spPr>
            <a:xfrm>
              <a:off x="3482741" y="4494536"/>
              <a:ext cx="82312" cy="195114"/>
            </a:xfrm>
            <a:custGeom>
              <a:avLst/>
              <a:gdLst/>
              <a:ahLst/>
              <a:cxnLst/>
              <a:rect l="l" t="t" r="r" b="b"/>
              <a:pathLst>
                <a:path w="1968" h="4665" fill="none" extrusionOk="0">
                  <a:moveTo>
                    <a:pt x="1967" y="4113"/>
                  </a:moveTo>
                  <a:lnTo>
                    <a:pt x="1967" y="4103"/>
                  </a:lnTo>
                  <a:cubicBezTo>
                    <a:pt x="1946" y="3802"/>
                    <a:pt x="1946" y="1756"/>
                    <a:pt x="1946" y="1756"/>
                  </a:cubicBezTo>
                  <a:cubicBezTo>
                    <a:pt x="1926" y="1293"/>
                    <a:pt x="1897" y="773"/>
                    <a:pt x="1755" y="511"/>
                  </a:cubicBezTo>
                  <a:cubicBezTo>
                    <a:pt x="1616" y="241"/>
                    <a:pt x="1175" y="0"/>
                    <a:pt x="662" y="181"/>
                  </a:cubicBezTo>
                  <a:cubicBezTo>
                    <a:pt x="152" y="371"/>
                    <a:pt x="0" y="732"/>
                    <a:pt x="111" y="1195"/>
                  </a:cubicBezTo>
                  <a:cubicBezTo>
                    <a:pt x="111" y="1195"/>
                    <a:pt x="852" y="3593"/>
                    <a:pt x="1103" y="4354"/>
                  </a:cubicBezTo>
                  <a:cubicBezTo>
                    <a:pt x="1103" y="4354"/>
                    <a:pt x="1144" y="4484"/>
                    <a:pt x="1305" y="4664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36"/>
            <p:cNvSpPr/>
            <p:nvPr/>
          </p:nvSpPr>
          <p:spPr>
            <a:xfrm>
              <a:off x="3456727" y="4290224"/>
              <a:ext cx="112049" cy="252205"/>
            </a:xfrm>
            <a:custGeom>
              <a:avLst/>
              <a:gdLst/>
              <a:ahLst/>
              <a:cxnLst/>
              <a:rect l="l" t="t" r="r" b="b"/>
              <a:pathLst>
                <a:path w="2679" h="6030" extrusionOk="0">
                  <a:moveTo>
                    <a:pt x="1113" y="0"/>
                  </a:moveTo>
                  <a:cubicBezTo>
                    <a:pt x="1113" y="0"/>
                    <a:pt x="1043" y="833"/>
                    <a:pt x="1043" y="872"/>
                  </a:cubicBezTo>
                  <a:cubicBezTo>
                    <a:pt x="1043" y="913"/>
                    <a:pt x="1003" y="941"/>
                    <a:pt x="954" y="963"/>
                  </a:cubicBezTo>
                  <a:cubicBezTo>
                    <a:pt x="913" y="982"/>
                    <a:pt x="653" y="1074"/>
                    <a:pt x="593" y="1093"/>
                  </a:cubicBezTo>
                  <a:cubicBezTo>
                    <a:pt x="533" y="1112"/>
                    <a:pt x="511" y="1144"/>
                    <a:pt x="502" y="1163"/>
                  </a:cubicBezTo>
                  <a:cubicBezTo>
                    <a:pt x="492" y="1194"/>
                    <a:pt x="442" y="1363"/>
                    <a:pt x="401" y="1495"/>
                  </a:cubicBezTo>
                  <a:cubicBezTo>
                    <a:pt x="391" y="1515"/>
                    <a:pt x="71" y="2186"/>
                    <a:pt x="30" y="2338"/>
                  </a:cubicBezTo>
                  <a:cubicBezTo>
                    <a:pt x="1" y="2487"/>
                    <a:pt x="191" y="3048"/>
                    <a:pt x="191" y="3048"/>
                  </a:cubicBezTo>
                  <a:cubicBezTo>
                    <a:pt x="191" y="3048"/>
                    <a:pt x="232" y="4233"/>
                    <a:pt x="232" y="4423"/>
                  </a:cubicBezTo>
                  <a:cubicBezTo>
                    <a:pt x="232" y="4613"/>
                    <a:pt x="71" y="5738"/>
                    <a:pt x="71" y="5738"/>
                  </a:cubicBezTo>
                  <a:cubicBezTo>
                    <a:pt x="71" y="5738"/>
                    <a:pt x="432" y="5817"/>
                    <a:pt x="853" y="6029"/>
                  </a:cubicBezTo>
                  <a:cubicBezTo>
                    <a:pt x="1665" y="5608"/>
                    <a:pt x="2539" y="5446"/>
                    <a:pt x="2539" y="5446"/>
                  </a:cubicBezTo>
                  <a:cubicBezTo>
                    <a:pt x="2507" y="5297"/>
                    <a:pt x="2187" y="4765"/>
                    <a:pt x="1896" y="4334"/>
                  </a:cubicBezTo>
                  <a:cubicBezTo>
                    <a:pt x="1927" y="3852"/>
                    <a:pt x="2206" y="3000"/>
                    <a:pt x="2339" y="2649"/>
                  </a:cubicBezTo>
                  <a:cubicBezTo>
                    <a:pt x="2479" y="2307"/>
                    <a:pt x="2678" y="1565"/>
                    <a:pt x="2599" y="1445"/>
                  </a:cubicBezTo>
                  <a:cubicBezTo>
                    <a:pt x="2507" y="1324"/>
                    <a:pt x="2317" y="1242"/>
                    <a:pt x="2127" y="1144"/>
                  </a:cubicBezTo>
                  <a:cubicBezTo>
                    <a:pt x="1927" y="1052"/>
                    <a:pt x="1877" y="954"/>
                    <a:pt x="1857" y="783"/>
                  </a:cubicBezTo>
                  <a:cubicBezTo>
                    <a:pt x="1836" y="602"/>
                    <a:pt x="1877" y="0"/>
                    <a:pt x="187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36"/>
            <p:cNvSpPr/>
            <p:nvPr/>
          </p:nvSpPr>
          <p:spPr>
            <a:xfrm>
              <a:off x="3456727" y="4290224"/>
              <a:ext cx="112049" cy="252205"/>
            </a:xfrm>
            <a:custGeom>
              <a:avLst/>
              <a:gdLst/>
              <a:ahLst/>
              <a:cxnLst/>
              <a:rect l="l" t="t" r="r" b="b"/>
              <a:pathLst>
                <a:path w="2679" h="6030" fill="none" extrusionOk="0">
                  <a:moveTo>
                    <a:pt x="1877" y="0"/>
                  </a:moveTo>
                  <a:cubicBezTo>
                    <a:pt x="1877" y="0"/>
                    <a:pt x="1836" y="602"/>
                    <a:pt x="1857" y="783"/>
                  </a:cubicBezTo>
                  <a:cubicBezTo>
                    <a:pt x="1877" y="954"/>
                    <a:pt x="1927" y="1052"/>
                    <a:pt x="2127" y="1144"/>
                  </a:cubicBezTo>
                  <a:cubicBezTo>
                    <a:pt x="2317" y="1242"/>
                    <a:pt x="2507" y="1324"/>
                    <a:pt x="2599" y="1445"/>
                  </a:cubicBezTo>
                  <a:cubicBezTo>
                    <a:pt x="2678" y="1565"/>
                    <a:pt x="2479" y="2307"/>
                    <a:pt x="2339" y="2649"/>
                  </a:cubicBezTo>
                  <a:cubicBezTo>
                    <a:pt x="2206" y="3000"/>
                    <a:pt x="1927" y="3852"/>
                    <a:pt x="1896" y="4334"/>
                  </a:cubicBezTo>
                  <a:cubicBezTo>
                    <a:pt x="2187" y="4765"/>
                    <a:pt x="2507" y="5297"/>
                    <a:pt x="2539" y="5446"/>
                  </a:cubicBezTo>
                  <a:cubicBezTo>
                    <a:pt x="2539" y="5446"/>
                    <a:pt x="1665" y="5608"/>
                    <a:pt x="853" y="6029"/>
                  </a:cubicBezTo>
                  <a:cubicBezTo>
                    <a:pt x="432" y="5817"/>
                    <a:pt x="71" y="5738"/>
                    <a:pt x="71" y="5738"/>
                  </a:cubicBezTo>
                  <a:cubicBezTo>
                    <a:pt x="71" y="5738"/>
                    <a:pt x="232" y="4613"/>
                    <a:pt x="232" y="4423"/>
                  </a:cubicBezTo>
                  <a:cubicBezTo>
                    <a:pt x="232" y="4233"/>
                    <a:pt x="191" y="3048"/>
                    <a:pt x="191" y="3048"/>
                  </a:cubicBezTo>
                  <a:cubicBezTo>
                    <a:pt x="191" y="3048"/>
                    <a:pt x="1" y="2487"/>
                    <a:pt x="30" y="2338"/>
                  </a:cubicBezTo>
                  <a:cubicBezTo>
                    <a:pt x="71" y="2186"/>
                    <a:pt x="391" y="1515"/>
                    <a:pt x="401" y="1495"/>
                  </a:cubicBezTo>
                  <a:cubicBezTo>
                    <a:pt x="442" y="1363"/>
                    <a:pt x="492" y="1194"/>
                    <a:pt x="502" y="1163"/>
                  </a:cubicBezTo>
                  <a:cubicBezTo>
                    <a:pt x="511" y="1144"/>
                    <a:pt x="533" y="1112"/>
                    <a:pt x="593" y="1093"/>
                  </a:cubicBezTo>
                  <a:cubicBezTo>
                    <a:pt x="653" y="1074"/>
                    <a:pt x="913" y="982"/>
                    <a:pt x="954" y="963"/>
                  </a:cubicBezTo>
                  <a:cubicBezTo>
                    <a:pt x="1003" y="941"/>
                    <a:pt x="1043" y="913"/>
                    <a:pt x="1043" y="872"/>
                  </a:cubicBezTo>
                  <a:cubicBezTo>
                    <a:pt x="1043" y="833"/>
                    <a:pt x="1113" y="0"/>
                    <a:pt x="1113" y="0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36"/>
            <p:cNvSpPr/>
            <p:nvPr/>
          </p:nvSpPr>
          <p:spPr>
            <a:xfrm>
              <a:off x="3466806" y="4214397"/>
              <a:ext cx="88167" cy="104772"/>
            </a:xfrm>
            <a:custGeom>
              <a:avLst/>
              <a:gdLst/>
              <a:ahLst/>
              <a:cxnLst/>
              <a:rect l="l" t="t" r="r" b="b"/>
              <a:pathLst>
                <a:path w="2108" h="2505" extrusionOk="0">
                  <a:moveTo>
                    <a:pt x="1096" y="1"/>
                  </a:moveTo>
                  <a:cubicBezTo>
                    <a:pt x="984" y="1"/>
                    <a:pt x="868" y="16"/>
                    <a:pt x="752" y="46"/>
                  </a:cubicBezTo>
                  <a:cubicBezTo>
                    <a:pt x="191" y="188"/>
                    <a:pt x="1" y="660"/>
                    <a:pt x="20" y="990"/>
                  </a:cubicBezTo>
                  <a:cubicBezTo>
                    <a:pt x="30" y="1322"/>
                    <a:pt x="80" y="1332"/>
                    <a:pt x="99" y="1490"/>
                  </a:cubicBezTo>
                  <a:cubicBezTo>
                    <a:pt x="131" y="1683"/>
                    <a:pt x="121" y="1924"/>
                    <a:pt x="311" y="2174"/>
                  </a:cubicBezTo>
                  <a:cubicBezTo>
                    <a:pt x="492" y="2434"/>
                    <a:pt x="723" y="2504"/>
                    <a:pt x="742" y="2504"/>
                  </a:cubicBezTo>
                  <a:cubicBezTo>
                    <a:pt x="752" y="2504"/>
                    <a:pt x="1395" y="2324"/>
                    <a:pt x="1616" y="1933"/>
                  </a:cubicBezTo>
                  <a:cubicBezTo>
                    <a:pt x="1816" y="1832"/>
                    <a:pt x="2107" y="1360"/>
                    <a:pt x="2006" y="739"/>
                  </a:cubicBezTo>
                  <a:cubicBezTo>
                    <a:pt x="1925" y="242"/>
                    <a:pt x="1544" y="1"/>
                    <a:pt x="1096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36"/>
            <p:cNvSpPr/>
            <p:nvPr/>
          </p:nvSpPr>
          <p:spPr>
            <a:xfrm>
              <a:off x="3506707" y="4271696"/>
              <a:ext cx="7570" cy="7570"/>
            </a:xfrm>
            <a:custGeom>
              <a:avLst/>
              <a:gdLst/>
              <a:ahLst/>
              <a:cxnLst/>
              <a:rect l="l" t="t" r="r" b="b"/>
              <a:pathLst>
                <a:path w="181" h="181" extrusionOk="0">
                  <a:moveTo>
                    <a:pt x="89" y="0"/>
                  </a:moveTo>
                  <a:cubicBezTo>
                    <a:pt x="39" y="0"/>
                    <a:pt x="0" y="51"/>
                    <a:pt x="0" y="101"/>
                  </a:cubicBezTo>
                  <a:cubicBezTo>
                    <a:pt x="0" y="142"/>
                    <a:pt x="39" y="181"/>
                    <a:pt x="89" y="181"/>
                  </a:cubicBezTo>
                  <a:cubicBezTo>
                    <a:pt x="140" y="181"/>
                    <a:pt x="181" y="142"/>
                    <a:pt x="181" y="92"/>
                  </a:cubicBezTo>
                  <a:cubicBezTo>
                    <a:pt x="181" y="41"/>
                    <a:pt x="140" y="0"/>
                    <a:pt x="89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36"/>
            <p:cNvSpPr/>
            <p:nvPr/>
          </p:nvSpPr>
          <p:spPr>
            <a:xfrm>
              <a:off x="3502859" y="4272575"/>
              <a:ext cx="11836" cy="2551"/>
            </a:xfrm>
            <a:custGeom>
              <a:avLst/>
              <a:gdLst/>
              <a:ahLst/>
              <a:cxnLst/>
              <a:rect l="l" t="t" r="r" b="b"/>
              <a:pathLst>
                <a:path w="283" h="61" fill="none" extrusionOk="0">
                  <a:moveTo>
                    <a:pt x="1" y="61"/>
                  </a:moveTo>
                  <a:cubicBezTo>
                    <a:pt x="42" y="20"/>
                    <a:pt x="80" y="1"/>
                    <a:pt x="152" y="1"/>
                  </a:cubicBezTo>
                  <a:cubicBezTo>
                    <a:pt x="222" y="1"/>
                    <a:pt x="282" y="39"/>
                    <a:pt x="282" y="39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36"/>
            <p:cNvSpPr/>
            <p:nvPr/>
          </p:nvSpPr>
          <p:spPr>
            <a:xfrm>
              <a:off x="3498216" y="4264628"/>
              <a:ext cx="18989" cy="3513"/>
            </a:xfrm>
            <a:custGeom>
              <a:avLst/>
              <a:gdLst/>
              <a:ahLst/>
              <a:cxnLst/>
              <a:rect l="l" t="t" r="r" b="b"/>
              <a:pathLst>
                <a:path w="454" h="84" extrusionOk="0">
                  <a:moveTo>
                    <a:pt x="324" y="0"/>
                  </a:moveTo>
                  <a:cubicBezTo>
                    <a:pt x="263" y="0"/>
                    <a:pt x="143" y="0"/>
                    <a:pt x="23" y="39"/>
                  </a:cubicBezTo>
                  <a:cubicBezTo>
                    <a:pt x="1" y="39"/>
                    <a:pt x="1" y="49"/>
                    <a:pt x="1" y="61"/>
                  </a:cubicBezTo>
                  <a:cubicBezTo>
                    <a:pt x="1" y="70"/>
                    <a:pt x="11" y="70"/>
                    <a:pt x="23" y="80"/>
                  </a:cubicBezTo>
                  <a:cubicBezTo>
                    <a:pt x="31" y="83"/>
                    <a:pt x="41" y="84"/>
                    <a:pt x="50" y="84"/>
                  </a:cubicBezTo>
                  <a:cubicBezTo>
                    <a:pt x="74" y="84"/>
                    <a:pt x="101" y="77"/>
                    <a:pt x="121" y="70"/>
                  </a:cubicBezTo>
                  <a:cubicBezTo>
                    <a:pt x="153" y="61"/>
                    <a:pt x="273" y="49"/>
                    <a:pt x="333" y="49"/>
                  </a:cubicBezTo>
                  <a:cubicBezTo>
                    <a:pt x="367" y="49"/>
                    <a:pt x="433" y="72"/>
                    <a:pt x="450" y="72"/>
                  </a:cubicBezTo>
                  <a:cubicBezTo>
                    <a:pt x="452" y="72"/>
                    <a:pt x="454" y="72"/>
                    <a:pt x="454" y="70"/>
                  </a:cubicBezTo>
                  <a:cubicBezTo>
                    <a:pt x="454" y="61"/>
                    <a:pt x="372" y="0"/>
                    <a:pt x="324" y="0"/>
                  </a:cubicBezTo>
                  <a:close/>
                </a:path>
              </a:pathLst>
            </a:custGeom>
            <a:solidFill>
              <a:srgbClr val="242845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36"/>
            <p:cNvSpPr/>
            <p:nvPr/>
          </p:nvSpPr>
          <p:spPr>
            <a:xfrm>
              <a:off x="3498216" y="4264628"/>
              <a:ext cx="18989" cy="3764"/>
            </a:xfrm>
            <a:custGeom>
              <a:avLst/>
              <a:gdLst/>
              <a:ahLst/>
              <a:cxnLst/>
              <a:rect l="l" t="t" r="r" b="b"/>
              <a:pathLst>
                <a:path w="454" h="90" fill="none" extrusionOk="0">
                  <a:moveTo>
                    <a:pt x="23" y="39"/>
                  </a:moveTo>
                  <a:cubicBezTo>
                    <a:pt x="1" y="39"/>
                    <a:pt x="1" y="49"/>
                    <a:pt x="1" y="61"/>
                  </a:cubicBezTo>
                  <a:cubicBezTo>
                    <a:pt x="1" y="70"/>
                    <a:pt x="11" y="70"/>
                    <a:pt x="23" y="80"/>
                  </a:cubicBezTo>
                  <a:cubicBezTo>
                    <a:pt x="51" y="90"/>
                    <a:pt x="92" y="80"/>
                    <a:pt x="121" y="70"/>
                  </a:cubicBezTo>
                  <a:cubicBezTo>
                    <a:pt x="153" y="61"/>
                    <a:pt x="273" y="49"/>
                    <a:pt x="333" y="49"/>
                  </a:cubicBezTo>
                  <a:cubicBezTo>
                    <a:pt x="372" y="49"/>
                    <a:pt x="454" y="80"/>
                    <a:pt x="454" y="70"/>
                  </a:cubicBezTo>
                  <a:cubicBezTo>
                    <a:pt x="454" y="61"/>
                    <a:pt x="372" y="0"/>
                    <a:pt x="324" y="0"/>
                  </a:cubicBezTo>
                  <a:cubicBezTo>
                    <a:pt x="263" y="0"/>
                    <a:pt x="143" y="0"/>
                    <a:pt x="23" y="39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36"/>
            <p:cNvSpPr/>
            <p:nvPr/>
          </p:nvSpPr>
          <p:spPr>
            <a:xfrm>
              <a:off x="3475966" y="4272993"/>
              <a:ext cx="5981" cy="7194"/>
            </a:xfrm>
            <a:custGeom>
              <a:avLst/>
              <a:gdLst/>
              <a:ahLst/>
              <a:cxnLst/>
              <a:rect l="l" t="t" r="r" b="b"/>
              <a:pathLst>
                <a:path w="143" h="172" extrusionOk="0">
                  <a:moveTo>
                    <a:pt x="73" y="0"/>
                  </a:moveTo>
                  <a:cubicBezTo>
                    <a:pt x="32" y="0"/>
                    <a:pt x="1" y="41"/>
                    <a:pt x="1" y="89"/>
                  </a:cubicBezTo>
                  <a:cubicBezTo>
                    <a:pt x="1" y="130"/>
                    <a:pt x="32" y="171"/>
                    <a:pt x="73" y="171"/>
                  </a:cubicBezTo>
                  <a:cubicBezTo>
                    <a:pt x="112" y="171"/>
                    <a:pt x="143" y="130"/>
                    <a:pt x="143" y="89"/>
                  </a:cubicBezTo>
                  <a:cubicBezTo>
                    <a:pt x="143" y="41"/>
                    <a:pt x="112" y="0"/>
                    <a:pt x="73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36"/>
            <p:cNvSpPr/>
            <p:nvPr/>
          </p:nvSpPr>
          <p:spPr>
            <a:xfrm>
              <a:off x="3473456" y="4273788"/>
              <a:ext cx="9327" cy="2175"/>
            </a:xfrm>
            <a:custGeom>
              <a:avLst/>
              <a:gdLst/>
              <a:ahLst/>
              <a:cxnLst/>
              <a:rect l="l" t="t" r="r" b="b"/>
              <a:pathLst>
                <a:path w="223" h="52" fill="none" extrusionOk="0">
                  <a:moveTo>
                    <a:pt x="222" y="51"/>
                  </a:moveTo>
                  <a:cubicBezTo>
                    <a:pt x="193" y="22"/>
                    <a:pt x="152" y="1"/>
                    <a:pt x="102" y="1"/>
                  </a:cubicBezTo>
                  <a:cubicBezTo>
                    <a:pt x="42" y="1"/>
                    <a:pt x="1" y="42"/>
                    <a:pt x="1" y="42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36"/>
            <p:cNvSpPr/>
            <p:nvPr/>
          </p:nvSpPr>
          <p:spPr>
            <a:xfrm>
              <a:off x="3471867" y="4266677"/>
              <a:ext cx="13008" cy="3053"/>
            </a:xfrm>
            <a:custGeom>
              <a:avLst/>
              <a:gdLst/>
              <a:ahLst/>
              <a:cxnLst/>
              <a:rect l="l" t="t" r="r" b="b"/>
              <a:pathLst>
                <a:path w="311" h="73" extrusionOk="0">
                  <a:moveTo>
                    <a:pt x="176" y="0"/>
                  </a:moveTo>
                  <a:cubicBezTo>
                    <a:pt x="140" y="0"/>
                    <a:pt x="110" y="6"/>
                    <a:pt x="89" y="12"/>
                  </a:cubicBezTo>
                  <a:cubicBezTo>
                    <a:pt x="51" y="12"/>
                    <a:pt x="0" y="50"/>
                    <a:pt x="0" y="60"/>
                  </a:cubicBezTo>
                  <a:cubicBezTo>
                    <a:pt x="0" y="62"/>
                    <a:pt x="2" y="63"/>
                    <a:pt x="4" y="63"/>
                  </a:cubicBezTo>
                  <a:cubicBezTo>
                    <a:pt x="18" y="63"/>
                    <a:pt x="63" y="41"/>
                    <a:pt x="80" y="41"/>
                  </a:cubicBezTo>
                  <a:cubicBezTo>
                    <a:pt x="130" y="41"/>
                    <a:pt x="210" y="50"/>
                    <a:pt x="241" y="60"/>
                  </a:cubicBezTo>
                  <a:cubicBezTo>
                    <a:pt x="252" y="67"/>
                    <a:pt x="260" y="73"/>
                    <a:pt x="268" y="73"/>
                  </a:cubicBezTo>
                  <a:cubicBezTo>
                    <a:pt x="275" y="73"/>
                    <a:pt x="282" y="69"/>
                    <a:pt x="291" y="60"/>
                  </a:cubicBezTo>
                  <a:cubicBezTo>
                    <a:pt x="311" y="50"/>
                    <a:pt x="311" y="50"/>
                    <a:pt x="311" y="41"/>
                  </a:cubicBezTo>
                  <a:cubicBezTo>
                    <a:pt x="311" y="41"/>
                    <a:pt x="311" y="31"/>
                    <a:pt x="301" y="21"/>
                  </a:cubicBezTo>
                  <a:cubicBezTo>
                    <a:pt x="255" y="6"/>
                    <a:pt x="213" y="0"/>
                    <a:pt x="176" y="0"/>
                  </a:cubicBezTo>
                  <a:close/>
                </a:path>
              </a:pathLst>
            </a:custGeom>
            <a:solidFill>
              <a:srgbClr val="242845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36"/>
            <p:cNvSpPr/>
            <p:nvPr/>
          </p:nvSpPr>
          <p:spPr>
            <a:xfrm>
              <a:off x="3471867" y="4266259"/>
              <a:ext cx="13008" cy="3848"/>
            </a:xfrm>
            <a:custGeom>
              <a:avLst/>
              <a:gdLst/>
              <a:ahLst/>
              <a:cxnLst/>
              <a:rect l="l" t="t" r="r" b="b"/>
              <a:pathLst>
                <a:path w="311" h="92" fill="none" extrusionOk="0">
                  <a:moveTo>
                    <a:pt x="301" y="31"/>
                  </a:moveTo>
                  <a:cubicBezTo>
                    <a:pt x="311" y="41"/>
                    <a:pt x="311" y="51"/>
                    <a:pt x="311" y="51"/>
                  </a:cubicBezTo>
                  <a:cubicBezTo>
                    <a:pt x="311" y="60"/>
                    <a:pt x="311" y="60"/>
                    <a:pt x="291" y="70"/>
                  </a:cubicBezTo>
                  <a:cubicBezTo>
                    <a:pt x="270" y="92"/>
                    <a:pt x="260" y="82"/>
                    <a:pt x="241" y="70"/>
                  </a:cubicBezTo>
                  <a:cubicBezTo>
                    <a:pt x="210" y="60"/>
                    <a:pt x="130" y="51"/>
                    <a:pt x="80" y="51"/>
                  </a:cubicBezTo>
                  <a:cubicBezTo>
                    <a:pt x="60" y="51"/>
                    <a:pt x="0" y="82"/>
                    <a:pt x="0" y="70"/>
                  </a:cubicBezTo>
                  <a:cubicBezTo>
                    <a:pt x="0" y="60"/>
                    <a:pt x="51" y="22"/>
                    <a:pt x="89" y="22"/>
                  </a:cubicBezTo>
                  <a:cubicBezTo>
                    <a:pt x="130" y="10"/>
                    <a:pt x="210" y="0"/>
                    <a:pt x="301" y="3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36"/>
            <p:cNvSpPr/>
            <p:nvPr/>
          </p:nvSpPr>
          <p:spPr>
            <a:xfrm>
              <a:off x="3489057" y="4299384"/>
              <a:ext cx="13844" cy="3471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1" y="82"/>
                  </a:moveTo>
                  <a:cubicBezTo>
                    <a:pt x="140" y="72"/>
                    <a:pt x="261" y="41"/>
                    <a:pt x="331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36"/>
            <p:cNvSpPr/>
            <p:nvPr/>
          </p:nvSpPr>
          <p:spPr>
            <a:xfrm>
              <a:off x="3485627" y="4285164"/>
              <a:ext cx="1757" cy="7612"/>
            </a:xfrm>
            <a:custGeom>
              <a:avLst/>
              <a:gdLst/>
              <a:ahLst/>
              <a:cxnLst/>
              <a:rect l="l" t="t" r="r" b="b"/>
              <a:pathLst>
                <a:path w="42" h="182" fill="none" extrusionOk="0">
                  <a:moveTo>
                    <a:pt x="42" y="1"/>
                  </a:moveTo>
                  <a:lnTo>
                    <a:pt x="1" y="140"/>
                  </a:lnTo>
                  <a:cubicBezTo>
                    <a:pt x="1" y="140"/>
                    <a:pt x="11" y="160"/>
                    <a:pt x="42" y="18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36"/>
            <p:cNvSpPr/>
            <p:nvPr/>
          </p:nvSpPr>
          <p:spPr>
            <a:xfrm>
              <a:off x="3474753" y="4284285"/>
              <a:ext cx="2970" cy="2551"/>
            </a:xfrm>
            <a:custGeom>
              <a:avLst/>
              <a:gdLst/>
              <a:ahLst/>
              <a:cxnLst/>
              <a:rect l="l" t="t" r="r" b="b"/>
              <a:pathLst>
                <a:path w="71" h="61" extrusionOk="0">
                  <a:moveTo>
                    <a:pt x="61" y="0"/>
                  </a:moveTo>
                  <a:cubicBezTo>
                    <a:pt x="51" y="0"/>
                    <a:pt x="42" y="0"/>
                    <a:pt x="42" y="12"/>
                  </a:cubicBezTo>
                  <a:lnTo>
                    <a:pt x="11" y="51"/>
                  </a:lnTo>
                  <a:cubicBezTo>
                    <a:pt x="1" y="60"/>
                    <a:pt x="1" y="60"/>
                    <a:pt x="11" y="60"/>
                  </a:cubicBezTo>
                  <a:lnTo>
                    <a:pt x="61" y="31"/>
                  </a:lnTo>
                  <a:lnTo>
                    <a:pt x="61" y="22"/>
                  </a:lnTo>
                  <a:cubicBezTo>
                    <a:pt x="71" y="22"/>
                    <a:pt x="71" y="12"/>
                    <a:pt x="61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36"/>
            <p:cNvSpPr/>
            <p:nvPr/>
          </p:nvSpPr>
          <p:spPr>
            <a:xfrm>
              <a:off x="3477681" y="4284285"/>
              <a:ext cx="2551" cy="2551"/>
            </a:xfrm>
            <a:custGeom>
              <a:avLst/>
              <a:gdLst/>
              <a:ahLst/>
              <a:cxnLst/>
              <a:rect l="l" t="t" r="r" b="b"/>
              <a:pathLst>
                <a:path w="61" h="61" extrusionOk="0">
                  <a:moveTo>
                    <a:pt x="51" y="0"/>
                  </a:moveTo>
                  <a:cubicBezTo>
                    <a:pt x="51" y="0"/>
                    <a:pt x="42" y="0"/>
                    <a:pt x="32" y="12"/>
                  </a:cubicBezTo>
                  <a:lnTo>
                    <a:pt x="1" y="51"/>
                  </a:lnTo>
                  <a:lnTo>
                    <a:pt x="1" y="60"/>
                  </a:lnTo>
                  <a:lnTo>
                    <a:pt x="10" y="60"/>
                  </a:lnTo>
                  <a:lnTo>
                    <a:pt x="51" y="31"/>
                  </a:lnTo>
                  <a:cubicBezTo>
                    <a:pt x="61" y="31"/>
                    <a:pt x="61" y="22"/>
                    <a:pt x="61" y="22"/>
                  </a:cubicBezTo>
                  <a:cubicBezTo>
                    <a:pt x="61" y="22"/>
                    <a:pt x="61" y="12"/>
                    <a:pt x="51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36"/>
            <p:cNvSpPr/>
            <p:nvPr/>
          </p:nvSpPr>
          <p:spPr>
            <a:xfrm>
              <a:off x="3480190" y="4284285"/>
              <a:ext cx="2970" cy="2551"/>
            </a:xfrm>
            <a:custGeom>
              <a:avLst/>
              <a:gdLst/>
              <a:ahLst/>
              <a:cxnLst/>
              <a:rect l="l" t="t" r="r" b="b"/>
              <a:pathLst>
                <a:path w="71" h="61" extrusionOk="0">
                  <a:moveTo>
                    <a:pt x="42" y="0"/>
                  </a:moveTo>
                  <a:lnTo>
                    <a:pt x="11" y="51"/>
                  </a:lnTo>
                  <a:cubicBezTo>
                    <a:pt x="1" y="51"/>
                    <a:pt x="1" y="60"/>
                    <a:pt x="11" y="60"/>
                  </a:cubicBezTo>
                  <a:lnTo>
                    <a:pt x="61" y="22"/>
                  </a:lnTo>
                  <a:cubicBezTo>
                    <a:pt x="71" y="12"/>
                    <a:pt x="71" y="0"/>
                    <a:pt x="61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36"/>
            <p:cNvSpPr/>
            <p:nvPr/>
          </p:nvSpPr>
          <p:spPr>
            <a:xfrm>
              <a:off x="3506205" y="4283449"/>
              <a:ext cx="2551" cy="2551"/>
            </a:xfrm>
            <a:custGeom>
              <a:avLst/>
              <a:gdLst/>
              <a:ahLst/>
              <a:cxnLst/>
              <a:rect l="l" t="t" r="r" b="b"/>
              <a:pathLst>
                <a:path w="61" h="61" extrusionOk="0">
                  <a:moveTo>
                    <a:pt x="51" y="1"/>
                  </a:moveTo>
                  <a:cubicBezTo>
                    <a:pt x="51" y="1"/>
                    <a:pt x="41" y="1"/>
                    <a:pt x="31" y="10"/>
                  </a:cubicBezTo>
                  <a:lnTo>
                    <a:pt x="0" y="51"/>
                  </a:lnTo>
                  <a:lnTo>
                    <a:pt x="0" y="61"/>
                  </a:lnTo>
                  <a:lnTo>
                    <a:pt x="12" y="61"/>
                  </a:lnTo>
                  <a:lnTo>
                    <a:pt x="51" y="32"/>
                  </a:lnTo>
                  <a:cubicBezTo>
                    <a:pt x="60" y="32"/>
                    <a:pt x="60" y="32"/>
                    <a:pt x="60" y="20"/>
                  </a:cubicBezTo>
                  <a:cubicBezTo>
                    <a:pt x="60" y="20"/>
                    <a:pt x="60" y="10"/>
                    <a:pt x="5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36"/>
            <p:cNvSpPr/>
            <p:nvPr/>
          </p:nvSpPr>
          <p:spPr>
            <a:xfrm>
              <a:off x="3508714" y="4283449"/>
              <a:ext cx="3053" cy="2551"/>
            </a:xfrm>
            <a:custGeom>
              <a:avLst/>
              <a:gdLst/>
              <a:ahLst/>
              <a:cxnLst/>
              <a:rect l="l" t="t" r="r" b="b"/>
              <a:pathLst>
                <a:path w="73" h="61" extrusionOk="0">
                  <a:moveTo>
                    <a:pt x="61" y="1"/>
                  </a:moveTo>
                  <a:cubicBezTo>
                    <a:pt x="51" y="1"/>
                    <a:pt x="41" y="1"/>
                    <a:pt x="41" y="10"/>
                  </a:cubicBezTo>
                  <a:lnTo>
                    <a:pt x="12" y="51"/>
                  </a:lnTo>
                  <a:cubicBezTo>
                    <a:pt x="0" y="51"/>
                    <a:pt x="0" y="61"/>
                    <a:pt x="12" y="61"/>
                  </a:cubicBezTo>
                  <a:lnTo>
                    <a:pt x="61" y="32"/>
                  </a:lnTo>
                  <a:lnTo>
                    <a:pt x="61" y="20"/>
                  </a:lnTo>
                  <a:cubicBezTo>
                    <a:pt x="73" y="20"/>
                    <a:pt x="73" y="10"/>
                    <a:pt x="6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36"/>
            <p:cNvSpPr/>
            <p:nvPr/>
          </p:nvSpPr>
          <p:spPr>
            <a:xfrm>
              <a:off x="3511726" y="4283449"/>
              <a:ext cx="2551" cy="2551"/>
            </a:xfrm>
            <a:custGeom>
              <a:avLst/>
              <a:gdLst/>
              <a:ahLst/>
              <a:cxnLst/>
              <a:rect l="l" t="t" r="r" b="b"/>
              <a:pathLst>
                <a:path w="61" h="61" extrusionOk="0">
                  <a:moveTo>
                    <a:pt x="29" y="1"/>
                  </a:moveTo>
                  <a:lnTo>
                    <a:pt x="1" y="51"/>
                  </a:lnTo>
                  <a:lnTo>
                    <a:pt x="1" y="61"/>
                  </a:lnTo>
                  <a:lnTo>
                    <a:pt x="10" y="61"/>
                  </a:lnTo>
                  <a:lnTo>
                    <a:pt x="49" y="20"/>
                  </a:lnTo>
                  <a:lnTo>
                    <a:pt x="61" y="20"/>
                  </a:lnTo>
                  <a:cubicBezTo>
                    <a:pt x="61" y="10"/>
                    <a:pt x="61" y="1"/>
                    <a:pt x="4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36"/>
            <p:cNvSpPr/>
            <p:nvPr/>
          </p:nvSpPr>
          <p:spPr>
            <a:xfrm>
              <a:off x="3534394" y="4272031"/>
              <a:ext cx="13844" cy="23297"/>
            </a:xfrm>
            <a:custGeom>
              <a:avLst/>
              <a:gdLst/>
              <a:ahLst/>
              <a:cxnLst/>
              <a:rect l="l" t="t" r="r" b="b"/>
              <a:pathLst>
                <a:path w="331" h="557" extrusionOk="0">
                  <a:moveTo>
                    <a:pt x="167" y="1"/>
                  </a:moveTo>
                  <a:cubicBezTo>
                    <a:pt x="124" y="1"/>
                    <a:pt x="58" y="79"/>
                    <a:pt x="39" y="124"/>
                  </a:cubicBezTo>
                  <a:cubicBezTo>
                    <a:pt x="20" y="173"/>
                    <a:pt x="20" y="274"/>
                    <a:pt x="20" y="274"/>
                  </a:cubicBezTo>
                  <a:lnTo>
                    <a:pt x="0" y="555"/>
                  </a:lnTo>
                  <a:cubicBezTo>
                    <a:pt x="0" y="555"/>
                    <a:pt x="7" y="557"/>
                    <a:pt x="19" y="557"/>
                  </a:cubicBezTo>
                  <a:cubicBezTo>
                    <a:pt x="37" y="557"/>
                    <a:pt x="68" y="553"/>
                    <a:pt x="99" y="534"/>
                  </a:cubicBezTo>
                  <a:cubicBezTo>
                    <a:pt x="150" y="505"/>
                    <a:pt x="270" y="394"/>
                    <a:pt x="301" y="254"/>
                  </a:cubicBezTo>
                  <a:cubicBezTo>
                    <a:pt x="330" y="103"/>
                    <a:pt x="219" y="14"/>
                    <a:pt x="181" y="4"/>
                  </a:cubicBezTo>
                  <a:cubicBezTo>
                    <a:pt x="177" y="2"/>
                    <a:pt x="172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36"/>
            <p:cNvSpPr/>
            <p:nvPr/>
          </p:nvSpPr>
          <p:spPr>
            <a:xfrm>
              <a:off x="3534394" y="4271278"/>
              <a:ext cx="13844" cy="24426"/>
            </a:xfrm>
            <a:custGeom>
              <a:avLst/>
              <a:gdLst/>
              <a:ahLst/>
              <a:cxnLst/>
              <a:rect l="l" t="t" r="r" b="b"/>
              <a:pathLst>
                <a:path w="331" h="584" fill="none" extrusionOk="0">
                  <a:moveTo>
                    <a:pt x="39" y="142"/>
                  </a:moveTo>
                  <a:cubicBezTo>
                    <a:pt x="61" y="92"/>
                    <a:pt x="140" y="0"/>
                    <a:pt x="181" y="22"/>
                  </a:cubicBezTo>
                  <a:cubicBezTo>
                    <a:pt x="219" y="32"/>
                    <a:pt x="330" y="121"/>
                    <a:pt x="301" y="272"/>
                  </a:cubicBezTo>
                  <a:cubicBezTo>
                    <a:pt x="270" y="412"/>
                    <a:pt x="150" y="523"/>
                    <a:pt x="99" y="552"/>
                  </a:cubicBezTo>
                  <a:cubicBezTo>
                    <a:pt x="48" y="583"/>
                    <a:pt x="0" y="573"/>
                    <a:pt x="0" y="573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36"/>
            <p:cNvSpPr/>
            <p:nvPr/>
          </p:nvSpPr>
          <p:spPr>
            <a:xfrm>
              <a:off x="3528037" y="4275084"/>
              <a:ext cx="8909" cy="18905"/>
            </a:xfrm>
            <a:custGeom>
              <a:avLst/>
              <a:gdLst/>
              <a:ahLst/>
              <a:cxnLst/>
              <a:rect l="l" t="t" r="r" b="b"/>
              <a:pathLst>
                <a:path w="213" h="452" extrusionOk="0">
                  <a:moveTo>
                    <a:pt x="131" y="1"/>
                  </a:moveTo>
                  <a:cubicBezTo>
                    <a:pt x="42" y="71"/>
                    <a:pt x="1" y="321"/>
                    <a:pt x="111" y="451"/>
                  </a:cubicBezTo>
                  <a:cubicBezTo>
                    <a:pt x="102" y="331"/>
                    <a:pt x="162" y="131"/>
                    <a:pt x="213" y="20"/>
                  </a:cubicBezTo>
                  <a:lnTo>
                    <a:pt x="131" y="1"/>
                  </a:lnTo>
                  <a:close/>
                </a:path>
              </a:pathLst>
            </a:custGeom>
            <a:solidFill>
              <a:srgbClr val="ED728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36"/>
            <p:cNvSpPr/>
            <p:nvPr/>
          </p:nvSpPr>
          <p:spPr>
            <a:xfrm>
              <a:off x="3528037" y="4275084"/>
              <a:ext cx="8909" cy="18905"/>
            </a:xfrm>
            <a:custGeom>
              <a:avLst/>
              <a:gdLst/>
              <a:ahLst/>
              <a:cxnLst/>
              <a:rect l="l" t="t" r="r" b="b"/>
              <a:pathLst>
                <a:path w="213" h="452" fill="none" extrusionOk="0">
                  <a:moveTo>
                    <a:pt x="131" y="1"/>
                  </a:moveTo>
                  <a:cubicBezTo>
                    <a:pt x="42" y="71"/>
                    <a:pt x="1" y="321"/>
                    <a:pt x="111" y="451"/>
                  </a:cubicBezTo>
                  <a:cubicBezTo>
                    <a:pt x="102" y="331"/>
                    <a:pt x="162" y="131"/>
                    <a:pt x="213" y="2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36"/>
            <p:cNvSpPr/>
            <p:nvPr/>
          </p:nvSpPr>
          <p:spPr>
            <a:xfrm>
              <a:off x="3528037" y="4275084"/>
              <a:ext cx="8909" cy="18905"/>
            </a:xfrm>
            <a:custGeom>
              <a:avLst/>
              <a:gdLst/>
              <a:ahLst/>
              <a:cxnLst/>
              <a:rect l="l" t="t" r="r" b="b"/>
              <a:pathLst>
                <a:path w="213" h="452" fill="none" extrusionOk="0">
                  <a:moveTo>
                    <a:pt x="131" y="1"/>
                  </a:moveTo>
                  <a:cubicBezTo>
                    <a:pt x="42" y="71"/>
                    <a:pt x="1" y="321"/>
                    <a:pt x="111" y="451"/>
                  </a:cubicBezTo>
                  <a:cubicBezTo>
                    <a:pt x="102" y="331"/>
                    <a:pt x="162" y="100"/>
                    <a:pt x="213" y="1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36"/>
            <p:cNvSpPr/>
            <p:nvPr/>
          </p:nvSpPr>
          <p:spPr>
            <a:xfrm>
              <a:off x="3523395" y="4258271"/>
              <a:ext cx="18570" cy="13970"/>
            </a:xfrm>
            <a:custGeom>
              <a:avLst/>
              <a:gdLst/>
              <a:ahLst/>
              <a:cxnLst/>
              <a:rect l="l" t="t" r="r" b="b"/>
              <a:pathLst>
                <a:path w="444" h="334" fill="none" extrusionOk="0">
                  <a:moveTo>
                    <a:pt x="444" y="333"/>
                  </a:moveTo>
                  <a:cubicBezTo>
                    <a:pt x="444" y="333"/>
                    <a:pt x="251" y="140"/>
                    <a:pt x="1" y="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36"/>
            <p:cNvSpPr/>
            <p:nvPr/>
          </p:nvSpPr>
          <p:spPr>
            <a:xfrm>
              <a:off x="3392903" y="4336649"/>
              <a:ext cx="94483" cy="91555"/>
            </a:xfrm>
            <a:custGeom>
              <a:avLst/>
              <a:gdLst/>
              <a:ahLst/>
              <a:cxnLst/>
              <a:rect l="l" t="t" r="r" b="b"/>
              <a:pathLst>
                <a:path w="2259" h="2189" extrusionOk="0">
                  <a:moveTo>
                    <a:pt x="2038" y="0"/>
                  </a:moveTo>
                  <a:cubicBezTo>
                    <a:pt x="2035" y="0"/>
                    <a:pt x="2031" y="1"/>
                    <a:pt x="2028" y="2"/>
                  </a:cubicBezTo>
                  <a:cubicBezTo>
                    <a:pt x="2028" y="2"/>
                    <a:pt x="1717" y="173"/>
                    <a:pt x="1527" y="424"/>
                  </a:cubicBezTo>
                  <a:cubicBezTo>
                    <a:pt x="1337" y="686"/>
                    <a:pt x="1226" y="836"/>
                    <a:pt x="1144" y="927"/>
                  </a:cubicBezTo>
                  <a:cubicBezTo>
                    <a:pt x="1055" y="1016"/>
                    <a:pt x="111" y="1589"/>
                    <a:pt x="73" y="1628"/>
                  </a:cubicBezTo>
                  <a:lnTo>
                    <a:pt x="12" y="1688"/>
                  </a:lnTo>
                  <a:cubicBezTo>
                    <a:pt x="0" y="1710"/>
                    <a:pt x="111" y="2141"/>
                    <a:pt x="282" y="2179"/>
                  </a:cubicBezTo>
                  <a:cubicBezTo>
                    <a:pt x="309" y="2185"/>
                    <a:pt x="335" y="2188"/>
                    <a:pt x="361" y="2188"/>
                  </a:cubicBezTo>
                  <a:cubicBezTo>
                    <a:pt x="502" y="2188"/>
                    <a:pt x="624" y="2109"/>
                    <a:pt x="624" y="2109"/>
                  </a:cubicBezTo>
                  <a:cubicBezTo>
                    <a:pt x="624" y="2109"/>
                    <a:pt x="1746" y="1267"/>
                    <a:pt x="1797" y="1228"/>
                  </a:cubicBezTo>
                  <a:cubicBezTo>
                    <a:pt x="1857" y="1187"/>
                    <a:pt x="2008" y="1187"/>
                    <a:pt x="2078" y="1146"/>
                  </a:cubicBezTo>
                  <a:cubicBezTo>
                    <a:pt x="2148" y="1096"/>
                    <a:pt x="2259" y="746"/>
                    <a:pt x="2240" y="474"/>
                  </a:cubicBezTo>
                  <a:cubicBezTo>
                    <a:pt x="2228" y="229"/>
                    <a:pt x="2103" y="0"/>
                    <a:pt x="2038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36"/>
            <p:cNvSpPr/>
            <p:nvPr/>
          </p:nvSpPr>
          <p:spPr>
            <a:xfrm>
              <a:off x="3423602" y="4336733"/>
              <a:ext cx="64578" cy="73947"/>
            </a:xfrm>
            <a:custGeom>
              <a:avLst/>
              <a:gdLst/>
              <a:ahLst/>
              <a:cxnLst/>
              <a:rect l="l" t="t" r="r" b="b"/>
              <a:pathLst>
                <a:path w="1544" h="1768" extrusionOk="0">
                  <a:moveTo>
                    <a:pt x="1317" y="0"/>
                  </a:moveTo>
                  <a:cubicBezTo>
                    <a:pt x="1316" y="0"/>
                    <a:pt x="1314" y="0"/>
                    <a:pt x="1313" y="0"/>
                  </a:cubicBezTo>
                  <a:cubicBezTo>
                    <a:pt x="1243" y="22"/>
                    <a:pt x="1113" y="92"/>
                    <a:pt x="923" y="251"/>
                  </a:cubicBezTo>
                  <a:cubicBezTo>
                    <a:pt x="733" y="422"/>
                    <a:pt x="451" y="694"/>
                    <a:pt x="340" y="805"/>
                  </a:cubicBezTo>
                  <a:cubicBezTo>
                    <a:pt x="280" y="853"/>
                    <a:pt x="160" y="935"/>
                    <a:pt x="1" y="1084"/>
                  </a:cubicBezTo>
                  <a:lnTo>
                    <a:pt x="521" y="1768"/>
                  </a:lnTo>
                  <a:cubicBezTo>
                    <a:pt x="733" y="1626"/>
                    <a:pt x="964" y="1426"/>
                    <a:pt x="1012" y="1407"/>
                  </a:cubicBezTo>
                  <a:cubicBezTo>
                    <a:pt x="1084" y="1356"/>
                    <a:pt x="1395" y="1375"/>
                    <a:pt x="1414" y="1356"/>
                  </a:cubicBezTo>
                  <a:cubicBezTo>
                    <a:pt x="1433" y="1346"/>
                    <a:pt x="1525" y="985"/>
                    <a:pt x="1535" y="612"/>
                  </a:cubicBezTo>
                  <a:cubicBezTo>
                    <a:pt x="1544" y="248"/>
                    <a:pt x="1391" y="0"/>
                    <a:pt x="1317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36"/>
            <p:cNvSpPr/>
            <p:nvPr/>
          </p:nvSpPr>
          <p:spPr>
            <a:xfrm>
              <a:off x="3418583" y="4377010"/>
              <a:ext cx="31871" cy="38730"/>
            </a:xfrm>
            <a:custGeom>
              <a:avLst/>
              <a:gdLst/>
              <a:ahLst/>
              <a:cxnLst/>
              <a:rect l="l" t="t" r="r" b="b"/>
              <a:pathLst>
                <a:path w="762" h="926" extrusionOk="0">
                  <a:moveTo>
                    <a:pt x="191" y="1"/>
                  </a:moveTo>
                  <a:lnTo>
                    <a:pt x="0" y="152"/>
                  </a:lnTo>
                  <a:cubicBezTo>
                    <a:pt x="241" y="523"/>
                    <a:pt x="542" y="925"/>
                    <a:pt x="542" y="925"/>
                  </a:cubicBezTo>
                  <a:lnTo>
                    <a:pt x="761" y="764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36"/>
            <p:cNvSpPr/>
            <p:nvPr/>
          </p:nvSpPr>
          <p:spPr>
            <a:xfrm>
              <a:off x="3392108" y="4272115"/>
              <a:ext cx="42411" cy="155338"/>
            </a:xfrm>
            <a:custGeom>
              <a:avLst/>
              <a:gdLst/>
              <a:ahLst/>
              <a:cxnLst/>
              <a:rect l="l" t="t" r="r" b="b"/>
              <a:pathLst>
                <a:path w="1014" h="3714" extrusionOk="0">
                  <a:moveTo>
                    <a:pt x="745" y="0"/>
                  </a:moveTo>
                  <a:cubicBezTo>
                    <a:pt x="716" y="0"/>
                    <a:pt x="661" y="12"/>
                    <a:pt x="633" y="91"/>
                  </a:cubicBezTo>
                  <a:cubicBezTo>
                    <a:pt x="592" y="202"/>
                    <a:pt x="542" y="411"/>
                    <a:pt x="532" y="433"/>
                  </a:cubicBezTo>
                  <a:cubicBezTo>
                    <a:pt x="523" y="472"/>
                    <a:pt x="513" y="513"/>
                    <a:pt x="513" y="513"/>
                  </a:cubicBezTo>
                  <a:cubicBezTo>
                    <a:pt x="513" y="513"/>
                    <a:pt x="482" y="484"/>
                    <a:pt x="441" y="484"/>
                  </a:cubicBezTo>
                  <a:cubicBezTo>
                    <a:pt x="402" y="484"/>
                    <a:pt x="361" y="522"/>
                    <a:pt x="352" y="544"/>
                  </a:cubicBezTo>
                  <a:cubicBezTo>
                    <a:pt x="346" y="518"/>
                    <a:pt x="323" y="496"/>
                    <a:pt x="292" y="496"/>
                  </a:cubicBezTo>
                  <a:cubicBezTo>
                    <a:pt x="274" y="496"/>
                    <a:pt x="253" y="504"/>
                    <a:pt x="231" y="522"/>
                  </a:cubicBezTo>
                  <a:cubicBezTo>
                    <a:pt x="181" y="573"/>
                    <a:pt x="181" y="693"/>
                    <a:pt x="190" y="773"/>
                  </a:cubicBezTo>
                  <a:cubicBezTo>
                    <a:pt x="181" y="883"/>
                    <a:pt x="181" y="1025"/>
                    <a:pt x="200" y="1105"/>
                  </a:cubicBezTo>
                  <a:cubicBezTo>
                    <a:pt x="222" y="1184"/>
                    <a:pt x="222" y="1326"/>
                    <a:pt x="222" y="1406"/>
                  </a:cubicBezTo>
                  <a:cubicBezTo>
                    <a:pt x="200" y="1637"/>
                    <a:pt x="92" y="2559"/>
                    <a:pt x="31" y="3072"/>
                  </a:cubicBezTo>
                  <a:cubicBezTo>
                    <a:pt x="0" y="3322"/>
                    <a:pt x="51" y="3493"/>
                    <a:pt x="130" y="3614"/>
                  </a:cubicBezTo>
                  <a:cubicBezTo>
                    <a:pt x="190" y="3702"/>
                    <a:pt x="265" y="3714"/>
                    <a:pt x="316" y="3714"/>
                  </a:cubicBezTo>
                  <a:cubicBezTo>
                    <a:pt x="335" y="3714"/>
                    <a:pt x="350" y="3712"/>
                    <a:pt x="361" y="3712"/>
                  </a:cubicBezTo>
                  <a:cubicBezTo>
                    <a:pt x="393" y="3712"/>
                    <a:pt x="612" y="3643"/>
                    <a:pt x="662" y="3462"/>
                  </a:cubicBezTo>
                  <a:cubicBezTo>
                    <a:pt x="703" y="3272"/>
                    <a:pt x="662" y="3180"/>
                    <a:pt x="653" y="3000"/>
                  </a:cubicBezTo>
                  <a:cubicBezTo>
                    <a:pt x="643" y="2578"/>
                    <a:pt x="592" y="2480"/>
                    <a:pt x="592" y="1415"/>
                  </a:cubicBezTo>
                  <a:cubicBezTo>
                    <a:pt x="592" y="1276"/>
                    <a:pt x="602" y="1206"/>
                    <a:pt x="643" y="1155"/>
                  </a:cubicBezTo>
                  <a:cubicBezTo>
                    <a:pt x="682" y="1114"/>
                    <a:pt x="802" y="975"/>
                    <a:pt x="814" y="953"/>
                  </a:cubicBezTo>
                  <a:cubicBezTo>
                    <a:pt x="824" y="924"/>
                    <a:pt x="843" y="804"/>
                    <a:pt x="843" y="785"/>
                  </a:cubicBezTo>
                  <a:cubicBezTo>
                    <a:pt x="843" y="753"/>
                    <a:pt x="833" y="753"/>
                    <a:pt x="814" y="744"/>
                  </a:cubicBezTo>
                  <a:cubicBezTo>
                    <a:pt x="802" y="734"/>
                    <a:pt x="763" y="693"/>
                    <a:pt x="763" y="693"/>
                  </a:cubicBezTo>
                  <a:cubicBezTo>
                    <a:pt x="763" y="693"/>
                    <a:pt x="824" y="553"/>
                    <a:pt x="852" y="484"/>
                  </a:cubicBezTo>
                  <a:cubicBezTo>
                    <a:pt x="884" y="411"/>
                    <a:pt x="903" y="373"/>
                    <a:pt x="944" y="291"/>
                  </a:cubicBezTo>
                  <a:cubicBezTo>
                    <a:pt x="973" y="221"/>
                    <a:pt x="1014" y="161"/>
                    <a:pt x="1014" y="161"/>
                  </a:cubicBezTo>
                  <a:cubicBezTo>
                    <a:pt x="1010" y="161"/>
                    <a:pt x="991" y="154"/>
                    <a:pt x="967" y="154"/>
                  </a:cubicBezTo>
                  <a:cubicBezTo>
                    <a:pt x="937" y="154"/>
                    <a:pt x="896" y="166"/>
                    <a:pt x="862" y="221"/>
                  </a:cubicBezTo>
                  <a:cubicBezTo>
                    <a:pt x="792" y="322"/>
                    <a:pt x="703" y="493"/>
                    <a:pt x="694" y="513"/>
                  </a:cubicBezTo>
                  <a:cubicBezTo>
                    <a:pt x="694" y="522"/>
                    <a:pt x="653" y="532"/>
                    <a:pt x="653" y="532"/>
                  </a:cubicBezTo>
                  <a:cubicBezTo>
                    <a:pt x="653" y="532"/>
                    <a:pt x="662" y="452"/>
                    <a:pt x="682" y="351"/>
                  </a:cubicBezTo>
                  <a:cubicBezTo>
                    <a:pt x="703" y="281"/>
                    <a:pt x="713" y="231"/>
                    <a:pt x="722" y="151"/>
                  </a:cubicBezTo>
                  <a:cubicBezTo>
                    <a:pt x="742" y="72"/>
                    <a:pt x="773" y="12"/>
                    <a:pt x="763" y="2"/>
                  </a:cubicBezTo>
                  <a:cubicBezTo>
                    <a:pt x="763" y="2"/>
                    <a:pt x="756" y="0"/>
                    <a:pt x="74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6"/>
            <p:cNvSpPr/>
            <p:nvPr/>
          </p:nvSpPr>
          <p:spPr>
            <a:xfrm>
              <a:off x="3392108" y="4271278"/>
              <a:ext cx="42411" cy="157053"/>
            </a:xfrm>
            <a:custGeom>
              <a:avLst/>
              <a:gdLst/>
              <a:ahLst/>
              <a:cxnLst/>
              <a:rect l="l" t="t" r="r" b="b"/>
              <a:pathLst>
                <a:path w="1014" h="3755" fill="none" extrusionOk="0">
                  <a:moveTo>
                    <a:pt x="441" y="3742"/>
                  </a:moveTo>
                  <a:cubicBezTo>
                    <a:pt x="361" y="3754"/>
                    <a:pt x="212" y="3754"/>
                    <a:pt x="130" y="3634"/>
                  </a:cubicBezTo>
                  <a:cubicBezTo>
                    <a:pt x="51" y="3513"/>
                    <a:pt x="0" y="3342"/>
                    <a:pt x="31" y="3092"/>
                  </a:cubicBezTo>
                  <a:cubicBezTo>
                    <a:pt x="92" y="2579"/>
                    <a:pt x="200" y="1657"/>
                    <a:pt x="222" y="1426"/>
                  </a:cubicBezTo>
                  <a:cubicBezTo>
                    <a:pt x="222" y="1346"/>
                    <a:pt x="222" y="1204"/>
                    <a:pt x="200" y="1125"/>
                  </a:cubicBezTo>
                  <a:cubicBezTo>
                    <a:pt x="181" y="1045"/>
                    <a:pt x="181" y="903"/>
                    <a:pt x="190" y="793"/>
                  </a:cubicBezTo>
                  <a:cubicBezTo>
                    <a:pt x="181" y="713"/>
                    <a:pt x="181" y="593"/>
                    <a:pt x="231" y="542"/>
                  </a:cubicBezTo>
                  <a:cubicBezTo>
                    <a:pt x="291" y="492"/>
                    <a:pt x="342" y="523"/>
                    <a:pt x="352" y="564"/>
                  </a:cubicBezTo>
                  <a:cubicBezTo>
                    <a:pt x="361" y="542"/>
                    <a:pt x="402" y="504"/>
                    <a:pt x="441" y="504"/>
                  </a:cubicBezTo>
                  <a:cubicBezTo>
                    <a:pt x="482" y="504"/>
                    <a:pt x="513" y="533"/>
                    <a:pt x="513" y="533"/>
                  </a:cubicBezTo>
                  <a:cubicBezTo>
                    <a:pt x="513" y="533"/>
                    <a:pt x="523" y="492"/>
                    <a:pt x="532" y="453"/>
                  </a:cubicBezTo>
                  <a:cubicBezTo>
                    <a:pt x="542" y="431"/>
                    <a:pt x="592" y="222"/>
                    <a:pt x="633" y="111"/>
                  </a:cubicBezTo>
                  <a:cubicBezTo>
                    <a:pt x="672" y="0"/>
                    <a:pt x="763" y="22"/>
                    <a:pt x="763" y="22"/>
                  </a:cubicBezTo>
                  <a:cubicBezTo>
                    <a:pt x="773" y="32"/>
                    <a:pt x="742" y="92"/>
                    <a:pt x="722" y="171"/>
                  </a:cubicBezTo>
                  <a:cubicBezTo>
                    <a:pt x="713" y="251"/>
                    <a:pt x="703" y="301"/>
                    <a:pt x="682" y="371"/>
                  </a:cubicBezTo>
                  <a:cubicBezTo>
                    <a:pt x="662" y="472"/>
                    <a:pt x="653" y="552"/>
                    <a:pt x="653" y="552"/>
                  </a:cubicBezTo>
                  <a:cubicBezTo>
                    <a:pt x="653" y="552"/>
                    <a:pt x="694" y="542"/>
                    <a:pt x="694" y="533"/>
                  </a:cubicBezTo>
                  <a:cubicBezTo>
                    <a:pt x="703" y="513"/>
                    <a:pt x="792" y="342"/>
                    <a:pt x="862" y="241"/>
                  </a:cubicBezTo>
                  <a:cubicBezTo>
                    <a:pt x="922" y="142"/>
                    <a:pt x="1004" y="181"/>
                    <a:pt x="1014" y="181"/>
                  </a:cubicBezTo>
                  <a:cubicBezTo>
                    <a:pt x="1014" y="181"/>
                    <a:pt x="973" y="241"/>
                    <a:pt x="944" y="311"/>
                  </a:cubicBezTo>
                  <a:cubicBezTo>
                    <a:pt x="903" y="393"/>
                    <a:pt x="884" y="431"/>
                    <a:pt x="852" y="504"/>
                  </a:cubicBezTo>
                  <a:cubicBezTo>
                    <a:pt x="824" y="573"/>
                    <a:pt x="763" y="713"/>
                    <a:pt x="763" y="713"/>
                  </a:cubicBezTo>
                  <a:cubicBezTo>
                    <a:pt x="763" y="713"/>
                    <a:pt x="802" y="754"/>
                    <a:pt x="814" y="764"/>
                  </a:cubicBezTo>
                  <a:cubicBezTo>
                    <a:pt x="833" y="773"/>
                    <a:pt x="843" y="773"/>
                    <a:pt x="843" y="805"/>
                  </a:cubicBezTo>
                  <a:cubicBezTo>
                    <a:pt x="843" y="824"/>
                    <a:pt x="824" y="944"/>
                    <a:pt x="814" y="973"/>
                  </a:cubicBezTo>
                  <a:cubicBezTo>
                    <a:pt x="802" y="995"/>
                    <a:pt x="682" y="1134"/>
                    <a:pt x="643" y="1175"/>
                  </a:cubicBezTo>
                  <a:cubicBezTo>
                    <a:pt x="602" y="1226"/>
                    <a:pt x="592" y="1296"/>
                    <a:pt x="592" y="1435"/>
                  </a:cubicBezTo>
                  <a:cubicBezTo>
                    <a:pt x="592" y="2500"/>
                    <a:pt x="643" y="2598"/>
                    <a:pt x="653" y="3020"/>
                  </a:cubicBezTo>
                  <a:cubicBezTo>
                    <a:pt x="662" y="3200"/>
                    <a:pt x="703" y="3292"/>
                    <a:pt x="662" y="3482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3400055" y="4304403"/>
              <a:ext cx="5981" cy="1757"/>
            </a:xfrm>
            <a:custGeom>
              <a:avLst/>
              <a:gdLst/>
              <a:ahLst/>
              <a:cxnLst/>
              <a:rect l="l" t="t" r="r" b="b"/>
              <a:pathLst>
                <a:path w="143" h="42" fill="none" extrusionOk="0">
                  <a:moveTo>
                    <a:pt x="142" y="1"/>
                  </a:moveTo>
                  <a:cubicBezTo>
                    <a:pt x="101" y="32"/>
                    <a:pt x="22" y="41"/>
                    <a:pt x="0" y="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6"/>
            <p:cNvSpPr/>
            <p:nvPr/>
          </p:nvSpPr>
          <p:spPr>
            <a:xfrm>
              <a:off x="3405492" y="4293529"/>
              <a:ext cx="8072" cy="12631"/>
            </a:xfrm>
            <a:custGeom>
              <a:avLst/>
              <a:gdLst/>
              <a:ahLst/>
              <a:cxnLst/>
              <a:rect l="l" t="t" r="r" b="b"/>
              <a:pathLst>
                <a:path w="193" h="302" fill="none" extrusionOk="0">
                  <a:moveTo>
                    <a:pt x="193" y="1"/>
                  </a:moveTo>
                  <a:cubicBezTo>
                    <a:pt x="193" y="1"/>
                    <a:pt x="152" y="162"/>
                    <a:pt x="133" y="241"/>
                  </a:cubicBezTo>
                  <a:cubicBezTo>
                    <a:pt x="121" y="301"/>
                    <a:pt x="41" y="292"/>
                    <a:pt x="12" y="261"/>
                  </a:cubicBezTo>
                  <a:cubicBezTo>
                    <a:pt x="0" y="232"/>
                    <a:pt x="22" y="131"/>
                    <a:pt x="32" y="32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6"/>
            <p:cNvSpPr/>
            <p:nvPr/>
          </p:nvSpPr>
          <p:spPr>
            <a:xfrm>
              <a:off x="3410511" y="4295662"/>
              <a:ext cx="13551" cy="16354"/>
            </a:xfrm>
            <a:custGeom>
              <a:avLst/>
              <a:gdLst/>
              <a:ahLst/>
              <a:cxnLst/>
              <a:rect l="l" t="t" r="r" b="b"/>
              <a:pathLst>
                <a:path w="324" h="391" fill="none" extrusionOk="0">
                  <a:moveTo>
                    <a:pt x="1" y="390"/>
                  </a:moveTo>
                  <a:cubicBezTo>
                    <a:pt x="61" y="250"/>
                    <a:pt x="152" y="260"/>
                    <a:pt x="232" y="241"/>
                  </a:cubicBezTo>
                  <a:cubicBezTo>
                    <a:pt x="172" y="190"/>
                    <a:pt x="133" y="111"/>
                    <a:pt x="133" y="70"/>
                  </a:cubicBezTo>
                  <a:cubicBezTo>
                    <a:pt x="133" y="19"/>
                    <a:pt x="162" y="0"/>
                    <a:pt x="181" y="19"/>
                  </a:cubicBezTo>
                  <a:cubicBezTo>
                    <a:pt x="213" y="41"/>
                    <a:pt x="323" y="130"/>
                    <a:pt x="323" y="13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6"/>
            <p:cNvSpPr/>
            <p:nvPr/>
          </p:nvSpPr>
          <p:spPr>
            <a:xfrm>
              <a:off x="3444138" y="4456350"/>
              <a:ext cx="146388" cy="171273"/>
            </a:xfrm>
            <a:custGeom>
              <a:avLst/>
              <a:gdLst/>
              <a:ahLst/>
              <a:cxnLst/>
              <a:rect l="l" t="t" r="r" b="b"/>
              <a:pathLst>
                <a:path w="3500" h="4095" extrusionOk="0">
                  <a:moveTo>
                    <a:pt x="552" y="1"/>
                  </a:moveTo>
                  <a:lnTo>
                    <a:pt x="552" y="271"/>
                  </a:lnTo>
                  <a:lnTo>
                    <a:pt x="492" y="733"/>
                  </a:lnTo>
                  <a:lnTo>
                    <a:pt x="1" y="3822"/>
                  </a:lnTo>
                  <a:cubicBezTo>
                    <a:pt x="1" y="3822"/>
                    <a:pt x="261" y="3872"/>
                    <a:pt x="511" y="3892"/>
                  </a:cubicBezTo>
                  <a:lnTo>
                    <a:pt x="521" y="4043"/>
                  </a:lnTo>
                  <a:cubicBezTo>
                    <a:pt x="521" y="4043"/>
                    <a:pt x="581" y="4047"/>
                    <a:pt x="671" y="4047"/>
                  </a:cubicBezTo>
                  <a:cubicBezTo>
                    <a:pt x="841" y="4047"/>
                    <a:pt x="1119" y="4035"/>
                    <a:pt x="1316" y="3964"/>
                  </a:cubicBezTo>
                  <a:lnTo>
                    <a:pt x="1316" y="4094"/>
                  </a:lnTo>
                  <a:cubicBezTo>
                    <a:pt x="1316" y="4094"/>
                    <a:pt x="1333" y="4095"/>
                    <a:pt x="1363" y="4095"/>
                  </a:cubicBezTo>
                  <a:cubicBezTo>
                    <a:pt x="1490" y="4095"/>
                    <a:pt x="1849" y="4082"/>
                    <a:pt x="2158" y="3952"/>
                  </a:cubicBezTo>
                  <a:cubicBezTo>
                    <a:pt x="2310" y="3974"/>
                    <a:pt x="2445" y="3982"/>
                    <a:pt x="2562" y="3982"/>
                  </a:cubicBezTo>
                  <a:cubicBezTo>
                    <a:pt x="2879" y="3982"/>
                    <a:pt x="3061" y="3923"/>
                    <a:pt x="3061" y="3923"/>
                  </a:cubicBezTo>
                  <a:lnTo>
                    <a:pt x="3030" y="3742"/>
                  </a:lnTo>
                  <a:cubicBezTo>
                    <a:pt x="3030" y="3742"/>
                    <a:pt x="3321" y="3723"/>
                    <a:pt x="3499" y="3622"/>
                  </a:cubicBezTo>
                  <a:cubicBezTo>
                    <a:pt x="3312" y="2830"/>
                    <a:pt x="3201" y="2086"/>
                    <a:pt x="2869" y="1265"/>
                  </a:cubicBezTo>
                  <a:cubicBezTo>
                    <a:pt x="2628" y="673"/>
                    <a:pt x="2349" y="401"/>
                    <a:pt x="2349" y="401"/>
                  </a:cubicBezTo>
                  <a:lnTo>
                    <a:pt x="2339" y="1"/>
                  </a:ln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6"/>
            <p:cNvSpPr/>
            <p:nvPr/>
          </p:nvSpPr>
          <p:spPr>
            <a:xfrm>
              <a:off x="3465928" y="4473080"/>
              <a:ext cx="76456" cy="8490"/>
            </a:xfrm>
            <a:custGeom>
              <a:avLst/>
              <a:gdLst/>
              <a:ahLst/>
              <a:cxnLst/>
              <a:rect l="l" t="t" r="r" b="b"/>
              <a:pathLst>
                <a:path w="1828" h="203" fill="none" extrusionOk="0">
                  <a:moveTo>
                    <a:pt x="0" y="61"/>
                  </a:moveTo>
                  <a:cubicBezTo>
                    <a:pt x="0" y="61"/>
                    <a:pt x="814" y="203"/>
                    <a:pt x="1828" y="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6"/>
            <p:cNvSpPr/>
            <p:nvPr/>
          </p:nvSpPr>
          <p:spPr>
            <a:xfrm>
              <a:off x="3465510" y="4476928"/>
              <a:ext cx="9703" cy="142205"/>
            </a:xfrm>
            <a:custGeom>
              <a:avLst/>
              <a:gdLst/>
              <a:ahLst/>
              <a:cxnLst/>
              <a:rect l="l" t="t" r="r" b="b"/>
              <a:pathLst>
                <a:path w="232" h="3400" fill="none" extrusionOk="0">
                  <a:moveTo>
                    <a:pt x="0" y="3400"/>
                  </a:moveTo>
                  <a:cubicBezTo>
                    <a:pt x="0" y="3400"/>
                    <a:pt x="203" y="602"/>
                    <a:pt x="232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36"/>
            <p:cNvSpPr/>
            <p:nvPr/>
          </p:nvSpPr>
          <p:spPr>
            <a:xfrm>
              <a:off x="3496627" y="4477723"/>
              <a:ext cx="2551" cy="144422"/>
            </a:xfrm>
            <a:custGeom>
              <a:avLst/>
              <a:gdLst/>
              <a:ahLst/>
              <a:cxnLst/>
              <a:rect l="l" t="t" r="r" b="b"/>
              <a:pathLst>
                <a:path w="61" h="3453" fill="none" extrusionOk="0">
                  <a:moveTo>
                    <a:pt x="61" y="3453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36"/>
            <p:cNvSpPr/>
            <p:nvPr/>
          </p:nvSpPr>
          <p:spPr>
            <a:xfrm>
              <a:off x="3513733" y="4476928"/>
              <a:ext cx="20703" cy="144714"/>
            </a:xfrm>
            <a:custGeom>
              <a:avLst/>
              <a:gdLst/>
              <a:ahLst/>
              <a:cxnLst/>
              <a:rect l="l" t="t" r="r" b="b"/>
              <a:pathLst>
                <a:path w="495" h="3460" fill="none" extrusionOk="0">
                  <a:moveTo>
                    <a:pt x="494" y="346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36"/>
            <p:cNvSpPr/>
            <p:nvPr/>
          </p:nvSpPr>
          <p:spPr>
            <a:xfrm>
              <a:off x="3530965" y="4474795"/>
              <a:ext cx="39901" cy="138106"/>
            </a:xfrm>
            <a:custGeom>
              <a:avLst/>
              <a:gdLst/>
              <a:ahLst/>
              <a:cxnLst/>
              <a:rect l="l" t="t" r="r" b="b"/>
              <a:pathLst>
                <a:path w="954" h="3302" fill="none" extrusionOk="0">
                  <a:moveTo>
                    <a:pt x="954" y="3301"/>
                  </a:moveTo>
                  <a:cubicBezTo>
                    <a:pt x="954" y="3301"/>
                    <a:pt x="573" y="1445"/>
                    <a:pt x="0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36"/>
            <p:cNvSpPr/>
            <p:nvPr/>
          </p:nvSpPr>
          <p:spPr>
            <a:xfrm>
              <a:off x="3456350" y="4332592"/>
              <a:ext cx="113722" cy="141034"/>
            </a:xfrm>
            <a:custGeom>
              <a:avLst/>
              <a:gdLst/>
              <a:ahLst/>
              <a:cxnLst/>
              <a:rect l="l" t="t" r="r" b="b"/>
              <a:pathLst>
                <a:path w="2719" h="3372" extrusionOk="0">
                  <a:moveTo>
                    <a:pt x="1253" y="0"/>
                  </a:moveTo>
                  <a:cubicBezTo>
                    <a:pt x="1250" y="0"/>
                    <a:pt x="1246" y="0"/>
                    <a:pt x="1243" y="1"/>
                  </a:cubicBezTo>
                  <a:cubicBezTo>
                    <a:pt x="1144" y="10"/>
                    <a:pt x="963" y="99"/>
                    <a:pt x="963" y="99"/>
                  </a:cubicBezTo>
                  <a:cubicBezTo>
                    <a:pt x="963" y="99"/>
                    <a:pt x="717" y="38"/>
                    <a:pt x="659" y="38"/>
                  </a:cubicBezTo>
                  <a:cubicBezTo>
                    <a:pt x="655" y="38"/>
                    <a:pt x="652" y="39"/>
                    <a:pt x="650" y="39"/>
                  </a:cubicBezTo>
                  <a:cubicBezTo>
                    <a:pt x="621" y="49"/>
                    <a:pt x="511" y="109"/>
                    <a:pt x="501" y="121"/>
                  </a:cubicBezTo>
                  <a:cubicBezTo>
                    <a:pt x="491" y="131"/>
                    <a:pt x="29" y="1243"/>
                    <a:pt x="10" y="1325"/>
                  </a:cubicBezTo>
                  <a:cubicBezTo>
                    <a:pt x="0" y="1404"/>
                    <a:pt x="109" y="3299"/>
                    <a:pt x="109" y="3299"/>
                  </a:cubicBezTo>
                  <a:cubicBezTo>
                    <a:pt x="109" y="3299"/>
                    <a:pt x="301" y="3360"/>
                    <a:pt x="963" y="3372"/>
                  </a:cubicBezTo>
                  <a:cubicBezTo>
                    <a:pt x="1626" y="3372"/>
                    <a:pt x="2377" y="3201"/>
                    <a:pt x="2377" y="3179"/>
                  </a:cubicBezTo>
                  <a:cubicBezTo>
                    <a:pt x="2377" y="3169"/>
                    <a:pt x="2317" y="2396"/>
                    <a:pt x="2317" y="2396"/>
                  </a:cubicBezTo>
                  <a:cubicBezTo>
                    <a:pt x="2317" y="2396"/>
                    <a:pt x="2719" y="1002"/>
                    <a:pt x="2719" y="762"/>
                  </a:cubicBezTo>
                  <a:cubicBezTo>
                    <a:pt x="2719" y="511"/>
                    <a:pt x="2658" y="391"/>
                    <a:pt x="2637" y="381"/>
                  </a:cubicBezTo>
                  <a:cubicBezTo>
                    <a:pt x="2618" y="372"/>
                    <a:pt x="1613" y="229"/>
                    <a:pt x="1613" y="229"/>
                  </a:cubicBezTo>
                  <a:cubicBezTo>
                    <a:pt x="1498" y="144"/>
                    <a:pt x="1346" y="0"/>
                    <a:pt x="1253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36"/>
            <p:cNvSpPr/>
            <p:nvPr/>
          </p:nvSpPr>
          <p:spPr>
            <a:xfrm>
              <a:off x="3496125" y="4334600"/>
              <a:ext cx="24802" cy="9745"/>
            </a:xfrm>
            <a:custGeom>
              <a:avLst/>
              <a:gdLst/>
              <a:ahLst/>
              <a:cxnLst/>
              <a:rect l="l" t="t" r="r" b="b"/>
              <a:pathLst>
                <a:path w="593" h="233" extrusionOk="0">
                  <a:moveTo>
                    <a:pt x="290" y="0"/>
                  </a:moveTo>
                  <a:cubicBezTo>
                    <a:pt x="203" y="0"/>
                    <a:pt x="12" y="92"/>
                    <a:pt x="0" y="92"/>
                  </a:cubicBezTo>
                  <a:lnTo>
                    <a:pt x="12" y="112"/>
                  </a:lnTo>
                  <a:cubicBezTo>
                    <a:pt x="22" y="112"/>
                    <a:pt x="204" y="22"/>
                    <a:pt x="289" y="22"/>
                  </a:cubicBezTo>
                  <a:cubicBezTo>
                    <a:pt x="294" y="22"/>
                    <a:pt x="298" y="22"/>
                    <a:pt x="301" y="23"/>
                  </a:cubicBezTo>
                  <a:cubicBezTo>
                    <a:pt x="383" y="32"/>
                    <a:pt x="504" y="143"/>
                    <a:pt x="583" y="232"/>
                  </a:cubicBezTo>
                  <a:lnTo>
                    <a:pt x="593" y="222"/>
                  </a:lnTo>
                  <a:cubicBezTo>
                    <a:pt x="513" y="133"/>
                    <a:pt x="393" y="13"/>
                    <a:pt x="301" y="1"/>
                  </a:cubicBezTo>
                  <a:cubicBezTo>
                    <a:pt x="298" y="0"/>
                    <a:pt x="294" y="0"/>
                    <a:pt x="290" y="0"/>
                  </a:cubicBezTo>
                  <a:close/>
                </a:path>
              </a:pathLst>
            </a:custGeom>
            <a:solidFill>
              <a:srgbClr val="FA6E6E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36"/>
            <p:cNvSpPr/>
            <p:nvPr/>
          </p:nvSpPr>
          <p:spPr>
            <a:xfrm>
              <a:off x="3496125" y="4334224"/>
              <a:ext cx="24802" cy="10122"/>
            </a:xfrm>
            <a:custGeom>
              <a:avLst/>
              <a:gdLst/>
              <a:ahLst/>
              <a:cxnLst/>
              <a:rect l="l" t="t" r="r" b="b"/>
              <a:pathLst>
                <a:path w="593" h="242" fill="none" extrusionOk="0">
                  <a:moveTo>
                    <a:pt x="583" y="241"/>
                  </a:moveTo>
                  <a:cubicBezTo>
                    <a:pt x="504" y="152"/>
                    <a:pt x="383" y="41"/>
                    <a:pt x="301" y="32"/>
                  </a:cubicBezTo>
                  <a:cubicBezTo>
                    <a:pt x="222" y="22"/>
                    <a:pt x="22" y="121"/>
                    <a:pt x="12" y="121"/>
                  </a:cubicBezTo>
                  <a:lnTo>
                    <a:pt x="0" y="101"/>
                  </a:lnTo>
                  <a:cubicBezTo>
                    <a:pt x="12" y="101"/>
                    <a:pt x="222" y="0"/>
                    <a:pt x="301" y="10"/>
                  </a:cubicBezTo>
                  <a:cubicBezTo>
                    <a:pt x="393" y="22"/>
                    <a:pt x="513" y="142"/>
                    <a:pt x="593" y="23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36"/>
            <p:cNvSpPr/>
            <p:nvPr/>
          </p:nvSpPr>
          <p:spPr>
            <a:xfrm>
              <a:off x="3461788" y="4208249"/>
              <a:ext cx="95696" cy="71019"/>
            </a:xfrm>
            <a:custGeom>
              <a:avLst/>
              <a:gdLst/>
              <a:ahLst/>
              <a:cxnLst/>
              <a:rect l="l" t="t" r="r" b="b"/>
              <a:pathLst>
                <a:path w="2288" h="1698" extrusionOk="0">
                  <a:moveTo>
                    <a:pt x="1151" y="0"/>
                  </a:moveTo>
                  <a:cubicBezTo>
                    <a:pt x="809" y="0"/>
                    <a:pt x="591" y="116"/>
                    <a:pt x="431" y="243"/>
                  </a:cubicBezTo>
                  <a:cubicBezTo>
                    <a:pt x="200" y="364"/>
                    <a:pt x="61" y="636"/>
                    <a:pt x="29" y="946"/>
                  </a:cubicBezTo>
                  <a:cubicBezTo>
                    <a:pt x="0" y="1257"/>
                    <a:pt x="89" y="1558"/>
                    <a:pt x="231" y="1618"/>
                  </a:cubicBezTo>
                  <a:cubicBezTo>
                    <a:pt x="231" y="1618"/>
                    <a:pt x="140" y="1397"/>
                    <a:pt x="171" y="1086"/>
                  </a:cubicBezTo>
                  <a:lnTo>
                    <a:pt x="171" y="1086"/>
                  </a:lnTo>
                  <a:cubicBezTo>
                    <a:pt x="210" y="1228"/>
                    <a:pt x="260" y="1368"/>
                    <a:pt x="321" y="1447"/>
                  </a:cubicBezTo>
                  <a:cubicBezTo>
                    <a:pt x="321" y="1447"/>
                    <a:pt x="390" y="1488"/>
                    <a:pt x="412" y="1488"/>
                  </a:cubicBezTo>
                  <a:cubicBezTo>
                    <a:pt x="371" y="1368"/>
                    <a:pt x="361" y="1026"/>
                    <a:pt x="390" y="855"/>
                  </a:cubicBezTo>
                  <a:lnTo>
                    <a:pt x="390" y="855"/>
                  </a:lnTo>
                  <a:cubicBezTo>
                    <a:pt x="422" y="1146"/>
                    <a:pt x="491" y="1348"/>
                    <a:pt x="552" y="1438"/>
                  </a:cubicBezTo>
                  <a:cubicBezTo>
                    <a:pt x="593" y="1457"/>
                    <a:pt x="662" y="1479"/>
                    <a:pt x="662" y="1479"/>
                  </a:cubicBezTo>
                  <a:lnTo>
                    <a:pt x="641" y="1317"/>
                  </a:lnTo>
                  <a:lnTo>
                    <a:pt x="641" y="1317"/>
                  </a:lnTo>
                  <a:cubicBezTo>
                    <a:pt x="641" y="1317"/>
                    <a:pt x="682" y="1447"/>
                    <a:pt x="713" y="1488"/>
                  </a:cubicBezTo>
                  <a:cubicBezTo>
                    <a:pt x="773" y="1498"/>
                    <a:pt x="821" y="1507"/>
                    <a:pt x="821" y="1507"/>
                  </a:cubicBezTo>
                  <a:cubicBezTo>
                    <a:pt x="821" y="1507"/>
                    <a:pt x="732" y="1228"/>
                    <a:pt x="742" y="946"/>
                  </a:cubicBezTo>
                  <a:lnTo>
                    <a:pt x="742" y="946"/>
                  </a:lnTo>
                  <a:cubicBezTo>
                    <a:pt x="843" y="1317"/>
                    <a:pt x="1074" y="1498"/>
                    <a:pt x="1074" y="1498"/>
                  </a:cubicBezTo>
                  <a:lnTo>
                    <a:pt x="1214" y="1498"/>
                  </a:lnTo>
                  <a:cubicBezTo>
                    <a:pt x="1173" y="1358"/>
                    <a:pt x="1144" y="1077"/>
                    <a:pt x="1144" y="1076"/>
                  </a:cubicBezTo>
                  <a:lnTo>
                    <a:pt x="1144" y="1076"/>
                  </a:lnTo>
                  <a:cubicBezTo>
                    <a:pt x="1144" y="1077"/>
                    <a:pt x="1394" y="1589"/>
                    <a:pt x="1816" y="1698"/>
                  </a:cubicBezTo>
                  <a:lnTo>
                    <a:pt x="2076" y="1688"/>
                  </a:lnTo>
                  <a:cubicBezTo>
                    <a:pt x="2076" y="1688"/>
                    <a:pt x="2288" y="1308"/>
                    <a:pt x="2247" y="905"/>
                  </a:cubicBezTo>
                  <a:cubicBezTo>
                    <a:pt x="2206" y="494"/>
                    <a:pt x="1946" y="113"/>
                    <a:pt x="1435" y="24"/>
                  </a:cubicBezTo>
                  <a:cubicBezTo>
                    <a:pt x="1332" y="8"/>
                    <a:pt x="1238" y="0"/>
                    <a:pt x="1151" y="0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36"/>
            <p:cNvSpPr/>
            <p:nvPr/>
          </p:nvSpPr>
          <p:spPr>
            <a:xfrm>
              <a:off x="3529334" y="4256556"/>
              <a:ext cx="21791" cy="60061"/>
            </a:xfrm>
            <a:custGeom>
              <a:avLst/>
              <a:gdLst/>
              <a:ahLst/>
              <a:cxnLst/>
              <a:rect l="l" t="t" r="r" b="b"/>
              <a:pathLst>
                <a:path w="521" h="1436" extrusionOk="0">
                  <a:moveTo>
                    <a:pt x="1" y="1"/>
                  </a:moveTo>
                  <a:lnTo>
                    <a:pt x="1" y="1436"/>
                  </a:lnTo>
                  <a:cubicBezTo>
                    <a:pt x="1" y="1436"/>
                    <a:pt x="331" y="1255"/>
                    <a:pt x="451" y="995"/>
                  </a:cubicBezTo>
                  <a:cubicBezTo>
                    <a:pt x="470" y="805"/>
                    <a:pt x="521" y="494"/>
                    <a:pt x="502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36"/>
            <p:cNvSpPr/>
            <p:nvPr/>
          </p:nvSpPr>
          <p:spPr>
            <a:xfrm>
              <a:off x="3529334" y="4256556"/>
              <a:ext cx="21414" cy="60061"/>
            </a:xfrm>
            <a:custGeom>
              <a:avLst/>
              <a:gdLst/>
              <a:ahLst/>
              <a:cxnLst/>
              <a:rect l="l" t="t" r="r" b="b"/>
              <a:pathLst>
                <a:path w="512" h="1436" fill="none" extrusionOk="0">
                  <a:moveTo>
                    <a:pt x="1" y="1"/>
                  </a:moveTo>
                  <a:lnTo>
                    <a:pt x="1" y="1436"/>
                  </a:lnTo>
                  <a:cubicBezTo>
                    <a:pt x="1" y="1436"/>
                    <a:pt x="331" y="1255"/>
                    <a:pt x="451" y="995"/>
                  </a:cubicBezTo>
                  <a:cubicBezTo>
                    <a:pt x="461" y="856"/>
                    <a:pt x="502" y="644"/>
                    <a:pt x="511" y="333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3540626" y="4345976"/>
              <a:ext cx="66209" cy="114851"/>
            </a:xfrm>
            <a:custGeom>
              <a:avLst/>
              <a:gdLst/>
              <a:ahLst/>
              <a:cxnLst/>
              <a:rect l="l" t="t" r="r" b="b"/>
              <a:pathLst>
                <a:path w="1583" h="2746" extrusionOk="0">
                  <a:moveTo>
                    <a:pt x="558" y="1"/>
                  </a:moveTo>
                  <a:cubicBezTo>
                    <a:pt x="484" y="1"/>
                    <a:pt x="294" y="142"/>
                    <a:pt x="181" y="343"/>
                  </a:cubicBezTo>
                  <a:cubicBezTo>
                    <a:pt x="51" y="584"/>
                    <a:pt x="1" y="945"/>
                    <a:pt x="42" y="1015"/>
                  </a:cubicBezTo>
                  <a:cubicBezTo>
                    <a:pt x="80" y="1094"/>
                    <a:pt x="222" y="1154"/>
                    <a:pt x="251" y="1214"/>
                  </a:cubicBezTo>
                  <a:cubicBezTo>
                    <a:pt x="292" y="1275"/>
                    <a:pt x="935" y="2519"/>
                    <a:pt x="935" y="2519"/>
                  </a:cubicBezTo>
                  <a:cubicBezTo>
                    <a:pt x="935" y="2519"/>
                    <a:pt x="1043" y="2690"/>
                    <a:pt x="1212" y="2729"/>
                  </a:cubicBezTo>
                  <a:cubicBezTo>
                    <a:pt x="1247" y="2740"/>
                    <a:pt x="1285" y="2745"/>
                    <a:pt x="1321" y="2745"/>
                  </a:cubicBezTo>
                  <a:cubicBezTo>
                    <a:pt x="1358" y="2745"/>
                    <a:pt x="1393" y="2740"/>
                    <a:pt x="1424" y="2729"/>
                  </a:cubicBezTo>
                  <a:cubicBezTo>
                    <a:pt x="1513" y="2710"/>
                    <a:pt x="1582" y="2479"/>
                    <a:pt x="1582" y="2459"/>
                  </a:cubicBezTo>
                  <a:cubicBezTo>
                    <a:pt x="1582" y="2450"/>
                    <a:pt x="1582" y="2438"/>
                    <a:pt x="1563" y="2377"/>
                  </a:cubicBezTo>
                  <a:cubicBezTo>
                    <a:pt x="1544" y="2329"/>
                    <a:pt x="1084" y="1325"/>
                    <a:pt x="1043" y="1205"/>
                  </a:cubicBezTo>
                  <a:cubicBezTo>
                    <a:pt x="1005" y="1094"/>
                    <a:pt x="913" y="923"/>
                    <a:pt x="853" y="613"/>
                  </a:cubicBezTo>
                  <a:cubicBezTo>
                    <a:pt x="783" y="302"/>
                    <a:pt x="583" y="11"/>
                    <a:pt x="583" y="11"/>
                  </a:cubicBezTo>
                  <a:cubicBezTo>
                    <a:pt x="578" y="4"/>
                    <a:pt x="569" y="1"/>
                    <a:pt x="558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36"/>
            <p:cNvSpPr/>
            <p:nvPr/>
          </p:nvSpPr>
          <p:spPr>
            <a:xfrm>
              <a:off x="3535189" y="4345725"/>
              <a:ext cx="58639" cy="81266"/>
            </a:xfrm>
            <a:custGeom>
              <a:avLst/>
              <a:gdLst/>
              <a:ahLst/>
              <a:cxnLst/>
              <a:rect l="l" t="t" r="r" b="b"/>
              <a:pathLst>
                <a:path w="1402" h="1943" extrusionOk="0">
                  <a:moveTo>
                    <a:pt x="668" y="1"/>
                  </a:moveTo>
                  <a:cubicBezTo>
                    <a:pt x="581" y="1"/>
                    <a:pt x="366" y="162"/>
                    <a:pt x="232" y="469"/>
                  </a:cubicBezTo>
                  <a:cubicBezTo>
                    <a:pt x="80" y="799"/>
                    <a:pt x="1" y="1160"/>
                    <a:pt x="20" y="1192"/>
                  </a:cubicBezTo>
                  <a:cubicBezTo>
                    <a:pt x="29" y="1211"/>
                    <a:pt x="311" y="1331"/>
                    <a:pt x="362" y="1401"/>
                  </a:cubicBezTo>
                  <a:cubicBezTo>
                    <a:pt x="391" y="1452"/>
                    <a:pt x="511" y="1721"/>
                    <a:pt x="643" y="1943"/>
                  </a:cubicBezTo>
                  <a:lnTo>
                    <a:pt x="1402" y="1553"/>
                  </a:lnTo>
                  <a:cubicBezTo>
                    <a:pt x="1322" y="1350"/>
                    <a:pt x="1253" y="1230"/>
                    <a:pt x="1224" y="1151"/>
                  </a:cubicBezTo>
                  <a:cubicBezTo>
                    <a:pt x="1173" y="999"/>
                    <a:pt x="1033" y="638"/>
                    <a:pt x="932" y="409"/>
                  </a:cubicBezTo>
                  <a:cubicBezTo>
                    <a:pt x="843" y="178"/>
                    <a:pt x="752" y="58"/>
                    <a:pt x="692" y="7"/>
                  </a:cubicBezTo>
                  <a:cubicBezTo>
                    <a:pt x="685" y="3"/>
                    <a:pt x="677" y="1"/>
                    <a:pt x="668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36"/>
            <p:cNvSpPr/>
            <p:nvPr/>
          </p:nvSpPr>
          <p:spPr>
            <a:xfrm>
              <a:off x="3550287" y="4345976"/>
              <a:ext cx="43540" cy="81015"/>
            </a:xfrm>
            <a:custGeom>
              <a:avLst/>
              <a:gdLst/>
              <a:ahLst/>
              <a:cxnLst/>
              <a:rect l="l" t="t" r="r" b="b"/>
              <a:pathLst>
                <a:path w="1041" h="1937" fill="none" extrusionOk="0">
                  <a:moveTo>
                    <a:pt x="331" y="1"/>
                  </a:moveTo>
                  <a:cubicBezTo>
                    <a:pt x="391" y="52"/>
                    <a:pt x="482" y="172"/>
                    <a:pt x="571" y="403"/>
                  </a:cubicBezTo>
                  <a:cubicBezTo>
                    <a:pt x="672" y="632"/>
                    <a:pt x="812" y="993"/>
                    <a:pt x="863" y="1145"/>
                  </a:cubicBezTo>
                  <a:cubicBezTo>
                    <a:pt x="892" y="1224"/>
                    <a:pt x="961" y="1344"/>
                    <a:pt x="1041" y="1547"/>
                  </a:cubicBezTo>
                  <a:lnTo>
                    <a:pt x="282" y="1937"/>
                  </a:lnTo>
                  <a:cubicBezTo>
                    <a:pt x="150" y="1715"/>
                    <a:pt x="30" y="1446"/>
                    <a:pt x="1" y="1395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3558234" y="4404697"/>
              <a:ext cx="39817" cy="29068"/>
            </a:xfrm>
            <a:custGeom>
              <a:avLst/>
              <a:gdLst/>
              <a:ahLst/>
              <a:cxnLst/>
              <a:rect l="l" t="t" r="r" b="b"/>
              <a:pathLst>
                <a:path w="952" h="695" extrusionOk="0">
                  <a:moveTo>
                    <a:pt x="841" y="1"/>
                  </a:moveTo>
                  <a:lnTo>
                    <a:pt x="1" y="444"/>
                  </a:lnTo>
                  <a:lnTo>
                    <a:pt x="131" y="694"/>
                  </a:lnTo>
                  <a:cubicBezTo>
                    <a:pt x="131" y="694"/>
                    <a:pt x="584" y="453"/>
                    <a:pt x="952" y="222"/>
                  </a:cubicBezTo>
                  <a:lnTo>
                    <a:pt x="841" y="1"/>
                  </a:ln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6"/>
            <p:cNvSpPr/>
            <p:nvPr/>
          </p:nvSpPr>
          <p:spPr>
            <a:xfrm>
              <a:off x="3479019" y="4335938"/>
              <a:ext cx="83525" cy="34171"/>
            </a:xfrm>
            <a:custGeom>
              <a:avLst/>
              <a:gdLst/>
              <a:ahLst/>
              <a:cxnLst/>
              <a:rect l="l" t="t" r="r" b="b"/>
              <a:pathLst>
                <a:path w="1997" h="817" extrusionOk="0">
                  <a:moveTo>
                    <a:pt x="120" y="0"/>
                  </a:moveTo>
                  <a:cubicBezTo>
                    <a:pt x="120" y="0"/>
                    <a:pt x="10" y="441"/>
                    <a:pt x="0" y="501"/>
                  </a:cubicBezTo>
                  <a:cubicBezTo>
                    <a:pt x="0" y="571"/>
                    <a:pt x="250" y="662"/>
                    <a:pt x="270" y="662"/>
                  </a:cubicBezTo>
                  <a:cubicBezTo>
                    <a:pt x="289" y="672"/>
                    <a:pt x="491" y="713"/>
                    <a:pt x="491" y="713"/>
                  </a:cubicBezTo>
                  <a:cubicBezTo>
                    <a:pt x="732" y="796"/>
                    <a:pt x="1041" y="817"/>
                    <a:pt x="1210" y="817"/>
                  </a:cubicBezTo>
                  <a:cubicBezTo>
                    <a:pt x="1266" y="817"/>
                    <a:pt x="1306" y="815"/>
                    <a:pt x="1324" y="812"/>
                  </a:cubicBezTo>
                  <a:cubicBezTo>
                    <a:pt x="1394" y="812"/>
                    <a:pt x="1714" y="751"/>
                    <a:pt x="1996" y="311"/>
                  </a:cubicBezTo>
                  <a:lnTo>
                    <a:pt x="1996" y="311"/>
                  </a:lnTo>
                  <a:lnTo>
                    <a:pt x="470" y="472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FA6E6E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6"/>
            <p:cNvSpPr/>
            <p:nvPr/>
          </p:nvSpPr>
          <p:spPr>
            <a:xfrm>
              <a:off x="3479019" y="4335938"/>
              <a:ext cx="83525" cy="34464"/>
            </a:xfrm>
            <a:custGeom>
              <a:avLst/>
              <a:gdLst/>
              <a:ahLst/>
              <a:cxnLst/>
              <a:rect l="l" t="t" r="r" b="b"/>
              <a:pathLst>
                <a:path w="1997" h="824" fill="none" extrusionOk="0">
                  <a:moveTo>
                    <a:pt x="120" y="0"/>
                  </a:moveTo>
                  <a:cubicBezTo>
                    <a:pt x="120" y="0"/>
                    <a:pt x="10" y="441"/>
                    <a:pt x="0" y="501"/>
                  </a:cubicBezTo>
                  <a:cubicBezTo>
                    <a:pt x="0" y="571"/>
                    <a:pt x="250" y="662"/>
                    <a:pt x="270" y="662"/>
                  </a:cubicBezTo>
                  <a:cubicBezTo>
                    <a:pt x="289" y="672"/>
                    <a:pt x="491" y="713"/>
                    <a:pt x="491" y="713"/>
                  </a:cubicBezTo>
                  <a:cubicBezTo>
                    <a:pt x="811" y="824"/>
                    <a:pt x="1252" y="824"/>
                    <a:pt x="1324" y="812"/>
                  </a:cubicBezTo>
                  <a:cubicBezTo>
                    <a:pt x="1394" y="812"/>
                    <a:pt x="1714" y="751"/>
                    <a:pt x="1996" y="311"/>
                  </a:cubicBezTo>
                  <a:lnTo>
                    <a:pt x="470" y="472"/>
                  </a:lnTo>
                  <a:lnTo>
                    <a:pt x="26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3484456" y="4370987"/>
              <a:ext cx="25179" cy="79091"/>
            </a:xfrm>
            <a:custGeom>
              <a:avLst/>
              <a:gdLst/>
              <a:ahLst/>
              <a:cxnLst/>
              <a:rect l="l" t="t" r="r" b="b"/>
              <a:pathLst>
                <a:path w="602" h="1891" extrusionOk="0">
                  <a:moveTo>
                    <a:pt x="265" y="0"/>
                  </a:moveTo>
                  <a:cubicBezTo>
                    <a:pt x="220" y="0"/>
                    <a:pt x="148" y="12"/>
                    <a:pt x="80" y="75"/>
                  </a:cubicBezTo>
                  <a:cubicBezTo>
                    <a:pt x="80" y="75"/>
                    <a:pt x="0" y="696"/>
                    <a:pt x="51" y="898"/>
                  </a:cubicBezTo>
                  <a:cubicBezTo>
                    <a:pt x="99" y="1098"/>
                    <a:pt x="501" y="1890"/>
                    <a:pt x="501" y="1890"/>
                  </a:cubicBezTo>
                  <a:cubicBezTo>
                    <a:pt x="501" y="1890"/>
                    <a:pt x="602" y="1079"/>
                    <a:pt x="520" y="737"/>
                  </a:cubicBezTo>
                  <a:cubicBezTo>
                    <a:pt x="441" y="407"/>
                    <a:pt x="311" y="5"/>
                    <a:pt x="311" y="5"/>
                  </a:cubicBezTo>
                  <a:cubicBezTo>
                    <a:pt x="311" y="5"/>
                    <a:pt x="293" y="0"/>
                    <a:pt x="265" y="0"/>
                  </a:cubicBezTo>
                  <a:close/>
                </a:path>
              </a:pathLst>
            </a:custGeom>
            <a:solidFill>
              <a:srgbClr val="FA6E6E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3484456" y="4369858"/>
              <a:ext cx="25179" cy="80220"/>
            </a:xfrm>
            <a:custGeom>
              <a:avLst/>
              <a:gdLst/>
              <a:ahLst/>
              <a:cxnLst/>
              <a:rect l="l" t="t" r="r" b="b"/>
              <a:pathLst>
                <a:path w="602" h="1918" fill="none" extrusionOk="0">
                  <a:moveTo>
                    <a:pt x="80" y="102"/>
                  </a:moveTo>
                  <a:cubicBezTo>
                    <a:pt x="80" y="102"/>
                    <a:pt x="0" y="723"/>
                    <a:pt x="51" y="925"/>
                  </a:cubicBezTo>
                  <a:cubicBezTo>
                    <a:pt x="99" y="1125"/>
                    <a:pt x="501" y="1917"/>
                    <a:pt x="501" y="1917"/>
                  </a:cubicBezTo>
                  <a:cubicBezTo>
                    <a:pt x="501" y="1917"/>
                    <a:pt x="602" y="1106"/>
                    <a:pt x="520" y="764"/>
                  </a:cubicBezTo>
                  <a:cubicBezTo>
                    <a:pt x="441" y="434"/>
                    <a:pt x="311" y="32"/>
                    <a:pt x="311" y="32"/>
                  </a:cubicBezTo>
                  <a:cubicBezTo>
                    <a:pt x="311" y="32"/>
                    <a:pt x="190" y="1"/>
                    <a:pt x="80" y="102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6"/>
            <p:cNvSpPr/>
            <p:nvPr/>
          </p:nvSpPr>
          <p:spPr>
            <a:xfrm>
              <a:off x="3476468" y="4370067"/>
              <a:ext cx="21791" cy="78798"/>
            </a:xfrm>
            <a:custGeom>
              <a:avLst/>
              <a:gdLst/>
              <a:ahLst/>
              <a:cxnLst/>
              <a:rect l="l" t="t" r="r" b="b"/>
              <a:pathLst>
                <a:path w="521" h="1884" extrusionOk="0">
                  <a:moveTo>
                    <a:pt x="381" y="0"/>
                  </a:moveTo>
                  <a:cubicBezTo>
                    <a:pt x="345" y="0"/>
                    <a:pt x="304" y="7"/>
                    <a:pt x="261" y="27"/>
                  </a:cubicBezTo>
                  <a:cubicBezTo>
                    <a:pt x="261" y="27"/>
                    <a:pt x="10" y="610"/>
                    <a:pt x="1" y="809"/>
                  </a:cubicBezTo>
                  <a:cubicBezTo>
                    <a:pt x="1" y="1019"/>
                    <a:pt x="160" y="1883"/>
                    <a:pt x="160" y="1883"/>
                  </a:cubicBezTo>
                  <a:cubicBezTo>
                    <a:pt x="160" y="1883"/>
                    <a:pt x="482" y="1130"/>
                    <a:pt x="502" y="790"/>
                  </a:cubicBezTo>
                  <a:cubicBezTo>
                    <a:pt x="521" y="448"/>
                    <a:pt x="502" y="27"/>
                    <a:pt x="502" y="27"/>
                  </a:cubicBezTo>
                  <a:cubicBezTo>
                    <a:pt x="502" y="27"/>
                    <a:pt x="452" y="0"/>
                    <a:pt x="381" y="0"/>
                  </a:cubicBezTo>
                  <a:close/>
                </a:path>
              </a:pathLst>
            </a:custGeom>
            <a:solidFill>
              <a:srgbClr val="FA6E6E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6"/>
            <p:cNvSpPr/>
            <p:nvPr/>
          </p:nvSpPr>
          <p:spPr>
            <a:xfrm>
              <a:off x="3476468" y="4368645"/>
              <a:ext cx="21791" cy="80220"/>
            </a:xfrm>
            <a:custGeom>
              <a:avLst/>
              <a:gdLst/>
              <a:ahLst/>
              <a:cxnLst/>
              <a:rect l="l" t="t" r="r" b="b"/>
              <a:pathLst>
                <a:path w="521" h="1918" fill="none" extrusionOk="0">
                  <a:moveTo>
                    <a:pt x="261" y="61"/>
                  </a:moveTo>
                  <a:cubicBezTo>
                    <a:pt x="261" y="61"/>
                    <a:pt x="10" y="644"/>
                    <a:pt x="1" y="843"/>
                  </a:cubicBezTo>
                  <a:cubicBezTo>
                    <a:pt x="1" y="1053"/>
                    <a:pt x="160" y="1917"/>
                    <a:pt x="160" y="1917"/>
                  </a:cubicBezTo>
                  <a:cubicBezTo>
                    <a:pt x="160" y="1917"/>
                    <a:pt x="482" y="1164"/>
                    <a:pt x="502" y="824"/>
                  </a:cubicBezTo>
                  <a:cubicBezTo>
                    <a:pt x="521" y="482"/>
                    <a:pt x="502" y="61"/>
                    <a:pt x="502" y="61"/>
                  </a:cubicBezTo>
                  <a:cubicBezTo>
                    <a:pt x="502" y="61"/>
                    <a:pt x="391" y="1"/>
                    <a:pt x="261" y="61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3487342" y="4361033"/>
              <a:ext cx="13844" cy="12715"/>
            </a:xfrm>
            <a:custGeom>
              <a:avLst/>
              <a:gdLst/>
              <a:ahLst/>
              <a:cxnLst/>
              <a:rect l="l" t="t" r="r" b="b"/>
              <a:pathLst>
                <a:path w="331" h="304" extrusionOk="0">
                  <a:moveTo>
                    <a:pt x="142" y="0"/>
                  </a:moveTo>
                  <a:cubicBezTo>
                    <a:pt x="70" y="0"/>
                    <a:pt x="42" y="21"/>
                    <a:pt x="42" y="21"/>
                  </a:cubicBezTo>
                  <a:lnTo>
                    <a:pt x="1" y="243"/>
                  </a:lnTo>
                  <a:cubicBezTo>
                    <a:pt x="13" y="242"/>
                    <a:pt x="24" y="242"/>
                    <a:pt x="34" y="242"/>
                  </a:cubicBezTo>
                  <a:cubicBezTo>
                    <a:pt x="190" y="242"/>
                    <a:pt x="251" y="303"/>
                    <a:pt x="251" y="303"/>
                  </a:cubicBezTo>
                  <a:lnTo>
                    <a:pt x="331" y="91"/>
                  </a:lnTo>
                  <a:cubicBezTo>
                    <a:pt x="331" y="91"/>
                    <a:pt x="271" y="12"/>
                    <a:pt x="181" y="2"/>
                  </a:cubicBezTo>
                  <a:cubicBezTo>
                    <a:pt x="167" y="1"/>
                    <a:pt x="154" y="0"/>
                    <a:pt x="142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6"/>
            <p:cNvSpPr/>
            <p:nvPr/>
          </p:nvSpPr>
          <p:spPr>
            <a:xfrm>
              <a:off x="3482323" y="4326653"/>
              <a:ext cx="18068" cy="32373"/>
            </a:xfrm>
            <a:custGeom>
              <a:avLst/>
              <a:gdLst/>
              <a:ahLst/>
              <a:cxnLst/>
              <a:rect l="l" t="t" r="r" b="b"/>
              <a:pathLst>
                <a:path w="432" h="774" extrusionOk="0">
                  <a:moveTo>
                    <a:pt x="362" y="1"/>
                  </a:moveTo>
                  <a:cubicBezTo>
                    <a:pt x="352" y="1"/>
                    <a:pt x="321" y="42"/>
                    <a:pt x="311" y="42"/>
                  </a:cubicBezTo>
                  <a:cubicBezTo>
                    <a:pt x="301" y="42"/>
                    <a:pt x="41" y="152"/>
                    <a:pt x="29" y="152"/>
                  </a:cubicBezTo>
                  <a:cubicBezTo>
                    <a:pt x="10" y="162"/>
                    <a:pt x="0" y="172"/>
                    <a:pt x="10" y="181"/>
                  </a:cubicBezTo>
                  <a:cubicBezTo>
                    <a:pt x="10" y="191"/>
                    <a:pt x="330" y="774"/>
                    <a:pt x="330" y="774"/>
                  </a:cubicBezTo>
                  <a:lnTo>
                    <a:pt x="431" y="713"/>
                  </a:lnTo>
                  <a:lnTo>
                    <a:pt x="391" y="42"/>
                  </a:lnTo>
                  <a:cubicBezTo>
                    <a:pt x="391" y="42"/>
                    <a:pt x="371" y="1"/>
                    <a:pt x="362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6"/>
            <p:cNvSpPr/>
            <p:nvPr/>
          </p:nvSpPr>
          <p:spPr>
            <a:xfrm>
              <a:off x="3486046" y="4331714"/>
              <a:ext cx="14346" cy="25179"/>
            </a:xfrm>
            <a:custGeom>
              <a:avLst/>
              <a:gdLst/>
              <a:ahLst/>
              <a:cxnLst/>
              <a:rect l="l" t="t" r="r" b="b"/>
              <a:pathLst>
                <a:path w="343" h="602" extrusionOk="0">
                  <a:moveTo>
                    <a:pt x="22" y="0"/>
                  </a:moveTo>
                  <a:cubicBezTo>
                    <a:pt x="13" y="0"/>
                    <a:pt x="13" y="10"/>
                    <a:pt x="1" y="10"/>
                  </a:cubicBezTo>
                  <a:cubicBezTo>
                    <a:pt x="121" y="231"/>
                    <a:pt x="241" y="472"/>
                    <a:pt x="323" y="602"/>
                  </a:cubicBezTo>
                  <a:lnTo>
                    <a:pt x="342" y="592"/>
                  </a:lnTo>
                  <a:cubicBezTo>
                    <a:pt x="263" y="462"/>
                    <a:pt x="143" y="222"/>
                    <a:pt x="22" y="0"/>
                  </a:cubicBezTo>
                  <a:close/>
                </a:path>
              </a:pathLst>
            </a:custGeom>
            <a:solidFill>
              <a:srgbClr val="FA6E6E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6"/>
            <p:cNvSpPr/>
            <p:nvPr/>
          </p:nvSpPr>
          <p:spPr>
            <a:xfrm>
              <a:off x="3486046" y="4331714"/>
              <a:ext cx="14346" cy="25179"/>
            </a:xfrm>
            <a:custGeom>
              <a:avLst/>
              <a:gdLst/>
              <a:ahLst/>
              <a:cxnLst/>
              <a:rect l="l" t="t" r="r" b="b"/>
              <a:pathLst>
                <a:path w="343" h="602" fill="none" extrusionOk="0">
                  <a:moveTo>
                    <a:pt x="22" y="0"/>
                  </a:moveTo>
                  <a:cubicBezTo>
                    <a:pt x="13" y="0"/>
                    <a:pt x="13" y="10"/>
                    <a:pt x="1" y="10"/>
                  </a:cubicBezTo>
                  <a:cubicBezTo>
                    <a:pt x="121" y="231"/>
                    <a:pt x="241" y="472"/>
                    <a:pt x="323" y="602"/>
                  </a:cubicBezTo>
                  <a:lnTo>
                    <a:pt x="342" y="592"/>
                  </a:lnTo>
                  <a:cubicBezTo>
                    <a:pt x="263" y="462"/>
                    <a:pt x="143" y="222"/>
                    <a:pt x="2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6"/>
            <p:cNvSpPr/>
            <p:nvPr/>
          </p:nvSpPr>
          <p:spPr>
            <a:xfrm>
              <a:off x="3484038" y="4332592"/>
              <a:ext cx="14639" cy="25639"/>
            </a:xfrm>
            <a:custGeom>
              <a:avLst/>
              <a:gdLst/>
              <a:ahLst/>
              <a:cxnLst/>
              <a:rect l="l" t="t" r="r" b="b"/>
              <a:pathLst>
                <a:path w="350" h="613" extrusionOk="0">
                  <a:moveTo>
                    <a:pt x="29" y="1"/>
                  </a:moveTo>
                  <a:cubicBezTo>
                    <a:pt x="20" y="1"/>
                    <a:pt x="0" y="10"/>
                    <a:pt x="0" y="10"/>
                  </a:cubicBezTo>
                  <a:cubicBezTo>
                    <a:pt x="121" y="241"/>
                    <a:pt x="241" y="482"/>
                    <a:pt x="321" y="612"/>
                  </a:cubicBezTo>
                  <a:lnTo>
                    <a:pt x="350" y="591"/>
                  </a:lnTo>
                  <a:cubicBezTo>
                    <a:pt x="280" y="461"/>
                    <a:pt x="150" y="220"/>
                    <a:pt x="29" y="1"/>
                  </a:cubicBezTo>
                  <a:close/>
                </a:path>
              </a:pathLst>
            </a:custGeom>
            <a:solidFill>
              <a:srgbClr val="FA6E6E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6"/>
            <p:cNvSpPr/>
            <p:nvPr/>
          </p:nvSpPr>
          <p:spPr>
            <a:xfrm>
              <a:off x="3484038" y="4332592"/>
              <a:ext cx="14639" cy="25639"/>
            </a:xfrm>
            <a:custGeom>
              <a:avLst/>
              <a:gdLst/>
              <a:ahLst/>
              <a:cxnLst/>
              <a:rect l="l" t="t" r="r" b="b"/>
              <a:pathLst>
                <a:path w="350" h="613" fill="none" extrusionOk="0">
                  <a:moveTo>
                    <a:pt x="321" y="612"/>
                  </a:moveTo>
                  <a:lnTo>
                    <a:pt x="350" y="591"/>
                  </a:lnTo>
                  <a:cubicBezTo>
                    <a:pt x="280" y="461"/>
                    <a:pt x="150" y="220"/>
                    <a:pt x="29" y="1"/>
                  </a:cubicBezTo>
                  <a:cubicBezTo>
                    <a:pt x="20" y="1"/>
                    <a:pt x="0" y="10"/>
                    <a:pt x="0" y="10"/>
                  </a:cubicBezTo>
                  <a:cubicBezTo>
                    <a:pt x="121" y="241"/>
                    <a:pt x="241" y="482"/>
                    <a:pt x="321" y="61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6"/>
            <p:cNvSpPr/>
            <p:nvPr/>
          </p:nvSpPr>
          <p:spPr>
            <a:xfrm>
              <a:off x="3482323" y="4326653"/>
              <a:ext cx="18068" cy="32373"/>
            </a:xfrm>
            <a:custGeom>
              <a:avLst/>
              <a:gdLst/>
              <a:ahLst/>
              <a:cxnLst/>
              <a:rect l="l" t="t" r="r" b="b"/>
              <a:pathLst>
                <a:path w="432" h="774" fill="none" extrusionOk="0">
                  <a:moveTo>
                    <a:pt x="431" y="713"/>
                  </a:moveTo>
                  <a:lnTo>
                    <a:pt x="391" y="42"/>
                  </a:lnTo>
                  <a:cubicBezTo>
                    <a:pt x="391" y="42"/>
                    <a:pt x="371" y="1"/>
                    <a:pt x="362" y="1"/>
                  </a:cubicBezTo>
                  <a:cubicBezTo>
                    <a:pt x="352" y="1"/>
                    <a:pt x="321" y="42"/>
                    <a:pt x="311" y="42"/>
                  </a:cubicBezTo>
                  <a:cubicBezTo>
                    <a:pt x="301" y="42"/>
                    <a:pt x="41" y="152"/>
                    <a:pt x="29" y="152"/>
                  </a:cubicBezTo>
                  <a:cubicBezTo>
                    <a:pt x="10" y="162"/>
                    <a:pt x="0" y="172"/>
                    <a:pt x="10" y="181"/>
                  </a:cubicBezTo>
                  <a:cubicBezTo>
                    <a:pt x="10" y="191"/>
                    <a:pt x="330" y="774"/>
                    <a:pt x="330" y="774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6"/>
            <p:cNvSpPr/>
            <p:nvPr/>
          </p:nvSpPr>
          <p:spPr>
            <a:xfrm>
              <a:off x="3494494" y="4330501"/>
              <a:ext cx="74281" cy="30658"/>
            </a:xfrm>
            <a:custGeom>
              <a:avLst/>
              <a:gdLst/>
              <a:ahLst/>
              <a:cxnLst/>
              <a:rect l="l" t="t" r="r" b="b"/>
              <a:pathLst>
                <a:path w="1776" h="733" extrusionOk="0">
                  <a:moveTo>
                    <a:pt x="1104" y="0"/>
                  </a:moveTo>
                  <a:cubicBezTo>
                    <a:pt x="1084" y="10"/>
                    <a:pt x="251" y="491"/>
                    <a:pt x="140" y="552"/>
                  </a:cubicBezTo>
                  <a:cubicBezTo>
                    <a:pt x="39" y="621"/>
                    <a:pt x="1" y="732"/>
                    <a:pt x="1" y="732"/>
                  </a:cubicBezTo>
                  <a:cubicBezTo>
                    <a:pt x="863" y="682"/>
                    <a:pt x="1756" y="472"/>
                    <a:pt x="1756" y="472"/>
                  </a:cubicBezTo>
                  <a:cubicBezTo>
                    <a:pt x="1756" y="472"/>
                    <a:pt x="1775" y="450"/>
                    <a:pt x="1775" y="441"/>
                  </a:cubicBezTo>
                  <a:cubicBezTo>
                    <a:pt x="1766" y="431"/>
                    <a:pt x="1756" y="412"/>
                    <a:pt x="1706" y="371"/>
                  </a:cubicBezTo>
                  <a:cubicBezTo>
                    <a:pt x="1655" y="340"/>
                    <a:pt x="1265" y="149"/>
                    <a:pt x="1265" y="149"/>
                  </a:cubicBezTo>
                  <a:cubicBezTo>
                    <a:pt x="1265" y="149"/>
                    <a:pt x="1195" y="70"/>
                    <a:pt x="1173" y="51"/>
                  </a:cubicBezTo>
                  <a:cubicBezTo>
                    <a:pt x="1154" y="19"/>
                    <a:pt x="1113" y="0"/>
                    <a:pt x="1104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6"/>
            <p:cNvSpPr/>
            <p:nvPr/>
          </p:nvSpPr>
          <p:spPr>
            <a:xfrm>
              <a:off x="3496627" y="4345182"/>
              <a:ext cx="68802" cy="12129"/>
            </a:xfrm>
            <a:custGeom>
              <a:avLst/>
              <a:gdLst/>
              <a:ahLst/>
              <a:cxnLst/>
              <a:rect l="l" t="t" r="r" b="b"/>
              <a:pathLst>
                <a:path w="1645" h="290" extrusionOk="0">
                  <a:moveTo>
                    <a:pt x="1614" y="1"/>
                  </a:moveTo>
                  <a:cubicBezTo>
                    <a:pt x="1033" y="140"/>
                    <a:pt x="270" y="241"/>
                    <a:pt x="10" y="270"/>
                  </a:cubicBezTo>
                  <a:cubicBezTo>
                    <a:pt x="10" y="280"/>
                    <a:pt x="0" y="290"/>
                    <a:pt x="0" y="290"/>
                  </a:cubicBezTo>
                  <a:cubicBezTo>
                    <a:pt x="229" y="270"/>
                    <a:pt x="1033" y="160"/>
                    <a:pt x="1645" y="10"/>
                  </a:cubicBezTo>
                  <a:cubicBezTo>
                    <a:pt x="1635" y="10"/>
                    <a:pt x="1626" y="10"/>
                    <a:pt x="1614" y="1"/>
                  </a:cubicBezTo>
                  <a:close/>
                </a:path>
              </a:pathLst>
            </a:custGeom>
            <a:solidFill>
              <a:srgbClr val="FA6E6E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3496627" y="4345182"/>
              <a:ext cx="68802" cy="12129"/>
            </a:xfrm>
            <a:custGeom>
              <a:avLst/>
              <a:gdLst/>
              <a:ahLst/>
              <a:cxnLst/>
              <a:rect l="l" t="t" r="r" b="b"/>
              <a:pathLst>
                <a:path w="1645" h="290" fill="none" extrusionOk="0">
                  <a:moveTo>
                    <a:pt x="10" y="270"/>
                  </a:moveTo>
                  <a:cubicBezTo>
                    <a:pt x="10" y="280"/>
                    <a:pt x="0" y="290"/>
                    <a:pt x="0" y="290"/>
                  </a:cubicBezTo>
                  <a:cubicBezTo>
                    <a:pt x="229" y="270"/>
                    <a:pt x="1033" y="160"/>
                    <a:pt x="1645" y="10"/>
                  </a:cubicBezTo>
                  <a:cubicBezTo>
                    <a:pt x="1635" y="10"/>
                    <a:pt x="1626" y="10"/>
                    <a:pt x="1614" y="1"/>
                  </a:cubicBezTo>
                  <a:cubicBezTo>
                    <a:pt x="1033" y="140"/>
                    <a:pt x="270" y="241"/>
                    <a:pt x="10" y="27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3494912" y="4346394"/>
              <a:ext cx="73068" cy="13928"/>
            </a:xfrm>
            <a:custGeom>
              <a:avLst/>
              <a:gdLst/>
              <a:ahLst/>
              <a:cxnLst/>
              <a:rect l="l" t="t" r="r" b="b"/>
              <a:pathLst>
                <a:path w="1747" h="333" extrusionOk="0">
                  <a:moveTo>
                    <a:pt x="1705" y="1"/>
                  </a:moveTo>
                  <a:cubicBezTo>
                    <a:pt x="1074" y="152"/>
                    <a:pt x="200" y="261"/>
                    <a:pt x="20" y="292"/>
                  </a:cubicBezTo>
                  <a:cubicBezTo>
                    <a:pt x="10" y="302"/>
                    <a:pt x="0" y="321"/>
                    <a:pt x="0" y="333"/>
                  </a:cubicBezTo>
                  <a:cubicBezTo>
                    <a:pt x="90" y="321"/>
                    <a:pt x="1065" y="200"/>
                    <a:pt x="1746" y="32"/>
                  </a:cubicBezTo>
                  <a:cubicBezTo>
                    <a:pt x="1736" y="20"/>
                    <a:pt x="1727" y="10"/>
                    <a:pt x="1705" y="1"/>
                  </a:cubicBezTo>
                  <a:close/>
                </a:path>
              </a:pathLst>
            </a:custGeom>
            <a:solidFill>
              <a:srgbClr val="FA6E6E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6"/>
            <p:cNvSpPr/>
            <p:nvPr/>
          </p:nvSpPr>
          <p:spPr>
            <a:xfrm>
              <a:off x="3494912" y="4346394"/>
              <a:ext cx="73068" cy="13928"/>
            </a:xfrm>
            <a:custGeom>
              <a:avLst/>
              <a:gdLst/>
              <a:ahLst/>
              <a:cxnLst/>
              <a:rect l="l" t="t" r="r" b="b"/>
              <a:pathLst>
                <a:path w="1747" h="333" fill="none" extrusionOk="0">
                  <a:moveTo>
                    <a:pt x="1705" y="1"/>
                  </a:moveTo>
                  <a:cubicBezTo>
                    <a:pt x="1074" y="152"/>
                    <a:pt x="200" y="261"/>
                    <a:pt x="20" y="292"/>
                  </a:cubicBezTo>
                  <a:cubicBezTo>
                    <a:pt x="10" y="302"/>
                    <a:pt x="0" y="321"/>
                    <a:pt x="0" y="333"/>
                  </a:cubicBezTo>
                  <a:cubicBezTo>
                    <a:pt x="90" y="321"/>
                    <a:pt x="1065" y="200"/>
                    <a:pt x="1746" y="32"/>
                  </a:cubicBezTo>
                  <a:cubicBezTo>
                    <a:pt x="1736" y="20"/>
                    <a:pt x="1727" y="10"/>
                    <a:pt x="170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6"/>
            <p:cNvSpPr/>
            <p:nvPr/>
          </p:nvSpPr>
          <p:spPr>
            <a:xfrm>
              <a:off x="3494494" y="4330501"/>
              <a:ext cx="74281" cy="30658"/>
            </a:xfrm>
            <a:custGeom>
              <a:avLst/>
              <a:gdLst/>
              <a:ahLst/>
              <a:cxnLst/>
              <a:rect l="l" t="t" r="r" b="b"/>
              <a:pathLst>
                <a:path w="1776" h="733" fill="none" extrusionOk="0">
                  <a:moveTo>
                    <a:pt x="1" y="732"/>
                  </a:moveTo>
                  <a:cubicBezTo>
                    <a:pt x="1" y="732"/>
                    <a:pt x="39" y="621"/>
                    <a:pt x="140" y="552"/>
                  </a:cubicBezTo>
                  <a:cubicBezTo>
                    <a:pt x="251" y="491"/>
                    <a:pt x="1084" y="10"/>
                    <a:pt x="1104" y="0"/>
                  </a:cubicBezTo>
                  <a:cubicBezTo>
                    <a:pt x="1113" y="0"/>
                    <a:pt x="1154" y="19"/>
                    <a:pt x="1173" y="51"/>
                  </a:cubicBezTo>
                  <a:cubicBezTo>
                    <a:pt x="1195" y="70"/>
                    <a:pt x="1265" y="149"/>
                    <a:pt x="1265" y="149"/>
                  </a:cubicBezTo>
                  <a:cubicBezTo>
                    <a:pt x="1265" y="149"/>
                    <a:pt x="1655" y="340"/>
                    <a:pt x="1706" y="371"/>
                  </a:cubicBezTo>
                  <a:cubicBezTo>
                    <a:pt x="1756" y="412"/>
                    <a:pt x="1766" y="431"/>
                    <a:pt x="1775" y="441"/>
                  </a:cubicBezTo>
                  <a:cubicBezTo>
                    <a:pt x="1775" y="450"/>
                    <a:pt x="1756" y="472"/>
                    <a:pt x="1756" y="472"/>
                  </a:cubicBezTo>
                  <a:cubicBezTo>
                    <a:pt x="1756" y="472"/>
                    <a:pt x="863" y="682"/>
                    <a:pt x="1" y="732"/>
                  </a:cubicBezTo>
                  <a:close/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3585545" y="4304905"/>
              <a:ext cx="51988" cy="154962"/>
            </a:xfrm>
            <a:custGeom>
              <a:avLst/>
              <a:gdLst/>
              <a:ahLst/>
              <a:cxnLst/>
              <a:rect l="l" t="t" r="r" b="b"/>
              <a:pathLst>
                <a:path w="1243" h="3705" extrusionOk="0">
                  <a:moveTo>
                    <a:pt x="831" y="1"/>
                  </a:moveTo>
                  <a:cubicBezTo>
                    <a:pt x="831" y="1"/>
                    <a:pt x="841" y="70"/>
                    <a:pt x="841" y="150"/>
                  </a:cubicBezTo>
                  <a:cubicBezTo>
                    <a:pt x="831" y="241"/>
                    <a:pt x="821" y="290"/>
                    <a:pt x="821" y="362"/>
                  </a:cubicBezTo>
                  <a:cubicBezTo>
                    <a:pt x="809" y="460"/>
                    <a:pt x="809" y="552"/>
                    <a:pt x="809" y="552"/>
                  </a:cubicBezTo>
                  <a:cubicBezTo>
                    <a:pt x="809" y="552"/>
                    <a:pt x="771" y="530"/>
                    <a:pt x="771" y="511"/>
                  </a:cubicBezTo>
                  <a:cubicBezTo>
                    <a:pt x="761" y="492"/>
                    <a:pt x="720" y="302"/>
                    <a:pt x="689" y="191"/>
                  </a:cubicBezTo>
                  <a:cubicBezTo>
                    <a:pt x="660" y="100"/>
                    <a:pt x="600" y="89"/>
                    <a:pt x="573" y="89"/>
                  </a:cubicBezTo>
                  <a:cubicBezTo>
                    <a:pt x="564" y="89"/>
                    <a:pt x="559" y="90"/>
                    <a:pt x="559" y="90"/>
                  </a:cubicBezTo>
                  <a:cubicBezTo>
                    <a:pt x="549" y="90"/>
                    <a:pt x="581" y="150"/>
                    <a:pt x="590" y="241"/>
                  </a:cubicBezTo>
                  <a:cubicBezTo>
                    <a:pt x="610" y="321"/>
                    <a:pt x="610" y="371"/>
                    <a:pt x="619" y="441"/>
                  </a:cubicBezTo>
                  <a:cubicBezTo>
                    <a:pt x="629" y="521"/>
                    <a:pt x="651" y="663"/>
                    <a:pt x="651" y="663"/>
                  </a:cubicBezTo>
                  <a:cubicBezTo>
                    <a:pt x="651" y="663"/>
                    <a:pt x="610" y="692"/>
                    <a:pt x="590" y="701"/>
                  </a:cubicBezTo>
                  <a:cubicBezTo>
                    <a:pt x="569" y="701"/>
                    <a:pt x="559" y="711"/>
                    <a:pt x="549" y="733"/>
                  </a:cubicBezTo>
                  <a:cubicBezTo>
                    <a:pt x="540" y="752"/>
                    <a:pt x="540" y="872"/>
                    <a:pt x="540" y="903"/>
                  </a:cubicBezTo>
                  <a:cubicBezTo>
                    <a:pt x="540" y="932"/>
                    <a:pt x="619" y="1094"/>
                    <a:pt x="651" y="1154"/>
                  </a:cubicBezTo>
                  <a:cubicBezTo>
                    <a:pt x="679" y="1204"/>
                    <a:pt x="660" y="1274"/>
                    <a:pt x="629" y="1414"/>
                  </a:cubicBezTo>
                  <a:cubicBezTo>
                    <a:pt x="340" y="2428"/>
                    <a:pt x="268" y="2517"/>
                    <a:pt x="138" y="2919"/>
                  </a:cubicBezTo>
                  <a:cubicBezTo>
                    <a:pt x="77" y="3090"/>
                    <a:pt x="20" y="3169"/>
                    <a:pt x="10" y="3359"/>
                  </a:cubicBezTo>
                  <a:cubicBezTo>
                    <a:pt x="0" y="3552"/>
                    <a:pt x="198" y="3672"/>
                    <a:pt x="229" y="3682"/>
                  </a:cubicBezTo>
                  <a:cubicBezTo>
                    <a:pt x="245" y="3687"/>
                    <a:pt x="285" y="3705"/>
                    <a:pt x="334" y="3705"/>
                  </a:cubicBezTo>
                  <a:cubicBezTo>
                    <a:pt x="376" y="3705"/>
                    <a:pt x="424" y="3692"/>
                    <a:pt x="470" y="3651"/>
                  </a:cubicBezTo>
                  <a:cubicBezTo>
                    <a:pt x="581" y="3552"/>
                    <a:pt x="679" y="3400"/>
                    <a:pt x="720" y="3150"/>
                  </a:cubicBezTo>
                  <a:cubicBezTo>
                    <a:pt x="800" y="2649"/>
                    <a:pt x="930" y="1734"/>
                    <a:pt x="980" y="1493"/>
                  </a:cubicBezTo>
                  <a:cubicBezTo>
                    <a:pt x="1002" y="1424"/>
                    <a:pt x="1041" y="1284"/>
                    <a:pt x="1082" y="1214"/>
                  </a:cubicBezTo>
                  <a:cubicBezTo>
                    <a:pt x="1122" y="1144"/>
                    <a:pt x="1161" y="1012"/>
                    <a:pt x="1183" y="891"/>
                  </a:cubicBezTo>
                  <a:cubicBezTo>
                    <a:pt x="1212" y="822"/>
                    <a:pt x="1243" y="711"/>
                    <a:pt x="1212" y="641"/>
                  </a:cubicBezTo>
                  <a:cubicBezTo>
                    <a:pt x="1191" y="611"/>
                    <a:pt x="1166" y="598"/>
                    <a:pt x="1143" y="598"/>
                  </a:cubicBezTo>
                  <a:cubicBezTo>
                    <a:pt x="1121" y="598"/>
                    <a:pt x="1101" y="611"/>
                    <a:pt x="1091" y="631"/>
                  </a:cubicBezTo>
                  <a:cubicBezTo>
                    <a:pt x="1082" y="612"/>
                    <a:pt x="1062" y="562"/>
                    <a:pt x="1021" y="552"/>
                  </a:cubicBezTo>
                  <a:cubicBezTo>
                    <a:pt x="1013" y="550"/>
                    <a:pt x="1005" y="549"/>
                    <a:pt x="998" y="549"/>
                  </a:cubicBezTo>
                  <a:cubicBezTo>
                    <a:pt x="970" y="549"/>
                    <a:pt x="952" y="562"/>
                    <a:pt x="952" y="562"/>
                  </a:cubicBezTo>
                  <a:cubicBezTo>
                    <a:pt x="952" y="562"/>
                    <a:pt x="942" y="511"/>
                    <a:pt x="942" y="482"/>
                  </a:cubicBezTo>
                  <a:cubicBezTo>
                    <a:pt x="942" y="460"/>
                    <a:pt x="952" y="241"/>
                    <a:pt x="942" y="131"/>
                  </a:cubicBezTo>
                  <a:cubicBezTo>
                    <a:pt x="930" y="10"/>
                    <a:pt x="841" y="1"/>
                    <a:pt x="83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3585964" y="4304905"/>
              <a:ext cx="51570" cy="156551"/>
            </a:xfrm>
            <a:custGeom>
              <a:avLst/>
              <a:gdLst/>
              <a:ahLst/>
              <a:cxnLst/>
              <a:rect l="l" t="t" r="r" b="b"/>
              <a:pathLst>
                <a:path w="1233" h="3743" fill="none" extrusionOk="0">
                  <a:moveTo>
                    <a:pt x="159" y="3721"/>
                  </a:moveTo>
                  <a:cubicBezTo>
                    <a:pt x="229" y="3721"/>
                    <a:pt x="359" y="3742"/>
                    <a:pt x="460" y="3651"/>
                  </a:cubicBezTo>
                  <a:cubicBezTo>
                    <a:pt x="571" y="3552"/>
                    <a:pt x="669" y="3400"/>
                    <a:pt x="710" y="3150"/>
                  </a:cubicBezTo>
                  <a:cubicBezTo>
                    <a:pt x="790" y="2649"/>
                    <a:pt x="920" y="1734"/>
                    <a:pt x="970" y="1493"/>
                  </a:cubicBezTo>
                  <a:cubicBezTo>
                    <a:pt x="992" y="1424"/>
                    <a:pt x="1031" y="1284"/>
                    <a:pt x="1072" y="1214"/>
                  </a:cubicBezTo>
                  <a:cubicBezTo>
                    <a:pt x="1112" y="1144"/>
                    <a:pt x="1151" y="1012"/>
                    <a:pt x="1173" y="891"/>
                  </a:cubicBezTo>
                  <a:cubicBezTo>
                    <a:pt x="1202" y="822"/>
                    <a:pt x="1233" y="711"/>
                    <a:pt x="1202" y="641"/>
                  </a:cubicBezTo>
                  <a:cubicBezTo>
                    <a:pt x="1161" y="581"/>
                    <a:pt x="1100" y="590"/>
                    <a:pt x="1081" y="631"/>
                  </a:cubicBezTo>
                  <a:cubicBezTo>
                    <a:pt x="1072" y="612"/>
                    <a:pt x="1052" y="562"/>
                    <a:pt x="1011" y="552"/>
                  </a:cubicBezTo>
                  <a:cubicBezTo>
                    <a:pt x="970" y="542"/>
                    <a:pt x="942" y="562"/>
                    <a:pt x="942" y="562"/>
                  </a:cubicBezTo>
                  <a:cubicBezTo>
                    <a:pt x="942" y="562"/>
                    <a:pt x="932" y="511"/>
                    <a:pt x="932" y="482"/>
                  </a:cubicBezTo>
                  <a:cubicBezTo>
                    <a:pt x="932" y="460"/>
                    <a:pt x="942" y="241"/>
                    <a:pt x="932" y="131"/>
                  </a:cubicBezTo>
                  <a:cubicBezTo>
                    <a:pt x="920" y="10"/>
                    <a:pt x="831" y="1"/>
                    <a:pt x="821" y="1"/>
                  </a:cubicBezTo>
                  <a:cubicBezTo>
                    <a:pt x="821" y="1"/>
                    <a:pt x="831" y="70"/>
                    <a:pt x="831" y="150"/>
                  </a:cubicBezTo>
                  <a:cubicBezTo>
                    <a:pt x="821" y="241"/>
                    <a:pt x="811" y="290"/>
                    <a:pt x="811" y="362"/>
                  </a:cubicBezTo>
                  <a:cubicBezTo>
                    <a:pt x="799" y="460"/>
                    <a:pt x="799" y="552"/>
                    <a:pt x="799" y="552"/>
                  </a:cubicBezTo>
                  <a:cubicBezTo>
                    <a:pt x="799" y="552"/>
                    <a:pt x="761" y="530"/>
                    <a:pt x="761" y="511"/>
                  </a:cubicBezTo>
                  <a:cubicBezTo>
                    <a:pt x="751" y="492"/>
                    <a:pt x="710" y="302"/>
                    <a:pt x="679" y="191"/>
                  </a:cubicBezTo>
                  <a:cubicBezTo>
                    <a:pt x="641" y="70"/>
                    <a:pt x="549" y="90"/>
                    <a:pt x="549" y="90"/>
                  </a:cubicBezTo>
                  <a:cubicBezTo>
                    <a:pt x="539" y="90"/>
                    <a:pt x="571" y="150"/>
                    <a:pt x="580" y="241"/>
                  </a:cubicBezTo>
                  <a:cubicBezTo>
                    <a:pt x="600" y="321"/>
                    <a:pt x="600" y="371"/>
                    <a:pt x="609" y="441"/>
                  </a:cubicBezTo>
                  <a:cubicBezTo>
                    <a:pt x="619" y="521"/>
                    <a:pt x="641" y="663"/>
                    <a:pt x="641" y="663"/>
                  </a:cubicBezTo>
                  <a:cubicBezTo>
                    <a:pt x="641" y="663"/>
                    <a:pt x="600" y="692"/>
                    <a:pt x="580" y="701"/>
                  </a:cubicBezTo>
                  <a:cubicBezTo>
                    <a:pt x="559" y="701"/>
                    <a:pt x="549" y="711"/>
                    <a:pt x="539" y="733"/>
                  </a:cubicBezTo>
                  <a:cubicBezTo>
                    <a:pt x="530" y="752"/>
                    <a:pt x="530" y="872"/>
                    <a:pt x="530" y="903"/>
                  </a:cubicBezTo>
                  <a:cubicBezTo>
                    <a:pt x="530" y="932"/>
                    <a:pt x="609" y="1094"/>
                    <a:pt x="641" y="1154"/>
                  </a:cubicBezTo>
                  <a:cubicBezTo>
                    <a:pt x="669" y="1204"/>
                    <a:pt x="650" y="1274"/>
                    <a:pt x="619" y="1414"/>
                  </a:cubicBezTo>
                  <a:cubicBezTo>
                    <a:pt x="330" y="2428"/>
                    <a:pt x="258" y="2517"/>
                    <a:pt x="128" y="2919"/>
                  </a:cubicBezTo>
                  <a:cubicBezTo>
                    <a:pt x="67" y="3090"/>
                    <a:pt x="10" y="3169"/>
                    <a:pt x="0" y="3359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6"/>
            <p:cNvSpPr/>
            <p:nvPr/>
          </p:nvSpPr>
          <p:spPr>
            <a:xfrm>
              <a:off x="3629461" y="4340957"/>
              <a:ext cx="5563" cy="2551"/>
            </a:xfrm>
            <a:custGeom>
              <a:avLst/>
              <a:gdLst/>
              <a:ahLst/>
              <a:cxnLst/>
              <a:rect l="l" t="t" r="r" b="b"/>
              <a:pathLst>
                <a:path w="133" h="61" fill="none" extrusionOk="0">
                  <a:moveTo>
                    <a:pt x="0" y="1"/>
                  </a:moveTo>
                  <a:cubicBezTo>
                    <a:pt x="22" y="41"/>
                    <a:pt x="101" y="61"/>
                    <a:pt x="133" y="29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6"/>
            <p:cNvSpPr/>
            <p:nvPr/>
          </p:nvSpPr>
          <p:spPr>
            <a:xfrm>
              <a:off x="3624400" y="4328368"/>
              <a:ext cx="6817" cy="13426"/>
            </a:xfrm>
            <a:custGeom>
              <a:avLst/>
              <a:gdLst/>
              <a:ahLst/>
              <a:cxnLst/>
              <a:rect l="l" t="t" r="r" b="b"/>
              <a:pathLst>
                <a:path w="163" h="321" fill="none" extrusionOk="0">
                  <a:moveTo>
                    <a:pt x="23" y="1"/>
                  </a:moveTo>
                  <a:cubicBezTo>
                    <a:pt x="23" y="1"/>
                    <a:pt x="13" y="172"/>
                    <a:pt x="1" y="241"/>
                  </a:cubicBezTo>
                  <a:cubicBezTo>
                    <a:pt x="1" y="311"/>
                    <a:pt x="83" y="321"/>
                    <a:pt x="121" y="302"/>
                  </a:cubicBezTo>
                  <a:cubicBezTo>
                    <a:pt x="133" y="270"/>
                    <a:pt x="153" y="172"/>
                    <a:pt x="162" y="7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3612731" y="4329163"/>
              <a:ext cx="10122" cy="17692"/>
            </a:xfrm>
            <a:custGeom>
              <a:avLst/>
              <a:gdLst/>
              <a:ahLst/>
              <a:cxnLst/>
              <a:rect l="l" t="t" r="r" b="b"/>
              <a:pathLst>
                <a:path w="242" h="423" fill="none" extrusionOk="0">
                  <a:moveTo>
                    <a:pt x="241" y="422"/>
                  </a:moveTo>
                  <a:cubicBezTo>
                    <a:pt x="220" y="273"/>
                    <a:pt x="131" y="251"/>
                    <a:pt x="61" y="213"/>
                  </a:cubicBezTo>
                  <a:cubicBezTo>
                    <a:pt x="131" y="181"/>
                    <a:pt x="191" y="121"/>
                    <a:pt x="200" y="83"/>
                  </a:cubicBezTo>
                  <a:cubicBezTo>
                    <a:pt x="210" y="32"/>
                    <a:pt x="200" y="1"/>
                    <a:pt x="171" y="10"/>
                  </a:cubicBezTo>
                  <a:cubicBezTo>
                    <a:pt x="140" y="23"/>
                    <a:pt x="1" y="83"/>
                    <a:pt x="1" y="83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3565010" y="4666141"/>
              <a:ext cx="2551" cy="8407"/>
            </a:xfrm>
            <a:custGeom>
              <a:avLst/>
              <a:gdLst/>
              <a:ahLst/>
              <a:cxnLst/>
              <a:rect l="l" t="t" r="r" b="b"/>
              <a:pathLst>
                <a:path w="61" h="201" fill="none" extrusionOk="0">
                  <a:moveTo>
                    <a:pt x="0" y="0"/>
                  </a:moveTo>
                  <a:cubicBezTo>
                    <a:pt x="0" y="0"/>
                    <a:pt x="20" y="140"/>
                    <a:pt x="60" y="20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0" name="Google Shape;930;p36"/>
          <p:cNvGrpSpPr/>
          <p:nvPr/>
        </p:nvGrpSpPr>
        <p:grpSpPr>
          <a:xfrm>
            <a:off x="713088" y="1456166"/>
            <a:ext cx="969675" cy="3445266"/>
            <a:chOff x="4180411" y="4179683"/>
            <a:chExt cx="203141" cy="721763"/>
          </a:xfrm>
        </p:grpSpPr>
        <p:sp>
          <p:nvSpPr>
            <p:cNvPr id="931" name="Google Shape;931;p36"/>
            <p:cNvSpPr/>
            <p:nvPr/>
          </p:nvSpPr>
          <p:spPr>
            <a:xfrm>
              <a:off x="4369289" y="4578435"/>
              <a:ext cx="12966" cy="20285"/>
            </a:xfrm>
            <a:custGeom>
              <a:avLst/>
              <a:gdLst/>
              <a:ahLst/>
              <a:cxnLst/>
              <a:rect l="l" t="t" r="r" b="b"/>
              <a:pathLst>
                <a:path w="310" h="485" extrusionOk="0">
                  <a:moveTo>
                    <a:pt x="309" y="0"/>
                  </a:moveTo>
                  <a:lnTo>
                    <a:pt x="160" y="10"/>
                  </a:lnTo>
                  <a:cubicBezTo>
                    <a:pt x="160" y="10"/>
                    <a:pt x="129" y="212"/>
                    <a:pt x="109" y="241"/>
                  </a:cubicBezTo>
                  <a:cubicBezTo>
                    <a:pt x="90" y="272"/>
                    <a:pt x="30" y="342"/>
                    <a:pt x="8" y="412"/>
                  </a:cubicBezTo>
                  <a:cubicBezTo>
                    <a:pt x="1" y="467"/>
                    <a:pt x="25" y="485"/>
                    <a:pt x="40" y="485"/>
                  </a:cubicBezTo>
                  <a:cubicBezTo>
                    <a:pt x="44" y="485"/>
                    <a:pt x="47" y="484"/>
                    <a:pt x="49" y="482"/>
                  </a:cubicBezTo>
                  <a:cubicBezTo>
                    <a:pt x="59" y="472"/>
                    <a:pt x="119" y="412"/>
                    <a:pt x="150" y="371"/>
                  </a:cubicBezTo>
                  <a:cubicBezTo>
                    <a:pt x="179" y="342"/>
                    <a:pt x="210" y="311"/>
                    <a:pt x="230" y="250"/>
                  </a:cubicBezTo>
                  <a:cubicBezTo>
                    <a:pt x="249" y="190"/>
                    <a:pt x="309" y="0"/>
                    <a:pt x="309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6"/>
            <p:cNvSpPr/>
            <p:nvPr/>
          </p:nvSpPr>
          <p:spPr>
            <a:xfrm>
              <a:off x="4362053" y="4578435"/>
              <a:ext cx="16061" cy="18947"/>
            </a:xfrm>
            <a:custGeom>
              <a:avLst/>
              <a:gdLst/>
              <a:ahLst/>
              <a:cxnLst/>
              <a:rect l="l" t="t" r="r" b="b"/>
              <a:pathLst>
                <a:path w="384" h="453" extrusionOk="0">
                  <a:moveTo>
                    <a:pt x="232" y="0"/>
                  </a:moveTo>
                  <a:cubicBezTo>
                    <a:pt x="232" y="0"/>
                    <a:pt x="162" y="190"/>
                    <a:pt x="143" y="222"/>
                  </a:cubicBezTo>
                  <a:cubicBezTo>
                    <a:pt x="111" y="250"/>
                    <a:pt x="51" y="301"/>
                    <a:pt x="22" y="371"/>
                  </a:cubicBezTo>
                  <a:cubicBezTo>
                    <a:pt x="1" y="431"/>
                    <a:pt x="32" y="453"/>
                    <a:pt x="42" y="453"/>
                  </a:cubicBezTo>
                  <a:cubicBezTo>
                    <a:pt x="61" y="443"/>
                    <a:pt x="121" y="392"/>
                    <a:pt x="162" y="361"/>
                  </a:cubicBezTo>
                  <a:cubicBezTo>
                    <a:pt x="193" y="332"/>
                    <a:pt x="232" y="301"/>
                    <a:pt x="263" y="250"/>
                  </a:cubicBezTo>
                  <a:cubicBezTo>
                    <a:pt x="292" y="202"/>
                    <a:pt x="383" y="22"/>
                    <a:pt x="383" y="22"/>
                  </a:cubicBez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36"/>
            <p:cNvSpPr/>
            <p:nvPr/>
          </p:nvSpPr>
          <p:spPr>
            <a:xfrm>
              <a:off x="4357661" y="4575090"/>
              <a:ext cx="16605" cy="17357"/>
            </a:xfrm>
            <a:custGeom>
              <a:avLst/>
              <a:gdLst/>
              <a:ahLst/>
              <a:cxnLst/>
              <a:rect l="l" t="t" r="r" b="b"/>
              <a:pathLst>
                <a:path w="397" h="415" extrusionOk="0">
                  <a:moveTo>
                    <a:pt x="257" y="1"/>
                  </a:moveTo>
                  <a:cubicBezTo>
                    <a:pt x="257" y="1"/>
                    <a:pt x="178" y="172"/>
                    <a:pt x="156" y="200"/>
                  </a:cubicBezTo>
                  <a:cubicBezTo>
                    <a:pt x="127" y="222"/>
                    <a:pt x="57" y="270"/>
                    <a:pt x="26" y="330"/>
                  </a:cubicBezTo>
                  <a:cubicBezTo>
                    <a:pt x="1" y="383"/>
                    <a:pt x="20" y="414"/>
                    <a:pt x="38" y="414"/>
                  </a:cubicBezTo>
                  <a:cubicBezTo>
                    <a:pt x="41" y="414"/>
                    <a:pt x="43" y="413"/>
                    <a:pt x="45" y="412"/>
                  </a:cubicBezTo>
                  <a:cubicBezTo>
                    <a:pt x="57" y="403"/>
                    <a:pt x="127" y="362"/>
                    <a:pt x="156" y="330"/>
                  </a:cubicBezTo>
                  <a:cubicBezTo>
                    <a:pt x="197" y="311"/>
                    <a:pt x="226" y="282"/>
                    <a:pt x="257" y="241"/>
                  </a:cubicBezTo>
                  <a:cubicBezTo>
                    <a:pt x="298" y="191"/>
                    <a:pt x="397" y="29"/>
                    <a:pt x="397" y="29"/>
                  </a:cubicBezTo>
                  <a:lnTo>
                    <a:pt x="257" y="1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36"/>
            <p:cNvSpPr/>
            <p:nvPr/>
          </p:nvSpPr>
          <p:spPr>
            <a:xfrm>
              <a:off x="4353563" y="4573375"/>
              <a:ext cx="16981" cy="13133"/>
            </a:xfrm>
            <a:custGeom>
              <a:avLst/>
              <a:gdLst/>
              <a:ahLst/>
              <a:cxnLst/>
              <a:rect l="l" t="t" r="r" b="b"/>
              <a:pathLst>
                <a:path w="406" h="314" extrusionOk="0">
                  <a:moveTo>
                    <a:pt x="295" y="1"/>
                  </a:moveTo>
                  <a:cubicBezTo>
                    <a:pt x="295" y="1"/>
                    <a:pt x="194" y="143"/>
                    <a:pt x="165" y="152"/>
                  </a:cubicBezTo>
                  <a:cubicBezTo>
                    <a:pt x="134" y="172"/>
                    <a:pt x="64" y="203"/>
                    <a:pt x="35" y="241"/>
                  </a:cubicBezTo>
                  <a:cubicBezTo>
                    <a:pt x="0" y="285"/>
                    <a:pt x="9" y="314"/>
                    <a:pt x="26" y="314"/>
                  </a:cubicBezTo>
                  <a:cubicBezTo>
                    <a:pt x="29" y="314"/>
                    <a:pt x="32" y="313"/>
                    <a:pt x="35" y="311"/>
                  </a:cubicBezTo>
                  <a:cubicBezTo>
                    <a:pt x="45" y="311"/>
                    <a:pt x="105" y="282"/>
                    <a:pt x="143" y="273"/>
                  </a:cubicBezTo>
                  <a:cubicBezTo>
                    <a:pt x="184" y="263"/>
                    <a:pt x="216" y="241"/>
                    <a:pt x="254" y="213"/>
                  </a:cubicBezTo>
                  <a:cubicBezTo>
                    <a:pt x="286" y="172"/>
                    <a:pt x="406" y="51"/>
                    <a:pt x="406" y="51"/>
                  </a:cubicBezTo>
                  <a:lnTo>
                    <a:pt x="295" y="1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36"/>
            <p:cNvSpPr/>
            <p:nvPr/>
          </p:nvSpPr>
          <p:spPr>
            <a:xfrm>
              <a:off x="4320187" y="4319711"/>
              <a:ext cx="63365" cy="260904"/>
            </a:xfrm>
            <a:custGeom>
              <a:avLst/>
              <a:gdLst/>
              <a:ahLst/>
              <a:cxnLst/>
              <a:rect l="l" t="t" r="r" b="b"/>
              <a:pathLst>
                <a:path w="1515" h="6238" extrusionOk="0">
                  <a:moveTo>
                    <a:pt x="517" y="0"/>
                  </a:moveTo>
                  <a:cubicBezTo>
                    <a:pt x="423" y="0"/>
                    <a:pt x="307" y="30"/>
                    <a:pt x="209" y="97"/>
                  </a:cubicBezTo>
                  <a:cubicBezTo>
                    <a:pt x="10" y="217"/>
                    <a:pt x="0" y="448"/>
                    <a:pt x="60" y="920"/>
                  </a:cubicBezTo>
                  <a:cubicBezTo>
                    <a:pt x="120" y="1392"/>
                    <a:pt x="571" y="2866"/>
                    <a:pt x="580" y="2936"/>
                  </a:cubicBezTo>
                  <a:cubicBezTo>
                    <a:pt x="602" y="3017"/>
                    <a:pt x="602" y="3357"/>
                    <a:pt x="662" y="3689"/>
                  </a:cubicBezTo>
                  <a:cubicBezTo>
                    <a:pt x="713" y="4019"/>
                    <a:pt x="1074" y="5435"/>
                    <a:pt x="1074" y="5435"/>
                  </a:cubicBezTo>
                  <a:cubicBezTo>
                    <a:pt x="1074" y="5435"/>
                    <a:pt x="1043" y="5654"/>
                    <a:pt x="1033" y="5736"/>
                  </a:cubicBezTo>
                  <a:cubicBezTo>
                    <a:pt x="1023" y="5815"/>
                    <a:pt x="1052" y="6056"/>
                    <a:pt x="1052" y="6087"/>
                  </a:cubicBezTo>
                  <a:cubicBezTo>
                    <a:pt x="1052" y="6126"/>
                    <a:pt x="1074" y="6167"/>
                    <a:pt x="1163" y="6186"/>
                  </a:cubicBezTo>
                  <a:cubicBezTo>
                    <a:pt x="1225" y="6201"/>
                    <a:pt x="1343" y="6238"/>
                    <a:pt x="1417" y="6238"/>
                  </a:cubicBezTo>
                  <a:cubicBezTo>
                    <a:pt x="1452" y="6238"/>
                    <a:pt x="1477" y="6230"/>
                    <a:pt x="1483" y="6208"/>
                  </a:cubicBezTo>
                  <a:cubicBezTo>
                    <a:pt x="1495" y="6135"/>
                    <a:pt x="1514" y="5926"/>
                    <a:pt x="1514" y="5885"/>
                  </a:cubicBezTo>
                  <a:cubicBezTo>
                    <a:pt x="1514" y="5856"/>
                    <a:pt x="1413" y="5404"/>
                    <a:pt x="1413" y="5404"/>
                  </a:cubicBezTo>
                  <a:cubicBezTo>
                    <a:pt x="1413" y="5404"/>
                    <a:pt x="1324" y="4691"/>
                    <a:pt x="1264" y="4221"/>
                  </a:cubicBezTo>
                  <a:cubicBezTo>
                    <a:pt x="1204" y="3749"/>
                    <a:pt x="1153" y="3198"/>
                    <a:pt x="1084" y="2635"/>
                  </a:cubicBezTo>
                  <a:cubicBezTo>
                    <a:pt x="1014" y="2074"/>
                    <a:pt x="691" y="78"/>
                    <a:pt x="691" y="78"/>
                  </a:cubicBezTo>
                  <a:cubicBezTo>
                    <a:pt x="677" y="28"/>
                    <a:pt x="607" y="0"/>
                    <a:pt x="517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36"/>
            <p:cNvSpPr/>
            <p:nvPr/>
          </p:nvSpPr>
          <p:spPr>
            <a:xfrm>
              <a:off x="4367616" y="4547527"/>
              <a:ext cx="13426" cy="38144"/>
            </a:xfrm>
            <a:custGeom>
              <a:avLst/>
              <a:gdLst/>
              <a:ahLst/>
              <a:cxnLst/>
              <a:rect l="l" t="t" r="r" b="b"/>
              <a:pathLst>
                <a:path w="321" h="912" extrusionOk="0">
                  <a:moveTo>
                    <a:pt x="141" y="0"/>
                  </a:moveTo>
                  <a:cubicBezTo>
                    <a:pt x="71" y="0"/>
                    <a:pt x="0" y="47"/>
                    <a:pt x="0" y="159"/>
                  </a:cubicBezTo>
                  <a:cubicBezTo>
                    <a:pt x="0" y="159"/>
                    <a:pt x="10" y="339"/>
                    <a:pt x="48" y="448"/>
                  </a:cubicBezTo>
                  <a:cubicBezTo>
                    <a:pt x="89" y="558"/>
                    <a:pt x="120" y="580"/>
                    <a:pt x="120" y="628"/>
                  </a:cubicBezTo>
                  <a:cubicBezTo>
                    <a:pt x="130" y="688"/>
                    <a:pt x="108" y="780"/>
                    <a:pt x="120" y="821"/>
                  </a:cubicBezTo>
                  <a:cubicBezTo>
                    <a:pt x="138" y="865"/>
                    <a:pt x="198" y="911"/>
                    <a:pt x="208" y="911"/>
                  </a:cubicBezTo>
                  <a:cubicBezTo>
                    <a:pt x="209" y="911"/>
                    <a:pt x="210" y="911"/>
                    <a:pt x="210" y="910"/>
                  </a:cubicBezTo>
                  <a:cubicBezTo>
                    <a:pt x="219" y="891"/>
                    <a:pt x="241" y="770"/>
                    <a:pt x="250" y="729"/>
                  </a:cubicBezTo>
                  <a:cubicBezTo>
                    <a:pt x="260" y="688"/>
                    <a:pt x="279" y="628"/>
                    <a:pt x="279" y="580"/>
                  </a:cubicBezTo>
                  <a:cubicBezTo>
                    <a:pt x="279" y="530"/>
                    <a:pt x="311" y="368"/>
                    <a:pt x="311" y="289"/>
                  </a:cubicBezTo>
                  <a:cubicBezTo>
                    <a:pt x="320" y="207"/>
                    <a:pt x="311" y="137"/>
                    <a:pt x="270" y="67"/>
                  </a:cubicBezTo>
                  <a:cubicBezTo>
                    <a:pt x="244" y="25"/>
                    <a:pt x="193" y="0"/>
                    <a:pt x="14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36"/>
            <p:cNvSpPr/>
            <p:nvPr/>
          </p:nvSpPr>
          <p:spPr>
            <a:xfrm>
              <a:off x="4367992" y="4553257"/>
              <a:ext cx="13426" cy="32749"/>
            </a:xfrm>
            <a:custGeom>
              <a:avLst/>
              <a:gdLst/>
              <a:ahLst/>
              <a:cxnLst/>
              <a:rect l="l" t="t" r="r" b="b"/>
              <a:pathLst>
                <a:path w="321" h="783" fill="none" extrusionOk="0">
                  <a:moveTo>
                    <a:pt x="1" y="161"/>
                  </a:moveTo>
                  <a:cubicBezTo>
                    <a:pt x="10" y="212"/>
                    <a:pt x="20" y="272"/>
                    <a:pt x="39" y="311"/>
                  </a:cubicBezTo>
                  <a:cubicBezTo>
                    <a:pt x="80" y="421"/>
                    <a:pt x="111" y="443"/>
                    <a:pt x="111" y="491"/>
                  </a:cubicBezTo>
                  <a:cubicBezTo>
                    <a:pt x="121" y="551"/>
                    <a:pt x="99" y="643"/>
                    <a:pt x="111" y="684"/>
                  </a:cubicBezTo>
                  <a:cubicBezTo>
                    <a:pt x="131" y="732"/>
                    <a:pt x="201" y="783"/>
                    <a:pt x="201" y="773"/>
                  </a:cubicBezTo>
                  <a:cubicBezTo>
                    <a:pt x="210" y="754"/>
                    <a:pt x="232" y="633"/>
                    <a:pt x="241" y="592"/>
                  </a:cubicBezTo>
                  <a:cubicBezTo>
                    <a:pt x="251" y="551"/>
                    <a:pt x="270" y="491"/>
                    <a:pt x="270" y="443"/>
                  </a:cubicBezTo>
                  <a:cubicBezTo>
                    <a:pt x="270" y="393"/>
                    <a:pt x="302" y="231"/>
                    <a:pt x="302" y="152"/>
                  </a:cubicBezTo>
                  <a:cubicBezTo>
                    <a:pt x="311" y="120"/>
                    <a:pt x="321" y="41"/>
                    <a:pt x="311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36"/>
            <p:cNvSpPr/>
            <p:nvPr/>
          </p:nvSpPr>
          <p:spPr>
            <a:xfrm>
              <a:off x="4360464" y="4533098"/>
              <a:ext cx="21373" cy="13928"/>
            </a:xfrm>
            <a:custGeom>
              <a:avLst/>
              <a:gdLst/>
              <a:ahLst/>
              <a:cxnLst/>
              <a:rect l="l" t="t" r="r" b="b"/>
              <a:pathLst>
                <a:path w="511" h="333" extrusionOk="0">
                  <a:moveTo>
                    <a:pt x="491" y="1"/>
                  </a:moveTo>
                  <a:lnTo>
                    <a:pt x="0" y="162"/>
                  </a:lnTo>
                  <a:lnTo>
                    <a:pt x="60" y="333"/>
                  </a:lnTo>
                  <a:cubicBezTo>
                    <a:pt x="60" y="333"/>
                    <a:pt x="381" y="282"/>
                    <a:pt x="511" y="212"/>
                  </a:cubicBezTo>
                  <a:lnTo>
                    <a:pt x="491" y="1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36"/>
            <p:cNvSpPr/>
            <p:nvPr/>
          </p:nvSpPr>
          <p:spPr>
            <a:xfrm>
              <a:off x="4318054" y="4319125"/>
              <a:ext cx="65080" cy="221965"/>
            </a:xfrm>
            <a:custGeom>
              <a:avLst/>
              <a:gdLst/>
              <a:ahLst/>
              <a:cxnLst/>
              <a:rect l="l" t="t" r="r" b="b"/>
              <a:pathLst>
                <a:path w="1556" h="5307" extrusionOk="0">
                  <a:moveTo>
                    <a:pt x="475" y="1"/>
                  </a:moveTo>
                  <a:cubicBezTo>
                    <a:pt x="371" y="1"/>
                    <a:pt x="260" y="18"/>
                    <a:pt x="191" y="60"/>
                  </a:cubicBezTo>
                  <a:cubicBezTo>
                    <a:pt x="20" y="152"/>
                    <a:pt x="0" y="462"/>
                    <a:pt x="51" y="783"/>
                  </a:cubicBezTo>
                  <a:cubicBezTo>
                    <a:pt x="90" y="1115"/>
                    <a:pt x="561" y="3241"/>
                    <a:pt x="631" y="3592"/>
                  </a:cubicBezTo>
                  <a:cubicBezTo>
                    <a:pt x="704" y="3944"/>
                    <a:pt x="983" y="5307"/>
                    <a:pt x="983" y="5307"/>
                  </a:cubicBezTo>
                  <a:cubicBezTo>
                    <a:pt x="1154" y="5297"/>
                    <a:pt x="1556" y="5138"/>
                    <a:pt x="1556" y="5138"/>
                  </a:cubicBezTo>
                  <a:cubicBezTo>
                    <a:pt x="1556" y="5138"/>
                    <a:pt x="1214" y="2829"/>
                    <a:pt x="1144" y="2430"/>
                  </a:cubicBezTo>
                  <a:cubicBezTo>
                    <a:pt x="1074" y="2027"/>
                    <a:pt x="773" y="130"/>
                    <a:pt x="752" y="70"/>
                  </a:cubicBezTo>
                  <a:cubicBezTo>
                    <a:pt x="741" y="30"/>
                    <a:pt x="613" y="1"/>
                    <a:pt x="475" y="1"/>
                  </a:cubicBezTo>
                  <a:close/>
                </a:path>
              </a:pathLst>
            </a:custGeom>
            <a:solidFill>
              <a:srgbClr val="C9B9BC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36"/>
            <p:cNvSpPr/>
            <p:nvPr/>
          </p:nvSpPr>
          <p:spPr>
            <a:xfrm>
              <a:off x="4310484" y="4822606"/>
              <a:ext cx="40319" cy="25430"/>
            </a:xfrm>
            <a:custGeom>
              <a:avLst/>
              <a:gdLst/>
              <a:ahLst/>
              <a:cxnLst/>
              <a:rect l="l" t="t" r="r" b="b"/>
              <a:pathLst>
                <a:path w="964" h="608" extrusionOk="0">
                  <a:moveTo>
                    <a:pt x="71" y="1"/>
                  </a:moveTo>
                  <a:lnTo>
                    <a:pt x="1" y="302"/>
                  </a:lnTo>
                  <a:cubicBezTo>
                    <a:pt x="1" y="302"/>
                    <a:pt x="150" y="504"/>
                    <a:pt x="381" y="583"/>
                  </a:cubicBezTo>
                  <a:cubicBezTo>
                    <a:pt x="432" y="601"/>
                    <a:pt x="490" y="608"/>
                    <a:pt x="547" y="608"/>
                  </a:cubicBezTo>
                  <a:cubicBezTo>
                    <a:pt x="751" y="608"/>
                    <a:pt x="964" y="523"/>
                    <a:pt x="964" y="523"/>
                  </a:cubicBezTo>
                  <a:lnTo>
                    <a:pt x="774" y="92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20273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36"/>
            <p:cNvSpPr/>
            <p:nvPr/>
          </p:nvSpPr>
          <p:spPr>
            <a:xfrm>
              <a:off x="4310484" y="4822606"/>
              <a:ext cx="40319" cy="27730"/>
            </a:xfrm>
            <a:custGeom>
              <a:avLst/>
              <a:gdLst/>
              <a:ahLst/>
              <a:cxnLst/>
              <a:rect l="l" t="t" r="r" b="b"/>
              <a:pathLst>
                <a:path w="964" h="663" fill="none" extrusionOk="0">
                  <a:moveTo>
                    <a:pt x="774" y="92"/>
                  </a:moveTo>
                  <a:lnTo>
                    <a:pt x="964" y="523"/>
                  </a:lnTo>
                  <a:cubicBezTo>
                    <a:pt x="964" y="523"/>
                    <a:pt x="612" y="663"/>
                    <a:pt x="381" y="583"/>
                  </a:cubicBezTo>
                  <a:cubicBezTo>
                    <a:pt x="150" y="504"/>
                    <a:pt x="1" y="302"/>
                    <a:pt x="1" y="302"/>
                  </a:cubicBezTo>
                  <a:lnTo>
                    <a:pt x="71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36"/>
            <p:cNvSpPr/>
            <p:nvPr/>
          </p:nvSpPr>
          <p:spPr>
            <a:xfrm>
              <a:off x="4305465" y="4826035"/>
              <a:ext cx="71353" cy="59266"/>
            </a:xfrm>
            <a:custGeom>
              <a:avLst/>
              <a:gdLst/>
              <a:ahLst/>
              <a:cxnLst/>
              <a:rect l="l" t="t" r="r" b="b"/>
              <a:pathLst>
                <a:path w="1706" h="1417" extrusionOk="0">
                  <a:moveTo>
                    <a:pt x="150" y="1"/>
                  </a:moveTo>
                  <a:cubicBezTo>
                    <a:pt x="150" y="1"/>
                    <a:pt x="131" y="10"/>
                    <a:pt x="121" y="30"/>
                  </a:cubicBezTo>
                  <a:cubicBezTo>
                    <a:pt x="121" y="49"/>
                    <a:pt x="29" y="482"/>
                    <a:pt x="29" y="492"/>
                  </a:cubicBezTo>
                  <a:cubicBezTo>
                    <a:pt x="20" y="501"/>
                    <a:pt x="0" y="612"/>
                    <a:pt x="0" y="663"/>
                  </a:cubicBezTo>
                  <a:cubicBezTo>
                    <a:pt x="0" y="701"/>
                    <a:pt x="10" y="723"/>
                    <a:pt x="80" y="771"/>
                  </a:cubicBezTo>
                  <a:cubicBezTo>
                    <a:pt x="140" y="822"/>
                    <a:pt x="301" y="913"/>
                    <a:pt x="403" y="942"/>
                  </a:cubicBezTo>
                  <a:cubicBezTo>
                    <a:pt x="492" y="973"/>
                    <a:pt x="552" y="1034"/>
                    <a:pt x="672" y="1154"/>
                  </a:cubicBezTo>
                  <a:cubicBezTo>
                    <a:pt x="802" y="1274"/>
                    <a:pt x="1053" y="1373"/>
                    <a:pt x="1135" y="1404"/>
                  </a:cubicBezTo>
                  <a:cubicBezTo>
                    <a:pt x="1157" y="1413"/>
                    <a:pt x="1185" y="1416"/>
                    <a:pt x="1216" y="1416"/>
                  </a:cubicBezTo>
                  <a:cubicBezTo>
                    <a:pt x="1295" y="1416"/>
                    <a:pt x="1393" y="1393"/>
                    <a:pt x="1464" y="1363"/>
                  </a:cubicBezTo>
                  <a:cubicBezTo>
                    <a:pt x="1566" y="1313"/>
                    <a:pt x="1676" y="1253"/>
                    <a:pt x="1696" y="1205"/>
                  </a:cubicBezTo>
                  <a:cubicBezTo>
                    <a:pt x="1705" y="1154"/>
                    <a:pt x="1705" y="1002"/>
                    <a:pt x="1696" y="964"/>
                  </a:cubicBezTo>
                  <a:cubicBezTo>
                    <a:pt x="1686" y="932"/>
                    <a:pt x="1616" y="892"/>
                    <a:pt x="1594" y="882"/>
                  </a:cubicBezTo>
                  <a:cubicBezTo>
                    <a:pt x="1585" y="863"/>
                    <a:pt x="1354" y="672"/>
                    <a:pt x="1354" y="672"/>
                  </a:cubicBezTo>
                  <a:cubicBezTo>
                    <a:pt x="1354" y="672"/>
                    <a:pt x="1354" y="651"/>
                    <a:pt x="1344" y="641"/>
                  </a:cubicBezTo>
                  <a:cubicBezTo>
                    <a:pt x="1344" y="641"/>
                    <a:pt x="1214" y="492"/>
                    <a:pt x="1204" y="482"/>
                  </a:cubicBezTo>
                  <a:cubicBezTo>
                    <a:pt x="1198" y="478"/>
                    <a:pt x="1191" y="477"/>
                    <a:pt x="1185" y="477"/>
                  </a:cubicBezTo>
                  <a:cubicBezTo>
                    <a:pt x="1173" y="477"/>
                    <a:pt x="1163" y="482"/>
                    <a:pt x="1163" y="482"/>
                  </a:cubicBezTo>
                  <a:cubicBezTo>
                    <a:pt x="1163" y="482"/>
                    <a:pt x="1005" y="169"/>
                    <a:pt x="992" y="150"/>
                  </a:cubicBezTo>
                  <a:cubicBezTo>
                    <a:pt x="981" y="138"/>
                    <a:pt x="965" y="130"/>
                    <a:pt x="943" y="130"/>
                  </a:cubicBezTo>
                  <a:cubicBezTo>
                    <a:pt x="929" y="130"/>
                    <a:pt x="913" y="133"/>
                    <a:pt x="894" y="140"/>
                  </a:cubicBezTo>
                  <a:cubicBezTo>
                    <a:pt x="834" y="160"/>
                    <a:pt x="682" y="150"/>
                    <a:pt x="653" y="169"/>
                  </a:cubicBezTo>
                  <a:cubicBezTo>
                    <a:pt x="622" y="191"/>
                    <a:pt x="583" y="229"/>
                    <a:pt x="593" y="280"/>
                  </a:cubicBezTo>
                  <a:cubicBezTo>
                    <a:pt x="602" y="321"/>
                    <a:pt x="612" y="381"/>
                    <a:pt x="612" y="422"/>
                  </a:cubicBezTo>
                  <a:cubicBezTo>
                    <a:pt x="612" y="434"/>
                    <a:pt x="612" y="442"/>
                    <a:pt x="605" y="442"/>
                  </a:cubicBezTo>
                  <a:cubicBezTo>
                    <a:pt x="601" y="442"/>
                    <a:pt x="594" y="439"/>
                    <a:pt x="583" y="432"/>
                  </a:cubicBezTo>
                  <a:cubicBezTo>
                    <a:pt x="542" y="422"/>
                    <a:pt x="523" y="350"/>
                    <a:pt x="422" y="251"/>
                  </a:cubicBezTo>
                  <a:cubicBezTo>
                    <a:pt x="321" y="150"/>
                    <a:pt x="150" y="1"/>
                    <a:pt x="150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36"/>
            <p:cNvSpPr/>
            <p:nvPr/>
          </p:nvSpPr>
          <p:spPr>
            <a:xfrm>
              <a:off x="4331061" y="4843685"/>
              <a:ext cx="44920" cy="31829"/>
            </a:xfrm>
            <a:custGeom>
              <a:avLst/>
              <a:gdLst/>
              <a:ahLst/>
              <a:cxnLst/>
              <a:rect l="l" t="t" r="r" b="b"/>
              <a:pathLst>
                <a:path w="1074" h="761" fill="none" extrusionOk="0">
                  <a:moveTo>
                    <a:pt x="1064" y="520"/>
                  </a:moveTo>
                  <a:cubicBezTo>
                    <a:pt x="1074" y="530"/>
                    <a:pt x="1064" y="561"/>
                    <a:pt x="1023" y="580"/>
                  </a:cubicBezTo>
                  <a:cubicBezTo>
                    <a:pt x="994" y="602"/>
                    <a:pt x="783" y="701"/>
                    <a:pt x="703" y="732"/>
                  </a:cubicBezTo>
                  <a:cubicBezTo>
                    <a:pt x="633" y="761"/>
                    <a:pt x="532" y="722"/>
                    <a:pt x="453" y="662"/>
                  </a:cubicBezTo>
                  <a:cubicBezTo>
                    <a:pt x="380" y="602"/>
                    <a:pt x="111" y="311"/>
                    <a:pt x="92" y="270"/>
                  </a:cubicBezTo>
                  <a:cubicBezTo>
                    <a:pt x="31" y="169"/>
                    <a:pt x="0" y="0"/>
                    <a:pt x="0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36"/>
            <p:cNvSpPr/>
            <p:nvPr/>
          </p:nvSpPr>
          <p:spPr>
            <a:xfrm>
              <a:off x="4334365" y="4846194"/>
              <a:ext cx="19783" cy="10498"/>
            </a:xfrm>
            <a:custGeom>
              <a:avLst/>
              <a:gdLst/>
              <a:ahLst/>
              <a:cxnLst/>
              <a:rect l="l" t="t" r="r" b="b"/>
              <a:pathLst>
                <a:path w="473" h="251" fill="none" extrusionOk="0">
                  <a:moveTo>
                    <a:pt x="472" y="0"/>
                  </a:moveTo>
                  <a:cubicBezTo>
                    <a:pt x="472" y="0"/>
                    <a:pt x="143" y="130"/>
                    <a:pt x="92" y="159"/>
                  </a:cubicBezTo>
                  <a:cubicBezTo>
                    <a:pt x="51" y="181"/>
                    <a:pt x="1" y="210"/>
                    <a:pt x="41" y="25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36"/>
            <p:cNvSpPr/>
            <p:nvPr/>
          </p:nvSpPr>
          <p:spPr>
            <a:xfrm>
              <a:off x="4340723" y="4854141"/>
              <a:ext cx="21373" cy="8783"/>
            </a:xfrm>
            <a:custGeom>
              <a:avLst/>
              <a:gdLst/>
              <a:ahLst/>
              <a:cxnLst/>
              <a:rect l="l" t="t" r="r" b="b"/>
              <a:pathLst>
                <a:path w="511" h="210" fill="none" extrusionOk="0">
                  <a:moveTo>
                    <a:pt x="511" y="0"/>
                  </a:moveTo>
                  <a:cubicBezTo>
                    <a:pt x="511" y="0"/>
                    <a:pt x="130" y="171"/>
                    <a:pt x="101" y="191"/>
                  </a:cubicBezTo>
                  <a:cubicBezTo>
                    <a:pt x="60" y="210"/>
                    <a:pt x="19" y="210"/>
                    <a:pt x="0" y="19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36"/>
            <p:cNvSpPr/>
            <p:nvPr/>
          </p:nvSpPr>
          <p:spPr>
            <a:xfrm>
              <a:off x="4306260" y="4848202"/>
              <a:ext cx="70141" cy="34882"/>
            </a:xfrm>
            <a:custGeom>
              <a:avLst/>
              <a:gdLst/>
              <a:ahLst/>
              <a:cxnLst/>
              <a:rect l="l" t="t" r="r" b="b"/>
              <a:pathLst>
                <a:path w="1677" h="834" fill="none" extrusionOk="0">
                  <a:moveTo>
                    <a:pt x="1677" y="634"/>
                  </a:moveTo>
                  <a:cubicBezTo>
                    <a:pt x="1677" y="634"/>
                    <a:pt x="1515" y="735"/>
                    <a:pt x="1366" y="783"/>
                  </a:cubicBezTo>
                  <a:cubicBezTo>
                    <a:pt x="1226" y="833"/>
                    <a:pt x="1125" y="805"/>
                    <a:pt x="1065" y="773"/>
                  </a:cubicBezTo>
                  <a:cubicBezTo>
                    <a:pt x="995" y="744"/>
                    <a:pt x="815" y="663"/>
                    <a:pt x="733" y="593"/>
                  </a:cubicBezTo>
                  <a:cubicBezTo>
                    <a:pt x="653" y="513"/>
                    <a:pt x="542" y="402"/>
                    <a:pt x="482" y="374"/>
                  </a:cubicBezTo>
                  <a:cubicBezTo>
                    <a:pt x="422" y="342"/>
                    <a:pt x="352" y="193"/>
                    <a:pt x="292" y="162"/>
                  </a:cubicBezTo>
                  <a:cubicBezTo>
                    <a:pt x="222" y="121"/>
                    <a:pt x="1" y="0"/>
                    <a:pt x="1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36"/>
            <p:cNvSpPr/>
            <p:nvPr/>
          </p:nvSpPr>
          <p:spPr>
            <a:xfrm>
              <a:off x="4232440" y="4838624"/>
              <a:ext cx="40319" cy="25764"/>
            </a:xfrm>
            <a:custGeom>
              <a:avLst/>
              <a:gdLst/>
              <a:ahLst/>
              <a:cxnLst/>
              <a:rect l="l" t="t" r="r" b="b"/>
              <a:pathLst>
                <a:path w="964" h="616" extrusionOk="0">
                  <a:moveTo>
                    <a:pt x="71" y="1"/>
                  </a:moveTo>
                  <a:lnTo>
                    <a:pt x="1" y="302"/>
                  </a:lnTo>
                  <a:cubicBezTo>
                    <a:pt x="1" y="302"/>
                    <a:pt x="150" y="511"/>
                    <a:pt x="381" y="591"/>
                  </a:cubicBezTo>
                  <a:cubicBezTo>
                    <a:pt x="433" y="609"/>
                    <a:pt x="491" y="616"/>
                    <a:pt x="549" y="616"/>
                  </a:cubicBezTo>
                  <a:cubicBezTo>
                    <a:pt x="752" y="616"/>
                    <a:pt x="964" y="530"/>
                    <a:pt x="964" y="530"/>
                  </a:cubicBezTo>
                  <a:lnTo>
                    <a:pt x="774" y="99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20273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36"/>
            <p:cNvSpPr/>
            <p:nvPr/>
          </p:nvSpPr>
          <p:spPr>
            <a:xfrm>
              <a:off x="4232440" y="4838624"/>
              <a:ext cx="40319" cy="28148"/>
            </a:xfrm>
            <a:custGeom>
              <a:avLst/>
              <a:gdLst/>
              <a:ahLst/>
              <a:cxnLst/>
              <a:rect l="l" t="t" r="r" b="b"/>
              <a:pathLst>
                <a:path w="964" h="673" fill="none" extrusionOk="0">
                  <a:moveTo>
                    <a:pt x="774" y="99"/>
                  </a:moveTo>
                  <a:lnTo>
                    <a:pt x="964" y="530"/>
                  </a:lnTo>
                  <a:cubicBezTo>
                    <a:pt x="964" y="530"/>
                    <a:pt x="612" y="672"/>
                    <a:pt x="381" y="591"/>
                  </a:cubicBezTo>
                  <a:cubicBezTo>
                    <a:pt x="150" y="511"/>
                    <a:pt x="1" y="302"/>
                    <a:pt x="1" y="302"/>
                  </a:cubicBezTo>
                  <a:lnTo>
                    <a:pt x="71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36"/>
            <p:cNvSpPr/>
            <p:nvPr/>
          </p:nvSpPr>
          <p:spPr>
            <a:xfrm>
              <a:off x="4227421" y="4842347"/>
              <a:ext cx="71353" cy="59099"/>
            </a:xfrm>
            <a:custGeom>
              <a:avLst/>
              <a:gdLst/>
              <a:ahLst/>
              <a:cxnLst/>
              <a:rect l="l" t="t" r="r" b="b"/>
              <a:pathLst>
                <a:path w="1706" h="1413" extrusionOk="0">
                  <a:moveTo>
                    <a:pt x="150" y="1"/>
                  </a:moveTo>
                  <a:cubicBezTo>
                    <a:pt x="150" y="1"/>
                    <a:pt x="130" y="10"/>
                    <a:pt x="121" y="32"/>
                  </a:cubicBezTo>
                  <a:cubicBezTo>
                    <a:pt x="121" y="51"/>
                    <a:pt x="29" y="482"/>
                    <a:pt x="29" y="492"/>
                  </a:cubicBezTo>
                  <a:cubicBezTo>
                    <a:pt x="20" y="502"/>
                    <a:pt x="0" y="612"/>
                    <a:pt x="0" y="653"/>
                  </a:cubicBezTo>
                  <a:cubicBezTo>
                    <a:pt x="0" y="694"/>
                    <a:pt x="10" y="713"/>
                    <a:pt x="80" y="774"/>
                  </a:cubicBezTo>
                  <a:cubicBezTo>
                    <a:pt x="140" y="824"/>
                    <a:pt x="301" y="904"/>
                    <a:pt x="403" y="935"/>
                  </a:cubicBezTo>
                  <a:cubicBezTo>
                    <a:pt x="492" y="964"/>
                    <a:pt x="552" y="1024"/>
                    <a:pt x="672" y="1144"/>
                  </a:cubicBezTo>
                  <a:cubicBezTo>
                    <a:pt x="802" y="1265"/>
                    <a:pt x="1053" y="1376"/>
                    <a:pt x="1135" y="1404"/>
                  </a:cubicBezTo>
                  <a:cubicBezTo>
                    <a:pt x="1155" y="1410"/>
                    <a:pt x="1181" y="1413"/>
                    <a:pt x="1210" y="1413"/>
                  </a:cubicBezTo>
                  <a:cubicBezTo>
                    <a:pt x="1290" y="1413"/>
                    <a:pt x="1392" y="1392"/>
                    <a:pt x="1464" y="1356"/>
                  </a:cubicBezTo>
                  <a:cubicBezTo>
                    <a:pt x="1566" y="1315"/>
                    <a:pt x="1676" y="1255"/>
                    <a:pt x="1696" y="1205"/>
                  </a:cubicBezTo>
                  <a:cubicBezTo>
                    <a:pt x="1705" y="1144"/>
                    <a:pt x="1705" y="995"/>
                    <a:pt x="1696" y="964"/>
                  </a:cubicBezTo>
                  <a:cubicBezTo>
                    <a:pt x="1686" y="923"/>
                    <a:pt x="1616" y="894"/>
                    <a:pt x="1594" y="875"/>
                  </a:cubicBezTo>
                  <a:cubicBezTo>
                    <a:pt x="1585" y="863"/>
                    <a:pt x="1354" y="672"/>
                    <a:pt x="1354" y="672"/>
                  </a:cubicBezTo>
                  <a:cubicBezTo>
                    <a:pt x="1354" y="672"/>
                    <a:pt x="1354" y="653"/>
                    <a:pt x="1344" y="644"/>
                  </a:cubicBezTo>
                  <a:cubicBezTo>
                    <a:pt x="1344" y="634"/>
                    <a:pt x="1214" y="492"/>
                    <a:pt x="1204" y="482"/>
                  </a:cubicBezTo>
                  <a:cubicBezTo>
                    <a:pt x="1185" y="473"/>
                    <a:pt x="1163" y="473"/>
                    <a:pt x="1163" y="473"/>
                  </a:cubicBezTo>
                  <a:cubicBezTo>
                    <a:pt x="1163" y="473"/>
                    <a:pt x="1005" y="172"/>
                    <a:pt x="992" y="152"/>
                  </a:cubicBezTo>
                  <a:cubicBezTo>
                    <a:pt x="980" y="139"/>
                    <a:pt x="965" y="130"/>
                    <a:pt x="942" y="130"/>
                  </a:cubicBezTo>
                  <a:cubicBezTo>
                    <a:pt x="929" y="130"/>
                    <a:pt x="913" y="133"/>
                    <a:pt x="894" y="140"/>
                  </a:cubicBezTo>
                  <a:cubicBezTo>
                    <a:pt x="834" y="152"/>
                    <a:pt x="682" y="152"/>
                    <a:pt x="653" y="172"/>
                  </a:cubicBezTo>
                  <a:cubicBezTo>
                    <a:pt x="622" y="191"/>
                    <a:pt x="583" y="232"/>
                    <a:pt x="593" y="273"/>
                  </a:cubicBezTo>
                  <a:cubicBezTo>
                    <a:pt x="602" y="321"/>
                    <a:pt x="612" y="381"/>
                    <a:pt x="612" y="422"/>
                  </a:cubicBezTo>
                  <a:cubicBezTo>
                    <a:pt x="612" y="433"/>
                    <a:pt x="612" y="438"/>
                    <a:pt x="606" y="438"/>
                  </a:cubicBezTo>
                  <a:cubicBezTo>
                    <a:pt x="602" y="438"/>
                    <a:pt x="595" y="436"/>
                    <a:pt x="583" y="432"/>
                  </a:cubicBezTo>
                  <a:cubicBezTo>
                    <a:pt x="542" y="422"/>
                    <a:pt x="523" y="352"/>
                    <a:pt x="422" y="242"/>
                  </a:cubicBezTo>
                  <a:cubicBezTo>
                    <a:pt x="321" y="140"/>
                    <a:pt x="150" y="1"/>
                    <a:pt x="150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36"/>
            <p:cNvSpPr/>
            <p:nvPr/>
          </p:nvSpPr>
          <p:spPr>
            <a:xfrm>
              <a:off x="4253017" y="4859996"/>
              <a:ext cx="44920" cy="31536"/>
            </a:xfrm>
            <a:custGeom>
              <a:avLst/>
              <a:gdLst/>
              <a:ahLst/>
              <a:cxnLst/>
              <a:rect l="l" t="t" r="r" b="b"/>
              <a:pathLst>
                <a:path w="1074" h="754" fill="none" extrusionOk="0">
                  <a:moveTo>
                    <a:pt x="1064" y="523"/>
                  </a:moveTo>
                  <a:cubicBezTo>
                    <a:pt x="1074" y="532"/>
                    <a:pt x="1064" y="561"/>
                    <a:pt x="1023" y="583"/>
                  </a:cubicBezTo>
                  <a:cubicBezTo>
                    <a:pt x="994" y="602"/>
                    <a:pt x="783" y="703"/>
                    <a:pt x="703" y="732"/>
                  </a:cubicBezTo>
                  <a:cubicBezTo>
                    <a:pt x="633" y="754"/>
                    <a:pt x="532" y="722"/>
                    <a:pt x="453" y="662"/>
                  </a:cubicBezTo>
                  <a:cubicBezTo>
                    <a:pt x="380" y="602"/>
                    <a:pt x="111" y="311"/>
                    <a:pt x="92" y="272"/>
                  </a:cubicBezTo>
                  <a:cubicBezTo>
                    <a:pt x="31" y="171"/>
                    <a:pt x="0" y="0"/>
                    <a:pt x="0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36"/>
            <p:cNvSpPr/>
            <p:nvPr/>
          </p:nvSpPr>
          <p:spPr>
            <a:xfrm>
              <a:off x="4256321" y="4862088"/>
              <a:ext cx="19783" cy="10916"/>
            </a:xfrm>
            <a:custGeom>
              <a:avLst/>
              <a:gdLst/>
              <a:ahLst/>
              <a:cxnLst/>
              <a:rect l="l" t="t" r="r" b="b"/>
              <a:pathLst>
                <a:path w="473" h="261" fill="none" extrusionOk="0">
                  <a:moveTo>
                    <a:pt x="472" y="1"/>
                  </a:moveTo>
                  <a:cubicBezTo>
                    <a:pt x="472" y="1"/>
                    <a:pt x="143" y="140"/>
                    <a:pt x="92" y="162"/>
                  </a:cubicBezTo>
                  <a:cubicBezTo>
                    <a:pt x="51" y="181"/>
                    <a:pt x="1" y="222"/>
                    <a:pt x="41" y="26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36"/>
            <p:cNvSpPr/>
            <p:nvPr/>
          </p:nvSpPr>
          <p:spPr>
            <a:xfrm>
              <a:off x="4262679" y="4870453"/>
              <a:ext cx="21373" cy="8909"/>
            </a:xfrm>
            <a:custGeom>
              <a:avLst/>
              <a:gdLst/>
              <a:ahLst/>
              <a:cxnLst/>
              <a:rect l="l" t="t" r="r" b="b"/>
              <a:pathLst>
                <a:path w="511" h="213" fill="none" extrusionOk="0">
                  <a:moveTo>
                    <a:pt x="511" y="0"/>
                  </a:moveTo>
                  <a:cubicBezTo>
                    <a:pt x="511" y="0"/>
                    <a:pt x="130" y="171"/>
                    <a:pt x="101" y="191"/>
                  </a:cubicBezTo>
                  <a:cubicBezTo>
                    <a:pt x="60" y="203"/>
                    <a:pt x="19" y="212"/>
                    <a:pt x="0" y="19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36"/>
            <p:cNvSpPr/>
            <p:nvPr/>
          </p:nvSpPr>
          <p:spPr>
            <a:xfrm>
              <a:off x="4228216" y="4864221"/>
              <a:ext cx="70141" cy="35258"/>
            </a:xfrm>
            <a:custGeom>
              <a:avLst/>
              <a:gdLst/>
              <a:ahLst/>
              <a:cxnLst/>
              <a:rect l="l" t="t" r="r" b="b"/>
              <a:pathLst>
                <a:path w="1677" h="843" fill="none" extrusionOk="0">
                  <a:moveTo>
                    <a:pt x="1677" y="641"/>
                  </a:moveTo>
                  <a:cubicBezTo>
                    <a:pt x="1677" y="641"/>
                    <a:pt x="1515" y="742"/>
                    <a:pt x="1366" y="792"/>
                  </a:cubicBezTo>
                  <a:cubicBezTo>
                    <a:pt x="1226" y="843"/>
                    <a:pt x="1125" y="812"/>
                    <a:pt x="1065" y="783"/>
                  </a:cubicBezTo>
                  <a:cubicBezTo>
                    <a:pt x="995" y="742"/>
                    <a:pt x="815" y="662"/>
                    <a:pt x="733" y="593"/>
                  </a:cubicBezTo>
                  <a:cubicBezTo>
                    <a:pt x="653" y="520"/>
                    <a:pt x="542" y="400"/>
                    <a:pt x="482" y="381"/>
                  </a:cubicBezTo>
                  <a:cubicBezTo>
                    <a:pt x="422" y="352"/>
                    <a:pt x="352" y="200"/>
                    <a:pt x="292" y="159"/>
                  </a:cubicBezTo>
                  <a:cubicBezTo>
                    <a:pt x="222" y="130"/>
                    <a:pt x="1" y="0"/>
                    <a:pt x="1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36"/>
            <p:cNvSpPr/>
            <p:nvPr/>
          </p:nvSpPr>
          <p:spPr>
            <a:xfrm>
              <a:off x="4274431" y="4499973"/>
              <a:ext cx="82646" cy="337821"/>
            </a:xfrm>
            <a:custGeom>
              <a:avLst/>
              <a:gdLst/>
              <a:ahLst/>
              <a:cxnLst/>
              <a:rect l="l" t="t" r="r" b="b"/>
              <a:pathLst>
                <a:path w="1976" h="8077" extrusionOk="0">
                  <a:moveTo>
                    <a:pt x="1867" y="0"/>
                  </a:moveTo>
                  <a:lnTo>
                    <a:pt x="39" y="51"/>
                  </a:lnTo>
                  <a:cubicBezTo>
                    <a:pt x="1" y="973"/>
                    <a:pt x="401" y="1946"/>
                    <a:pt x="442" y="2167"/>
                  </a:cubicBezTo>
                  <a:cubicBezTo>
                    <a:pt x="492" y="2379"/>
                    <a:pt x="793" y="3682"/>
                    <a:pt x="793" y="3682"/>
                  </a:cubicBezTo>
                  <a:cubicBezTo>
                    <a:pt x="793" y="3682"/>
                    <a:pt x="742" y="3824"/>
                    <a:pt x="733" y="3872"/>
                  </a:cubicBezTo>
                  <a:cubicBezTo>
                    <a:pt x="723" y="3913"/>
                    <a:pt x="793" y="4043"/>
                    <a:pt x="793" y="4043"/>
                  </a:cubicBezTo>
                  <a:cubicBezTo>
                    <a:pt x="793" y="4043"/>
                    <a:pt x="682" y="4594"/>
                    <a:pt x="663" y="4787"/>
                  </a:cubicBezTo>
                  <a:cubicBezTo>
                    <a:pt x="641" y="4977"/>
                    <a:pt x="771" y="6340"/>
                    <a:pt x="771" y="6340"/>
                  </a:cubicBezTo>
                  <a:cubicBezTo>
                    <a:pt x="771" y="6340"/>
                    <a:pt x="752" y="6853"/>
                    <a:pt x="742" y="7062"/>
                  </a:cubicBezTo>
                  <a:cubicBezTo>
                    <a:pt x="723" y="7284"/>
                    <a:pt x="812" y="7676"/>
                    <a:pt x="812" y="7676"/>
                  </a:cubicBezTo>
                  <a:lnTo>
                    <a:pt x="783" y="7895"/>
                  </a:lnTo>
                  <a:cubicBezTo>
                    <a:pt x="783" y="7895"/>
                    <a:pt x="853" y="7997"/>
                    <a:pt x="1133" y="8057"/>
                  </a:cubicBezTo>
                  <a:cubicBezTo>
                    <a:pt x="1189" y="8071"/>
                    <a:pt x="1246" y="8076"/>
                    <a:pt x="1301" y="8076"/>
                  </a:cubicBezTo>
                  <a:cubicBezTo>
                    <a:pt x="1523" y="8076"/>
                    <a:pt x="1715" y="7987"/>
                    <a:pt x="1715" y="7987"/>
                  </a:cubicBezTo>
                  <a:cubicBezTo>
                    <a:pt x="1715" y="7987"/>
                    <a:pt x="1775" y="7866"/>
                    <a:pt x="1775" y="7797"/>
                  </a:cubicBezTo>
                  <a:cubicBezTo>
                    <a:pt x="1775" y="7736"/>
                    <a:pt x="1696" y="7464"/>
                    <a:pt x="1696" y="7464"/>
                  </a:cubicBezTo>
                  <a:cubicBezTo>
                    <a:pt x="1696" y="7464"/>
                    <a:pt x="1747" y="7243"/>
                    <a:pt x="1747" y="7154"/>
                  </a:cubicBezTo>
                  <a:cubicBezTo>
                    <a:pt x="1747" y="7062"/>
                    <a:pt x="1636" y="6713"/>
                    <a:pt x="1636" y="6713"/>
                  </a:cubicBezTo>
                  <a:cubicBezTo>
                    <a:pt x="1636" y="6713"/>
                    <a:pt x="1867" y="4325"/>
                    <a:pt x="1886" y="4233"/>
                  </a:cubicBezTo>
                  <a:cubicBezTo>
                    <a:pt x="1915" y="4144"/>
                    <a:pt x="1915" y="4014"/>
                    <a:pt x="1915" y="3884"/>
                  </a:cubicBezTo>
                  <a:cubicBezTo>
                    <a:pt x="1905" y="3764"/>
                    <a:pt x="1867" y="754"/>
                    <a:pt x="1867" y="754"/>
                  </a:cubicBezTo>
                  <a:cubicBezTo>
                    <a:pt x="1867" y="754"/>
                    <a:pt x="1946" y="272"/>
                    <a:pt x="1956" y="232"/>
                  </a:cubicBezTo>
                  <a:cubicBezTo>
                    <a:pt x="1975" y="181"/>
                    <a:pt x="1867" y="0"/>
                    <a:pt x="1867" y="0"/>
                  </a:cubicBezTo>
                  <a:close/>
                </a:path>
              </a:pathLst>
            </a:custGeom>
            <a:solidFill>
              <a:srgbClr val="C9B9BC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36"/>
            <p:cNvSpPr/>
            <p:nvPr/>
          </p:nvSpPr>
          <p:spPr>
            <a:xfrm>
              <a:off x="4341936" y="4812149"/>
              <a:ext cx="3848" cy="11836"/>
            </a:xfrm>
            <a:custGeom>
              <a:avLst/>
              <a:gdLst/>
              <a:ahLst/>
              <a:cxnLst/>
              <a:rect l="l" t="t" r="r" b="b"/>
              <a:pathLst>
                <a:path w="92" h="283" extrusionOk="0">
                  <a:moveTo>
                    <a:pt x="82" y="0"/>
                  </a:moveTo>
                  <a:cubicBezTo>
                    <a:pt x="82" y="0"/>
                    <a:pt x="0" y="260"/>
                    <a:pt x="0" y="272"/>
                  </a:cubicBezTo>
                  <a:cubicBezTo>
                    <a:pt x="0" y="282"/>
                    <a:pt x="72" y="282"/>
                    <a:pt x="72" y="282"/>
                  </a:cubicBezTo>
                  <a:cubicBezTo>
                    <a:pt x="72" y="282"/>
                    <a:pt x="51" y="251"/>
                    <a:pt x="60" y="212"/>
                  </a:cubicBezTo>
                  <a:cubicBezTo>
                    <a:pt x="60" y="181"/>
                    <a:pt x="92" y="41"/>
                    <a:pt x="92" y="41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242845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36"/>
            <p:cNvSpPr/>
            <p:nvPr/>
          </p:nvSpPr>
          <p:spPr>
            <a:xfrm>
              <a:off x="4341936" y="4812149"/>
              <a:ext cx="3848" cy="11836"/>
            </a:xfrm>
            <a:custGeom>
              <a:avLst/>
              <a:gdLst/>
              <a:ahLst/>
              <a:cxnLst/>
              <a:rect l="l" t="t" r="r" b="b"/>
              <a:pathLst>
                <a:path w="92" h="283" fill="none" extrusionOk="0">
                  <a:moveTo>
                    <a:pt x="82" y="0"/>
                  </a:moveTo>
                  <a:cubicBezTo>
                    <a:pt x="82" y="0"/>
                    <a:pt x="0" y="260"/>
                    <a:pt x="0" y="272"/>
                  </a:cubicBezTo>
                  <a:cubicBezTo>
                    <a:pt x="0" y="282"/>
                    <a:pt x="72" y="282"/>
                    <a:pt x="72" y="282"/>
                  </a:cubicBezTo>
                  <a:cubicBezTo>
                    <a:pt x="72" y="282"/>
                    <a:pt x="51" y="251"/>
                    <a:pt x="60" y="212"/>
                  </a:cubicBezTo>
                  <a:cubicBezTo>
                    <a:pt x="60" y="181"/>
                    <a:pt x="92" y="41"/>
                    <a:pt x="92" y="4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36"/>
            <p:cNvSpPr/>
            <p:nvPr/>
          </p:nvSpPr>
          <p:spPr>
            <a:xfrm>
              <a:off x="4315126" y="4779819"/>
              <a:ext cx="21414" cy="31578"/>
            </a:xfrm>
            <a:custGeom>
              <a:avLst/>
              <a:gdLst/>
              <a:ahLst/>
              <a:cxnLst/>
              <a:rect l="l" t="t" r="r" b="b"/>
              <a:pathLst>
                <a:path w="512" h="755" extrusionOk="0">
                  <a:moveTo>
                    <a:pt x="1" y="1"/>
                  </a:moveTo>
                  <a:lnTo>
                    <a:pt x="1" y="1"/>
                  </a:lnTo>
                  <a:cubicBezTo>
                    <a:pt x="80" y="203"/>
                    <a:pt x="391" y="745"/>
                    <a:pt x="422" y="754"/>
                  </a:cubicBezTo>
                  <a:cubicBezTo>
                    <a:pt x="451" y="754"/>
                    <a:pt x="511" y="552"/>
                    <a:pt x="511" y="552"/>
                  </a:cubicBezTo>
                  <a:lnTo>
                    <a:pt x="511" y="552"/>
                  </a:lnTo>
                  <a:cubicBezTo>
                    <a:pt x="511" y="552"/>
                    <a:pt x="439" y="644"/>
                    <a:pt x="415" y="644"/>
                  </a:cubicBezTo>
                  <a:cubicBezTo>
                    <a:pt x="414" y="644"/>
                    <a:pt x="413" y="644"/>
                    <a:pt x="412" y="643"/>
                  </a:cubicBezTo>
                  <a:cubicBezTo>
                    <a:pt x="391" y="624"/>
                    <a:pt x="200" y="333"/>
                    <a:pt x="1" y="1"/>
                  </a:cubicBezTo>
                  <a:close/>
                </a:path>
              </a:pathLst>
            </a:custGeom>
            <a:solidFill>
              <a:srgbClr val="242845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36"/>
            <p:cNvSpPr/>
            <p:nvPr/>
          </p:nvSpPr>
          <p:spPr>
            <a:xfrm>
              <a:off x="4315126" y="4779819"/>
              <a:ext cx="21414" cy="31578"/>
            </a:xfrm>
            <a:custGeom>
              <a:avLst/>
              <a:gdLst/>
              <a:ahLst/>
              <a:cxnLst/>
              <a:rect l="l" t="t" r="r" b="b"/>
              <a:pathLst>
                <a:path w="512" h="755" fill="none" extrusionOk="0">
                  <a:moveTo>
                    <a:pt x="511" y="552"/>
                  </a:moveTo>
                  <a:cubicBezTo>
                    <a:pt x="511" y="552"/>
                    <a:pt x="451" y="754"/>
                    <a:pt x="422" y="754"/>
                  </a:cubicBezTo>
                  <a:cubicBezTo>
                    <a:pt x="391" y="745"/>
                    <a:pt x="80" y="203"/>
                    <a:pt x="1" y="1"/>
                  </a:cubicBezTo>
                  <a:cubicBezTo>
                    <a:pt x="200" y="333"/>
                    <a:pt x="391" y="624"/>
                    <a:pt x="412" y="643"/>
                  </a:cubicBezTo>
                  <a:cubicBezTo>
                    <a:pt x="432" y="653"/>
                    <a:pt x="511" y="552"/>
                    <a:pt x="511" y="55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36"/>
            <p:cNvSpPr/>
            <p:nvPr/>
          </p:nvSpPr>
          <p:spPr>
            <a:xfrm>
              <a:off x="4227421" y="4501688"/>
              <a:ext cx="94399" cy="351497"/>
            </a:xfrm>
            <a:custGeom>
              <a:avLst/>
              <a:gdLst/>
              <a:ahLst/>
              <a:cxnLst/>
              <a:rect l="l" t="t" r="r" b="b"/>
              <a:pathLst>
                <a:path w="2257" h="8404" extrusionOk="0">
                  <a:moveTo>
                    <a:pt x="311" y="0"/>
                  </a:moveTo>
                  <a:cubicBezTo>
                    <a:pt x="311" y="0"/>
                    <a:pt x="251" y="130"/>
                    <a:pt x="251" y="210"/>
                  </a:cubicBezTo>
                  <a:cubicBezTo>
                    <a:pt x="251" y="280"/>
                    <a:pt x="241" y="1024"/>
                    <a:pt x="241" y="1264"/>
                  </a:cubicBezTo>
                  <a:cubicBezTo>
                    <a:pt x="241" y="1496"/>
                    <a:pt x="261" y="4062"/>
                    <a:pt x="261" y="4062"/>
                  </a:cubicBezTo>
                  <a:cubicBezTo>
                    <a:pt x="261" y="4062"/>
                    <a:pt x="210" y="4183"/>
                    <a:pt x="210" y="4243"/>
                  </a:cubicBezTo>
                  <a:cubicBezTo>
                    <a:pt x="210" y="4303"/>
                    <a:pt x="222" y="4484"/>
                    <a:pt x="222" y="4484"/>
                  </a:cubicBezTo>
                  <a:cubicBezTo>
                    <a:pt x="222" y="4484"/>
                    <a:pt x="121" y="4845"/>
                    <a:pt x="90" y="5117"/>
                  </a:cubicBezTo>
                  <a:cubicBezTo>
                    <a:pt x="61" y="5386"/>
                    <a:pt x="121" y="6752"/>
                    <a:pt x="121" y="6752"/>
                  </a:cubicBezTo>
                  <a:cubicBezTo>
                    <a:pt x="121" y="6752"/>
                    <a:pt x="41" y="7173"/>
                    <a:pt x="20" y="7334"/>
                  </a:cubicBezTo>
                  <a:cubicBezTo>
                    <a:pt x="0" y="7484"/>
                    <a:pt x="111" y="7924"/>
                    <a:pt x="111" y="7924"/>
                  </a:cubicBezTo>
                  <a:lnTo>
                    <a:pt x="41" y="8225"/>
                  </a:lnTo>
                  <a:cubicBezTo>
                    <a:pt x="41" y="8225"/>
                    <a:pt x="61" y="8297"/>
                    <a:pt x="321" y="8377"/>
                  </a:cubicBezTo>
                  <a:cubicBezTo>
                    <a:pt x="386" y="8397"/>
                    <a:pt x="457" y="8404"/>
                    <a:pt x="527" y="8404"/>
                  </a:cubicBezTo>
                  <a:cubicBezTo>
                    <a:pt x="740" y="8404"/>
                    <a:pt x="944" y="8336"/>
                    <a:pt x="944" y="8336"/>
                  </a:cubicBezTo>
                  <a:cubicBezTo>
                    <a:pt x="944" y="8336"/>
                    <a:pt x="1024" y="8206"/>
                    <a:pt x="1024" y="8146"/>
                  </a:cubicBezTo>
                  <a:cubicBezTo>
                    <a:pt x="1024" y="8095"/>
                    <a:pt x="944" y="7864"/>
                    <a:pt x="944" y="7864"/>
                  </a:cubicBezTo>
                  <a:cubicBezTo>
                    <a:pt x="944" y="7864"/>
                    <a:pt x="1024" y="7544"/>
                    <a:pt x="1033" y="7503"/>
                  </a:cubicBezTo>
                  <a:cubicBezTo>
                    <a:pt x="1043" y="7464"/>
                    <a:pt x="944" y="7072"/>
                    <a:pt x="944" y="7012"/>
                  </a:cubicBezTo>
                  <a:cubicBezTo>
                    <a:pt x="932" y="6951"/>
                    <a:pt x="1284" y="4756"/>
                    <a:pt x="1344" y="4445"/>
                  </a:cubicBezTo>
                  <a:cubicBezTo>
                    <a:pt x="1404" y="4122"/>
                    <a:pt x="2006" y="1765"/>
                    <a:pt x="2006" y="1765"/>
                  </a:cubicBezTo>
                  <a:cubicBezTo>
                    <a:pt x="2006" y="1765"/>
                    <a:pt x="2237" y="1375"/>
                    <a:pt x="2247" y="1293"/>
                  </a:cubicBezTo>
                  <a:cubicBezTo>
                    <a:pt x="2257" y="1214"/>
                    <a:pt x="2247" y="99"/>
                    <a:pt x="2247" y="99"/>
                  </a:cubicBezTo>
                  <a:lnTo>
                    <a:pt x="311" y="0"/>
                  </a:lnTo>
                  <a:close/>
                </a:path>
              </a:pathLst>
            </a:custGeom>
            <a:solidFill>
              <a:srgbClr val="C9B9BC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36"/>
            <p:cNvSpPr/>
            <p:nvPr/>
          </p:nvSpPr>
          <p:spPr>
            <a:xfrm>
              <a:off x="4263055" y="4830594"/>
              <a:ext cx="4266" cy="12004"/>
            </a:xfrm>
            <a:custGeom>
              <a:avLst/>
              <a:gdLst/>
              <a:ahLst/>
              <a:cxnLst/>
              <a:rect l="l" t="t" r="r" b="b"/>
              <a:pathLst>
                <a:path w="102" h="287" extrusionOk="0">
                  <a:moveTo>
                    <a:pt x="92" y="0"/>
                  </a:moveTo>
                  <a:cubicBezTo>
                    <a:pt x="92" y="0"/>
                    <a:pt x="1" y="262"/>
                    <a:pt x="1" y="282"/>
                  </a:cubicBezTo>
                  <a:cubicBezTo>
                    <a:pt x="1" y="285"/>
                    <a:pt x="8" y="286"/>
                    <a:pt x="16" y="286"/>
                  </a:cubicBezTo>
                  <a:cubicBezTo>
                    <a:pt x="34" y="286"/>
                    <a:pt x="61" y="282"/>
                    <a:pt x="61" y="282"/>
                  </a:cubicBezTo>
                  <a:cubicBezTo>
                    <a:pt x="61" y="282"/>
                    <a:pt x="51" y="253"/>
                    <a:pt x="51" y="222"/>
                  </a:cubicBezTo>
                  <a:cubicBezTo>
                    <a:pt x="61" y="181"/>
                    <a:pt x="102" y="41"/>
                    <a:pt x="102" y="41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242845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36"/>
            <p:cNvSpPr/>
            <p:nvPr/>
          </p:nvSpPr>
          <p:spPr>
            <a:xfrm>
              <a:off x="4263055" y="4830594"/>
              <a:ext cx="4266" cy="12213"/>
            </a:xfrm>
            <a:custGeom>
              <a:avLst/>
              <a:gdLst/>
              <a:ahLst/>
              <a:cxnLst/>
              <a:rect l="l" t="t" r="r" b="b"/>
              <a:pathLst>
                <a:path w="102" h="292" fill="none" extrusionOk="0">
                  <a:moveTo>
                    <a:pt x="92" y="0"/>
                  </a:moveTo>
                  <a:cubicBezTo>
                    <a:pt x="92" y="0"/>
                    <a:pt x="1" y="262"/>
                    <a:pt x="1" y="282"/>
                  </a:cubicBezTo>
                  <a:cubicBezTo>
                    <a:pt x="1" y="291"/>
                    <a:pt x="61" y="282"/>
                    <a:pt x="61" y="282"/>
                  </a:cubicBezTo>
                  <a:cubicBezTo>
                    <a:pt x="61" y="282"/>
                    <a:pt x="51" y="253"/>
                    <a:pt x="51" y="222"/>
                  </a:cubicBezTo>
                  <a:cubicBezTo>
                    <a:pt x="61" y="181"/>
                    <a:pt x="102" y="41"/>
                    <a:pt x="102" y="4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36"/>
            <p:cNvSpPr/>
            <p:nvPr/>
          </p:nvSpPr>
          <p:spPr>
            <a:xfrm>
              <a:off x="4238295" y="4794918"/>
              <a:ext cx="20201" cy="32373"/>
            </a:xfrm>
            <a:custGeom>
              <a:avLst/>
              <a:gdLst/>
              <a:ahLst/>
              <a:cxnLst/>
              <a:rect l="l" t="t" r="r" b="b"/>
              <a:pathLst>
                <a:path w="483" h="774" extrusionOk="0">
                  <a:moveTo>
                    <a:pt x="1" y="1"/>
                  </a:moveTo>
                  <a:cubicBezTo>
                    <a:pt x="70" y="203"/>
                    <a:pt x="362" y="764"/>
                    <a:pt x="393" y="774"/>
                  </a:cubicBezTo>
                  <a:cubicBezTo>
                    <a:pt x="422" y="774"/>
                    <a:pt x="482" y="583"/>
                    <a:pt x="482" y="583"/>
                  </a:cubicBezTo>
                  <a:lnTo>
                    <a:pt x="482" y="583"/>
                  </a:lnTo>
                  <a:cubicBezTo>
                    <a:pt x="482" y="583"/>
                    <a:pt x="411" y="664"/>
                    <a:pt x="387" y="664"/>
                  </a:cubicBezTo>
                  <a:cubicBezTo>
                    <a:pt x="385" y="664"/>
                    <a:pt x="384" y="663"/>
                    <a:pt x="383" y="663"/>
                  </a:cubicBezTo>
                  <a:cubicBezTo>
                    <a:pt x="362" y="644"/>
                    <a:pt x="191" y="343"/>
                    <a:pt x="1" y="1"/>
                  </a:cubicBezTo>
                  <a:close/>
                </a:path>
              </a:pathLst>
            </a:custGeom>
            <a:solidFill>
              <a:srgbClr val="242845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36"/>
            <p:cNvSpPr/>
            <p:nvPr/>
          </p:nvSpPr>
          <p:spPr>
            <a:xfrm>
              <a:off x="4238295" y="4794918"/>
              <a:ext cx="20201" cy="32373"/>
            </a:xfrm>
            <a:custGeom>
              <a:avLst/>
              <a:gdLst/>
              <a:ahLst/>
              <a:cxnLst/>
              <a:rect l="l" t="t" r="r" b="b"/>
              <a:pathLst>
                <a:path w="483" h="774" fill="none" extrusionOk="0">
                  <a:moveTo>
                    <a:pt x="482" y="583"/>
                  </a:moveTo>
                  <a:cubicBezTo>
                    <a:pt x="482" y="583"/>
                    <a:pt x="422" y="774"/>
                    <a:pt x="393" y="774"/>
                  </a:cubicBezTo>
                  <a:cubicBezTo>
                    <a:pt x="362" y="764"/>
                    <a:pt x="70" y="203"/>
                    <a:pt x="1" y="1"/>
                  </a:cubicBezTo>
                  <a:cubicBezTo>
                    <a:pt x="191" y="343"/>
                    <a:pt x="362" y="644"/>
                    <a:pt x="383" y="663"/>
                  </a:cubicBezTo>
                  <a:cubicBezTo>
                    <a:pt x="403" y="672"/>
                    <a:pt x="482" y="583"/>
                    <a:pt x="482" y="583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36"/>
            <p:cNvSpPr/>
            <p:nvPr/>
          </p:nvSpPr>
          <p:spPr>
            <a:xfrm>
              <a:off x="4311320" y="4506707"/>
              <a:ext cx="418" cy="68844"/>
            </a:xfrm>
            <a:custGeom>
              <a:avLst/>
              <a:gdLst/>
              <a:ahLst/>
              <a:cxnLst/>
              <a:rect l="l" t="t" r="r" b="b"/>
              <a:pathLst>
                <a:path w="10" h="1646" fill="none" extrusionOk="0">
                  <a:moveTo>
                    <a:pt x="0" y="1645"/>
                  </a:moveTo>
                  <a:cubicBezTo>
                    <a:pt x="0" y="1645"/>
                    <a:pt x="10" y="502"/>
                    <a:pt x="0" y="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36"/>
            <p:cNvSpPr/>
            <p:nvPr/>
          </p:nvSpPr>
          <p:spPr>
            <a:xfrm>
              <a:off x="4239592" y="4494118"/>
              <a:ext cx="114559" cy="16186"/>
            </a:xfrm>
            <a:custGeom>
              <a:avLst/>
              <a:gdLst/>
              <a:ahLst/>
              <a:cxnLst/>
              <a:rect l="l" t="t" r="r" b="b"/>
              <a:pathLst>
                <a:path w="2739" h="387" extrusionOk="0">
                  <a:moveTo>
                    <a:pt x="2710" y="1"/>
                  </a:moveTo>
                  <a:lnTo>
                    <a:pt x="39" y="30"/>
                  </a:lnTo>
                  <a:cubicBezTo>
                    <a:pt x="39" y="30"/>
                    <a:pt x="1" y="150"/>
                    <a:pt x="1" y="181"/>
                  </a:cubicBezTo>
                  <a:cubicBezTo>
                    <a:pt x="1" y="210"/>
                    <a:pt x="1" y="220"/>
                    <a:pt x="30" y="220"/>
                  </a:cubicBezTo>
                  <a:cubicBezTo>
                    <a:pt x="58" y="231"/>
                    <a:pt x="552" y="387"/>
                    <a:pt x="1562" y="387"/>
                  </a:cubicBezTo>
                  <a:cubicBezTo>
                    <a:pt x="1671" y="387"/>
                    <a:pt x="1785" y="385"/>
                    <a:pt x="1905" y="381"/>
                  </a:cubicBezTo>
                  <a:cubicBezTo>
                    <a:pt x="2418" y="362"/>
                    <a:pt x="2678" y="201"/>
                    <a:pt x="2700" y="191"/>
                  </a:cubicBezTo>
                  <a:cubicBezTo>
                    <a:pt x="2719" y="181"/>
                    <a:pt x="2729" y="160"/>
                    <a:pt x="2729" y="150"/>
                  </a:cubicBezTo>
                  <a:cubicBezTo>
                    <a:pt x="2729" y="140"/>
                    <a:pt x="2738" y="51"/>
                    <a:pt x="2729" y="30"/>
                  </a:cubicBezTo>
                  <a:cubicBezTo>
                    <a:pt x="2729" y="10"/>
                    <a:pt x="2710" y="1"/>
                    <a:pt x="2710" y="1"/>
                  </a:cubicBezTo>
                  <a:close/>
                </a:path>
              </a:pathLst>
            </a:custGeom>
            <a:solidFill>
              <a:srgbClr val="C9B9BC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36"/>
            <p:cNvSpPr/>
            <p:nvPr/>
          </p:nvSpPr>
          <p:spPr>
            <a:xfrm>
              <a:off x="4226626" y="4259609"/>
              <a:ext cx="125893" cy="240494"/>
            </a:xfrm>
            <a:custGeom>
              <a:avLst/>
              <a:gdLst/>
              <a:ahLst/>
              <a:cxnLst/>
              <a:rect l="l" t="t" r="r" b="b"/>
              <a:pathLst>
                <a:path w="3010" h="5750" extrusionOk="0">
                  <a:moveTo>
                    <a:pt x="1093" y="0"/>
                  </a:moveTo>
                  <a:cubicBezTo>
                    <a:pt x="1093" y="0"/>
                    <a:pt x="1052" y="881"/>
                    <a:pt x="1033" y="922"/>
                  </a:cubicBezTo>
                  <a:cubicBezTo>
                    <a:pt x="1024" y="963"/>
                    <a:pt x="0" y="1594"/>
                    <a:pt x="0" y="1604"/>
                  </a:cubicBezTo>
                  <a:cubicBezTo>
                    <a:pt x="0" y="1625"/>
                    <a:pt x="552" y="4864"/>
                    <a:pt x="552" y="4864"/>
                  </a:cubicBezTo>
                  <a:lnTo>
                    <a:pt x="460" y="5637"/>
                  </a:lnTo>
                  <a:cubicBezTo>
                    <a:pt x="460" y="5637"/>
                    <a:pt x="901" y="5750"/>
                    <a:pt x="1559" y="5750"/>
                  </a:cubicBezTo>
                  <a:cubicBezTo>
                    <a:pt x="1975" y="5750"/>
                    <a:pt x="2478" y="5705"/>
                    <a:pt x="3010" y="5557"/>
                  </a:cubicBezTo>
                  <a:lnTo>
                    <a:pt x="2950" y="5044"/>
                  </a:lnTo>
                  <a:cubicBezTo>
                    <a:pt x="2950" y="5044"/>
                    <a:pt x="2918" y="1483"/>
                    <a:pt x="2918" y="1474"/>
                  </a:cubicBezTo>
                  <a:cubicBezTo>
                    <a:pt x="2909" y="1464"/>
                    <a:pt x="1987" y="932"/>
                    <a:pt x="1987" y="932"/>
                  </a:cubicBezTo>
                  <a:lnTo>
                    <a:pt x="2016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36"/>
            <p:cNvSpPr/>
            <p:nvPr/>
          </p:nvSpPr>
          <p:spPr>
            <a:xfrm>
              <a:off x="4226626" y="4259609"/>
              <a:ext cx="125893" cy="248357"/>
            </a:xfrm>
            <a:custGeom>
              <a:avLst/>
              <a:gdLst/>
              <a:ahLst/>
              <a:cxnLst/>
              <a:rect l="l" t="t" r="r" b="b"/>
              <a:pathLst>
                <a:path w="3010" h="5938" fill="none" extrusionOk="0">
                  <a:moveTo>
                    <a:pt x="1093" y="0"/>
                  </a:moveTo>
                  <a:cubicBezTo>
                    <a:pt x="1093" y="0"/>
                    <a:pt x="1052" y="881"/>
                    <a:pt x="1033" y="922"/>
                  </a:cubicBezTo>
                  <a:cubicBezTo>
                    <a:pt x="1024" y="963"/>
                    <a:pt x="0" y="1594"/>
                    <a:pt x="0" y="1604"/>
                  </a:cubicBezTo>
                  <a:cubicBezTo>
                    <a:pt x="0" y="1625"/>
                    <a:pt x="552" y="4864"/>
                    <a:pt x="552" y="4864"/>
                  </a:cubicBezTo>
                  <a:lnTo>
                    <a:pt x="460" y="5637"/>
                  </a:lnTo>
                  <a:cubicBezTo>
                    <a:pt x="460" y="5637"/>
                    <a:pt x="1635" y="5938"/>
                    <a:pt x="3010" y="5557"/>
                  </a:cubicBezTo>
                  <a:lnTo>
                    <a:pt x="2950" y="5044"/>
                  </a:lnTo>
                  <a:cubicBezTo>
                    <a:pt x="2950" y="5044"/>
                    <a:pt x="2918" y="1483"/>
                    <a:pt x="2918" y="1474"/>
                  </a:cubicBezTo>
                  <a:cubicBezTo>
                    <a:pt x="2909" y="1464"/>
                    <a:pt x="1987" y="932"/>
                    <a:pt x="1987" y="932"/>
                  </a:cubicBezTo>
                  <a:lnTo>
                    <a:pt x="2016" y="0"/>
                  </a:lnTo>
                  <a:close/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36"/>
            <p:cNvSpPr/>
            <p:nvPr/>
          </p:nvSpPr>
          <p:spPr>
            <a:xfrm>
              <a:off x="4253059" y="4181900"/>
              <a:ext cx="90217" cy="110878"/>
            </a:xfrm>
            <a:custGeom>
              <a:avLst/>
              <a:gdLst/>
              <a:ahLst/>
              <a:cxnLst/>
              <a:rect l="l" t="t" r="r" b="b"/>
              <a:pathLst>
                <a:path w="2157" h="2651" extrusionOk="0">
                  <a:moveTo>
                    <a:pt x="1042" y="1"/>
                  </a:moveTo>
                  <a:cubicBezTo>
                    <a:pt x="391" y="1"/>
                    <a:pt x="1" y="596"/>
                    <a:pt x="69" y="1165"/>
                  </a:cubicBezTo>
                  <a:cubicBezTo>
                    <a:pt x="139" y="1738"/>
                    <a:pt x="471" y="1998"/>
                    <a:pt x="471" y="1998"/>
                  </a:cubicBezTo>
                  <a:cubicBezTo>
                    <a:pt x="471" y="1998"/>
                    <a:pt x="620" y="2239"/>
                    <a:pt x="753" y="2349"/>
                  </a:cubicBezTo>
                  <a:cubicBezTo>
                    <a:pt x="921" y="2499"/>
                    <a:pt x="1213" y="2629"/>
                    <a:pt x="1494" y="2650"/>
                  </a:cubicBezTo>
                  <a:cubicBezTo>
                    <a:pt x="1836" y="2460"/>
                    <a:pt x="1957" y="2169"/>
                    <a:pt x="1985" y="2068"/>
                  </a:cubicBezTo>
                  <a:cubicBezTo>
                    <a:pt x="2005" y="1966"/>
                    <a:pt x="2077" y="1567"/>
                    <a:pt x="2077" y="1567"/>
                  </a:cubicBezTo>
                  <a:cubicBezTo>
                    <a:pt x="2077" y="1567"/>
                    <a:pt x="2156" y="1304"/>
                    <a:pt x="2147" y="883"/>
                  </a:cubicBezTo>
                  <a:cubicBezTo>
                    <a:pt x="2137" y="452"/>
                    <a:pt x="1776" y="31"/>
                    <a:pt x="1092" y="2"/>
                  </a:cubicBezTo>
                  <a:cubicBezTo>
                    <a:pt x="1075" y="1"/>
                    <a:pt x="1059" y="1"/>
                    <a:pt x="1042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36"/>
            <p:cNvSpPr/>
            <p:nvPr/>
          </p:nvSpPr>
          <p:spPr>
            <a:xfrm>
              <a:off x="4292876" y="4243172"/>
              <a:ext cx="7612" cy="7612"/>
            </a:xfrm>
            <a:custGeom>
              <a:avLst/>
              <a:gdLst/>
              <a:ahLst/>
              <a:cxnLst/>
              <a:rect l="l" t="t" r="r" b="b"/>
              <a:pathLst>
                <a:path w="182" h="182" extrusionOk="0">
                  <a:moveTo>
                    <a:pt x="90" y="1"/>
                  </a:moveTo>
                  <a:cubicBezTo>
                    <a:pt x="41" y="1"/>
                    <a:pt x="1" y="42"/>
                    <a:pt x="1" y="92"/>
                  </a:cubicBezTo>
                  <a:cubicBezTo>
                    <a:pt x="1" y="140"/>
                    <a:pt x="41" y="181"/>
                    <a:pt x="90" y="181"/>
                  </a:cubicBezTo>
                  <a:cubicBezTo>
                    <a:pt x="140" y="181"/>
                    <a:pt x="181" y="140"/>
                    <a:pt x="181" y="92"/>
                  </a:cubicBezTo>
                  <a:cubicBezTo>
                    <a:pt x="181" y="42"/>
                    <a:pt x="140" y="1"/>
                    <a:pt x="90" y="1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36"/>
            <p:cNvSpPr/>
            <p:nvPr/>
          </p:nvSpPr>
          <p:spPr>
            <a:xfrm>
              <a:off x="4292458" y="4243967"/>
              <a:ext cx="12255" cy="2593"/>
            </a:xfrm>
            <a:custGeom>
              <a:avLst/>
              <a:gdLst/>
              <a:ahLst/>
              <a:cxnLst/>
              <a:rect l="l" t="t" r="r" b="b"/>
              <a:pathLst>
                <a:path w="293" h="62" fill="none" extrusionOk="0">
                  <a:moveTo>
                    <a:pt x="292" y="61"/>
                  </a:moveTo>
                  <a:cubicBezTo>
                    <a:pt x="251" y="23"/>
                    <a:pt x="201" y="1"/>
                    <a:pt x="131" y="1"/>
                  </a:cubicBezTo>
                  <a:cubicBezTo>
                    <a:pt x="61" y="1"/>
                    <a:pt x="1" y="42"/>
                    <a:pt x="1" y="42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36"/>
            <p:cNvSpPr/>
            <p:nvPr/>
          </p:nvSpPr>
          <p:spPr>
            <a:xfrm>
              <a:off x="4289948" y="4235644"/>
              <a:ext cx="19281" cy="4726"/>
            </a:xfrm>
            <a:custGeom>
              <a:avLst/>
              <a:gdLst/>
              <a:ahLst/>
              <a:cxnLst/>
              <a:rect l="l" t="t" r="r" b="b"/>
              <a:pathLst>
                <a:path w="461" h="113" extrusionOk="0">
                  <a:moveTo>
                    <a:pt x="131" y="0"/>
                  </a:moveTo>
                  <a:cubicBezTo>
                    <a:pt x="71" y="10"/>
                    <a:pt x="1" y="70"/>
                    <a:pt x="1" y="80"/>
                  </a:cubicBezTo>
                  <a:cubicBezTo>
                    <a:pt x="1" y="81"/>
                    <a:pt x="3" y="82"/>
                    <a:pt x="6" y="82"/>
                  </a:cubicBezTo>
                  <a:cubicBezTo>
                    <a:pt x="25" y="82"/>
                    <a:pt x="87" y="60"/>
                    <a:pt x="121" y="60"/>
                  </a:cubicBezTo>
                  <a:cubicBezTo>
                    <a:pt x="181" y="60"/>
                    <a:pt x="302" y="92"/>
                    <a:pt x="340" y="101"/>
                  </a:cubicBezTo>
                  <a:cubicBezTo>
                    <a:pt x="358" y="107"/>
                    <a:pt x="372" y="112"/>
                    <a:pt x="387" y="112"/>
                  </a:cubicBezTo>
                  <a:cubicBezTo>
                    <a:pt x="398" y="112"/>
                    <a:pt x="409" y="109"/>
                    <a:pt x="422" y="101"/>
                  </a:cubicBezTo>
                  <a:cubicBezTo>
                    <a:pt x="451" y="92"/>
                    <a:pt x="461" y="70"/>
                    <a:pt x="461" y="60"/>
                  </a:cubicBezTo>
                  <a:cubicBezTo>
                    <a:pt x="461" y="51"/>
                    <a:pt x="461" y="41"/>
                    <a:pt x="441" y="41"/>
                  </a:cubicBezTo>
                  <a:cubicBezTo>
                    <a:pt x="311" y="0"/>
                    <a:pt x="191" y="0"/>
                    <a:pt x="131" y="0"/>
                  </a:cubicBezTo>
                  <a:close/>
                </a:path>
              </a:pathLst>
            </a:custGeom>
            <a:solidFill>
              <a:srgbClr val="242845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36"/>
            <p:cNvSpPr/>
            <p:nvPr/>
          </p:nvSpPr>
          <p:spPr>
            <a:xfrm>
              <a:off x="4289948" y="4235644"/>
              <a:ext cx="19281" cy="5061"/>
            </a:xfrm>
            <a:custGeom>
              <a:avLst/>
              <a:gdLst/>
              <a:ahLst/>
              <a:cxnLst/>
              <a:rect l="l" t="t" r="r" b="b"/>
              <a:pathLst>
                <a:path w="461" h="121" fill="none" extrusionOk="0">
                  <a:moveTo>
                    <a:pt x="441" y="41"/>
                  </a:moveTo>
                  <a:cubicBezTo>
                    <a:pt x="461" y="41"/>
                    <a:pt x="461" y="51"/>
                    <a:pt x="461" y="60"/>
                  </a:cubicBezTo>
                  <a:cubicBezTo>
                    <a:pt x="461" y="70"/>
                    <a:pt x="451" y="92"/>
                    <a:pt x="422" y="101"/>
                  </a:cubicBezTo>
                  <a:cubicBezTo>
                    <a:pt x="391" y="120"/>
                    <a:pt x="371" y="111"/>
                    <a:pt x="340" y="101"/>
                  </a:cubicBezTo>
                  <a:cubicBezTo>
                    <a:pt x="302" y="92"/>
                    <a:pt x="181" y="60"/>
                    <a:pt x="121" y="60"/>
                  </a:cubicBezTo>
                  <a:cubicBezTo>
                    <a:pt x="80" y="60"/>
                    <a:pt x="1" y="92"/>
                    <a:pt x="1" y="80"/>
                  </a:cubicBezTo>
                  <a:cubicBezTo>
                    <a:pt x="1" y="70"/>
                    <a:pt x="71" y="10"/>
                    <a:pt x="131" y="0"/>
                  </a:cubicBezTo>
                  <a:cubicBezTo>
                    <a:pt x="191" y="0"/>
                    <a:pt x="311" y="0"/>
                    <a:pt x="441" y="4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36"/>
            <p:cNvSpPr/>
            <p:nvPr/>
          </p:nvSpPr>
          <p:spPr>
            <a:xfrm>
              <a:off x="4325624" y="4243172"/>
              <a:ext cx="6274" cy="7612"/>
            </a:xfrm>
            <a:custGeom>
              <a:avLst/>
              <a:gdLst/>
              <a:ahLst/>
              <a:cxnLst/>
              <a:rect l="l" t="t" r="r" b="b"/>
              <a:pathLst>
                <a:path w="150" h="182" extrusionOk="0">
                  <a:moveTo>
                    <a:pt x="79" y="1"/>
                  </a:moveTo>
                  <a:cubicBezTo>
                    <a:pt x="41" y="1"/>
                    <a:pt x="0" y="42"/>
                    <a:pt x="0" y="92"/>
                  </a:cubicBezTo>
                  <a:cubicBezTo>
                    <a:pt x="0" y="140"/>
                    <a:pt x="41" y="181"/>
                    <a:pt x="79" y="181"/>
                  </a:cubicBezTo>
                  <a:cubicBezTo>
                    <a:pt x="120" y="181"/>
                    <a:pt x="149" y="140"/>
                    <a:pt x="149" y="92"/>
                  </a:cubicBezTo>
                  <a:cubicBezTo>
                    <a:pt x="149" y="42"/>
                    <a:pt x="120" y="1"/>
                    <a:pt x="79" y="1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36"/>
            <p:cNvSpPr/>
            <p:nvPr/>
          </p:nvSpPr>
          <p:spPr>
            <a:xfrm>
              <a:off x="4324788" y="4243967"/>
              <a:ext cx="10122" cy="2593"/>
            </a:xfrm>
            <a:custGeom>
              <a:avLst/>
              <a:gdLst/>
              <a:ahLst/>
              <a:cxnLst/>
              <a:rect l="l" t="t" r="r" b="b"/>
              <a:pathLst>
                <a:path w="242" h="62" fill="none" extrusionOk="0">
                  <a:moveTo>
                    <a:pt x="1" y="61"/>
                  </a:moveTo>
                  <a:cubicBezTo>
                    <a:pt x="39" y="23"/>
                    <a:pt x="71" y="1"/>
                    <a:pt x="131" y="1"/>
                  </a:cubicBezTo>
                  <a:cubicBezTo>
                    <a:pt x="191" y="1"/>
                    <a:pt x="242" y="42"/>
                    <a:pt x="242" y="42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36"/>
            <p:cNvSpPr/>
            <p:nvPr/>
          </p:nvSpPr>
          <p:spPr>
            <a:xfrm>
              <a:off x="4321776" y="4235644"/>
              <a:ext cx="14764" cy="4726"/>
            </a:xfrm>
            <a:custGeom>
              <a:avLst/>
              <a:gdLst/>
              <a:ahLst/>
              <a:cxnLst/>
              <a:rect l="l" t="t" r="r" b="b"/>
              <a:pathLst>
                <a:path w="353" h="113" extrusionOk="0">
                  <a:moveTo>
                    <a:pt x="253" y="0"/>
                  </a:moveTo>
                  <a:cubicBezTo>
                    <a:pt x="203" y="0"/>
                    <a:pt x="111" y="0"/>
                    <a:pt x="22" y="41"/>
                  </a:cubicBezTo>
                  <a:cubicBezTo>
                    <a:pt x="1" y="41"/>
                    <a:pt x="1" y="51"/>
                    <a:pt x="1" y="60"/>
                  </a:cubicBezTo>
                  <a:cubicBezTo>
                    <a:pt x="1" y="70"/>
                    <a:pt x="13" y="92"/>
                    <a:pt x="32" y="101"/>
                  </a:cubicBezTo>
                  <a:cubicBezTo>
                    <a:pt x="40" y="109"/>
                    <a:pt x="49" y="112"/>
                    <a:pt x="57" y="112"/>
                  </a:cubicBezTo>
                  <a:cubicBezTo>
                    <a:pt x="69" y="112"/>
                    <a:pt x="81" y="107"/>
                    <a:pt x="92" y="101"/>
                  </a:cubicBezTo>
                  <a:cubicBezTo>
                    <a:pt x="118" y="93"/>
                    <a:pt x="194" y="59"/>
                    <a:pt x="246" y="59"/>
                  </a:cubicBezTo>
                  <a:cubicBezTo>
                    <a:pt x="252" y="59"/>
                    <a:pt x="258" y="59"/>
                    <a:pt x="263" y="60"/>
                  </a:cubicBezTo>
                  <a:cubicBezTo>
                    <a:pt x="286" y="60"/>
                    <a:pt x="329" y="73"/>
                    <a:pt x="346" y="73"/>
                  </a:cubicBezTo>
                  <a:cubicBezTo>
                    <a:pt x="350" y="73"/>
                    <a:pt x="352" y="72"/>
                    <a:pt x="352" y="70"/>
                  </a:cubicBezTo>
                  <a:cubicBezTo>
                    <a:pt x="352" y="60"/>
                    <a:pt x="292" y="10"/>
                    <a:pt x="253" y="0"/>
                  </a:cubicBezTo>
                  <a:close/>
                </a:path>
              </a:pathLst>
            </a:custGeom>
            <a:solidFill>
              <a:srgbClr val="242845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36"/>
            <p:cNvSpPr/>
            <p:nvPr/>
          </p:nvSpPr>
          <p:spPr>
            <a:xfrm>
              <a:off x="4321776" y="4235644"/>
              <a:ext cx="14764" cy="5061"/>
            </a:xfrm>
            <a:custGeom>
              <a:avLst/>
              <a:gdLst/>
              <a:ahLst/>
              <a:cxnLst/>
              <a:rect l="l" t="t" r="r" b="b"/>
              <a:pathLst>
                <a:path w="353" h="121" fill="none" extrusionOk="0">
                  <a:moveTo>
                    <a:pt x="22" y="41"/>
                  </a:moveTo>
                  <a:cubicBezTo>
                    <a:pt x="1" y="41"/>
                    <a:pt x="1" y="51"/>
                    <a:pt x="1" y="60"/>
                  </a:cubicBezTo>
                  <a:cubicBezTo>
                    <a:pt x="1" y="70"/>
                    <a:pt x="13" y="92"/>
                    <a:pt x="32" y="101"/>
                  </a:cubicBezTo>
                  <a:cubicBezTo>
                    <a:pt x="51" y="120"/>
                    <a:pt x="73" y="111"/>
                    <a:pt x="92" y="101"/>
                  </a:cubicBezTo>
                  <a:cubicBezTo>
                    <a:pt x="121" y="92"/>
                    <a:pt x="212" y="51"/>
                    <a:pt x="263" y="60"/>
                  </a:cubicBezTo>
                  <a:cubicBezTo>
                    <a:pt x="292" y="60"/>
                    <a:pt x="352" y="80"/>
                    <a:pt x="352" y="70"/>
                  </a:cubicBezTo>
                  <a:cubicBezTo>
                    <a:pt x="352" y="60"/>
                    <a:pt x="292" y="10"/>
                    <a:pt x="253" y="0"/>
                  </a:cubicBezTo>
                  <a:cubicBezTo>
                    <a:pt x="203" y="0"/>
                    <a:pt x="111" y="0"/>
                    <a:pt x="22" y="4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36"/>
            <p:cNvSpPr/>
            <p:nvPr/>
          </p:nvSpPr>
          <p:spPr>
            <a:xfrm>
              <a:off x="4248375" y="4179683"/>
              <a:ext cx="106194" cy="74909"/>
            </a:xfrm>
            <a:custGeom>
              <a:avLst/>
              <a:gdLst/>
              <a:ahLst/>
              <a:cxnLst/>
              <a:rect l="l" t="t" r="r" b="b"/>
              <a:pathLst>
                <a:path w="2539" h="1791" extrusionOk="0">
                  <a:moveTo>
                    <a:pt x="1158" y="1"/>
                  </a:moveTo>
                  <a:cubicBezTo>
                    <a:pt x="738" y="1"/>
                    <a:pt x="444" y="189"/>
                    <a:pt x="323" y="375"/>
                  </a:cubicBezTo>
                  <a:cubicBezTo>
                    <a:pt x="212" y="454"/>
                    <a:pt x="0" y="796"/>
                    <a:pt x="51" y="1148"/>
                  </a:cubicBezTo>
                  <a:cubicBezTo>
                    <a:pt x="92" y="1499"/>
                    <a:pt x="231" y="1731"/>
                    <a:pt x="361" y="1791"/>
                  </a:cubicBezTo>
                  <a:lnTo>
                    <a:pt x="552" y="1598"/>
                  </a:lnTo>
                  <a:lnTo>
                    <a:pt x="804" y="1519"/>
                  </a:lnTo>
                  <a:lnTo>
                    <a:pt x="804" y="1519"/>
                  </a:lnTo>
                  <a:cubicBezTo>
                    <a:pt x="804" y="1519"/>
                    <a:pt x="703" y="1759"/>
                    <a:pt x="703" y="1769"/>
                  </a:cubicBezTo>
                  <a:cubicBezTo>
                    <a:pt x="703" y="1769"/>
                    <a:pt x="704" y="1769"/>
                    <a:pt x="704" y="1769"/>
                  </a:cubicBezTo>
                  <a:cubicBezTo>
                    <a:pt x="725" y="1769"/>
                    <a:pt x="1156" y="1436"/>
                    <a:pt x="1305" y="1237"/>
                  </a:cubicBezTo>
                  <a:lnTo>
                    <a:pt x="1305" y="1237"/>
                  </a:lnTo>
                  <a:cubicBezTo>
                    <a:pt x="1274" y="1319"/>
                    <a:pt x="1214" y="1569"/>
                    <a:pt x="1214" y="1569"/>
                  </a:cubicBezTo>
                  <a:cubicBezTo>
                    <a:pt x="1214" y="1569"/>
                    <a:pt x="1305" y="1538"/>
                    <a:pt x="1365" y="1490"/>
                  </a:cubicBezTo>
                  <a:cubicBezTo>
                    <a:pt x="1435" y="1430"/>
                    <a:pt x="1657" y="1218"/>
                    <a:pt x="1746" y="837"/>
                  </a:cubicBezTo>
                  <a:cubicBezTo>
                    <a:pt x="1746" y="837"/>
                    <a:pt x="1907" y="1309"/>
                    <a:pt x="1898" y="1598"/>
                  </a:cubicBezTo>
                  <a:cubicBezTo>
                    <a:pt x="1936" y="1550"/>
                    <a:pt x="2008" y="1138"/>
                    <a:pt x="2008" y="1138"/>
                  </a:cubicBezTo>
                  <a:cubicBezTo>
                    <a:pt x="2008" y="1138"/>
                    <a:pt x="2117" y="1389"/>
                    <a:pt x="2138" y="1569"/>
                  </a:cubicBezTo>
                  <a:cubicBezTo>
                    <a:pt x="2138" y="1569"/>
                    <a:pt x="2199" y="1519"/>
                    <a:pt x="2218" y="1490"/>
                  </a:cubicBezTo>
                  <a:cubicBezTo>
                    <a:pt x="2237" y="1449"/>
                    <a:pt x="2268" y="1319"/>
                    <a:pt x="2268" y="1319"/>
                  </a:cubicBezTo>
                  <a:lnTo>
                    <a:pt x="2338" y="1499"/>
                  </a:lnTo>
                  <a:cubicBezTo>
                    <a:pt x="2379" y="1389"/>
                    <a:pt x="2389" y="1037"/>
                    <a:pt x="2370" y="866"/>
                  </a:cubicBezTo>
                  <a:lnTo>
                    <a:pt x="2370" y="866"/>
                  </a:lnTo>
                  <a:cubicBezTo>
                    <a:pt x="2393" y="873"/>
                    <a:pt x="2419" y="876"/>
                    <a:pt x="2444" y="876"/>
                  </a:cubicBezTo>
                  <a:cubicBezTo>
                    <a:pt x="2494" y="876"/>
                    <a:pt x="2538" y="866"/>
                    <a:pt x="2538" y="866"/>
                  </a:cubicBezTo>
                  <a:cubicBezTo>
                    <a:pt x="2459" y="796"/>
                    <a:pt x="2199" y="495"/>
                    <a:pt x="2097" y="375"/>
                  </a:cubicBezTo>
                  <a:cubicBezTo>
                    <a:pt x="1987" y="264"/>
                    <a:pt x="1727" y="33"/>
                    <a:pt x="1255" y="4"/>
                  </a:cubicBezTo>
                  <a:cubicBezTo>
                    <a:pt x="1222" y="2"/>
                    <a:pt x="1190" y="1"/>
                    <a:pt x="1158" y="1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36"/>
            <p:cNvSpPr/>
            <p:nvPr/>
          </p:nvSpPr>
          <p:spPr>
            <a:xfrm>
              <a:off x="4259751" y="4243172"/>
              <a:ext cx="13844" cy="21916"/>
            </a:xfrm>
            <a:custGeom>
              <a:avLst/>
              <a:gdLst/>
              <a:ahLst/>
              <a:cxnLst/>
              <a:rect l="l" t="t" r="r" b="b"/>
              <a:pathLst>
                <a:path w="331" h="524" extrusionOk="0">
                  <a:moveTo>
                    <a:pt x="125" y="0"/>
                  </a:moveTo>
                  <a:cubicBezTo>
                    <a:pt x="124" y="0"/>
                    <a:pt x="122" y="0"/>
                    <a:pt x="121" y="1"/>
                  </a:cubicBezTo>
                  <a:cubicBezTo>
                    <a:pt x="20" y="32"/>
                    <a:pt x="0" y="172"/>
                    <a:pt x="10" y="232"/>
                  </a:cubicBezTo>
                  <a:cubicBezTo>
                    <a:pt x="29" y="302"/>
                    <a:pt x="150" y="473"/>
                    <a:pt x="181" y="501"/>
                  </a:cubicBezTo>
                  <a:cubicBezTo>
                    <a:pt x="197" y="518"/>
                    <a:pt x="225" y="523"/>
                    <a:pt x="253" y="523"/>
                  </a:cubicBezTo>
                  <a:cubicBezTo>
                    <a:pt x="292" y="523"/>
                    <a:pt x="330" y="513"/>
                    <a:pt x="330" y="513"/>
                  </a:cubicBezTo>
                  <a:lnTo>
                    <a:pt x="241" y="111"/>
                  </a:lnTo>
                  <a:cubicBezTo>
                    <a:pt x="241" y="111"/>
                    <a:pt x="165" y="0"/>
                    <a:pt x="12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36"/>
            <p:cNvSpPr/>
            <p:nvPr/>
          </p:nvSpPr>
          <p:spPr>
            <a:xfrm>
              <a:off x="4259751" y="4242796"/>
              <a:ext cx="13844" cy="23882"/>
            </a:xfrm>
            <a:custGeom>
              <a:avLst/>
              <a:gdLst/>
              <a:ahLst/>
              <a:cxnLst/>
              <a:rect l="l" t="t" r="r" b="b"/>
              <a:pathLst>
                <a:path w="331" h="571" fill="none" extrusionOk="0">
                  <a:moveTo>
                    <a:pt x="241" y="120"/>
                  </a:moveTo>
                  <a:cubicBezTo>
                    <a:pt x="241" y="120"/>
                    <a:pt x="159" y="0"/>
                    <a:pt x="121" y="10"/>
                  </a:cubicBezTo>
                  <a:cubicBezTo>
                    <a:pt x="20" y="41"/>
                    <a:pt x="0" y="181"/>
                    <a:pt x="10" y="241"/>
                  </a:cubicBezTo>
                  <a:cubicBezTo>
                    <a:pt x="29" y="311"/>
                    <a:pt x="150" y="482"/>
                    <a:pt x="181" y="510"/>
                  </a:cubicBezTo>
                  <a:cubicBezTo>
                    <a:pt x="219" y="551"/>
                    <a:pt x="321" y="551"/>
                    <a:pt x="321" y="551"/>
                  </a:cubicBezTo>
                  <a:lnTo>
                    <a:pt x="330" y="571"/>
                  </a:ln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36"/>
            <p:cNvSpPr/>
            <p:nvPr/>
          </p:nvSpPr>
          <p:spPr>
            <a:xfrm>
              <a:off x="4224911" y="4298547"/>
              <a:ext cx="131331" cy="205235"/>
            </a:xfrm>
            <a:custGeom>
              <a:avLst/>
              <a:gdLst/>
              <a:ahLst/>
              <a:cxnLst/>
              <a:rect l="l" t="t" r="r" b="b"/>
              <a:pathLst>
                <a:path w="3140" h="4907" extrusionOk="0">
                  <a:moveTo>
                    <a:pt x="1065" y="1"/>
                  </a:moveTo>
                  <a:cubicBezTo>
                    <a:pt x="1065" y="1"/>
                    <a:pt x="51" y="653"/>
                    <a:pt x="29" y="673"/>
                  </a:cubicBezTo>
                  <a:cubicBezTo>
                    <a:pt x="10" y="682"/>
                    <a:pt x="0" y="733"/>
                    <a:pt x="10" y="764"/>
                  </a:cubicBezTo>
                  <a:cubicBezTo>
                    <a:pt x="20" y="803"/>
                    <a:pt x="501" y="3933"/>
                    <a:pt x="501" y="3933"/>
                  </a:cubicBezTo>
                  <a:cubicBezTo>
                    <a:pt x="501" y="3933"/>
                    <a:pt x="342" y="4436"/>
                    <a:pt x="330" y="4487"/>
                  </a:cubicBezTo>
                  <a:cubicBezTo>
                    <a:pt x="321" y="4547"/>
                    <a:pt x="371" y="4737"/>
                    <a:pt x="371" y="4737"/>
                  </a:cubicBezTo>
                  <a:cubicBezTo>
                    <a:pt x="371" y="4737"/>
                    <a:pt x="907" y="4906"/>
                    <a:pt x="1896" y="4906"/>
                  </a:cubicBezTo>
                  <a:cubicBezTo>
                    <a:pt x="2032" y="4906"/>
                    <a:pt x="2176" y="4903"/>
                    <a:pt x="2329" y="4896"/>
                  </a:cubicBezTo>
                  <a:cubicBezTo>
                    <a:pt x="2890" y="4877"/>
                    <a:pt x="3070" y="4686"/>
                    <a:pt x="3070" y="4686"/>
                  </a:cubicBezTo>
                  <a:cubicBezTo>
                    <a:pt x="3070" y="4686"/>
                    <a:pt x="3140" y="4566"/>
                    <a:pt x="3140" y="4547"/>
                  </a:cubicBezTo>
                  <a:cubicBezTo>
                    <a:pt x="3140" y="4525"/>
                    <a:pt x="3029" y="4125"/>
                    <a:pt x="3029" y="4125"/>
                  </a:cubicBezTo>
                  <a:cubicBezTo>
                    <a:pt x="3029" y="4125"/>
                    <a:pt x="2969" y="1477"/>
                    <a:pt x="2969" y="1366"/>
                  </a:cubicBezTo>
                  <a:cubicBezTo>
                    <a:pt x="2979" y="1265"/>
                    <a:pt x="2979" y="622"/>
                    <a:pt x="2979" y="603"/>
                  </a:cubicBezTo>
                  <a:cubicBezTo>
                    <a:pt x="2979" y="584"/>
                    <a:pt x="2969" y="562"/>
                    <a:pt x="2950" y="533"/>
                  </a:cubicBezTo>
                  <a:cubicBezTo>
                    <a:pt x="2918" y="514"/>
                    <a:pt x="2028" y="1"/>
                    <a:pt x="2028" y="1"/>
                  </a:cubicBezTo>
                  <a:lnTo>
                    <a:pt x="1876" y="232"/>
                  </a:lnTo>
                  <a:lnTo>
                    <a:pt x="1806" y="232"/>
                  </a:lnTo>
                  <a:lnTo>
                    <a:pt x="1065" y="1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36"/>
            <p:cNvSpPr/>
            <p:nvPr/>
          </p:nvSpPr>
          <p:spPr>
            <a:xfrm>
              <a:off x="4302955" y="4308251"/>
              <a:ext cx="19365" cy="195072"/>
            </a:xfrm>
            <a:custGeom>
              <a:avLst/>
              <a:gdLst/>
              <a:ahLst/>
              <a:cxnLst/>
              <a:rect l="l" t="t" r="r" b="b"/>
              <a:pathLst>
                <a:path w="463" h="4664" extrusionOk="0">
                  <a:moveTo>
                    <a:pt x="0" y="0"/>
                  </a:moveTo>
                  <a:cubicBezTo>
                    <a:pt x="0" y="19"/>
                    <a:pt x="241" y="1464"/>
                    <a:pt x="321" y="2798"/>
                  </a:cubicBezTo>
                  <a:cubicBezTo>
                    <a:pt x="371" y="3802"/>
                    <a:pt x="422" y="4423"/>
                    <a:pt x="441" y="4664"/>
                  </a:cubicBezTo>
                  <a:lnTo>
                    <a:pt x="463" y="4664"/>
                  </a:lnTo>
                  <a:cubicBezTo>
                    <a:pt x="441" y="4423"/>
                    <a:pt x="390" y="3802"/>
                    <a:pt x="342" y="2798"/>
                  </a:cubicBezTo>
                  <a:cubicBezTo>
                    <a:pt x="260" y="1464"/>
                    <a:pt x="20" y="10"/>
                    <a:pt x="20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36"/>
            <p:cNvSpPr/>
            <p:nvPr/>
          </p:nvSpPr>
          <p:spPr>
            <a:xfrm>
              <a:off x="4265188" y="4298547"/>
              <a:ext cx="52490" cy="36597"/>
            </a:xfrm>
            <a:custGeom>
              <a:avLst/>
              <a:gdLst/>
              <a:ahLst/>
              <a:cxnLst/>
              <a:rect l="l" t="t" r="r" b="b"/>
              <a:pathLst>
                <a:path w="1255" h="875" extrusionOk="0">
                  <a:moveTo>
                    <a:pt x="102" y="1"/>
                  </a:moveTo>
                  <a:cubicBezTo>
                    <a:pt x="102" y="1"/>
                    <a:pt x="61" y="20"/>
                    <a:pt x="0" y="61"/>
                  </a:cubicBezTo>
                  <a:lnTo>
                    <a:pt x="20" y="112"/>
                  </a:lnTo>
                  <a:cubicBezTo>
                    <a:pt x="20" y="112"/>
                    <a:pt x="482" y="593"/>
                    <a:pt x="523" y="644"/>
                  </a:cubicBezTo>
                  <a:cubicBezTo>
                    <a:pt x="543" y="660"/>
                    <a:pt x="559" y="666"/>
                    <a:pt x="572" y="666"/>
                  </a:cubicBezTo>
                  <a:cubicBezTo>
                    <a:pt x="589" y="666"/>
                    <a:pt x="601" y="655"/>
                    <a:pt x="612" y="644"/>
                  </a:cubicBezTo>
                  <a:cubicBezTo>
                    <a:pt x="631" y="622"/>
                    <a:pt x="713" y="543"/>
                    <a:pt x="713" y="543"/>
                  </a:cubicBezTo>
                  <a:lnTo>
                    <a:pt x="833" y="644"/>
                  </a:lnTo>
                  <a:lnTo>
                    <a:pt x="884" y="875"/>
                  </a:lnTo>
                  <a:lnTo>
                    <a:pt x="1024" y="663"/>
                  </a:lnTo>
                  <a:lnTo>
                    <a:pt x="1094" y="502"/>
                  </a:lnTo>
                  <a:cubicBezTo>
                    <a:pt x="1094" y="502"/>
                    <a:pt x="1154" y="584"/>
                    <a:pt x="1185" y="593"/>
                  </a:cubicBezTo>
                  <a:cubicBezTo>
                    <a:pt x="1191" y="598"/>
                    <a:pt x="1198" y="599"/>
                    <a:pt x="1204" y="599"/>
                  </a:cubicBezTo>
                  <a:cubicBezTo>
                    <a:pt x="1227" y="599"/>
                    <a:pt x="1247" y="577"/>
                    <a:pt x="1255" y="552"/>
                  </a:cubicBezTo>
                  <a:lnTo>
                    <a:pt x="1255" y="112"/>
                  </a:lnTo>
                  <a:cubicBezTo>
                    <a:pt x="1144" y="42"/>
                    <a:pt x="1065" y="1"/>
                    <a:pt x="1065" y="1"/>
                  </a:cubicBezTo>
                  <a:lnTo>
                    <a:pt x="913" y="232"/>
                  </a:lnTo>
                  <a:lnTo>
                    <a:pt x="843" y="23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36"/>
            <p:cNvSpPr/>
            <p:nvPr/>
          </p:nvSpPr>
          <p:spPr>
            <a:xfrm>
              <a:off x="4295009" y="4307414"/>
              <a:ext cx="36471" cy="194319"/>
            </a:xfrm>
            <a:custGeom>
              <a:avLst/>
              <a:gdLst/>
              <a:ahLst/>
              <a:cxnLst/>
              <a:rect l="l" t="t" r="r" b="b"/>
              <a:pathLst>
                <a:path w="872" h="4646" extrusionOk="0">
                  <a:moveTo>
                    <a:pt x="250" y="1"/>
                  </a:moveTo>
                  <a:lnTo>
                    <a:pt x="10" y="20"/>
                  </a:lnTo>
                  <a:lnTo>
                    <a:pt x="0" y="150"/>
                  </a:lnTo>
                  <a:lnTo>
                    <a:pt x="159" y="400"/>
                  </a:lnTo>
                  <a:cubicBezTo>
                    <a:pt x="159" y="400"/>
                    <a:pt x="279" y="4043"/>
                    <a:pt x="279" y="4104"/>
                  </a:cubicBezTo>
                  <a:cubicBezTo>
                    <a:pt x="291" y="4164"/>
                    <a:pt x="653" y="4645"/>
                    <a:pt x="653" y="4645"/>
                  </a:cubicBezTo>
                  <a:cubicBezTo>
                    <a:pt x="811" y="4405"/>
                    <a:pt x="872" y="4104"/>
                    <a:pt x="872" y="4104"/>
                  </a:cubicBezTo>
                  <a:lnTo>
                    <a:pt x="320" y="391"/>
                  </a:lnTo>
                  <a:lnTo>
                    <a:pt x="400" y="90"/>
                  </a:lnTo>
                  <a:lnTo>
                    <a:pt x="250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36"/>
            <p:cNvSpPr/>
            <p:nvPr/>
          </p:nvSpPr>
          <p:spPr>
            <a:xfrm>
              <a:off x="4301617" y="4321634"/>
              <a:ext cx="29863" cy="178802"/>
            </a:xfrm>
            <a:custGeom>
              <a:avLst/>
              <a:gdLst/>
              <a:ahLst/>
              <a:cxnLst/>
              <a:rect l="l" t="t" r="r" b="b"/>
              <a:pathLst>
                <a:path w="714" h="4275" extrusionOk="0">
                  <a:moveTo>
                    <a:pt x="172" y="0"/>
                  </a:moveTo>
                  <a:lnTo>
                    <a:pt x="1" y="171"/>
                  </a:lnTo>
                  <a:cubicBezTo>
                    <a:pt x="1" y="222"/>
                    <a:pt x="1" y="272"/>
                    <a:pt x="13" y="333"/>
                  </a:cubicBezTo>
                  <a:lnTo>
                    <a:pt x="182" y="162"/>
                  </a:lnTo>
                  <a:lnTo>
                    <a:pt x="162" y="51"/>
                  </a:lnTo>
                  <a:lnTo>
                    <a:pt x="172" y="0"/>
                  </a:lnTo>
                  <a:close/>
                  <a:moveTo>
                    <a:pt x="194" y="231"/>
                  </a:moveTo>
                  <a:lnTo>
                    <a:pt x="13" y="412"/>
                  </a:lnTo>
                  <a:lnTo>
                    <a:pt x="13" y="463"/>
                  </a:lnTo>
                  <a:lnTo>
                    <a:pt x="203" y="282"/>
                  </a:lnTo>
                  <a:lnTo>
                    <a:pt x="194" y="231"/>
                  </a:lnTo>
                  <a:close/>
                  <a:moveTo>
                    <a:pt x="242" y="552"/>
                  </a:moveTo>
                  <a:lnTo>
                    <a:pt x="23" y="764"/>
                  </a:lnTo>
                  <a:cubicBezTo>
                    <a:pt x="23" y="814"/>
                    <a:pt x="23" y="874"/>
                    <a:pt x="32" y="925"/>
                  </a:cubicBezTo>
                  <a:lnTo>
                    <a:pt x="263" y="703"/>
                  </a:lnTo>
                  <a:lnTo>
                    <a:pt x="242" y="552"/>
                  </a:lnTo>
                  <a:close/>
                  <a:moveTo>
                    <a:pt x="273" y="764"/>
                  </a:moveTo>
                  <a:lnTo>
                    <a:pt x="32" y="995"/>
                  </a:lnTo>
                  <a:lnTo>
                    <a:pt x="32" y="1055"/>
                  </a:lnTo>
                  <a:lnTo>
                    <a:pt x="283" y="814"/>
                  </a:lnTo>
                  <a:lnTo>
                    <a:pt x="273" y="764"/>
                  </a:lnTo>
                  <a:close/>
                  <a:moveTo>
                    <a:pt x="324" y="1084"/>
                  </a:moveTo>
                  <a:lnTo>
                    <a:pt x="42" y="1356"/>
                  </a:lnTo>
                  <a:cubicBezTo>
                    <a:pt x="42" y="1406"/>
                    <a:pt x="42" y="1455"/>
                    <a:pt x="52" y="1515"/>
                  </a:cubicBezTo>
                  <a:lnTo>
                    <a:pt x="343" y="1235"/>
                  </a:lnTo>
                  <a:lnTo>
                    <a:pt x="324" y="1084"/>
                  </a:lnTo>
                  <a:close/>
                  <a:moveTo>
                    <a:pt x="353" y="1296"/>
                  </a:moveTo>
                  <a:lnTo>
                    <a:pt x="52" y="1587"/>
                  </a:lnTo>
                  <a:lnTo>
                    <a:pt x="52" y="1635"/>
                  </a:lnTo>
                  <a:lnTo>
                    <a:pt x="353" y="1346"/>
                  </a:lnTo>
                  <a:lnTo>
                    <a:pt x="353" y="1296"/>
                  </a:lnTo>
                  <a:close/>
                  <a:moveTo>
                    <a:pt x="393" y="1616"/>
                  </a:moveTo>
                  <a:lnTo>
                    <a:pt x="61" y="1936"/>
                  </a:lnTo>
                  <a:lnTo>
                    <a:pt x="61" y="2107"/>
                  </a:lnTo>
                  <a:lnTo>
                    <a:pt x="413" y="1768"/>
                  </a:lnTo>
                  <a:lnTo>
                    <a:pt x="393" y="1616"/>
                  </a:lnTo>
                  <a:close/>
                  <a:moveTo>
                    <a:pt x="422" y="1828"/>
                  </a:moveTo>
                  <a:lnTo>
                    <a:pt x="73" y="2177"/>
                  </a:lnTo>
                  <a:lnTo>
                    <a:pt x="73" y="2227"/>
                  </a:lnTo>
                  <a:lnTo>
                    <a:pt x="434" y="1876"/>
                  </a:lnTo>
                  <a:lnTo>
                    <a:pt x="422" y="1828"/>
                  </a:lnTo>
                  <a:close/>
                  <a:moveTo>
                    <a:pt x="473" y="2148"/>
                  </a:moveTo>
                  <a:lnTo>
                    <a:pt x="83" y="2528"/>
                  </a:lnTo>
                  <a:lnTo>
                    <a:pt x="83" y="2690"/>
                  </a:lnTo>
                  <a:lnTo>
                    <a:pt x="495" y="2297"/>
                  </a:lnTo>
                  <a:lnTo>
                    <a:pt x="473" y="2148"/>
                  </a:lnTo>
                  <a:close/>
                  <a:moveTo>
                    <a:pt x="504" y="2357"/>
                  </a:moveTo>
                  <a:lnTo>
                    <a:pt x="92" y="2760"/>
                  </a:lnTo>
                  <a:lnTo>
                    <a:pt x="92" y="2820"/>
                  </a:lnTo>
                  <a:lnTo>
                    <a:pt x="514" y="2408"/>
                  </a:lnTo>
                  <a:lnTo>
                    <a:pt x="504" y="2357"/>
                  </a:lnTo>
                  <a:close/>
                  <a:moveTo>
                    <a:pt x="555" y="2680"/>
                  </a:moveTo>
                  <a:lnTo>
                    <a:pt x="102" y="3121"/>
                  </a:lnTo>
                  <a:lnTo>
                    <a:pt x="102" y="3282"/>
                  </a:lnTo>
                  <a:lnTo>
                    <a:pt x="574" y="2829"/>
                  </a:lnTo>
                  <a:lnTo>
                    <a:pt x="555" y="2680"/>
                  </a:lnTo>
                  <a:close/>
                  <a:moveTo>
                    <a:pt x="584" y="2890"/>
                  </a:moveTo>
                  <a:lnTo>
                    <a:pt x="112" y="3352"/>
                  </a:lnTo>
                  <a:lnTo>
                    <a:pt x="112" y="3412"/>
                  </a:lnTo>
                  <a:lnTo>
                    <a:pt x="593" y="2940"/>
                  </a:lnTo>
                  <a:lnTo>
                    <a:pt x="584" y="2890"/>
                  </a:lnTo>
                  <a:close/>
                  <a:moveTo>
                    <a:pt x="634" y="3212"/>
                  </a:moveTo>
                  <a:lnTo>
                    <a:pt x="121" y="3703"/>
                  </a:lnTo>
                  <a:lnTo>
                    <a:pt x="121" y="3764"/>
                  </a:lnTo>
                  <a:cubicBezTo>
                    <a:pt x="121" y="3773"/>
                    <a:pt x="143" y="3802"/>
                    <a:pt x="162" y="3833"/>
                  </a:cubicBezTo>
                  <a:lnTo>
                    <a:pt x="653" y="3361"/>
                  </a:lnTo>
                  <a:lnTo>
                    <a:pt x="634" y="3212"/>
                  </a:lnTo>
                  <a:close/>
                  <a:moveTo>
                    <a:pt x="663" y="3422"/>
                  </a:moveTo>
                  <a:lnTo>
                    <a:pt x="194" y="3884"/>
                  </a:lnTo>
                  <a:cubicBezTo>
                    <a:pt x="203" y="3894"/>
                    <a:pt x="203" y="3903"/>
                    <a:pt x="213" y="3913"/>
                  </a:cubicBezTo>
                  <a:lnTo>
                    <a:pt x="675" y="3472"/>
                  </a:lnTo>
                  <a:lnTo>
                    <a:pt x="663" y="3422"/>
                  </a:lnTo>
                  <a:close/>
                  <a:moveTo>
                    <a:pt x="714" y="3742"/>
                  </a:moveTo>
                  <a:lnTo>
                    <a:pt x="343" y="4103"/>
                  </a:lnTo>
                  <a:cubicBezTo>
                    <a:pt x="374" y="4134"/>
                    <a:pt x="393" y="4163"/>
                    <a:pt x="413" y="4195"/>
                  </a:cubicBezTo>
                  <a:lnTo>
                    <a:pt x="653" y="3963"/>
                  </a:lnTo>
                  <a:cubicBezTo>
                    <a:pt x="694" y="3843"/>
                    <a:pt x="714" y="3764"/>
                    <a:pt x="714" y="3764"/>
                  </a:cubicBezTo>
                  <a:lnTo>
                    <a:pt x="714" y="3742"/>
                  </a:lnTo>
                  <a:close/>
                  <a:moveTo>
                    <a:pt x="603" y="4084"/>
                  </a:moveTo>
                  <a:lnTo>
                    <a:pt x="444" y="4245"/>
                  </a:lnTo>
                  <a:lnTo>
                    <a:pt x="473" y="4274"/>
                  </a:lnTo>
                  <a:lnTo>
                    <a:pt x="564" y="4185"/>
                  </a:lnTo>
                  <a:cubicBezTo>
                    <a:pt x="584" y="4154"/>
                    <a:pt x="593" y="4115"/>
                    <a:pt x="603" y="4084"/>
                  </a:cubicBezTo>
                  <a:close/>
                </a:path>
              </a:pathLst>
            </a:custGeom>
            <a:solidFill>
              <a:srgbClr val="3B9AAD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36"/>
            <p:cNvSpPr/>
            <p:nvPr/>
          </p:nvSpPr>
          <p:spPr>
            <a:xfrm>
              <a:off x="4301617" y="4323726"/>
              <a:ext cx="6817" cy="460"/>
            </a:xfrm>
            <a:custGeom>
              <a:avLst/>
              <a:gdLst/>
              <a:ahLst/>
              <a:cxnLst/>
              <a:rect l="l" t="t" r="r" b="b"/>
              <a:pathLst>
                <a:path w="163" h="11" fill="none" extrusionOk="0">
                  <a:moveTo>
                    <a:pt x="162" y="1"/>
                  </a:moveTo>
                  <a:lnTo>
                    <a:pt x="1" y="10"/>
                  </a:ln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36"/>
            <p:cNvSpPr/>
            <p:nvPr/>
          </p:nvSpPr>
          <p:spPr>
            <a:xfrm>
              <a:off x="4295009" y="4307414"/>
              <a:ext cx="36471" cy="194319"/>
            </a:xfrm>
            <a:custGeom>
              <a:avLst/>
              <a:gdLst/>
              <a:ahLst/>
              <a:cxnLst/>
              <a:rect l="l" t="t" r="r" b="b"/>
              <a:pathLst>
                <a:path w="872" h="4646" fill="none" extrusionOk="0">
                  <a:moveTo>
                    <a:pt x="400" y="90"/>
                  </a:moveTo>
                  <a:lnTo>
                    <a:pt x="320" y="391"/>
                  </a:lnTo>
                  <a:lnTo>
                    <a:pt x="872" y="4104"/>
                  </a:lnTo>
                  <a:cubicBezTo>
                    <a:pt x="872" y="4104"/>
                    <a:pt x="811" y="4405"/>
                    <a:pt x="653" y="4645"/>
                  </a:cubicBezTo>
                  <a:cubicBezTo>
                    <a:pt x="653" y="4645"/>
                    <a:pt x="291" y="4164"/>
                    <a:pt x="279" y="4104"/>
                  </a:cubicBezTo>
                  <a:cubicBezTo>
                    <a:pt x="279" y="4043"/>
                    <a:pt x="159" y="400"/>
                    <a:pt x="159" y="400"/>
                  </a:cubicBezTo>
                  <a:lnTo>
                    <a:pt x="0" y="150"/>
                  </a:lnTo>
                  <a:lnTo>
                    <a:pt x="10" y="20"/>
                  </a:lnTo>
                  <a:lnTo>
                    <a:pt x="25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36"/>
            <p:cNvSpPr/>
            <p:nvPr/>
          </p:nvSpPr>
          <p:spPr>
            <a:xfrm>
              <a:off x="4265188" y="4290224"/>
              <a:ext cx="36095" cy="34757"/>
            </a:xfrm>
            <a:custGeom>
              <a:avLst/>
              <a:gdLst/>
              <a:ahLst/>
              <a:cxnLst/>
              <a:rect l="l" t="t" r="r" b="b"/>
              <a:pathLst>
                <a:path w="863" h="831" extrusionOk="0">
                  <a:moveTo>
                    <a:pt x="121" y="0"/>
                  </a:moveTo>
                  <a:cubicBezTo>
                    <a:pt x="121" y="0"/>
                    <a:pt x="89" y="10"/>
                    <a:pt x="89" y="19"/>
                  </a:cubicBezTo>
                  <a:cubicBezTo>
                    <a:pt x="89" y="29"/>
                    <a:pt x="10" y="250"/>
                    <a:pt x="0" y="270"/>
                  </a:cubicBezTo>
                  <a:cubicBezTo>
                    <a:pt x="0" y="291"/>
                    <a:pt x="10" y="301"/>
                    <a:pt x="20" y="311"/>
                  </a:cubicBezTo>
                  <a:cubicBezTo>
                    <a:pt x="29" y="330"/>
                    <a:pt x="542" y="802"/>
                    <a:pt x="561" y="821"/>
                  </a:cubicBezTo>
                  <a:cubicBezTo>
                    <a:pt x="568" y="828"/>
                    <a:pt x="573" y="830"/>
                    <a:pt x="578" y="830"/>
                  </a:cubicBezTo>
                  <a:cubicBezTo>
                    <a:pt x="590" y="830"/>
                    <a:pt x="598" y="815"/>
                    <a:pt x="612" y="802"/>
                  </a:cubicBezTo>
                  <a:cubicBezTo>
                    <a:pt x="622" y="783"/>
                    <a:pt x="742" y="592"/>
                    <a:pt x="773" y="520"/>
                  </a:cubicBezTo>
                  <a:cubicBezTo>
                    <a:pt x="802" y="450"/>
                    <a:pt x="862" y="421"/>
                    <a:pt x="862" y="421"/>
                  </a:cubicBezTo>
                  <a:lnTo>
                    <a:pt x="121" y="0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36"/>
            <p:cNvSpPr/>
            <p:nvPr/>
          </p:nvSpPr>
          <p:spPr>
            <a:xfrm>
              <a:off x="4224117" y="4304403"/>
              <a:ext cx="71730" cy="240117"/>
            </a:xfrm>
            <a:custGeom>
              <a:avLst/>
              <a:gdLst/>
              <a:ahLst/>
              <a:cxnLst/>
              <a:rect l="l" t="t" r="r" b="b"/>
              <a:pathLst>
                <a:path w="1715" h="5741" extrusionOk="0">
                  <a:moveTo>
                    <a:pt x="843" y="1"/>
                  </a:moveTo>
                  <a:cubicBezTo>
                    <a:pt x="843" y="1"/>
                    <a:pt x="79" y="463"/>
                    <a:pt x="39" y="504"/>
                  </a:cubicBezTo>
                  <a:cubicBezTo>
                    <a:pt x="10" y="542"/>
                    <a:pt x="0" y="653"/>
                    <a:pt x="29" y="843"/>
                  </a:cubicBezTo>
                  <a:cubicBezTo>
                    <a:pt x="48" y="1036"/>
                    <a:pt x="491" y="3773"/>
                    <a:pt x="491" y="3773"/>
                  </a:cubicBezTo>
                  <a:cubicBezTo>
                    <a:pt x="491" y="3773"/>
                    <a:pt x="371" y="4144"/>
                    <a:pt x="340" y="4265"/>
                  </a:cubicBezTo>
                  <a:cubicBezTo>
                    <a:pt x="320" y="4385"/>
                    <a:pt x="190" y="4997"/>
                    <a:pt x="169" y="5158"/>
                  </a:cubicBezTo>
                  <a:cubicBezTo>
                    <a:pt x="149" y="5310"/>
                    <a:pt x="159" y="5469"/>
                    <a:pt x="260" y="5519"/>
                  </a:cubicBezTo>
                  <a:cubicBezTo>
                    <a:pt x="371" y="5579"/>
                    <a:pt x="1153" y="5719"/>
                    <a:pt x="1293" y="5741"/>
                  </a:cubicBezTo>
                  <a:cubicBezTo>
                    <a:pt x="1296" y="5741"/>
                    <a:pt x="1300" y="5741"/>
                    <a:pt x="1303" y="5741"/>
                  </a:cubicBezTo>
                  <a:cubicBezTo>
                    <a:pt x="1444" y="5741"/>
                    <a:pt x="1665" y="5555"/>
                    <a:pt x="1695" y="5358"/>
                  </a:cubicBezTo>
                  <a:cubicBezTo>
                    <a:pt x="1714" y="5158"/>
                    <a:pt x="1654" y="3513"/>
                    <a:pt x="1654" y="3513"/>
                  </a:cubicBezTo>
                  <a:cubicBezTo>
                    <a:pt x="1654" y="3513"/>
                    <a:pt x="1474" y="2098"/>
                    <a:pt x="1344" y="1698"/>
                  </a:cubicBezTo>
                  <a:cubicBezTo>
                    <a:pt x="1223" y="1286"/>
                    <a:pt x="843" y="1"/>
                    <a:pt x="843" y="1"/>
                  </a:cubicBezTo>
                  <a:close/>
                </a:path>
              </a:pathLst>
            </a:custGeom>
            <a:solidFill>
              <a:srgbClr val="C9B9BC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36"/>
            <p:cNvSpPr/>
            <p:nvPr/>
          </p:nvSpPr>
          <p:spPr>
            <a:xfrm>
              <a:off x="4253394" y="4301099"/>
              <a:ext cx="40319" cy="150277"/>
            </a:xfrm>
            <a:custGeom>
              <a:avLst/>
              <a:gdLst/>
              <a:ahLst/>
              <a:cxnLst/>
              <a:rect l="l" t="t" r="r" b="b"/>
              <a:pathLst>
                <a:path w="964" h="3593" extrusionOk="0">
                  <a:moveTo>
                    <a:pt x="292" y="0"/>
                  </a:moveTo>
                  <a:cubicBezTo>
                    <a:pt x="292" y="0"/>
                    <a:pt x="131" y="70"/>
                    <a:pt x="121" y="70"/>
                  </a:cubicBezTo>
                  <a:cubicBezTo>
                    <a:pt x="111" y="80"/>
                    <a:pt x="111" y="101"/>
                    <a:pt x="102" y="111"/>
                  </a:cubicBezTo>
                  <a:cubicBezTo>
                    <a:pt x="102" y="130"/>
                    <a:pt x="10" y="973"/>
                    <a:pt x="10" y="1033"/>
                  </a:cubicBezTo>
                  <a:cubicBezTo>
                    <a:pt x="1" y="1084"/>
                    <a:pt x="22" y="1103"/>
                    <a:pt x="42" y="1125"/>
                  </a:cubicBezTo>
                  <a:cubicBezTo>
                    <a:pt x="51" y="1153"/>
                    <a:pt x="432" y="1606"/>
                    <a:pt x="432" y="1606"/>
                  </a:cubicBezTo>
                  <a:cubicBezTo>
                    <a:pt x="432" y="1606"/>
                    <a:pt x="241" y="1917"/>
                    <a:pt x="213" y="1958"/>
                  </a:cubicBezTo>
                  <a:cubicBezTo>
                    <a:pt x="181" y="2006"/>
                    <a:pt x="181" y="2047"/>
                    <a:pt x="191" y="2078"/>
                  </a:cubicBezTo>
                  <a:cubicBezTo>
                    <a:pt x="191" y="2107"/>
                    <a:pt x="954" y="3592"/>
                    <a:pt x="954" y="3592"/>
                  </a:cubicBezTo>
                  <a:cubicBezTo>
                    <a:pt x="954" y="3592"/>
                    <a:pt x="964" y="2940"/>
                    <a:pt x="954" y="2740"/>
                  </a:cubicBezTo>
                  <a:cubicBezTo>
                    <a:pt x="935" y="2538"/>
                    <a:pt x="865" y="2078"/>
                    <a:pt x="764" y="1565"/>
                  </a:cubicBezTo>
                  <a:cubicBezTo>
                    <a:pt x="663" y="1043"/>
                    <a:pt x="292" y="0"/>
                    <a:pt x="292" y="0"/>
                  </a:cubicBezTo>
                  <a:close/>
                </a:path>
              </a:pathLst>
            </a:custGeom>
            <a:solidFill>
              <a:srgbClr val="C9B9BC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36"/>
            <p:cNvSpPr/>
            <p:nvPr/>
          </p:nvSpPr>
          <p:spPr>
            <a:xfrm>
              <a:off x="4303750" y="4296038"/>
              <a:ext cx="13551" cy="24468"/>
            </a:xfrm>
            <a:custGeom>
              <a:avLst/>
              <a:gdLst/>
              <a:ahLst/>
              <a:cxnLst/>
              <a:rect l="l" t="t" r="r" b="b"/>
              <a:pathLst>
                <a:path w="324" h="585" extrusionOk="0">
                  <a:moveTo>
                    <a:pt x="143" y="1"/>
                  </a:moveTo>
                  <a:cubicBezTo>
                    <a:pt x="143" y="1"/>
                    <a:pt x="41" y="172"/>
                    <a:pt x="1" y="282"/>
                  </a:cubicBezTo>
                  <a:cubicBezTo>
                    <a:pt x="32" y="282"/>
                    <a:pt x="51" y="311"/>
                    <a:pt x="70" y="321"/>
                  </a:cubicBezTo>
                  <a:cubicBezTo>
                    <a:pt x="82" y="333"/>
                    <a:pt x="282" y="562"/>
                    <a:pt x="292" y="574"/>
                  </a:cubicBezTo>
                  <a:cubicBezTo>
                    <a:pt x="296" y="582"/>
                    <a:pt x="300" y="585"/>
                    <a:pt x="303" y="585"/>
                  </a:cubicBezTo>
                  <a:cubicBezTo>
                    <a:pt x="308" y="585"/>
                    <a:pt x="311" y="579"/>
                    <a:pt x="311" y="574"/>
                  </a:cubicBezTo>
                  <a:cubicBezTo>
                    <a:pt x="311" y="552"/>
                    <a:pt x="323" y="172"/>
                    <a:pt x="311" y="162"/>
                  </a:cubicBezTo>
                  <a:cubicBezTo>
                    <a:pt x="311" y="152"/>
                    <a:pt x="302" y="131"/>
                    <a:pt x="292" y="121"/>
                  </a:cubicBezTo>
                  <a:cubicBezTo>
                    <a:pt x="282" y="111"/>
                    <a:pt x="172" y="10"/>
                    <a:pt x="172" y="10"/>
                  </a:cubicBezTo>
                  <a:cubicBezTo>
                    <a:pt x="162" y="1"/>
                    <a:pt x="143" y="1"/>
                    <a:pt x="143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36"/>
            <p:cNvSpPr/>
            <p:nvPr/>
          </p:nvSpPr>
          <p:spPr>
            <a:xfrm>
              <a:off x="4319267" y="4303985"/>
              <a:ext cx="41239" cy="231376"/>
            </a:xfrm>
            <a:custGeom>
              <a:avLst/>
              <a:gdLst/>
              <a:ahLst/>
              <a:cxnLst/>
              <a:rect l="l" t="t" r="r" b="b"/>
              <a:pathLst>
                <a:path w="986" h="5532" extrusionOk="0">
                  <a:moveTo>
                    <a:pt x="0" y="1"/>
                  </a:moveTo>
                  <a:cubicBezTo>
                    <a:pt x="0" y="1"/>
                    <a:pt x="272" y="733"/>
                    <a:pt x="292" y="1024"/>
                  </a:cubicBezTo>
                  <a:cubicBezTo>
                    <a:pt x="301" y="1306"/>
                    <a:pt x="313" y="3523"/>
                    <a:pt x="313" y="3523"/>
                  </a:cubicBezTo>
                  <a:cubicBezTo>
                    <a:pt x="313" y="3523"/>
                    <a:pt x="374" y="5320"/>
                    <a:pt x="383" y="5389"/>
                  </a:cubicBezTo>
                  <a:cubicBezTo>
                    <a:pt x="383" y="5453"/>
                    <a:pt x="407" y="5532"/>
                    <a:pt x="494" y="5532"/>
                  </a:cubicBezTo>
                  <a:cubicBezTo>
                    <a:pt x="503" y="5532"/>
                    <a:pt x="512" y="5531"/>
                    <a:pt x="523" y="5529"/>
                  </a:cubicBezTo>
                  <a:cubicBezTo>
                    <a:pt x="634" y="5519"/>
                    <a:pt x="915" y="5349"/>
                    <a:pt x="935" y="5339"/>
                  </a:cubicBezTo>
                  <a:cubicBezTo>
                    <a:pt x="963" y="5320"/>
                    <a:pt x="985" y="5269"/>
                    <a:pt x="975" y="5199"/>
                  </a:cubicBezTo>
                  <a:cubicBezTo>
                    <a:pt x="963" y="5127"/>
                    <a:pt x="903" y="4465"/>
                    <a:pt x="903" y="4405"/>
                  </a:cubicBezTo>
                  <a:cubicBezTo>
                    <a:pt x="894" y="4344"/>
                    <a:pt x="824" y="3935"/>
                    <a:pt x="824" y="3935"/>
                  </a:cubicBezTo>
                  <a:cubicBezTo>
                    <a:pt x="824" y="3935"/>
                    <a:pt x="735" y="523"/>
                    <a:pt x="735" y="504"/>
                  </a:cubicBezTo>
                  <a:cubicBezTo>
                    <a:pt x="735" y="473"/>
                    <a:pt x="723" y="403"/>
                    <a:pt x="684" y="384"/>
                  </a:cubicBezTo>
                  <a:cubicBezTo>
                    <a:pt x="643" y="36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9B9BC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36"/>
            <p:cNvSpPr/>
            <p:nvPr/>
          </p:nvSpPr>
          <p:spPr>
            <a:xfrm>
              <a:off x="4315126" y="4300681"/>
              <a:ext cx="30239" cy="150695"/>
            </a:xfrm>
            <a:custGeom>
              <a:avLst/>
              <a:gdLst/>
              <a:ahLst/>
              <a:cxnLst/>
              <a:rect l="l" t="t" r="r" b="b"/>
              <a:pathLst>
                <a:path w="723" h="3603" extrusionOk="0">
                  <a:moveTo>
                    <a:pt x="1" y="0"/>
                  </a:moveTo>
                  <a:cubicBezTo>
                    <a:pt x="1" y="1"/>
                    <a:pt x="261" y="1103"/>
                    <a:pt x="292" y="1886"/>
                  </a:cubicBezTo>
                  <a:cubicBezTo>
                    <a:pt x="330" y="2678"/>
                    <a:pt x="412" y="3602"/>
                    <a:pt x="412" y="3602"/>
                  </a:cubicBezTo>
                  <a:cubicBezTo>
                    <a:pt x="412" y="3602"/>
                    <a:pt x="701" y="2177"/>
                    <a:pt x="713" y="2088"/>
                  </a:cubicBezTo>
                  <a:cubicBezTo>
                    <a:pt x="723" y="1996"/>
                    <a:pt x="692" y="1917"/>
                    <a:pt x="672" y="1886"/>
                  </a:cubicBezTo>
                  <a:cubicBezTo>
                    <a:pt x="663" y="1866"/>
                    <a:pt x="482" y="1575"/>
                    <a:pt x="482" y="1575"/>
                  </a:cubicBezTo>
                  <a:cubicBezTo>
                    <a:pt x="482" y="1575"/>
                    <a:pt x="562" y="1043"/>
                    <a:pt x="562" y="1004"/>
                  </a:cubicBezTo>
                  <a:cubicBezTo>
                    <a:pt x="571" y="964"/>
                    <a:pt x="562" y="894"/>
                    <a:pt x="552" y="872"/>
                  </a:cubicBezTo>
                  <a:cubicBezTo>
                    <a:pt x="542" y="853"/>
                    <a:pt x="131" y="111"/>
                    <a:pt x="131" y="102"/>
                  </a:cubicBezTo>
                  <a:cubicBezTo>
                    <a:pt x="121" y="80"/>
                    <a:pt x="111" y="61"/>
                    <a:pt x="99" y="61"/>
                  </a:cubicBezTo>
                  <a:cubicBezTo>
                    <a:pt x="80" y="5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C9B9BC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36"/>
            <p:cNvSpPr/>
            <p:nvPr/>
          </p:nvSpPr>
          <p:spPr>
            <a:xfrm>
              <a:off x="4306260" y="4273788"/>
              <a:ext cx="13970" cy="3471"/>
            </a:xfrm>
            <a:custGeom>
              <a:avLst/>
              <a:gdLst/>
              <a:ahLst/>
              <a:cxnLst/>
              <a:rect l="l" t="t" r="r" b="b"/>
              <a:pathLst>
                <a:path w="334" h="83" fill="none" extrusionOk="0">
                  <a:moveTo>
                    <a:pt x="333" y="82"/>
                  </a:moveTo>
                  <a:cubicBezTo>
                    <a:pt x="191" y="82"/>
                    <a:pt x="61" y="42"/>
                    <a:pt x="1" y="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36"/>
            <p:cNvSpPr/>
            <p:nvPr/>
          </p:nvSpPr>
          <p:spPr>
            <a:xfrm>
              <a:off x="4319267" y="4259986"/>
              <a:ext cx="1757" cy="7194"/>
            </a:xfrm>
            <a:custGeom>
              <a:avLst/>
              <a:gdLst/>
              <a:ahLst/>
              <a:cxnLst/>
              <a:rect l="l" t="t" r="r" b="b"/>
              <a:pathLst>
                <a:path w="42" h="172" fill="none" extrusionOk="0">
                  <a:moveTo>
                    <a:pt x="22" y="1"/>
                  </a:moveTo>
                  <a:lnTo>
                    <a:pt x="41" y="131"/>
                  </a:lnTo>
                  <a:cubicBezTo>
                    <a:pt x="41" y="131"/>
                    <a:pt x="32" y="150"/>
                    <a:pt x="0" y="172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36"/>
            <p:cNvSpPr/>
            <p:nvPr/>
          </p:nvSpPr>
          <p:spPr>
            <a:xfrm>
              <a:off x="4268492" y="4243967"/>
              <a:ext cx="5981" cy="14346"/>
            </a:xfrm>
            <a:custGeom>
              <a:avLst/>
              <a:gdLst/>
              <a:ahLst/>
              <a:cxnLst/>
              <a:rect l="l" t="t" r="r" b="b"/>
              <a:pathLst>
                <a:path w="143" h="343" extrusionOk="0">
                  <a:moveTo>
                    <a:pt x="143" y="1"/>
                  </a:moveTo>
                  <a:lnTo>
                    <a:pt x="10" y="13"/>
                  </a:lnTo>
                  <a:cubicBezTo>
                    <a:pt x="1" y="143"/>
                    <a:pt x="71" y="292"/>
                    <a:pt x="143" y="343"/>
                  </a:cubicBezTo>
                  <a:cubicBezTo>
                    <a:pt x="112" y="222"/>
                    <a:pt x="143" y="1"/>
                    <a:pt x="143" y="1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36"/>
            <p:cNvSpPr/>
            <p:nvPr/>
          </p:nvSpPr>
          <p:spPr>
            <a:xfrm>
              <a:off x="4268492" y="4244469"/>
              <a:ext cx="9327" cy="13844"/>
            </a:xfrm>
            <a:custGeom>
              <a:avLst/>
              <a:gdLst/>
              <a:ahLst/>
              <a:cxnLst/>
              <a:rect l="l" t="t" r="r" b="b"/>
              <a:pathLst>
                <a:path w="223" h="331" fill="none" extrusionOk="0">
                  <a:moveTo>
                    <a:pt x="222" y="1"/>
                  </a:moveTo>
                  <a:cubicBezTo>
                    <a:pt x="222" y="1"/>
                    <a:pt x="172" y="20"/>
                    <a:pt x="143" y="30"/>
                  </a:cubicBezTo>
                  <a:cubicBezTo>
                    <a:pt x="131" y="100"/>
                    <a:pt x="121" y="251"/>
                    <a:pt x="143" y="331"/>
                  </a:cubicBezTo>
                  <a:cubicBezTo>
                    <a:pt x="71" y="280"/>
                    <a:pt x="1" y="131"/>
                    <a:pt x="10" y="1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36"/>
            <p:cNvSpPr/>
            <p:nvPr/>
          </p:nvSpPr>
          <p:spPr>
            <a:xfrm>
              <a:off x="4183798" y="4415195"/>
              <a:ext cx="121711" cy="93186"/>
            </a:xfrm>
            <a:custGeom>
              <a:avLst/>
              <a:gdLst/>
              <a:ahLst/>
              <a:cxnLst/>
              <a:rect l="l" t="t" r="r" b="b"/>
              <a:pathLst>
                <a:path w="2910" h="2228" extrusionOk="0">
                  <a:moveTo>
                    <a:pt x="432" y="0"/>
                  </a:moveTo>
                  <a:cubicBezTo>
                    <a:pt x="280" y="0"/>
                    <a:pt x="1" y="72"/>
                    <a:pt x="1" y="282"/>
                  </a:cubicBezTo>
                  <a:lnTo>
                    <a:pt x="1" y="1676"/>
                  </a:lnTo>
                  <a:cubicBezTo>
                    <a:pt x="1" y="1856"/>
                    <a:pt x="201" y="1986"/>
                    <a:pt x="442" y="2027"/>
                  </a:cubicBezTo>
                  <a:cubicBezTo>
                    <a:pt x="1024" y="2119"/>
                    <a:pt x="2026" y="2208"/>
                    <a:pt x="2558" y="2227"/>
                  </a:cubicBezTo>
                  <a:cubicBezTo>
                    <a:pt x="2566" y="2228"/>
                    <a:pt x="2575" y="2228"/>
                    <a:pt x="2583" y="2228"/>
                  </a:cubicBezTo>
                  <a:cubicBezTo>
                    <a:pt x="2806" y="2228"/>
                    <a:pt x="2900" y="2072"/>
                    <a:pt x="2900" y="1897"/>
                  </a:cubicBezTo>
                  <a:cubicBezTo>
                    <a:pt x="2900" y="1717"/>
                    <a:pt x="2909" y="494"/>
                    <a:pt x="2900" y="282"/>
                  </a:cubicBezTo>
                  <a:cubicBezTo>
                    <a:pt x="2900" y="72"/>
                    <a:pt x="2729" y="0"/>
                    <a:pt x="2577" y="0"/>
                  </a:cubicBezTo>
                  <a:close/>
                </a:path>
              </a:pathLst>
            </a:custGeom>
            <a:solidFill>
              <a:srgbClr val="3B9AAD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36"/>
            <p:cNvSpPr/>
            <p:nvPr/>
          </p:nvSpPr>
          <p:spPr>
            <a:xfrm>
              <a:off x="4180411" y="4418207"/>
              <a:ext cx="117528" cy="93186"/>
            </a:xfrm>
            <a:custGeom>
              <a:avLst/>
              <a:gdLst/>
              <a:ahLst/>
              <a:cxnLst/>
              <a:rect l="l" t="t" r="r" b="b"/>
              <a:pathLst>
                <a:path w="2810" h="2228" extrusionOk="0">
                  <a:moveTo>
                    <a:pt x="332" y="0"/>
                  </a:moveTo>
                  <a:cubicBezTo>
                    <a:pt x="181" y="0"/>
                    <a:pt x="10" y="70"/>
                    <a:pt x="0" y="280"/>
                  </a:cubicBezTo>
                  <a:lnTo>
                    <a:pt x="0" y="1674"/>
                  </a:lnTo>
                  <a:cubicBezTo>
                    <a:pt x="0" y="1854"/>
                    <a:pt x="101" y="1996"/>
                    <a:pt x="342" y="2025"/>
                  </a:cubicBezTo>
                  <a:cubicBezTo>
                    <a:pt x="925" y="2117"/>
                    <a:pt x="1926" y="2206"/>
                    <a:pt x="2458" y="2227"/>
                  </a:cubicBezTo>
                  <a:cubicBezTo>
                    <a:pt x="2465" y="2228"/>
                    <a:pt x="2472" y="2228"/>
                    <a:pt x="2479" y="2228"/>
                  </a:cubicBezTo>
                  <a:cubicBezTo>
                    <a:pt x="2705" y="2228"/>
                    <a:pt x="2810" y="2071"/>
                    <a:pt x="2810" y="1895"/>
                  </a:cubicBezTo>
                  <a:lnTo>
                    <a:pt x="2810" y="280"/>
                  </a:lnTo>
                  <a:cubicBezTo>
                    <a:pt x="2800" y="70"/>
                    <a:pt x="2629" y="0"/>
                    <a:pt x="2478" y="0"/>
                  </a:cubicBezTo>
                  <a:close/>
                </a:path>
              </a:pathLst>
            </a:custGeom>
            <a:solidFill>
              <a:srgbClr val="3B9AAD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36"/>
            <p:cNvSpPr/>
            <p:nvPr/>
          </p:nvSpPr>
          <p:spPr>
            <a:xfrm>
              <a:off x="4180411" y="4442465"/>
              <a:ext cx="117528" cy="6399"/>
            </a:xfrm>
            <a:custGeom>
              <a:avLst/>
              <a:gdLst/>
              <a:ahLst/>
              <a:cxnLst/>
              <a:rect l="l" t="t" r="r" b="b"/>
              <a:pathLst>
                <a:path w="2810" h="153" fill="none" extrusionOk="0">
                  <a:moveTo>
                    <a:pt x="0" y="61"/>
                  </a:moveTo>
                  <a:cubicBezTo>
                    <a:pt x="0" y="61"/>
                    <a:pt x="22" y="1"/>
                    <a:pt x="82" y="1"/>
                  </a:cubicBezTo>
                  <a:cubicBezTo>
                    <a:pt x="142" y="1"/>
                    <a:pt x="2579" y="61"/>
                    <a:pt x="2658" y="61"/>
                  </a:cubicBezTo>
                  <a:cubicBezTo>
                    <a:pt x="2750" y="61"/>
                    <a:pt x="2810" y="111"/>
                    <a:pt x="2810" y="152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36"/>
            <p:cNvSpPr/>
            <p:nvPr/>
          </p:nvSpPr>
          <p:spPr>
            <a:xfrm>
              <a:off x="4201448" y="4323726"/>
              <a:ext cx="31034" cy="183444"/>
            </a:xfrm>
            <a:custGeom>
              <a:avLst/>
              <a:gdLst/>
              <a:ahLst/>
              <a:cxnLst/>
              <a:rect l="l" t="t" r="r" b="b"/>
              <a:pathLst>
                <a:path w="742" h="4386" extrusionOk="0">
                  <a:moveTo>
                    <a:pt x="602" y="1"/>
                  </a:moveTo>
                  <a:cubicBezTo>
                    <a:pt x="602" y="1"/>
                    <a:pt x="229" y="372"/>
                    <a:pt x="10" y="2861"/>
                  </a:cubicBezTo>
                  <a:cubicBezTo>
                    <a:pt x="0" y="3492"/>
                    <a:pt x="60" y="4325"/>
                    <a:pt x="60" y="4325"/>
                  </a:cubicBezTo>
                  <a:cubicBezTo>
                    <a:pt x="60" y="4335"/>
                    <a:pt x="70" y="4366"/>
                    <a:pt x="80" y="4366"/>
                  </a:cubicBezTo>
                  <a:cubicBezTo>
                    <a:pt x="99" y="4366"/>
                    <a:pt x="289" y="4385"/>
                    <a:pt x="311" y="4385"/>
                  </a:cubicBezTo>
                  <a:cubicBezTo>
                    <a:pt x="330" y="4376"/>
                    <a:pt x="340" y="4344"/>
                    <a:pt x="340" y="4344"/>
                  </a:cubicBezTo>
                  <a:cubicBezTo>
                    <a:pt x="251" y="3885"/>
                    <a:pt x="280" y="2861"/>
                    <a:pt x="280" y="2861"/>
                  </a:cubicBezTo>
                  <a:cubicBezTo>
                    <a:pt x="280" y="2861"/>
                    <a:pt x="431" y="935"/>
                    <a:pt x="742" y="32"/>
                  </a:cubicBezTo>
                  <a:cubicBezTo>
                    <a:pt x="682" y="10"/>
                    <a:pt x="602" y="1"/>
                    <a:pt x="602" y="1"/>
                  </a:cubicBezTo>
                  <a:close/>
                </a:path>
              </a:pathLst>
            </a:custGeom>
            <a:solidFill>
              <a:srgbClr val="C9B9BC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36"/>
            <p:cNvSpPr/>
            <p:nvPr/>
          </p:nvSpPr>
          <p:spPr>
            <a:xfrm>
              <a:off x="4195509" y="4446313"/>
              <a:ext cx="42034" cy="153540"/>
            </a:xfrm>
            <a:custGeom>
              <a:avLst/>
              <a:gdLst/>
              <a:ahLst/>
              <a:cxnLst/>
              <a:rect l="l" t="t" r="r" b="b"/>
              <a:pathLst>
                <a:path w="1005" h="3671" extrusionOk="0">
                  <a:moveTo>
                    <a:pt x="251" y="0"/>
                  </a:moveTo>
                  <a:cubicBezTo>
                    <a:pt x="152" y="120"/>
                    <a:pt x="82" y="200"/>
                    <a:pt x="82" y="210"/>
                  </a:cubicBezTo>
                  <a:cubicBezTo>
                    <a:pt x="51" y="260"/>
                    <a:pt x="0" y="352"/>
                    <a:pt x="41" y="580"/>
                  </a:cubicBezTo>
                  <a:cubicBezTo>
                    <a:pt x="70" y="811"/>
                    <a:pt x="523" y="2478"/>
                    <a:pt x="523" y="2478"/>
                  </a:cubicBezTo>
                  <a:cubicBezTo>
                    <a:pt x="523" y="2478"/>
                    <a:pt x="513" y="2547"/>
                    <a:pt x="482" y="2668"/>
                  </a:cubicBezTo>
                  <a:cubicBezTo>
                    <a:pt x="453" y="2779"/>
                    <a:pt x="482" y="2988"/>
                    <a:pt x="482" y="3060"/>
                  </a:cubicBezTo>
                  <a:cubicBezTo>
                    <a:pt x="482" y="3070"/>
                    <a:pt x="383" y="3229"/>
                    <a:pt x="352" y="3251"/>
                  </a:cubicBezTo>
                  <a:cubicBezTo>
                    <a:pt x="311" y="3279"/>
                    <a:pt x="231" y="3349"/>
                    <a:pt x="222" y="3381"/>
                  </a:cubicBezTo>
                  <a:cubicBezTo>
                    <a:pt x="215" y="3411"/>
                    <a:pt x="223" y="3429"/>
                    <a:pt x="241" y="3429"/>
                  </a:cubicBezTo>
                  <a:cubicBezTo>
                    <a:pt x="247" y="3429"/>
                    <a:pt x="254" y="3427"/>
                    <a:pt x="263" y="3421"/>
                  </a:cubicBezTo>
                  <a:cubicBezTo>
                    <a:pt x="282" y="3409"/>
                    <a:pt x="323" y="3390"/>
                    <a:pt x="361" y="3371"/>
                  </a:cubicBezTo>
                  <a:cubicBezTo>
                    <a:pt x="393" y="3349"/>
                    <a:pt x="431" y="3340"/>
                    <a:pt x="472" y="3301"/>
                  </a:cubicBezTo>
                  <a:cubicBezTo>
                    <a:pt x="503" y="3260"/>
                    <a:pt x="583" y="3159"/>
                    <a:pt x="583" y="3159"/>
                  </a:cubicBezTo>
                  <a:lnTo>
                    <a:pt x="583" y="3159"/>
                  </a:lnTo>
                  <a:cubicBezTo>
                    <a:pt x="583" y="3159"/>
                    <a:pt x="552" y="3260"/>
                    <a:pt x="542" y="3289"/>
                  </a:cubicBezTo>
                  <a:cubicBezTo>
                    <a:pt x="542" y="3311"/>
                    <a:pt x="532" y="3349"/>
                    <a:pt x="503" y="3390"/>
                  </a:cubicBezTo>
                  <a:cubicBezTo>
                    <a:pt x="472" y="3431"/>
                    <a:pt x="443" y="3520"/>
                    <a:pt x="431" y="3571"/>
                  </a:cubicBezTo>
                  <a:cubicBezTo>
                    <a:pt x="431" y="3605"/>
                    <a:pt x="455" y="3621"/>
                    <a:pt x="473" y="3621"/>
                  </a:cubicBezTo>
                  <a:cubicBezTo>
                    <a:pt x="481" y="3621"/>
                    <a:pt x="488" y="3618"/>
                    <a:pt x="491" y="3612"/>
                  </a:cubicBezTo>
                  <a:cubicBezTo>
                    <a:pt x="503" y="3602"/>
                    <a:pt x="542" y="3530"/>
                    <a:pt x="573" y="3491"/>
                  </a:cubicBezTo>
                  <a:cubicBezTo>
                    <a:pt x="602" y="3450"/>
                    <a:pt x="633" y="3409"/>
                    <a:pt x="653" y="3361"/>
                  </a:cubicBezTo>
                  <a:cubicBezTo>
                    <a:pt x="662" y="3320"/>
                    <a:pt x="732" y="3181"/>
                    <a:pt x="732" y="3181"/>
                  </a:cubicBezTo>
                  <a:lnTo>
                    <a:pt x="732" y="3181"/>
                  </a:lnTo>
                  <a:cubicBezTo>
                    <a:pt x="732" y="3181"/>
                    <a:pt x="703" y="3340"/>
                    <a:pt x="694" y="3400"/>
                  </a:cubicBezTo>
                  <a:cubicBezTo>
                    <a:pt x="672" y="3450"/>
                    <a:pt x="653" y="3561"/>
                    <a:pt x="653" y="3621"/>
                  </a:cubicBezTo>
                  <a:cubicBezTo>
                    <a:pt x="653" y="3656"/>
                    <a:pt x="673" y="3671"/>
                    <a:pt x="692" y="3671"/>
                  </a:cubicBezTo>
                  <a:cubicBezTo>
                    <a:pt x="706" y="3671"/>
                    <a:pt x="719" y="3663"/>
                    <a:pt x="723" y="3650"/>
                  </a:cubicBezTo>
                  <a:cubicBezTo>
                    <a:pt x="732" y="3621"/>
                    <a:pt x="804" y="3470"/>
                    <a:pt x="804" y="3470"/>
                  </a:cubicBezTo>
                  <a:cubicBezTo>
                    <a:pt x="804" y="3470"/>
                    <a:pt x="893" y="3371"/>
                    <a:pt x="913" y="3349"/>
                  </a:cubicBezTo>
                  <a:cubicBezTo>
                    <a:pt x="934" y="3340"/>
                    <a:pt x="973" y="3289"/>
                    <a:pt x="973" y="3260"/>
                  </a:cubicBezTo>
                  <a:cubicBezTo>
                    <a:pt x="985" y="3229"/>
                    <a:pt x="1004" y="3060"/>
                    <a:pt x="1004" y="3000"/>
                  </a:cubicBezTo>
                  <a:cubicBezTo>
                    <a:pt x="1004" y="2950"/>
                    <a:pt x="884" y="2386"/>
                    <a:pt x="884" y="2386"/>
                  </a:cubicBezTo>
                  <a:cubicBezTo>
                    <a:pt x="884" y="2386"/>
                    <a:pt x="783" y="1182"/>
                    <a:pt x="773" y="1023"/>
                  </a:cubicBezTo>
                  <a:cubicBezTo>
                    <a:pt x="763" y="862"/>
                    <a:pt x="723" y="501"/>
                    <a:pt x="723" y="501"/>
                  </a:cubicBezTo>
                  <a:cubicBezTo>
                    <a:pt x="672" y="330"/>
                    <a:pt x="472" y="60"/>
                    <a:pt x="25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36"/>
            <p:cNvSpPr/>
            <p:nvPr/>
          </p:nvSpPr>
          <p:spPr>
            <a:xfrm>
              <a:off x="4195509" y="4448822"/>
              <a:ext cx="42034" cy="151490"/>
            </a:xfrm>
            <a:custGeom>
              <a:avLst/>
              <a:gdLst/>
              <a:ahLst/>
              <a:cxnLst/>
              <a:rect l="l" t="t" r="r" b="b"/>
              <a:pathLst>
                <a:path w="1005" h="3622" fill="none" extrusionOk="0">
                  <a:moveTo>
                    <a:pt x="564" y="159"/>
                  </a:moveTo>
                  <a:cubicBezTo>
                    <a:pt x="643" y="251"/>
                    <a:pt x="703" y="361"/>
                    <a:pt x="723" y="441"/>
                  </a:cubicBezTo>
                  <a:cubicBezTo>
                    <a:pt x="723" y="441"/>
                    <a:pt x="763" y="802"/>
                    <a:pt x="773" y="963"/>
                  </a:cubicBezTo>
                  <a:cubicBezTo>
                    <a:pt x="783" y="1122"/>
                    <a:pt x="884" y="2326"/>
                    <a:pt x="884" y="2326"/>
                  </a:cubicBezTo>
                  <a:cubicBezTo>
                    <a:pt x="884" y="2326"/>
                    <a:pt x="1004" y="2890"/>
                    <a:pt x="1004" y="2940"/>
                  </a:cubicBezTo>
                  <a:cubicBezTo>
                    <a:pt x="1004" y="3000"/>
                    <a:pt x="985" y="3169"/>
                    <a:pt x="973" y="3200"/>
                  </a:cubicBezTo>
                  <a:cubicBezTo>
                    <a:pt x="973" y="3229"/>
                    <a:pt x="934" y="3280"/>
                    <a:pt x="913" y="3289"/>
                  </a:cubicBezTo>
                  <a:cubicBezTo>
                    <a:pt x="893" y="3311"/>
                    <a:pt x="804" y="3410"/>
                    <a:pt x="804" y="3410"/>
                  </a:cubicBezTo>
                  <a:cubicBezTo>
                    <a:pt x="804" y="3410"/>
                    <a:pt x="732" y="3561"/>
                    <a:pt x="723" y="3590"/>
                  </a:cubicBezTo>
                  <a:cubicBezTo>
                    <a:pt x="713" y="3622"/>
                    <a:pt x="653" y="3622"/>
                    <a:pt x="653" y="3561"/>
                  </a:cubicBezTo>
                  <a:cubicBezTo>
                    <a:pt x="653" y="3501"/>
                    <a:pt x="672" y="3390"/>
                    <a:pt x="694" y="3340"/>
                  </a:cubicBezTo>
                  <a:cubicBezTo>
                    <a:pt x="703" y="3280"/>
                    <a:pt x="732" y="3121"/>
                    <a:pt x="732" y="3121"/>
                  </a:cubicBezTo>
                  <a:cubicBezTo>
                    <a:pt x="732" y="3121"/>
                    <a:pt x="662" y="3260"/>
                    <a:pt x="653" y="3301"/>
                  </a:cubicBezTo>
                  <a:cubicBezTo>
                    <a:pt x="633" y="3349"/>
                    <a:pt x="602" y="3390"/>
                    <a:pt x="573" y="3431"/>
                  </a:cubicBezTo>
                  <a:cubicBezTo>
                    <a:pt x="542" y="3470"/>
                    <a:pt x="503" y="3542"/>
                    <a:pt x="491" y="3552"/>
                  </a:cubicBezTo>
                  <a:cubicBezTo>
                    <a:pt x="482" y="3571"/>
                    <a:pt x="431" y="3561"/>
                    <a:pt x="431" y="3511"/>
                  </a:cubicBezTo>
                  <a:cubicBezTo>
                    <a:pt x="443" y="3460"/>
                    <a:pt x="472" y="3371"/>
                    <a:pt x="503" y="3330"/>
                  </a:cubicBezTo>
                  <a:cubicBezTo>
                    <a:pt x="532" y="3289"/>
                    <a:pt x="542" y="3251"/>
                    <a:pt x="542" y="3229"/>
                  </a:cubicBezTo>
                  <a:cubicBezTo>
                    <a:pt x="552" y="3200"/>
                    <a:pt x="583" y="3099"/>
                    <a:pt x="583" y="3099"/>
                  </a:cubicBezTo>
                  <a:cubicBezTo>
                    <a:pt x="583" y="3099"/>
                    <a:pt x="503" y="3200"/>
                    <a:pt x="472" y="3241"/>
                  </a:cubicBezTo>
                  <a:cubicBezTo>
                    <a:pt x="431" y="3280"/>
                    <a:pt x="393" y="3289"/>
                    <a:pt x="361" y="3311"/>
                  </a:cubicBezTo>
                  <a:cubicBezTo>
                    <a:pt x="323" y="3330"/>
                    <a:pt x="282" y="3349"/>
                    <a:pt x="263" y="3361"/>
                  </a:cubicBezTo>
                  <a:cubicBezTo>
                    <a:pt x="231" y="3381"/>
                    <a:pt x="212" y="3361"/>
                    <a:pt x="222" y="3321"/>
                  </a:cubicBezTo>
                  <a:cubicBezTo>
                    <a:pt x="231" y="3289"/>
                    <a:pt x="311" y="3219"/>
                    <a:pt x="352" y="3191"/>
                  </a:cubicBezTo>
                  <a:cubicBezTo>
                    <a:pt x="383" y="3169"/>
                    <a:pt x="482" y="3010"/>
                    <a:pt x="482" y="3000"/>
                  </a:cubicBezTo>
                  <a:cubicBezTo>
                    <a:pt x="482" y="2928"/>
                    <a:pt x="453" y="2719"/>
                    <a:pt x="482" y="2608"/>
                  </a:cubicBezTo>
                  <a:cubicBezTo>
                    <a:pt x="513" y="2487"/>
                    <a:pt x="523" y="2418"/>
                    <a:pt x="523" y="2418"/>
                  </a:cubicBezTo>
                  <a:cubicBezTo>
                    <a:pt x="523" y="2418"/>
                    <a:pt x="70" y="751"/>
                    <a:pt x="41" y="520"/>
                  </a:cubicBezTo>
                  <a:cubicBezTo>
                    <a:pt x="0" y="292"/>
                    <a:pt x="51" y="200"/>
                    <a:pt x="82" y="150"/>
                  </a:cubicBezTo>
                  <a:lnTo>
                    <a:pt x="130" y="0"/>
                  </a:ln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36"/>
            <p:cNvSpPr/>
            <p:nvPr/>
          </p:nvSpPr>
          <p:spPr>
            <a:xfrm>
              <a:off x="4229136" y="4574295"/>
              <a:ext cx="5479" cy="17148"/>
            </a:xfrm>
            <a:custGeom>
              <a:avLst/>
              <a:gdLst/>
              <a:ahLst/>
              <a:cxnLst/>
              <a:rect l="l" t="t" r="r" b="b"/>
              <a:pathLst>
                <a:path w="131" h="410" fill="none" extrusionOk="0">
                  <a:moveTo>
                    <a:pt x="0" y="410"/>
                  </a:moveTo>
                  <a:cubicBezTo>
                    <a:pt x="0" y="410"/>
                    <a:pt x="39" y="321"/>
                    <a:pt x="49" y="289"/>
                  </a:cubicBezTo>
                  <a:cubicBezTo>
                    <a:pt x="70" y="260"/>
                    <a:pt x="99" y="80"/>
                    <a:pt x="109" y="48"/>
                  </a:cubicBezTo>
                  <a:cubicBezTo>
                    <a:pt x="121" y="20"/>
                    <a:pt x="130" y="0"/>
                    <a:pt x="130" y="0"/>
                  </a:cubicBezTo>
                </a:path>
              </a:pathLst>
            </a:custGeom>
            <a:noFill/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36"/>
            <p:cNvSpPr/>
            <p:nvPr/>
          </p:nvSpPr>
          <p:spPr>
            <a:xfrm>
              <a:off x="4212699" y="4541965"/>
              <a:ext cx="21498" cy="11335"/>
            </a:xfrm>
            <a:custGeom>
              <a:avLst/>
              <a:gdLst/>
              <a:ahLst/>
              <a:cxnLst/>
              <a:rect l="l" t="t" r="r" b="b"/>
              <a:pathLst>
                <a:path w="514" h="271" extrusionOk="0">
                  <a:moveTo>
                    <a:pt x="502" y="0"/>
                  </a:moveTo>
                  <a:lnTo>
                    <a:pt x="1" y="90"/>
                  </a:lnTo>
                  <a:lnTo>
                    <a:pt x="42" y="270"/>
                  </a:lnTo>
                  <a:cubicBezTo>
                    <a:pt x="42" y="270"/>
                    <a:pt x="372" y="260"/>
                    <a:pt x="514" y="210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36"/>
            <p:cNvSpPr/>
            <p:nvPr/>
          </p:nvSpPr>
          <p:spPr>
            <a:xfrm>
              <a:off x="4193376" y="4325859"/>
              <a:ext cx="55418" cy="222802"/>
            </a:xfrm>
            <a:custGeom>
              <a:avLst/>
              <a:gdLst/>
              <a:ahLst/>
              <a:cxnLst/>
              <a:rect l="l" t="t" r="r" b="b"/>
              <a:pathLst>
                <a:path w="1325" h="5327" extrusionOk="0">
                  <a:moveTo>
                    <a:pt x="805" y="0"/>
                  </a:moveTo>
                  <a:cubicBezTo>
                    <a:pt x="805" y="0"/>
                    <a:pt x="745" y="41"/>
                    <a:pt x="723" y="70"/>
                  </a:cubicBezTo>
                  <a:cubicBezTo>
                    <a:pt x="713" y="102"/>
                    <a:pt x="603" y="732"/>
                    <a:pt x="554" y="964"/>
                  </a:cubicBezTo>
                  <a:cubicBezTo>
                    <a:pt x="554" y="983"/>
                    <a:pt x="263" y="1987"/>
                    <a:pt x="111" y="2719"/>
                  </a:cubicBezTo>
                  <a:cubicBezTo>
                    <a:pt x="73" y="2839"/>
                    <a:pt x="1" y="3111"/>
                    <a:pt x="83" y="3533"/>
                  </a:cubicBezTo>
                  <a:cubicBezTo>
                    <a:pt x="121" y="3812"/>
                    <a:pt x="422" y="5326"/>
                    <a:pt x="422" y="5326"/>
                  </a:cubicBezTo>
                  <a:cubicBezTo>
                    <a:pt x="422" y="5326"/>
                    <a:pt x="834" y="5278"/>
                    <a:pt x="985" y="5247"/>
                  </a:cubicBezTo>
                  <a:lnTo>
                    <a:pt x="834" y="3241"/>
                  </a:lnTo>
                  <a:cubicBezTo>
                    <a:pt x="935" y="2919"/>
                    <a:pt x="1245" y="1866"/>
                    <a:pt x="1277" y="1765"/>
                  </a:cubicBezTo>
                  <a:cubicBezTo>
                    <a:pt x="1325" y="1616"/>
                    <a:pt x="1325" y="1274"/>
                    <a:pt x="1226" y="764"/>
                  </a:cubicBezTo>
                  <a:cubicBezTo>
                    <a:pt x="1125" y="241"/>
                    <a:pt x="805" y="0"/>
                    <a:pt x="805" y="0"/>
                  </a:cubicBezTo>
                  <a:close/>
                </a:path>
              </a:pathLst>
            </a:custGeom>
            <a:solidFill>
              <a:srgbClr val="C9B9BC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36"/>
            <p:cNvSpPr/>
            <p:nvPr/>
          </p:nvSpPr>
          <p:spPr>
            <a:xfrm>
              <a:off x="4226626" y="4320422"/>
              <a:ext cx="44042" cy="191768"/>
            </a:xfrm>
            <a:custGeom>
              <a:avLst/>
              <a:gdLst/>
              <a:ahLst/>
              <a:cxnLst/>
              <a:rect l="l" t="t" r="r" b="b"/>
              <a:pathLst>
                <a:path w="1053" h="4585" extrusionOk="0">
                  <a:moveTo>
                    <a:pt x="89" y="0"/>
                  </a:moveTo>
                  <a:cubicBezTo>
                    <a:pt x="70" y="10"/>
                    <a:pt x="39" y="29"/>
                    <a:pt x="29" y="39"/>
                  </a:cubicBezTo>
                  <a:cubicBezTo>
                    <a:pt x="10" y="61"/>
                    <a:pt x="0" y="80"/>
                    <a:pt x="0" y="80"/>
                  </a:cubicBezTo>
                  <a:cubicBezTo>
                    <a:pt x="631" y="742"/>
                    <a:pt x="621" y="2399"/>
                    <a:pt x="682" y="2960"/>
                  </a:cubicBezTo>
                  <a:cubicBezTo>
                    <a:pt x="662" y="4183"/>
                    <a:pt x="771" y="4525"/>
                    <a:pt x="771" y="4525"/>
                  </a:cubicBezTo>
                  <a:cubicBezTo>
                    <a:pt x="771" y="4544"/>
                    <a:pt x="771" y="4565"/>
                    <a:pt x="792" y="4565"/>
                  </a:cubicBezTo>
                  <a:cubicBezTo>
                    <a:pt x="802" y="4565"/>
                    <a:pt x="1002" y="4585"/>
                    <a:pt x="1024" y="4585"/>
                  </a:cubicBezTo>
                  <a:cubicBezTo>
                    <a:pt x="1043" y="4585"/>
                    <a:pt x="1052" y="4553"/>
                    <a:pt x="1052" y="4553"/>
                  </a:cubicBezTo>
                  <a:cubicBezTo>
                    <a:pt x="963" y="3923"/>
                    <a:pt x="983" y="2960"/>
                    <a:pt x="983" y="2960"/>
                  </a:cubicBezTo>
                  <a:cubicBezTo>
                    <a:pt x="983" y="2960"/>
                    <a:pt x="963" y="2177"/>
                    <a:pt x="732" y="1284"/>
                  </a:cubicBezTo>
                  <a:cubicBezTo>
                    <a:pt x="501" y="390"/>
                    <a:pt x="149" y="10"/>
                    <a:pt x="149" y="10"/>
                  </a:cubicBezTo>
                  <a:cubicBezTo>
                    <a:pt x="149" y="10"/>
                    <a:pt x="121" y="0"/>
                    <a:pt x="89" y="0"/>
                  </a:cubicBezTo>
                  <a:close/>
                </a:path>
              </a:pathLst>
            </a:custGeom>
            <a:solidFill>
              <a:srgbClr val="F78181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36"/>
            <p:cNvSpPr/>
            <p:nvPr/>
          </p:nvSpPr>
          <p:spPr>
            <a:xfrm>
              <a:off x="4258831" y="4448822"/>
              <a:ext cx="4684" cy="5061"/>
            </a:xfrm>
            <a:custGeom>
              <a:avLst/>
              <a:gdLst/>
              <a:ahLst/>
              <a:cxnLst/>
              <a:rect l="l" t="t" r="r" b="b"/>
              <a:pathLst>
                <a:path w="112" h="121" extrusionOk="0">
                  <a:moveTo>
                    <a:pt x="51" y="0"/>
                  </a:moveTo>
                  <a:cubicBezTo>
                    <a:pt x="22" y="0"/>
                    <a:pt x="1" y="29"/>
                    <a:pt x="1" y="60"/>
                  </a:cubicBezTo>
                  <a:cubicBezTo>
                    <a:pt x="1" y="99"/>
                    <a:pt x="22" y="121"/>
                    <a:pt x="51" y="121"/>
                  </a:cubicBezTo>
                  <a:cubicBezTo>
                    <a:pt x="83" y="121"/>
                    <a:pt x="111" y="99"/>
                    <a:pt x="111" y="60"/>
                  </a:cubicBezTo>
                  <a:cubicBezTo>
                    <a:pt x="111" y="29"/>
                    <a:pt x="83" y="0"/>
                    <a:pt x="51" y="0"/>
                  </a:cubicBezTo>
                  <a:close/>
                </a:path>
              </a:pathLst>
            </a:custGeom>
            <a:solidFill>
              <a:srgbClr val="3B9AAD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8" name="Google Shape;1008;p36"/>
          <p:cNvSpPr txBox="1"/>
          <p:nvPr/>
        </p:nvSpPr>
        <p:spPr>
          <a:xfrm>
            <a:off x="2321925" y="203625"/>
            <a:ext cx="5584500" cy="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Ключевая проблема</a:t>
            </a:r>
            <a:endParaRPr sz="36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EFEB07-BA15-F01B-CC53-792CCFBBCE91}"/>
              </a:ext>
            </a:extLst>
          </p:cNvPr>
          <p:cNvSpPr txBox="1"/>
          <p:nvPr/>
        </p:nvSpPr>
        <p:spPr>
          <a:xfrm>
            <a:off x="1976005" y="976667"/>
            <a:ext cx="5578052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Clr>
                <a:schemeClr val="accent2"/>
              </a:buClr>
              <a:buSzPts val="1800"/>
              <a:buFont typeface="Lato"/>
              <a:buNone/>
              <a:defRPr sz="16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1pPr>
            <a:lvl2pPr marL="914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2pPr>
            <a:lvl3pPr marL="1371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3pPr>
            <a:lvl4pPr marL="1828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4pPr>
            <a:lvl5pPr marL="22860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5pPr>
            <a:lvl6pPr marL="27432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6pPr>
            <a:lvl7pPr marL="32004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7pPr>
            <a:lvl8pPr marL="36576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8pPr>
            <a:lvl9pPr marL="4114800" indent="-317500" algn="ctr">
              <a:buClr>
                <a:schemeClr val="accent2"/>
              </a:buClr>
              <a:buSzPts val="1800"/>
              <a:buFont typeface="Lato"/>
              <a:buNone/>
              <a:defRPr sz="18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9pPr>
          </a:lstStyle>
          <a:p>
            <a:r>
              <a:rPr lang="ru-RU" dirty="0"/>
              <a:t>Для поклонников </a:t>
            </a:r>
            <a:r>
              <a:rPr lang="ru-RU" dirty="0" err="1"/>
              <a:t>манги</a:t>
            </a:r>
            <a:r>
              <a:rPr lang="ru-RU" dirty="0"/>
              <a:t>: найти сегодня нужную </a:t>
            </a:r>
            <a:r>
              <a:rPr lang="ru-RU" dirty="0" err="1"/>
              <a:t>мангу</a:t>
            </a:r>
            <a:r>
              <a:rPr lang="ru-RU" dirty="0"/>
              <a:t>, зная лишь ее описание, невозможно. </a:t>
            </a:r>
          </a:p>
          <a:p>
            <a:endParaRPr lang="ru-RU" dirty="0"/>
          </a:p>
          <a:p>
            <a:r>
              <a:rPr lang="ru-RU" dirty="0"/>
              <a:t>для изучающих язык – читать неадаптированные книги на новых для себя языках трудно и непривычно, </a:t>
            </a:r>
            <a:br>
              <a:rPr lang="ru-RU" dirty="0"/>
            </a:br>
            <a:r>
              <a:rPr lang="ru-RU" dirty="0"/>
              <a:t>а на поиск перевода уходит много времени</a:t>
            </a:r>
          </a:p>
          <a:p>
            <a:endParaRPr lang="ru-RU" dirty="0"/>
          </a:p>
          <a:p>
            <a:r>
              <a:rPr lang="ru-RU" dirty="0"/>
              <a:t>Для тех, кто испытывает сложности в изучении точных наук: традиционное изложение теорий слишком запутанно и непонятно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37"/>
          <p:cNvSpPr txBox="1">
            <a:spLocks noGrp="1"/>
          </p:cNvSpPr>
          <p:nvPr>
            <p:ph type="title"/>
          </p:nvPr>
        </p:nvSpPr>
        <p:spPr>
          <a:xfrm>
            <a:off x="983625" y="0"/>
            <a:ext cx="4020300" cy="6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</a:pPr>
            <a:r>
              <a:rPr lang="en" sz="2000" b="0" dirty="0" err="1">
                <a:latin typeface="Lato"/>
                <a:ea typeface="Lato"/>
                <a:cs typeface="Lato"/>
                <a:sym typeface="Arial"/>
              </a:rPr>
              <a:t>Предлагаемое</a:t>
            </a:r>
            <a:r>
              <a:rPr lang="en" sz="2000" b="0" dirty="0">
                <a:latin typeface="Lato"/>
                <a:ea typeface="Lato"/>
                <a:cs typeface="Lato"/>
                <a:sym typeface="Arial"/>
              </a:rPr>
              <a:t> </a:t>
            </a:r>
            <a:r>
              <a:rPr lang="en" sz="2000" b="0" dirty="0" err="1">
                <a:latin typeface="Lato"/>
                <a:ea typeface="Lato"/>
                <a:cs typeface="Lato"/>
                <a:sym typeface="Arial"/>
              </a:rPr>
              <a:t>решение</a:t>
            </a:r>
            <a:r>
              <a:rPr lang="en" sz="2000" b="0" dirty="0">
                <a:latin typeface="Lato"/>
                <a:ea typeface="Lato"/>
                <a:cs typeface="Lato"/>
                <a:sym typeface="Arial"/>
              </a:rPr>
              <a:t> </a:t>
            </a:r>
            <a:br>
              <a:rPr lang="ru-RU" sz="2000" b="0" dirty="0">
                <a:latin typeface="Lato"/>
                <a:ea typeface="Lato"/>
                <a:cs typeface="Lato"/>
                <a:sym typeface="Arial"/>
              </a:rPr>
            </a:br>
            <a:r>
              <a:rPr lang="en" sz="2000" b="0" dirty="0" err="1">
                <a:latin typeface="Lato"/>
                <a:ea typeface="Lato"/>
                <a:cs typeface="Lato"/>
                <a:sym typeface="Arial"/>
              </a:rPr>
              <a:t>и</a:t>
            </a:r>
            <a:r>
              <a:rPr lang="en" sz="2000" b="0" dirty="0">
                <a:latin typeface="Lato"/>
                <a:ea typeface="Lato"/>
                <a:cs typeface="Lato"/>
                <a:sym typeface="Arial"/>
              </a:rPr>
              <a:t> </a:t>
            </a:r>
            <a:r>
              <a:rPr lang="en" sz="2000" b="0" dirty="0" err="1">
                <a:latin typeface="Lato"/>
                <a:ea typeface="Lato"/>
                <a:cs typeface="Lato"/>
                <a:sym typeface="Arial"/>
              </a:rPr>
              <a:t>основной</a:t>
            </a:r>
            <a:r>
              <a:rPr lang="en" sz="2000" b="0" dirty="0">
                <a:latin typeface="Lato"/>
                <a:ea typeface="Lato"/>
                <a:cs typeface="Lato"/>
                <a:sym typeface="Arial"/>
              </a:rPr>
              <a:t> </a:t>
            </a:r>
            <a:r>
              <a:rPr lang="en" sz="2000" b="0" dirty="0" err="1">
                <a:latin typeface="Lato"/>
                <a:ea typeface="Lato"/>
                <a:cs typeface="Lato"/>
                <a:sym typeface="Arial"/>
              </a:rPr>
              <a:t>функционал</a:t>
            </a:r>
            <a:endParaRPr sz="2000" b="0" dirty="0">
              <a:latin typeface="Lato"/>
              <a:ea typeface="Lato"/>
              <a:cs typeface="Lato"/>
              <a:sym typeface="Arial"/>
            </a:endParaRPr>
          </a:p>
        </p:txBody>
      </p:sp>
      <p:grpSp>
        <p:nvGrpSpPr>
          <p:cNvPr id="1016" name="Google Shape;1016;p37"/>
          <p:cNvGrpSpPr/>
          <p:nvPr/>
        </p:nvGrpSpPr>
        <p:grpSpPr>
          <a:xfrm>
            <a:off x="6386612" y="2064385"/>
            <a:ext cx="1438118" cy="2914045"/>
            <a:chOff x="5961262" y="1336793"/>
            <a:chExt cx="1438118" cy="2914045"/>
          </a:xfrm>
        </p:grpSpPr>
        <p:sp>
          <p:nvSpPr>
            <p:cNvPr id="1017" name="Google Shape;1017;p37"/>
            <p:cNvSpPr/>
            <p:nvPr/>
          </p:nvSpPr>
          <p:spPr>
            <a:xfrm>
              <a:off x="6007493" y="2523679"/>
              <a:ext cx="457963" cy="1719890"/>
            </a:xfrm>
            <a:custGeom>
              <a:avLst/>
              <a:gdLst/>
              <a:ahLst/>
              <a:cxnLst/>
              <a:rect l="l" t="t" r="r" b="b"/>
              <a:pathLst>
                <a:path w="1575" h="5915" extrusionOk="0">
                  <a:moveTo>
                    <a:pt x="1201" y="1"/>
                  </a:moveTo>
                  <a:cubicBezTo>
                    <a:pt x="1124" y="1"/>
                    <a:pt x="1068" y="27"/>
                    <a:pt x="1045" y="62"/>
                  </a:cubicBezTo>
                  <a:cubicBezTo>
                    <a:pt x="1045" y="62"/>
                    <a:pt x="824" y="291"/>
                    <a:pt x="763" y="734"/>
                  </a:cubicBezTo>
                  <a:cubicBezTo>
                    <a:pt x="703" y="1175"/>
                    <a:pt x="593" y="2037"/>
                    <a:pt x="573" y="2179"/>
                  </a:cubicBezTo>
                  <a:cubicBezTo>
                    <a:pt x="552" y="2318"/>
                    <a:pt x="472" y="2509"/>
                    <a:pt x="422" y="3022"/>
                  </a:cubicBezTo>
                  <a:cubicBezTo>
                    <a:pt x="371" y="3532"/>
                    <a:pt x="212" y="4466"/>
                    <a:pt x="171" y="4606"/>
                  </a:cubicBezTo>
                  <a:cubicBezTo>
                    <a:pt x="142" y="4745"/>
                    <a:pt x="0" y="5157"/>
                    <a:pt x="0" y="5188"/>
                  </a:cubicBezTo>
                  <a:cubicBezTo>
                    <a:pt x="0" y="5217"/>
                    <a:pt x="60" y="5528"/>
                    <a:pt x="82" y="5579"/>
                  </a:cubicBezTo>
                  <a:cubicBezTo>
                    <a:pt x="101" y="5629"/>
                    <a:pt x="121" y="5648"/>
                    <a:pt x="181" y="5709"/>
                  </a:cubicBezTo>
                  <a:cubicBezTo>
                    <a:pt x="241" y="5769"/>
                    <a:pt x="311" y="5860"/>
                    <a:pt x="342" y="5901"/>
                  </a:cubicBezTo>
                  <a:cubicBezTo>
                    <a:pt x="349" y="5910"/>
                    <a:pt x="356" y="5914"/>
                    <a:pt x="362" y="5914"/>
                  </a:cubicBezTo>
                  <a:cubicBezTo>
                    <a:pt x="383" y="5914"/>
                    <a:pt x="398" y="5869"/>
                    <a:pt x="383" y="5800"/>
                  </a:cubicBezTo>
                  <a:cubicBezTo>
                    <a:pt x="371" y="5709"/>
                    <a:pt x="272" y="5600"/>
                    <a:pt x="263" y="5569"/>
                  </a:cubicBezTo>
                  <a:cubicBezTo>
                    <a:pt x="251" y="5540"/>
                    <a:pt x="231" y="5369"/>
                    <a:pt x="231" y="5347"/>
                  </a:cubicBezTo>
                  <a:cubicBezTo>
                    <a:pt x="231" y="5338"/>
                    <a:pt x="241" y="5268"/>
                    <a:pt x="241" y="5268"/>
                  </a:cubicBezTo>
                  <a:cubicBezTo>
                    <a:pt x="241" y="5268"/>
                    <a:pt x="292" y="5319"/>
                    <a:pt x="311" y="5359"/>
                  </a:cubicBezTo>
                  <a:cubicBezTo>
                    <a:pt x="323" y="5429"/>
                    <a:pt x="323" y="5468"/>
                    <a:pt x="342" y="5518"/>
                  </a:cubicBezTo>
                  <a:cubicBezTo>
                    <a:pt x="352" y="5579"/>
                    <a:pt x="412" y="5588"/>
                    <a:pt x="431" y="5588"/>
                  </a:cubicBezTo>
                  <a:cubicBezTo>
                    <a:pt x="453" y="5579"/>
                    <a:pt x="453" y="5518"/>
                    <a:pt x="462" y="5458"/>
                  </a:cubicBezTo>
                  <a:cubicBezTo>
                    <a:pt x="472" y="5398"/>
                    <a:pt x="503" y="5347"/>
                    <a:pt x="491" y="5299"/>
                  </a:cubicBezTo>
                  <a:cubicBezTo>
                    <a:pt x="491" y="5258"/>
                    <a:pt x="542" y="5107"/>
                    <a:pt x="523" y="4998"/>
                  </a:cubicBezTo>
                  <a:cubicBezTo>
                    <a:pt x="503" y="4888"/>
                    <a:pt x="453" y="4777"/>
                    <a:pt x="482" y="4637"/>
                  </a:cubicBezTo>
                  <a:cubicBezTo>
                    <a:pt x="713" y="3713"/>
                    <a:pt x="1004" y="3082"/>
                    <a:pt x="1084" y="2740"/>
                  </a:cubicBezTo>
                  <a:cubicBezTo>
                    <a:pt x="1166" y="2398"/>
                    <a:pt x="1144" y="2208"/>
                    <a:pt x="1166" y="2119"/>
                  </a:cubicBezTo>
                  <a:cubicBezTo>
                    <a:pt x="1185" y="2037"/>
                    <a:pt x="1495" y="893"/>
                    <a:pt x="1536" y="614"/>
                  </a:cubicBezTo>
                  <a:cubicBezTo>
                    <a:pt x="1575" y="322"/>
                    <a:pt x="1556" y="123"/>
                    <a:pt x="1385" y="41"/>
                  </a:cubicBezTo>
                  <a:cubicBezTo>
                    <a:pt x="1316" y="13"/>
                    <a:pt x="1253" y="1"/>
                    <a:pt x="120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37"/>
            <p:cNvSpPr/>
            <p:nvPr/>
          </p:nvSpPr>
          <p:spPr>
            <a:xfrm>
              <a:off x="6007493" y="2514956"/>
              <a:ext cx="457963" cy="1735882"/>
            </a:xfrm>
            <a:custGeom>
              <a:avLst/>
              <a:gdLst/>
              <a:ahLst/>
              <a:cxnLst/>
              <a:rect l="l" t="t" r="r" b="b"/>
              <a:pathLst>
                <a:path w="1575" h="5970" fill="none" extrusionOk="0">
                  <a:moveTo>
                    <a:pt x="1045" y="92"/>
                  </a:moveTo>
                  <a:cubicBezTo>
                    <a:pt x="1045" y="92"/>
                    <a:pt x="824" y="321"/>
                    <a:pt x="763" y="764"/>
                  </a:cubicBezTo>
                  <a:cubicBezTo>
                    <a:pt x="703" y="1205"/>
                    <a:pt x="593" y="2067"/>
                    <a:pt x="573" y="2209"/>
                  </a:cubicBezTo>
                  <a:cubicBezTo>
                    <a:pt x="552" y="2348"/>
                    <a:pt x="472" y="2539"/>
                    <a:pt x="422" y="3052"/>
                  </a:cubicBezTo>
                  <a:cubicBezTo>
                    <a:pt x="371" y="3562"/>
                    <a:pt x="212" y="4496"/>
                    <a:pt x="171" y="4636"/>
                  </a:cubicBezTo>
                  <a:cubicBezTo>
                    <a:pt x="142" y="4775"/>
                    <a:pt x="0" y="5187"/>
                    <a:pt x="0" y="5218"/>
                  </a:cubicBezTo>
                  <a:cubicBezTo>
                    <a:pt x="0" y="5247"/>
                    <a:pt x="60" y="5558"/>
                    <a:pt x="82" y="5609"/>
                  </a:cubicBezTo>
                  <a:cubicBezTo>
                    <a:pt x="101" y="5659"/>
                    <a:pt x="121" y="5678"/>
                    <a:pt x="181" y="5739"/>
                  </a:cubicBezTo>
                  <a:cubicBezTo>
                    <a:pt x="241" y="5799"/>
                    <a:pt x="311" y="5890"/>
                    <a:pt x="342" y="5931"/>
                  </a:cubicBezTo>
                  <a:cubicBezTo>
                    <a:pt x="371" y="5970"/>
                    <a:pt x="402" y="5919"/>
                    <a:pt x="383" y="5830"/>
                  </a:cubicBezTo>
                  <a:cubicBezTo>
                    <a:pt x="371" y="5739"/>
                    <a:pt x="272" y="5630"/>
                    <a:pt x="263" y="5599"/>
                  </a:cubicBezTo>
                  <a:cubicBezTo>
                    <a:pt x="251" y="5570"/>
                    <a:pt x="231" y="5399"/>
                    <a:pt x="231" y="5377"/>
                  </a:cubicBezTo>
                  <a:cubicBezTo>
                    <a:pt x="231" y="5368"/>
                    <a:pt x="241" y="5298"/>
                    <a:pt x="241" y="5298"/>
                  </a:cubicBezTo>
                  <a:cubicBezTo>
                    <a:pt x="241" y="5298"/>
                    <a:pt x="292" y="5349"/>
                    <a:pt x="311" y="5389"/>
                  </a:cubicBezTo>
                  <a:cubicBezTo>
                    <a:pt x="323" y="5459"/>
                    <a:pt x="323" y="5498"/>
                    <a:pt x="342" y="5548"/>
                  </a:cubicBezTo>
                  <a:cubicBezTo>
                    <a:pt x="352" y="5609"/>
                    <a:pt x="412" y="5618"/>
                    <a:pt x="431" y="5618"/>
                  </a:cubicBezTo>
                  <a:cubicBezTo>
                    <a:pt x="453" y="5609"/>
                    <a:pt x="453" y="5548"/>
                    <a:pt x="462" y="5488"/>
                  </a:cubicBezTo>
                  <a:cubicBezTo>
                    <a:pt x="472" y="5428"/>
                    <a:pt x="503" y="5377"/>
                    <a:pt x="491" y="5329"/>
                  </a:cubicBezTo>
                  <a:cubicBezTo>
                    <a:pt x="491" y="5288"/>
                    <a:pt x="542" y="5137"/>
                    <a:pt x="523" y="5028"/>
                  </a:cubicBezTo>
                  <a:cubicBezTo>
                    <a:pt x="503" y="4918"/>
                    <a:pt x="453" y="4807"/>
                    <a:pt x="482" y="4667"/>
                  </a:cubicBezTo>
                  <a:cubicBezTo>
                    <a:pt x="713" y="3743"/>
                    <a:pt x="1004" y="3112"/>
                    <a:pt x="1084" y="2770"/>
                  </a:cubicBezTo>
                  <a:cubicBezTo>
                    <a:pt x="1166" y="2428"/>
                    <a:pt x="1144" y="2238"/>
                    <a:pt x="1166" y="2149"/>
                  </a:cubicBezTo>
                  <a:cubicBezTo>
                    <a:pt x="1185" y="2067"/>
                    <a:pt x="1495" y="923"/>
                    <a:pt x="1536" y="644"/>
                  </a:cubicBezTo>
                  <a:cubicBezTo>
                    <a:pt x="1575" y="352"/>
                    <a:pt x="1556" y="153"/>
                    <a:pt x="1385" y="71"/>
                  </a:cubicBezTo>
                  <a:cubicBezTo>
                    <a:pt x="1214" y="1"/>
                    <a:pt x="1084" y="32"/>
                    <a:pt x="1045" y="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37"/>
            <p:cNvSpPr/>
            <p:nvPr/>
          </p:nvSpPr>
          <p:spPr>
            <a:xfrm>
              <a:off x="6022031" y="3822217"/>
              <a:ext cx="157888" cy="121541"/>
            </a:xfrm>
            <a:custGeom>
              <a:avLst/>
              <a:gdLst/>
              <a:ahLst/>
              <a:cxnLst/>
              <a:rect l="l" t="t" r="r" b="b"/>
              <a:pathLst>
                <a:path w="543" h="418" extrusionOk="0">
                  <a:moveTo>
                    <a:pt x="32" y="0"/>
                  </a:moveTo>
                  <a:lnTo>
                    <a:pt x="1" y="352"/>
                  </a:lnTo>
                  <a:cubicBezTo>
                    <a:pt x="1" y="352"/>
                    <a:pt x="158" y="418"/>
                    <a:pt x="361" y="418"/>
                  </a:cubicBezTo>
                  <a:cubicBezTo>
                    <a:pt x="394" y="418"/>
                    <a:pt x="428" y="416"/>
                    <a:pt x="463" y="412"/>
                  </a:cubicBezTo>
                  <a:lnTo>
                    <a:pt x="543" y="6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37"/>
            <p:cNvSpPr/>
            <p:nvPr/>
          </p:nvSpPr>
          <p:spPr>
            <a:xfrm>
              <a:off x="6024939" y="3882986"/>
              <a:ext cx="140151" cy="38091"/>
            </a:xfrm>
            <a:custGeom>
              <a:avLst/>
              <a:gdLst/>
              <a:ahLst/>
              <a:cxnLst/>
              <a:rect l="l" t="t" r="r" b="b"/>
              <a:pathLst>
                <a:path w="482" h="131" extrusionOk="0">
                  <a:moveTo>
                    <a:pt x="0" y="1"/>
                  </a:moveTo>
                  <a:lnTo>
                    <a:pt x="0" y="42"/>
                  </a:lnTo>
                  <a:cubicBezTo>
                    <a:pt x="92" y="83"/>
                    <a:pt x="241" y="131"/>
                    <a:pt x="472" y="131"/>
                  </a:cubicBezTo>
                  <a:lnTo>
                    <a:pt x="482" y="92"/>
                  </a:lnTo>
                  <a:cubicBezTo>
                    <a:pt x="241" y="92"/>
                    <a:pt x="82" y="32"/>
                    <a:pt x="0" y="1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37"/>
            <p:cNvSpPr/>
            <p:nvPr/>
          </p:nvSpPr>
          <p:spPr>
            <a:xfrm>
              <a:off x="6027846" y="3854201"/>
              <a:ext cx="143640" cy="40998"/>
            </a:xfrm>
            <a:custGeom>
              <a:avLst/>
              <a:gdLst/>
              <a:ahLst/>
              <a:cxnLst/>
              <a:rect l="l" t="t" r="r" b="b"/>
              <a:pathLst>
                <a:path w="494" h="141" extrusionOk="0">
                  <a:moveTo>
                    <a:pt x="0" y="1"/>
                  </a:moveTo>
                  <a:lnTo>
                    <a:pt x="0" y="39"/>
                  </a:lnTo>
                  <a:cubicBezTo>
                    <a:pt x="82" y="80"/>
                    <a:pt x="241" y="141"/>
                    <a:pt x="482" y="141"/>
                  </a:cubicBezTo>
                  <a:lnTo>
                    <a:pt x="494" y="100"/>
                  </a:lnTo>
                  <a:cubicBezTo>
                    <a:pt x="241" y="100"/>
                    <a:pt x="82" y="39"/>
                    <a:pt x="0" y="1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37"/>
            <p:cNvSpPr/>
            <p:nvPr/>
          </p:nvSpPr>
          <p:spPr>
            <a:xfrm>
              <a:off x="6022031" y="3822217"/>
              <a:ext cx="157888" cy="128228"/>
            </a:xfrm>
            <a:custGeom>
              <a:avLst/>
              <a:gdLst/>
              <a:ahLst/>
              <a:cxnLst/>
              <a:rect l="l" t="t" r="r" b="b"/>
              <a:pathLst>
                <a:path w="543" h="441" fill="none" extrusionOk="0">
                  <a:moveTo>
                    <a:pt x="32" y="0"/>
                  </a:moveTo>
                  <a:lnTo>
                    <a:pt x="1" y="352"/>
                  </a:lnTo>
                  <a:cubicBezTo>
                    <a:pt x="1" y="352"/>
                    <a:pt x="213" y="441"/>
                    <a:pt x="463" y="412"/>
                  </a:cubicBezTo>
                  <a:lnTo>
                    <a:pt x="543" y="60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37"/>
            <p:cNvSpPr/>
            <p:nvPr/>
          </p:nvSpPr>
          <p:spPr>
            <a:xfrm>
              <a:off x="5999061" y="2475994"/>
              <a:ext cx="505067" cy="1384344"/>
            </a:xfrm>
            <a:custGeom>
              <a:avLst/>
              <a:gdLst/>
              <a:ahLst/>
              <a:cxnLst/>
              <a:rect l="l" t="t" r="r" b="b"/>
              <a:pathLst>
                <a:path w="1737" h="4761" extrusionOk="0">
                  <a:moveTo>
                    <a:pt x="1295" y="1"/>
                  </a:moveTo>
                  <a:cubicBezTo>
                    <a:pt x="1224" y="1"/>
                    <a:pt x="1158" y="23"/>
                    <a:pt x="1113" y="75"/>
                  </a:cubicBezTo>
                  <a:cubicBezTo>
                    <a:pt x="1113" y="75"/>
                    <a:pt x="833" y="325"/>
                    <a:pt x="761" y="657"/>
                  </a:cubicBezTo>
                  <a:cubicBezTo>
                    <a:pt x="691" y="997"/>
                    <a:pt x="460" y="2463"/>
                    <a:pt x="460" y="2463"/>
                  </a:cubicBezTo>
                  <a:cubicBezTo>
                    <a:pt x="460" y="2463"/>
                    <a:pt x="60" y="4048"/>
                    <a:pt x="29" y="4158"/>
                  </a:cubicBezTo>
                  <a:cubicBezTo>
                    <a:pt x="0" y="4279"/>
                    <a:pt x="111" y="4630"/>
                    <a:pt x="111" y="4630"/>
                  </a:cubicBezTo>
                  <a:cubicBezTo>
                    <a:pt x="111" y="4630"/>
                    <a:pt x="231" y="4751"/>
                    <a:pt x="602" y="4760"/>
                  </a:cubicBezTo>
                  <a:cubicBezTo>
                    <a:pt x="602" y="4760"/>
                    <a:pt x="983" y="4519"/>
                    <a:pt x="1024" y="4368"/>
                  </a:cubicBezTo>
                  <a:cubicBezTo>
                    <a:pt x="1074" y="4228"/>
                    <a:pt x="1214" y="2622"/>
                    <a:pt x="1214" y="2543"/>
                  </a:cubicBezTo>
                  <a:cubicBezTo>
                    <a:pt x="1214" y="2463"/>
                    <a:pt x="1565" y="1108"/>
                    <a:pt x="1635" y="797"/>
                  </a:cubicBezTo>
                  <a:cubicBezTo>
                    <a:pt x="1715" y="486"/>
                    <a:pt x="1736" y="325"/>
                    <a:pt x="1635" y="176"/>
                  </a:cubicBezTo>
                  <a:cubicBezTo>
                    <a:pt x="1576" y="77"/>
                    <a:pt x="1427" y="1"/>
                    <a:pt x="1295" y="1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37"/>
            <p:cNvSpPr/>
            <p:nvPr/>
          </p:nvSpPr>
          <p:spPr>
            <a:xfrm>
              <a:off x="6197070" y="1876736"/>
              <a:ext cx="945584" cy="650447"/>
            </a:xfrm>
            <a:custGeom>
              <a:avLst/>
              <a:gdLst/>
              <a:ahLst/>
              <a:cxnLst/>
              <a:rect l="l" t="t" r="r" b="b"/>
              <a:pathLst>
                <a:path w="3252" h="2237" extrusionOk="0">
                  <a:moveTo>
                    <a:pt x="834" y="0"/>
                  </a:moveTo>
                  <a:cubicBezTo>
                    <a:pt x="682" y="672"/>
                    <a:pt x="1" y="1524"/>
                    <a:pt x="783" y="2237"/>
                  </a:cubicBezTo>
                  <a:lnTo>
                    <a:pt x="2478" y="2237"/>
                  </a:lnTo>
                  <a:cubicBezTo>
                    <a:pt x="3251" y="1524"/>
                    <a:pt x="2570" y="672"/>
                    <a:pt x="2418" y="0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37"/>
            <p:cNvSpPr/>
            <p:nvPr/>
          </p:nvSpPr>
          <p:spPr>
            <a:xfrm>
              <a:off x="6416304" y="1336793"/>
              <a:ext cx="431503" cy="154979"/>
            </a:xfrm>
            <a:custGeom>
              <a:avLst/>
              <a:gdLst/>
              <a:ahLst/>
              <a:cxnLst/>
              <a:rect l="l" t="t" r="r" b="b"/>
              <a:pathLst>
                <a:path w="1484" h="533" extrusionOk="0">
                  <a:moveTo>
                    <a:pt x="1344" y="1"/>
                  </a:moveTo>
                  <a:cubicBezTo>
                    <a:pt x="1154" y="10"/>
                    <a:pt x="913" y="140"/>
                    <a:pt x="771" y="251"/>
                  </a:cubicBezTo>
                  <a:lnTo>
                    <a:pt x="701" y="251"/>
                  </a:lnTo>
                  <a:cubicBezTo>
                    <a:pt x="552" y="160"/>
                    <a:pt x="301" y="51"/>
                    <a:pt x="109" y="51"/>
                  </a:cubicBezTo>
                  <a:cubicBezTo>
                    <a:pt x="29" y="150"/>
                    <a:pt x="0" y="412"/>
                    <a:pt x="89" y="533"/>
                  </a:cubicBezTo>
                  <a:cubicBezTo>
                    <a:pt x="260" y="533"/>
                    <a:pt x="530" y="473"/>
                    <a:pt x="672" y="372"/>
                  </a:cubicBezTo>
                  <a:lnTo>
                    <a:pt x="812" y="372"/>
                  </a:lnTo>
                  <a:cubicBezTo>
                    <a:pt x="932" y="435"/>
                    <a:pt x="1133" y="467"/>
                    <a:pt x="1291" y="467"/>
                  </a:cubicBezTo>
                  <a:cubicBezTo>
                    <a:pt x="1332" y="467"/>
                    <a:pt x="1371" y="465"/>
                    <a:pt x="1404" y="461"/>
                  </a:cubicBezTo>
                  <a:cubicBezTo>
                    <a:pt x="1483" y="340"/>
                    <a:pt x="1423" y="90"/>
                    <a:pt x="1344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7"/>
            <p:cNvSpPr/>
            <p:nvPr/>
          </p:nvSpPr>
          <p:spPr>
            <a:xfrm>
              <a:off x="6366584" y="1383605"/>
              <a:ext cx="530946" cy="209643"/>
            </a:xfrm>
            <a:custGeom>
              <a:avLst/>
              <a:gdLst/>
              <a:ahLst/>
              <a:cxnLst/>
              <a:rect l="l" t="t" r="r" b="b"/>
              <a:pathLst>
                <a:path w="1826" h="721" extrusionOk="0">
                  <a:moveTo>
                    <a:pt x="1559" y="1"/>
                  </a:moveTo>
                  <a:cubicBezTo>
                    <a:pt x="1327" y="1"/>
                    <a:pt x="1075" y="70"/>
                    <a:pt x="913" y="141"/>
                  </a:cubicBezTo>
                  <a:cubicBezTo>
                    <a:pt x="767" y="101"/>
                    <a:pt x="558" y="62"/>
                    <a:pt x="357" y="62"/>
                  </a:cubicBezTo>
                  <a:cubicBezTo>
                    <a:pt x="252" y="62"/>
                    <a:pt x="150" y="72"/>
                    <a:pt x="61" y="100"/>
                  </a:cubicBezTo>
                  <a:cubicBezTo>
                    <a:pt x="0" y="251"/>
                    <a:pt x="51" y="601"/>
                    <a:pt x="210" y="721"/>
                  </a:cubicBezTo>
                  <a:cubicBezTo>
                    <a:pt x="431" y="673"/>
                    <a:pt x="773" y="492"/>
                    <a:pt x="923" y="312"/>
                  </a:cubicBezTo>
                  <a:cubicBezTo>
                    <a:pt x="1084" y="480"/>
                    <a:pt x="1435" y="622"/>
                    <a:pt x="1664" y="651"/>
                  </a:cubicBezTo>
                  <a:cubicBezTo>
                    <a:pt x="1816" y="521"/>
                    <a:pt x="1825" y="170"/>
                    <a:pt x="1756" y="20"/>
                  </a:cubicBezTo>
                  <a:cubicBezTo>
                    <a:pt x="1694" y="7"/>
                    <a:pt x="1628" y="1"/>
                    <a:pt x="1559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7"/>
            <p:cNvSpPr/>
            <p:nvPr/>
          </p:nvSpPr>
          <p:spPr>
            <a:xfrm>
              <a:off x="6570408" y="1397853"/>
              <a:ext cx="122705" cy="108456"/>
            </a:xfrm>
            <a:custGeom>
              <a:avLst/>
              <a:gdLst/>
              <a:ahLst/>
              <a:cxnLst/>
              <a:rect l="l" t="t" r="r" b="b"/>
              <a:pathLst>
                <a:path w="422" h="373" extrusionOk="0">
                  <a:moveTo>
                    <a:pt x="202" y="0"/>
                  </a:moveTo>
                  <a:cubicBezTo>
                    <a:pt x="92" y="10"/>
                    <a:pt x="0" y="92"/>
                    <a:pt x="12" y="202"/>
                  </a:cubicBezTo>
                  <a:cubicBezTo>
                    <a:pt x="12" y="295"/>
                    <a:pt x="98" y="372"/>
                    <a:pt x="200" y="372"/>
                  </a:cubicBezTo>
                  <a:cubicBezTo>
                    <a:pt x="207" y="372"/>
                    <a:pt x="214" y="372"/>
                    <a:pt x="222" y="371"/>
                  </a:cubicBezTo>
                  <a:cubicBezTo>
                    <a:pt x="342" y="371"/>
                    <a:pt x="421" y="282"/>
                    <a:pt x="421" y="181"/>
                  </a:cubicBezTo>
                  <a:cubicBezTo>
                    <a:pt x="412" y="82"/>
                    <a:pt x="323" y="0"/>
                    <a:pt x="202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7"/>
            <p:cNvSpPr/>
            <p:nvPr/>
          </p:nvSpPr>
          <p:spPr>
            <a:xfrm>
              <a:off x="6792260" y="2445173"/>
              <a:ext cx="586774" cy="802518"/>
            </a:xfrm>
            <a:custGeom>
              <a:avLst/>
              <a:gdLst/>
              <a:ahLst/>
              <a:cxnLst/>
              <a:rect l="l" t="t" r="r" b="b"/>
              <a:pathLst>
                <a:path w="2018" h="2760" extrusionOk="0">
                  <a:moveTo>
                    <a:pt x="764" y="0"/>
                  </a:moveTo>
                  <a:lnTo>
                    <a:pt x="0" y="342"/>
                  </a:lnTo>
                  <a:lnTo>
                    <a:pt x="0" y="2759"/>
                  </a:lnTo>
                  <a:cubicBezTo>
                    <a:pt x="1204" y="2709"/>
                    <a:pt x="2018" y="2006"/>
                    <a:pt x="2018" y="2006"/>
                  </a:cubicBezTo>
                  <a:lnTo>
                    <a:pt x="764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7"/>
            <p:cNvSpPr/>
            <p:nvPr/>
          </p:nvSpPr>
          <p:spPr>
            <a:xfrm>
              <a:off x="6792260" y="2900214"/>
              <a:ext cx="507684" cy="201793"/>
            </a:xfrm>
            <a:custGeom>
              <a:avLst/>
              <a:gdLst/>
              <a:ahLst/>
              <a:cxnLst/>
              <a:rect l="l" t="t" r="r" b="b"/>
              <a:pathLst>
                <a:path w="1746" h="694" fill="none" extrusionOk="0">
                  <a:moveTo>
                    <a:pt x="1746" y="0"/>
                  </a:moveTo>
                  <a:cubicBezTo>
                    <a:pt x="1546" y="152"/>
                    <a:pt x="903" y="592"/>
                    <a:pt x="0" y="694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7"/>
            <p:cNvSpPr/>
            <p:nvPr/>
          </p:nvSpPr>
          <p:spPr>
            <a:xfrm>
              <a:off x="5961262" y="2445173"/>
              <a:ext cx="586192" cy="802518"/>
            </a:xfrm>
            <a:custGeom>
              <a:avLst/>
              <a:gdLst/>
              <a:ahLst/>
              <a:cxnLst/>
              <a:rect l="l" t="t" r="r" b="b"/>
              <a:pathLst>
                <a:path w="2016" h="2760" extrusionOk="0">
                  <a:moveTo>
                    <a:pt x="1264" y="0"/>
                  </a:moveTo>
                  <a:lnTo>
                    <a:pt x="0" y="2006"/>
                  </a:lnTo>
                  <a:cubicBezTo>
                    <a:pt x="0" y="2006"/>
                    <a:pt x="812" y="2709"/>
                    <a:pt x="2016" y="2759"/>
                  </a:cubicBezTo>
                  <a:lnTo>
                    <a:pt x="2016" y="342"/>
                  </a:lnTo>
                  <a:lnTo>
                    <a:pt x="1264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7"/>
            <p:cNvSpPr/>
            <p:nvPr/>
          </p:nvSpPr>
          <p:spPr>
            <a:xfrm>
              <a:off x="6042385" y="2900214"/>
              <a:ext cx="505067" cy="201793"/>
            </a:xfrm>
            <a:custGeom>
              <a:avLst/>
              <a:gdLst/>
              <a:ahLst/>
              <a:cxnLst/>
              <a:rect l="l" t="t" r="r" b="b"/>
              <a:pathLst>
                <a:path w="1737" h="694" fill="none" extrusionOk="0">
                  <a:moveTo>
                    <a:pt x="1" y="0"/>
                  </a:moveTo>
                  <a:cubicBezTo>
                    <a:pt x="191" y="152"/>
                    <a:pt x="843" y="592"/>
                    <a:pt x="1737" y="694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7"/>
            <p:cNvSpPr/>
            <p:nvPr/>
          </p:nvSpPr>
          <p:spPr>
            <a:xfrm>
              <a:off x="6339834" y="2080268"/>
              <a:ext cx="659757" cy="1102881"/>
            </a:xfrm>
            <a:custGeom>
              <a:avLst/>
              <a:gdLst/>
              <a:ahLst/>
              <a:cxnLst/>
              <a:rect l="l" t="t" r="r" b="b"/>
              <a:pathLst>
                <a:path w="2269" h="3793" extrusionOk="0">
                  <a:moveTo>
                    <a:pt x="714" y="1"/>
                  </a:moveTo>
                  <a:lnTo>
                    <a:pt x="714" y="624"/>
                  </a:lnTo>
                  <a:cubicBezTo>
                    <a:pt x="714" y="764"/>
                    <a:pt x="653" y="954"/>
                    <a:pt x="473" y="1065"/>
                  </a:cubicBezTo>
                  <a:cubicBezTo>
                    <a:pt x="292" y="1176"/>
                    <a:pt x="1" y="1306"/>
                    <a:pt x="1" y="1306"/>
                  </a:cubicBezTo>
                  <a:lnTo>
                    <a:pt x="1" y="3793"/>
                  </a:lnTo>
                  <a:lnTo>
                    <a:pt x="2269" y="3793"/>
                  </a:lnTo>
                  <a:lnTo>
                    <a:pt x="2269" y="1306"/>
                  </a:lnTo>
                  <a:cubicBezTo>
                    <a:pt x="2269" y="1306"/>
                    <a:pt x="1987" y="1176"/>
                    <a:pt x="1807" y="1065"/>
                  </a:cubicBezTo>
                  <a:cubicBezTo>
                    <a:pt x="1616" y="954"/>
                    <a:pt x="1556" y="764"/>
                    <a:pt x="1556" y="624"/>
                  </a:cubicBezTo>
                  <a:lnTo>
                    <a:pt x="155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7"/>
            <p:cNvSpPr/>
            <p:nvPr/>
          </p:nvSpPr>
          <p:spPr>
            <a:xfrm>
              <a:off x="6339834" y="2080268"/>
              <a:ext cx="659757" cy="1102881"/>
            </a:xfrm>
            <a:custGeom>
              <a:avLst/>
              <a:gdLst/>
              <a:ahLst/>
              <a:cxnLst/>
              <a:rect l="l" t="t" r="r" b="b"/>
              <a:pathLst>
                <a:path w="2269" h="3793" fill="none" extrusionOk="0">
                  <a:moveTo>
                    <a:pt x="2269" y="3793"/>
                  </a:moveTo>
                  <a:lnTo>
                    <a:pt x="2269" y="1306"/>
                  </a:lnTo>
                  <a:cubicBezTo>
                    <a:pt x="2269" y="1306"/>
                    <a:pt x="1987" y="1176"/>
                    <a:pt x="1807" y="1065"/>
                  </a:cubicBezTo>
                  <a:cubicBezTo>
                    <a:pt x="1616" y="954"/>
                    <a:pt x="1556" y="764"/>
                    <a:pt x="1556" y="624"/>
                  </a:cubicBezTo>
                  <a:lnTo>
                    <a:pt x="1556" y="1"/>
                  </a:lnTo>
                  <a:lnTo>
                    <a:pt x="714" y="1"/>
                  </a:lnTo>
                  <a:lnTo>
                    <a:pt x="714" y="624"/>
                  </a:lnTo>
                  <a:cubicBezTo>
                    <a:pt x="714" y="764"/>
                    <a:pt x="653" y="954"/>
                    <a:pt x="473" y="1065"/>
                  </a:cubicBezTo>
                  <a:cubicBezTo>
                    <a:pt x="292" y="1176"/>
                    <a:pt x="1" y="1306"/>
                    <a:pt x="1" y="1306"/>
                  </a:cubicBezTo>
                  <a:lnTo>
                    <a:pt x="1" y="3793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7"/>
            <p:cNvSpPr/>
            <p:nvPr/>
          </p:nvSpPr>
          <p:spPr>
            <a:xfrm>
              <a:off x="6307850" y="1502236"/>
              <a:ext cx="653069" cy="712962"/>
            </a:xfrm>
            <a:custGeom>
              <a:avLst/>
              <a:gdLst/>
              <a:ahLst/>
              <a:cxnLst/>
              <a:rect l="l" t="t" r="r" b="b"/>
              <a:pathLst>
                <a:path w="2246" h="2452" extrusionOk="0">
                  <a:moveTo>
                    <a:pt x="1199" y="0"/>
                  </a:moveTo>
                  <a:cubicBezTo>
                    <a:pt x="1175" y="0"/>
                    <a:pt x="1150" y="1"/>
                    <a:pt x="1125" y="2"/>
                  </a:cubicBezTo>
                  <a:cubicBezTo>
                    <a:pt x="0" y="53"/>
                    <a:pt x="202" y="1327"/>
                    <a:pt x="443" y="1830"/>
                  </a:cubicBezTo>
                  <a:cubicBezTo>
                    <a:pt x="685" y="2314"/>
                    <a:pt x="1049" y="2452"/>
                    <a:pt x="1227" y="2452"/>
                  </a:cubicBezTo>
                  <a:cubicBezTo>
                    <a:pt x="1233" y="2452"/>
                    <a:pt x="1239" y="2451"/>
                    <a:pt x="1245" y="2451"/>
                  </a:cubicBezTo>
                  <a:cubicBezTo>
                    <a:pt x="1406" y="2441"/>
                    <a:pt x="1777" y="2280"/>
                    <a:pt x="1977" y="1758"/>
                  </a:cubicBezTo>
                  <a:cubicBezTo>
                    <a:pt x="2163" y="1240"/>
                    <a:pt x="2245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7"/>
            <p:cNvSpPr/>
            <p:nvPr/>
          </p:nvSpPr>
          <p:spPr>
            <a:xfrm>
              <a:off x="6599775" y="2082885"/>
              <a:ext cx="124740" cy="70657"/>
            </a:xfrm>
            <a:custGeom>
              <a:avLst/>
              <a:gdLst/>
              <a:ahLst/>
              <a:cxnLst/>
              <a:rect l="l" t="t" r="r" b="b"/>
              <a:pathLst>
                <a:path w="429" h="243" extrusionOk="0">
                  <a:moveTo>
                    <a:pt x="257" y="0"/>
                  </a:moveTo>
                  <a:cubicBezTo>
                    <a:pt x="246" y="0"/>
                    <a:pt x="234" y="1"/>
                    <a:pt x="222" y="1"/>
                  </a:cubicBezTo>
                  <a:cubicBezTo>
                    <a:pt x="10" y="13"/>
                    <a:pt x="0" y="83"/>
                    <a:pt x="51" y="143"/>
                  </a:cubicBezTo>
                  <a:cubicBezTo>
                    <a:pt x="111" y="223"/>
                    <a:pt x="190" y="242"/>
                    <a:pt x="231" y="242"/>
                  </a:cubicBezTo>
                  <a:cubicBezTo>
                    <a:pt x="260" y="242"/>
                    <a:pt x="342" y="213"/>
                    <a:pt x="393" y="122"/>
                  </a:cubicBezTo>
                  <a:cubicBezTo>
                    <a:pt x="429" y="65"/>
                    <a:pt x="423" y="0"/>
                    <a:pt x="257" y="0"/>
                  </a:cubicBezTo>
                  <a:close/>
                </a:path>
              </a:pathLst>
            </a:custGeom>
            <a:solidFill>
              <a:srgbClr val="9E5159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7"/>
            <p:cNvSpPr/>
            <p:nvPr/>
          </p:nvSpPr>
          <p:spPr>
            <a:xfrm>
              <a:off x="6599775" y="2080268"/>
              <a:ext cx="125613" cy="73273"/>
            </a:xfrm>
            <a:custGeom>
              <a:avLst/>
              <a:gdLst/>
              <a:ahLst/>
              <a:cxnLst/>
              <a:rect l="l" t="t" r="r" b="b"/>
              <a:pathLst>
                <a:path w="432" h="252" fill="none" extrusionOk="0">
                  <a:moveTo>
                    <a:pt x="231" y="251"/>
                  </a:moveTo>
                  <a:cubicBezTo>
                    <a:pt x="260" y="251"/>
                    <a:pt x="342" y="222"/>
                    <a:pt x="393" y="131"/>
                  </a:cubicBezTo>
                  <a:cubicBezTo>
                    <a:pt x="431" y="71"/>
                    <a:pt x="422" y="1"/>
                    <a:pt x="222" y="10"/>
                  </a:cubicBezTo>
                  <a:cubicBezTo>
                    <a:pt x="10" y="22"/>
                    <a:pt x="0" y="92"/>
                    <a:pt x="51" y="152"/>
                  </a:cubicBezTo>
                  <a:cubicBezTo>
                    <a:pt x="111" y="232"/>
                    <a:pt x="190" y="251"/>
                    <a:pt x="231" y="25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37"/>
            <p:cNvSpPr/>
            <p:nvPr/>
          </p:nvSpPr>
          <p:spPr>
            <a:xfrm>
              <a:off x="6614313" y="2107018"/>
              <a:ext cx="102642" cy="46523"/>
            </a:xfrm>
            <a:custGeom>
              <a:avLst/>
              <a:gdLst/>
              <a:ahLst/>
              <a:cxnLst/>
              <a:rect l="l" t="t" r="r" b="b"/>
              <a:pathLst>
                <a:path w="353" h="160" extrusionOk="0">
                  <a:moveTo>
                    <a:pt x="172" y="0"/>
                  </a:moveTo>
                  <a:cubicBezTo>
                    <a:pt x="80" y="10"/>
                    <a:pt x="20" y="29"/>
                    <a:pt x="1" y="60"/>
                  </a:cubicBezTo>
                  <a:cubicBezTo>
                    <a:pt x="61" y="140"/>
                    <a:pt x="140" y="159"/>
                    <a:pt x="181" y="159"/>
                  </a:cubicBezTo>
                  <a:cubicBezTo>
                    <a:pt x="210" y="159"/>
                    <a:pt x="292" y="130"/>
                    <a:pt x="343" y="39"/>
                  </a:cubicBezTo>
                  <a:lnTo>
                    <a:pt x="352" y="39"/>
                  </a:lnTo>
                  <a:cubicBezTo>
                    <a:pt x="321" y="19"/>
                    <a:pt x="261" y="0"/>
                    <a:pt x="172" y="0"/>
                  </a:cubicBezTo>
                  <a:close/>
                </a:path>
              </a:pathLst>
            </a:custGeom>
            <a:solidFill>
              <a:srgbClr val="F7818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7"/>
            <p:cNvSpPr/>
            <p:nvPr/>
          </p:nvSpPr>
          <p:spPr>
            <a:xfrm>
              <a:off x="6614313" y="2107018"/>
              <a:ext cx="102642" cy="46523"/>
            </a:xfrm>
            <a:custGeom>
              <a:avLst/>
              <a:gdLst/>
              <a:ahLst/>
              <a:cxnLst/>
              <a:rect l="l" t="t" r="r" b="b"/>
              <a:pathLst>
                <a:path w="353" h="160" fill="none" extrusionOk="0">
                  <a:moveTo>
                    <a:pt x="172" y="0"/>
                  </a:moveTo>
                  <a:cubicBezTo>
                    <a:pt x="80" y="10"/>
                    <a:pt x="20" y="29"/>
                    <a:pt x="1" y="60"/>
                  </a:cubicBezTo>
                  <a:lnTo>
                    <a:pt x="1" y="60"/>
                  </a:lnTo>
                  <a:cubicBezTo>
                    <a:pt x="61" y="140"/>
                    <a:pt x="140" y="159"/>
                    <a:pt x="181" y="159"/>
                  </a:cubicBezTo>
                  <a:lnTo>
                    <a:pt x="181" y="159"/>
                  </a:lnTo>
                  <a:cubicBezTo>
                    <a:pt x="210" y="159"/>
                    <a:pt x="292" y="130"/>
                    <a:pt x="343" y="39"/>
                  </a:cubicBezTo>
                  <a:lnTo>
                    <a:pt x="352" y="39"/>
                  </a:lnTo>
                  <a:cubicBezTo>
                    <a:pt x="321" y="19"/>
                    <a:pt x="261" y="0"/>
                    <a:pt x="17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37"/>
            <p:cNvSpPr/>
            <p:nvPr/>
          </p:nvSpPr>
          <p:spPr>
            <a:xfrm>
              <a:off x="6640191" y="2039853"/>
              <a:ext cx="41580" cy="12212"/>
            </a:xfrm>
            <a:custGeom>
              <a:avLst/>
              <a:gdLst/>
              <a:ahLst/>
              <a:cxnLst/>
              <a:rect l="l" t="t" r="r" b="b"/>
              <a:pathLst>
                <a:path w="143" h="42" fill="none" extrusionOk="0">
                  <a:moveTo>
                    <a:pt x="1" y="10"/>
                  </a:moveTo>
                  <a:cubicBezTo>
                    <a:pt x="42" y="41"/>
                    <a:pt x="102" y="41"/>
                    <a:pt x="143" y="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37"/>
            <p:cNvSpPr/>
            <p:nvPr/>
          </p:nvSpPr>
          <p:spPr>
            <a:xfrm>
              <a:off x="6497427" y="1975304"/>
              <a:ext cx="12212" cy="15120"/>
            </a:xfrm>
            <a:custGeom>
              <a:avLst/>
              <a:gdLst/>
              <a:ahLst/>
              <a:cxnLst/>
              <a:rect l="l" t="t" r="r" b="b"/>
              <a:pathLst>
                <a:path w="42" h="52" fill="none" extrusionOk="0">
                  <a:moveTo>
                    <a:pt x="42" y="1"/>
                  </a:moveTo>
                  <a:lnTo>
                    <a:pt x="1" y="5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37"/>
            <p:cNvSpPr/>
            <p:nvPr/>
          </p:nvSpPr>
          <p:spPr>
            <a:xfrm>
              <a:off x="6521270" y="1975304"/>
              <a:ext cx="11340" cy="15120"/>
            </a:xfrm>
            <a:custGeom>
              <a:avLst/>
              <a:gdLst/>
              <a:ahLst/>
              <a:cxnLst/>
              <a:rect l="l" t="t" r="r" b="b"/>
              <a:pathLst>
                <a:path w="39" h="52" fill="none" extrusionOk="0">
                  <a:moveTo>
                    <a:pt x="39" y="1"/>
                  </a:moveTo>
                  <a:lnTo>
                    <a:pt x="0" y="5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37"/>
            <p:cNvSpPr/>
            <p:nvPr/>
          </p:nvSpPr>
          <p:spPr>
            <a:xfrm>
              <a:off x="6541623" y="1972396"/>
              <a:ext cx="14829" cy="15120"/>
            </a:xfrm>
            <a:custGeom>
              <a:avLst/>
              <a:gdLst/>
              <a:ahLst/>
              <a:cxnLst/>
              <a:rect l="l" t="t" r="r" b="b"/>
              <a:pathLst>
                <a:path w="51" h="52" fill="none" extrusionOk="0">
                  <a:moveTo>
                    <a:pt x="51" y="1"/>
                  </a:moveTo>
                  <a:lnTo>
                    <a:pt x="0" y="52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37"/>
            <p:cNvSpPr/>
            <p:nvPr/>
          </p:nvSpPr>
          <p:spPr>
            <a:xfrm>
              <a:off x="6759985" y="1964255"/>
              <a:ext cx="12212" cy="14248"/>
            </a:xfrm>
            <a:custGeom>
              <a:avLst/>
              <a:gdLst/>
              <a:ahLst/>
              <a:cxnLst/>
              <a:rect l="l" t="t" r="r" b="b"/>
              <a:pathLst>
                <a:path w="42" h="49" fill="none" extrusionOk="0">
                  <a:moveTo>
                    <a:pt x="41" y="0"/>
                  </a:moveTo>
                  <a:lnTo>
                    <a:pt x="1" y="48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37"/>
            <p:cNvSpPr/>
            <p:nvPr/>
          </p:nvSpPr>
          <p:spPr>
            <a:xfrm>
              <a:off x="6780339" y="1960766"/>
              <a:ext cx="14829" cy="14829"/>
            </a:xfrm>
            <a:custGeom>
              <a:avLst/>
              <a:gdLst/>
              <a:ahLst/>
              <a:cxnLst/>
              <a:rect l="l" t="t" r="r" b="b"/>
              <a:pathLst>
                <a:path w="51" h="51" fill="none" extrusionOk="0">
                  <a:moveTo>
                    <a:pt x="51" y="0"/>
                  </a:moveTo>
                  <a:lnTo>
                    <a:pt x="0" y="5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37"/>
            <p:cNvSpPr/>
            <p:nvPr/>
          </p:nvSpPr>
          <p:spPr>
            <a:xfrm>
              <a:off x="6804181" y="1960766"/>
              <a:ext cx="14829" cy="14829"/>
            </a:xfrm>
            <a:custGeom>
              <a:avLst/>
              <a:gdLst/>
              <a:ahLst/>
              <a:cxnLst/>
              <a:rect l="l" t="t" r="r" b="b"/>
              <a:pathLst>
                <a:path w="51" h="51" fill="none" extrusionOk="0">
                  <a:moveTo>
                    <a:pt x="51" y="0"/>
                  </a:moveTo>
                  <a:lnTo>
                    <a:pt x="0" y="5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37"/>
            <p:cNvSpPr/>
            <p:nvPr/>
          </p:nvSpPr>
          <p:spPr>
            <a:xfrm>
              <a:off x="6742539" y="1864233"/>
              <a:ext cx="67459" cy="22098"/>
            </a:xfrm>
            <a:custGeom>
              <a:avLst/>
              <a:gdLst/>
              <a:ahLst/>
              <a:cxnLst/>
              <a:rect l="l" t="t" r="r" b="b"/>
              <a:pathLst>
                <a:path w="232" h="76" extrusionOk="0">
                  <a:moveTo>
                    <a:pt x="144" y="0"/>
                  </a:moveTo>
                  <a:cubicBezTo>
                    <a:pt x="137" y="0"/>
                    <a:pt x="129" y="1"/>
                    <a:pt x="121" y="2"/>
                  </a:cubicBezTo>
                  <a:cubicBezTo>
                    <a:pt x="70" y="2"/>
                    <a:pt x="22" y="31"/>
                    <a:pt x="0" y="62"/>
                  </a:cubicBezTo>
                  <a:cubicBezTo>
                    <a:pt x="0" y="69"/>
                    <a:pt x="5" y="76"/>
                    <a:pt x="16" y="76"/>
                  </a:cubicBezTo>
                  <a:cubicBezTo>
                    <a:pt x="20" y="76"/>
                    <a:pt x="25" y="75"/>
                    <a:pt x="32" y="72"/>
                  </a:cubicBezTo>
                  <a:cubicBezTo>
                    <a:pt x="51" y="72"/>
                    <a:pt x="111" y="53"/>
                    <a:pt x="171" y="53"/>
                  </a:cubicBezTo>
                  <a:cubicBezTo>
                    <a:pt x="183" y="56"/>
                    <a:pt x="193" y="57"/>
                    <a:pt x="202" y="57"/>
                  </a:cubicBezTo>
                  <a:cubicBezTo>
                    <a:pt x="222" y="57"/>
                    <a:pt x="231" y="50"/>
                    <a:pt x="231" y="43"/>
                  </a:cubicBezTo>
                  <a:cubicBezTo>
                    <a:pt x="223" y="24"/>
                    <a:pt x="191" y="0"/>
                    <a:pt x="144" y="0"/>
                  </a:cubicBezTo>
                  <a:close/>
                </a:path>
              </a:pathLst>
            </a:custGeom>
            <a:solidFill>
              <a:srgbClr val="262C38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37"/>
            <p:cNvSpPr/>
            <p:nvPr/>
          </p:nvSpPr>
          <p:spPr>
            <a:xfrm>
              <a:off x="6742539" y="1861907"/>
              <a:ext cx="67459" cy="26169"/>
            </a:xfrm>
            <a:custGeom>
              <a:avLst/>
              <a:gdLst/>
              <a:ahLst/>
              <a:cxnLst/>
              <a:rect l="l" t="t" r="r" b="b"/>
              <a:pathLst>
                <a:path w="232" h="90" fill="none" extrusionOk="0">
                  <a:moveTo>
                    <a:pt x="0" y="70"/>
                  </a:moveTo>
                  <a:cubicBezTo>
                    <a:pt x="0" y="80"/>
                    <a:pt x="10" y="90"/>
                    <a:pt x="32" y="80"/>
                  </a:cubicBezTo>
                  <a:cubicBezTo>
                    <a:pt x="51" y="80"/>
                    <a:pt x="111" y="61"/>
                    <a:pt x="171" y="61"/>
                  </a:cubicBezTo>
                  <a:cubicBezTo>
                    <a:pt x="212" y="70"/>
                    <a:pt x="231" y="61"/>
                    <a:pt x="231" y="51"/>
                  </a:cubicBezTo>
                  <a:cubicBezTo>
                    <a:pt x="222" y="29"/>
                    <a:pt x="181" y="1"/>
                    <a:pt x="121" y="10"/>
                  </a:cubicBezTo>
                  <a:cubicBezTo>
                    <a:pt x="70" y="10"/>
                    <a:pt x="22" y="39"/>
                    <a:pt x="0" y="7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37"/>
            <p:cNvSpPr/>
            <p:nvPr/>
          </p:nvSpPr>
          <p:spPr>
            <a:xfrm>
              <a:off x="6495683" y="1879353"/>
              <a:ext cx="68331" cy="19772"/>
            </a:xfrm>
            <a:custGeom>
              <a:avLst/>
              <a:gdLst/>
              <a:ahLst/>
              <a:cxnLst/>
              <a:rect l="l" t="t" r="r" b="b"/>
              <a:pathLst>
                <a:path w="235" h="68" extrusionOk="0">
                  <a:moveTo>
                    <a:pt x="108" y="1"/>
                  </a:moveTo>
                  <a:cubicBezTo>
                    <a:pt x="48" y="1"/>
                    <a:pt x="7" y="39"/>
                    <a:pt x="7" y="51"/>
                  </a:cubicBezTo>
                  <a:cubicBezTo>
                    <a:pt x="1" y="63"/>
                    <a:pt x="5" y="67"/>
                    <a:pt x="20" y="67"/>
                  </a:cubicBezTo>
                  <a:cubicBezTo>
                    <a:pt x="30" y="67"/>
                    <a:pt x="46" y="65"/>
                    <a:pt x="67" y="61"/>
                  </a:cubicBezTo>
                  <a:cubicBezTo>
                    <a:pt x="87" y="54"/>
                    <a:pt x="107" y="51"/>
                    <a:pt x="126" y="51"/>
                  </a:cubicBezTo>
                  <a:cubicBezTo>
                    <a:pt x="163" y="51"/>
                    <a:pt x="194" y="61"/>
                    <a:pt x="209" y="61"/>
                  </a:cubicBezTo>
                  <a:cubicBezTo>
                    <a:pt x="215" y="64"/>
                    <a:pt x="219" y="65"/>
                    <a:pt x="223" y="65"/>
                  </a:cubicBezTo>
                  <a:cubicBezTo>
                    <a:pt x="232" y="65"/>
                    <a:pt x="235" y="58"/>
                    <a:pt x="228" y="51"/>
                  </a:cubicBezTo>
                  <a:cubicBezTo>
                    <a:pt x="209" y="20"/>
                    <a:pt x="158" y="1"/>
                    <a:pt x="108" y="1"/>
                  </a:cubicBezTo>
                  <a:close/>
                </a:path>
              </a:pathLst>
            </a:custGeom>
            <a:solidFill>
              <a:srgbClr val="262C38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37"/>
            <p:cNvSpPr/>
            <p:nvPr/>
          </p:nvSpPr>
          <p:spPr>
            <a:xfrm>
              <a:off x="6494519" y="1879353"/>
              <a:ext cx="70366" cy="20644"/>
            </a:xfrm>
            <a:custGeom>
              <a:avLst/>
              <a:gdLst/>
              <a:ahLst/>
              <a:cxnLst/>
              <a:rect l="l" t="t" r="r" b="b"/>
              <a:pathLst>
                <a:path w="242" h="71" fill="none" extrusionOk="0">
                  <a:moveTo>
                    <a:pt x="232" y="51"/>
                  </a:moveTo>
                  <a:cubicBezTo>
                    <a:pt x="242" y="61"/>
                    <a:pt x="232" y="71"/>
                    <a:pt x="213" y="61"/>
                  </a:cubicBezTo>
                  <a:cubicBezTo>
                    <a:pt x="191" y="61"/>
                    <a:pt x="131" y="39"/>
                    <a:pt x="71" y="61"/>
                  </a:cubicBezTo>
                  <a:cubicBezTo>
                    <a:pt x="20" y="71"/>
                    <a:pt x="1" y="71"/>
                    <a:pt x="11" y="51"/>
                  </a:cubicBezTo>
                  <a:cubicBezTo>
                    <a:pt x="11" y="39"/>
                    <a:pt x="52" y="1"/>
                    <a:pt x="112" y="1"/>
                  </a:cubicBezTo>
                  <a:cubicBezTo>
                    <a:pt x="162" y="1"/>
                    <a:pt x="213" y="20"/>
                    <a:pt x="232" y="5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37"/>
            <p:cNvSpPr/>
            <p:nvPr/>
          </p:nvSpPr>
          <p:spPr>
            <a:xfrm>
              <a:off x="6707357" y="1797649"/>
              <a:ext cx="132010" cy="34892"/>
            </a:xfrm>
            <a:custGeom>
              <a:avLst/>
              <a:gdLst/>
              <a:ahLst/>
              <a:cxnLst/>
              <a:rect l="l" t="t" r="r" b="b"/>
              <a:pathLst>
                <a:path w="454" h="120" extrusionOk="0">
                  <a:moveTo>
                    <a:pt x="324" y="0"/>
                  </a:moveTo>
                  <a:cubicBezTo>
                    <a:pt x="263" y="0"/>
                    <a:pt x="143" y="10"/>
                    <a:pt x="23" y="51"/>
                  </a:cubicBezTo>
                  <a:cubicBezTo>
                    <a:pt x="1" y="60"/>
                    <a:pt x="1" y="60"/>
                    <a:pt x="1" y="70"/>
                  </a:cubicBezTo>
                  <a:cubicBezTo>
                    <a:pt x="1" y="79"/>
                    <a:pt x="11" y="101"/>
                    <a:pt x="42" y="111"/>
                  </a:cubicBezTo>
                  <a:cubicBezTo>
                    <a:pt x="52" y="117"/>
                    <a:pt x="60" y="119"/>
                    <a:pt x="69" y="119"/>
                  </a:cubicBezTo>
                  <a:cubicBezTo>
                    <a:pt x="86" y="119"/>
                    <a:pt x="102" y="111"/>
                    <a:pt x="121" y="111"/>
                  </a:cubicBezTo>
                  <a:cubicBezTo>
                    <a:pt x="153" y="101"/>
                    <a:pt x="273" y="60"/>
                    <a:pt x="333" y="51"/>
                  </a:cubicBezTo>
                  <a:cubicBezTo>
                    <a:pt x="366" y="51"/>
                    <a:pt x="431" y="72"/>
                    <a:pt x="449" y="72"/>
                  </a:cubicBezTo>
                  <a:cubicBezTo>
                    <a:pt x="452" y="72"/>
                    <a:pt x="454" y="71"/>
                    <a:pt x="454" y="70"/>
                  </a:cubicBezTo>
                  <a:cubicBezTo>
                    <a:pt x="454" y="60"/>
                    <a:pt x="372" y="0"/>
                    <a:pt x="324" y="0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37"/>
            <p:cNvSpPr/>
            <p:nvPr/>
          </p:nvSpPr>
          <p:spPr>
            <a:xfrm>
              <a:off x="6462536" y="1810442"/>
              <a:ext cx="131719" cy="29368"/>
            </a:xfrm>
            <a:custGeom>
              <a:avLst/>
              <a:gdLst/>
              <a:ahLst/>
              <a:cxnLst/>
              <a:rect l="l" t="t" r="r" b="b"/>
              <a:pathLst>
                <a:path w="453" h="101" extrusionOk="0">
                  <a:moveTo>
                    <a:pt x="208" y="1"/>
                  </a:moveTo>
                  <a:cubicBezTo>
                    <a:pt x="173" y="1"/>
                    <a:pt x="143" y="3"/>
                    <a:pt x="121" y="7"/>
                  </a:cubicBezTo>
                  <a:cubicBezTo>
                    <a:pt x="70" y="16"/>
                    <a:pt x="0" y="76"/>
                    <a:pt x="0" y="86"/>
                  </a:cubicBezTo>
                  <a:cubicBezTo>
                    <a:pt x="0" y="87"/>
                    <a:pt x="2" y="88"/>
                    <a:pt x="5" y="88"/>
                  </a:cubicBezTo>
                  <a:cubicBezTo>
                    <a:pt x="22" y="88"/>
                    <a:pt x="86" y="65"/>
                    <a:pt x="111" y="57"/>
                  </a:cubicBezTo>
                  <a:cubicBezTo>
                    <a:pt x="171" y="57"/>
                    <a:pt x="301" y="86"/>
                    <a:pt x="333" y="96"/>
                  </a:cubicBezTo>
                  <a:cubicBezTo>
                    <a:pt x="352" y="96"/>
                    <a:pt x="368" y="101"/>
                    <a:pt x="385" y="101"/>
                  </a:cubicBezTo>
                  <a:cubicBezTo>
                    <a:pt x="394" y="101"/>
                    <a:pt x="402" y="100"/>
                    <a:pt x="412" y="96"/>
                  </a:cubicBezTo>
                  <a:cubicBezTo>
                    <a:pt x="443" y="76"/>
                    <a:pt x="453" y="57"/>
                    <a:pt x="453" y="47"/>
                  </a:cubicBezTo>
                  <a:cubicBezTo>
                    <a:pt x="453" y="35"/>
                    <a:pt x="443" y="26"/>
                    <a:pt x="422" y="26"/>
                  </a:cubicBezTo>
                  <a:cubicBezTo>
                    <a:pt x="345" y="8"/>
                    <a:pt x="269" y="1"/>
                    <a:pt x="208" y="1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7"/>
            <p:cNvSpPr/>
            <p:nvPr/>
          </p:nvSpPr>
          <p:spPr>
            <a:xfrm>
              <a:off x="6349138" y="1432453"/>
              <a:ext cx="586192" cy="464646"/>
            </a:xfrm>
            <a:custGeom>
              <a:avLst/>
              <a:gdLst/>
              <a:ahLst/>
              <a:cxnLst/>
              <a:rect l="l" t="t" r="r" b="b"/>
              <a:pathLst>
                <a:path w="2016" h="1598" extrusionOk="0">
                  <a:moveTo>
                    <a:pt x="1039" y="0"/>
                  </a:moveTo>
                  <a:cubicBezTo>
                    <a:pt x="1018" y="0"/>
                    <a:pt x="995" y="1"/>
                    <a:pt x="973" y="2"/>
                  </a:cubicBezTo>
                  <a:cubicBezTo>
                    <a:pt x="89" y="52"/>
                    <a:pt x="0" y="794"/>
                    <a:pt x="29" y="1107"/>
                  </a:cubicBezTo>
                  <a:cubicBezTo>
                    <a:pt x="51" y="1396"/>
                    <a:pt x="149" y="1576"/>
                    <a:pt x="149" y="1576"/>
                  </a:cubicBezTo>
                  <a:lnTo>
                    <a:pt x="149" y="1598"/>
                  </a:lnTo>
                  <a:cubicBezTo>
                    <a:pt x="450" y="1396"/>
                    <a:pt x="612" y="986"/>
                    <a:pt x="612" y="986"/>
                  </a:cubicBezTo>
                  <a:cubicBezTo>
                    <a:pt x="621" y="1145"/>
                    <a:pt x="682" y="1335"/>
                    <a:pt x="682" y="1335"/>
                  </a:cubicBezTo>
                  <a:lnTo>
                    <a:pt x="723" y="1347"/>
                  </a:lnTo>
                  <a:cubicBezTo>
                    <a:pt x="662" y="1107"/>
                    <a:pt x="732" y="765"/>
                    <a:pt x="732" y="765"/>
                  </a:cubicBezTo>
                  <a:cubicBezTo>
                    <a:pt x="732" y="765"/>
                    <a:pt x="821" y="1186"/>
                    <a:pt x="963" y="1386"/>
                  </a:cubicBezTo>
                  <a:lnTo>
                    <a:pt x="1014" y="1396"/>
                  </a:lnTo>
                  <a:cubicBezTo>
                    <a:pt x="1014" y="1396"/>
                    <a:pt x="942" y="1256"/>
                    <a:pt x="913" y="1107"/>
                  </a:cubicBezTo>
                  <a:lnTo>
                    <a:pt x="913" y="1107"/>
                  </a:lnTo>
                  <a:cubicBezTo>
                    <a:pt x="1033" y="1335"/>
                    <a:pt x="1153" y="1408"/>
                    <a:pt x="1153" y="1408"/>
                  </a:cubicBezTo>
                  <a:cubicBezTo>
                    <a:pt x="1153" y="1408"/>
                    <a:pt x="1249" y="1432"/>
                    <a:pt x="1334" y="1432"/>
                  </a:cubicBezTo>
                  <a:cubicBezTo>
                    <a:pt x="1355" y="1432"/>
                    <a:pt x="1376" y="1431"/>
                    <a:pt x="1394" y="1427"/>
                  </a:cubicBezTo>
                  <a:cubicBezTo>
                    <a:pt x="1334" y="1215"/>
                    <a:pt x="1315" y="835"/>
                    <a:pt x="1315" y="835"/>
                  </a:cubicBezTo>
                  <a:lnTo>
                    <a:pt x="1315" y="835"/>
                  </a:lnTo>
                  <a:cubicBezTo>
                    <a:pt x="1315" y="835"/>
                    <a:pt x="1474" y="1316"/>
                    <a:pt x="1936" y="1487"/>
                  </a:cubicBezTo>
                  <a:cubicBezTo>
                    <a:pt x="1936" y="1487"/>
                    <a:pt x="2015" y="1307"/>
                    <a:pt x="2015" y="1015"/>
                  </a:cubicBezTo>
                  <a:cubicBezTo>
                    <a:pt x="2015" y="703"/>
                    <a:pt x="1865" y="0"/>
                    <a:pt x="1039" y="0"/>
                  </a:cubicBezTo>
                  <a:close/>
                </a:path>
              </a:pathLst>
            </a:custGeom>
            <a:solidFill>
              <a:srgbClr val="5A4C70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37"/>
            <p:cNvSpPr/>
            <p:nvPr/>
          </p:nvSpPr>
          <p:spPr>
            <a:xfrm>
              <a:off x="6821627" y="1692393"/>
              <a:ext cx="180859" cy="513495"/>
            </a:xfrm>
            <a:custGeom>
              <a:avLst/>
              <a:gdLst/>
              <a:ahLst/>
              <a:cxnLst/>
              <a:rect l="l" t="t" r="r" b="b"/>
              <a:pathLst>
                <a:path w="622" h="1766" extrusionOk="0">
                  <a:moveTo>
                    <a:pt x="390" y="1"/>
                  </a:moveTo>
                  <a:lnTo>
                    <a:pt x="0" y="51"/>
                  </a:lnTo>
                  <a:cubicBezTo>
                    <a:pt x="0" y="51"/>
                    <a:pt x="330" y="1135"/>
                    <a:pt x="159" y="1766"/>
                  </a:cubicBezTo>
                  <a:cubicBezTo>
                    <a:pt x="330" y="1645"/>
                    <a:pt x="422" y="1465"/>
                    <a:pt x="422" y="1465"/>
                  </a:cubicBezTo>
                  <a:cubicBezTo>
                    <a:pt x="422" y="1465"/>
                    <a:pt x="431" y="1547"/>
                    <a:pt x="441" y="1576"/>
                  </a:cubicBezTo>
                  <a:cubicBezTo>
                    <a:pt x="571" y="1455"/>
                    <a:pt x="622" y="1275"/>
                    <a:pt x="581" y="964"/>
                  </a:cubicBezTo>
                  <a:cubicBezTo>
                    <a:pt x="542" y="644"/>
                    <a:pt x="441" y="251"/>
                    <a:pt x="390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37"/>
            <p:cNvSpPr/>
            <p:nvPr/>
          </p:nvSpPr>
          <p:spPr>
            <a:xfrm>
              <a:off x="6850412" y="1677855"/>
              <a:ext cx="152073" cy="528034"/>
            </a:xfrm>
            <a:custGeom>
              <a:avLst/>
              <a:gdLst/>
              <a:ahLst/>
              <a:cxnLst/>
              <a:rect l="l" t="t" r="r" b="b"/>
              <a:pathLst>
                <a:path w="523" h="1816" fill="none" extrusionOk="0">
                  <a:moveTo>
                    <a:pt x="0" y="491"/>
                  </a:moveTo>
                  <a:cubicBezTo>
                    <a:pt x="82" y="865"/>
                    <a:pt x="161" y="1426"/>
                    <a:pt x="60" y="1816"/>
                  </a:cubicBezTo>
                  <a:cubicBezTo>
                    <a:pt x="231" y="1695"/>
                    <a:pt x="323" y="1515"/>
                    <a:pt x="323" y="1515"/>
                  </a:cubicBezTo>
                  <a:cubicBezTo>
                    <a:pt x="323" y="1515"/>
                    <a:pt x="332" y="1597"/>
                    <a:pt x="342" y="1626"/>
                  </a:cubicBezTo>
                  <a:cubicBezTo>
                    <a:pt x="472" y="1505"/>
                    <a:pt x="523" y="1325"/>
                    <a:pt x="482" y="1014"/>
                  </a:cubicBezTo>
                  <a:cubicBezTo>
                    <a:pt x="443" y="694"/>
                    <a:pt x="342" y="301"/>
                    <a:pt x="291" y="51"/>
                  </a:cubicBezTo>
                  <a:cubicBezTo>
                    <a:pt x="291" y="51"/>
                    <a:pt x="282" y="10"/>
                    <a:pt x="282" y="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7"/>
            <p:cNvSpPr/>
            <p:nvPr/>
          </p:nvSpPr>
          <p:spPr>
            <a:xfrm>
              <a:off x="6818719" y="1704315"/>
              <a:ext cx="38091" cy="122995"/>
            </a:xfrm>
            <a:custGeom>
              <a:avLst/>
              <a:gdLst/>
              <a:ahLst/>
              <a:cxnLst/>
              <a:rect l="l" t="t" r="r" b="b"/>
              <a:pathLst>
                <a:path w="131" h="423" extrusionOk="0">
                  <a:moveTo>
                    <a:pt x="1" y="1"/>
                  </a:moveTo>
                  <a:lnTo>
                    <a:pt x="1" y="10"/>
                  </a:lnTo>
                  <a:cubicBezTo>
                    <a:pt x="1" y="10"/>
                    <a:pt x="20" y="112"/>
                    <a:pt x="49" y="210"/>
                  </a:cubicBezTo>
                  <a:cubicBezTo>
                    <a:pt x="71" y="302"/>
                    <a:pt x="90" y="400"/>
                    <a:pt x="90" y="400"/>
                  </a:cubicBezTo>
                  <a:cubicBezTo>
                    <a:pt x="90" y="412"/>
                    <a:pt x="99" y="422"/>
                    <a:pt x="109" y="422"/>
                  </a:cubicBezTo>
                  <a:cubicBezTo>
                    <a:pt x="121" y="422"/>
                    <a:pt x="131" y="412"/>
                    <a:pt x="131" y="391"/>
                  </a:cubicBezTo>
                  <a:cubicBezTo>
                    <a:pt x="131" y="391"/>
                    <a:pt x="99" y="302"/>
                    <a:pt x="71" y="201"/>
                  </a:cubicBezTo>
                  <a:cubicBezTo>
                    <a:pt x="49" y="99"/>
                    <a:pt x="20" y="1"/>
                    <a:pt x="20" y="1"/>
                  </a:cubicBezTo>
                  <a:close/>
                </a:path>
              </a:pathLst>
            </a:custGeom>
            <a:solidFill>
              <a:srgbClr val="341E4D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37"/>
            <p:cNvSpPr/>
            <p:nvPr/>
          </p:nvSpPr>
          <p:spPr>
            <a:xfrm>
              <a:off x="6937932" y="1984317"/>
              <a:ext cx="23843" cy="143348"/>
            </a:xfrm>
            <a:custGeom>
              <a:avLst/>
              <a:gdLst/>
              <a:ahLst/>
              <a:cxnLst/>
              <a:rect l="l" t="t" r="r" b="b"/>
              <a:pathLst>
                <a:path w="82" h="493" extrusionOk="0">
                  <a:moveTo>
                    <a:pt x="72" y="1"/>
                  </a:moveTo>
                  <a:cubicBezTo>
                    <a:pt x="60" y="1"/>
                    <a:pt x="60" y="1"/>
                    <a:pt x="60" y="11"/>
                  </a:cubicBezTo>
                  <a:lnTo>
                    <a:pt x="60" y="80"/>
                  </a:lnTo>
                  <a:cubicBezTo>
                    <a:pt x="60" y="121"/>
                    <a:pt x="51" y="181"/>
                    <a:pt x="41" y="242"/>
                  </a:cubicBezTo>
                  <a:cubicBezTo>
                    <a:pt x="41" y="302"/>
                    <a:pt x="31" y="352"/>
                    <a:pt x="22" y="401"/>
                  </a:cubicBezTo>
                  <a:cubicBezTo>
                    <a:pt x="12" y="422"/>
                    <a:pt x="12" y="432"/>
                    <a:pt x="0" y="451"/>
                  </a:cubicBezTo>
                  <a:lnTo>
                    <a:pt x="0" y="473"/>
                  </a:lnTo>
                  <a:cubicBezTo>
                    <a:pt x="0" y="482"/>
                    <a:pt x="0" y="492"/>
                    <a:pt x="12" y="492"/>
                  </a:cubicBezTo>
                  <a:cubicBezTo>
                    <a:pt x="31" y="492"/>
                    <a:pt x="41" y="492"/>
                    <a:pt x="41" y="482"/>
                  </a:cubicBezTo>
                  <a:lnTo>
                    <a:pt x="41" y="461"/>
                  </a:lnTo>
                  <a:cubicBezTo>
                    <a:pt x="51" y="441"/>
                    <a:pt x="51" y="422"/>
                    <a:pt x="51" y="401"/>
                  </a:cubicBezTo>
                  <a:cubicBezTo>
                    <a:pt x="60" y="362"/>
                    <a:pt x="72" y="302"/>
                    <a:pt x="72" y="242"/>
                  </a:cubicBezTo>
                  <a:cubicBezTo>
                    <a:pt x="72" y="181"/>
                    <a:pt x="82" y="121"/>
                    <a:pt x="72" y="80"/>
                  </a:cubicBezTo>
                  <a:lnTo>
                    <a:pt x="72" y="11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341E4D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37"/>
            <p:cNvSpPr/>
            <p:nvPr/>
          </p:nvSpPr>
          <p:spPr>
            <a:xfrm>
              <a:off x="6322388" y="1721760"/>
              <a:ext cx="149456" cy="501574"/>
            </a:xfrm>
            <a:custGeom>
              <a:avLst/>
              <a:gdLst/>
              <a:ahLst/>
              <a:cxnLst/>
              <a:rect l="l" t="t" r="r" b="b"/>
              <a:pathLst>
                <a:path w="514" h="1725" extrusionOk="0">
                  <a:moveTo>
                    <a:pt x="111" y="1"/>
                  </a:moveTo>
                  <a:cubicBezTo>
                    <a:pt x="83" y="251"/>
                    <a:pt x="22" y="653"/>
                    <a:pt x="10" y="974"/>
                  </a:cubicBezTo>
                  <a:cubicBezTo>
                    <a:pt x="1" y="1294"/>
                    <a:pt x="71" y="1465"/>
                    <a:pt x="213" y="1566"/>
                  </a:cubicBezTo>
                  <a:cubicBezTo>
                    <a:pt x="213" y="1535"/>
                    <a:pt x="222" y="1455"/>
                    <a:pt x="222" y="1455"/>
                  </a:cubicBezTo>
                  <a:cubicBezTo>
                    <a:pt x="222" y="1455"/>
                    <a:pt x="323" y="1626"/>
                    <a:pt x="514" y="1725"/>
                  </a:cubicBezTo>
                  <a:cubicBezTo>
                    <a:pt x="282" y="1123"/>
                    <a:pt x="504" y="1"/>
                    <a:pt x="504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37"/>
            <p:cNvSpPr/>
            <p:nvPr/>
          </p:nvSpPr>
          <p:spPr>
            <a:xfrm>
              <a:off x="6322388" y="1704315"/>
              <a:ext cx="149456" cy="519020"/>
            </a:xfrm>
            <a:custGeom>
              <a:avLst/>
              <a:gdLst/>
              <a:ahLst/>
              <a:cxnLst/>
              <a:rect l="l" t="t" r="r" b="b"/>
              <a:pathLst>
                <a:path w="514" h="1785" fill="none" extrusionOk="0">
                  <a:moveTo>
                    <a:pt x="444" y="461"/>
                  </a:moveTo>
                  <a:cubicBezTo>
                    <a:pt x="403" y="843"/>
                    <a:pt x="371" y="1414"/>
                    <a:pt x="514" y="1785"/>
                  </a:cubicBezTo>
                  <a:cubicBezTo>
                    <a:pt x="323" y="1686"/>
                    <a:pt x="222" y="1515"/>
                    <a:pt x="222" y="1515"/>
                  </a:cubicBezTo>
                  <a:cubicBezTo>
                    <a:pt x="222" y="1515"/>
                    <a:pt x="213" y="1595"/>
                    <a:pt x="213" y="1626"/>
                  </a:cubicBezTo>
                  <a:cubicBezTo>
                    <a:pt x="71" y="1525"/>
                    <a:pt x="1" y="1354"/>
                    <a:pt x="10" y="1034"/>
                  </a:cubicBezTo>
                  <a:cubicBezTo>
                    <a:pt x="22" y="713"/>
                    <a:pt x="83" y="311"/>
                    <a:pt x="111" y="61"/>
                  </a:cubicBezTo>
                  <a:cubicBezTo>
                    <a:pt x="111" y="61"/>
                    <a:pt x="111" y="10"/>
                    <a:pt x="121" y="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37"/>
            <p:cNvSpPr/>
            <p:nvPr/>
          </p:nvSpPr>
          <p:spPr>
            <a:xfrm>
              <a:off x="6445090" y="1720597"/>
              <a:ext cx="26751" cy="124158"/>
            </a:xfrm>
            <a:custGeom>
              <a:avLst/>
              <a:gdLst/>
              <a:ahLst/>
              <a:cxnLst/>
              <a:rect l="l" t="t" r="r" b="b"/>
              <a:pathLst>
                <a:path w="92" h="427" extrusionOk="0">
                  <a:moveTo>
                    <a:pt x="79" y="1"/>
                  </a:moveTo>
                  <a:cubicBezTo>
                    <a:pt x="75" y="1"/>
                    <a:pt x="70" y="5"/>
                    <a:pt x="70" y="5"/>
                  </a:cubicBezTo>
                  <a:cubicBezTo>
                    <a:pt x="70" y="5"/>
                    <a:pt x="51" y="104"/>
                    <a:pt x="31" y="205"/>
                  </a:cubicBezTo>
                  <a:cubicBezTo>
                    <a:pt x="22" y="306"/>
                    <a:pt x="0" y="405"/>
                    <a:pt x="0" y="405"/>
                  </a:cubicBezTo>
                  <a:cubicBezTo>
                    <a:pt x="0" y="417"/>
                    <a:pt x="10" y="426"/>
                    <a:pt x="22" y="426"/>
                  </a:cubicBezTo>
                  <a:cubicBezTo>
                    <a:pt x="31" y="426"/>
                    <a:pt x="41" y="426"/>
                    <a:pt x="41" y="417"/>
                  </a:cubicBezTo>
                  <a:cubicBezTo>
                    <a:pt x="41" y="417"/>
                    <a:pt x="51" y="316"/>
                    <a:pt x="60" y="214"/>
                  </a:cubicBezTo>
                  <a:cubicBezTo>
                    <a:pt x="82" y="116"/>
                    <a:pt x="92" y="15"/>
                    <a:pt x="92" y="15"/>
                  </a:cubicBezTo>
                  <a:cubicBezTo>
                    <a:pt x="92" y="5"/>
                    <a:pt x="92" y="5"/>
                    <a:pt x="82" y="5"/>
                  </a:cubicBezTo>
                  <a:cubicBezTo>
                    <a:pt x="82" y="2"/>
                    <a:pt x="81" y="1"/>
                    <a:pt x="79" y="1"/>
                  </a:cubicBezTo>
                  <a:close/>
                </a:path>
              </a:pathLst>
            </a:custGeom>
            <a:solidFill>
              <a:srgbClr val="341E4D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37"/>
            <p:cNvSpPr/>
            <p:nvPr/>
          </p:nvSpPr>
          <p:spPr>
            <a:xfrm>
              <a:off x="6357571" y="2013103"/>
              <a:ext cx="35183" cy="140441"/>
            </a:xfrm>
            <a:custGeom>
              <a:avLst/>
              <a:gdLst/>
              <a:ahLst/>
              <a:cxnLst/>
              <a:rect l="l" t="t" r="r" b="b"/>
              <a:pathLst>
                <a:path w="121" h="483" extrusionOk="0">
                  <a:moveTo>
                    <a:pt x="0" y="1"/>
                  </a:moveTo>
                  <a:cubicBezTo>
                    <a:pt x="0" y="1"/>
                    <a:pt x="0" y="32"/>
                    <a:pt x="10" y="82"/>
                  </a:cubicBezTo>
                  <a:cubicBezTo>
                    <a:pt x="10" y="121"/>
                    <a:pt x="22" y="181"/>
                    <a:pt x="31" y="241"/>
                  </a:cubicBezTo>
                  <a:cubicBezTo>
                    <a:pt x="31" y="302"/>
                    <a:pt x="51" y="352"/>
                    <a:pt x="60" y="403"/>
                  </a:cubicBezTo>
                  <a:cubicBezTo>
                    <a:pt x="60" y="422"/>
                    <a:pt x="70" y="444"/>
                    <a:pt x="70" y="453"/>
                  </a:cubicBezTo>
                  <a:cubicBezTo>
                    <a:pt x="82" y="463"/>
                    <a:pt x="82" y="473"/>
                    <a:pt x="82" y="473"/>
                  </a:cubicBezTo>
                  <a:cubicBezTo>
                    <a:pt x="82" y="482"/>
                    <a:pt x="92" y="482"/>
                    <a:pt x="111" y="482"/>
                  </a:cubicBezTo>
                  <a:cubicBezTo>
                    <a:pt x="120" y="482"/>
                    <a:pt x="120" y="473"/>
                    <a:pt x="120" y="463"/>
                  </a:cubicBezTo>
                  <a:lnTo>
                    <a:pt x="120" y="453"/>
                  </a:lnTo>
                  <a:cubicBezTo>
                    <a:pt x="120" y="453"/>
                    <a:pt x="111" y="453"/>
                    <a:pt x="111" y="444"/>
                  </a:cubicBezTo>
                  <a:cubicBezTo>
                    <a:pt x="111" y="422"/>
                    <a:pt x="101" y="412"/>
                    <a:pt x="92" y="393"/>
                  </a:cubicBezTo>
                  <a:cubicBezTo>
                    <a:pt x="82" y="352"/>
                    <a:pt x="60" y="292"/>
                    <a:pt x="51" y="232"/>
                  </a:cubicBezTo>
                  <a:cubicBezTo>
                    <a:pt x="41" y="181"/>
                    <a:pt x="31" y="121"/>
                    <a:pt x="22" y="82"/>
                  </a:cubicBezTo>
                  <a:cubicBezTo>
                    <a:pt x="22" y="32"/>
                    <a:pt x="10" y="1"/>
                    <a:pt x="10" y="1"/>
                  </a:cubicBezTo>
                  <a:close/>
                </a:path>
              </a:pathLst>
            </a:custGeom>
            <a:solidFill>
              <a:srgbClr val="341E4D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37"/>
            <p:cNvSpPr/>
            <p:nvPr/>
          </p:nvSpPr>
          <p:spPr>
            <a:xfrm>
              <a:off x="6634667" y="2349222"/>
              <a:ext cx="72983" cy="833921"/>
            </a:xfrm>
            <a:custGeom>
              <a:avLst/>
              <a:gdLst/>
              <a:ahLst/>
              <a:cxnLst/>
              <a:rect l="l" t="t" r="r" b="b"/>
              <a:pathLst>
                <a:path w="251" h="2868" extrusionOk="0">
                  <a:moveTo>
                    <a:pt x="1" y="0"/>
                  </a:moveTo>
                  <a:lnTo>
                    <a:pt x="1" y="2868"/>
                  </a:lnTo>
                  <a:lnTo>
                    <a:pt x="251" y="2868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7"/>
            <p:cNvSpPr/>
            <p:nvPr/>
          </p:nvSpPr>
          <p:spPr>
            <a:xfrm>
              <a:off x="6503824" y="2275660"/>
              <a:ext cx="166030" cy="213714"/>
            </a:xfrm>
            <a:custGeom>
              <a:avLst/>
              <a:gdLst/>
              <a:ahLst/>
              <a:cxnLst/>
              <a:rect l="l" t="t" r="r" b="b"/>
              <a:pathLst>
                <a:path w="571" h="735" extrusionOk="0">
                  <a:moveTo>
                    <a:pt x="150" y="0"/>
                  </a:moveTo>
                  <a:lnTo>
                    <a:pt x="0" y="222"/>
                  </a:lnTo>
                  <a:lnTo>
                    <a:pt x="280" y="735"/>
                  </a:lnTo>
                  <a:lnTo>
                    <a:pt x="571" y="253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37"/>
            <p:cNvSpPr/>
            <p:nvPr/>
          </p:nvSpPr>
          <p:spPr>
            <a:xfrm>
              <a:off x="6669558" y="2275660"/>
              <a:ext cx="166902" cy="213714"/>
            </a:xfrm>
            <a:custGeom>
              <a:avLst/>
              <a:gdLst/>
              <a:ahLst/>
              <a:cxnLst/>
              <a:rect l="l" t="t" r="r" b="b"/>
              <a:pathLst>
                <a:path w="574" h="735" extrusionOk="0">
                  <a:moveTo>
                    <a:pt x="422" y="0"/>
                  </a:moveTo>
                  <a:lnTo>
                    <a:pt x="1" y="253"/>
                  </a:lnTo>
                  <a:lnTo>
                    <a:pt x="302" y="735"/>
                  </a:lnTo>
                  <a:lnTo>
                    <a:pt x="574" y="222"/>
                  </a:lnTo>
                  <a:lnTo>
                    <a:pt x="422" y="0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37"/>
            <p:cNvSpPr/>
            <p:nvPr/>
          </p:nvSpPr>
          <p:spPr>
            <a:xfrm>
              <a:off x="6524177" y="2424820"/>
              <a:ext cx="145676" cy="227671"/>
            </a:xfrm>
            <a:custGeom>
              <a:avLst/>
              <a:gdLst/>
              <a:ahLst/>
              <a:cxnLst/>
              <a:rect l="l" t="t" r="r" b="b"/>
              <a:pathLst>
                <a:path w="501" h="783" extrusionOk="0">
                  <a:moveTo>
                    <a:pt x="421" y="0"/>
                  </a:moveTo>
                  <a:lnTo>
                    <a:pt x="0" y="662"/>
                  </a:lnTo>
                  <a:lnTo>
                    <a:pt x="270" y="783"/>
                  </a:lnTo>
                  <a:lnTo>
                    <a:pt x="501" y="29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37"/>
            <p:cNvSpPr/>
            <p:nvPr/>
          </p:nvSpPr>
          <p:spPr>
            <a:xfrm>
              <a:off x="6672466" y="2424820"/>
              <a:ext cx="143059" cy="227671"/>
            </a:xfrm>
            <a:custGeom>
              <a:avLst/>
              <a:gdLst/>
              <a:ahLst/>
              <a:cxnLst/>
              <a:rect l="l" t="t" r="r" b="b"/>
              <a:pathLst>
                <a:path w="492" h="783" extrusionOk="0">
                  <a:moveTo>
                    <a:pt x="70" y="0"/>
                  </a:moveTo>
                  <a:lnTo>
                    <a:pt x="1" y="29"/>
                  </a:lnTo>
                  <a:lnTo>
                    <a:pt x="222" y="783"/>
                  </a:lnTo>
                  <a:lnTo>
                    <a:pt x="492" y="662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37"/>
            <p:cNvSpPr/>
            <p:nvPr/>
          </p:nvSpPr>
          <p:spPr>
            <a:xfrm>
              <a:off x="6631759" y="2387021"/>
              <a:ext cx="78799" cy="75890"/>
            </a:xfrm>
            <a:custGeom>
              <a:avLst/>
              <a:gdLst/>
              <a:ahLst/>
              <a:cxnLst/>
              <a:rect l="l" t="t" r="r" b="b"/>
              <a:pathLst>
                <a:path w="271" h="261" extrusionOk="0">
                  <a:moveTo>
                    <a:pt x="131" y="0"/>
                  </a:moveTo>
                  <a:cubicBezTo>
                    <a:pt x="61" y="0"/>
                    <a:pt x="1" y="61"/>
                    <a:pt x="1" y="130"/>
                  </a:cubicBezTo>
                  <a:cubicBezTo>
                    <a:pt x="1" y="200"/>
                    <a:pt x="61" y="260"/>
                    <a:pt x="131" y="260"/>
                  </a:cubicBezTo>
                  <a:cubicBezTo>
                    <a:pt x="210" y="260"/>
                    <a:pt x="271" y="200"/>
                    <a:pt x="271" y="130"/>
                  </a:cubicBezTo>
                  <a:cubicBezTo>
                    <a:pt x="271" y="61"/>
                    <a:pt x="210" y="0"/>
                    <a:pt x="131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37"/>
            <p:cNvSpPr/>
            <p:nvPr/>
          </p:nvSpPr>
          <p:spPr>
            <a:xfrm>
              <a:off x="6258711" y="3442774"/>
              <a:ext cx="822879" cy="432081"/>
            </a:xfrm>
            <a:custGeom>
              <a:avLst/>
              <a:gdLst/>
              <a:ahLst/>
              <a:cxnLst/>
              <a:rect l="l" t="t" r="r" b="b"/>
              <a:pathLst>
                <a:path w="2830" h="1486" extrusionOk="0">
                  <a:moveTo>
                    <a:pt x="340" y="0"/>
                  </a:moveTo>
                  <a:lnTo>
                    <a:pt x="1" y="1486"/>
                  </a:lnTo>
                  <a:lnTo>
                    <a:pt x="2830" y="1486"/>
                  </a:lnTo>
                  <a:lnTo>
                    <a:pt x="2497" y="0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37"/>
            <p:cNvSpPr/>
            <p:nvPr/>
          </p:nvSpPr>
          <p:spPr>
            <a:xfrm>
              <a:off x="6258711" y="3442774"/>
              <a:ext cx="822879" cy="432081"/>
            </a:xfrm>
            <a:custGeom>
              <a:avLst/>
              <a:gdLst/>
              <a:ahLst/>
              <a:cxnLst/>
              <a:rect l="l" t="t" r="r" b="b"/>
              <a:pathLst>
                <a:path w="2830" h="1486" fill="none" extrusionOk="0">
                  <a:moveTo>
                    <a:pt x="2830" y="1486"/>
                  </a:moveTo>
                  <a:lnTo>
                    <a:pt x="2497" y="0"/>
                  </a:lnTo>
                  <a:lnTo>
                    <a:pt x="340" y="0"/>
                  </a:lnTo>
                  <a:lnTo>
                    <a:pt x="1" y="1486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37"/>
            <p:cNvSpPr/>
            <p:nvPr/>
          </p:nvSpPr>
          <p:spPr>
            <a:xfrm>
              <a:off x="6331402" y="3080777"/>
              <a:ext cx="338456" cy="469880"/>
            </a:xfrm>
            <a:custGeom>
              <a:avLst/>
              <a:gdLst/>
              <a:ahLst/>
              <a:cxnLst/>
              <a:rect l="l" t="t" r="r" b="b"/>
              <a:pathLst>
                <a:path w="1164" h="1616" extrusionOk="0">
                  <a:moveTo>
                    <a:pt x="663" y="0"/>
                  </a:moveTo>
                  <a:cubicBezTo>
                    <a:pt x="603" y="0"/>
                    <a:pt x="30" y="203"/>
                    <a:pt x="30" y="203"/>
                  </a:cubicBezTo>
                  <a:cubicBezTo>
                    <a:pt x="30" y="203"/>
                    <a:pt x="1" y="222"/>
                    <a:pt x="1" y="241"/>
                  </a:cubicBezTo>
                  <a:cubicBezTo>
                    <a:pt x="11" y="272"/>
                    <a:pt x="80" y="1045"/>
                    <a:pt x="80" y="1045"/>
                  </a:cubicBezTo>
                  <a:cubicBezTo>
                    <a:pt x="80" y="1074"/>
                    <a:pt x="20" y="1276"/>
                    <a:pt x="20" y="1296"/>
                  </a:cubicBezTo>
                  <a:cubicBezTo>
                    <a:pt x="11" y="1305"/>
                    <a:pt x="20" y="1337"/>
                    <a:pt x="30" y="1356"/>
                  </a:cubicBezTo>
                  <a:cubicBezTo>
                    <a:pt x="52" y="1366"/>
                    <a:pt x="562" y="1556"/>
                    <a:pt x="1164" y="1616"/>
                  </a:cubicBezTo>
                  <a:lnTo>
                    <a:pt x="1164" y="102"/>
                  </a:lnTo>
                  <a:cubicBezTo>
                    <a:pt x="1164" y="102"/>
                    <a:pt x="714" y="0"/>
                    <a:pt x="663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37"/>
            <p:cNvSpPr/>
            <p:nvPr/>
          </p:nvSpPr>
          <p:spPr>
            <a:xfrm>
              <a:off x="6331402" y="3080777"/>
              <a:ext cx="338456" cy="469880"/>
            </a:xfrm>
            <a:custGeom>
              <a:avLst/>
              <a:gdLst/>
              <a:ahLst/>
              <a:cxnLst/>
              <a:rect l="l" t="t" r="r" b="b"/>
              <a:pathLst>
                <a:path w="1164" h="1616" fill="none" extrusionOk="0">
                  <a:moveTo>
                    <a:pt x="1164" y="102"/>
                  </a:moveTo>
                  <a:cubicBezTo>
                    <a:pt x="1164" y="102"/>
                    <a:pt x="714" y="0"/>
                    <a:pt x="663" y="0"/>
                  </a:cubicBezTo>
                  <a:cubicBezTo>
                    <a:pt x="603" y="0"/>
                    <a:pt x="30" y="203"/>
                    <a:pt x="30" y="203"/>
                  </a:cubicBezTo>
                  <a:cubicBezTo>
                    <a:pt x="30" y="203"/>
                    <a:pt x="1" y="222"/>
                    <a:pt x="1" y="241"/>
                  </a:cubicBezTo>
                  <a:cubicBezTo>
                    <a:pt x="11" y="272"/>
                    <a:pt x="80" y="1045"/>
                    <a:pt x="80" y="1045"/>
                  </a:cubicBezTo>
                  <a:cubicBezTo>
                    <a:pt x="80" y="1074"/>
                    <a:pt x="20" y="1276"/>
                    <a:pt x="20" y="1296"/>
                  </a:cubicBezTo>
                  <a:cubicBezTo>
                    <a:pt x="11" y="1305"/>
                    <a:pt x="20" y="1337"/>
                    <a:pt x="30" y="1356"/>
                  </a:cubicBezTo>
                  <a:cubicBezTo>
                    <a:pt x="52" y="1366"/>
                    <a:pt x="562" y="1556"/>
                    <a:pt x="1164" y="161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37"/>
            <p:cNvSpPr/>
            <p:nvPr/>
          </p:nvSpPr>
          <p:spPr>
            <a:xfrm>
              <a:off x="6669558" y="3080777"/>
              <a:ext cx="338456" cy="469880"/>
            </a:xfrm>
            <a:custGeom>
              <a:avLst/>
              <a:gdLst/>
              <a:ahLst/>
              <a:cxnLst/>
              <a:rect l="l" t="t" r="r" b="b"/>
              <a:pathLst>
                <a:path w="1164" h="1616" extrusionOk="0">
                  <a:moveTo>
                    <a:pt x="502" y="0"/>
                  </a:moveTo>
                  <a:cubicBezTo>
                    <a:pt x="454" y="0"/>
                    <a:pt x="1" y="102"/>
                    <a:pt x="1" y="102"/>
                  </a:cubicBezTo>
                  <a:lnTo>
                    <a:pt x="1" y="1616"/>
                  </a:lnTo>
                  <a:cubicBezTo>
                    <a:pt x="612" y="1556"/>
                    <a:pt x="1116" y="1366"/>
                    <a:pt x="1135" y="1356"/>
                  </a:cubicBezTo>
                  <a:cubicBezTo>
                    <a:pt x="1154" y="1337"/>
                    <a:pt x="1154" y="1305"/>
                    <a:pt x="1154" y="1296"/>
                  </a:cubicBezTo>
                  <a:cubicBezTo>
                    <a:pt x="1145" y="1276"/>
                    <a:pt x="1084" y="1074"/>
                    <a:pt x="1084" y="1045"/>
                  </a:cubicBezTo>
                  <a:cubicBezTo>
                    <a:pt x="1084" y="1045"/>
                    <a:pt x="1164" y="272"/>
                    <a:pt x="1164" y="241"/>
                  </a:cubicBezTo>
                  <a:cubicBezTo>
                    <a:pt x="1164" y="222"/>
                    <a:pt x="1135" y="203"/>
                    <a:pt x="1135" y="203"/>
                  </a:cubicBezTo>
                  <a:cubicBezTo>
                    <a:pt x="1135" y="203"/>
                    <a:pt x="562" y="0"/>
                    <a:pt x="502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37"/>
            <p:cNvSpPr/>
            <p:nvPr/>
          </p:nvSpPr>
          <p:spPr>
            <a:xfrm>
              <a:off x="6669558" y="3080777"/>
              <a:ext cx="338456" cy="469880"/>
            </a:xfrm>
            <a:custGeom>
              <a:avLst/>
              <a:gdLst/>
              <a:ahLst/>
              <a:cxnLst/>
              <a:rect l="l" t="t" r="r" b="b"/>
              <a:pathLst>
                <a:path w="1164" h="1616" fill="none" extrusionOk="0">
                  <a:moveTo>
                    <a:pt x="1" y="102"/>
                  </a:moveTo>
                  <a:cubicBezTo>
                    <a:pt x="1" y="102"/>
                    <a:pt x="454" y="0"/>
                    <a:pt x="502" y="0"/>
                  </a:cubicBezTo>
                  <a:cubicBezTo>
                    <a:pt x="562" y="0"/>
                    <a:pt x="1135" y="203"/>
                    <a:pt x="1135" y="203"/>
                  </a:cubicBezTo>
                  <a:cubicBezTo>
                    <a:pt x="1135" y="203"/>
                    <a:pt x="1164" y="222"/>
                    <a:pt x="1164" y="241"/>
                  </a:cubicBezTo>
                  <a:cubicBezTo>
                    <a:pt x="1164" y="272"/>
                    <a:pt x="1084" y="1045"/>
                    <a:pt x="1084" y="1045"/>
                  </a:cubicBezTo>
                  <a:cubicBezTo>
                    <a:pt x="1084" y="1074"/>
                    <a:pt x="1145" y="1276"/>
                    <a:pt x="1154" y="1296"/>
                  </a:cubicBezTo>
                  <a:cubicBezTo>
                    <a:pt x="1154" y="1305"/>
                    <a:pt x="1154" y="1337"/>
                    <a:pt x="1135" y="1356"/>
                  </a:cubicBezTo>
                  <a:cubicBezTo>
                    <a:pt x="1116" y="1366"/>
                    <a:pt x="612" y="1556"/>
                    <a:pt x="1" y="161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37"/>
            <p:cNvSpPr/>
            <p:nvPr/>
          </p:nvSpPr>
          <p:spPr>
            <a:xfrm>
              <a:off x="6622746" y="3161317"/>
              <a:ext cx="96826" cy="93336"/>
            </a:xfrm>
            <a:custGeom>
              <a:avLst/>
              <a:gdLst/>
              <a:ahLst/>
              <a:cxnLst/>
              <a:rect l="l" t="t" r="r" b="b"/>
              <a:pathLst>
                <a:path w="333" h="321" extrusionOk="0">
                  <a:moveTo>
                    <a:pt x="47" y="0"/>
                  </a:moveTo>
                  <a:cubicBezTo>
                    <a:pt x="37" y="0"/>
                    <a:pt x="27" y="5"/>
                    <a:pt x="22" y="15"/>
                  </a:cubicBezTo>
                  <a:cubicBezTo>
                    <a:pt x="1" y="24"/>
                    <a:pt x="1" y="56"/>
                    <a:pt x="22" y="75"/>
                  </a:cubicBezTo>
                  <a:lnTo>
                    <a:pt x="253" y="306"/>
                  </a:lnTo>
                  <a:cubicBezTo>
                    <a:pt x="263" y="316"/>
                    <a:pt x="273" y="321"/>
                    <a:pt x="283" y="321"/>
                  </a:cubicBezTo>
                  <a:cubicBezTo>
                    <a:pt x="293" y="321"/>
                    <a:pt x="303" y="316"/>
                    <a:pt x="314" y="306"/>
                  </a:cubicBezTo>
                  <a:cubicBezTo>
                    <a:pt x="333" y="296"/>
                    <a:pt x="333" y="265"/>
                    <a:pt x="314" y="246"/>
                  </a:cubicBezTo>
                  <a:lnTo>
                    <a:pt x="73" y="15"/>
                  </a:lnTo>
                  <a:cubicBezTo>
                    <a:pt x="67" y="5"/>
                    <a:pt x="57" y="0"/>
                    <a:pt x="47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37"/>
            <p:cNvSpPr/>
            <p:nvPr/>
          </p:nvSpPr>
          <p:spPr>
            <a:xfrm>
              <a:off x="6622746" y="3159864"/>
              <a:ext cx="96826" cy="96244"/>
            </a:xfrm>
            <a:custGeom>
              <a:avLst/>
              <a:gdLst/>
              <a:ahLst/>
              <a:cxnLst/>
              <a:rect l="l" t="t" r="r" b="b"/>
              <a:pathLst>
                <a:path w="333" h="331" fill="none" extrusionOk="0">
                  <a:moveTo>
                    <a:pt x="314" y="251"/>
                  </a:moveTo>
                  <a:cubicBezTo>
                    <a:pt x="333" y="270"/>
                    <a:pt x="333" y="301"/>
                    <a:pt x="314" y="311"/>
                  </a:cubicBezTo>
                  <a:lnTo>
                    <a:pt x="314" y="311"/>
                  </a:lnTo>
                  <a:cubicBezTo>
                    <a:pt x="292" y="330"/>
                    <a:pt x="273" y="330"/>
                    <a:pt x="253" y="311"/>
                  </a:cubicBezTo>
                  <a:lnTo>
                    <a:pt x="22" y="80"/>
                  </a:lnTo>
                  <a:cubicBezTo>
                    <a:pt x="1" y="61"/>
                    <a:pt x="1" y="29"/>
                    <a:pt x="22" y="20"/>
                  </a:cubicBezTo>
                  <a:lnTo>
                    <a:pt x="22" y="20"/>
                  </a:lnTo>
                  <a:cubicBezTo>
                    <a:pt x="32" y="0"/>
                    <a:pt x="61" y="0"/>
                    <a:pt x="73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37"/>
            <p:cNvSpPr/>
            <p:nvPr/>
          </p:nvSpPr>
          <p:spPr>
            <a:xfrm>
              <a:off x="6622746" y="3161317"/>
              <a:ext cx="96826" cy="93336"/>
            </a:xfrm>
            <a:custGeom>
              <a:avLst/>
              <a:gdLst/>
              <a:ahLst/>
              <a:cxnLst/>
              <a:rect l="l" t="t" r="r" b="b"/>
              <a:pathLst>
                <a:path w="333" h="321" extrusionOk="0">
                  <a:moveTo>
                    <a:pt x="283" y="0"/>
                  </a:moveTo>
                  <a:cubicBezTo>
                    <a:pt x="273" y="0"/>
                    <a:pt x="263" y="5"/>
                    <a:pt x="253" y="15"/>
                  </a:cubicBezTo>
                  <a:lnTo>
                    <a:pt x="22" y="246"/>
                  </a:lnTo>
                  <a:cubicBezTo>
                    <a:pt x="1" y="265"/>
                    <a:pt x="1" y="296"/>
                    <a:pt x="22" y="306"/>
                  </a:cubicBezTo>
                  <a:cubicBezTo>
                    <a:pt x="27" y="316"/>
                    <a:pt x="37" y="321"/>
                    <a:pt x="47" y="321"/>
                  </a:cubicBezTo>
                  <a:cubicBezTo>
                    <a:pt x="57" y="321"/>
                    <a:pt x="67" y="316"/>
                    <a:pt x="73" y="306"/>
                  </a:cubicBezTo>
                  <a:lnTo>
                    <a:pt x="314" y="75"/>
                  </a:lnTo>
                  <a:cubicBezTo>
                    <a:pt x="333" y="56"/>
                    <a:pt x="333" y="24"/>
                    <a:pt x="314" y="15"/>
                  </a:cubicBezTo>
                  <a:cubicBezTo>
                    <a:pt x="303" y="5"/>
                    <a:pt x="293" y="0"/>
                    <a:pt x="283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37"/>
            <p:cNvSpPr/>
            <p:nvPr/>
          </p:nvSpPr>
          <p:spPr>
            <a:xfrm>
              <a:off x="6622746" y="3159864"/>
              <a:ext cx="96826" cy="96244"/>
            </a:xfrm>
            <a:custGeom>
              <a:avLst/>
              <a:gdLst/>
              <a:ahLst/>
              <a:cxnLst/>
              <a:rect l="l" t="t" r="r" b="b"/>
              <a:pathLst>
                <a:path w="333" h="331" fill="none" extrusionOk="0">
                  <a:moveTo>
                    <a:pt x="22" y="251"/>
                  </a:moveTo>
                  <a:cubicBezTo>
                    <a:pt x="1" y="270"/>
                    <a:pt x="1" y="301"/>
                    <a:pt x="22" y="311"/>
                  </a:cubicBezTo>
                  <a:lnTo>
                    <a:pt x="22" y="311"/>
                  </a:lnTo>
                  <a:cubicBezTo>
                    <a:pt x="32" y="330"/>
                    <a:pt x="61" y="330"/>
                    <a:pt x="73" y="311"/>
                  </a:cubicBezTo>
                  <a:lnTo>
                    <a:pt x="314" y="80"/>
                  </a:lnTo>
                  <a:cubicBezTo>
                    <a:pt x="333" y="61"/>
                    <a:pt x="333" y="29"/>
                    <a:pt x="314" y="20"/>
                  </a:cubicBezTo>
                  <a:lnTo>
                    <a:pt x="314" y="20"/>
                  </a:lnTo>
                  <a:cubicBezTo>
                    <a:pt x="292" y="0"/>
                    <a:pt x="273" y="0"/>
                    <a:pt x="253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37"/>
            <p:cNvSpPr/>
            <p:nvPr/>
          </p:nvSpPr>
          <p:spPr>
            <a:xfrm>
              <a:off x="6622746" y="3348277"/>
              <a:ext cx="96826" cy="93918"/>
            </a:xfrm>
            <a:custGeom>
              <a:avLst/>
              <a:gdLst/>
              <a:ahLst/>
              <a:cxnLst/>
              <a:rect l="l" t="t" r="r" b="b"/>
              <a:pathLst>
                <a:path w="333" h="323" extrusionOk="0">
                  <a:moveTo>
                    <a:pt x="47" y="0"/>
                  </a:moveTo>
                  <a:cubicBezTo>
                    <a:pt x="37" y="0"/>
                    <a:pt x="27" y="5"/>
                    <a:pt x="22" y="15"/>
                  </a:cubicBezTo>
                  <a:cubicBezTo>
                    <a:pt x="1" y="34"/>
                    <a:pt x="1" y="56"/>
                    <a:pt x="22" y="75"/>
                  </a:cubicBezTo>
                  <a:lnTo>
                    <a:pt x="253" y="316"/>
                  </a:lnTo>
                  <a:cubicBezTo>
                    <a:pt x="263" y="320"/>
                    <a:pt x="273" y="323"/>
                    <a:pt x="283" y="323"/>
                  </a:cubicBezTo>
                  <a:cubicBezTo>
                    <a:pt x="293" y="323"/>
                    <a:pt x="303" y="320"/>
                    <a:pt x="314" y="316"/>
                  </a:cubicBezTo>
                  <a:cubicBezTo>
                    <a:pt x="333" y="296"/>
                    <a:pt x="333" y="265"/>
                    <a:pt x="314" y="255"/>
                  </a:cubicBezTo>
                  <a:lnTo>
                    <a:pt x="73" y="15"/>
                  </a:lnTo>
                  <a:cubicBezTo>
                    <a:pt x="67" y="5"/>
                    <a:pt x="57" y="0"/>
                    <a:pt x="47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37"/>
            <p:cNvSpPr/>
            <p:nvPr/>
          </p:nvSpPr>
          <p:spPr>
            <a:xfrm>
              <a:off x="6622746" y="3346823"/>
              <a:ext cx="96826" cy="96244"/>
            </a:xfrm>
            <a:custGeom>
              <a:avLst/>
              <a:gdLst/>
              <a:ahLst/>
              <a:cxnLst/>
              <a:rect l="l" t="t" r="r" b="b"/>
              <a:pathLst>
                <a:path w="333" h="331" fill="none" extrusionOk="0">
                  <a:moveTo>
                    <a:pt x="314" y="260"/>
                  </a:moveTo>
                  <a:cubicBezTo>
                    <a:pt x="333" y="270"/>
                    <a:pt x="333" y="301"/>
                    <a:pt x="314" y="321"/>
                  </a:cubicBezTo>
                  <a:lnTo>
                    <a:pt x="314" y="321"/>
                  </a:lnTo>
                  <a:cubicBezTo>
                    <a:pt x="292" y="330"/>
                    <a:pt x="273" y="330"/>
                    <a:pt x="253" y="321"/>
                  </a:cubicBezTo>
                  <a:lnTo>
                    <a:pt x="22" y="80"/>
                  </a:lnTo>
                  <a:cubicBezTo>
                    <a:pt x="1" y="61"/>
                    <a:pt x="1" y="39"/>
                    <a:pt x="22" y="20"/>
                  </a:cubicBezTo>
                  <a:lnTo>
                    <a:pt x="22" y="20"/>
                  </a:lnTo>
                  <a:cubicBezTo>
                    <a:pt x="32" y="0"/>
                    <a:pt x="61" y="0"/>
                    <a:pt x="73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37"/>
            <p:cNvSpPr/>
            <p:nvPr/>
          </p:nvSpPr>
          <p:spPr>
            <a:xfrm>
              <a:off x="6622746" y="3348277"/>
              <a:ext cx="96826" cy="93918"/>
            </a:xfrm>
            <a:custGeom>
              <a:avLst/>
              <a:gdLst/>
              <a:ahLst/>
              <a:cxnLst/>
              <a:rect l="l" t="t" r="r" b="b"/>
              <a:pathLst>
                <a:path w="333" h="323" extrusionOk="0">
                  <a:moveTo>
                    <a:pt x="283" y="0"/>
                  </a:moveTo>
                  <a:cubicBezTo>
                    <a:pt x="273" y="0"/>
                    <a:pt x="263" y="5"/>
                    <a:pt x="253" y="15"/>
                  </a:cubicBezTo>
                  <a:lnTo>
                    <a:pt x="22" y="255"/>
                  </a:lnTo>
                  <a:cubicBezTo>
                    <a:pt x="1" y="265"/>
                    <a:pt x="1" y="296"/>
                    <a:pt x="22" y="316"/>
                  </a:cubicBezTo>
                  <a:cubicBezTo>
                    <a:pt x="27" y="320"/>
                    <a:pt x="37" y="323"/>
                    <a:pt x="47" y="323"/>
                  </a:cubicBezTo>
                  <a:cubicBezTo>
                    <a:pt x="57" y="323"/>
                    <a:pt x="67" y="320"/>
                    <a:pt x="73" y="316"/>
                  </a:cubicBezTo>
                  <a:lnTo>
                    <a:pt x="314" y="75"/>
                  </a:lnTo>
                  <a:cubicBezTo>
                    <a:pt x="333" y="56"/>
                    <a:pt x="333" y="34"/>
                    <a:pt x="314" y="15"/>
                  </a:cubicBezTo>
                  <a:cubicBezTo>
                    <a:pt x="303" y="5"/>
                    <a:pt x="293" y="0"/>
                    <a:pt x="283" y="0"/>
                  </a:cubicBezTo>
                  <a:close/>
                </a:path>
              </a:pathLst>
            </a:custGeom>
            <a:solidFill>
              <a:srgbClr val="E8ADA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37"/>
            <p:cNvSpPr/>
            <p:nvPr/>
          </p:nvSpPr>
          <p:spPr>
            <a:xfrm>
              <a:off x="6622746" y="3346823"/>
              <a:ext cx="96826" cy="96244"/>
            </a:xfrm>
            <a:custGeom>
              <a:avLst/>
              <a:gdLst/>
              <a:ahLst/>
              <a:cxnLst/>
              <a:rect l="l" t="t" r="r" b="b"/>
              <a:pathLst>
                <a:path w="333" h="331" fill="none" extrusionOk="0">
                  <a:moveTo>
                    <a:pt x="22" y="260"/>
                  </a:moveTo>
                  <a:cubicBezTo>
                    <a:pt x="1" y="270"/>
                    <a:pt x="1" y="301"/>
                    <a:pt x="22" y="321"/>
                  </a:cubicBezTo>
                  <a:lnTo>
                    <a:pt x="22" y="321"/>
                  </a:lnTo>
                  <a:cubicBezTo>
                    <a:pt x="32" y="330"/>
                    <a:pt x="61" y="330"/>
                    <a:pt x="73" y="321"/>
                  </a:cubicBezTo>
                  <a:lnTo>
                    <a:pt x="314" y="80"/>
                  </a:lnTo>
                  <a:cubicBezTo>
                    <a:pt x="333" y="61"/>
                    <a:pt x="333" y="39"/>
                    <a:pt x="314" y="20"/>
                  </a:cubicBezTo>
                  <a:lnTo>
                    <a:pt x="314" y="20"/>
                  </a:lnTo>
                  <a:cubicBezTo>
                    <a:pt x="292" y="0"/>
                    <a:pt x="273" y="0"/>
                    <a:pt x="253" y="2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37"/>
            <p:cNvSpPr/>
            <p:nvPr/>
          </p:nvSpPr>
          <p:spPr>
            <a:xfrm>
              <a:off x="6894317" y="3404975"/>
              <a:ext cx="96245" cy="469880"/>
            </a:xfrm>
            <a:custGeom>
              <a:avLst/>
              <a:gdLst/>
              <a:ahLst/>
              <a:cxnLst/>
              <a:rect l="l" t="t" r="r" b="b"/>
              <a:pathLst>
                <a:path w="331" h="1616" extrusionOk="0">
                  <a:moveTo>
                    <a:pt x="102" y="0"/>
                  </a:moveTo>
                  <a:lnTo>
                    <a:pt x="1" y="60"/>
                  </a:lnTo>
                  <a:cubicBezTo>
                    <a:pt x="1" y="60"/>
                    <a:pt x="51" y="703"/>
                    <a:pt x="131" y="1616"/>
                  </a:cubicBezTo>
                  <a:lnTo>
                    <a:pt x="331" y="1616"/>
                  </a:lnTo>
                  <a:cubicBezTo>
                    <a:pt x="261" y="1052"/>
                    <a:pt x="191" y="501"/>
                    <a:pt x="102" y="0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37"/>
            <p:cNvSpPr/>
            <p:nvPr/>
          </p:nvSpPr>
          <p:spPr>
            <a:xfrm>
              <a:off x="6894317" y="3404975"/>
              <a:ext cx="96245" cy="469880"/>
            </a:xfrm>
            <a:custGeom>
              <a:avLst/>
              <a:gdLst/>
              <a:ahLst/>
              <a:cxnLst/>
              <a:rect l="l" t="t" r="r" b="b"/>
              <a:pathLst>
                <a:path w="331" h="1616" fill="none" extrusionOk="0">
                  <a:moveTo>
                    <a:pt x="331" y="1616"/>
                  </a:moveTo>
                  <a:cubicBezTo>
                    <a:pt x="261" y="1052"/>
                    <a:pt x="191" y="501"/>
                    <a:pt x="102" y="0"/>
                  </a:cubicBezTo>
                  <a:lnTo>
                    <a:pt x="1" y="60"/>
                  </a:lnTo>
                  <a:cubicBezTo>
                    <a:pt x="1" y="60"/>
                    <a:pt x="51" y="703"/>
                    <a:pt x="131" y="1616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37"/>
            <p:cNvSpPr/>
            <p:nvPr/>
          </p:nvSpPr>
          <p:spPr>
            <a:xfrm>
              <a:off x="6346231" y="3238369"/>
              <a:ext cx="661793" cy="181439"/>
            </a:xfrm>
            <a:custGeom>
              <a:avLst/>
              <a:gdLst/>
              <a:ahLst/>
              <a:cxnLst/>
              <a:rect l="l" t="t" r="r" b="b"/>
              <a:pathLst>
                <a:path w="2276" h="624" extrusionOk="0">
                  <a:moveTo>
                    <a:pt x="1" y="0"/>
                  </a:moveTo>
                  <a:lnTo>
                    <a:pt x="20" y="241"/>
                  </a:lnTo>
                  <a:cubicBezTo>
                    <a:pt x="761" y="482"/>
                    <a:pt x="1765" y="624"/>
                    <a:pt x="1765" y="624"/>
                  </a:cubicBezTo>
                  <a:lnTo>
                    <a:pt x="1965" y="624"/>
                  </a:lnTo>
                  <a:cubicBezTo>
                    <a:pt x="2107" y="592"/>
                    <a:pt x="2276" y="494"/>
                    <a:pt x="2276" y="494"/>
                  </a:cubicBezTo>
                  <a:lnTo>
                    <a:pt x="2206" y="291"/>
                  </a:lnTo>
                  <a:lnTo>
                    <a:pt x="2016" y="462"/>
                  </a:lnTo>
                  <a:lnTo>
                    <a:pt x="1785" y="462"/>
                  </a:lnTo>
                  <a:cubicBezTo>
                    <a:pt x="983" y="35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37"/>
            <p:cNvSpPr/>
            <p:nvPr/>
          </p:nvSpPr>
          <p:spPr>
            <a:xfrm>
              <a:off x="6827151" y="3381714"/>
              <a:ext cx="84905" cy="493142"/>
            </a:xfrm>
            <a:custGeom>
              <a:avLst/>
              <a:gdLst/>
              <a:ahLst/>
              <a:cxnLst/>
              <a:rect l="l" t="t" r="r" b="b"/>
              <a:pathLst>
                <a:path w="292" h="1696" extrusionOk="0">
                  <a:moveTo>
                    <a:pt x="92" y="1"/>
                  </a:moveTo>
                  <a:cubicBezTo>
                    <a:pt x="51" y="581"/>
                    <a:pt x="20" y="1164"/>
                    <a:pt x="1" y="1696"/>
                  </a:cubicBezTo>
                  <a:lnTo>
                    <a:pt x="273" y="1696"/>
                  </a:lnTo>
                  <a:cubicBezTo>
                    <a:pt x="273" y="1094"/>
                    <a:pt x="282" y="511"/>
                    <a:pt x="292" y="1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37"/>
            <p:cNvSpPr/>
            <p:nvPr/>
          </p:nvSpPr>
          <p:spPr>
            <a:xfrm>
              <a:off x="6827151" y="3381714"/>
              <a:ext cx="84905" cy="493142"/>
            </a:xfrm>
            <a:custGeom>
              <a:avLst/>
              <a:gdLst/>
              <a:ahLst/>
              <a:cxnLst/>
              <a:rect l="l" t="t" r="r" b="b"/>
              <a:pathLst>
                <a:path w="292" h="1696" fill="none" extrusionOk="0">
                  <a:moveTo>
                    <a:pt x="273" y="1696"/>
                  </a:moveTo>
                  <a:cubicBezTo>
                    <a:pt x="273" y="1094"/>
                    <a:pt x="282" y="511"/>
                    <a:pt x="292" y="1"/>
                  </a:cubicBezTo>
                  <a:lnTo>
                    <a:pt x="92" y="1"/>
                  </a:lnTo>
                  <a:cubicBezTo>
                    <a:pt x="51" y="581"/>
                    <a:pt x="20" y="1164"/>
                    <a:pt x="1" y="1696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37"/>
            <p:cNvSpPr/>
            <p:nvPr/>
          </p:nvSpPr>
          <p:spPr>
            <a:xfrm>
              <a:off x="6839072" y="3346823"/>
              <a:ext cx="111074" cy="116016"/>
            </a:xfrm>
            <a:custGeom>
              <a:avLst/>
              <a:gdLst/>
              <a:ahLst/>
              <a:cxnLst/>
              <a:rect l="l" t="t" r="r" b="b"/>
              <a:pathLst>
                <a:path w="382" h="399" extrusionOk="0">
                  <a:moveTo>
                    <a:pt x="61" y="0"/>
                  </a:moveTo>
                  <a:lnTo>
                    <a:pt x="1" y="381"/>
                  </a:lnTo>
                  <a:cubicBezTo>
                    <a:pt x="32" y="393"/>
                    <a:pt x="68" y="399"/>
                    <a:pt x="104" y="399"/>
                  </a:cubicBezTo>
                  <a:cubicBezTo>
                    <a:pt x="214" y="399"/>
                    <a:pt x="328" y="344"/>
                    <a:pt x="352" y="260"/>
                  </a:cubicBezTo>
                  <a:cubicBezTo>
                    <a:pt x="381" y="150"/>
                    <a:pt x="381" y="0"/>
                    <a:pt x="302" y="0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37"/>
            <p:cNvSpPr/>
            <p:nvPr/>
          </p:nvSpPr>
          <p:spPr>
            <a:xfrm>
              <a:off x="6281972" y="2351839"/>
              <a:ext cx="227673" cy="1266292"/>
            </a:xfrm>
            <a:custGeom>
              <a:avLst/>
              <a:gdLst/>
              <a:ahLst/>
              <a:cxnLst/>
              <a:rect l="l" t="t" r="r" b="b"/>
              <a:pathLst>
                <a:path w="783" h="4355" extrusionOk="0">
                  <a:moveTo>
                    <a:pt x="783" y="1"/>
                  </a:moveTo>
                  <a:cubicBezTo>
                    <a:pt x="783" y="1"/>
                    <a:pt x="190" y="280"/>
                    <a:pt x="181" y="292"/>
                  </a:cubicBezTo>
                  <a:cubicBezTo>
                    <a:pt x="161" y="312"/>
                    <a:pt x="149" y="340"/>
                    <a:pt x="140" y="372"/>
                  </a:cubicBezTo>
                  <a:cubicBezTo>
                    <a:pt x="140" y="391"/>
                    <a:pt x="101" y="1145"/>
                    <a:pt x="101" y="1145"/>
                  </a:cubicBezTo>
                  <a:cubicBezTo>
                    <a:pt x="101" y="1145"/>
                    <a:pt x="0" y="1686"/>
                    <a:pt x="0" y="1737"/>
                  </a:cubicBezTo>
                  <a:cubicBezTo>
                    <a:pt x="0" y="1775"/>
                    <a:pt x="120" y="2469"/>
                    <a:pt x="120" y="2469"/>
                  </a:cubicBezTo>
                  <a:lnTo>
                    <a:pt x="29" y="4354"/>
                  </a:lnTo>
                  <a:cubicBezTo>
                    <a:pt x="462" y="4354"/>
                    <a:pt x="783" y="4234"/>
                    <a:pt x="783" y="4234"/>
                  </a:cubicBezTo>
                  <a:lnTo>
                    <a:pt x="783" y="1"/>
                  </a:ln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37"/>
            <p:cNvSpPr/>
            <p:nvPr/>
          </p:nvSpPr>
          <p:spPr>
            <a:xfrm>
              <a:off x="6830059" y="2351839"/>
              <a:ext cx="227673" cy="1266292"/>
            </a:xfrm>
            <a:custGeom>
              <a:avLst/>
              <a:gdLst/>
              <a:ahLst/>
              <a:cxnLst/>
              <a:rect l="l" t="t" r="r" b="b"/>
              <a:pathLst>
                <a:path w="783" h="4355" extrusionOk="0">
                  <a:moveTo>
                    <a:pt x="0" y="1"/>
                  </a:moveTo>
                  <a:lnTo>
                    <a:pt x="0" y="4234"/>
                  </a:lnTo>
                  <a:cubicBezTo>
                    <a:pt x="0" y="4234"/>
                    <a:pt x="323" y="4354"/>
                    <a:pt x="754" y="4354"/>
                  </a:cubicBezTo>
                  <a:lnTo>
                    <a:pt x="662" y="2469"/>
                  </a:lnTo>
                  <a:cubicBezTo>
                    <a:pt x="662" y="2469"/>
                    <a:pt x="783" y="1775"/>
                    <a:pt x="783" y="1737"/>
                  </a:cubicBezTo>
                  <a:cubicBezTo>
                    <a:pt x="783" y="1686"/>
                    <a:pt x="684" y="1145"/>
                    <a:pt x="684" y="1145"/>
                  </a:cubicBezTo>
                  <a:cubicBezTo>
                    <a:pt x="684" y="1145"/>
                    <a:pt x="643" y="391"/>
                    <a:pt x="643" y="372"/>
                  </a:cubicBezTo>
                  <a:cubicBezTo>
                    <a:pt x="643" y="340"/>
                    <a:pt x="634" y="312"/>
                    <a:pt x="612" y="292"/>
                  </a:cubicBezTo>
                  <a:cubicBezTo>
                    <a:pt x="593" y="28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D2DA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37"/>
            <p:cNvSpPr/>
            <p:nvPr/>
          </p:nvSpPr>
          <p:spPr>
            <a:xfrm>
              <a:off x="6433750" y="2389638"/>
              <a:ext cx="291" cy="1213664"/>
            </a:xfrm>
            <a:custGeom>
              <a:avLst/>
              <a:gdLst/>
              <a:ahLst/>
              <a:cxnLst/>
              <a:rect l="l" t="t" r="r" b="b"/>
              <a:pathLst>
                <a:path w="1" h="4174" extrusionOk="0">
                  <a:moveTo>
                    <a:pt x="1" y="1"/>
                  </a:moveTo>
                  <a:lnTo>
                    <a:pt x="1" y="4174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37"/>
            <p:cNvSpPr/>
            <p:nvPr/>
          </p:nvSpPr>
          <p:spPr>
            <a:xfrm>
              <a:off x="6433750" y="2389638"/>
              <a:ext cx="291" cy="1213664"/>
            </a:xfrm>
            <a:custGeom>
              <a:avLst/>
              <a:gdLst/>
              <a:ahLst/>
              <a:cxnLst/>
              <a:rect l="l" t="t" r="r" b="b"/>
              <a:pathLst>
                <a:path w="1" h="4174" fill="none" extrusionOk="0">
                  <a:moveTo>
                    <a:pt x="1" y="1"/>
                  </a:moveTo>
                  <a:lnTo>
                    <a:pt x="1" y="4174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37"/>
            <p:cNvSpPr/>
            <p:nvPr/>
          </p:nvSpPr>
          <p:spPr>
            <a:xfrm>
              <a:off x="6909146" y="2389638"/>
              <a:ext cx="291" cy="1213664"/>
            </a:xfrm>
            <a:custGeom>
              <a:avLst/>
              <a:gdLst/>
              <a:ahLst/>
              <a:cxnLst/>
              <a:rect l="l" t="t" r="r" b="b"/>
              <a:pathLst>
                <a:path w="1" h="4174" extrusionOk="0">
                  <a:moveTo>
                    <a:pt x="0" y="1"/>
                  </a:moveTo>
                  <a:lnTo>
                    <a:pt x="0" y="4174"/>
                  </a:ln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37"/>
            <p:cNvSpPr/>
            <p:nvPr/>
          </p:nvSpPr>
          <p:spPr>
            <a:xfrm>
              <a:off x="6909146" y="2389638"/>
              <a:ext cx="291" cy="1213664"/>
            </a:xfrm>
            <a:custGeom>
              <a:avLst/>
              <a:gdLst/>
              <a:ahLst/>
              <a:cxnLst/>
              <a:rect l="l" t="t" r="r" b="b"/>
              <a:pathLst>
                <a:path w="1" h="4174" fill="none" extrusionOk="0">
                  <a:moveTo>
                    <a:pt x="0" y="1"/>
                  </a:moveTo>
                  <a:lnTo>
                    <a:pt x="0" y="4174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37"/>
            <p:cNvSpPr/>
            <p:nvPr/>
          </p:nvSpPr>
          <p:spPr>
            <a:xfrm>
              <a:off x="7098723" y="2065730"/>
              <a:ext cx="291642" cy="1255243"/>
            </a:xfrm>
            <a:custGeom>
              <a:avLst/>
              <a:gdLst/>
              <a:ahLst/>
              <a:cxnLst/>
              <a:rect l="l" t="t" r="r" b="b"/>
              <a:pathLst>
                <a:path w="1003" h="4317" extrusionOk="0">
                  <a:moveTo>
                    <a:pt x="436" y="0"/>
                  </a:moveTo>
                  <a:cubicBezTo>
                    <a:pt x="433" y="0"/>
                    <a:pt x="432" y="0"/>
                    <a:pt x="432" y="0"/>
                  </a:cubicBezTo>
                  <a:cubicBezTo>
                    <a:pt x="422" y="0"/>
                    <a:pt x="442" y="82"/>
                    <a:pt x="451" y="171"/>
                  </a:cubicBezTo>
                  <a:cubicBezTo>
                    <a:pt x="461" y="272"/>
                    <a:pt x="461" y="332"/>
                    <a:pt x="470" y="412"/>
                  </a:cubicBezTo>
                  <a:cubicBezTo>
                    <a:pt x="470" y="532"/>
                    <a:pt x="482" y="633"/>
                    <a:pt x="482" y="633"/>
                  </a:cubicBezTo>
                  <a:cubicBezTo>
                    <a:pt x="482" y="633"/>
                    <a:pt x="432" y="614"/>
                    <a:pt x="432" y="592"/>
                  </a:cubicBezTo>
                  <a:cubicBezTo>
                    <a:pt x="422" y="573"/>
                    <a:pt x="350" y="361"/>
                    <a:pt x="290" y="241"/>
                  </a:cubicBezTo>
                  <a:cubicBezTo>
                    <a:pt x="252" y="160"/>
                    <a:pt x="200" y="142"/>
                    <a:pt x="163" y="142"/>
                  </a:cubicBezTo>
                  <a:cubicBezTo>
                    <a:pt x="141" y="142"/>
                    <a:pt x="125" y="148"/>
                    <a:pt x="121" y="152"/>
                  </a:cubicBezTo>
                  <a:cubicBezTo>
                    <a:pt x="121" y="152"/>
                    <a:pt x="160" y="222"/>
                    <a:pt x="191" y="313"/>
                  </a:cubicBezTo>
                  <a:cubicBezTo>
                    <a:pt x="210" y="402"/>
                    <a:pt x="230" y="453"/>
                    <a:pt x="251" y="542"/>
                  </a:cubicBezTo>
                  <a:cubicBezTo>
                    <a:pt x="280" y="624"/>
                    <a:pt x="321" y="795"/>
                    <a:pt x="321" y="795"/>
                  </a:cubicBezTo>
                  <a:cubicBezTo>
                    <a:pt x="321" y="795"/>
                    <a:pt x="271" y="824"/>
                    <a:pt x="251" y="833"/>
                  </a:cubicBezTo>
                  <a:cubicBezTo>
                    <a:pt x="230" y="843"/>
                    <a:pt x="230" y="855"/>
                    <a:pt x="220" y="884"/>
                  </a:cubicBezTo>
                  <a:cubicBezTo>
                    <a:pt x="210" y="903"/>
                    <a:pt x="220" y="1045"/>
                    <a:pt x="230" y="1084"/>
                  </a:cubicBezTo>
                  <a:cubicBezTo>
                    <a:pt x="230" y="1115"/>
                    <a:pt x="350" y="1286"/>
                    <a:pt x="391" y="1346"/>
                  </a:cubicBezTo>
                  <a:cubicBezTo>
                    <a:pt x="432" y="1406"/>
                    <a:pt x="432" y="1486"/>
                    <a:pt x="410" y="1647"/>
                  </a:cubicBezTo>
                  <a:cubicBezTo>
                    <a:pt x="242" y="2861"/>
                    <a:pt x="169" y="2971"/>
                    <a:pt x="90" y="3453"/>
                  </a:cubicBezTo>
                  <a:cubicBezTo>
                    <a:pt x="49" y="3653"/>
                    <a:pt x="1" y="3744"/>
                    <a:pt x="11" y="3963"/>
                  </a:cubicBezTo>
                  <a:cubicBezTo>
                    <a:pt x="30" y="4185"/>
                    <a:pt x="280" y="4296"/>
                    <a:pt x="321" y="4305"/>
                  </a:cubicBezTo>
                  <a:cubicBezTo>
                    <a:pt x="332" y="4309"/>
                    <a:pt x="341" y="4316"/>
                    <a:pt x="354" y="4316"/>
                  </a:cubicBezTo>
                  <a:cubicBezTo>
                    <a:pt x="374" y="4316"/>
                    <a:pt x="404" y="4299"/>
                    <a:pt x="470" y="4226"/>
                  </a:cubicBezTo>
                  <a:cubicBezTo>
                    <a:pt x="581" y="4105"/>
                    <a:pt x="793" y="3913"/>
                    <a:pt x="793" y="3624"/>
                  </a:cubicBezTo>
                  <a:cubicBezTo>
                    <a:pt x="803" y="3032"/>
                    <a:pt x="812" y="1958"/>
                    <a:pt x="832" y="1686"/>
                  </a:cubicBezTo>
                  <a:cubicBezTo>
                    <a:pt x="844" y="1606"/>
                    <a:pt x="863" y="1435"/>
                    <a:pt x="904" y="1356"/>
                  </a:cubicBezTo>
                  <a:cubicBezTo>
                    <a:pt x="933" y="1264"/>
                    <a:pt x="964" y="1105"/>
                    <a:pt x="964" y="963"/>
                  </a:cubicBezTo>
                  <a:cubicBezTo>
                    <a:pt x="983" y="884"/>
                    <a:pt x="1003" y="744"/>
                    <a:pt x="952" y="684"/>
                  </a:cubicBezTo>
                  <a:cubicBezTo>
                    <a:pt x="930" y="652"/>
                    <a:pt x="902" y="639"/>
                    <a:pt x="878" y="639"/>
                  </a:cubicBezTo>
                  <a:cubicBezTo>
                    <a:pt x="848" y="639"/>
                    <a:pt x="823" y="657"/>
                    <a:pt x="812" y="684"/>
                  </a:cubicBezTo>
                  <a:cubicBezTo>
                    <a:pt x="812" y="662"/>
                    <a:pt x="771" y="602"/>
                    <a:pt x="723" y="602"/>
                  </a:cubicBezTo>
                  <a:cubicBezTo>
                    <a:pt x="673" y="602"/>
                    <a:pt x="641" y="624"/>
                    <a:pt x="641" y="624"/>
                  </a:cubicBezTo>
                  <a:cubicBezTo>
                    <a:pt x="641" y="624"/>
                    <a:pt x="632" y="573"/>
                    <a:pt x="632" y="523"/>
                  </a:cubicBezTo>
                  <a:cubicBezTo>
                    <a:pt x="622" y="513"/>
                    <a:pt x="603" y="263"/>
                    <a:pt x="562" y="133"/>
                  </a:cubicBezTo>
                  <a:cubicBezTo>
                    <a:pt x="534" y="7"/>
                    <a:pt x="454" y="0"/>
                    <a:pt x="436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37"/>
            <p:cNvSpPr/>
            <p:nvPr/>
          </p:nvSpPr>
          <p:spPr>
            <a:xfrm>
              <a:off x="7046386" y="2062823"/>
              <a:ext cx="343981" cy="1269491"/>
            </a:xfrm>
            <a:custGeom>
              <a:avLst/>
              <a:gdLst/>
              <a:ahLst/>
              <a:cxnLst/>
              <a:rect l="l" t="t" r="r" b="b"/>
              <a:pathLst>
                <a:path w="1183" h="4366" fill="none" extrusionOk="0">
                  <a:moveTo>
                    <a:pt x="191" y="3973"/>
                  </a:moveTo>
                  <a:cubicBezTo>
                    <a:pt x="181" y="3754"/>
                    <a:pt x="229" y="3663"/>
                    <a:pt x="270" y="3463"/>
                  </a:cubicBezTo>
                  <a:cubicBezTo>
                    <a:pt x="349" y="2981"/>
                    <a:pt x="422" y="2871"/>
                    <a:pt x="590" y="1657"/>
                  </a:cubicBezTo>
                  <a:cubicBezTo>
                    <a:pt x="612" y="1496"/>
                    <a:pt x="612" y="1416"/>
                    <a:pt x="571" y="1356"/>
                  </a:cubicBezTo>
                  <a:cubicBezTo>
                    <a:pt x="530" y="1296"/>
                    <a:pt x="410" y="1125"/>
                    <a:pt x="410" y="1094"/>
                  </a:cubicBezTo>
                  <a:cubicBezTo>
                    <a:pt x="400" y="1055"/>
                    <a:pt x="390" y="913"/>
                    <a:pt x="400" y="894"/>
                  </a:cubicBezTo>
                  <a:cubicBezTo>
                    <a:pt x="410" y="865"/>
                    <a:pt x="410" y="853"/>
                    <a:pt x="431" y="843"/>
                  </a:cubicBezTo>
                  <a:cubicBezTo>
                    <a:pt x="451" y="834"/>
                    <a:pt x="501" y="805"/>
                    <a:pt x="501" y="805"/>
                  </a:cubicBezTo>
                  <a:cubicBezTo>
                    <a:pt x="501" y="805"/>
                    <a:pt x="460" y="634"/>
                    <a:pt x="431" y="552"/>
                  </a:cubicBezTo>
                  <a:cubicBezTo>
                    <a:pt x="410" y="463"/>
                    <a:pt x="390" y="412"/>
                    <a:pt x="371" y="323"/>
                  </a:cubicBezTo>
                  <a:cubicBezTo>
                    <a:pt x="340" y="232"/>
                    <a:pt x="301" y="162"/>
                    <a:pt x="301" y="162"/>
                  </a:cubicBezTo>
                  <a:cubicBezTo>
                    <a:pt x="311" y="152"/>
                    <a:pt x="410" y="121"/>
                    <a:pt x="470" y="251"/>
                  </a:cubicBezTo>
                  <a:cubicBezTo>
                    <a:pt x="530" y="371"/>
                    <a:pt x="602" y="583"/>
                    <a:pt x="612" y="602"/>
                  </a:cubicBezTo>
                  <a:cubicBezTo>
                    <a:pt x="612" y="624"/>
                    <a:pt x="662" y="643"/>
                    <a:pt x="662" y="643"/>
                  </a:cubicBezTo>
                  <a:cubicBezTo>
                    <a:pt x="662" y="643"/>
                    <a:pt x="650" y="542"/>
                    <a:pt x="650" y="422"/>
                  </a:cubicBezTo>
                  <a:cubicBezTo>
                    <a:pt x="641" y="342"/>
                    <a:pt x="641" y="282"/>
                    <a:pt x="631" y="181"/>
                  </a:cubicBezTo>
                  <a:cubicBezTo>
                    <a:pt x="622" y="92"/>
                    <a:pt x="602" y="10"/>
                    <a:pt x="612" y="10"/>
                  </a:cubicBezTo>
                  <a:cubicBezTo>
                    <a:pt x="612" y="10"/>
                    <a:pt x="711" y="1"/>
                    <a:pt x="742" y="143"/>
                  </a:cubicBezTo>
                  <a:cubicBezTo>
                    <a:pt x="783" y="273"/>
                    <a:pt x="802" y="523"/>
                    <a:pt x="812" y="533"/>
                  </a:cubicBezTo>
                  <a:cubicBezTo>
                    <a:pt x="812" y="583"/>
                    <a:pt x="821" y="634"/>
                    <a:pt x="821" y="634"/>
                  </a:cubicBezTo>
                  <a:cubicBezTo>
                    <a:pt x="821" y="634"/>
                    <a:pt x="853" y="612"/>
                    <a:pt x="903" y="612"/>
                  </a:cubicBezTo>
                  <a:cubicBezTo>
                    <a:pt x="951" y="612"/>
                    <a:pt x="992" y="672"/>
                    <a:pt x="992" y="694"/>
                  </a:cubicBezTo>
                  <a:cubicBezTo>
                    <a:pt x="1012" y="643"/>
                    <a:pt x="1084" y="624"/>
                    <a:pt x="1132" y="694"/>
                  </a:cubicBezTo>
                  <a:cubicBezTo>
                    <a:pt x="1183" y="754"/>
                    <a:pt x="1163" y="894"/>
                    <a:pt x="1144" y="973"/>
                  </a:cubicBezTo>
                  <a:cubicBezTo>
                    <a:pt x="1144" y="1115"/>
                    <a:pt x="1113" y="1274"/>
                    <a:pt x="1084" y="1366"/>
                  </a:cubicBezTo>
                  <a:cubicBezTo>
                    <a:pt x="1043" y="1445"/>
                    <a:pt x="1024" y="1616"/>
                    <a:pt x="1012" y="1696"/>
                  </a:cubicBezTo>
                  <a:cubicBezTo>
                    <a:pt x="992" y="1968"/>
                    <a:pt x="983" y="3042"/>
                    <a:pt x="973" y="3634"/>
                  </a:cubicBezTo>
                  <a:cubicBezTo>
                    <a:pt x="973" y="3923"/>
                    <a:pt x="761" y="4115"/>
                    <a:pt x="650" y="4236"/>
                  </a:cubicBezTo>
                  <a:cubicBezTo>
                    <a:pt x="542" y="4356"/>
                    <a:pt x="501" y="4366"/>
                    <a:pt x="422" y="4356"/>
                  </a:cubicBezTo>
                  <a:cubicBezTo>
                    <a:pt x="361" y="4344"/>
                    <a:pt x="159" y="4185"/>
                    <a:pt x="0" y="3983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37"/>
            <p:cNvSpPr/>
            <p:nvPr/>
          </p:nvSpPr>
          <p:spPr>
            <a:xfrm>
              <a:off x="7334822" y="2339918"/>
              <a:ext cx="44197" cy="20644"/>
            </a:xfrm>
            <a:custGeom>
              <a:avLst/>
              <a:gdLst/>
              <a:ahLst/>
              <a:cxnLst/>
              <a:rect l="l" t="t" r="r" b="b"/>
              <a:pathLst>
                <a:path w="152" h="71" fill="none" extrusionOk="0">
                  <a:moveTo>
                    <a:pt x="0" y="1"/>
                  </a:moveTo>
                  <a:cubicBezTo>
                    <a:pt x="32" y="52"/>
                    <a:pt x="121" y="71"/>
                    <a:pt x="152" y="20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37"/>
            <p:cNvSpPr/>
            <p:nvPr/>
          </p:nvSpPr>
          <p:spPr>
            <a:xfrm>
              <a:off x="7285101" y="2246874"/>
              <a:ext cx="52629" cy="105258"/>
            </a:xfrm>
            <a:custGeom>
              <a:avLst/>
              <a:gdLst/>
              <a:ahLst/>
              <a:cxnLst/>
              <a:rect l="l" t="t" r="r" b="b"/>
              <a:pathLst>
                <a:path w="181" h="362" fill="none" extrusionOk="0">
                  <a:moveTo>
                    <a:pt x="0" y="1"/>
                  </a:moveTo>
                  <a:cubicBezTo>
                    <a:pt x="0" y="1"/>
                    <a:pt x="22" y="191"/>
                    <a:pt x="32" y="280"/>
                  </a:cubicBezTo>
                  <a:cubicBezTo>
                    <a:pt x="32" y="362"/>
                    <a:pt x="130" y="362"/>
                    <a:pt x="171" y="321"/>
                  </a:cubicBezTo>
                  <a:cubicBezTo>
                    <a:pt x="171" y="292"/>
                    <a:pt x="181" y="181"/>
                    <a:pt x="171" y="61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37"/>
            <p:cNvSpPr/>
            <p:nvPr/>
          </p:nvSpPr>
          <p:spPr>
            <a:xfrm>
              <a:off x="7192058" y="2258214"/>
              <a:ext cx="95954" cy="137533"/>
            </a:xfrm>
            <a:custGeom>
              <a:avLst/>
              <a:gdLst/>
              <a:ahLst/>
              <a:cxnLst/>
              <a:rect l="l" t="t" r="r" b="b"/>
              <a:pathLst>
                <a:path w="330" h="473" fill="none" extrusionOk="0">
                  <a:moveTo>
                    <a:pt x="330" y="472"/>
                  </a:moveTo>
                  <a:cubicBezTo>
                    <a:pt x="282" y="301"/>
                    <a:pt x="171" y="301"/>
                    <a:pt x="89" y="272"/>
                  </a:cubicBezTo>
                  <a:cubicBezTo>
                    <a:pt x="171" y="222"/>
                    <a:pt x="222" y="142"/>
                    <a:pt x="231" y="92"/>
                  </a:cubicBezTo>
                  <a:cubicBezTo>
                    <a:pt x="231" y="32"/>
                    <a:pt x="210" y="0"/>
                    <a:pt x="181" y="22"/>
                  </a:cubicBezTo>
                  <a:cubicBezTo>
                    <a:pt x="149" y="41"/>
                    <a:pt x="0" y="133"/>
                    <a:pt x="0" y="133"/>
                  </a:cubicBez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37"/>
            <p:cNvSpPr/>
            <p:nvPr/>
          </p:nvSpPr>
          <p:spPr>
            <a:xfrm>
              <a:off x="7028940" y="3182834"/>
              <a:ext cx="95954" cy="137533"/>
            </a:xfrm>
            <a:custGeom>
              <a:avLst/>
              <a:gdLst/>
              <a:ahLst/>
              <a:cxnLst/>
              <a:rect l="l" t="t" r="r" b="b"/>
              <a:pathLst>
                <a:path w="330" h="473" extrusionOk="0">
                  <a:moveTo>
                    <a:pt x="251" y="1"/>
                  </a:moveTo>
                  <a:lnTo>
                    <a:pt x="0" y="92"/>
                  </a:lnTo>
                  <a:lnTo>
                    <a:pt x="10" y="162"/>
                  </a:lnTo>
                  <a:cubicBezTo>
                    <a:pt x="10" y="162"/>
                    <a:pt x="120" y="333"/>
                    <a:pt x="330" y="473"/>
                  </a:cubicBezTo>
                  <a:lnTo>
                    <a:pt x="251" y="1"/>
                  </a:ln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37"/>
            <p:cNvSpPr/>
            <p:nvPr/>
          </p:nvSpPr>
          <p:spPr>
            <a:xfrm>
              <a:off x="7197582" y="2500999"/>
              <a:ext cx="154980" cy="125030"/>
            </a:xfrm>
            <a:custGeom>
              <a:avLst/>
              <a:gdLst/>
              <a:ahLst/>
              <a:cxnLst/>
              <a:rect l="l" t="t" r="r" b="b"/>
              <a:pathLst>
                <a:path w="533" h="430" extrusionOk="0">
                  <a:moveTo>
                    <a:pt x="175" y="1"/>
                  </a:moveTo>
                  <a:cubicBezTo>
                    <a:pt x="105" y="1"/>
                    <a:pt x="61" y="8"/>
                    <a:pt x="61" y="8"/>
                  </a:cubicBezTo>
                  <a:lnTo>
                    <a:pt x="0" y="350"/>
                  </a:lnTo>
                  <a:lnTo>
                    <a:pt x="504" y="429"/>
                  </a:lnTo>
                  <a:lnTo>
                    <a:pt x="532" y="68"/>
                  </a:lnTo>
                  <a:cubicBezTo>
                    <a:pt x="397" y="13"/>
                    <a:pt x="265" y="1"/>
                    <a:pt x="175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37"/>
            <p:cNvSpPr/>
            <p:nvPr/>
          </p:nvSpPr>
          <p:spPr>
            <a:xfrm>
              <a:off x="7209503" y="2528912"/>
              <a:ext cx="140151" cy="33438"/>
            </a:xfrm>
            <a:custGeom>
              <a:avLst/>
              <a:gdLst/>
              <a:ahLst/>
              <a:cxnLst/>
              <a:rect l="l" t="t" r="r" b="b"/>
              <a:pathLst>
                <a:path w="482" h="115" extrusionOk="0">
                  <a:moveTo>
                    <a:pt x="75" y="0"/>
                  </a:moveTo>
                  <a:cubicBezTo>
                    <a:pt x="50" y="0"/>
                    <a:pt x="29" y="2"/>
                    <a:pt x="10" y="3"/>
                  </a:cubicBezTo>
                  <a:lnTo>
                    <a:pt x="0" y="44"/>
                  </a:lnTo>
                  <a:cubicBezTo>
                    <a:pt x="18" y="42"/>
                    <a:pt x="39" y="40"/>
                    <a:pt x="65" y="40"/>
                  </a:cubicBezTo>
                  <a:cubicBezTo>
                    <a:pt x="156" y="40"/>
                    <a:pt x="299" y="60"/>
                    <a:pt x="472" y="114"/>
                  </a:cubicBezTo>
                  <a:lnTo>
                    <a:pt x="482" y="73"/>
                  </a:lnTo>
                  <a:cubicBezTo>
                    <a:pt x="306" y="18"/>
                    <a:pt x="169" y="0"/>
                    <a:pt x="75" y="0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37"/>
            <p:cNvSpPr/>
            <p:nvPr/>
          </p:nvSpPr>
          <p:spPr>
            <a:xfrm>
              <a:off x="7200490" y="2557407"/>
              <a:ext cx="146548" cy="30821"/>
            </a:xfrm>
            <a:custGeom>
              <a:avLst/>
              <a:gdLst/>
              <a:ahLst/>
              <a:cxnLst/>
              <a:rect l="l" t="t" r="r" b="b"/>
              <a:pathLst>
                <a:path w="504" h="106" extrusionOk="0">
                  <a:moveTo>
                    <a:pt x="110" y="1"/>
                  </a:moveTo>
                  <a:cubicBezTo>
                    <a:pt x="71" y="1"/>
                    <a:pt x="38" y="3"/>
                    <a:pt x="12" y="7"/>
                  </a:cubicBezTo>
                  <a:lnTo>
                    <a:pt x="0" y="45"/>
                  </a:lnTo>
                  <a:cubicBezTo>
                    <a:pt x="27" y="42"/>
                    <a:pt x="65" y="39"/>
                    <a:pt x="111" y="39"/>
                  </a:cubicBezTo>
                  <a:cubicBezTo>
                    <a:pt x="206" y="39"/>
                    <a:pt x="338" y="52"/>
                    <a:pt x="494" y="105"/>
                  </a:cubicBezTo>
                  <a:lnTo>
                    <a:pt x="503" y="67"/>
                  </a:lnTo>
                  <a:cubicBezTo>
                    <a:pt x="339" y="16"/>
                    <a:pt x="205" y="1"/>
                    <a:pt x="110" y="1"/>
                  </a:cubicBezTo>
                  <a:close/>
                </a:path>
              </a:pathLst>
            </a:custGeom>
            <a:solidFill>
              <a:srgbClr val="FFD2DA"/>
            </a:solidFill>
            <a:ln w="9525" cap="flat" cmpd="sng">
              <a:solidFill>
                <a:schemeClr val="accent2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37"/>
            <p:cNvSpPr/>
            <p:nvPr/>
          </p:nvSpPr>
          <p:spPr>
            <a:xfrm>
              <a:off x="7197582" y="2491986"/>
              <a:ext cx="154980" cy="134044"/>
            </a:xfrm>
            <a:custGeom>
              <a:avLst/>
              <a:gdLst/>
              <a:ahLst/>
              <a:cxnLst/>
              <a:rect l="l" t="t" r="r" b="b"/>
              <a:pathLst>
                <a:path w="533" h="461" fill="none" extrusionOk="0">
                  <a:moveTo>
                    <a:pt x="0" y="381"/>
                  </a:moveTo>
                  <a:lnTo>
                    <a:pt x="61" y="39"/>
                  </a:lnTo>
                  <a:cubicBezTo>
                    <a:pt x="61" y="39"/>
                    <a:pt x="292" y="0"/>
                    <a:pt x="532" y="99"/>
                  </a:cubicBezTo>
                  <a:lnTo>
                    <a:pt x="504" y="460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37"/>
            <p:cNvSpPr/>
            <p:nvPr/>
          </p:nvSpPr>
          <p:spPr>
            <a:xfrm>
              <a:off x="7063831" y="2597241"/>
              <a:ext cx="335549" cy="743492"/>
            </a:xfrm>
            <a:custGeom>
              <a:avLst/>
              <a:gdLst/>
              <a:ahLst/>
              <a:cxnLst/>
              <a:rect l="l" t="t" r="r" b="b"/>
              <a:pathLst>
                <a:path w="1154" h="2557" extrusionOk="0">
                  <a:moveTo>
                    <a:pt x="589" y="0"/>
                  </a:moveTo>
                  <a:cubicBezTo>
                    <a:pt x="501" y="0"/>
                    <a:pt x="460" y="19"/>
                    <a:pt x="460" y="19"/>
                  </a:cubicBezTo>
                  <a:cubicBezTo>
                    <a:pt x="460" y="19"/>
                    <a:pt x="229" y="310"/>
                    <a:pt x="210" y="421"/>
                  </a:cubicBezTo>
                  <a:cubicBezTo>
                    <a:pt x="200" y="541"/>
                    <a:pt x="0" y="2167"/>
                    <a:pt x="0" y="2167"/>
                  </a:cubicBezTo>
                  <a:cubicBezTo>
                    <a:pt x="0" y="2338"/>
                    <a:pt x="200" y="2557"/>
                    <a:pt x="410" y="2557"/>
                  </a:cubicBezTo>
                  <a:cubicBezTo>
                    <a:pt x="622" y="2547"/>
                    <a:pt x="843" y="2306"/>
                    <a:pt x="891" y="2135"/>
                  </a:cubicBezTo>
                  <a:cubicBezTo>
                    <a:pt x="913" y="2056"/>
                    <a:pt x="1132" y="712"/>
                    <a:pt x="1144" y="561"/>
                  </a:cubicBezTo>
                  <a:cubicBezTo>
                    <a:pt x="1154" y="399"/>
                    <a:pt x="964" y="79"/>
                    <a:pt x="964" y="79"/>
                  </a:cubicBezTo>
                  <a:cubicBezTo>
                    <a:pt x="794" y="16"/>
                    <a:pt x="671" y="0"/>
                    <a:pt x="589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32FC525-7A9B-EF62-5CAE-381805FB63B0}"/>
              </a:ext>
            </a:extLst>
          </p:cNvPr>
          <p:cNvSpPr txBox="1"/>
          <p:nvPr/>
        </p:nvSpPr>
        <p:spPr>
          <a:xfrm>
            <a:off x="360040" y="4806217"/>
            <a:ext cx="612537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поиск конкретной </a:t>
            </a:r>
            <a:r>
              <a:rPr lang="ru-RU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манги</a:t>
            </a: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по описанию с помощью ИИ </a:t>
            </a:r>
          </a:p>
          <a:p>
            <a:pPr marL="342900" indent="-342900">
              <a:buAutoNum type="arabicParenR"/>
            </a:pPr>
            <a:r>
              <a:rPr lang="ru-RU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манги</a:t>
            </a: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на любых языках, </a:t>
            </a:r>
          </a:p>
          <a:p>
            <a:pPr marL="342900" indent="-342900">
              <a:buAutoNum type="arabicParenR"/>
            </a:pP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подбор музыкальных треков под чтение </a:t>
            </a:r>
            <a:r>
              <a:rPr lang="ru-RU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манги</a:t>
            </a: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</a:p>
          <a:p>
            <a:pPr marL="342900" indent="-342900">
              <a:buAutoNum type="arabicParenR"/>
            </a:pP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раздел с образовательными </a:t>
            </a:r>
            <a:r>
              <a:rPr lang="ru-RU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мангами</a:t>
            </a: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для изучения сложных тем </a:t>
            </a:r>
          </a:p>
          <a:p>
            <a:pPr marL="342900" indent="-342900">
              <a:buAutoNum type="arabicParenR"/>
            </a:pP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рекомендации подобных </a:t>
            </a:r>
            <a:r>
              <a:rPr lang="ru-RU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</a:t>
            </a:r>
            <a:endParaRPr lang="ru-RU" dirty="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E5340D-8ED4-A1B7-22FF-BEF94E0A94B1}"/>
              </a:ext>
            </a:extLst>
          </p:cNvPr>
          <p:cNvSpPr txBox="1"/>
          <p:nvPr/>
        </p:nvSpPr>
        <p:spPr>
          <a:xfrm>
            <a:off x="904620" y="2054906"/>
            <a:ext cx="416553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Манга</a:t>
            </a: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- это простой и быстрый учить новый иностранный язык небанальным способом путем чтения неадаптированного текста, поскольку </a:t>
            </a:r>
            <a:r>
              <a:rPr lang="ru-RU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манги</a:t>
            </a: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изложены в форме </a:t>
            </a:r>
            <a:r>
              <a:rPr lang="ru-RU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визульных</a:t>
            </a: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историй с минимумом текста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0EA6B8-77C1-BB89-C485-5D0D0AE5A38A}"/>
              </a:ext>
            </a:extLst>
          </p:cNvPr>
          <p:cNvSpPr txBox="1"/>
          <p:nvPr/>
        </p:nvSpPr>
        <p:spPr>
          <a:xfrm>
            <a:off x="904620" y="1335341"/>
            <a:ext cx="44131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В нашем продукте поиск будет происходить </a:t>
            </a:r>
            <a:br>
              <a:rPr lang="en-GB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</a:b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за счет ввода описания </a:t>
            </a:r>
            <a:r>
              <a:rPr lang="ru-RU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манги</a:t>
            </a: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на любом языке </a:t>
            </a:r>
            <a:endParaRPr lang="ru-RU" dirty="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C363D8-4BDF-1536-AF6C-0A7F514FA193}"/>
              </a:ext>
            </a:extLst>
          </p:cNvPr>
          <p:cNvSpPr txBox="1"/>
          <p:nvPr/>
        </p:nvSpPr>
        <p:spPr>
          <a:xfrm>
            <a:off x="5279702" y="67407"/>
            <a:ext cx="35785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Манга</a:t>
            </a: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объясняют сложные теории </a:t>
            </a:r>
            <a:br>
              <a:rPr lang="en-GB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</a:b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с помощью понятной  визуальной </a:t>
            </a:r>
            <a:r>
              <a:rPr lang="ru-RU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медиаподачи</a:t>
            </a:r>
            <a:r>
              <a:rPr lang="ru-RU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, близкой для молодежи.</a:t>
            </a:r>
            <a:endParaRPr lang="ru-RU" dirty="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38"/>
          <p:cNvSpPr txBox="1">
            <a:spLocks noGrp="1"/>
          </p:cNvSpPr>
          <p:nvPr>
            <p:ph type="title"/>
          </p:nvPr>
        </p:nvSpPr>
        <p:spPr>
          <a:xfrm>
            <a:off x="2441500" y="345325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700"/>
              <a:t>Ценностное предложение</a:t>
            </a:r>
            <a:endParaRPr sz="2700"/>
          </a:p>
        </p:txBody>
      </p:sp>
      <p:sp>
        <p:nvSpPr>
          <p:cNvPr id="3" name="Google Shape;162;p27">
            <a:extLst>
              <a:ext uri="{FF2B5EF4-FFF2-40B4-BE49-F238E27FC236}">
                <a16:creationId xmlns:a16="http://schemas.microsoft.com/office/drawing/2014/main" id="{B9E66779-C044-0E14-2A80-02193AD72A17}"/>
              </a:ext>
            </a:extLst>
          </p:cNvPr>
          <p:cNvSpPr txBox="1"/>
          <p:nvPr/>
        </p:nvSpPr>
        <p:spPr>
          <a:xfrm>
            <a:off x="1139754" y="933625"/>
            <a:ext cx="6242100" cy="98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Lexend"/>
              </a:rPr>
              <a:t>Мир </a:t>
            </a:r>
            <a:r>
              <a:rPr lang="ru-RU" sz="2000" b="1" i="0" u="none" strike="noStrike" cap="none" dirty="0" err="1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Lexend"/>
              </a:rPr>
              <a:t>манги</a:t>
            </a:r>
            <a:r>
              <a:rPr lang="ru-RU" sz="2000" b="1" i="0" u="none" strike="noStrike" cap="none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Lexend"/>
              </a:rPr>
              <a:t> позволит без труда найти нужную вам </a:t>
            </a:r>
            <a:r>
              <a:rPr lang="ru-RU" sz="2000" b="1" i="0" u="none" strike="noStrike" cap="none" dirty="0" err="1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Lexend"/>
              </a:rPr>
              <a:t>мангу</a:t>
            </a:r>
            <a:r>
              <a:rPr lang="ru-RU" sz="2000" b="1" i="0" u="none" strike="noStrike" cap="none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Lexend"/>
              </a:rPr>
              <a:t> за минимальное время. </a:t>
            </a:r>
            <a:endParaRPr sz="2000" b="1" i="0" u="none" strike="noStrike" cap="none" dirty="0">
              <a:solidFill>
                <a:srgbClr val="000000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Lexen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032EA8-FDE7-5740-C0E4-E38636C9913B}"/>
              </a:ext>
            </a:extLst>
          </p:cNvPr>
          <p:cNvSpPr txBox="1"/>
          <p:nvPr/>
        </p:nvSpPr>
        <p:spPr>
          <a:xfrm>
            <a:off x="1198114" y="1782786"/>
            <a:ext cx="701515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Расскажи о сюжете </a:t>
            </a:r>
            <a:r>
              <a:rPr lang="ru-RU" sz="1600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манги</a:t>
            </a:r>
            <a:r>
              <a:rPr lang="ru-RU" sz="1600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, которую хотел бы прочитать, </a:t>
            </a:r>
            <a:br>
              <a:rPr lang="en-GB" sz="1600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</a:br>
            <a:r>
              <a:rPr lang="ru-RU" sz="1600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и мы найдем ее для тебя. На любом языке. Быстро. Бесплатно. </a:t>
            </a:r>
          </a:p>
          <a:p>
            <a:endParaRPr lang="ru-RU" sz="1600" dirty="0">
              <a:solidFill>
                <a:srgbClr val="1F1F1F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r>
              <a:rPr lang="ru-RU" sz="1600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Для изучающих язык: </a:t>
            </a:r>
            <a:br>
              <a:rPr lang="en-GB" sz="1600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</a:br>
            <a:r>
              <a:rPr lang="ru-RU" sz="1600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Начни читать в оригинале на любом языке, погружаясь в мир </a:t>
            </a:r>
            <a:r>
              <a:rPr lang="ru-RU" sz="1600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манги</a:t>
            </a:r>
            <a:r>
              <a:rPr lang="ru-RU" sz="1600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. </a:t>
            </a:r>
          </a:p>
          <a:p>
            <a:endParaRPr lang="ru-RU" sz="1600" dirty="0">
              <a:solidFill>
                <a:srgbClr val="1F1F1F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r>
              <a:rPr lang="ru-RU" sz="1600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Для тех, кто испытывает сложности с наукой: Разберись в тонкостях физики / химии / математики вместе с любимыми персонажами </a:t>
            </a:r>
            <a:r>
              <a:rPr lang="ru-RU" sz="1600" b="0" i="0" u="none" strike="noStrike" dirty="0" err="1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манги</a:t>
            </a:r>
            <a:r>
              <a:rPr lang="ru-RU" sz="1600" b="0" i="0" u="none" strike="noStrike" dirty="0">
                <a:solidFill>
                  <a:srgbClr val="1F1F1F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endParaRPr lang="ru-RU" sz="1600" dirty="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494;p60">
            <a:extLst>
              <a:ext uri="{FF2B5EF4-FFF2-40B4-BE49-F238E27FC236}">
                <a16:creationId xmlns:a16="http://schemas.microsoft.com/office/drawing/2014/main" id="{D4DD5AB8-4A72-57AF-66B2-6A8CE4E1DDC8}"/>
              </a:ext>
            </a:extLst>
          </p:cNvPr>
          <p:cNvSpPr/>
          <p:nvPr/>
        </p:nvSpPr>
        <p:spPr>
          <a:xfrm>
            <a:off x="732056" y="4418264"/>
            <a:ext cx="4147180" cy="748165"/>
          </a:xfrm>
          <a:custGeom>
            <a:avLst/>
            <a:gdLst/>
            <a:ahLst/>
            <a:cxnLst/>
            <a:rect l="l" t="t" r="r" b="b"/>
            <a:pathLst>
              <a:path w="30098" h="6322" extrusionOk="0">
                <a:moveTo>
                  <a:pt x="0" y="1"/>
                </a:moveTo>
                <a:lnTo>
                  <a:pt x="0" y="6321"/>
                </a:lnTo>
                <a:lnTo>
                  <a:pt x="30097" y="6321"/>
                </a:lnTo>
                <a:lnTo>
                  <a:pt x="30097" y="1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rgbClr val="341E4D"/>
            </a:solidFill>
            <a:prstDash val="solid"/>
            <a:miter lim="240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3491;p60">
            <a:extLst>
              <a:ext uri="{FF2B5EF4-FFF2-40B4-BE49-F238E27FC236}">
                <a16:creationId xmlns:a16="http://schemas.microsoft.com/office/drawing/2014/main" id="{D30491FD-411C-84CE-9CDD-072BD71BDE03}"/>
              </a:ext>
            </a:extLst>
          </p:cNvPr>
          <p:cNvGrpSpPr/>
          <p:nvPr/>
        </p:nvGrpSpPr>
        <p:grpSpPr>
          <a:xfrm>
            <a:off x="677312" y="1018189"/>
            <a:ext cx="4378120" cy="3491054"/>
            <a:chOff x="4432025" y="1405375"/>
            <a:chExt cx="3424625" cy="2730750"/>
          </a:xfrm>
        </p:grpSpPr>
        <p:pic>
          <p:nvPicPr>
            <p:cNvPr id="7" name="Google Shape;3492;p60">
              <a:extLst>
                <a:ext uri="{FF2B5EF4-FFF2-40B4-BE49-F238E27FC236}">
                  <a16:creationId xmlns:a16="http://schemas.microsoft.com/office/drawing/2014/main" id="{9BDD98AE-32EB-5C6D-1D5F-762574E52B2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72000" y="1531350"/>
              <a:ext cx="3146827" cy="1770101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8" name="Google Shape;3493;p60">
              <a:extLst>
                <a:ext uri="{FF2B5EF4-FFF2-40B4-BE49-F238E27FC236}">
                  <a16:creationId xmlns:a16="http://schemas.microsoft.com/office/drawing/2014/main" id="{493980EF-2EB0-49AE-3ED1-4819B6102478}"/>
                </a:ext>
              </a:extLst>
            </p:cNvPr>
            <p:cNvSpPr/>
            <p:nvPr/>
          </p:nvSpPr>
          <p:spPr>
            <a:xfrm>
              <a:off x="4432025" y="1405375"/>
              <a:ext cx="3424625" cy="2730750"/>
            </a:xfrm>
            <a:custGeom>
              <a:avLst/>
              <a:gdLst/>
              <a:ahLst/>
              <a:cxnLst/>
              <a:rect l="l" t="t" r="r" b="b"/>
              <a:pathLst>
                <a:path w="136985" h="109230" extrusionOk="0">
                  <a:moveTo>
                    <a:pt x="130648" y="5124"/>
                  </a:moveTo>
                  <a:lnTo>
                    <a:pt x="130648" y="75445"/>
                  </a:lnTo>
                  <a:lnTo>
                    <a:pt x="5722" y="75445"/>
                  </a:lnTo>
                  <a:lnTo>
                    <a:pt x="5722" y="5124"/>
                  </a:lnTo>
                  <a:close/>
                  <a:moveTo>
                    <a:pt x="4219" y="1"/>
                  </a:moveTo>
                  <a:cubicBezTo>
                    <a:pt x="2029" y="1"/>
                    <a:pt x="1" y="1358"/>
                    <a:pt x="1" y="3622"/>
                  </a:cubicBezTo>
                  <a:lnTo>
                    <a:pt x="1" y="81239"/>
                  </a:lnTo>
                  <a:lnTo>
                    <a:pt x="1" y="88861"/>
                  </a:lnTo>
                  <a:lnTo>
                    <a:pt x="1" y="89314"/>
                  </a:lnTo>
                  <a:cubicBezTo>
                    <a:pt x="1" y="91504"/>
                    <a:pt x="2029" y="93550"/>
                    <a:pt x="4219" y="93550"/>
                  </a:cubicBezTo>
                  <a:lnTo>
                    <a:pt x="54769" y="93550"/>
                  </a:lnTo>
                  <a:cubicBezTo>
                    <a:pt x="54769" y="93550"/>
                    <a:pt x="54679" y="98602"/>
                    <a:pt x="52723" y="101915"/>
                  </a:cubicBezTo>
                  <a:cubicBezTo>
                    <a:pt x="52506" y="102295"/>
                    <a:pt x="52198" y="102675"/>
                    <a:pt x="51890" y="102965"/>
                  </a:cubicBezTo>
                  <a:cubicBezTo>
                    <a:pt x="51057" y="103870"/>
                    <a:pt x="50080" y="104776"/>
                    <a:pt x="49247" y="105536"/>
                  </a:cubicBezTo>
                  <a:cubicBezTo>
                    <a:pt x="47672" y="106966"/>
                    <a:pt x="46767" y="108107"/>
                    <a:pt x="48577" y="108632"/>
                  </a:cubicBezTo>
                  <a:cubicBezTo>
                    <a:pt x="49247" y="109012"/>
                    <a:pt x="50388" y="109229"/>
                    <a:pt x="52343" y="109229"/>
                  </a:cubicBezTo>
                  <a:lnTo>
                    <a:pt x="85620" y="109229"/>
                  </a:lnTo>
                  <a:cubicBezTo>
                    <a:pt x="88934" y="109229"/>
                    <a:pt x="90147" y="108940"/>
                    <a:pt x="90147" y="107727"/>
                  </a:cubicBezTo>
                  <a:cubicBezTo>
                    <a:pt x="90219" y="106821"/>
                    <a:pt x="87811" y="104776"/>
                    <a:pt x="86073" y="102965"/>
                  </a:cubicBezTo>
                  <a:cubicBezTo>
                    <a:pt x="85620" y="102603"/>
                    <a:pt x="85313" y="102060"/>
                    <a:pt x="85005" y="101535"/>
                  </a:cubicBezTo>
                  <a:lnTo>
                    <a:pt x="84552" y="101535"/>
                  </a:lnTo>
                  <a:cubicBezTo>
                    <a:pt x="82742" y="98221"/>
                    <a:pt x="82669" y="93550"/>
                    <a:pt x="82669" y="93550"/>
                  </a:cubicBezTo>
                  <a:lnTo>
                    <a:pt x="132531" y="93550"/>
                  </a:lnTo>
                  <a:cubicBezTo>
                    <a:pt x="134794" y="93550"/>
                    <a:pt x="136985" y="91504"/>
                    <a:pt x="136985" y="89314"/>
                  </a:cubicBezTo>
                  <a:lnTo>
                    <a:pt x="136985" y="88861"/>
                  </a:lnTo>
                  <a:lnTo>
                    <a:pt x="136985" y="81239"/>
                  </a:lnTo>
                  <a:lnTo>
                    <a:pt x="136985" y="3622"/>
                  </a:lnTo>
                  <a:cubicBezTo>
                    <a:pt x="136985" y="1358"/>
                    <a:pt x="134794" y="1"/>
                    <a:pt x="13253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5" name="Google Shape;1115;p39"/>
          <p:cNvGrpSpPr/>
          <p:nvPr/>
        </p:nvGrpSpPr>
        <p:grpSpPr>
          <a:xfrm>
            <a:off x="7506866" y="2491125"/>
            <a:ext cx="1414975" cy="2216631"/>
            <a:chOff x="-2887400" y="1017544"/>
            <a:chExt cx="2355937" cy="3690695"/>
          </a:xfrm>
        </p:grpSpPr>
        <p:sp>
          <p:nvSpPr>
            <p:cNvPr id="1116" name="Google Shape;1116;p39"/>
            <p:cNvSpPr/>
            <p:nvPr/>
          </p:nvSpPr>
          <p:spPr>
            <a:xfrm>
              <a:off x="-2124931" y="2386867"/>
              <a:ext cx="280263" cy="224103"/>
            </a:xfrm>
            <a:custGeom>
              <a:avLst/>
              <a:gdLst/>
              <a:ahLst/>
              <a:cxnLst/>
              <a:rect l="l" t="t" r="r" b="b"/>
              <a:pathLst>
                <a:path w="544" h="435" extrusionOk="0">
                  <a:moveTo>
                    <a:pt x="56" y="0"/>
                  </a:moveTo>
                  <a:cubicBezTo>
                    <a:pt x="24" y="0"/>
                    <a:pt x="0" y="38"/>
                    <a:pt x="32" y="70"/>
                  </a:cubicBezTo>
                  <a:cubicBezTo>
                    <a:pt x="172" y="191"/>
                    <a:pt x="312" y="301"/>
                    <a:pt x="463" y="422"/>
                  </a:cubicBezTo>
                  <a:cubicBezTo>
                    <a:pt x="473" y="431"/>
                    <a:pt x="483" y="434"/>
                    <a:pt x="492" y="434"/>
                  </a:cubicBezTo>
                  <a:cubicBezTo>
                    <a:pt x="522" y="434"/>
                    <a:pt x="544" y="394"/>
                    <a:pt x="514" y="371"/>
                  </a:cubicBezTo>
                  <a:cubicBezTo>
                    <a:pt x="372" y="251"/>
                    <a:pt x="232" y="130"/>
                    <a:pt x="83" y="10"/>
                  </a:cubicBezTo>
                  <a:cubicBezTo>
                    <a:pt x="74" y="3"/>
                    <a:pt x="65" y="0"/>
                    <a:pt x="5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39"/>
            <p:cNvSpPr/>
            <p:nvPr/>
          </p:nvSpPr>
          <p:spPr>
            <a:xfrm>
              <a:off x="-1922464" y="1630597"/>
              <a:ext cx="172074" cy="2787124"/>
            </a:xfrm>
            <a:custGeom>
              <a:avLst/>
              <a:gdLst/>
              <a:ahLst/>
              <a:cxnLst/>
              <a:rect l="l" t="t" r="r" b="b"/>
              <a:pathLst>
                <a:path w="334" h="5410" extrusionOk="0">
                  <a:moveTo>
                    <a:pt x="281" y="1"/>
                  </a:moveTo>
                  <a:cubicBezTo>
                    <a:pt x="269" y="1"/>
                    <a:pt x="257" y="7"/>
                    <a:pt x="251" y="24"/>
                  </a:cubicBezTo>
                  <a:cubicBezTo>
                    <a:pt x="159" y="214"/>
                    <a:pt x="80" y="423"/>
                    <a:pt x="51" y="635"/>
                  </a:cubicBezTo>
                  <a:cubicBezTo>
                    <a:pt x="20" y="835"/>
                    <a:pt x="29" y="1037"/>
                    <a:pt x="29" y="1237"/>
                  </a:cubicBezTo>
                  <a:cubicBezTo>
                    <a:pt x="20" y="1769"/>
                    <a:pt x="0" y="2311"/>
                    <a:pt x="0" y="2843"/>
                  </a:cubicBezTo>
                  <a:cubicBezTo>
                    <a:pt x="0" y="3325"/>
                    <a:pt x="10" y="3806"/>
                    <a:pt x="51" y="4276"/>
                  </a:cubicBezTo>
                  <a:cubicBezTo>
                    <a:pt x="70" y="4517"/>
                    <a:pt x="90" y="4757"/>
                    <a:pt x="90" y="5010"/>
                  </a:cubicBezTo>
                  <a:cubicBezTo>
                    <a:pt x="90" y="5080"/>
                    <a:pt x="80" y="5140"/>
                    <a:pt x="121" y="5210"/>
                  </a:cubicBezTo>
                  <a:cubicBezTo>
                    <a:pt x="140" y="5261"/>
                    <a:pt x="181" y="5321"/>
                    <a:pt x="200" y="5381"/>
                  </a:cubicBezTo>
                  <a:cubicBezTo>
                    <a:pt x="204" y="5401"/>
                    <a:pt x="219" y="5410"/>
                    <a:pt x="236" y="5410"/>
                  </a:cubicBezTo>
                  <a:cubicBezTo>
                    <a:pt x="260" y="5410"/>
                    <a:pt x="287" y="5390"/>
                    <a:pt x="280" y="5359"/>
                  </a:cubicBezTo>
                  <a:cubicBezTo>
                    <a:pt x="261" y="5311"/>
                    <a:pt x="232" y="5261"/>
                    <a:pt x="210" y="5220"/>
                  </a:cubicBezTo>
                  <a:cubicBezTo>
                    <a:pt x="200" y="5191"/>
                    <a:pt x="181" y="5160"/>
                    <a:pt x="171" y="5140"/>
                  </a:cubicBezTo>
                  <a:cubicBezTo>
                    <a:pt x="159" y="5109"/>
                    <a:pt x="171" y="5039"/>
                    <a:pt x="171" y="5010"/>
                  </a:cubicBezTo>
                  <a:cubicBezTo>
                    <a:pt x="171" y="4757"/>
                    <a:pt x="150" y="4517"/>
                    <a:pt x="130" y="4276"/>
                  </a:cubicBezTo>
                  <a:cubicBezTo>
                    <a:pt x="90" y="3816"/>
                    <a:pt x="80" y="3344"/>
                    <a:pt x="80" y="2872"/>
                  </a:cubicBezTo>
                  <a:cubicBezTo>
                    <a:pt x="80" y="2362"/>
                    <a:pt x="90" y="1849"/>
                    <a:pt x="111" y="1338"/>
                  </a:cubicBezTo>
                  <a:cubicBezTo>
                    <a:pt x="111" y="1136"/>
                    <a:pt x="99" y="927"/>
                    <a:pt x="121" y="724"/>
                  </a:cubicBezTo>
                  <a:cubicBezTo>
                    <a:pt x="140" y="496"/>
                    <a:pt x="220" y="274"/>
                    <a:pt x="321" y="62"/>
                  </a:cubicBezTo>
                  <a:cubicBezTo>
                    <a:pt x="334" y="30"/>
                    <a:pt x="306" y="1"/>
                    <a:pt x="28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39"/>
            <p:cNvSpPr/>
            <p:nvPr/>
          </p:nvSpPr>
          <p:spPr>
            <a:xfrm>
              <a:off x="-1899281" y="3162713"/>
              <a:ext cx="563105" cy="638823"/>
            </a:xfrm>
            <a:custGeom>
              <a:avLst/>
              <a:gdLst/>
              <a:ahLst/>
              <a:cxnLst/>
              <a:rect l="l" t="t" r="r" b="b"/>
              <a:pathLst>
                <a:path w="1093" h="1240" extrusionOk="0">
                  <a:moveTo>
                    <a:pt x="1032" y="0"/>
                  </a:moveTo>
                  <a:cubicBezTo>
                    <a:pt x="1024" y="0"/>
                    <a:pt x="1016" y="3"/>
                    <a:pt x="1008" y="9"/>
                  </a:cubicBezTo>
                  <a:cubicBezTo>
                    <a:pt x="808" y="190"/>
                    <a:pt x="618" y="360"/>
                    <a:pt x="447" y="560"/>
                  </a:cubicBezTo>
                  <a:cubicBezTo>
                    <a:pt x="367" y="661"/>
                    <a:pt x="285" y="772"/>
                    <a:pt x="216" y="881"/>
                  </a:cubicBezTo>
                  <a:cubicBezTo>
                    <a:pt x="155" y="982"/>
                    <a:pt x="76" y="1073"/>
                    <a:pt x="16" y="1182"/>
                  </a:cubicBezTo>
                  <a:cubicBezTo>
                    <a:pt x="0" y="1210"/>
                    <a:pt x="32" y="1239"/>
                    <a:pt x="59" y="1239"/>
                  </a:cubicBezTo>
                  <a:cubicBezTo>
                    <a:pt x="70" y="1239"/>
                    <a:pt x="80" y="1234"/>
                    <a:pt x="85" y="1222"/>
                  </a:cubicBezTo>
                  <a:cubicBezTo>
                    <a:pt x="136" y="1121"/>
                    <a:pt x="206" y="1032"/>
                    <a:pt x="266" y="941"/>
                  </a:cubicBezTo>
                  <a:cubicBezTo>
                    <a:pt x="346" y="832"/>
                    <a:pt x="415" y="722"/>
                    <a:pt x="507" y="620"/>
                  </a:cubicBezTo>
                  <a:cubicBezTo>
                    <a:pt x="668" y="421"/>
                    <a:pt x="868" y="240"/>
                    <a:pt x="1068" y="69"/>
                  </a:cubicBezTo>
                  <a:cubicBezTo>
                    <a:pt x="1093" y="44"/>
                    <a:pt x="1065" y="0"/>
                    <a:pt x="10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39"/>
            <p:cNvSpPr/>
            <p:nvPr/>
          </p:nvSpPr>
          <p:spPr>
            <a:xfrm>
              <a:off x="-2443313" y="3406904"/>
              <a:ext cx="598138" cy="393598"/>
            </a:xfrm>
            <a:custGeom>
              <a:avLst/>
              <a:gdLst/>
              <a:ahLst/>
              <a:cxnLst/>
              <a:rect l="l" t="t" r="r" b="b"/>
              <a:pathLst>
                <a:path w="1161" h="764" extrusionOk="0">
                  <a:moveTo>
                    <a:pt x="232" y="0"/>
                  </a:moveTo>
                  <a:cubicBezTo>
                    <a:pt x="172" y="0"/>
                    <a:pt x="110" y="6"/>
                    <a:pt x="48" y="16"/>
                  </a:cubicBezTo>
                  <a:cubicBezTo>
                    <a:pt x="1" y="26"/>
                    <a:pt x="15" y="97"/>
                    <a:pt x="59" y="97"/>
                  </a:cubicBezTo>
                  <a:cubicBezTo>
                    <a:pt x="62" y="97"/>
                    <a:pt x="65" y="96"/>
                    <a:pt x="68" y="96"/>
                  </a:cubicBezTo>
                  <a:cubicBezTo>
                    <a:pt x="126" y="84"/>
                    <a:pt x="184" y="77"/>
                    <a:pt x="239" y="77"/>
                  </a:cubicBezTo>
                  <a:cubicBezTo>
                    <a:pt x="410" y="77"/>
                    <a:pt x="564" y="138"/>
                    <a:pt x="701" y="267"/>
                  </a:cubicBezTo>
                  <a:cubicBezTo>
                    <a:pt x="850" y="407"/>
                    <a:pt x="951" y="599"/>
                    <a:pt x="1081" y="748"/>
                  </a:cubicBezTo>
                  <a:cubicBezTo>
                    <a:pt x="1089" y="759"/>
                    <a:pt x="1099" y="764"/>
                    <a:pt x="1108" y="764"/>
                  </a:cubicBezTo>
                  <a:cubicBezTo>
                    <a:pt x="1135" y="764"/>
                    <a:pt x="1160" y="728"/>
                    <a:pt x="1132" y="698"/>
                  </a:cubicBezTo>
                  <a:cubicBezTo>
                    <a:pt x="990" y="517"/>
                    <a:pt x="881" y="317"/>
                    <a:pt x="711" y="166"/>
                  </a:cubicBezTo>
                  <a:cubicBezTo>
                    <a:pt x="569" y="48"/>
                    <a:pt x="406" y="0"/>
                    <a:pt x="2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39"/>
            <p:cNvSpPr/>
            <p:nvPr/>
          </p:nvSpPr>
          <p:spPr>
            <a:xfrm>
              <a:off x="-2336671" y="1263280"/>
              <a:ext cx="478099" cy="1000480"/>
            </a:xfrm>
            <a:custGeom>
              <a:avLst/>
              <a:gdLst/>
              <a:ahLst/>
              <a:cxnLst/>
              <a:rect l="l" t="t" r="r" b="b"/>
              <a:pathLst>
                <a:path w="928" h="1942" extrusionOk="0">
                  <a:moveTo>
                    <a:pt x="57" y="1"/>
                  </a:moveTo>
                  <a:cubicBezTo>
                    <a:pt x="28" y="1"/>
                    <a:pt x="0" y="43"/>
                    <a:pt x="32" y="75"/>
                  </a:cubicBezTo>
                  <a:cubicBezTo>
                    <a:pt x="231" y="325"/>
                    <a:pt x="361" y="645"/>
                    <a:pt x="494" y="937"/>
                  </a:cubicBezTo>
                  <a:cubicBezTo>
                    <a:pt x="634" y="1257"/>
                    <a:pt x="723" y="1589"/>
                    <a:pt x="843" y="1919"/>
                  </a:cubicBezTo>
                  <a:cubicBezTo>
                    <a:pt x="847" y="1934"/>
                    <a:pt x="861" y="1941"/>
                    <a:pt x="876" y="1941"/>
                  </a:cubicBezTo>
                  <a:cubicBezTo>
                    <a:pt x="901" y="1941"/>
                    <a:pt x="927" y="1922"/>
                    <a:pt x="915" y="1890"/>
                  </a:cubicBezTo>
                  <a:cubicBezTo>
                    <a:pt x="804" y="1558"/>
                    <a:pt x="703" y="1228"/>
                    <a:pt x="564" y="896"/>
                  </a:cubicBezTo>
                  <a:cubicBezTo>
                    <a:pt x="422" y="595"/>
                    <a:pt x="301" y="275"/>
                    <a:pt x="82" y="14"/>
                  </a:cubicBezTo>
                  <a:cubicBezTo>
                    <a:pt x="75" y="5"/>
                    <a:pt x="66" y="1"/>
                    <a:pt x="5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39"/>
            <p:cNvSpPr/>
            <p:nvPr/>
          </p:nvSpPr>
          <p:spPr>
            <a:xfrm>
              <a:off x="-1907524" y="1682114"/>
              <a:ext cx="1026263" cy="556394"/>
            </a:xfrm>
            <a:custGeom>
              <a:avLst/>
              <a:gdLst/>
              <a:ahLst/>
              <a:cxnLst/>
              <a:rect l="l" t="t" r="r" b="b"/>
              <a:pathLst>
                <a:path w="1992" h="1080" extrusionOk="0">
                  <a:moveTo>
                    <a:pt x="1942" y="0"/>
                  </a:moveTo>
                  <a:cubicBezTo>
                    <a:pt x="1937" y="0"/>
                    <a:pt x="1932" y="1"/>
                    <a:pt x="1927" y="3"/>
                  </a:cubicBezTo>
                  <a:cubicBezTo>
                    <a:pt x="1515" y="143"/>
                    <a:pt x="1134" y="364"/>
                    <a:pt x="754" y="576"/>
                  </a:cubicBezTo>
                  <a:cubicBezTo>
                    <a:pt x="583" y="665"/>
                    <a:pt x="412" y="767"/>
                    <a:pt x="241" y="865"/>
                  </a:cubicBezTo>
                  <a:cubicBezTo>
                    <a:pt x="181" y="906"/>
                    <a:pt x="82" y="947"/>
                    <a:pt x="32" y="1007"/>
                  </a:cubicBezTo>
                  <a:cubicBezTo>
                    <a:pt x="0" y="1037"/>
                    <a:pt x="29" y="1080"/>
                    <a:pt x="58" y="1080"/>
                  </a:cubicBezTo>
                  <a:cubicBezTo>
                    <a:pt x="67" y="1080"/>
                    <a:pt x="75" y="1076"/>
                    <a:pt x="82" y="1067"/>
                  </a:cubicBezTo>
                  <a:cubicBezTo>
                    <a:pt x="121" y="1017"/>
                    <a:pt x="241" y="966"/>
                    <a:pt x="301" y="925"/>
                  </a:cubicBezTo>
                  <a:cubicBezTo>
                    <a:pt x="463" y="827"/>
                    <a:pt x="634" y="735"/>
                    <a:pt x="793" y="637"/>
                  </a:cubicBezTo>
                  <a:cubicBezTo>
                    <a:pt x="1166" y="434"/>
                    <a:pt x="1546" y="225"/>
                    <a:pt x="1948" y="83"/>
                  </a:cubicBezTo>
                  <a:cubicBezTo>
                    <a:pt x="1991" y="66"/>
                    <a:pt x="1980" y="0"/>
                    <a:pt x="194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39"/>
            <p:cNvSpPr/>
            <p:nvPr/>
          </p:nvSpPr>
          <p:spPr>
            <a:xfrm>
              <a:off x="-1951315" y="2234892"/>
              <a:ext cx="662022" cy="376081"/>
            </a:xfrm>
            <a:custGeom>
              <a:avLst/>
              <a:gdLst/>
              <a:ahLst/>
              <a:cxnLst/>
              <a:rect l="l" t="t" r="r" b="b"/>
              <a:pathLst>
                <a:path w="1285" h="730" extrusionOk="0">
                  <a:moveTo>
                    <a:pt x="1224" y="1"/>
                  </a:moveTo>
                  <a:cubicBezTo>
                    <a:pt x="1220" y="1"/>
                    <a:pt x="1215" y="2"/>
                    <a:pt x="1210" y="4"/>
                  </a:cubicBezTo>
                  <a:cubicBezTo>
                    <a:pt x="808" y="204"/>
                    <a:pt x="427" y="445"/>
                    <a:pt x="35" y="657"/>
                  </a:cubicBezTo>
                  <a:cubicBezTo>
                    <a:pt x="1" y="674"/>
                    <a:pt x="27" y="730"/>
                    <a:pt x="68" y="730"/>
                  </a:cubicBezTo>
                  <a:cubicBezTo>
                    <a:pt x="73" y="730"/>
                    <a:pt x="79" y="729"/>
                    <a:pt x="85" y="726"/>
                  </a:cubicBezTo>
                  <a:cubicBezTo>
                    <a:pt x="478" y="515"/>
                    <a:pt x="849" y="274"/>
                    <a:pt x="1251" y="74"/>
                  </a:cubicBezTo>
                  <a:cubicBezTo>
                    <a:pt x="1285" y="57"/>
                    <a:pt x="1259" y="1"/>
                    <a:pt x="1224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39"/>
            <p:cNvSpPr/>
            <p:nvPr/>
          </p:nvSpPr>
          <p:spPr>
            <a:xfrm>
              <a:off x="-1891554" y="2511023"/>
              <a:ext cx="274598" cy="516210"/>
            </a:xfrm>
            <a:custGeom>
              <a:avLst/>
              <a:gdLst/>
              <a:ahLst/>
              <a:cxnLst/>
              <a:rect l="l" t="t" r="r" b="b"/>
              <a:pathLst>
                <a:path w="533" h="1002" extrusionOk="0">
                  <a:moveTo>
                    <a:pt x="39" y="0"/>
                  </a:moveTo>
                  <a:cubicBezTo>
                    <a:pt x="1" y="80"/>
                    <a:pt x="1" y="340"/>
                    <a:pt x="20" y="491"/>
                  </a:cubicBezTo>
                  <a:cubicBezTo>
                    <a:pt x="70" y="742"/>
                    <a:pt x="251" y="881"/>
                    <a:pt x="412" y="1002"/>
                  </a:cubicBezTo>
                  <a:cubicBezTo>
                    <a:pt x="533" y="593"/>
                    <a:pt x="321" y="159"/>
                    <a:pt x="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39"/>
            <p:cNvSpPr/>
            <p:nvPr/>
          </p:nvSpPr>
          <p:spPr>
            <a:xfrm>
              <a:off x="-1917313" y="2499174"/>
              <a:ext cx="300357" cy="541454"/>
            </a:xfrm>
            <a:custGeom>
              <a:avLst/>
              <a:gdLst/>
              <a:ahLst/>
              <a:cxnLst/>
              <a:rect l="l" t="t" r="r" b="b"/>
              <a:pathLst>
                <a:path w="583" h="1051" extrusionOk="0">
                  <a:moveTo>
                    <a:pt x="101" y="55"/>
                  </a:moveTo>
                  <a:cubicBezTo>
                    <a:pt x="408" y="246"/>
                    <a:pt x="533" y="648"/>
                    <a:pt x="457" y="995"/>
                  </a:cubicBezTo>
                  <a:lnTo>
                    <a:pt x="457" y="995"/>
                  </a:lnTo>
                  <a:cubicBezTo>
                    <a:pt x="311" y="886"/>
                    <a:pt x="169" y="759"/>
                    <a:pt x="111" y="575"/>
                  </a:cubicBezTo>
                  <a:cubicBezTo>
                    <a:pt x="80" y="483"/>
                    <a:pt x="80" y="394"/>
                    <a:pt x="70" y="303"/>
                  </a:cubicBezTo>
                  <a:cubicBezTo>
                    <a:pt x="70" y="222"/>
                    <a:pt x="70" y="131"/>
                    <a:pt x="101" y="55"/>
                  </a:cubicBezTo>
                  <a:close/>
                  <a:moveTo>
                    <a:pt x="451" y="1020"/>
                  </a:moveTo>
                  <a:cubicBezTo>
                    <a:pt x="451" y="1022"/>
                    <a:pt x="451" y="1023"/>
                    <a:pt x="450" y="1025"/>
                  </a:cubicBezTo>
                  <a:cubicBezTo>
                    <a:pt x="450" y="1023"/>
                    <a:pt x="451" y="1022"/>
                    <a:pt x="451" y="1020"/>
                  </a:cubicBezTo>
                  <a:close/>
                  <a:moveTo>
                    <a:pt x="95" y="0"/>
                  </a:moveTo>
                  <a:cubicBezTo>
                    <a:pt x="90" y="0"/>
                    <a:pt x="85" y="2"/>
                    <a:pt x="82" y="6"/>
                  </a:cubicBezTo>
                  <a:lnTo>
                    <a:pt x="82" y="6"/>
                  </a:lnTo>
                  <a:cubicBezTo>
                    <a:pt x="78" y="7"/>
                    <a:pt x="74" y="9"/>
                    <a:pt x="70" y="14"/>
                  </a:cubicBezTo>
                  <a:cubicBezTo>
                    <a:pt x="0" y="163"/>
                    <a:pt x="29" y="394"/>
                    <a:pt x="60" y="555"/>
                  </a:cubicBezTo>
                  <a:cubicBezTo>
                    <a:pt x="111" y="765"/>
                    <a:pt x="282" y="917"/>
                    <a:pt x="450" y="1047"/>
                  </a:cubicBezTo>
                  <a:cubicBezTo>
                    <a:pt x="454" y="1049"/>
                    <a:pt x="458" y="1051"/>
                    <a:pt x="462" y="1051"/>
                  </a:cubicBezTo>
                  <a:cubicBezTo>
                    <a:pt x="472" y="1051"/>
                    <a:pt x="482" y="1044"/>
                    <a:pt x="482" y="1037"/>
                  </a:cubicBezTo>
                  <a:cubicBezTo>
                    <a:pt x="583" y="654"/>
                    <a:pt x="450" y="204"/>
                    <a:pt x="101" y="2"/>
                  </a:cubicBezTo>
                  <a:cubicBezTo>
                    <a:pt x="99" y="1"/>
                    <a:pt x="97" y="0"/>
                    <a:pt x="9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39"/>
            <p:cNvSpPr/>
            <p:nvPr/>
          </p:nvSpPr>
          <p:spPr>
            <a:xfrm>
              <a:off x="-2165630" y="2572843"/>
              <a:ext cx="284386" cy="460571"/>
            </a:xfrm>
            <a:custGeom>
              <a:avLst/>
              <a:gdLst/>
              <a:ahLst/>
              <a:cxnLst/>
              <a:rect l="l" t="t" r="r" b="b"/>
              <a:pathLst>
                <a:path w="552" h="894" extrusionOk="0">
                  <a:moveTo>
                    <a:pt x="511" y="1"/>
                  </a:moveTo>
                  <a:cubicBezTo>
                    <a:pt x="412" y="80"/>
                    <a:pt x="270" y="131"/>
                    <a:pt x="191" y="280"/>
                  </a:cubicBezTo>
                  <a:cubicBezTo>
                    <a:pt x="102" y="432"/>
                    <a:pt x="1" y="733"/>
                    <a:pt x="102" y="894"/>
                  </a:cubicBezTo>
                  <a:cubicBezTo>
                    <a:pt x="241" y="802"/>
                    <a:pt x="391" y="752"/>
                    <a:pt x="472" y="603"/>
                  </a:cubicBezTo>
                  <a:cubicBezTo>
                    <a:pt x="552" y="441"/>
                    <a:pt x="542" y="241"/>
                    <a:pt x="542" y="70"/>
                  </a:cubicBezTo>
                  <a:lnTo>
                    <a:pt x="5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39"/>
            <p:cNvSpPr/>
            <p:nvPr/>
          </p:nvSpPr>
          <p:spPr>
            <a:xfrm>
              <a:off x="-2165630" y="2560994"/>
              <a:ext cx="289538" cy="482724"/>
            </a:xfrm>
            <a:custGeom>
              <a:avLst/>
              <a:gdLst/>
              <a:ahLst/>
              <a:cxnLst/>
              <a:rect l="l" t="t" r="r" b="b"/>
              <a:pathLst>
                <a:path w="562" h="937" extrusionOk="0">
                  <a:moveTo>
                    <a:pt x="503" y="56"/>
                  </a:moveTo>
                  <a:cubicBezTo>
                    <a:pt x="549" y="198"/>
                    <a:pt x="530" y="364"/>
                    <a:pt x="492" y="505"/>
                  </a:cubicBezTo>
                  <a:cubicBezTo>
                    <a:pt x="443" y="716"/>
                    <a:pt x="274" y="780"/>
                    <a:pt x="109" y="883"/>
                  </a:cubicBezTo>
                  <a:lnTo>
                    <a:pt x="109" y="883"/>
                  </a:lnTo>
                  <a:cubicBezTo>
                    <a:pt x="36" y="726"/>
                    <a:pt x="105" y="518"/>
                    <a:pt x="172" y="375"/>
                  </a:cubicBezTo>
                  <a:cubicBezTo>
                    <a:pt x="245" y="216"/>
                    <a:pt x="372" y="153"/>
                    <a:pt x="503" y="56"/>
                  </a:cubicBezTo>
                  <a:close/>
                  <a:moveTo>
                    <a:pt x="510" y="0"/>
                  </a:moveTo>
                  <a:cubicBezTo>
                    <a:pt x="507" y="0"/>
                    <a:pt x="504" y="1"/>
                    <a:pt x="501" y="2"/>
                  </a:cubicBezTo>
                  <a:cubicBezTo>
                    <a:pt x="422" y="62"/>
                    <a:pt x="342" y="113"/>
                    <a:pt x="261" y="173"/>
                  </a:cubicBezTo>
                  <a:cubicBezTo>
                    <a:pt x="191" y="233"/>
                    <a:pt x="150" y="325"/>
                    <a:pt x="121" y="404"/>
                  </a:cubicBezTo>
                  <a:cubicBezTo>
                    <a:pt x="51" y="556"/>
                    <a:pt x="1" y="765"/>
                    <a:pt x="90" y="927"/>
                  </a:cubicBezTo>
                  <a:cubicBezTo>
                    <a:pt x="90" y="936"/>
                    <a:pt x="102" y="936"/>
                    <a:pt x="111" y="936"/>
                  </a:cubicBezTo>
                  <a:cubicBezTo>
                    <a:pt x="282" y="825"/>
                    <a:pt x="432" y="765"/>
                    <a:pt x="511" y="575"/>
                  </a:cubicBezTo>
                  <a:cubicBezTo>
                    <a:pt x="552" y="474"/>
                    <a:pt x="562" y="353"/>
                    <a:pt x="562" y="255"/>
                  </a:cubicBezTo>
                  <a:cubicBezTo>
                    <a:pt x="562" y="169"/>
                    <a:pt x="562" y="102"/>
                    <a:pt x="538" y="29"/>
                  </a:cubicBezTo>
                  <a:lnTo>
                    <a:pt x="538" y="29"/>
                  </a:lnTo>
                  <a:cubicBezTo>
                    <a:pt x="544" y="18"/>
                    <a:pt x="527" y="0"/>
                    <a:pt x="51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39"/>
            <p:cNvSpPr/>
            <p:nvPr/>
          </p:nvSpPr>
          <p:spPr>
            <a:xfrm>
              <a:off x="-2491740" y="2427565"/>
              <a:ext cx="441005" cy="223073"/>
            </a:xfrm>
            <a:custGeom>
              <a:avLst/>
              <a:gdLst/>
              <a:ahLst/>
              <a:cxnLst/>
              <a:rect l="l" t="t" r="r" b="b"/>
              <a:pathLst>
                <a:path w="856" h="433" extrusionOk="0">
                  <a:moveTo>
                    <a:pt x="612" y="1"/>
                  </a:moveTo>
                  <a:cubicBezTo>
                    <a:pt x="366" y="1"/>
                    <a:pt x="177" y="225"/>
                    <a:pt x="0" y="432"/>
                  </a:cubicBezTo>
                  <a:cubicBezTo>
                    <a:pt x="14" y="432"/>
                    <a:pt x="28" y="433"/>
                    <a:pt x="42" y="433"/>
                  </a:cubicBezTo>
                  <a:cubicBezTo>
                    <a:pt x="322" y="433"/>
                    <a:pt x="720" y="339"/>
                    <a:pt x="855" y="71"/>
                  </a:cubicBezTo>
                  <a:cubicBezTo>
                    <a:pt x="768" y="22"/>
                    <a:pt x="687" y="1"/>
                    <a:pt x="6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39"/>
            <p:cNvSpPr/>
            <p:nvPr/>
          </p:nvSpPr>
          <p:spPr>
            <a:xfrm>
              <a:off x="-2501529" y="2420353"/>
              <a:ext cx="462128" cy="241619"/>
            </a:xfrm>
            <a:custGeom>
              <a:avLst/>
              <a:gdLst/>
              <a:ahLst/>
              <a:cxnLst/>
              <a:rect l="l" t="t" r="r" b="b"/>
              <a:pathLst>
                <a:path w="897" h="469" extrusionOk="0">
                  <a:moveTo>
                    <a:pt x="639" y="41"/>
                  </a:moveTo>
                  <a:cubicBezTo>
                    <a:pt x="703" y="41"/>
                    <a:pt x="770" y="58"/>
                    <a:pt x="841" y="95"/>
                  </a:cubicBezTo>
                  <a:lnTo>
                    <a:pt x="841" y="95"/>
                  </a:lnTo>
                  <a:cubicBezTo>
                    <a:pt x="695" y="344"/>
                    <a:pt x="358" y="426"/>
                    <a:pt x="74" y="427"/>
                  </a:cubicBezTo>
                  <a:lnTo>
                    <a:pt x="74" y="427"/>
                  </a:lnTo>
                  <a:cubicBezTo>
                    <a:pt x="230" y="242"/>
                    <a:pt x="414" y="41"/>
                    <a:pt x="639" y="41"/>
                  </a:cubicBezTo>
                  <a:close/>
                  <a:moveTo>
                    <a:pt x="646" y="1"/>
                  </a:moveTo>
                  <a:cubicBezTo>
                    <a:pt x="392" y="1"/>
                    <a:pt x="188" y="228"/>
                    <a:pt x="10" y="436"/>
                  </a:cubicBezTo>
                  <a:cubicBezTo>
                    <a:pt x="0" y="446"/>
                    <a:pt x="0" y="468"/>
                    <a:pt x="19" y="468"/>
                  </a:cubicBezTo>
                  <a:cubicBezTo>
                    <a:pt x="34" y="468"/>
                    <a:pt x="49" y="468"/>
                    <a:pt x="64" y="468"/>
                  </a:cubicBezTo>
                  <a:cubicBezTo>
                    <a:pt x="369" y="468"/>
                    <a:pt x="740" y="372"/>
                    <a:pt x="893" y="94"/>
                  </a:cubicBezTo>
                  <a:cubicBezTo>
                    <a:pt x="897" y="88"/>
                    <a:pt x="895" y="81"/>
                    <a:pt x="891" y="76"/>
                  </a:cubicBezTo>
                  <a:lnTo>
                    <a:pt x="891" y="76"/>
                  </a:lnTo>
                  <a:cubicBezTo>
                    <a:pt x="890" y="71"/>
                    <a:pt x="888" y="68"/>
                    <a:pt x="884" y="65"/>
                  </a:cubicBezTo>
                  <a:cubicBezTo>
                    <a:pt x="800" y="20"/>
                    <a:pt x="721" y="1"/>
                    <a:pt x="64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39"/>
            <p:cNvSpPr/>
            <p:nvPr/>
          </p:nvSpPr>
          <p:spPr>
            <a:xfrm>
              <a:off x="-2429919" y="2189557"/>
              <a:ext cx="441005" cy="259649"/>
            </a:xfrm>
            <a:custGeom>
              <a:avLst/>
              <a:gdLst/>
              <a:ahLst/>
              <a:cxnLst/>
              <a:rect l="l" t="t" r="r" b="b"/>
              <a:pathLst>
                <a:path w="856" h="504" extrusionOk="0">
                  <a:moveTo>
                    <a:pt x="1" y="1"/>
                  </a:moveTo>
                  <a:lnTo>
                    <a:pt x="1" y="1"/>
                  </a:lnTo>
                  <a:cubicBezTo>
                    <a:pt x="133" y="314"/>
                    <a:pt x="422" y="504"/>
                    <a:pt x="745" y="504"/>
                  </a:cubicBezTo>
                  <a:cubicBezTo>
                    <a:pt x="855" y="292"/>
                    <a:pt x="152" y="3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39"/>
            <p:cNvSpPr/>
            <p:nvPr/>
          </p:nvSpPr>
          <p:spPr>
            <a:xfrm>
              <a:off x="-2439707" y="2179768"/>
              <a:ext cx="434822" cy="279741"/>
            </a:xfrm>
            <a:custGeom>
              <a:avLst/>
              <a:gdLst/>
              <a:ahLst/>
              <a:cxnLst/>
              <a:rect l="l" t="t" r="r" b="b"/>
              <a:pathLst>
                <a:path w="844" h="543" extrusionOk="0">
                  <a:moveTo>
                    <a:pt x="61" y="53"/>
                  </a:moveTo>
                  <a:lnTo>
                    <a:pt x="61" y="53"/>
                  </a:lnTo>
                  <a:cubicBezTo>
                    <a:pt x="186" y="85"/>
                    <a:pt x="307" y="138"/>
                    <a:pt x="422" y="191"/>
                  </a:cubicBezTo>
                  <a:cubicBezTo>
                    <a:pt x="511" y="240"/>
                    <a:pt x="785" y="363"/>
                    <a:pt x="747" y="500"/>
                  </a:cubicBezTo>
                  <a:lnTo>
                    <a:pt x="747" y="500"/>
                  </a:lnTo>
                  <a:cubicBezTo>
                    <a:pt x="447" y="486"/>
                    <a:pt x="195" y="323"/>
                    <a:pt x="61" y="53"/>
                  </a:cubicBezTo>
                  <a:close/>
                  <a:moveTo>
                    <a:pt x="32" y="0"/>
                  </a:moveTo>
                  <a:cubicBezTo>
                    <a:pt x="10" y="0"/>
                    <a:pt x="0" y="20"/>
                    <a:pt x="0" y="32"/>
                  </a:cubicBezTo>
                  <a:cubicBezTo>
                    <a:pt x="140" y="342"/>
                    <a:pt x="431" y="532"/>
                    <a:pt x="764" y="542"/>
                  </a:cubicBezTo>
                  <a:cubicBezTo>
                    <a:pt x="768" y="542"/>
                    <a:pt x="772" y="541"/>
                    <a:pt x="775" y="539"/>
                  </a:cubicBezTo>
                  <a:lnTo>
                    <a:pt x="775" y="539"/>
                  </a:lnTo>
                  <a:cubicBezTo>
                    <a:pt x="779" y="538"/>
                    <a:pt x="781" y="536"/>
                    <a:pt x="783" y="532"/>
                  </a:cubicBezTo>
                  <a:cubicBezTo>
                    <a:pt x="843" y="393"/>
                    <a:pt x="653" y="282"/>
                    <a:pt x="552" y="222"/>
                  </a:cubicBezTo>
                  <a:cubicBezTo>
                    <a:pt x="393" y="121"/>
                    <a:pt x="212" y="41"/>
                    <a:pt x="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39"/>
            <p:cNvSpPr/>
            <p:nvPr/>
          </p:nvSpPr>
          <p:spPr>
            <a:xfrm>
              <a:off x="-1876613" y="2509993"/>
              <a:ext cx="352907" cy="228224"/>
            </a:xfrm>
            <a:custGeom>
              <a:avLst/>
              <a:gdLst/>
              <a:ahLst/>
              <a:cxnLst/>
              <a:rect l="l" t="t" r="r" b="b"/>
              <a:pathLst>
                <a:path w="685" h="443" extrusionOk="0">
                  <a:moveTo>
                    <a:pt x="68" y="0"/>
                  </a:moveTo>
                  <a:cubicBezTo>
                    <a:pt x="46" y="0"/>
                    <a:pt x="24" y="1"/>
                    <a:pt x="1" y="2"/>
                  </a:cubicBezTo>
                  <a:cubicBezTo>
                    <a:pt x="131" y="243"/>
                    <a:pt x="352" y="424"/>
                    <a:pt x="643" y="433"/>
                  </a:cubicBezTo>
                  <a:lnTo>
                    <a:pt x="684" y="443"/>
                  </a:lnTo>
                  <a:cubicBezTo>
                    <a:pt x="572" y="144"/>
                    <a:pt x="380" y="0"/>
                    <a:pt x="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39"/>
            <p:cNvSpPr/>
            <p:nvPr/>
          </p:nvSpPr>
          <p:spPr>
            <a:xfrm>
              <a:off x="-1891554" y="2498659"/>
              <a:ext cx="380727" cy="249862"/>
            </a:xfrm>
            <a:custGeom>
              <a:avLst/>
              <a:gdLst/>
              <a:ahLst/>
              <a:cxnLst/>
              <a:rect l="l" t="t" r="r" b="b"/>
              <a:pathLst>
                <a:path w="739" h="485" extrusionOk="0">
                  <a:moveTo>
                    <a:pt x="96" y="41"/>
                  </a:moveTo>
                  <a:cubicBezTo>
                    <a:pt x="213" y="41"/>
                    <a:pt x="322" y="64"/>
                    <a:pt x="432" y="123"/>
                  </a:cubicBezTo>
                  <a:cubicBezTo>
                    <a:pt x="553" y="190"/>
                    <a:pt x="630" y="316"/>
                    <a:pt x="681" y="438"/>
                  </a:cubicBezTo>
                  <a:lnTo>
                    <a:pt x="681" y="438"/>
                  </a:lnTo>
                  <a:cubicBezTo>
                    <a:pt x="573" y="414"/>
                    <a:pt x="471" y="408"/>
                    <a:pt x="362" y="344"/>
                  </a:cubicBezTo>
                  <a:cubicBezTo>
                    <a:pt x="230" y="280"/>
                    <a:pt x="135" y="163"/>
                    <a:pt x="57" y="42"/>
                  </a:cubicBezTo>
                  <a:lnTo>
                    <a:pt x="57" y="42"/>
                  </a:lnTo>
                  <a:cubicBezTo>
                    <a:pt x="70" y="41"/>
                    <a:pt x="83" y="41"/>
                    <a:pt x="96" y="41"/>
                  </a:cubicBezTo>
                  <a:close/>
                  <a:moveTo>
                    <a:pt x="94" y="0"/>
                  </a:moveTo>
                  <a:cubicBezTo>
                    <a:pt x="72" y="0"/>
                    <a:pt x="51" y="1"/>
                    <a:pt x="30" y="3"/>
                  </a:cubicBezTo>
                  <a:cubicBezTo>
                    <a:pt x="10" y="3"/>
                    <a:pt x="1" y="24"/>
                    <a:pt x="10" y="34"/>
                  </a:cubicBezTo>
                  <a:cubicBezTo>
                    <a:pt x="80" y="164"/>
                    <a:pt x="172" y="265"/>
                    <a:pt x="292" y="354"/>
                  </a:cubicBezTo>
                  <a:cubicBezTo>
                    <a:pt x="352" y="395"/>
                    <a:pt x="422" y="424"/>
                    <a:pt x="492" y="446"/>
                  </a:cubicBezTo>
                  <a:cubicBezTo>
                    <a:pt x="562" y="465"/>
                    <a:pt x="632" y="465"/>
                    <a:pt x="701" y="484"/>
                  </a:cubicBezTo>
                  <a:cubicBezTo>
                    <a:pt x="705" y="484"/>
                    <a:pt x="708" y="484"/>
                    <a:pt x="711" y="483"/>
                  </a:cubicBezTo>
                  <a:lnTo>
                    <a:pt x="711" y="483"/>
                  </a:lnTo>
                  <a:cubicBezTo>
                    <a:pt x="712" y="483"/>
                    <a:pt x="713" y="483"/>
                    <a:pt x="714" y="483"/>
                  </a:cubicBezTo>
                  <a:cubicBezTo>
                    <a:pt x="727" y="483"/>
                    <a:pt x="738" y="472"/>
                    <a:pt x="733" y="455"/>
                  </a:cubicBezTo>
                  <a:cubicBezTo>
                    <a:pt x="672" y="325"/>
                    <a:pt x="603" y="205"/>
                    <a:pt x="482" y="113"/>
                  </a:cubicBezTo>
                  <a:cubicBezTo>
                    <a:pt x="370" y="28"/>
                    <a:pt x="228" y="0"/>
                    <a:pt x="9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39"/>
            <p:cNvSpPr/>
            <p:nvPr/>
          </p:nvSpPr>
          <p:spPr>
            <a:xfrm>
              <a:off x="-1499500" y="2288984"/>
              <a:ext cx="197834" cy="361141"/>
            </a:xfrm>
            <a:custGeom>
              <a:avLst/>
              <a:gdLst/>
              <a:ahLst/>
              <a:cxnLst/>
              <a:rect l="l" t="t" r="r" b="b"/>
              <a:pathLst>
                <a:path w="384" h="701" extrusionOk="0">
                  <a:moveTo>
                    <a:pt x="333" y="0"/>
                  </a:moveTo>
                  <a:cubicBezTo>
                    <a:pt x="1" y="60"/>
                    <a:pt x="121" y="501"/>
                    <a:pt x="61" y="701"/>
                  </a:cubicBezTo>
                  <a:cubicBezTo>
                    <a:pt x="232" y="561"/>
                    <a:pt x="383" y="219"/>
                    <a:pt x="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39"/>
            <p:cNvSpPr/>
            <p:nvPr/>
          </p:nvSpPr>
          <p:spPr>
            <a:xfrm>
              <a:off x="-1501561" y="2277651"/>
              <a:ext cx="209683" cy="386900"/>
            </a:xfrm>
            <a:custGeom>
              <a:avLst/>
              <a:gdLst/>
              <a:ahLst/>
              <a:cxnLst/>
              <a:rect l="l" t="t" r="r" b="b"/>
              <a:pathLst>
                <a:path w="407" h="751" extrusionOk="0">
                  <a:moveTo>
                    <a:pt x="318" y="22"/>
                  </a:moveTo>
                  <a:cubicBezTo>
                    <a:pt x="318" y="23"/>
                    <a:pt x="318" y="25"/>
                    <a:pt x="318" y="26"/>
                  </a:cubicBezTo>
                  <a:lnTo>
                    <a:pt x="318" y="26"/>
                  </a:lnTo>
                  <a:cubicBezTo>
                    <a:pt x="318" y="25"/>
                    <a:pt x="318" y="24"/>
                    <a:pt x="318" y="22"/>
                  </a:cubicBezTo>
                  <a:close/>
                  <a:moveTo>
                    <a:pt x="321" y="46"/>
                  </a:moveTo>
                  <a:lnTo>
                    <a:pt x="321" y="46"/>
                  </a:lnTo>
                  <a:cubicBezTo>
                    <a:pt x="345" y="257"/>
                    <a:pt x="252" y="501"/>
                    <a:pt x="100" y="662"/>
                  </a:cubicBezTo>
                  <a:lnTo>
                    <a:pt x="100" y="662"/>
                  </a:lnTo>
                  <a:cubicBezTo>
                    <a:pt x="126" y="441"/>
                    <a:pt x="60" y="117"/>
                    <a:pt x="321" y="46"/>
                  </a:cubicBezTo>
                  <a:close/>
                  <a:moveTo>
                    <a:pt x="327" y="1"/>
                  </a:moveTo>
                  <a:cubicBezTo>
                    <a:pt x="1" y="69"/>
                    <a:pt x="111" y="468"/>
                    <a:pt x="49" y="710"/>
                  </a:cubicBezTo>
                  <a:lnTo>
                    <a:pt x="49" y="710"/>
                  </a:lnTo>
                  <a:cubicBezTo>
                    <a:pt x="48" y="711"/>
                    <a:pt x="47" y="712"/>
                    <a:pt x="45" y="713"/>
                  </a:cubicBezTo>
                  <a:cubicBezTo>
                    <a:pt x="30" y="728"/>
                    <a:pt x="45" y="751"/>
                    <a:pt x="62" y="751"/>
                  </a:cubicBezTo>
                  <a:cubicBezTo>
                    <a:pt x="67" y="751"/>
                    <a:pt x="72" y="749"/>
                    <a:pt x="77" y="745"/>
                  </a:cubicBezTo>
                  <a:cubicBezTo>
                    <a:pt x="277" y="574"/>
                    <a:pt x="407" y="273"/>
                    <a:pt x="356" y="10"/>
                  </a:cubicBezTo>
                  <a:cubicBezTo>
                    <a:pt x="346" y="1"/>
                    <a:pt x="337" y="1"/>
                    <a:pt x="32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39"/>
            <p:cNvSpPr/>
            <p:nvPr/>
          </p:nvSpPr>
          <p:spPr>
            <a:xfrm>
              <a:off x="-1375341" y="2270953"/>
              <a:ext cx="290569" cy="317351"/>
            </a:xfrm>
            <a:custGeom>
              <a:avLst/>
              <a:gdLst/>
              <a:ahLst/>
              <a:cxnLst/>
              <a:rect l="l" t="t" r="r" b="b"/>
              <a:pathLst>
                <a:path w="564" h="616" extrusionOk="0">
                  <a:moveTo>
                    <a:pt x="155" y="1"/>
                  </a:moveTo>
                  <a:cubicBezTo>
                    <a:pt x="142" y="1"/>
                    <a:pt x="131" y="2"/>
                    <a:pt x="121" y="4"/>
                  </a:cubicBezTo>
                  <a:cubicBezTo>
                    <a:pt x="0" y="175"/>
                    <a:pt x="383" y="546"/>
                    <a:pt x="542" y="616"/>
                  </a:cubicBezTo>
                  <a:cubicBezTo>
                    <a:pt x="564" y="505"/>
                    <a:pt x="564" y="305"/>
                    <a:pt x="504" y="204"/>
                  </a:cubicBezTo>
                  <a:cubicBezTo>
                    <a:pt x="441" y="71"/>
                    <a:pt x="259" y="1"/>
                    <a:pt x="1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39"/>
            <p:cNvSpPr/>
            <p:nvPr/>
          </p:nvSpPr>
          <p:spPr>
            <a:xfrm>
              <a:off x="-1359371" y="2259105"/>
              <a:ext cx="284386" cy="340534"/>
            </a:xfrm>
            <a:custGeom>
              <a:avLst/>
              <a:gdLst/>
              <a:ahLst/>
              <a:cxnLst/>
              <a:rect l="l" t="t" r="r" b="b"/>
              <a:pathLst>
                <a:path w="552" h="661" extrusionOk="0">
                  <a:moveTo>
                    <a:pt x="142" y="41"/>
                  </a:moveTo>
                  <a:cubicBezTo>
                    <a:pt x="259" y="41"/>
                    <a:pt x="380" y="121"/>
                    <a:pt x="441" y="217"/>
                  </a:cubicBezTo>
                  <a:cubicBezTo>
                    <a:pt x="518" y="321"/>
                    <a:pt x="512" y="486"/>
                    <a:pt x="495" y="613"/>
                  </a:cubicBezTo>
                  <a:lnTo>
                    <a:pt x="495" y="613"/>
                  </a:lnTo>
                  <a:cubicBezTo>
                    <a:pt x="397" y="555"/>
                    <a:pt x="314" y="481"/>
                    <a:pt x="241" y="398"/>
                  </a:cubicBezTo>
                  <a:cubicBezTo>
                    <a:pt x="173" y="320"/>
                    <a:pt x="47" y="164"/>
                    <a:pt x="98" y="45"/>
                  </a:cubicBezTo>
                  <a:lnTo>
                    <a:pt x="98" y="45"/>
                  </a:lnTo>
                  <a:cubicBezTo>
                    <a:pt x="112" y="42"/>
                    <a:pt x="127" y="41"/>
                    <a:pt x="142" y="41"/>
                  </a:cubicBezTo>
                  <a:close/>
                  <a:moveTo>
                    <a:pt x="139" y="1"/>
                  </a:moveTo>
                  <a:cubicBezTo>
                    <a:pt x="119" y="1"/>
                    <a:pt x="99" y="3"/>
                    <a:pt x="80" y="8"/>
                  </a:cubicBezTo>
                  <a:cubicBezTo>
                    <a:pt x="78" y="9"/>
                    <a:pt x="76" y="11"/>
                    <a:pt x="74" y="13"/>
                  </a:cubicBezTo>
                  <a:lnTo>
                    <a:pt x="74" y="13"/>
                  </a:lnTo>
                  <a:cubicBezTo>
                    <a:pt x="73" y="14"/>
                    <a:pt x="71" y="15"/>
                    <a:pt x="70" y="17"/>
                  </a:cubicBezTo>
                  <a:cubicBezTo>
                    <a:pt x="1" y="138"/>
                    <a:pt x="90" y="277"/>
                    <a:pt x="162" y="369"/>
                  </a:cubicBezTo>
                  <a:cubicBezTo>
                    <a:pt x="251" y="480"/>
                    <a:pt x="371" y="600"/>
                    <a:pt x="501" y="660"/>
                  </a:cubicBezTo>
                  <a:cubicBezTo>
                    <a:pt x="511" y="660"/>
                    <a:pt x="533" y="660"/>
                    <a:pt x="533" y="648"/>
                  </a:cubicBezTo>
                  <a:cubicBezTo>
                    <a:pt x="552" y="489"/>
                    <a:pt x="552" y="309"/>
                    <a:pt x="463" y="179"/>
                  </a:cubicBezTo>
                  <a:cubicBezTo>
                    <a:pt x="401" y="76"/>
                    <a:pt x="260" y="1"/>
                    <a:pt x="13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39"/>
            <p:cNvSpPr/>
            <p:nvPr/>
          </p:nvSpPr>
          <p:spPr>
            <a:xfrm>
              <a:off x="-2067746" y="1622869"/>
              <a:ext cx="306024" cy="237498"/>
            </a:xfrm>
            <a:custGeom>
              <a:avLst/>
              <a:gdLst/>
              <a:ahLst/>
              <a:cxnLst/>
              <a:rect l="l" t="t" r="r" b="b"/>
              <a:pathLst>
                <a:path w="594" h="461" extrusionOk="0">
                  <a:moveTo>
                    <a:pt x="468" y="0"/>
                  </a:moveTo>
                  <a:cubicBezTo>
                    <a:pt x="240" y="0"/>
                    <a:pt x="46" y="206"/>
                    <a:pt x="1" y="460"/>
                  </a:cubicBezTo>
                  <a:cubicBezTo>
                    <a:pt x="292" y="400"/>
                    <a:pt x="453" y="258"/>
                    <a:pt x="593" y="8"/>
                  </a:cubicBezTo>
                  <a:lnTo>
                    <a:pt x="543" y="8"/>
                  </a:lnTo>
                  <a:cubicBezTo>
                    <a:pt x="517" y="3"/>
                    <a:pt x="493" y="0"/>
                    <a:pt x="4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39"/>
            <p:cNvSpPr/>
            <p:nvPr/>
          </p:nvSpPr>
          <p:spPr>
            <a:xfrm>
              <a:off x="-2077534" y="1613081"/>
              <a:ext cx="330238" cy="257075"/>
            </a:xfrm>
            <a:custGeom>
              <a:avLst/>
              <a:gdLst/>
              <a:ahLst/>
              <a:cxnLst/>
              <a:rect l="l" t="t" r="r" b="b"/>
              <a:pathLst>
                <a:path w="641" h="499" extrusionOk="0">
                  <a:moveTo>
                    <a:pt x="480" y="41"/>
                  </a:moveTo>
                  <a:cubicBezTo>
                    <a:pt x="503" y="41"/>
                    <a:pt x="527" y="44"/>
                    <a:pt x="552" y="48"/>
                  </a:cubicBezTo>
                  <a:cubicBezTo>
                    <a:pt x="554" y="48"/>
                    <a:pt x="555" y="48"/>
                    <a:pt x="557" y="48"/>
                  </a:cubicBezTo>
                  <a:lnTo>
                    <a:pt x="557" y="48"/>
                  </a:lnTo>
                  <a:cubicBezTo>
                    <a:pt x="558" y="48"/>
                    <a:pt x="560" y="48"/>
                    <a:pt x="562" y="48"/>
                  </a:cubicBezTo>
                  <a:lnTo>
                    <a:pt x="583" y="48"/>
                  </a:lnTo>
                  <a:cubicBezTo>
                    <a:pt x="449" y="254"/>
                    <a:pt x="280" y="390"/>
                    <a:pt x="46" y="451"/>
                  </a:cubicBezTo>
                  <a:lnTo>
                    <a:pt x="46" y="451"/>
                  </a:lnTo>
                  <a:cubicBezTo>
                    <a:pt x="99" y="242"/>
                    <a:pt x="256" y="41"/>
                    <a:pt x="480" y="41"/>
                  </a:cubicBezTo>
                  <a:close/>
                  <a:moveTo>
                    <a:pt x="484" y="0"/>
                  </a:moveTo>
                  <a:cubicBezTo>
                    <a:pt x="232" y="0"/>
                    <a:pt x="46" y="222"/>
                    <a:pt x="1" y="470"/>
                  </a:cubicBezTo>
                  <a:cubicBezTo>
                    <a:pt x="1" y="489"/>
                    <a:pt x="10" y="498"/>
                    <a:pt x="29" y="498"/>
                  </a:cubicBezTo>
                  <a:cubicBezTo>
                    <a:pt x="301" y="438"/>
                    <a:pt x="492" y="277"/>
                    <a:pt x="631" y="36"/>
                  </a:cubicBezTo>
                  <a:cubicBezTo>
                    <a:pt x="641" y="27"/>
                    <a:pt x="631" y="7"/>
                    <a:pt x="612" y="7"/>
                  </a:cubicBezTo>
                  <a:lnTo>
                    <a:pt x="562" y="7"/>
                  </a:lnTo>
                  <a:cubicBezTo>
                    <a:pt x="535" y="3"/>
                    <a:pt x="509" y="0"/>
                    <a:pt x="48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39"/>
            <p:cNvSpPr/>
            <p:nvPr/>
          </p:nvSpPr>
          <p:spPr>
            <a:xfrm>
              <a:off x="-1865279" y="1611535"/>
              <a:ext cx="253473" cy="444600"/>
            </a:xfrm>
            <a:custGeom>
              <a:avLst/>
              <a:gdLst/>
              <a:ahLst/>
              <a:cxnLst/>
              <a:rect l="l" t="t" r="r" b="b"/>
              <a:pathLst>
                <a:path w="492" h="863" extrusionOk="0">
                  <a:moveTo>
                    <a:pt x="229" y="1"/>
                  </a:moveTo>
                  <a:cubicBezTo>
                    <a:pt x="0" y="292"/>
                    <a:pt x="190" y="612"/>
                    <a:pt x="390" y="863"/>
                  </a:cubicBezTo>
                  <a:cubicBezTo>
                    <a:pt x="491" y="542"/>
                    <a:pt x="482" y="321"/>
                    <a:pt x="301" y="39"/>
                  </a:cubicBezTo>
                  <a:lnTo>
                    <a:pt x="22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39"/>
            <p:cNvSpPr/>
            <p:nvPr/>
          </p:nvSpPr>
          <p:spPr>
            <a:xfrm>
              <a:off x="-1871461" y="1601747"/>
              <a:ext cx="259657" cy="465208"/>
            </a:xfrm>
            <a:custGeom>
              <a:avLst/>
              <a:gdLst/>
              <a:ahLst/>
              <a:cxnLst/>
              <a:rect l="l" t="t" r="r" b="b"/>
              <a:pathLst>
                <a:path w="504" h="903" extrusionOk="0">
                  <a:moveTo>
                    <a:pt x="249" y="49"/>
                  </a:moveTo>
                  <a:cubicBezTo>
                    <a:pt x="273" y="63"/>
                    <a:pt x="296" y="76"/>
                    <a:pt x="313" y="99"/>
                  </a:cubicBezTo>
                  <a:cubicBezTo>
                    <a:pt x="361" y="179"/>
                    <a:pt x="402" y="260"/>
                    <a:pt x="422" y="349"/>
                  </a:cubicBezTo>
                  <a:cubicBezTo>
                    <a:pt x="469" y="509"/>
                    <a:pt x="447" y="678"/>
                    <a:pt x="402" y="839"/>
                  </a:cubicBezTo>
                  <a:lnTo>
                    <a:pt x="402" y="839"/>
                  </a:lnTo>
                  <a:cubicBezTo>
                    <a:pt x="224" y="615"/>
                    <a:pt x="66" y="325"/>
                    <a:pt x="249" y="49"/>
                  </a:cubicBezTo>
                  <a:close/>
                  <a:moveTo>
                    <a:pt x="241" y="1"/>
                  </a:moveTo>
                  <a:cubicBezTo>
                    <a:pt x="234" y="1"/>
                    <a:pt x="227" y="4"/>
                    <a:pt x="222" y="10"/>
                  </a:cubicBezTo>
                  <a:cubicBezTo>
                    <a:pt x="0" y="311"/>
                    <a:pt x="193" y="641"/>
                    <a:pt x="393" y="891"/>
                  </a:cubicBezTo>
                  <a:cubicBezTo>
                    <a:pt x="396" y="899"/>
                    <a:pt x="401" y="903"/>
                    <a:pt x="406" y="903"/>
                  </a:cubicBezTo>
                  <a:cubicBezTo>
                    <a:pt x="414" y="903"/>
                    <a:pt x="422" y="894"/>
                    <a:pt x="422" y="882"/>
                  </a:cubicBezTo>
                  <a:cubicBezTo>
                    <a:pt x="482" y="701"/>
                    <a:pt x="503" y="520"/>
                    <a:pt x="462" y="340"/>
                  </a:cubicBezTo>
                  <a:cubicBezTo>
                    <a:pt x="443" y="251"/>
                    <a:pt x="402" y="159"/>
                    <a:pt x="352" y="80"/>
                  </a:cubicBezTo>
                  <a:cubicBezTo>
                    <a:pt x="325" y="42"/>
                    <a:pt x="304" y="31"/>
                    <a:pt x="262" y="14"/>
                  </a:cubicBezTo>
                  <a:lnTo>
                    <a:pt x="262" y="14"/>
                  </a:lnTo>
                  <a:cubicBezTo>
                    <a:pt x="259" y="6"/>
                    <a:pt x="250" y="1"/>
                    <a:pt x="24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39"/>
            <p:cNvSpPr/>
            <p:nvPr/>
          </p:nvSpPr>
          <p:spPr>
            <a:xfrm>
              <a:off x="-1741120" y="1465227"/>
              <a:ext cx="413184" cy="161766"/>
            </a:xfrm>
            <a:custGeom>
              <a:avLst/>
              <a:gdLst/>
              <a:ahLst/>
              <a:cxnLst/>
              <a:rect l="l" t="t" r="r" b="b"/>
              <a:pathLst>
                <a:path w="802" h="314" extrusionOk="0">
                  <a:moveTo>
                    <a:pt x="439" y="1"/>
                  </a:moveTo>
                  <a:cubicBezTo>
                    <a:pt x="374" y="1"/>
                    <a:pt x="306" y="15"/>
                    <a:pt x="229" y="53"/>
                  </a:cubicBezTo>
                  <a:cubicBezTo>
                    <a:pt x="130" y="94"/>
                    <a:pt x="10" y="215"/>
                    <a:pt x="0" y="304"/>
                  </a:cubicBezTo>
                  <a:lnTo>
                    <a:pt x="48" y="314"/>
                  </a:lnTo>
                  <a:cubicBezTo>
                    <a:pt x="229" y="314"/>
                    <a:pt x="722" y="304"/>
                    <a:pt x="802" y="82"/>
                  </a:cubicBezTo>
                  <a:cubicBezTo>
                    <a:pt x="671" y="51"/>
                    <a:pt x="561" y="1"/>
                    <a:pt x="4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39"/>
            <p:cNvSpPr/>
            <p:nvPr/>
          </p:nvSpPr>
          <p:spPr>
            <a:xfrm>
              <a:off x="-1753485" y="1456469"/>
              <a:ext cx="435853" cy="183919"/>
            </a:xfrm>
            <a:custGeom>
              <a:avLst/>
              <a:gdLst/>
              <a:ahLst/>
              <a:cxnLst/>
              <a:rect l="l" t="t" r="r" b="b"/>
              <a:pathLst>
                <a:path w="846" h="357" extrusionOk="0">
                  <a:moveTo>
                    <a:pt x="459" y="32"/>
                  </a:moveTo>
                  <a:cubicBezTo>
                    <a:pt x="576" y="32"/>
                    <a:pt x="692" y="80"/>
                    <a:pt x="795" y="114"/>
                  </a:cubicBezTo>
                  <a:lnTo>
                    <a:pt x="795" y="114"/>
                  </a:lnTo>
                  <a:cubicBezTo>
                    <a:pt x="725" y="245"/>
                    <a:pt x="546" y="272"/>
                    <a:pt x="424" y="292"/>
                  </a:cubicBezTo>
                  <a:cubicBezTo>
                    <a:pt x="341" y="304"/>
                    <a:pt x="255" y="316"/>
                    <a:pt x="173" y="316"/>
                  </a:cubicBezTo>
                  <a:cubicBezTo>
                    <a:pt x="130" y="316"/>
                    <a:pt x="89" y="313"/>
                    <a:pt x="49" y="305"/>
                  </a:cubicBezTo>
                  <a:lnTo>
                    <a:pt x="49" y="305"/>
                  </a:lnTo>
                  <a:cubicBezTo>
                    <a:pt x="91" y="161"/>
                    <a:pt x="251" y="69"/>
                    <a:pt x="385" y="39"/>
                  </a:cubicBezTo>
                  <a:cubicBezTo>
                    <a:pt x="410" y="34"/>
                    <a:pt x="434" y="32"/>
                    <a:pt x="459" y="32"/>
                  </a:cubicBezTo>
                  <a:close/>
                  <a:moveTo>
                    <a:pt x="454" y="1"/>
                  </a:moveTo>
                  <a:cubicBezTo>
                    <a:pt x="408" y="1"/>
                    <a:pt x="361" y="6"/>
                    <a:pt x="313" y="20"/>
                  </a:cubicBezTo>
                  <a:cubicBezTo>
                    <a:pt x="183" y="61"/>
                    <a:pt x="34" y="181"/>
                    <a:pt x="2" y="321"/>
                  </a:cubicBezTo>
                  <a:cubicBezTo>
                    <a:pt x="2" y="322"/>
                    <a:pt x="2" y="323"/>
                    <a:pt x="3" y="324"/>
                  </a:cubicBezTo>
                  <a:lnTo>
                    <a:pt x="3" y="324"/>
                  </a:lnTo>
                  <a:cubicBezTo>
                    <a:pt x="1" y="333"/>
                    <a:pt x="4" y="340"/>
                    <a:pt x="12" y="340"/>
                  </a:cubicBezTo>
                  <a:cubicBezTo>
                    <a:pt x="63" y="351"/>
                    <a:pt x="116" y="356"/>
                    <a:pt x="170" y="356"/>
                  </a:cubicBezTo>
                  <a:cubicBezTo>
                    <a:pt x="266" y="356"/>
                    <a:pt x="364" y="341"/>
                    <a:pt x="455" y="321"/>
                  </a:cubicBezTo>
                  <a:cubicBezTo>
                    <a:pt x="595" y="302"/>
                    <a:pt x="785" y="261"/>
                    <a:pt x="845" y="111"/>
                  </a:cubicBezTo>
                  <a:cubicBezTo>
                    <a:pt x="845" y="99"/>
                    <a:pt x="845" y="90"/>
                    <a:pt x="835" y="80"/>
                  </a:cubicBezTo>
                  <a:cubicBezTo>
                    <a:pt x="703" y="43"/>
                    <a:pt x="581" y="1"/>
                    <a:pt x="454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39"/>
            <p:cNvSpPr/>
            <p:nvPr/>
          </p:nvSpPr>
          <p:spPr>
            <a:xfrm>
              <a:off x="-1213059" y="1692932"/>
              <a:ext cx="257596" cy="327139"/>
            </a:xfrm>
            <a:custGeom>
              <a:avLst/>
              <a:gdLst/>
              <a:ahLst/>
              <a:cxnLst/>
              <a:rect l="l" t="t" r="r" b="b"/>
              <a:pathLst>
                <a:path w="500" h="635" extrusionOk="0">
                  <a:moveTo>
                    <a:pt x="410" y="0"/>
                  </a:moveTo>
                  <a:cubicBezTo>
                    <a:pt x="146" y="0"/>
                    <a:pt x="1" y="372"/>
                    <a:pt x="68" y="635"/>
                  </a:cubicBezTo>
                  <a:cubicBezTo>
                    <a:pt x="128" y="413"/>
                    <a:pt x="499" y="375"/>
                    <a:pt x="468" y="62"/>
                  </a:cubicBezTo>
                  <a:lnTo>
                    <a:pt x="439" y="2"/>
                  </a:lnTo>
                  <a:cubicBezTo>
                    <a:pt x="429" y="1"/>
                    <a:pt x="419" y="0"/>
                    <a:pt x="4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39"/>
            <p:cNvSpPr/>
            <p:nvPr/>
          </p:nvSpPr>
          <p:spPr>
            <a:xfrm>
              <a:off x="-1219756" y="1683144"/>
              <a:ext cx="280263" cy="347747"/>
            </a:xfrm>
            <a:custGeom>
              <a:avLst/>
              <a:gdLst/>
              <a:ahLst/>
              <a:cxnLst/>
              <a:rect l="l" t="t" r="r" b="b"/>
              <a:pathLst>
                <a:path w="544" h="675" extrusionOk="0">
                  <a:moveTo>
                    <a:pt x="428" y="41"/>
                  </a:moveTo>
                  <a:cubicBezTo>
                    <a:pt x="434" y="41"/>
                    <a:pt x="440" y="41"/>
                    <a:pt x="446" y="42"/>
                  </a:cubicBezTo>
                  <a:lnTo>
                    <a:pt x="446" y="42"/>
                  </a:lnTo>
                  <a:cubicBezTo>
                    <a:pt x="544" y="307"/>
                    <a:pt x="214" y="398"/>
                    <a:pt x="91" y="590"/>
                  </a:cubicBezTo>
                  <a:lnTo>
                    <a:pt x="91" y="590"/>
                  </a:lnTo>
                  <a:cubicBezTo>
                    <a:pt x="69" y="357"/>
                    <a:pt x="170" y="41"/>
                    <a:pt x="428" y="41"/>
                  </a:cubicBezTo>
                  <a:close/>
                  <a:moveTo>
                    <a:pt x="430" y="1"/>
                  </a:moveTo>
                  <a:cubicBezTo>
                    <a:pt x="126" y="1"/>
                    <a:pt x="1" y="400"/>
                    <a:pt x="59" y="663"/>
                  </a:cubicBezTo>
                  <a:cubicBezTo>
                    <a:pt x="59" y="672"/>
                    <a:pt x="65" y="675"/>
                    <a:pt x="72" y="675"/>
                  </a:cubicBezTo>
                  <a:cubicBezTo>
                    <a:pt x="82" y="675"/>
                    <a:pt x="95" y="669"/>
                    <a:pt x="100" y="663"/>
                  </a:cubicBezTo>
                  <a:cubicBezTo>
                    <a:pt x="141" y="514"/>
                    <a:pt x="312" y="442"/>
                    <a:pt x="411" y="343"/>
                  </a:cubicBezTo>
                  <a:cubicBezTo>
                    <a:pt x="502" y="252"/>
                    <a:pt x="522" y="131"/>
                    <a:pt x="471" y="11"/>
                  </a:cubicBezTo>
                  <a:cubicBezTo>
                    <a:pt x="468" y="4"/>
                    <a:pt x="462" y="1"/>
                    <a:pt x="457" y="1"/>
                  </a:cubicBezTo>
                  <a:cubicBezTo>
                    <a:pt x="456" y="1"/>
                    <a:pt x="454" y="1"/>
                    <a:pt x="453" y="1"/>
                  </a:cubicBezTo>
                  <a:lnTo>
                    <a:pt x="453" y="1"/>
                  </a:lnTo>
                  <a:cubicBezTo>
                    <a:pt x="453" y="1"/>
                    <a:pt x="452" y="1"/>
                    <a:pt x="452" y="1"/>
                  </a:cubicBezTo>
                  <a:cubicBezTo>
                    <a:pt x="445" y="1"/>
                    <a:pt x="437" y="1"/>
                    <a:pt x="43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39"/>
            <p:cNvSpPr/>
            <p:nvPr/>
          </p:nvSpPr>
          <p:spPr>
            <a:xfrm>
              <a:off x="-1008532" y="1653779"/>
              <a:ext cx="465734" cy="175161"/>
            </a:xfrm>
            <a:custGeom>
              <a:avLst/>
              <a:gdLst/>
              <a:ahLst/>
              <a:cxnLst/>
              <a:rect l="l" t="t" r="r" b="b"/>
              <a:pathLst>
                <a:path w="904" h="340" extrusionOk="0">
                  <a:moveTo>
                    <a:pt x="286" y="0"/>
                  </a:moveTo>
                  <a:cubicBezTo>
                    <a:pt x="171" y="0"/>
                    <a:pt x="67" y="25"/>
                    <a:pt x="1" y="78"/>
                  </a:cubicBezTo>
                  <a:lnTo>
                    <a:pt x="242" y="220"/>
                  </a:lnTo>
                  <a:cubicBezTo>
                    <a:pt x="353" y="280"/>
                    <a:pt x="603" y="330"/>
                    <a:pt x="723" y="340"/>
                  </a:cubicBezTo>
                  <a:cubicBezTo>
                    <a:pt x="784" y="340"/>
                    <a:pt x="823" y="316"/>
                    <a:pt x="877" y="316"/>
                  </a:cubicBezTo>
                  <a:cubicBezTo>
                    <a:pt x="886" y="316"/>
                    <a:pt x="895" y="317"/>
                    <a:pt x="904" y="318"/>
                  </a:cubicBezTo>
                  <a:cubicBezTo>
                    <a:pt x="843" y="120"/>
                    <a:pt x="539" y="0"/>
                    <a:pt x="2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39"/>
            <p:cNvSpPr/>
            <p:nvPr/>
          </p:nvSpPr>
          <p:spPr>
            <a:xfrm>
              <a:off x="-1017290" y="1641930"/>
              <a:ext cx="485827" cy="197314"/>
            </a:xfrm>
            <a:custGeom>
              <a:avLst/>
              <a:gdLst/>
              <a:ahLst/>
              <a:cxnLst/>
              <a:rect l="l" t="t" r="r" b="b"/>
              <a:pathLst>
                <a:path w="943" h="383" extrusionOk="0">
                  <a:moveTo>
                    <a:pt x="314" y="34"/>
                  </a:moveTo>
                  <a:cubicBezTo>
                    <a:pt x="543" y="34"/>
                    <a:pt x="803" y="141"/>
                    <a:pt x="889" y="322"/>
                  </a:cubicBezTo>
                  <a:lnTo>
                    <a:pt x="889" y="322"/>
                  </a:lnTo>
                  <a:cubicBezTo>
                    <a:pt x="860" y="323"/>
                    <a:pt x="830" y="325"/>
                    <a:pt x="801" y="332"/>
                  </a:cubicBezTo>
                  <a:cubicBezTo>
                    <a:pt x="779" y="338"/>
                    <a:pt x="758" y="341"/>
                    <a:pt x="738" y="341"/>
                  </a:cubicBezTo>
                  <a:cubicBezTo>
                    <a:pt x="693" y="341"/>
                    <a:pt x="652" y="329"/>
                    <a:pt x="610" y="322"/>
                  </a:cubicBezTo>
                  <a:cubicBezTo>
                    <a:pt x="500" y="303"/>
                    <a:pt x="401" y="281"/>
                    <a:pt x="300" y="243"/>
                  </a:cubicBezTo>
                  <a:cubicBezTo>
                    <a:pt x="208" y="214"/>
                    <a:pt x="134" y="146"/>
                    <a:pt x="53" y="96"/>
                  </a:cubicBezTo>
                  <a:lnTo>
                    <a:pt x="53" y="96"/>
                  </a:lnTo>
                  <a:cubicBezTo>
                    <a:pt x="123" y="54"/>
                    <a:pt x="215" y="34"/>
                    <a:pt x="314" y="34"/>
                  </a:cubicBezTo>
                  <a:close/>
                  <a:moveTo>
                    <a:pt x="288" y="1"/>
                  </a:moveTo>
                  <a:cubicBezTo>
                    <a:pt x="188" y="1"/>
                    <a:pt x="89" y="22"/>
                    <a:pt x="8" y="81"/>
                  </a:cubicBezTo>
                  <a:cubicBezTo>
                    <a:pt x="4" y="86"/>
                    <a:pt x="2" y="91"/>
                    <a:pt x="1" y="96"/>
                  </a:cubicBezTo>
                  <a:lnTo>
                    <a:pt x="1" y="96"/>
                  </a:lnTo>
                  <a:cubicBezTo>
                    <a:pt x="0" y="97"/>
                    <a:pt x="0" y="98"/>
                    <a:pt x="0" y="99"/>
                  </a:cubicBezTo>
                  <a:lnTo>
                    <a:pt x="0" y="99"/>
                  </a:lnTo>
                  <a:cubicBezTo>
                    <a:pt x="0" y="110"/>
                    <a:pt x="7" y="119"/>
                    <a:pt x="15" y="119"/>
                  </a:cubicBezTo>
                  <a:cubicBezTo>
                    <a:pt x="16" y="119"/>
                    <a:pt x="17" y="119"/>
                    <a:pt x="17" y="118"/>
                  </a:cubicBezTo>
                  <a:lnTo>
                    <a:pt x="17" y="118"/>
                  </a:lnTo>
                  <a:cubicBezTo>
                    <a:pt x="106" y="177"/>
                    <a:pt x="192" y="244"/>
                    <a:pt x="290" y="281"/>
                  </a:cubicBezTo>
                  <a:cubicBezTo>
                    <a:pt x="389" y="322"/>
                    <a:pt x="490" y="341"/>
                    <a:pt x="601" y="363"/>
                  </a:cubicBezTo>
                  <a:cubicBezTo>
                    <a:pt x="642" y="373"/>
                    <a:pt x="680" y="373"/>
                    <a:pt x="721" y="382"/>
                  </a:cubicBezTo>
                  <a:cubicBezTo>
                    <a:pt x="791" y="382"/>
                    <a:pt x="851" y="363"/>
                    <a:pt x="921" y="363"/>
                  </a:cubicBezTo>
                  <a:cubicBezTo>
                    <a:pt x="931" y="363"/>
                    <a:pt x="943" y="353"/>
                    <a:pt x="943" y="341"/>
                  </a:cubicBezTo>
                  <a:cubicBezTo>
                    <a:pt x="882" y="173"/>
                    <a:pt x="702" y="81"/>
                    <a:pt x="540" y="40"/>
                  </a:cubicBezTo>
                  <a:cubicBezTo>
                    <a:pt x="465" y="18"/>
                    <a:pt x="376" y="1"/>
                    <a:pt x="28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39"/>
            <p:cNvSpPr/>
            <p:nvPr/>
          </p:nvSpPr>
          <p:spPr>
            <a:xfrm>
              <a:off x="-1576262" y="2112281"/>
              <a:ext cx="248323" cy="160736"/>
            </a:xfrm>
            <a:custGeom>
              <a:avLst/>
              <a:gdLst/>
              <a:ahLst/>
              <a:cxnLst/>
              <a:rect l="l" t="t" r="r" b="b"/>
              <a:pathLst>
                <a:path w="482" h="312" extrusionOk="0">
                  <a:moveTo>
                    <a:pt x="25" y="1"/>
                  </a:moveTo>
                  <a:cubicBezTo>
                    <a:pt x="17" y="1"/>
                    <a:pt x="8" y="1"/>
                    <a:pt x="0" y="1"/>
                  </a:cubicBezTo>
                  <a:cubicBezTo>
                    <a:pt x="80" y="182"/>
                    <a:pt x="251" y="293"/>
                    <a:pt x="450" y="312"/>
                  </a:cubicBezTo>
                  <a:lnTo>
                    <a:pt x="482" y="302"/>
                  </a:lnTo>
                  <a:cubicBezTo>
                    <a:pt x="482" y="100"/>
                    <a:pt x="207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39"/>
            <p:cNvSpPr/>
            <p:nvPr/>
          </p:nvSpPr>
          <p:spPr>
            <a:xfrm>
              <a:off x="-1592748" y="2103008"/>
              <a:ext cx="275113" cy="178252"/>
            </a:xfrm>
            <a:custGeom>
              <a:avLst/>
              <a:gdLst/>
              <a:ahLst/>
              <a:cxnLst/>
              <a:rect l="l" t="t" r="r" b="b"/>
              <a:pathLst>
                <a:path w="534" h="346" extrusionOk="0">
                  <a:moveTo>
                    <a:pt x="59" y="39"/>
                  </a:moveTo>
                  <a:cubicBezTo>
                    <a:pt x="225" y="46"/>
                    <a:pt x="460" y="115"/>
                    <a:pt x="492" y="303"/>
                  </a:cubicBezTo>
                  <a:lnTo>
                    <a:pt x="492" y="303"/>
                  </a:lnTo>
                  <a:cubicBezTo>
                    <a:pt x="484" y="305"/>
                    <a:pt x="475" y="305"/>
                    <a:pt x="466" y="305"/>
                  </a:cubicBezTo>
                  <a:cubicBezTo>
                    <a:pt x="390" y="305"/>
                    <a:pt x="303" y="264"/>
                    <a:pt x="242" y="229"/>
                  </a:cubicBezTo>
                  <a:cubicBezTo>
                    <a:pt x="163" y="186"/>
                    <a:pt x="106" y="117"/>
                    <a:pt x="59" y="39"/>
                  </a:cubicBezTo>
                  <a:close/>
                  <a:moveTo>
                    <a:pt x="32" y="0"/>
                  </a:moveTo>
                  <a:cubicBezTo>
                    <a:pt x="13" y="0"/>
                    <a:pt x="1" y="19"/>
                    <a:pt x="13" y="29"/>
                  </a:cubicBezTo>
                  <a:cubicBezTo>
                    <a:pt x="61" y="140"/>
                    <a:pt x="143" y="219"/>
                    <a:pt x="242" y="279"/>
                  </a:cubicBezTo>
                  <a:cubicBezTo>
                    <a:pt x="308" y="312"/>
                    <a:pt x="393" y="346"/>
                    <a:pt x="465" y="346"/>
                  </a:cubicBezTo>
                  <a:cubicBezTo>
                    <a:pt x="480" y="346"/>
                    <a:pt x="494" y="344"/>
                    <a:pt x="508" y="341"/>
                  </a:cubicBezTo>
                  <a:lnTo>
                    <a:pt x="508" y="341"/>
                  </a:lnTo>
                  <a:cubicBezTo>
                    <a:pt x="510" y="342"/>
                    <a:pt x="512" y="342"/>
                    <a:pt x="514" y="342"/>
                  </a:cubicBezTo>
                  <a:cubicBezTo>
                    <a:pt x="523" y="342"/>
                    <a:pt x="533" y="335"/>
                    <a:pt x="533" y="320"/>
                  </a:cubicBezTo>
                  <a:cubicBezTo>
                    <a:pt x="514" y="89"/>
                    <a:pt x="222" y="0"/>
                    <a:pt x="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39"/>
            <p:cNvSpPr/>
            <p:nvPr/>
          </p:nvSpPr>
          <p:spPr>
            <a:xfrm>
              <a:off x="-1318156" y="2120009"/>
              <a:ext cx="393607" cy="162797"/>
            </a:xfrm>
            <a:custGeom>
              <a:avLst/>
              <a:gdLst/>
              <a:ahLst/>
              <a:cxnLst/>
              <a:rect l="l" t="t" r="r" b="b"/>
              <a:pathLst>
                <a:path w="764" h="316" extrusionOk="0">
                  <a:moveTo>
                    <a:pt x="383" y="0"/>
                  </a:moveTo>
                  <a:cubicBezTo>
                    <a:pt x="336" y="0"/>
                    <a:pt x="291" y="5"/>
                    <a:pt x="250" y="15"/>
                  </a:cubicBezTo>
                  <a:cubicBezTo>
                    <a:pt x="92" y="47"/>
                    <a:pt x="70" y="167"/>
                    <a:pt x="0" y="268"/>
                  </a:cubicBezTo>
                  <a:lnTo>
                    <a:pt x="82" y="297"/>
                  </a:lnTo>
                  <a:cubicBezTo>
                    <a:pt x="109" y="310"/>
                    <a:pt x="141" y="315"/>
                    <a:pt x="176" y="315"/>
                  </a:cubicBezTo>
                  <a:cubicBezTo>
                    <a:pt x="361" y="315"/>
                    <a:pt x="636" y="164"/>
                    <a:pt x="763" y="97"/>
                  </a:cubicBezTo>
                  <a:cubicBezTo>
                    <a:pt x="661" y="37"/>
                    <a:pt x="514" y="0"/>
                    <a:pt x="3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39"/>
            <p:cNvSpPr/>
            <p:nvPr/>
          </p:nvSpPr>
          <p:spPr>
            <a:xfrm>
              <a:off x="-1333096" y="2107644"/>
              <a:ext cx="418336" cy="183404"/>
            </a:xfrm>
            <a:custGeom>
              <a:avLst/>
              <a:gdLst/>
              <a:ahLst/>
              <a:cxnLst/>
              <a:rect l="l" t="t" r="r" b="b"/>
              <a:pathLst>
                <a:path w="812" h="356" extrusionOk="0">
                  <a:moveTo>
                    <a:pt x="409" y="42"/>
                  </a:moveTo>
                  <a:cubicBezTo>
                    <a:pt x="523" y="42"/>
                    <a:pt x="646" y="76"/>
                    <a:pt x="752" y="118"/>
                  </a:cubicBezTo>
                  <a:lnTo>
                    <a:pt x="752" y="118"/>
                  </a:lnTo>
                  <a:cubicBezTo>
                    <a:pt x="640" y="183"/>
                    <a:pt x="520" y="245"/>
                    <a:pt x="390" y="280"/>
                  </a:cubicBezTo>
                  <a:cubicBezTo>
                    <a:pt x="331" y="303"/>
                    <a:pt x="278" y="313"/>
                    <a:pt x="226" y="313"/>
                  </a:cubicBezTo>
                  <a:cubicBezTo>
                    <a:pt x="171" y="313"/>
                    <a:pt x="116" y="302"/>
                    <a:pt x="56" y="280"/>
                  </a:cubicBezTo>
                  <a:lnTo>
                    <a:pt x="56" y="280"/>
                  </a:lnTo>
                  <a:cubicBezTo>
                    <a:pt x="134" y="178"/>
                    <a:pt x="169" y="87"/>
                    <a:pt x="311" y="51"/>
                  </a:cubicBezTo>
                  <a:cubicBezTo>
                    <a:pt x="342" y="45"/>
                    <a:pt x="375" y="42"/>
                    <a:pt x="409" y="42"/>
                  </a:cubicBezTo>
                  <a:close/>
                  <a:moveTo>
                    <a:pt x="428" y="1"/>
                  </a:moveTo>
                  <a:cubicBezTo>
                    <a:pt x="394" y="1"/>
                    <a:pt x="362" y="4"/>
                    <a:pt x="330" y="10"/>
                  </a:cubicBezTo>
                  <a:cubicBezTo>
                    <a:pt x="251" y="20"/>
                    <a:pt x="181" y="39"/>
                    <a:pt x="130" y="99"/>
                  </a:cubicBezTo>
                  <a:cubicBezTo>
                    <a:pt x="80" y="150"/>
                    <a:pt x="51" y="220"/>
                    <a:pt x="10" y="280"/>
                  </a:cubicBezTo>
                  <a:cubicBezTo>
                    <a:pt x="0" y="291"/>
                    <a:pt x="5" y="301"/>
                    <a:pt x="13" y="306"/>
                  </a:cubicBezTo>
                  <a:lnTo>
                    <a:pt x="13" y="306"/>
                  </a:lnTo>
                  <a:cubicBezTo>
                    <a:pt x="15" y="308"/>
                    <a:pt x="17" y="310"/>
                    <a:pt x="19" y="311"/>
                  </a:cubicBezTo>
                  <a:cubicBezTo>
                    <a:pt x="98" y="338"/>
                    <a:pt x="165" y="356"/>
                    <a:pt x="236" y="356"/>
                  </a:cubicBezTo>
                  <a:cubicBezTo>
                    <a:pt x="272" y="356"/>
                    <a:pt x="310" y="351"/>
                    <a:pt x="352" y="340"/>
                  </a:cubicBezTo>
                  <a:cubicBezTo>
                    <a:pt x="511" y="302"/>
                    <a:pt x="662" y="210"/>
                    <a:pt x="802" y="131"/>
                  </a:cubicBezTo>
                  <a:cubicBezTo>
                    <a:pt x="812" y="131"/>
                    <a:pt x="812" y="99"/>
                    <a:pt x="802" y="99"/>
                  </a:cubicBezTo>
                  <a:cubicBezTo>
                    <a:pt x="691" y="44"/>
                    <a:pt x="555" y="1"/>
                    <a:pt x="42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39"/>
            <p:cNvSpPr/>
            <p:nvPr/>
          </p:nvSpPr>
          <p:spPr>
            <a:xfrm>
              <a:off x="-1488166" y="2949948"/>
              <a:ext cx="119525" cy="243680"/>
            </a:xfrm>
            <a:custGeom>
              <a:avLst/>
              <a:gdLst/>
              <a:ahLst/>
              <a:cxnLst/>
              <a:rect l="l" t="t" r="r" b="b"/>
              <a:pathLst>
                <a:path w="232" h="473" extrusionOk="0">
                  <a:moveTo>
                    <a:pt x="60" y="1"/>
                  </a:moveTo>
                  <a:lnTo>
                    <a:pt x="60" y="1"/>
                  </a:lnTo>
                  <a:cubicBezTo>
                    <a:pt x="0" y="111"/>
                    <a:pt x="51" y="441"/>
                    <a:pt x="190" y="463"/>
                  </a:cubicBezTo>
                  <a:lnTo>
                    <a:pt x="219" y="472"/>
                  </a:lnTo>
                  <a:cubicBezTo>
                    <a:pt x="219" y="311"/>
                    <a:pt x="231" y="102"/>
                    <a:pt x="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39"/>
            <p:cNvSpPr/>
            <p:nvPr/>
          </p:nvSpPr>
          <p:spPr>
            <a:xfrm>
              <a:off x="-1499500" y="2937584"/>
              <a:ext cx="135495" cy="265833"/>
            </a:xfrm>
            <a:custGeom>
              <a:avLst/>
              <a:gdLst/>
              <a:ahLst/>
              <a:cxnLst/>
              <a:rect l="l" t="t" r="r" b="b"/>
              <a:pathLst>
                <a:path w="263" h="516" extrusionOk="0">
                  <a:moveTo>
                    <a:pt x="95" y="51"/>
                  </a:moveTo>
                  <a:cubicBezTo>
                    <a:pt x="222" y="156"/>
                    <a:pt x="223" y="319"/>
                    <a:pt x="222" y="465"/>
                  </a:cubicBezTo>
                  <a:lnTo>
                    <a:pt x="222" y="465"/>
                  </a:lnTo>
                  <a:cubicBezTo>
                    <a:pt x="222" y="465"/>
                    <a:pt x="222" y="465"/>
                    <a:pt x="222" y="465"/>
                  </a:cubicBezTo>
                  <a:lnTo>
                    <a:pt x="222" y="465"/>
                  </a:lnTo>
                  <a:cubicBezTo>
                    <a:pt x="222" y="465"/>
                    <a:pt x="222" y="465"/>
                    <a:pt x="222" y="465"/>
                  </a:cubicBezTo>
                  <a:cubicBezTo>
                    <a:pt x="220" y="464"/>
                    <a:pt x="218" y="464"/>
                    <a:pt x="216" y="464"/>
                  </a:cubicBezTo>
                  <a:lnTo>
                    <a:pt x="216" y="464"/>
                  </a:lnTo>
                  <a:cubicBezTo>
                    <a:pt x="79" y="430"/>
                    <a:pt x="54" y="170"/>
                    <a:pt x="95" y="51"/>
                  </a:cubicBezTo>
                  <a:close/>
                  <a:moveTo>
                    <a:pt x="88" y="0"/>
                  </a:moveTo>
                  <a:cubicBezTo>
                    <a:pt x="82" y="0"/>
                    <a:pt x="73" y="8"/>
                    <a:pt x="73" y="15"/>
                  </a:cubicBezTo>
                  <a:cubicBezTo>
                    <a:pt x="1" y="145"/>
                    <a:pt x="32" y="465"/>
                    <a:pt x="212" y="506"/>
                  </a:cubicBezTo>
                  <a:cubicBezTo>
                    <a:pt x="222" y="506"/>
                    <a:pt x="222" y="516"/>
                    <a:pt x="232" y="516"/>
                  </a:cubicBezTo>
                  <a:cubicBezTo>
                    <a:pt x="253" y="516"/>
                    <a:pt x="263" y="506"/>
                    <a:pt x="263" y="496"/>
                  </a:cubicBezTo>
                  <a:cubicBezTo>
                    <a:pt x="263" y="316"/>
                    <a:pt x="263" y="114"/>
                    <a:pt x="92" y="5"/>
                  </a:cubicBezTo>
                  <a:cubicBezTo>
                    <a:pt x="92" y="2"/>
                    <a:pt x="90" y="0"/>
                    <a:pt x="8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39"/>
            <p:cNvSpPr/>
            <p:nvPr/>
          </p:nvSpPr>
          <p:spPr>
            <a:xfrm>
              <a:off x="-1396464" y="3024133"/>
              <a:ext cx="435853" cy="176191"/>
            </a:xfrm>
            <a:custGeom>
              <a:avLst/>
              <a:gdLst/>
              <a:ahLst/>
              <a:cxnLst/>
              <a:rect l="l" t="t" r="r" b="b"/>
              <a:pathLst>
                <a:path w="846" h="342" extrusionOk="0">
                  <a:moveTo>
                    <a:pt x="613" y="0"/>
                  </a:moveTo>
                  <a:cubicBezTo>
                    <a:pt x="345" y="0"/>
                    <a:pt x="0" y="102"/>
                    <a:pt x="82" y="338"/>
                  </a:cubicBezTo>
                  <a:cubicBezTo>
                    <a:pt x="97" y="340"/>
                    <a:pt x="113" y="341"/>
                    <a:pt x="130" y="341"/>
                  </a:cubicBezTo>
                  <a:cubicBezTo>
                    <a:pt x="353" y="341"/>
                    <a:pt x="677" y="167"/>
                    <a:pt x="845" y="37"/>
                  </a:cubicBezTo>
                  <a:cubicBezTo>
                    <a:pt x="793" y="13"/>
                    <a:pt x="707" y="0"/>
                    <a:pt x="6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39"/>
            <p:cNvSpPr/>
            <p:nvPr/>
          </p:nvSpPr>
          <p:spPr>
            <a:xfrm>
              <a:off x="-1403161" y="3012799"/>
              <a:ext cx="452339" cy="196799"/>
            </a:xfrm>
            <a:custGeom>
              <a:avLst/>
              <a:gdLst/>
              <a:ahLst/>
              <a:cxnLst/>
              <a:rect l="l" t="t" r="r" b="b"/>
              <a:pathLst>
                <a:path w="878" h="382" extrusionOk="0">
                  <a:moveTo>
                    <a:pt x="599" y="41"/>
                  </a:moveTo>
                  <a:cubicBezTo>
                    <a:pt x="682" y="41"/>
                    <a:pt x="759" y="50"/>
                    <a:pt x="814" y="66"/>
                  </a:cubicBezTo>
                  <a:lnTo>
                    <a:pt x="814" y="66"/>
                  </a:lnTo>
                  <a:cubicBezTo>
                    <a:pt x="618" y="207"/>
                    <a:pt x="372" y="342"/>
                    <a:pt x="138" y="342"/>
                  </a:cubicBezTo>
                  <a:cubicBezTo>
                    <a:pt x="126" y="342"/>
                    <a:pt x="114" y="342"/>
                    <a:pt x="103" y="341"/>
                  </a:cubicBezTo>
                  <a:lnTo>
                    <a:pt x="103" y="341"/>
                  </a:lnTo>
                  <a:cubicBezTo>
                    <a:pt x="50" y="120"/>
                    <a:pt x="353" y="41"/>
                    <a:pt x="599" y="41"/>
                  </a:cubicBezTo>
                  <a:close/>
                  <a:moveTo>
                    <a:pt x="609" y="0"/>
                  </a:moveTo>
                  <a:cubicBezTo>
                    <a:pt x="337" y="0"/>
                    <a:pt x="1" y="97"/>
                    <a:pt x="74" y="355"/>
                  </a:cubicBezTo>
                  <a:lnTo>
                    <a:pt x="74" y="355"/>
                  </a:lnTo>
                  <a:cubicBezTo>
                    <a:pt x="71" y="366"/>
                    <a:pt x="78" y="379"/>
                    <a:pt x="95" y="379"/>
                  </a:cubicBezTo>
                  <a:cubicBezTo>
                    <a:pt x="112" y="381"/>
                    <a:pt x="129" y="381"/>
                    <a:pt x="145" y="381"/>
                  </a:cubicBezTo>
                  <a:cubicBezTo>
                    <a:pt x="404" y="381"/>
                    <a:pt x="680" y="229"/>
                    <a:pt x="868" y="69"/>
                  </a:cubicBezTo>
                  <a:cubicBezTo>
                    <a:pt x="878" y="69"/>
                    <a:pt x="878" y="50"/>
                    <a:pt x="868" y="40"/>
                  </a:cubicBezTo>
                  <a:cubicBezTo>
                    <a:pt x="810" y="15"/>
                    <a:pt x="714" y="0"/>
                    <a:pt x="60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39"/>
            <p:cNvSpPr/>
            <p:nvPr/>
          </p:nvSpPr>
          <p:spPr>
            <a:xfrm>
              <a:off x="-1514440" y="3193108"/>
              <a:ext cx="279750" cy="485300"/>
            </a:xfrm>
            <a:custGeom>
              <a:avLst/>
              <a:gdLst/>
              <a:ahLst/>
              <a:cxnLst/>
              <a:rect l="l" t="t" r="r" b="b"/>
              <a:pathLst>
                <a:path w="543" h="942" extrusionOk="0">
                  <a:moveTo>
                    <a:pt x="251" y="0"/>
                  </a:moveTo>
                  <a:lnTo>
                    <a:pt x="251" y="0"/>
                  </a:lnTo>
                  <a:cubicBezTo>
                    <a:pt x="1" y="150"/>
                    <a:pt x="261" y="834"/>
                    <a:pt x="473" y="942"/>
                  </a:cubicBezTo>
                  <a:cubicBezTo>
                    <a:pt x="511" y="822"/>
                    <a:pt x="542" y="682"/>
                    <a:pt x="542" y="552"/>
                  </a:cubicBezTo>
                  <a:cubicBezTo>
                    <a:pt x="533" y="371"/>
                    <a:pt x="362" y="131"/>
                    <a:pt x="2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39"/>
            <p:cNvSpPr/>
            <p:nvPr/>
          </p:nvSpPr>
          <p:spPr>
            <a:xfrm>
              <a:off x="-1468589" y="3181260"/>
              <a:ext cx="259657" cy="505392"/>
            </a:xfrm>
            <a:custGeom>
              <a:avLst/>
              <a:gdLst/>
              <a:ahLst/>
              <a:cxnLst/>
              <a:rect l="l" t="t" r="r" b="b"/>
              <a:pathLst>
                <a:path w="504" h="981" extrusionOk="0">
                  <a:moveTo>
                    <a:pt x="165" y="48"/>
                  </a:moveTo>
                  <a:lnTo>
                    <a:pt x="165" y="48"/>
                  </a:lnTo>
                  <a:cubicBezTo>
                    <a:pt x="261" y="164"/>
                    <a:pt x="345" y="290"/>
                    <a:pt x="403" y="435"/>
                  </a:cubicBezTo>
                  <a:cubicBezTo>
                    <a:pt x="469" y="596"/>
                    <a:pt x="418" y="767"/>
                    <a:pt x="369" y="931"/>
                  </a:cubicBezTo>
                  <a:lnTo>
                    <a:pt x="369" y="931"/>
                  </a:lnTo>
                  <a:cubicBezTo>
                    <a:pt x="244" y="844"/>
                    <a:pt x="169" y="668"/>
                    <a:pt x="133" y="534"/>
                  </a:cubicBezTo>
                  <a:cubicBezTo>
                    <a:pt x="83" y="397"/>
                    <a:pt x="24" y="152"/>
                    <a:pt x="165" y="48"/>
                  </a:cubicBezTo>
                  <a:close/>
                  <a:moveTo>
                    <a:pt x="160" y="0"/>
                  </a:moveTo>
                  <a:cubicBezTo>
                    <a:pt x="157" y="0"/>
                    <a:pt x="155" y="1"/>
                    <a:pt x="152" y="2"/>
                  </a:cubicBezTo>
                  <a:cubicBezTo>
                    <a:pt x="1" y="103"/>
                    <a:pt x="32" y="324"/>
                    <a:pt x="73" y="483"/>
                  </a:cubicBezTo>
                  <a:cubicBezTo>
                    <a:pt x="111" y="654"/>
                    <a:pt x="213" y="885"/>
                    <a:pt x="374" y="977"/>
                  </a:cubicBezTo>
                  <a:cubicBezTo>
                    <a:pt x="377" y="980"/>
                    <a:pt x="379" y="981"/>
                    <a:pt x="382" y="981"/>
                  </a:cubicBezTo>
                  <a:cubicBezTo>
                    <a:pt x="389" y="981"/>
                    <a:pt x="396" y="974"/>
                    <a:pt x="403" y="965"/>
                  </a:cubicBezTo>
                  <a:cubicBezTo>
                    <a:pt x="453" y="784"/>
                    <a:pt x="504" y="604"/>
                    <a:pt x="434" y="423"/>
                  </a:cubicBezTo>
                  <a:cubicBezTo>
                    <a:pt x="384" y="274"/>
                    <a:pt x="282" y="134"/>
                    <a:pt x="181" y="14"/>
                  </a:cubicBezTo>
                  <a:cubicBezTo>
                    <a:pt x="180" y="12"/>
                    <a:pt x="178" y="10"/>
                    <a:pt x="176" y="9"/>
                  </a:cubicBezTo>
                  <a:lnTo>
                    <a:pt x="176" y="9"/>
                  </a:lnTo>
                  <a:cubicBezTo>
                    <a:pt x="172" y="4"/>
                    <a:pt x="166" y="0"/>
                    <a:pt x="16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39"/>
            <p:cNvSpPr/>
            <p:nvPr/>
          </p:nvSpPr>
          <p:spPr>
            <a:xfrm>
              <a:off x="-1359371" y="3177138"/>
              <a:ext cx="418336" cy="388446"/>
            </a:xfrm>
            <a:custGeom>
              <a:avLst/>
              <a:gdLst/>
              <a:ahLst/>
              <a:cxnLst/>
              <a:rect l="l" t="t" r="r" b="b"/>
              <a:pathLst>
                <a:path w="812" h="754" extrusionOk="0">
                  <a:moveTo>
                    <a:pt x="131" y="0"/>
                  </a:moveTo>
                  <a:lnTo>
                    <a:pt x="1" y="41"/>
                  </a:lnTo>
                  <a:cubicBezTo>
                    <a:pt x="80" y="352"/>
                    <a:pt x="473" y="602"/>
                    <a:pt x="742" y="754"/>
                  </a:cubicBezTo>
                  <a:cubicBezTo>
                    <a:pt x="812" y="383"/>
                    <a:pt x="511" y="22"/>
                    <a:pt x="1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39"/>
            <p:cNvSpPr/>
            <p:nvPr/>
          </p:nvSpPr>
          <p:spPr>
            <a:xfrm>
              <a:off x="-1371220" y="3170956"/>
              <a:ext cx="425549" cy="404931"/>
            </a:xfrm>
            <a:custGeom>
              <a:avLst/>
              <a:gdLst/>
              <a:ahLst/>
              <a:cxnLst/>
              <a:rect l="l" t="t" r="r" b="b"/>
              <a:pathLst>
                <a:path w="826" h="786" extrusionOk="0">
                  <a:moveTo>
                    <a:pt x="193" y="31"/>
                  </a:moveTo>
                  <a:cubicBezTo>
                    <a:pt x="285" y="31"/>
                    <a:pt x="411" y="108"/>
                    <a:pt x="474" y="142"/>
                  </a:cubicBezTo>
                  <a:cubicBezTo>
                    <a:pt x="669" y="279"/>
                    <a:pt x="779" y="508"/>
                    <a:pt x="750" y="731"/>
                  </a:cubicBezTo>
                  <a:lnTo>
                    <a:pt x="750" y="731"/>
                  </a:lnTo>
                  <a:cubicBezTo>
                    <a:pt x="481" y="585"/>
                    <a:pt x="148" y="374"/>
                    <a:pt x="50" y="66"/>
                  </a:cubicBezTo>
                  <a:lnTo>
                    <a:pt x="50" y="66"/>
                  </a:lnTo>
                  <a:cubicBezTo>
                    <a:pt x="88" y="56"/>
                    <a:pt x="122" y="42"/>
                    <a:pt x="163" y="34"/>
                  </a:cubicBezTo>
                  <a:cubicBezTo>
                    <a:pt x="173" y="32"/>
                    <a:pt x="183" y="31"/>
                    <a:pt x="193" y="31"/>
                  </a:cubicBezTo>
                  <a:close/>
                  <a:moveTo>
                    <a:pt x="177" y="0"/>
                  </a:moveTo>
                  <a:cubicBezTo>
                    <a:pt x="124" y="0"/>
                    <a:pt x="74" y="15"/>
                    <a:pt x="19" y="32"/>
                  </a:cubicBezTo>
                  <a:lnTo>
                    <a:pt x="19" y="32"/>
                  </a:lnTo>
                  <a:cubicBezTo>
                    <a:pt x="9" y="33"/>
                    <a:pt x="0" y="40"/>
                    <a:pt x="2" y="49"/>
                  </a:cubicBezTo>
                  <a:lnTo>
                    <a:pt x="2" y="49"/>
                  </a:lnTo>
                  <a:cubicBezTo>
                    <a:pt x="2" y="54"/>
                    <a:pt x="4" y="60"/>
                    <a:pt x="8" y="64"/>
                  </a:cubicBezTo>
                  <a:lnTo>
                    <a:pt x="8" y="64"/>
                  </a:lnTo>
                  <a:cubicBezTo>
                    <a:pt x="111" y="409"/>
                    <a:pt x="467" y="625"/>
                    <a:pt x="756" y="785"/>
                  </a:cubicBezTo>
                  <a:cubicBezTo>
                    <a:pt x="765" y="785"/>
                    <a:pt x="787" y="785"/>
                    <a:pt x="787" y="766"/>
                  </a:cubicBezTo>
                  <a:cubicBezTo>
                    <a:pt x="825" y="535"/>
                    <a:pt x="727" y="304"/>
                    <a:pt x="546" y="154"/>
                  </a:cubicBezTo>
                  <a:cubicBezTo>
                    <a:pt x="455" y="72"/>
                    <a:pt x="334" y="22"/>
                    <a:pt x="214" y="3"/>
                  </a:cubicBezTo>
                  <a:cubicBezTo>
                    <a:pt x="201" y="1"/>
                    <a:pt x="189" y="0"/>
                    <a:pt x="177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39"/>
            <p:cNvSpPr/>
            <p:nvPr/>
          </p:nvSpPr>
          <p:spPr>
            <a:xfrm>
              <a:off x="-2496892" y="3177138"/>
              <a:ext cx="291082" cy="248316"/>
            </a:xfrm>
            <a:custGeom>
              <a:avLst/>
              <a:gdLst/>
              <a:ahLst/>
              <a:cxnLst/>
              <a:rect l="l" t="t" r="r" b="b"/>
              <a:pathLst>
                <a:path w="565" h="482" extrusionOk="0">
                  <a:moveTo>
                    <a:pt x="1" y="0"/>
                  </a:moveTo>
                  <a:lnTo>
                    <a:pt x="1" y="0"/>
                  </a:lnTo>
                  <a:cubicBezTo>
                    <a:pt x="10" y="231"/>
                    <a:pt x="302" y="431"/>
                    <a:pt x="463" y="482"/>
                  </a:cubicBezTo>
                  <a:lnTo>
                    <a:pt x="564" y="482"/>
                  </a:lnTo>
                  <a:cubicBezTo>
                    <a:pt x="504" y="181"/>
                    <a:pt x="292" y="6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9"/>
            <p:cNvSpPr/>
            <p:nvPr/>
          </p:nvSpPr>
          <p:spPr>
            <a:xfrm>
              <a:off x="-2511833" y="3166835"/>
              <a:ext cx="315813" cy="270983"/>
            </a:xfrm>
            <a:custGeom>
              <a:avLst/>
              <a:gdLst/>
              <a:ahLst/>
              <a:cxnLst/>
              <a:rect l="l" t="t" r="r" b="b"/>
              <a:pathLst>
                <a:path w="613" h="526" extrusionOk="0">
                  <a:moveTo>
                    <a:pt x="55" y="49"/>
                  </a:moveTo>
                  <a:lnTo>
                    <a:pt x="55" y="49"/>
                  </a:lnTo>
                  <a:cubicBezTo>
                    <a:pt x="301" y="101"/>
                    <a:pt x="490" y="234"/>
                    <a:pt x="564" y="482"/>
                  </a:cubicBezTo>
                  <a:lnTo>
                    <a:pt x="492" y="482"/>
                  </a:lnTo>
                  <a:cubicBezTo>
                    <a:pt x="310" y="416"/>
                    <a:pt x="91" y="256"/>
                    <a:pt x="55" y="49"/>
                  </a:cubicBezTo>
                  <a:close/>
                  <a:moveTo>
                    <a:pt x="30" y="1"/>
                  </a:moveTo>
                  <a:cubicBezTo>
                    <a:pt x="20" y="1"/>
                    <a:pt x="1" y="11"/>
                    <a:pt x="10" y="20"/>
                  </a:cubicBezTo>
                  <a:cubicBezTo>
                    <a:pt x="29" y="257"/>
                    <a:pt x="263" y="446"/>
                    <a:pt x="473" y="509"/>
                  </a:cubicBezTo>
                  <a:lnTo>
                    <a:pt x="473" y="509"/>
                  </a:lnTo>
                  <a:cubicBezTo>
                    <a:pt x="477" y="515"/>
                    <a:pt x="483" y="520"/>
                    <a:pt x="492" y="523"/>
                  </a:cubicBezTo>
                  <a:lnTo>
                    <a:pt x="593" y="523"/>
                  </a:lnTo>
                  <a:cubicBezTo>
                    <a:pt x="595" y="525"/>
                    <a:pt x="596" y="526"/>
                    <a:pt x="598" y="526"/>
                  </a:cubicBezTo>
                  <a:cubicBezTo>
                    <a:pt x="606" y="526"/>
                    <a:pt x="612" y="510"/>
                    <a:pt x="612" y="502"/>
                  </a:cubicBezTo>
                  <a:cubicBezTo>
                    <a:pt x="543" y="201"/>
                    <a:pt x="321" y="61"/>
                    <a:pt x="3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39"/>
            <p:cNvSpPr/>
            <p:nvPr/>
          </p:nvSpPr>
          <p:spPr>
            <a:xfrm>
              <a:off x="-2811668" y="3408450"/>
              <a:ext cx="429671" cy="348262"/>
            </a:xfrm>
            <a:custGeom>
              <a:avLst/>
              <a:gdLst/>
              <a:ahLst/>
              <a:cxnLst/>
              <a:rect l="l" t="t" r="r" b="b"/>
              <a:pathLst>
                <a:path w="834" h="676" extrusionOk="0">
                  <a:moveTo>
                    <a:pt x="666" y="1"/>
                  </a:moveTo>
                  <a:cubicBezTo>
                    <a:pt x="340" y="1"/>
                    <a:pt x="147" y="389"/>
                    <a:pt x="0" y="676"/>
                  </a:cubicBezTo>
                  <a:cubicBezTo>
                    <a:pt x="181" y="565"/>
                    <a:pt x="381" y="495"/>
                    <a:pt x="532" y="355"/>
                  </a:cubicBezTo>
                  <a:cubicBezTo>
                    <a:pt x="621" y="264"/>
                    <a:pt x="713" y="115"/>
                    <a:pt x="783" y="33"/>
                  </a:cubicBezTo>
                  <a:lnTo>
                    <a:pt x="833" y="33"/>
                  </a:lnTo>
                  <a:cubicBezTo>
                    <a:pt x="774" y="11"/>
                    <a:pt x="718" y="1"/>
                    <a:pt x="6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39"/>
            <p:cNvSpPr/>
            <p:nvPr/>
          </p:nvSpPr>
          <p:spPr>
            <a:xfrm>
              <a:off x="-2826093" y="3400207"/>
              <a:ext cx="455945" cy="367839"/>
            </a:xfrm>
            <a:custGeom>
              <a:avLst/>
              <a:gdLst/>
              <a:ahLst/>
              <a:cxnLst/>
              <a:rect l="l" t="t" r="r" b="b"/>
              <a:pathLst>
                <a:path w="885" h="714" extrusionOk="0">
                  <a:moveTo>
                    <a:pt x="700" y="41"/>
                  </a:moveTo>
                  <a:cubicBezTo>
                    <a:pt x="728" y="41"/>
                    <a:pt x="757" y="44"/>
                    <a:pt x="787" y="50"/>
                  </a:cubicBezTo>
                  <a:lnTo>
                    <a:pt x="787" y="50"/>
                  </a:lnTo>
                  <a:cubicBezTo>
                    <a:pt x="779" y="57"/>
                    <a:pt x="771" y="67"/>
                    <a:pt x="760" y="80"/>
                  </a:cubicBezTo>
                  <a:cubicBezTo>
                    <a:pt x="700" y="150"/>
                    <a:pt x="649" y="239"/>
                    <a:pt x="589" y="321"/>
                  </a:cubicBezTo>
                  <a:cubicBezTo>
                    <a:pt x="462" y="476"/>
                    <a:pt x="244" y="548"/>
                    <a:pt x="70" y="643"/>
                  </a:cubicBezTo>
                  <a:lnTo>
                    <a:pt x="70" y="643"/>
                  </a:lnTo>
                  <a:cubicBezTo>
                    <a:pt x="213" y="379"/>
                    <a:pt x="395" y="41"/>
                    <a:pt x="700" y="41"/>
                  </a:cubicBezTo>
                  <a:close/>
                  <a:moveTo>
                    <a:pt x="703" y="0"/>
                  </a:moveTo>
                  <a:cubicBezTo>
                    <a:pt x="358" y="0"/>
                    <a:pt x="157" y="394"/>
                    <a:pt x="9" y="682"/>
                  </a:cubicBezTo>
                  <a:cubicBezTo>
                    <a:pt x="1" y="698"/>
                    <a:pt x="12" y="713"/>
                    <a:pt x="27" y="713"/>
                  </a:cubicBezTo>
                  <a:cubicBezTo>
                    <a:pt x="31" y="713"/>
                    <a:pt x="34" y="713"/>
                    <a:pt x="38" y="711"/>
                  </a:cubicBezTo>
                  <a:cubicBezTo>
                    <a:pt x="209" y="612"/>
                    <a:pt x="389" y="530"/>
                    <a:pt x="551" y="410"/>
                  </a:cubicBezTo>
                  <a:cubicBezTo>
                    <a:pt x="620" y="359"/>
                    <a:pt x="661" y="280"/>
                    <a:pt x="710" y="220"/>
                  </a:cubicBezTo>
                  <a:cubicBezTo>
                    <a:pt x="741" y="169"/>
                    <a:pt x="770" y="131"/>
                    <a:pt x="811" y="90"/>
                  </a:cubicBezTo>
                  <a:cubicBezTo>
                    <a:pt x="820" y="70"/>
                    <a:pt x="842" y="70"/>
                    <a:pt x="861" y="70"/>
                  </a:cubicBezTo>
                  <a:cubicBezTo>
                    <a:pt x="863" y="71"/>
                    <a:pt x="865" y="72"/>
                    <a:pt x="867" y="72"/>
                  </a:cubicBezTo>
                  <a:cubicBezTo>
                    <a:pt x="872" y="72"/>
                    <a:pt x="876" y="68"/>
                    <a:pt x="879" y="63"/>
                  </a:cubicBezTo>
                  <a:lnTo>
                    <a:pt x="879" y="63"/>
                  </a:lnTo>
                  <a:cubicBezTo>
                    <a:pt x="884" y="55"/>
                    <a:pt x="884" y="44"/>
                    <a:pt x="878" y="37"/>
                  </a:cubicBezTo>
                  <a:lnTo>
                    <a:pt x="878" y="37"/>
                  </a:lnTo>
                  <a:cubicBezTo>
                    <a:pt x="877" y="34"/>
                    <a:pt x="874" y="31"/>
                    <a:pt x="871" y="29"/>
                  </a:cubicBezTo>
                  <a:cubicBezTo>
                    <a:pt x="811" y="9"/>
                    <a:pt x="755" y="0"/>
                    <a:pt x="70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39"/>
            <p:cNvSpPr/>
            <p:nvPr/>
          </p:nvSpPr>
          <p:spPr>
            <a:xfrm>
              <a:off x="-2527803" y="3424935"/>
              <a:ext cx="321995" cy="605852"/>
            </a:xfrm>
            <a:custGeom>
              <a:avLst/>
              <a:gdLst/>
              <a:ahLst/>
              <a:cxnLst/>
              <a:rect l="l" t="t" r="r" b="b"/>
              <a:pathLst>
                <a:path w="625" h="1176" extrusionOk="0">
                  <a:moveTo>
                    <a:pt x="263" y="1"/>
                  </a:moveTo>
                  <a:cubicBezTo>
                    <a:pt x="82" y="102"/>
                    <a:pt x="32" y="352"/>
                    <a:pt x="22" y="533"/>
                  </a:cubicBezTo>
                  <a:cubicBezTo>
                    <a:pt x="22" y="704"/>
                    <a:pt x="0" y="904"/>
                    <a:pt x="51" y="1176"/>
                  </a:cubicBezTo>
                  <a:cubicBezTo>
                    <a:pt x="232" y="925"/>
                    <a:pt x="624" y="403"/>
                    <a:pt x="393" y="92"/>
                  </a:cubicBezTo>
                  <a:lnTo>
                    <a:pt x="26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39"/>
            <p:cNvSpPr/>
            <p:nvPr/>
          </p:nvSpPr>
          <p:spPr>
            <a:xfrm>
              <a:off x="-2537592" y="3412571"/>
              <a:ext cx="263263" cy="626459"/>
            </a:xfrm>
            <a:custGeom>
              <a:avLst/>
              <a:gdLst/>
              <a:ahLst/>
              <a:cxnLst/>
              <a:rect l="l" t="t" r="r" b="b"/>
              <a:pathLst>
                <a:path w="511" h="1216" extrusionOk="0">
                  <a:moveTo>
                    <a:pt x="280" y="42"/>
                  </a:moveTo>
                  <a:cubicBezTo>
                    <a:pt x="329" y="79"/>
                    <a:pt x="392" y="110"/>
                    <a:pt x="422" y="155"/>
                  </a:cubicBezTo>
                  <a:cubicBezTo>
                    <a:pt x="491" y="275"/>
                    <a:pt x="463" y="427"/>
                    <a:pt x="422" y="547"/>
                  </a:cubicBezTo>
                  <a:cubicBezTo>
                    <a:pt x="357" y="770"/>
                    <a:pt x="214" y="958"/>
                    <a:pt x="82" y="1146"/>
                  </a:cubicBezTo>
                  <a:lnTo>
                    <a:pt x="82" y="1146"/>
                  </a:lnTo>
                  <a:cubicBezTo>
                    <a:pt x="52" y="949"/>
                    <a:pt x="60" y="754"/>
                    <a:pt x="60" y="557"/>
                  </a:cubicBezTo>
                  <a:cubicBezTo>
                    <a:pt x="60" y="380"/>
                    <a:pt x="118" y="156"/>
                    <a:pt x="280" y="42"/>
                  </a:cubicBezTo>
                  <a:close/>
                  <a:moveTo>
                    <a:pt x="275" y="0"/>
                  </a:moveTo>
                  <a:cubicBezTo>
                    <a:pt x="265" y="0"/>
                    <a:pt x="258" y="7"/>
                    <a:pt x="256" y="14"/>
                  </a:cubicBezTo>
                  <a:lnTo>
                    <a:pt x="256" y="14"/>
                  </a:lnTo>
                  <a:cubicBezTo>
                    <a:pt x="99" y="118"/>
                    <a:pt x="50" y="311"/>
                    <a:pt x="19" y="487"/>
                  </a:cubicBezTo>
                  <a:cubicBezTo>
                    <a:pt x="0" y="718"/>
                    <a:pt x="10" y="969"/>
                    <a:pt x="51" y="1200"/>
                  </a:cubicBezTo>
                  <a:cubicBezTo>
                    <a:pt x="51" y="1211"/>
                    <a:pt x="57" y="1216"/>
                    <a:pt x="65" y="1216"/>
                  </a:cubicBezTo>
                  <a:cubicBezTo>
                    <a:pt x="70" y="1216"/>
                    <a:pt x="76" y="1213"/>
                    <a:pt x="80" y="1209"/>
                  </a:cubicBezTo>
                  <a:cubicBezTo>
                    <a:pt x="251" y="988"/>
                    <a:pt x="412" y="757"/>
                    <a:pt x="482" y="487"/>
                  </a:cubicBezTo>
                  <a:cubicBezTo>
                    <a:pt x="511" y="376"/>
                    <a:pt x="511" y="266"/>
                    <a:pt x="463" y="155"/>
                  </a:cubicBezTo>
                  <a:cubicBezTo>
                    <a:pt x="432" y="86"/>
                    <a:pt x="355" y="48"/>
                    <a:pt x="295" y="8"/>
                  </a:cubicBezTo>
                  <a:lnTo>
                    <a:pt x="295" y="8"/>
                  </a:lnTo>
                  <a:cubicBezTo>
                    <a:pt x="292" y="3"/>
                    <a:pt x="288" y="0"/>
                    <a:pt x="282" y="0"/>
                  </a:cubicBezTo>
                  <a:cubicBezTo>
                    <a:pt x="281" y="0"/>
                    <a:pt x="280" y="0"/>
                    <a:pt x="279" y="1"/>
                  </a:cubicBezTo>
                  <a:lnTo>
                    <a:pt x="279" y="1"/>
                  </a:lnTo>
                  <a:cubicBezTo>
                    <a:pt x="278" y="0"/>
                    <a:pt x="276" y="0"/>
                    <a:pt x="27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39"/>
            <p:cNvSpPr/>
            <p:nvPr/>
          </p:nvSpPr>
          <p:spPr>
            <a:xfrm>
              <a:off x="-2346459" y="3436269"/>
              <a:ext cx="274598" cy="372475"/>
            </a:xfrm>
            <a:custGeom>
              <a:avLst/>
              <a:gdLst/>
              <a:ahLst/>
              <a:cxnLst/>
              <a:rect l="l" t="t" r="r" b="b"/>
              <a:pathLst>
                <a:path w="533" h="723" extrusionOk="0">
                  <a:moveTo>
                    <a:pt x="0" y="0"/>
                  </a:moveTo>
                  <a:lnTo>
                    <a:pt x="120" y="159"/>
                  </a:lnTo>
                  <a:cubicBezTo>
                    <a:pt x="190" y="410"/>
                    <a:pt x="361" y="552"/>
                    <a:pt x="532" y="723"/>
                  </a:cubicBezTo>
                  <a:cubicBezTo>
                    <a:pt x="532" y="381"/>
                    <a:pt x="380" y="8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39"/>
            <p:cNvSpPr/>
            <p:nvPr/>
          </p:nvSpPr>
          <p:spPr>
            <a:xfrm>
              <a:off x="-2359339" y="3424935"/>
              <a:ext cx="297266" cy="394113"/>
            </a:xfrm>
            <a:custGeom>
              <a:avLst/>
              <a:gdLst/>
              <a:ahLst/>
              <a:cxnLst/>
              <a:rect l="l" t="t" r="r" b="b"/>
              <a:pathLst>
                <a:path w="577" h="765" extrusionOk="0">
                  <a:moveTo>
                    <a:pt x="76" y="56"/>
                  </a:moveTo>
                  <a:cubicBezTo>
                    <a:pt x="370" y="141"/>
                    <a:pt x="521" y="394"/>
                    <a:pt x="537" y="693"/>
                  </a:cubicBezTo>
                  <a:lnTo>
                    <a:pt x="537" y="693"/>
                  </a:lnTo>
                  <a:cubicBezTo>
                    <a:pt x="399" y="558"/>
                    <a:pt x="259" y="425"/>
                    <a:pt x="186" y="232"/>
                  </a:cubicBezTo>
                  <a:cubicBezTo>
                    <a:pt x="165" y="181"/>
                    <a:pt x="155" y="162"/>
                    <a:pt x="126" y="111"/>
                  </a:cubicBezTo>
                  <a:cubicBezTo>
                    <a:pt x="109" y="96"/>
                    <a:pt x="92" y="76"/>
                    <a:pt x="76" y="56"/>
                  </a:cubicBezTo>
                  <a:close/>
                  <a:moveTo>
                    <a:pt x="25" y="1"/>
                  </a:moveTo>
                  <a:cubicBezTo>
                    <a:pt x="19" y="1"/>
                    <a:pt x="14" y="5"/>
                    <a:pt x="10" y="11"/>
                  </a:cubicBezTo>
                  <a:lnTo>
                    <a:pt x="10" y="11"/>
                  </a:lnTo>
                  <a:cubicBezTo>
                    <a:pt x="4" y="18"/>
                    <a:pt x="1" y="32"/>
                    <a:pt x="6" y="42"/>
                  </a:cubicBezTo>
                  <a:cubicBezTo>
                    <a:pt x="35" y="71"/>
                    <a:pt x="66" y="111"/>
                    <a:pt x="95" y="143"/>
                  </a:cubicBezTo>
                  <a:cubicBezTo>
                    <a:pt x="136" y="191"/>
                    <a:pt x="145" y="242"/>
                    <a:pt x="177" y="311"/>
                  </a:cubicBezTo>
                  <a:cubicBezTo>
                    <a:pt x="256" y="492"/>
                    <a:pt x="405" y="624"/>
                    <a:pt x="548" y="754"/>
                  </a:cubicBezTo>
                  <a:cubicBezTo>
                    <a:pt x="551" y="762"/>
                    <a:pt x="556" y="765"/>
                    <a:pt x="561" y="765"/>
                  </a:cubicBezTo>
                  <a:cubicBezTo>
                    <a:pt x="569" y="765"/>
                    <a:pt x="576" y="757"/>
                    <a:pt x="576" y="745"/>
                  </a:cubicBezTo>
                  <a:cubicBezTo>
                    <a:pt x="576" y="741"/>
                    <a:pt x="576" y="737"/>
                    <a:pt x="576" y="733"/>
                  </a:cubicBezTo>
                  <a:lnTo>
                    <a:pt x="576" y="733"/>
                  </a:lnTo>
                  <a:cubicBezTo>
                    <a:pt x="576" y="733"/>
                    <a:pt x="576" y="733"/>
                    <a:pt x="576" y="733"/>
                  </a:cubicBezTo>
                  <a:cubicBezTo>
                    <a:pt x="576" y="733"/>
                    <a:pt x="576" y="733"/>
                    <a:pt x="576" y="733"/>
                  </a:cubicBezTo>
                  <a:lnTo>
                    <a:pt x="576" y="733"/>
                  </a:lnTo>
                  <a:cubicBezTo>
                    <a:pt x="572" y="377"/>
                    <a:pt x="392" y="82"/>
                    <a:pt x="25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39"/>
            <p:cNvSpPr/>
            <p:nvPr/>
          </p:nvSpPr>
          <p:spPr>
            <a:xfrm>
              <a:off x="-1917313" y="1482228"/>
              <a:ext cx="155588" cy="144765"/>
            </a:xfrm>
            <a:custGeom>
              <a:avLst/>
              <a:gdLst/>
              <a:ahLst/>
              <a:cxnLst/>
              <a:rect l="l" t="t" r="r" b="b"/>
              <a:pathLst>
                <a:path w="302" h="281" extrusionOk="0">
                  <a:moveTo>
                    <a:pt x="17" y="0"/>
                  </a:moveTo>
                  <a:cubicBezTo>
                    <a:pt x="11" y="0"/>
                    <a:pt x="6" y="1"/>
                    <a:pt x="0" y="1"/>
                  </a:cubicBezTo>
                  <a:cubicBezTo>
                    <a:pt x="0" y="160"/>
                    <a:pt x="171" y="271"/>
                    <a:pt x="291" y="281"/>
                  </a:cubicBezTo>
                  <a:lnTo>
                    <a:pt x="301" y="230"/>
                  </a:lnTo>
                  <a:cubicBezTo>
                    <a:pt x="225" y="135"/>
                    <a:pt x="146" y="0"/>
                    <a:pt x="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39"/>
            <p:cNvSpPr/>
            <p:nvPr/>
          </p:nvSpPr>
          <p:spPr>
            <a:xfrm>
              <a:off x="-1927616" y="1471409"/>
              <a:ext cx="180317" cy="166918"/>
            </a:xfrm>
            <a:custGeom>
              <a:avLst/>
              <a:gdLst/>
              <a:ahLst/>
              <a:cxnLst/>
              <a:rect l="l" t="t" r="r" b="b"/>
              <a:pathLst>
                <a:path w="350" h="324" extrusionOk="0">
                  <a:moveTo>
                    <a:pt x="42" y="43"/>
                  </a:moveTo>
                  <a:cubicBezTo>
                    <a:pt x="119" y="51"/>
                    <a:pt x="174" y="107"/>
                    <a:pt x="230" y="162"/>
                  </a:cubicBezTo>
                  <a:cubicBezTo>
                    <a:pt x="251" y="191"/>
                    <a:pt x="280" y="222"/>
                    <a:pt x="302" y="251"/>
                  </a:cubicBezTo>
                  <a:lnTo>
                    <a:pt x="302" y="263"/>
                  </a:lnTo>
                  <a:lnTo>
                    <a:pt x="302" y="281"/>
                  </a:lnTo>
                  <a:lnTo>
                    <a:pt x="302" y="281"/>
                  </a:lnTo>
                  <a:cubicBezTo>
                    <a:pt x="181" y="268"/>
                    <a:pt x="62" y="169"/>
                    <a:pt x="42" y="43"/>
                  </a:cubicBezTo>
                  <a:close/>
                  <a:moveTo>
                    <a:pt x="20" y="1"/>
                  </a:moveTo>
                  <a:cubicBezTo>
                    <a:pt x="10" y="1"/>
                    <a:pt x="1" y="10"/>
                    <a:pt x="1" y="22"/>
                  </a:cubicBezTo>
                  <a:cubicBezTo>
                    <a:pt x="10" y="191"/>
                    <a:pt x="160" y="311"/>
                    <a:pt x="311" y="323"/>
                  </a:cubicBezTo>
                  <a:cubicBezTo>
                    <a:pt x="312" y="323"/>
                    <a:pt x="313" y="323"/>
                    <a:pt x="314" y="323"/>
                  </a:cubicBezTo>
                  <a:lnTo>
                    <a:pt x="314" y="323"/>
                  </a:lnTo>
                  <a:cubicBezTo>
                    <a:pt x="315" y="323"/>
                    <a:pt x="316" y="323"/>
                    <a:pt x="317" y="323"/>
                  </a:cubicBezTo>
                  <a:cubicBezTo>
                    <a:pt x="324" y="323"/>
                    <a:pt x="330" y="320"/>
                    <a:pt x="331" y="313"/>
                  </a:cubicBezTo>
                  <a:lnTo>
                    <a:pt x="331" y="313"/>
                  </a:lnTo>
                  <a:cubicBezTo>
                    <a:pt x="332" y="311"/>
                    <a:pt x="332" y="309"/>
                    <a:pt x="333" y="307"/>
                  </a:cubicBezTo>
                  <a:lnTo>
                    <a:pt x="333" y="307"/>
                  </a:lnTo>
                  <a:cubicBezTo>
                    <a:pt x="342" y="288"/>
                    <a:pt x="349" y="262"/>
                    <a:pt x="340" y="241"/>
                  </a:cubicBezTo>
                  <a:cubicBezTo>
                    <a:pt x="331" y="212"/>
                    <a:pt x="280" y="162"/>
                    <a:pt x="261" y="131"/>
                  </a:cubicBezTo>
                  <a:cubicBezTo>
                    <a:pt x="201" y="61"/>
                    <a:pt x="121" y="1"/>
                    <a:pt x="2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39"/>
            <p:cNvSpPr/>
            <p:nvPr/>
          </p:nvSpPr>
          <p:spPr>
            <a:xfrm>
              <a:off x="-1716392" y="1626475"/>
              <a:ext cx="300357" cy="186495"/>
            </a:xfrm>
            <a:custGeom>
              <a:avLst/>
              <a:gdLst/>
              <a:ahLst/>
              <a:cxnLst/>
              <a:rect l="l" t="t" r="r" b="b"/>
              <a:pathLst>
                <a:path w="583" h="362" extrusionOk="0">
                  <a:moveTo>
                    <a:pt x="0" y="1"/>
                  </a:moveTo>
                  <a:lnTo>
                    <a:pt x="202" y="241"/>
                  </a:lnTo>
                  <a:cubicBezTo>
                    <a:pt x="323" y="311"/>
                    <a:pt x="443" y="352"/>
                    <a:pt x="583" y="362"/>
                  </a:cubicBezTo>
                  <a:cubicBezTo>
                    <a:pt x="482" y="131"/>
                    <a:pt x="24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39"/>
            <p:cNvSpPr/>
            <p:nvPr/>
          </p:nvSpPr>
          <p:spPr>
            <a:xfrm>
              <a:off x="-1731332" y="1616687"/>
              <a:ext cx="325602" cy="207617"/>
            </a:xfrm>
            <a:custGeom>
              <a:avLst/>
              <a:gdLst/>
              <a:ahLst/>
              <a:cxnLst/>
              <a:rect l="l" t="t" r="r" b="b"/>
              <a:pathLst>
                <a:path w="632" h="403" extrusionOk="0">
                  <a:moveTo>
                    <a:pt x="69" y="44"/>
                  </a:moveTo>
                  <a:cubicBezTo>
                    <a:pt x="282" y="63"/>
                    <a:pt x="475" y="163"/>
                    <a:pt x="576" y="357"/>
                  </a:cubicBezTo>
                  <a:lnTo>
                    <a:pt x="576" y="357"/>
                  </a:lnTo>
                  <a:cubicBezTo>
                    <a:pt x="438" y="337"/>
                    <a:pt x="294" y="301"/>
                    <a:pt x="210" y="190"/>
                  </a:cubicBezTo>
                  <a:cubicBezTo>
                    <a:pt x="161" y="142"/>
                    <a:pt x="112" y="93"/>
                    <a:pt x="69" y="44"/>
                  </a:cubicBezTo>
                  <a:close/>
                  <a:moveTo>
                    <a:pt x="29" y="0"/>
                  </a:moveTo>
                  <a:cubicBezTo>
                    <a:pt x="20" y="0"/>
                    <a:pt x="14" y="4"/>
                    <a:pt x="10" y="10"/>
                  </a:cubicBezTo>
                  <a:lnTo>
                    <a:pt x="10" y="10"/>
                  </a:lnTo>
                  <a:cubicBezTo>
                    <a:pt x="3" y="18"/>
                    <a:pt x="0" y="30"/>
                    <a:pt x="10" y="41"/>
                  </a:cubicBezTo>
                  <a:cubicBezTo>
                    <a:pt x="70" y="111"/>
                    <a:pt x="130" y="181"/>
                    <a:pt x="200" y="251"/>
                  </a:cubicBezTo>
                  <a:cubicBezTo>
                    <a:pt x="292" y="352"/>
                    <a:pt x="472" y="381"/>
                    <a:pt x="612" y="402"/>
                  </a:cubicBezTo>
                  <a:cubicBezTo>
                    <a:pt x="621" y="402"/>
                    <a:pt x="631" y="381"/>
                    <a:pt x="621" y="371"/>
                  </a:cubicBezTo>
                  <a:cubicBezTo>
                    <a:pt x="511" y="130"/>
                    <a:pt x="282" y="10"/>
                    <a:pt x="2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39"/>
            <p:cNvSpPr/>
            <p:nvPr/>
          </p:nvSpPr>
          <p:spPr>
            <a:xfrm>
              <a:off x="-2790546" y="1027332"/>
              <a:ext cx="516223" cy="258620"/>
            </a:xfrm>
            <a:custGeom>
              <a:avLst/>
              <a:gdLst/>
              <a:ahLst/>
              <a:cxnLst/>
              <a:rect l="l" t="t" r="r" b="b"/>
              <a:pathLst>
                <a:path w="1002" h="502" extrusionOk="0">
                  <a:moveTo>
                    <a:pt x="0" y="1"/>
                  </a:moveTo>
                  <a:cubicBezTo>
                    <a:pt x="111" y="270"/>
                    <a:pt x="580" y="451"/>
                    <a:pt x="843" y="501"/>
                  </a:cubicBezTo>
                  <a:lnTo>
                    <a:pt x="881" y="451"/>
                  </a:lnTo>
                  <a:cubicBezTo>
                    <a:pt x="1002" y="20"/>
                    <a:pt x="24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39"/>
            <p:cNvSpPr/>
            <p:nvPr/>
          </p:nvSpPr>
          <p:spPr>
            <a:xfrm>
              <a:off x="-2801880" y="1017544"/>
              <a:ext cx="538891" cy="279741"/>
            </a:xfrm>
            <a:custGeom>
              <a:avLst/>
              <a:gdLst/>
              <a:ahLst/>
              <a:cxnLst/>
              <a:rect l="l" t="t" r="r" b="b"/>
              <a:pathLst>
                <a:path w="1046" h="543" extrusionOk="0">
                  <a:moveTo>
                    <a:pt x="54" y="39"/>
                  </a:moveTo>
                  <a:cubicBezTo>
                    <a:pt x="325" y="40"/>
                    <a:pt x="977" y="65"/>
                    <a:pt x="887" y="458"/>
                  </a:cubicBezTo>
                  <a:lnTo>
                    <a:pt x="887" y="458"/>
                  </a:lnTo>
                  <a:cubicBezTo>
                    <a:pt x="886" y="458"/>
                    <a:pt x="885" y="459"/>
                    <a:pt x="884" y="460"/>
                  </a:cubicBezTo>
                  <a:cubicBezTo>
                    <a:pt x="884" y="470"/>
                    <a:pt x="874" y="470"/>
                    <a:pt x="874" y="482"/>
                  </a:cubicBezTo>
                  <a:lnTo>
                    <a:pt x="855" y="501"/>
                  </a:lnTo>
                  <a:cubicBezTo>
                    <a:pt x="814" y="491"/>
                    <a:pt x="783" y="482"/>
                    <a:pt x="744" y="470"/>
                  </a:cubicBezTo>
                  <a:cubicBezTo>
                    <a:pt x="653" y="441"/>
                    <a:pt x="564" y="410"/>
                    <a:pt x="472" y="371"/>
                  </a:cubicBezTo>
                  <a:cubicBezTo>
                    <a:pt x="311" y="305"/>
                    <a:pt x="132" y="202"/>
                    <a:pt x="54" y="39"/>
                  </a:cubicBezTo>
                  <a:close/>
                  <a:moveTo>
                    <a:pt x="22" y="0"/>
                  </a:moveTo>
                  <a:cubicBezTo>
                    <a:pt x="0" y="0"/>
                    <a:pt x="0" y="20"/>
                    <a:pt x="0" y="29"/>
                  </a:cubicBezTo>
                  <a:cubicBezTo>
                    <a:pt x="133" y="340"/>
                    <a:pt x="564" y="470"/>
                    <a:pt x="865" y="542"/>
                  </a:cubicBezTo>
                  <a:cubicBezTo>
                    <a:pt x="874" y="542"/>
                    <a:pt x="874" y="542"/>
                    <a:pt x="884" y="530"/>
                  </a:cubicBezTo>
                  <a:cubicBezTo>
                    <a:pt x="892" y="522"/>
                    <a:pt x="900" y="508"/>
                    <a:pt x="909" y="492"/>
                  </a:cubicBezTo>
                  <a:lnTo>
                    <a:pt x="909" y="492"/>
                  </a:lnTo>
                  <a:cubicBezTo>
                    <a:pt x="916" y="491"/>
                    <a:pt x="922" y="488"/>
                    <a:pt x="925" y="482"/>
                  </a:cubicBezTo>
                  <a:cubicBezTo>
                    <a:pt x="1045" y="20"/>
                    <a:pt x="301" y="0"/>
                    <a:pt x="2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39"/>
            <p:cNvSpPr/>
            <p:nvPr/>
          </p:nvSpPr>
          <p:spPr>
            <a:xfrm>
              <a:off x="-2874005" y="1217945"/>
              <a:ext cx="574955" cy="347231"/>
            </a:xfrm>
            <a:custGeom>
              <a:avLst/>
              <a:gdLst/>
              <a:ahLst/>
              <a:cxnLst/>
              <a:rect l="l" t="t" r="r" b="b"/>
              <a:pathLst>
                <a:path w="1116" h="674" extrusionOk="0">
                  <a:moveTo>
                    <a:pt x="792" y="1"/>
                  </a:moveTo>
                  <a:cubicBezTo>
                    <a:pt x="447" y="1"/>
                    <a:pt x="88" y="374"/>
                    <a:pt x="1" y="673"/>
                  </a:cubicBezTo>
                  <a:cubicBezTo>
                    <a:pt x="140" y="574"/>
                    <a:pt x="352" y="543"/>
                    <a:pt x="523" y="493"/>
                  </a:cubicBezTo>
                  <a:cubicBezTo>
                    <a:pt x="774" y="403"/>
                    <a:pt x="954" y="322"/>
                    <a:pt x="1116" y="122"/>
                  </a:cubicBezTo>
                  <a:lnTo>
                    <a:pt x="1065" y="93"/>
                  </a:lnTo>
                  <a:cubicBezTo>
                    <a:pt x="979" y="28"/>
                    <a:pt x="886" y="1"/>
                    <a:pt x="7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39"/>
            <p:cNvSpPr/>
            <p:nvPr/>
          </p:nvSpPr>
          <p:spPr>
            <a:xfrm>
              <a:off x="-2887400" y="1206611"/>
              <a:ext cx="603290" cy="365778"/>
            </a:xfrm>
            <a:custGeom>
              <a:avLst/>
              <a:gdLst/>
              <a:ahLst/>
              <a:cxnLst/>
              <a:rect l="l" t="t" r="r" b="b"/>
              <a:pathLst>
                <a:path w="1171" h="710" extrusionOk="0">
                  <a:moveTo>
                    <a:pt x="809" y="44"/>
                  </a:moveTo>
                  <a:cubicBezTo>
                    <a:pt x="901" y="44"/>
                    <a:pt x="994" y="71"/>
                    <a:pt x="1081" y="134"/>
                  </a:cubicBezTo>
                  <a:cubicBezTo>
                    <a:pt x="1085" y="135"/>
                    <a:pt x="1089" y="136"/>
                    <a:pt x="1092" y="136"/>
                  </a:cubicBezTo>
                  <a:cubicBezTo>
                    <a:pt x="1094" y="136"/>
                    <a:pt x="1095" y="136"/>
                    <a:pt x="1096" y="136"/>
                  </a:cubicBezTo>
                  <a:lnTo>
                    <a:pt x="1096" y="136"/>
                  </a:lnTo>
                  <a:cubicBezTo>
                    <a:pt x="1102" y="137"/>
                    <a:pt x="1109" y="140"/>
                    <a:pt x="1114" y="143"/>
                  </a:cubicBezTo>
                  <a:lnTo>
                    <a:pt x="1114" y="143"/>
                  </a:lnTo>
                  <a:cubicBezTo>
                    <a:pt x="977" y="303"/>
                    <a:pt x="802" y="397"/>
                    <a:pt x="600" y="476"/>
                  </a:cubicBezTo>
                  <a:cubicBezTo>
                    <a:pt x="420" y="541"/>
                    <a:pt x="217" y="554"/>
                    <a:pt x="52" y="653"/>
                  </a:cubicBezTo>
                  <a:lnTo>
                    <a:pt x="52" y="653"/>
                  </a:lnTo>
                  <a:cubicBezTo>
                    <a:pt x="170" y="365"/>
                    <a:pt x="490" y="44"/>
                    <a:pt x="809" y="44"/>
                  </a:cubicBezTo>
                  <a:close/>
                  <a:moveTo>
                    <a:pt x="812" y="0"/>
                  </a:moveTo>
                  <a:cubicBezTo>
                    <a:pt x="459" y="0"/>
                    <a:pt x="109" y="370"/>
                    <a:pt x="7" y="685"/>
                  </a:cubicBezTo>
                  <a:cubicBezTo>
                    <a:pt x="1" y="699"/>
                    <a:pt x="9" y="710"/>
                    <a:pt x="21" y="710"/>
                  </a:cubicBezTo>
                  <a:cubicBezTo>
                    <a:pt x="26" y="710"/>
                    <a:pt x="31" y="708"/>
                    <a:pt x="36" y="705"/>
                  </a:cubicBezTo>
                  <a:cubicBezTo>
                    <a:pt x="227" y="584"/>
                    <a:pt x="458" y="565"/>
                    <a:pt x="670" y="486"/>
                  </a:cubicBezTo>
                  <a:cubicBezTo>
                    <a:pt x="860" y="416"/>
                    <a:pt x="1031" y="315"/>
                    <a:pt x="1161" y="153"/>
                  </a:cubicBezTo>
                  <a:cubicBezTo>
                    <a:pt x="1170" y="144"/>
                    <a:pt x="1170" y="134"/>
                    <a:pt x="1151" y="124"/>
                  </a:cubicBezTo>
                  <a:cubicBezTo>
                    <a:pt x="1142" y="115"/>
                    <a:pt x="1120" y="103"/>
                    <a:pt x="1101" y="93"/>
                  </a:cubicBezTo>
                  <a:lnTo>
                    <a:pt x="1101" y="93"/>
                  </a:lnTo>
                  <a:cubicBezTo>
                    <a:pt x="1101" y="93"/>
                    <a:pt x="1101" y="93"/>
                    <a:pt x="1101" y="93"/>
                  </a:cubicBezTo>
                  <a:cubicBezTo>
                    <a:pt x="1008" y="28"/>
                    <a:pt x="910" y="0"/>
                    <a:pt x="81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39"/>
            <p:cNvSpPr/>
            <p:nvPr/>
          </p:nvSpPr>
          <p:spPr>
            <a:xfrm>
              <a:off x="-2522651" y="1275644"/>
              <a:ext cx="243686" cy="480148"/>
            </a:xfrm>
            <a:custGeom>
              <a:avLst/>
              <a:gdLst/>
              <a:ahLst/>
              <a:cxnLst/>
              <a:rect l="l" t="t" r="r" b="b"/>
              <a:pathLst>
                <a:path w="473" h="932" extrusionOk="0">
                  <a:moveTo>
                    <a:pt x="421" y="0"/>
                  </a:moveTo>
                  <a:cubicBezTo>
                    <a:pt x="133" y="111"/>
                    <a:pt x="0" y="672"/>
                    <a:pt x="101" y="932"/>
                  </a:cubicBezTo>
                  <a:cubicBezTo>
                    <a:pt x="282" y="662"/>
                    <a:pt x="453" y="421"/>
                    <a:pt x="472" y="80"/>
                  </a:cubicBezTo>
                  <a:lnTo>
                    <a:pt x="4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39"/>
            <p:cNvSpPr/>
            <p:nvPr/>
          </p:nvSpPr>
          <p:spPr>
            <a:xfrm>
              <a:off x="-2537592" y="1264310"/>
              <a:ext cx="269444" cy="505392"/>
            </a:xfrm>
            <a:custGeom>
              <a:avLst/>
              <a:gdLst/>
              <a:ahLst/>
              <a:cxnLst/>
              <a:rect l="l" t="t" r="r" b="b"/>
              <a:pathLst>
                <a:path w="523" h="981" extrusionOk="0">
                  <a:moveTo>
                    <a:pt x="440" y="46"/>
                  </a:moveTo>
                  <a:lnTo>
                    <a:pt x="440" y="46"/>
                  </a:lnTo>
                  <a:cubicBezTo>
                    <a:pt x="466" y="87"/>
                    <a:pt x="481" y="109"/>
                    <a:pt x="472" y="171"/>
                  </a:cubicBezTo>
                  <a:cubicBezTo>
                    <a:pt x="463" y="263"/>
                    <a:pt x="431" y="352"/>
                    <a:pt x="402" y="443"/>
                  </a:cubicBezTo>
                  <a:cubicBezTo>
                    <a:pt x="336" y="610"/>
                    <a:pt x="228" y="760"/>
                    <a:pt x="134" y="907"/>
                  </a:cubicBezTo>
                  <a:lnTo>
                    <a:pt x="134" y="907"/>
                  </a:lnTo>
                  <a:cubicBezTo>
                    <a:pt x="94" y="762"/>
                    <a:pt x="115" y="608"/>
                    <a:pt x="150" y="463"/>
                  </a:cubicBezTo>
                  <a:cubicBezTo>
                    <a:pt x="199" y="307"/>
                    <a:pt x="288" y="120"/>
                    <a:pt x="440" y="46"/>
                  </a:cubicBezTo>
                  <a:close/>
                  <a:moveTo>
                    <a:pt x="452" y="1"/>
                  </a:moveTo>
                  <a:cubicBezTo>
                    <a:pt x="448" y="1"/>
                    <a:pt x="445" y="1"/>
                    <a:pt x="441" y="3"/>
                  </a:cubicBezTo>
                  <a:cubicBezTo>
                    <a:pt x="121" y="133"/>
                    <a:pt x="0" y="665"/>
                    <a:pt x="111" y="966"/>
                  </a:cubicBezTo>
                  <a:cubicBezTo>
                    <a:pt x="111" y="976"/>
                    <a:pt x="116" y="980"/>
                    <a:pt x="122" y="980"/>
                  </a:cubicBezTo>
                  <a:cubicBezTo>
                    <a:pt x="128" y="980"/>
                    <a:pt x="135" y="976"/>
                    <a:pt x="140" y="966"/>
                  </a:cubicBezTo>
                  <a:cubicBezTo>
                    <a:pt x="143" y="962"/>
                    <a:pt x="146" y="958"/>
                    <a:pt x="148" y="954"/>
                  </a:cubicBezTo>
                  <a:lnTo>
                    <a:pt x="148" y="954"/>
                  </a:lnTo>
                  <a:cubicBezTo>
                    <a:pt x="149" y="954"/>
                    <a:pt x="149" y="954"/>
                    <a:pt x="150" y="954"/>
                  </a:cubicBezTo>
                  <a:cubicBezTo>
                    <a:pt x="149" y="954"/>
                    <a:pt x="149" y="953"/>
                    <a:pt x="149" y="953"/>
                  </a:cubicBezTo>
                  <a:lnTo>
                    <a:pt x="149" y="953"/>
                  </a:lnTo>
                  <a:cubicBezTo>
                    <a:pt x="266" y="786"/>
                    <a:pt x="373" y="619"/>
                    <a:pt x="450" y="424"/>
                  </a:cubicBezTo>
                  <a:cubicBezTo>
                    <a:pt x="491" y="333"/>
                    <a:pt x="511" y="232"/>
                    <a:pt x="523" y="133"/>
                  </a:cubicBezTo>
                  <a:cubicBezTo>
                    <a:pt x="523" y="86"/>
                    <a:pt x="496" y="66"/>
                    <a:pt x="469" y="23"/>
                  </a:cubicBezTo>
                  <a:lnTo>
                    <a:pt x="469" y="23"/>
                  </a:lnTo>
                  <a:cubicBezTo>
                    <a:pt x="472" y="12"/>
                    <a:pt x="465" y="1"/>
                    <a:pt x="45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39"/>
            <p:cNvSpPr/>
            <p:nvPr/>
          </p:nvSpPr>
          <p:spPr>
            <a:xfrm>
              <a:off x="-2320700" y="1213824"/>
              <a:ext cx="403911" cy="175676"/>
            </a:xfrm>
            <a:custGeom>
              <a:avLst/>
              <a:gdLst/>
              <a:ahLst/>
              <a:cxnLst/>
              <a:rect l="l" t="t" r="r" b="b"/>
              <a:pathLst>
                <a:path w="784" h="341" extrusionOk="0">
                  <a:moveTo>
                    <a:pt x="225" y="1"/>
                  </a:moveTo>
                  <a:cubicBezTo>
                    <a:pt x="144" y="1"/>
                    <a:pt x="66" y="27"/>
                    <a:pt x="1" y="89"/>
                  </a:cubicBezTo>
                  <a:lnTo>
                    <a:pt x="61" y="161"/>
                  </a:lnTo>
                  <a:cubicBezTo>
                    <a:pt x="217" y="268"/>
                    <a:pt x="448" y="340"/>
                    <a:pt x="653" y="340"/>
                  </a:cubicBezTo>
                  <a:cubicBezTo>
                    <a:pt x="698" y="340"/>
                    <a:pt x="742" y="337"/>
                    <a:pt x="783" y="330"/>
                  </a:cubicBezTo>
                  <a:cubicBezTo>
                    <a:pt x="661" y="166"/>
                    <a:pt x="431" y="1"/>
                    <a:pt x="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39"/>
            <p:cNvSpPr/>
            <p:nvPr/>
          </p:nvSpPr>
          <p:spPr>
            <a:xfrm>
              <a:off x="-2334610" y="1206096"/>
              <a:ext cx="432247" cy="194223"/>
            </a:xfrm>
            <a:custGeom>
              <a:avLst/>
              <a:gdLst/>
              <a:ahLst/>
              <a:cxnLst/>
              <a:rect l="l" t="t" r="r" b="b"/>
              <a:pathLst>
                <a:path w="839" h="377" extrusionOk="0">
                  <a:moveTo>
                    <a:pt x="256" y="35"/>
                  </a:moveTo>
                  <a:cubicBezTo>
                    <a:pt x="451" y="35"/>
                    <a:pt x="656" y="188"/>
                    <a:pt x="778" y="330"/>
                  </a:cubicBezTo>
                  <a:lnTo>
                    <a:pt x="778" y="330"/>
                  </a:lnTo>
                  <a:cubicBezTo>
                    <a:pt x="739" y="334"/>
                    <a:pt x="699" y="337"/>
                    <a:pt x="659" y="337"/>
                  </a:cubicBezTo>
                  <a:cubicBezTo>
                    <a:pt x="435" y="337"/>
                    <a:pt x="205" y="263"/>
                    <a:pt x="49" y="106"/>
                  </a:cubicBezTo>
                  <a:lnTo>
                    <a:pt x="49" y="106"/>
                  </a:lnTo>
                  <a:cubicBezTo>
                    <a:pt x="113" y="56"/>
                    <a:pt x="184" y="35"/>
                    <a:pt x="256" y="35"/>
                  </a:cubicBezTo>
                  <a:close/>
                  <a:moveTo>
                    <a:pt x="260" y="0"/>
                  </a:moveTo>
                  <a:cubicBezTo>
                    <a:pt x="176" y="0"/>
                    <a:pt x="93" y="25"/>
                    <a:pt x="18" y="86"/>
                  </a:cubicBezTo>
                  <a:lnTo>
                    <a:pt x="18" y="86"/>
                  </a:lnTo>
                  <a:cubicBezTo>
                    <a:pt x="8" y="87"/>
                    <a:pt x="0" y="94"/>
                    <a:pt x="1" y="103"/>
                  </a:cubicBezTo>
                  <a:lnTo>
                    <a:pt x="1" y="103"/>
                  </a:lnTo>
                  <a:cubicBezTo>
                    <a:pt x="0" y="108"/>
                    <a:pt x="4" y="114"/>
                    <a:pt x="10" y="118"/>
                  </a:cubicBezTo>
                  <a:lnTo>
                    <a:pt x="10" y="118"/>
                  </a:lnTo>
                  <a:cubicBezTo>
                    <a:pt x="176" y="298"/>
                    <a:pt x="429" y="376"/>
                    <a:pt x="671" y="376"/>
                  </a:cubicBezTo>
                  <a:cubicBezTo>
                    <a:pt x="721" y="376"/>
                    <a:pt x="771" y="373"/>
                    <a:pt x="820" y="366"/>
                  </a:cubicBezTo>
                  <a:cubicBezTo>
                    <a:pt x="839" y="366"/>
                    <a:pt x="839" y="335"/>
                    <a:pt x="829" y="325"/>
                  </a:cubicBezTo>
                  <a:cubicBezTo>
                    <a:pt x="701" y="168"/>
                    <a:pt x="476" y="0"/>
                    <a:pt x="26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39"/>
            <p:cNvSpPr/>
            <p:nvPr/>
          </p:nvSpPr>
          <p:spPr>
            <a:xfrm>
              <a:off x="-2232604" y="1879424"/>
              <a:ext cx="279750" cy="197829"/>
            </a:xfrm>
            <a:custGeom>
              <a:avLst/>
              <a:gdLst/>
              <a:ahLst/>
              <a:cxnLst/>
              <a:rect l="l" t="t" r="r" b="b"/>
              <a:pathLst>
                <a:path w="543" h="384" extrusionOk="0">
                  <a:moveTo>
                    <a:pt x="1" y="1"/>
                  </a:moveTo>
                  <a:lnTo>
                    <a:pt x="1" y="1"/>
                  </a:lnTo>
                  <a:cubicBezTo>
                    <a:pt x="140" y="232"/>
                    <a:pt x="270" y="333"/>
                    <a:pt x="542" y="384"/>
                  </a:cubicBezTo>
                  <a:lnTo>
                    <a:pt x="521" y="282"/>
                  </a:lnTo>
                  <a:cubicBezTo>
                    <a:pt x="482" y="83"/>
                    <a:pt x="181" y="4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39"/>
            <p:cNvSpPr/>
            <p:nvPr/>
          </p:nvSpPr>
          <p:spPr>
            <a:xfrm>
              <a:off x="-2248575" y="1869636"/>
              <a:ext cx="305509" cy="217406"/>
            </a:xfrm>
            <a:custGeom>
              <a:avLst/>
              <a:gdLst/>
              <a:ahLst/>
              <a:cxnLst/>
              <a:rect l="l" t="t" r="r" b="b"/>
              <a:pathLst>
                <a:path w="593" h="422" extrusionOk="0">
                  <a:moveTo>
                    <a:pt x="66" y="48"/>
                  </a:moveTo>
                  <a:cubicBezTo>
                    <a:pt x="245" y="76"/>
                    <a:pt x="486" y="118"/>
                    <a:pt x="532" y="311"/>
                  </a:cubicBezTo>
                  <a:cubicBezTo>
                    <a:pt x="539" y="333"/>
                    <a:pt x="541" y="354"/>
                    <a:pt x="545" y="375"/>
                  </a:cubicBezTo>
                  <a:lnTo>
                    <a:pt x="545" y="375"/>
                  </a:lnTo>
                  <a:cubicBezTo>
                    <a:pt x="334" y="327"/>
                    <a:pt x="186" y="227"/>
                    <a:pt x="66" y="48"/>
                  </a:cubicBezTo>
                  <a:close/>
                  <a:moveTo>
                    <a:pt x="32" y="0"/>
                  </a:moveTo>
                  <a:cubicBezTo>
                    <a:pt x="10" y="0"/>
                    <a:pt x="0" y="20"/>
                    <a:pt x="10" y="32"/>
                  </a:cubicBezTo>
                  <a:cubicBezTo>
                    <a:pt x="142" y="251"/>
                    <a:pt x="311" y="371"/>
                    <a:pt x="564" y="422"/>
                  </a:cubicBezTo>
                  <a:cubicBezTo>
                    <a:pt x="583" y="422"/>
                    <a:pt x="593" y="412"/>
                    <a:pt x="583" y="393"/>
                  </a:cubicBezTo>
                  <a:cubicBezTo>
                    <a:pt x="583" y="363"/>
                    <a:pt x="583" y="336"/>
                    <a:pt x="575" y="306"/>
                  </a:cubicBezTo>
                  <a:lnTo>
                    <a:pt x="575" y="306"/>
                  </a:lnTo>
                  <a:cubicBezTo>
                    <a:pt x="575" y="305"/>
                    <a:pt x="574" y="303"/>
                    <a:pt x="573" y="301"/>
                  </a:cubicBezTo>
                  <a:lnTo>
                    <a:pt x="573" y="301"/>
                  </a:lnTo>
                  <a:cubicBezTo>
                    <a:pt x="573" y="301"/>
                    <a:pt x="573" y="301"/>
                    <a:pt x="573" y="301"/>
                  </a:cubicBezTo>
                  <a:cubicBezTo>
                    <a:pt x="573" y="296"/>
                    <a:pt x="572" y="293"/>
                    <a:pt x="570" y="290"/>
                  </a:cubicBezTo>
                  <a:lnTo>
                    <a:pt x="570" y="290"/>
                  </a:lnTo>
                  <a:cubicBezTo>
                    <a:pt x="503" y="69"/>
                    <a:pt x="218" y="41"/>
                    <a:pt x="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39"/>
            <p:cNvSpPr/>
            <p:nvPr/>
          </p:nvSpPr>
          <p:spPr>
            <a:xfrm>
              <a:off x="-1772547" y="3290991"/>
              <a:ext cx="124676" cy="232346"/>
            </a:xfrm>
            <a:custGeom>
              <a:avLst/>
              <a:gdLst/>
              <a:ahLst/>
              <a:cxnLst/>
              <a:rect l="l" t="t" r="r" b="b"/>
              <a:pathLst>
                <a:path w="242" h="451" extrusionOk="0">
                  <a:moveTo>
                    <a:pt x="30" y="1"/>
                  </a:moveTo>
                  <a:cubicBezTo>
                    <a:pt x="1" y="150"/>
                    <a:pt x="49" y="371"/>
                    <a:pt x="131" y="451"/>
                  </a:cubicBezTo>
                  <a:lnTo>
                    <a:pt x="181" y="432"/>
                  </a:lnTo>
                  <a:cubicBezTo>
                    <a:pt x="242" y="282"/>
                    <a:pt x="169" y="80"/>
                    <a:pt x="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39"/>
            <p:cNvSpPr/>
            <p:nvPr/>
          </p:nvSpPr>
          <p:spPr>
            <a:xfrm>
              <a:off x="-1783365" y="3278627"/>
              <a:ext cx="124161" cy="257075"/>
            </a:xfrm>
            <a:custGeom>
              <a:avLst/>
              <a:gdLst/>
              <a:ahLst/>
              <a:cxnLst/>
              <a:rect l="l" t="t" r="r" b="b"/>
              <a:pathLst>
                <a:path w="241" h="499" extrusionOk="0">
                  <a:moveTo>
                    <a:pt x="64" y="60"/>
                  </a:moveTo>
                  <a:cubicBezTo>
                    <a:pt x="130" y="111"/>
                    <a:pt x="173" y="184"/>
                    <a:pt x="190" y="275"/>
                  </a:cubicBezTo>
                  <a:cubicBezTo>
                    <a:pt x="212" y="326"/>
                    <a:pt x="202" y="376"/>
                    <a:pt x="190" y="427"/>
                  </a:cubicBezTo>
                  <a:cubicBezTo>
                    <a:pt x="183" y="441"/>
                    <a:pt x="170" y="445"/>
                    <a:pt x="156" y="450"/>
                  </a:cubicBezTo>
                  <a:lnTo>
                    <a:pt x="156" y="450"/>
                  </a:lnTo>
                  <a:cubicBezTo>
                    <a:pt x="76" y="356"/>
                    <a:pt x="47" y="192"/>
                    <a:pt x="64" y="60"/>
                  </a:cubicBezTo>
                  <a:close/>
                  <a:moveTo>
                    <a:pt x="50" y="0"/>
                  </a:moveTo>
                  <a:cubicBezTo>
                    <a:pt x="41" y="0"/>
                    <a:pt x="31" y="8"/>
                    <a:pt x="31" y="15"/>
                  </a:cubicBezTo>
                  <a:cubicBezTo>
                    <a:pt x="0" y="164"/>
                    <a:pt x="31" y="367"/>
                    <a:pt x="130" y="487"/>
                  </a:cubicBezTo>
                  <a:cubicBezTo>
                    <a:pt x="131" y="488"/>
                    <a:pt x="132" y="488"/>
                    <a:pt x="133" y="489"/>
                  </a:cubicBezTo>
                  <a:lnTo>
                    <a:pt x="133" y="489"/>
                  </a:lnTo>
                  <a:cubicBezTo>
                    <a:pt x="135" y="494"/>
                    <a:pt x="140" y="498"/>
                    <a:pt x="145" y="498"/>
                  </a:cubicBezTo>
                  <a:cubicBezTo>
                    <a:pt x="147" y="498"/>
                    <a:pt x="150" y="498"/>
                    <a:pt x="152" y="497"/>
                  </a:cubicBezTo>
                  <a:cubicBezTo>
                    <a:pt x="171" y="487"/>
                    <a:pt x="212" y="475"/>
                    <a:pt x="222" y="465"/>
                  </a:cubicBezTo>
                  <a:cubicBezTo>
                    <a:pt x="241" y="415"/>
                    <a:pt x="241" y="345"/>
                    <a:pt x="241" y="294"/>
                  </a:cubicBezTo>
                  <a:cubicBezTo>
                    <a:pt x="231" y="174"/>
                    <a:pt x="161" y="66"/>
                    <a:pt x="60" y="5"/>
                  </a:cubicBezTo>
                  <a:cubicBezTo>
                    <a:pt x="57" y="2"/>
                    <a:pt x="54" y="0"/>
                    <a:pt x="5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39"/>
            <p:cNvSpPr/>
            <p:nvPr/>
          </p:nvSpPr>
          <p:spPr>
            <a:xfrm>
              <a:off x="-1085294" y="1688296"/>
              <a:ext cx="289538" cy="470875"/>
            </a:xfrm>
            <a:custGeom>
              <a:avLst/>
              <a:gdLst/>
              <a:ahLst/>
              <a:cxnLst/>
              <a:rect l="l" t="t" r="r" b="b"/>
              <a:pathLst>
                <a:path w="562" h="914" extrusionOk="0">
                  <a:moveTo>
                    <a:pt x="280" y="1"/>
                  </a:moveTo>
                  <a:lnTo>
                    <a:pt x="181" y="11"/>
                  </a:lnTo>
                  <a:cubicBezTo>
                    <a:pt x="1" y="92"/>
                    <a:pt x="391" y="815"/>
                    <a:pt x="521" y="913"/>
                  </a:cubicBezTo>
                  <a:cubicBezTo>
                    <a:pt x="562" y="634"/>
                    <a:pt x="473" y="222"/>
                    <a:pt x="2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39"/>
            <p:cNvSpPr/>
            <p:nvPr/>
          </p:nvSpPr>
          <p:spPr>
            <a:xfrm>
              <a:off x="-1065202" y="1681083"/>
              <a:ext cx="269444" cy="490967"/>
            </a:xfrm>
            <a:custGeom>
              <a:avLst/>
              <a:gdLst/>
              <a:ahLst/>
              <a:cxnLst/>
              <a:rect l="l" t="t" r="r" b="b"/>
              <a:pathLst>
                <a:path w="523" h="953" extrusionOk="0">
                  <a:moveTo>
                    <a:pt x="219" y="43"/>
                  </a:moveTo>
                  <a:cubicBezTo>
                    <a:pt x="243" y="43"/>
                    <a:pt x="248" y="57"/>
                    <a:pt x="272" y="97"/>
                  </a:cubicBezTo>
                  <a:cubicBezTo>
                    <a:pt x="333" y="176"/>
                    <a:pt x="373" y="277"/>
                    <a:pt x="402" y="366"/>
                  </a:cubicBezTo>
                  <a:cubicBezTo>
                    <a:pt x="458" y="535"/>
                    <a:pt x="479" y="720"/>
                    <a:pt x="466" y="891"/>
                  </a:cubicBezTo>
                  <a:lnTo>
                    <a:pt x="466" y="891"/>
                  </a:lnTo>
                  <a:cubicBezTo>
                    <a:pt x="369" y="790"/>
                    <a:pt x="296" y="637"/>
                    <a:pt x="241" y="518"/>
                  </a:cubicBezTo>
                  <a:cubicBezTo>
                    <a:pt x="202" y="436"/>
                    <a:pt x="22" y="106"/>
                    <a:pt x="152" y="46"/>
                  </a:cubicBezTo>
                  <a:lnTo>
                    <a:pt x="193" y="46"/>
                  </a:lnTo>
                  <a:cubicBezTo>
                    <a:pt x="204" y="44"/>
                    <a:pt x="212" y="43"/>
                    <a:pt x="219" y="43"/>
                  </a:cubicBezTo>
                  <a:close/>
                  <a:moveTo>
                    <a:pt x="215" y="0"/>
                  </a:moveTo>
                  <a:cubicBezTo>
                    <a:pt x="194" y="0"/>
                    <a:pt x="171" y="5"/>
                    <a:pt x="148" y="5"/>
                  </a:cubicBezTo>
                  <a:lnTo>
                    <a:pt x="148" y="5"/>
                  </a:lnTo>
                  <a:cubicBezTo>
                    <a:pt x="146" y="4"/>
                    <a:pt x="143" y="3"/>
                    <a:pt x="140" y="3"/>
                  </a:cubicBezTo>
                  <a:cubicBezTo>
                    <a:pt x="138" y="3"/>
                    <a:pt x="135" y="4"/>
                    <a:pt x="133" y="5"/>
                  </a:cubicBezTo>
                  <a:cubicBezTo>
                    <a:pt x="0" y="75"/>
                    <a:pt x="111" y="325"/>
                    <a:pt x="152" y="417"/>
                  </a:cubicBezTo>
                  <a:cubicBezTo>
                    <a:pt x="222" y="598"/>
                    <a:pt x="323" y="819"/>
                    <a:pt x="463" y="949"/>
                  </a:cubicBezTo>
                  <a:cubicBezTo>
                    <a:pt x="468" y="952"/>
                    <a:pt x="472" y="953"/>
                    <a:pt x="476" y="953"/>
                  </a:cubicBezTo>
                  <a:cubicBezTo>
                    <a:pt x="488" y="953"/>
                    <a:pt x="496" y="943"/>
                    <a:pt x="503" y="927"/>
                  </a:cubicBezTo>
                  <a:cubicBezTo>
                    <a:pt x="523" y="708"/>
                    <a:pt x="494" y="487"/>
                    <a:pt x="412" y="277"/>
                  </a:cubicBezTo>
                  <a:cubicBezTo>
                    <a:pt x="383" y="186"/>
                    <a:pt x="342" y="97"/>
                    <a:pt x="272" y="25"/>
                  </a:cubicBezTo>
                  <a:cubicBezTo>
                    <a:pt x="257" y="5"/>
                    <a:pt x="237" y="0"/>
                    <a:pt x="21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39"/>
            <p:cNvSpPr/>
            <p:nvPr/>
          </p:nvSpPr>
          <p:spPr>
            <a:xfrm>
              <a:off x="-2093505" y="2189557"/>
              <a:ext cx="140647" cy="264803"/>
            </a:xfrm>
            <a:custGeom>
              <a:avLst/>
              <a:gdLst/>
              <a:ahLst/>
              <a:cxnLst/>
              <a:rect l="l" t="t" r="r" b="b"/>
              <a:pathLst>
                <a:path w="273" h="514" extrusionOk="0">
                  <a:moveTo>
                    <a:pt x="82" y="1"/>
                  </a:moveTo>
                  <a:cubicBezTo>
                    <a:pt x="0" y="102"/>
                    <a:pt x="10" y="422"/>
                    <a:pt x="121" y="513"/>
                  </a:cubicBezTo>
                  <a:cubicBezTo>
                    <a:pt x="272" y="463"/>
                    <a:pt x="202" y="61"/>
                    <a:pt x="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39"/>
            <p:cNvSpPr/>
            <p:nvPr/>
          </p:nvSpPr>
          <p:spPr>
            <a:xfrm>
              <a:off x="-2113597" y="2180799"/>
              <a:ext cx="175680" cy="284895"/>
            </a:xfrm>
            <a:custGeom>
              <a:avLst/>
              <a:gdLst/>
              <a:ahLst/>
              <a:cxnLst/>
              <a:rect l="l" t="t" r="r" b="b"/>
              <a:pathLst>
                <a:path w="341" h="553" extrusionOk="0">
                  <a:moveTo>
                    <a:pt x="126" y="51"/>
                  </a:moveTo>
                  <a:cubicBezTo>
                    <a:pt x="225" y="134"/>
                    <a:pt x="280" y="442"/>
                    <a:pt x="157" y="508"/>
                  </a:cubicBezTo>
                  <a:lnTo>
                    <a:pt x="157" y="508"/>
                  </a:lnTo>
                  <a:cubicBezTo>
                    <a:pt x="66" y="397"/>
                    <a:pt x="54" y="173"/>
                    <a:pt x="126" y="51"/>
                  </a:cubicBezTo>
                  <a:close/>
                  <a:moveTo>
                    <a:pt x="115" y="1"/>
                  </a:moveTo>
                  <a:cubicBezTo>
                    <a:pt x="110" y="1"/>
                    <a:pt x="104" y="3"/>
                    <a:pt x="99" y="8"/>
                  </a:cubicBezTo>
                  <a:cubicBezTo>
                    <a:pt x="1" y="150"/>
                    <a:pt x="20" y="429"/>
                    <a:pt x="150" y="550"/>
                  </a:cubicBezTo>
                  <a:cubicBezTo>
                    <a:pt x="152" y="552"/>
                    <a:pt x="154" y="552"/>
                    <a:pt x="157" y="552"/>
                  </a:cubicBezTo>
                  <a:cubicBezTo>
                    <a:pt x="159" y="552"/>
                    <a:pt x="161" y="552"/>
                    <a:pt x="163" y="551"/>
                  </a:cubicBezTo>
                  <a:lnTo>
                    <a:pt x="163" y="551"/>
                  </a:lnTo>
                  <a:cubicBezTo>
                    <a:pt x="165" y="551"/>
                    <a:pt x="167" y="550"/>
                    <a:pt x="169" y="550"/>
                  </a:cubicBezTo>
                  <a:cubicBezTo>
                    <a:pt x="340" y="480"/>
                    <a:pt x="280" y="78"/>
                    <a:pt x="131" y="8"/>
                  </a:cubicBezTo>
                  <a:cubicBezTo>
                    <a:pt x="126" y="3"/>
                    <a:pt x="120" y="1"/>
                    <a:pt x="115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39"/>
            <p:cNvSpPr/>
            <p:nvPr/>
          </p:nvSpPr>
          <p:spPr>
            <a:xfrm>
              <a:off x="-2330488" y="3942166"/>
              <a:ext cx="1193701" cy="766073"/>
            </a:xfrm>
            <a:custGeom>
              <a:avLst/>
              <a:gdLst/>
              <a:ahLst/>
              <a:cxnLst/>
              <a:rect l="l" t="t" r="r" b="b"/>
              <a:pathLst>
                <a:path w="2317" h="1487" extrusionOk="0">
                  <a:moveTo>
                    <a:pt x="210" y="1"/>
                  </a:moveTo>
                  <a:cubicBezTo>
                    <a:pt x="0" y="853"/>
                    <a:pt x="431" y="1486"/>
                    <a:pt x="1132" y="1486"/>
                  </a:cubicBezTo>
                  <a:cubicBezTo>
                    <a:pt x="1845" y="1486"/>
                    <a:pt x="2317" y="993"/>
                    <a:pt x="2057" y="1"/>
                  </a:cubicBezTo>
                  <a:close/>
                </a:path>
              </a:pathLst>
            </a:custGeom>
            <a:solidFill>
              <a:srgbClr val="5A4C70"/>
            </a:solidFill>
            <a:ln w="19050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8" name="Google Shape;1188;p39"/>
          <p:cNvSpPr txBox="1">
            <a:spLocks noGrp="1"/>
          </p:cNvSpPr>
          <p:nvPr>
            <p:ph type="title"/>
          </p:nvPr>
        </p:nvSpPr>
        <p:spPr>
          <a:xfrm>
            <a:off x="1522625" y="495638"/>
            <a:ext cx="3928500" cy="1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dirty="0" err="1"/>
              <a:t>Наш</a:t>
            </a:r>
            <a:r>
              <a:rPr lang="en" dirty="0"/>
              <a:t> </a:t>
            </a:r>
            <a:r>
              <a:rPr lang="en" dirty="0" err="1"/>
              <a:t>прототип</a:t>
            </a:r>
            <a:endParaRPr dirty="0">
              <a:solidFill>
                <a:schemeClr val="accent3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064336-12C3-01F4-360F-FA30BF152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546" y="1180542"/>
            <a:ext cx="4043015" cy="221373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2DD71D-6F86-2AC8-6EE7-5D22D4228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709" y="1181453"/>
            <a:ext cx="4007333" cy="2260074"/>
          </a:xfrm>
          <a:prstGeom prst="rect">
            <a:avLst/>
          </a:prstGeom>
        </p:spPr>
      </p:pic>
      <p:grpSp>
        <p:nvGrpSpPr>
          <p:cNvPr id="10" name="Google Shape;5093;p64">
            <a:extLst>
              <a:ext uri="{FF2B5EF4-FFF2-40B4-BE49-F238E27FC236}">
                <a16:creationId xmlns:a16="http://schemas.microsoft.com/office/drawing/2014/main" id="{9C4E9868-35CF-3C67-50B8-16F86F015C8A}"/>
              </a:ext>
            </a:extLst>
          </p:cNvPr>
          <p:cNvGrpSpPr/>
          <p:nvPr/>
        </p:nvGrpSpPr>
        <p:grpSpPr>
          <a:xfrm>
            <a:off x="3182107" y="2416411"/>
            <a:ext cx="1854256" cy="2758242"/>
            <a:chOff x="4453970" y="1066514"/>
            <a:chExt cx="1076699" cy="1601611"/>
          </a:xfrm>
        </p:grpSpPr>
        <p:sp>
          <p:nvSpPr>
            <p:cNvPr id="11" name="Google Shape;5094;p64">
              <a:extLst>
                <a:ext uri="{FF2B5EF4-FFF2-40B4-BE49-F238E27FC236}">
                  <a16:creationId xmlns:a16="http://schemas.microsoft.com/office/drawing/2014/main" id="{58386C5F-FED5-6139-2096-82B01F0A916E}"/>
                </a:ext>
              </a:extLst>
            </p:cNvPr>
            <p:cNvSpPr/>
            <p:nvPr/>
          </p:nvSpPr>
          <p:spPr>
            <a:xfrm>
              <a:off x="5145818" y="1799390"/>
              <a:ext cx="327783" cy="375428"/>
            </a:xfrm>
            <a:custGeom>
              <a:avLst/>
              <a:gdLst/>
              <a:ahLst/>
              <a:cxnLst/>
              <a:rect l="l" t="t" r="r" b="b"/>
              <a:pathLst>
                <a:path w="19270" h="22071" extrusionOk="0">
                  <a:moveTo>
                    <a:pt x="9122" y="1"/>
                  </a:moveTo>
                  <a:cubicBezTo>
                    <a:pt x="9122" y="1"/>
                    <a:pt x="4270" y="1858"/>
                    <a:pt x="1" y="6350"/>
                  </a:cubicBezTo>
                  <a:lnTo>
                    <a:pt x="9344" y="22070"/>
                  </a:lnTo>
                  <a:lnTo>
                    <a:pt x="19270" y="13531"/>
                  </a:lnTo>
                  <a:cubicBezTo>
                    <a:pt x="19270" y="13531"/>
                    <a:pt x="11202" y="2330"/>
                    <a:pt x="91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095;p64">
              <a:extLst>
                <a:ext uri="{FF2B5EF4-FFF2-40B4-BE49-F238E27FC236}">
                  <a16:creationId xmlns:a16="http://schemas.microsoft.com/office/drawing/2014/main" id="{FB11CDB3-AEF6-6F4D-6B13-1A8A1D13CD0D}"/>
                </a:ext>
              </a:extLst>
            </p:cNvPr>
            <p:cNvSpPr/>
            <p:nvPr/>
          </p:nvSpPr>
          <p:spPr>
            <a:xfrm>
              <a:off x="5145818" y="1799390"/>
              <a:ext cx="327783" cy="375428"/>
            </a:xfrm>
            <a:custGeom>
              <a:avLst/>
              <a:gdLst/>
              <a:ahLst/>
              <a:cxnLst/>
              <a:rect l="l" t="t" r="r" b="b"/>
              <a:pathLst>
                <a:path w="19270" h="22071" fill="none" extrusionOk="0">
                  <a:moveTo>
                    <a:pt x="19270" y="13531"/>
                  </a:moveTo>
                  <a:cubicBezTo>
                    <a:pt x="19270" y="13531"/>
                    <a:pt x="11202" y="2330"/>
                    <a:pt x="9122" y="1"/>
                  </a:cubicBezTo>
                  <a:cubicBezTo>
                    <a:pt x="9122" y="1"/>
                    <a:pt x="4270" y="1858"/>
                    <a:pt x="1" y="6350"/>
                  </a:cubicBezTo>
                  <a:lnTo>
                    <a:pt x="9344" y="22070"/>
                  </a:ln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096;p64">
              <a:extLst>
                <a:ext uri="{FF2B5EF4-FFF2-40B4-BE49-F238E27FC236}">
                  <a16:creationId xmlns:a16="http://schemas.microsoft.com/office/drawing/2014/main" id="{3E9A54D1-3528-A3C9-A2DE-46774FEEC90E}"/>
                </a:ext>
              </a:extLst>
            </p:cNvPr>
            <p:cNvSpPr/>
            <p:nvPr/>
          </p:nvSpPr>
          <p:spPr>
            <a:xfrm>
              <a:off x="5289195" y="2009736"/>
              <a:ext cx="219786" cy="208458"/>
            </a:xfrm>
            <a:custGeom>
              <a:avLst/>
              <a:gdLst/>
              <a:ahLst/>
              <a:cxnLst/>
              <a:rect l="l" t="t" r="r" b="b"/>
              <a:pathLst>
                <a:path w="12921" h="12255" extrusionOk="0">
                  <a:moveTo>
                    <a:pt x="10841" y="0"/>
                  </a:moveTo>
                  <a:cubicBezTo>
                    <a:pt x="10841" y="0"/>
                    <a:pt x="5296" y="6238"/>
                    <a:pt x="0" y="9593"/>
                  </a:cubicBezTo>
                  <a:lnTo>
                    <a:pt x="2080" y="12255"/>
                  </a:lnTo>
                  <a:cubicBezTo>
                    <a:pt x="7375" y="8900"/>
                    <a:pt x="12920" y="2662"/>
                    <a:pt x="12920" y="2662"/>
                  </a:cubicBezTo>
                  <a:lnTo>
                    <a:pt x="10841" y="0"/>
                  </a:ln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097;p64">
              <a:extLst>
                <a:ext uri="{FF2B5EF4-FFF2-40B4-BE49-F238E27FC236}">
                  <a16:creationId xmlns:a16="http://schemas.microsoft.com/office/drawing/2014/main" id="{A4B8DEB2-D367-5FF3-5B0F-D718848B90B2}"/>
                </a:ext>
              </a:extLst>
            </p:cNvPr>
            <p:cNvSpPr/>
            <p:nvPr/>
          </p:nvSpPr>
          <p:spPr>
            <a:xfrm>
              <a:off x="5289195" y="2009736"/>
              <a:ext cx="219786" cy="208458"/>
            </a:xfrm>
            <a:custGeom>
              <a:avLst/>
              <a:gdLst/>
              <a:ahLst/>
              <a:cxnLst/>
              <a:rect l="l" t="t" r="r" b="b"/>
              <a:pathLst>
                <a:path w="12921" h="12255" fill="none" extrusionOk="0">
                  <a:moveTo>
                    <a:pt x="2080" y="12255"/>
                  </a:moveTo>
                  <a:cubicBezTo>
                    <a:pt x="7375" y="8900"/>
                    <a:pt x="12920" y="2662"/>
                    <a:pt x="12920" y="2662"/>
                  </a:cubicBezTo>
                  <a:lnTo>
                    <a:pt x="10841" y="0"/>
                  </a:lnTo>
                  <a:cubicBezTo>
                    <a:pt x="10841" y="0"/>
                    <a:pt x="5296" y="6238"/>
                    <a:pt x="0" y="9593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098;p64">
              <a:extLst>
                <a:ext uri="{FF2B5EF4-FFF2-40B4-BE49-F238E27FC236}">
                  <a16:creationId xmlns:a16="http://schemas.microsoft.com/office/drawing/2014/main" id="{99941C44-586C-C4A5-66D9-B9CC30DEB0AB}"/>
                </a:ext>
              </a:extLst>
            </p:cNvPr>
            <p:cNvSpPr/>
            <p:nvPr/>
          </p:nvSpPr>
          <p:spPr>
            <a:xfrm>
              <a:off x="4674215" y="1799390"/>
              <a:ext cx="296654" cy="367399"/>
            </a:xfrm>
            <a:custGeom>
              <a:avLst/>
              <a:gdLst/>
              <a:ahLst/>
              <a:cxnLst/>
              <a:rect l="l" t="t" r="r" b="b"/>
              <a:pathLst>
                <a:path w="17440" h="21599" extrusionOk="0">
                  <a:moveTo>
                    <a:pt x="7264" y="1"/>
                  </a:moveTo>
                  <a:cubicBezTo>
                    <a:pt x="5767" y="2662"/>
                    <a:pt x="0" y="15250"/>
                    <a:pt x="0" y="15250"/>
                  </a:cubicBezTo>
                  <a:lnTo>
                    <a:pt x="11423" y="21599"/>
                  </a:lnTo>
                  <a:lnTo>
                    <a:pt x="17439" y="4409"/>
                  </a:lnTo>
                  <a:cubicBezTo>
                    <a:pt x="12338" y="805"/>
                    <a:pt x="7264" y="1"/>
                    <a:pt x="72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099;p64">
              <a:extLst>
                <a:ext uri="{FF2B5EF4-FFF2-40B4-BE49-F238E27FC236}">
                  <a16:creationId xmlns:a16="http://schemas.microsoft.com/office/drawing/2014/main" id="{44C3D285-EB4A-BA3C-5A54-596C330F49FA}"/>
                </a:ext>
              </a:extLst>
            </p:cNvPr>
            <p:cNvSpPr/>
            <p:nvPr/>
          </p:nvSpPr>
          <p:spPr>
            <a:xfrm>
              <a:off x="4674215" y="1799390"/>
              <a:ext cx="296654" cy="367399"/>
            </a:xfrm>
            <a:custGeom>
              <a:avLst/>
              <a:gdLst/>
              <a:ahLst/>
              <a:cxnLst/>
              <a:rect l="l" t="t" r="r" b="b"/>
              <a:pathLst>
                <a:path w="17440" h="21599" fill="none" extrusionOk="0">
                  <a:moveTo>
                    <a:pt x="0" y="15250"/>
                  </a:moveTo>
                  <a:cubicBezTo>
                    <a:pt x="0" y="15250"/>
                    <a:pt x="5767" y="2662"/>
                    <a:pt x="7264" y="1"/>
                  </a:cubicBezTo>
                  <a:cubicBezTo>
                    <a:pt x="7264" y="1"/>
                    <a:pt x="12338" y="805"/>
                    <a:pt x="17439" y="4409"/>
                  </a:cubicBezTo>
                  <a:lnTo>
                    <a:pt x="11423" y="21599"/>
                  </a:ln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100;p64">
              <a:extLst>
                <a:ext uri="{FF2B5EF4-FFF2-40B4-BE49-F238E27FC236}">
                  <a16:creationId xmlns:a16="http://schemas.microsoft.com/office/drawing/2014/main" id="{F17608CD-26E8-99B9-ADFB-83506FAF44A0}"/>
                </a:ext>
              </a:extLst>
            </p:cNvPr>
            <p:cNvSpPr/>
            <p:nvPr/>
          </p:nvSpPr>
          <p:spPr>
            <a:xfrm>
              <a:off x="4644499" y="2041324"/>
              <a:ext cx="237715" cy="172634"/>
            </a:xfrm>
            <a:custGeom>
              <a:avLst/>
              <a:gdLst/>
              <a:ahLst/>
              <a:cxnLst/>
              <a:rect l="l" t="t" r="r" b="b"/>
              <a:pathLst>
                <a:path w="13975" h="10149" extrusionOk="0">
                  <a:moveTo>
                    <a:pt x="1498" y="1"/>
                  </a:moveTo>
                  <a:lnTo>
                    <a:pt x="0" y="2995"/>
                  </a:lnTo>
                  <a:cubicBezTo>
                    <a:pt x="0" y="2995"/>
                    <a:pt x="6599" y="7958"/>
                    <a:pt x="12477" y="10148"/>
                  </a:cubicBezTo>
                  <a:lnTo>
                    <a:pt x="13974" y="7154"/>
                  </a:lnTo>
                  <a:cubicBezTo>
                    <a:pt x="8096" y="4964"/>
                    <a:pt x="1498" y="1"/>
                    <a:pt x="1498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101;p64">
              <a:extLst>
                <a:ext uri="{FF2B5EF4-FFF2-40B4-BE49-F238E27FC236}">
                  <a16:creationId xmlns:a16="http://schemas.microsoft.com/office/drawing/2014/main" id="{B8ED836F-0C22-870C-023E-F57322874659}"/>
                </a:ext>
              </a:extLst>
            </p:cNvPr>
            <p:cNvSpPr/>
            <p:nvPr/>
          </p:nvSpPr>
          <p:spPr>
            <a:xfrm>
              <a:off x="4644499" y="2041324"/>
              <a:ext cx="237715" cy="172634"/>
            </a:xfrm>
            <a:custGeom>
              <a:avLst/>
              <a:gdLst/>
              <a:ahLst/>
              <a:cxnLst/>
              <a:rect l="l" t="t" r="r" b="b"/>
              <a:pathLst>
                <a:path w="13975" h="10149" fill="none" extrusionOk="0">
                  <a:moveTo>
                    <a:pt x="12477" y="10148"/>
                  </a:moveTo>
                  <a:cubicBezTo>
                    <a:pt x="6599" y="7958"/>
                    <a:pt x="0" y="2995"/>
                    <a:pt x="0" y="2995"/>
                  </a:cubicBezTo>
                  <a:lnTo>
                    <a:pt x="1498" y="1"/>
                  </a:lnTo>
                  <a:cubicBezTo>
                    <a:pt x="1498" y="1"/>
                    <a:pt x="8096" y="4964"/>
                    <a:pt x="13974" y="7154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102;p64">
              <a:extLst>
                <a:ext uri="{FF2B5EF4-FFF2-40B4-BE49-F238E27FC236}">
                  <a16:creationId xmlns:a16="http://schemas.microsoft.com/office/drawing/2014/main" id="{53C7B7BE-2DA0-8CEA-B6FB-2993B3E39CD1}"/>
                </a:ext>
              </a:extLst>
            </p:cNvPr>
            <p:cNvSpPr/>
            <p:nvPr/>
          </p:nvSpPr>
          <p:spPr>
            <a:xfrm>
              <a:off x="4915672" y="1703182"/>
              <a:ext cx="267414" cy="84438"/>
            </a:xfrm>
            <a:custGeom>
              <a:avLst/>
              <a:gdLst/>
              <a:ahLst/>
              <a:cxnLst/>
              <a:rect l="l" t="t" r="r" b="b"/>
              <a:pathLst>
                <a:path w="15721" h="4964" extrusionOk="0">
                  <a:moveTo>
                    <a:pt x="1" y="1"/>
                  </a:moveTo>
                  <a:lnTo>
                    <a:pt x="1" y="4963"/>
                  </a:lnTo>
                  <a:lnTo>
                    <a:pt x="15721" y="4963"/>
                  </a:lnTo>
                  <a:lnTo>
                    <a:pt x="15721" y="1"/>
                  </a:ln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103;p64">
              <a:extLst>
                <a:ext uri="{FF2B5EF4-FFF2-40B4-BE49-F238E27FC236}">
                  <a16:creationId xmlns:a16="http://schemas.microsoft.com/office/drawing/2014/main" id="{534E3990-695B-89BD-7105-DB28CD259CC0}"/>
                </a:ext>
              </a:extLst>
            </p:cNvPr>
            <p:cNvSpPr/>
            <p:nvPr/>
          </p:nvSpPr>
          <p:spPr>
            <a:xfrm>
              <a:off x="4915672" y="1703182"/>
              <a:ext cx="267414" cy="84438"/>
            </a:xfrm>
            <a:custGeom>
              <a:avLst/>
              <a:gdLst/>
              <a:ahLst/>
              <a:cxnLst/>
              <a:rect l="l" t="t" r="r" b="b"/>
              <a:pathLst>
                <a:path w="15721" h="4964" extrusionOk="0">
                  <a:moveTo>
                    <a:pt x="1" y="1"/>
                  </a:moveTo>
                  <a:lnTo>
                    <a:pt x="1" y="4963"/>
                  </a:lnTo>
                  <a:lnTo>
                    <a:pt x="15721" y="4963"/>
                  </a:lnTo>
                  <a:lnTo>
                    <a:pt x="15721" y="1"/>
                  </a:lnTo>
                  <a:close/>
                </a:path>
              </a:pathLst>
            </a:custGeom>
            <a:solidFill>
              <a:srgbClr val="3B9AAD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104;p64">
              <a:extLst>
                <a:ext uri="{FF2B5EF4-FFF2-40B4-BE49-F238E27FC236}">
                  <a16:creationId xmlns:a16="http://schemas.microsoft.com/office/drawing/2014/main" id="{F46D8108-4970-9247-9764-7A1B979ED978}"/>
                </a:ext>
              </a:extLst>
            </p:cNvPr>
            <p:cNvSpPr/>
            <p:nvPr/>
          </p:nvSpPr>
          <p:spPr>
            <a:xfrm>
              <a:off x="4799664" y="1341464"/>
              <a:ext cx="508871" cy="345966"/>
            </a:xfrm>
            <a:custGeom>
              <a:avLst/>
              <a:gdLst/>
              <a:ahLst/>
              <a:cxnLst/>
              <a:rect l="l" t="t" r="r" b="b"/>
              <a:pathLst>
                <a:path w="29916" h="20339" extrusionOk="0">
                  <a:moveTo>
                    <a:pt x="3133" y="0"/>
                  </a:moveTo>
                  <a:cubicBezTo>
                    <a:pt x="2079" y="2440"/>
                    <a:pt x="804" y="5212"/>
                    <a:pt x="361" y="8456"/>
                  </a:cubicBezTo>
                  <a:cubicBezTo>
                    <a:pt x="0" y="11783"/>
                    <a:pt x="1636" y="16081"/>
                    <a:pt x="5545" y="17107"/>
                  </a:cubicBezTo>
                  <a:cubicBezTo>
                    <a:pt x="6488" y="17911"/>
                    <a:pt x="7181" y="18493"/>
                    <a:pt x="8096" y="18964"/>
                  </a:cubicBezTo>
                  <a:cubicBezTo>
                    <a:pt x="9815" y="19768"/>
                    <a:pt x="12033" y="19990"/>
                    <a:pt x="14112" y="20240"/>
                  </a:cubicBezTo>
                  <a:cubicBezTo>
                    <a:pt x="14938" y="20297"/>
                    <a:pt x="15728" y="20339"/>
                    <a:pt x="16498" y="20339"/>
                  </a:cubicBezTo>
                  <a:cubicBezTo>
                    <a:pt x="18727" y="20339"/>
                    <a:pt x="20795" y="19984"/>
                    <a:pt x="23123" y="18604"/>
                  </a:cubicBezTo>
                  <a:cubicBezTo>
                    <a:pt x="27143" y="18271"/>
                    <a:pt x="29583" y="14223"/>
                    <a:pt x="29694" y="10979"/>
                  </a:cubicBezTo>
                  <a:cubicBezTo>
                    <a:pt x="29916" y="7625"/>
                    <a:pt x="29001" y="4741"/>
                    <a:pt x="28530" y="2218"/>
                  </a:cubicBezTo>
                  <a:lnTo>
                    <a:pt x="3133" y="0"/>
                  </a:ln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105;p64">
              <a:extLst>
                <a:ext uri="{FF2B5EF4-FFF2-40B4-BE49-F238E27FC236}">
                  <a16:creationId xmlns:a16="http://schemas.microsoft.com/office/drawing/2014/main" id="{EA9BA7BA-E978-40D8-A267-5F1CF8AF6307}"/>
                </a:ext>
              </a:extLst>
            </p:cNvPr>
            <p:cNvSpPr/>
            <p:nvPr/>
          </p:nvSpPr>
          <p:spPr>
            <a:xfrm>
              <a:off x="4799664" y="1341464"/>
              <a:ext cx="508871" cy="348059"/>
            </a:xfrm>
            <a:custGeom>
              <a:avLst/>
              <a:gdLst/>
              <a:ahLst/>
              <a:cxnLst/>
              <a:rect l="l" t="t" r="r" b="b"/>
              <a:pathLst>
                <a:path w="29916" h="20462" fill="none" extrusionOk="0">
                  <a:moveTo>
                    <a:pt x="3133" y="0"/>
                  </a:moveTo>
                  <a:cubicBezTo>
                    <a:pt x="2079" y="2440"/>
                    <a:pt x="804" y="5212"/>
                    <a:pt x="361" y="8456"/>
                  </a:cubicBezTo>
                  <a:cubicBezTo>
                    <a:pt x="0" y="11783"/>
                    <a:pt x="1636" y="16081"/>
                    <a:pt x="5545" y="17107"/>
                  </a:cubicBezTo>
                  <a:cubicBezTo>
                    <a:pt x="6488" y="17911"/>
                    <a:pt x="7181" y="18493"/>
                    <a:pt x="8096" y="18964"/>
                  </a:cubicBezTo>
                  <a:cubicBezTo>
                    <a:pt x="9815" y="19768"/>
                    <a:pt x="12033" y="19990"/>
                    <a:pt x="14112" y="20240"/>
                  </a:cubicBezTo>
                  <a:cubicBezTo>
                    <a:pt x="17329" y="20462"/>
                    <a:pt x="19990" y="20462"/>
                    <a:pt x="23123" y="18604"/>
                  </a:cubicBezTo>
                  <a:cubicBezTo>
                    <a:pt x="27143" y="18271"/>
                    <a:pt x="29583" y="14223"/>
                    <a:pt x="29694" y="10979"/>
                  </a:cubicBezTo>
                  <a:cubicBezTo>
                    <a:pt x="29916" y="7625"/>
                    <a:pt x="29001" y="4741"/>
                    <a:pt x="28530" y="2218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106;p64">
              <a:extLst>
                <a:ext uri="{FF2B5EF4-FFF2-40B4-BE49-F238E27FC236}">
                  <a16:creationId xmlns:a16="http://schemas.microsoft.com/office/drawing/2014/main" id="{350C459F-E95E-109F-647B-3484C677AD64}"/>
                </a:ext>
              </a:extLst>
            </p:cNvPr>
            <p:cNvSpPr/>
            <p:nvPr/>
          </p:nvSpPr>
          <p:spPr>
            <a:xfrm>
              <a:off x="4825128" y="1514541"/>
              <a:ext cx="448043" cy="542364"/>
            </a:xfrm>
            <a:custGeom>
              <a:avLst/>
              <a:gdLst/>
              <a:ahLst/>
              <a:cxnLst/>
              <a:rect l="l" t="t" r="r" b="b"/>
              <a:pathLst>
                <a:path w="26340" h="31885" extrusionOk="0">
                  <a:moveTo>
                    <a:pt x="8318" y="0"/>
                  </a:moveTo>
                  <a:lnTo>
                    <a:pt x="8318" y="7292"/>
                  </a:lnTo>
                  <a:cubicBezTo>
                    <a:pt x="8318" y="8900"/>
                    <a:pt x="7514" y="11091"/>
                    <a:pt x="5434" y="12366"/>
                  </a:cubicBezTo>
                  <a:cubicBezTo>
                    <a:pt x="3244" y="13641"/>
                    <a:pt x="0" y="15138"/>
                    <a:pt x="0" y="15138"/>
                  </a:cubicBezTo>
                  <a:lnTo>
                    <a:pt x="0" y="31885"/>
                  </a:lnTo>
                  <a:lnTo>
                    <a:pt x="26339" y="31885"/>
                  </a:lnTo>
                  <a:lnTo>
                    <a:pt x="26339" y="15138"/>
                  </a:lnTo>
                  <a:cubicBezTo>
                    <a:pt x="26339" y="15138"/>
                    <a:pt x="23123" y="13641"/>
                    <a:pt x="20933" y="12366"/>
                  </a:cubicBezTo>
                  <a:cubicBezTo>
                    <a:pt x="18854" y="11091"/>
                    <a:pt x="18022" y="8900"/>
                    <a:pt x="18022" y="7292"/>
                  </a:cubicBezTo>
                  <a:lnTo>
                    <a:pt x="180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107;p64">
              <a:extLst>
                <a:ext uri="{FF2B5EF4-FFF2-40B4-BE49-F238E27FC236}">
                  <a16:creationId xmlns:a16="http://schemas.microsoft.com/office/drawing/2014/main" id="{AD8D3BCC-21B0-CE66-8836-908729CB612A}"/>
                </a:ext>
              </a:extLst>
            </p:cNvPr>
            <p:cNvSpPr/>
            <p:nvPr/>
          </p:nvSpPr>
          <p:spPr>
            <a:xfrm>
              <a:off x="4951036" y="1514541"/>
              <a:ext cx="180646" cy="176870"/>
            </a:xfrm>
            <a:custGeom>
              <a:avLst/>
              <a:gdLst/>
              <a:ahLst/>
              <a:cxnLst/>
              <a:rect l="l" t="t" r="r" b="b"/>
              <a:pathLst>
                <a:path w="10620" h="10398" extrusionOk="0">
                  <a:moveTo>
                    <a:pt x="916" y="0"/>
                  </a:moveTo>
                  <a:lnTo>
                    <a:pt x="916" y="7292"/>
                  </a:lnTo>
                  <a:cubicBezTo>
                    <a:pt x="916" y="8207"/>
                    <a:pt x="583" y="9372"/>
                    <a:pt x="1" y="10397"/>
                  </a:cubicBezTo>
                  <a:cubicBezTo>
                    <a:pt x="4853" y="9372"/>
                    <a:pt x="8208" y="7985"/>
                    <a:pt x="10620" y="6460"/>
                  </a:cubicBezTo>
                  <a:lnTo>
                    <a:pt x="10620" y="0"/>
                  </a:ln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108;p64">
              <a:extLst>
                <a:ext uri="{FF2B5EF4-FFF2-40B4-BE49-F238E27FC236}">
                  <a16:creationId xmlns:a16="http://schemas.microsoft.com/office/drawing/2014/main" id="{0D2EA57E-CEF2-578F-7618-04425B01FDD9}"/>
                </a:ext>
              </a:extLst>
            </p:cNvPr>
            <p:cNvSpPr/>
            <p:nvPr/>
          </p:nvSpPr>
          <p:spPr>
            <a:xfrm>
              <a:off x="4825128" y="1514541"/>
              <a:ext cx="448043" cy="542364"/>
            </a:xfrm>
            <a:custGeom>
              <a:avLst/>
              <a:gdLst/>
              <a:ahLst/>
              <a:cxnLst/>
              <a:rect l="l" t="t" r="r" b="b"/>
              <a:pathLst>
                <a:path w="26340" h="31885" fill="none" extrusionOk="0">
                  <a:moveTo>
                    <a:pt x="26339" y="31885"/>
                  </a:moveTo>
                  <a:lnTo>
                    <a:pt x="26339" y="15138"/>
                  </a:lnTo>
                  <a:cubicBezTo>
                    <a:pt x="26339" y="15138"/>
                    <a:pt x="23123" y="13641"/>
                    <a:pt x="20933" y="12366"/>
                  </a:cubicBezTo>
                  <a:cubicBezTo>
                    <a:pt x="18854" y="11091"/>
                    <a:pt x="18022" y="8900"/>
                    <a:pt x="18022" y="7292"/>
                  </a:cubicBezTo>
                  <a:lnTo>
                    <a:pt x="18022" y="0"/>
                  </a:lnTo>
                  <a:lnTo>
                    <a:pt x="8318" y="0"/>
                  </a:lnTo>
                  <a:lnTo>
                    <a:pt x="8318" y="7292"/>
                  </a:lnTo>
                  <a:cubicBezTo>
                    <a:pt x="8318" y="8900"/>
                    <a:pt x="7514" y="11091"/>
                    <a:pt x="5434" y="12366"/>
                  </a:cubicBezTo>
                  <a:cubicBezTo>
                    <a:pt x="3244" y="13641"/>
                    <a:pt x="0" y="15138"/>
                    <a:pt x="0" y="15138"/>
                  </a:cubicBezTo>
                  <a:lnTo>
                    <a:pt x="0" y="31885"/>
                  </a:ln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109;p64">
              <a:extLst>
                <a:ext uri="{FF2B5EF4-FFF2-40B4-BE49-F238E27FC236}">
                  <a16:creationId xmlns:a16="http://schemas.microsoft.com/office/drawing/2014/main" id="{23906B31-57B9-FA55-EA45-A9D38565C269}"/>
                </a:ext>
              </a:extLst>
            </p:cNvPr>
            <p:cNvSpPr/>
            <p:nvPr/>
          </p:nvSpPr>
          <p:spPr>
            <a:xfrm>
              <a:off x="5208550" y="1388157"/>
              <a:ext cx="59875" cy="92909"/>
            </a:xfrm>
            <a:custGeom>
              <a:avLst/>
              <a:gdLst/>
              <a:ahLst/>
              <a:cxnLst/>
              <a:rect l="l" t="t" r="r" b="b"/>
              <a:pathLst>
                <a:path w="3520" h="5462" extrusionOk="0">
                  <a:moveTo>
                    <a:pt x="1887" y="1"/>
                  </a:moveTo>
                  <a:cubicBezTo>
                    <a:pt x="1797" y="1"/>
                    <a:pt x="1704" y="9"/>
                    <a:pt x="1608" y="28"/>
                  </a:cubicBezTo>
                  <a:lnTo>
                    <a:pt x="0" y="5462"/>
                  </a:lnTo>
                  <a:cubicBezTo>
                    <a:pt x="1608" y="5351"/>
                    <a:pt x="2301" y="4436"/>
                    <a:pt x="2884" y="2689"/>
                  </a:cubicBezTo>
                  <a:cubicBezTo>
                    <a:pt x="3520" y="1111"/>
                    <a:pt x="2894" y="1"/>
                    <a:pt x="1887" y="1"/>
                  </a:cubicBezTo>
                  <a:close/>
                </a:path>
              </a:pathLst>
            </a:custGeom>
            <a:solidFill>
              <a:srgbClr val="FFD2DA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110;p64">
              <a:extLst>
                <a:ext uri="{FF2B5EF4-FFF2-40B4-BE49-F238E27FC236}">
                  <a16:creationId xmlns:a16="http://schemas.microsoft.com/office/drawing/2014/main" id="{B8693133-4FC2-E812-4187-7F0D722B7BB1}"/>
                </a:ext>
              </a:extLst>
            </p:cNvPr>
            <p:cNvSpPr/>
            <p:nvPr/>
          </p:nvSpPr>
          <p:spPr>
            <a:xfrm>
              <a:off x="4863605" y="1358185"/>
              <a:ext cx="46420" cy="97416"/>
            </a:xfrm>
            <a:custGeom>
              <a:avLst/>
              <a:gdLst/>
              <a:ahLst/>
              <a:cxnLst/>
              <a:rect l="l" t="t" r="r" b="b"/>
              <a:pathLst>
                <a:path w="2729" h="5727" extrusionOk="0">
                  <a:moveTo>
                    <a:pt x="1623" y="0"/>
                  </a:moveTo>
                  <a:cubicBezTo>
                    <a:pt x="735" y="0"/>
                    <a:pt x="0" y="991"/>
                    <a:pt x="289" y="2483"/>
                  </a:cubicBezTo>
                  <a:cubicBezTo>
                    <a:pt x="511" y="4229"/>
                    <a:pt x="1093" y="5394"/>
                    <a:pt x="2729" y="5727"/>
                  </a:cubicBezTo>
                  <a:lnTo>
                    <a:pt x="2036" y="71"/>
                  </a:lnTo>
                  <a:cubicBezTo>
                    <a:pt x="1897" y="23"/>
                    <a:pt x="1758" y="0"/>
                    <a:pt x="1623" y="0"/>
                  </a:cubicBezTo>
                  <a:close/>
                </a:path>
              </a:pathLst>
            </a:custGeom>
            <a:solidFill>
              <a:srgbClr val="FFD2DA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111;p64">
              <a:extLst>
                <a:ext uri="{FF2B5EF4-FFF2-40B4-BE49-F238E27FC236}">
                  <a16:creationId xmlns:a16="http://schemas.microsoft.com/office/drawing/2014/main" id="{E911595A-1208-24E8-2C7F-4380179E6F43}"/>
                </a:ext>
              </a:extLst>
            </p:cNvPr>
            <p:cNvSpPr/>
            <p:nvPr/>
          </p:nvSpPr>
          <p:spPr>
            <a:xfrm>
              <a:off x="4866939" y="1122494"/>
              <a:ext cx="443961" cy="488374"/>
            </a:xfrm>
            <a:custGeom>
              <a:avLst/>
              <a:gdLst/>
              <a:ahLst/>
              <a:cxnLst/>
              <a:rect l="l" t="t" r="r" b="b"/>
              <a:pathLst>
                <a:path w="26100" h="28711" extrusionOk="0">
                  <a:moveTo>
                    <a:pt x="11654" y="0"/>
                  </a:moveTo>
                  <a:cubicBezTo>
                    <a:pt x="1" y="0"/>
                    <a:pt x="280" y="14267"/>
                    <a:pt x="2283" y="20276"/>
                  </a:cubicBezTo>
                  <a:cubicBezTo>
                    <a:pt x="4363" y="26403"/>
                    <a:pt x="8632" y="28483"/>
                    <a:pt x="10601" y="28704"/>
                  </a:cubicBezTo>
                  <a:cubicBezTo>
                    <a:pt x="10668" y="28708"/>
                    <a:pt x="10738" y="28710"/>
                    <a:pt x="10811" y="28710"/>
                  </a:cubicBezTo>
                  <a:cubicBezTo>
                    <a:pt x="12788" y="28710"/>
                    <a:pt x="17196" y="27226"/>
                    <a:pt x="20083" y="21773"/>
                  </a:cubicBezTo>
                  <a:cubicBezTo>
                    <a:pt x="23188" y="16006"/>
                    <a:pt x="26100" y="1228"/>
                    <a:pt x="13041" y="64"/>
                  </a:cubicBezTo>
                  <a:cubicBezTo>
                    <a:pt x="12561" y="21"/>
                    <a:pt x="12099" y="0"/>
                    <a:pt x="116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112;p64">
              <a:extLst>
                <a:ext uri="{FF2B5EF4-FFF2-40B4-BE49-F238E27FC236}">
                  <a16:creationId xmlns:a16="http://schemas.microsoft.com/office/drawing/2014/main" id="{E645AF59-F3A5-E990-A6F2-C344F422A670}"/>
                </a:ext>
              </a:extLst>
            </p:cNvPr>
            <p:cNvSpPr/>
            <p:nvPr/>
          </p:nvSpPr>
          <p:spPr>
            <a:xfrm>
              <a:off x="4866632" y="1103766"/>
              <a:ext cx="444267" cy="508888"/>
            </a:xfrm>
            <a:custGeom>
              <a:avLst/>
              <a:gdLst/>
              <a:ahLst/>
              <a:cxnLst/>
              <a:rect l="l" t="t" r="r" b="b"/>
              <a:pathLst>
                <a:path w="26118" h="29917" fill="none" extrusionOk="0">
                  <a:moveTo>
                    <a:pt x="13059" y="1165"/>
                  </a:moveTo>
                  <a:cubicBezTo>
                    <a:pt x="26118" y="2329"/>
                    <a:pt x="23206" y="17107"/>
                    <a:pt x="20101" y="22874"/>
                  </a:cubicBezTo>
                  <a:cubicBezTo>
                    <a:pt x="17107" y="28530"/>
                    <a:pt x="12477" y="29916"/>
                    <a:pt x="10619" y="29805"/>
                  </a:cubicBezTo>
                  <a:cubicBezTo>
                    <a:pt x="8650" y="29584"/>
                    <a:pt x="4381" y="27504"/>
                    <a:pt x="2301" y="21377"/>
                  </a:cubicBezTo>
                  <a:cubicBezTo>
                    <a:pt x="222" y="15138"/>
                    <a:pt x="0" y="0"/>
                    <a:pt x="13059" y="1165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113;p64">
              <a:extLst>
                <a:ext uri="{FF2B5EF4-FFF2-40B4-BE49-F238E27FC236}">
                  <a16:creationId xmlns:a16="http://schemas.microsoft.com/office/drawing/2014/main" id="{F195F678-AF68-7F82-173D-FE266B0498E4}"/>
                </a:ext>
              </a:extLst>
            </p:cNvPr>
            <p:cNvSpPr/>
            <p:nvPr/>
          </p:nvSpPr>
          <p:spPr>
            <a:xfrm>
              <a:off x="5043485" y="1490965"/>
              <a:ext cx="27369" cy="8029"/>
            </a:xfrm>
            <a:custGeom>
              <a:avLst/>
              <a:gdLst/>
              <a:ahLst/>
              <a:cxnLst/>
              <a:rect l="l" t="t" r="r" b="b"/>
              <a:pathLst>
                <a:path w="1609" h="472" fill="none" extrusionOk="0">
                  <a:moveTo>
                    <a:pt x="0" y="0"/>
                  </a:moveTo>
                  <a:cubicBezTo>
                    <a:pt x="471" y="360"/>
                    <a:pt x="1026" y="471"/>
                    <a:pt x="1608" y="111"/>
                  </a:cubicBezTo>
                </a:path>
              </a:pathLst>
            </a:custGeom>
            <a:noFill/>
            <a:ln w="9000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114;p64">
              <a:extLst>
                <a:ext uri="{FF2B5EF4-FFF2-40B4-BE49-F238E27FC236}">
                  <a16:creationId xmlns:a16="http://schemas.microsoft.com/office/drawing/2014/main" id="{FCD770DF-E858-C8D8-9496-DFE1A8112BC6}"/>
                </a:ext>
              </a:extLst>
            </p:cNvPr>
            <p:cNvSpPr/>
            <p:nvPr/>
          </p:nvSpPr>
          <p:spPr>
            <a:xfrm>
              <a:off x="5018004" y="1528217"/>
              <a:ext cx="70762" cy="17929"/>
            </a:xfrm>
            <a:custGeom>
              <a:avLst/>
              <a:gdLst/>
              <a:ahLst/>
              <a:cxnLst/>
              <a:rect l="l" t="t" r="r" b="b"/>
              <a:pathLst>
                <a:path w="4160" h="1054" fill="none" extrusionOk="0">
                  <a:moveTo>
                    <a:pt x="1" y="0"/>
                  </a:moveTo>
                  <a:cubicBezTo>
                    <a:pt x="1276" y="943"/>
                    <a:pt x="2884" y="1054"/>
                    <a:pt x="4160" y="361"/>
                  </a:cubicBezTo>
                </a:path>
              </a:pathLst>
            </a:custGeom>
            <a:noFill/>
            <a:ln w="9000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115;p64">
              <a:extLst>
                <a:ext uri="{FF2B5EF4-FFF2-40B4-BE49-F238E27FC236}">
                  <a16:creationId xmlns:a16="http://schemas.microsoft.com/office/drawing/2014/main" id="{AF37DDC0-606A-BC64-13D4-EC667E55A995}"/>
                </a:ext>
              </a:extLst>
            </p:cNvPr>
            <p:cNvSpPr/>
            <p:nvPr/>
          </p:nvSpPr>
          <p:spPr>
            <a:xfrm>
              <a:off x="4951036" y="1433896"/>
              <a:ext cx="9934" cy="8029"/>
            </a:xfrm>
            <a:custGeom>
              <a:avLst/>
              <a:gdLst/>
              <a:ahLst/>
              <a:cxnLst/>
              <a:rect l="l" t="t" r="r" b="b"/>
              <a:pathLst>
                <a:path w="584" h="472" fill="none" extrusionOk="0">
                  <a:moveTo>
                    <a:pt x="583" y="0"/>
                  </a:moveTo>
                  <a:lnTo>
                    <a:pt x="1" y="472"/>
                  </a:lnTo>
                </a:path>
              </a:pathLst>
            </a:custGeom>
            <a:noFill/>
            <a:ln w="9000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116;p64">
              <a:extLst>
                <a:ext uri="{FF2B5EF4-FFF2-40B4-BE49-F238E27FC236}">
                  <a16:creationId xmlns:a16="http://schemas.microsoft.com/office/drawing/2014/main" id="{3151C48E-AD32-DCF1-32AD-8B57A0D68284}"/>
                </a:ext>
              </a:extLst>
            </p:cNvPr>
            <p:cNvSpPr/>
            <p:nvPr/>
          </p:nvSpPr>
          <p:spPr>
            <a:xfrm>
              <a:off x="4966600" y="1433896"/>
              <a:ext cx="9934" cy="9917"/>
            </a:xfrm>
            <a:custGeom>
              <a:avLst/>
              <a:gdLst/>
              <a:ahLst/>
              <a:cxnLst/>
              <a:rect l="l" t="t" r="r" b="b"/>
              <a:pathLst>
                <a:path w="584" h="583" fill="none" extrusionOk="0">
                  <a:moveTo>
                    <a:pt x="583" y="0"/>
                  </a:moveTo>
                  <a:lnTo>
                    <a:pt x="1" y="582"/>
                  </a:lnTo>
                </a:path>
              </a:pathLst>
            </a:custGeom>
            <a:noFill/>
            <a:ln w="9000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117;p64">
              <a:extLst>
                <a:ext uri="{FF2B5EF4-FFF2-40B4-BE49-F238E27FC236}">
                  <a16:creationId xmlns:a16="http://schemas.microsoft.com/office/drawing/2014/main" id="{3A46E670-E5FD-D105-2BC9-DCA0CB1972C0}"/>
                </a:ext>
              </a:extLst>
            </p:cNvPr>
            <p:cNvSpPr/>
            <p:nvPr/>
          </p:nvSpPr>
          <p:spPr>
            <a:xfrm>
              <a:off x="4982641" y="1435785"/>
              <a:ext cx="9917" cy="8029"/>
            </a:xfrm>
            <a:custGeom>
              <a:avLst/>
              <a:gdLst/>
              <a:ahLst/>
              <a:cxnLst/>
              <a:rect l="l" t="t" r="r" b="b"/>
              <a:pathLst>
                <a:path w="583" h="472" fill="none" extrusionOk="0">
                  <a:moveTo>
                    <a:pt x="583" y="0"/>
                  </a:moveTo>
                  <a:lnTo>
                    <a:pt x="1" y="471"/>
                  </a:lnTo>
                </a:path>
              </a:pathLst>
            </a:custGeom>
            <a:noFill/>
            <a:ln w="9000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118;p64">
              <a:extLst>
                <a:ext uri="{FF2B5EF4-FFF2-40B4-BE49-F238E27FC236}">
                  <a16:creationId xmlns:a16="http://schemas.microsoft.com/office/drawing/2014/main" id="{E1F30A46-3F2F-A79B-2F74-7A0E86630A0C}"/>
                </a:ext>
              </a:extLst>
            </p:cNvPr>
            <p:cNvSpPr/>
            <p:nvPr/>
          </p:nvSpPr>
          <p:spPr>
            <a:xfrm>
              <a:off x="5129777" y="1449920"/>
              <a:ext cx="9934" cy="7569"/>
            </a:xfrm>
            <a:custGeom>
              <a:avLst/>
              <a:gdLst/>
              <a:ahLst/>
              <a:cxnLst/>
              <a:rect l="l" t="t" r="r" b="b"/>
              <a:pathLst>
                <a:path w="584" h="445" fill="none" extrusionOk="0">
                  <a:moveTo>
                    <a:pt x="583" y="1"/>
                  </a:moveTo>
                  <a:lnTo>
                    <a:pt x="1" y="445"/>
                  </a:lnTo>
                </a:path>
              </a:pathLst>
            </a:custGeom>
            <a:noFill/>
            <a:ln w="9000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119;p64">
              <a:extLst>
                <a:ext uri="{FF2B5EF4-FFF2-40B4-BE49-F238E27FC236}">
                  <a16:creationId xmlns:a16="http://schemas.microsoft.com/office/drawing/2014/main" id="{272B346F-881A-5096-E551-9B2B4FF40B09}"/>
                </a:ext>
              </a:extLst>
            </p:cNvPr>
            <p:cNvSpPr/>
            <p:nvPr/>
          </p:nvSpPr>
          <p:spPr>
            <a:xfrm>
              <a:off x="5145818" y="1449920"/>
              <a:ext cx="9458" cy="9458"/>
            </a:xfrm>
            <a:custGeom>
              <a:avLst/>
              <a:gdLst/>
              <a:ahLst/>
              <a:cxnLst/>
              <a:rect l="l" t="t" r="r" b="b"/>
              <a:pathLst>
                <a:path w="556" h="556" fill="none" extrusionOk="0">
                  <a:moveTo>
                    <a:pt x="555" y="1"/>
                  </a:moveTo>
                  <a:lnTo>
                    <a:pt x="1" y="555"/>
                  </a:lnTo>
                </a:path>
              </a:pathLst>
            </a:custGeom>
            <a:noFill/>
            <a:ln w="9000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120;p64">
              <a:extLst>
                <a:ext uri="{FF2B5EF4-FFF2-40B4-BE49-F238E27FC236}">
                  <a16:creationId xmlns:a16="http://schemas.microsoft.com/office/drawing/2014/main" id="{1A7F748A-00A2-557E-D6CB-260B44338F9E}"/>
                </a:ext>
              </a:extLst>
            </p:cNvPr>
            <p:cNvSpPr/>
            <p:nvPr/>
          </p:nvSpPr>
          <p:spPr>
            <a:xfrm>
              <a:off x="5161382" y="1451808"/>
              <a:ext cx="9917" cy="7569"/>
            </a:xfrm>
            <a:custGeom>
              <a:avLst/>
              <a:gdLst/>
              <a:ahLst/>
              <a:cxnLst/>
              <a:rect l="l" t="t" r="r" b="b"/>
              <a:pathLst>
                <a:path w="583" h="445" fill="none" extrusionOk="0">
                  <a:moveTo>
                    <a:pt x="583" y="1"/>
                  </a:moveTo>
                  <a:lnTo>
                    <a:pt x="1" y="444"/>
                  </a:lnTo>
                </a:path>
              </a:pathLst>
            </a:custGeom>
            <a:noFill/>
            <a:ln w="9000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121;p64">
              <a:extLst>
                <a:ext uri="{FF2B5EF4-FFF2-40B4-BE49-F238E27FC236}">
                  <a16:creationId xmlns:a16="http://schemas.microsoft.com/office/drawing/2014/main" id="{7A369E81-D14F-5CC2-CDBF-24D616CDF836}"/>
                </a:ext>
              </a:extLst>
            </p:cNvPr>
            <p:cNvSpPr/>
            <p:nvPr/>
          </p:nvSpPr>
          <p:spPr>
            <a:xfrm>
              <a:off x="5108089" y="1337688"/>
              <a:ext cx="90561" cy="18354"/>
            </a:xfrm>
            <a:custGeom>
              <a:avLst/>
              <a:gdLst/>
              <a:ahLst/>
              <a:cxnLst/>
              <a:rect l="l" t="t" r="r" b="b"/>
              <a:pathLst>
                <a:path w="5324" h="1079" extrusionOk="0">
                  <a:moveTo>
                    <a:pt x="2354" y="0"/>
                  </a:moveTo>
                  <a:cubicBezTo>
                    <a:pt x="1747" y="0"/>
                    <a:pt x="1054" y="56"/>
                    <a:pt x="361" y="222"/>
                  </a:cubicBezTo>
                  <a:cubicBezTo>
                    <a:pt x="139" y="222"/>
                    <a:pt x="1" y="361"/>
                    <a:pt x="1" y="361"/>
                  </a:cubicBezTo>
                  <a:cubicBezTo>
                    <a:pt x="1" y="472"/>
                    <a:pt x="139" y="804"/>
                    <a:pt x="472" y="915"/>
                  </a:cubicBezTo>
                  <a:cubicBezTo>
                    <a:pt x="589" y="1047"/>
                    <a:pt x="746" y="1078"/>
                    <a:pt x="916" y="1078"/>
                  </a:cubicBezTo>
                  <a:cubicBezTo>
                    <a:pt x="1068" y="1078"/>
                    <a:pt x="1230" y="1054"/>
                    <a:pt x="1387" y="1054"/>
                  </a:cubicBezTo>
                  <a:cubicBezTo>
                    <a:pt x="1747" y="915"/>
                    <a:pt x="3244" y="693"/>
                    <a:pt x="3938" y="693"/>
                  </a:cubicBezTo>
                  <a:cubicBezTo>
                    <a:pt x="4251" y="790"/>
                    <a:pt x="4983" y="1075"/>
                    <a:pt x="5169" y="1075"/>
                  </a:cubicBezTo>
                  <a:cubicBezTo>
                    <a:pt x="5197" y="1075"/>
                    <a:pt x="5213" y="1068"/>
                    <a:pt x="5213" y="1054"/>
                  </a:cubicBezTo>
                  <a:cubicBezTo>
                    <a:pt x="5324" y="915"/>
                    <a:pt x="4409" y="222"/>
                    <a:pt x="3827" y="111"/>
                  </a:cubicBezTo>
                  <a:cubicBezTo>
                    <a:pt x="3480" y="56"/>
                    <a:pt x="2960" y="0"/>
                    <a:pt x="2354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122;p64">
              <a:extLst>
                <a:ext uri="{FF2B5EF4-FFF2-40B4-BE49-F238E27FC236}">
                  <a16:creationId xmlns:a16="http://schemas.microsoft.com/office/drawing/2014/main" id="{620A9201-2F4F-4E4F-8E2E-371ADE216710}"/>
                </a:ext>
              </a:extLst>
            </p:cNvPr>
            <p:cNvSpPr/>
            <p:nvPr/>
          </p:nvSpPr>
          <p:spPr>
            <a:xfrm>
              <a:off x="5129777" y="1381063"/>
              <a:ext cx="44209" cy="13999"/>
            </a:xfrm>
            <a:custGeom>
              <a:avLst/>
              <a:gdLst/>
              <a:ahLst/>
              <a:cxnLst/>
              <a:rect l="l" t="t" r="r" b="b"/>
              <a:pathLst>
                <a:path w="2599" h="823" extrusionOk="0">
                  <a:moveTo>
                    <a:pt x="1498" y="1"/>
                  </a:moveTo>
                  <a:cubicBezTo>
                    <a:pt x="944" y="1"/>
                    <a:pt x="250" y="112"/>
                    <a:pt x="1" y="445"/>
                  </a:cubicBezTo>
                  <a:cubicBezTo>
                    <a:pt x="1" y="583"/>
                    <a:pt x="112" y="694"/>
                    <a:pt x="361" y="694"/>
                  </a:cubicBezTo>
                  <a:cubicBezTo>
                    <a:pt x="509" y="694"/>
                    <a:pt x="867" y="645"/>
                    <a:pt x="1294" y="645"/>
                  </a:cubicBezTo>
                  <a:cubicBezTo>
                    <a:pt x="1507" y="645"/>
                    <a:pt x="1738" y="657"/>
                    <a:pt x="1969" y="694"/>
                  </a:cubicBezTo>
                  <a:cubicBezTo>
                    <a:pt x="2242" y="758"/>
                    <a:pt x="2431" y="822"/>
                    <a:pt x="2520" y="822"/>
                  </a:cubicBezTo>
                  <a:cubicBezTo>
                    <a:pt x="2586" y="822"/>
                    <a:pt x="2599" y="788"/>
                    <a:pt x="2552" y="694"/>
                  </a:cubicBezTo>
                  <a:cubicBezTo>
                    <a:pt x="2552" y="583"/>
                    <a:pt x="2191" y="112"/>
                    <a:pt x="1498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123;p64">
              <a:extLst>
                <a:ext uri="{FF2B5EF4-FFF2-40B4-BE49-F238E27FC236}">
                  <a16:creationId xmlns:a16="http://schemas.microsoft.com/office/drawing/2014/main" id="{41D4B054-26C0-E4A3-8510-BB0EA3B49DF0}"/>
                </a:ext>
              </a:extLst>
            </p:cNvPr>
            <p:cNvSpPr/>
            <p:nvPr/>
          </p:nvSpPr>
          <p:spPr>
            <a:xfrm>
              <a:off x="4962841" y="1357487"/>
              <a:ext cx="37269" cy="35670"/>
            </a:xfrm>
            <a:custGeom>
              <a:avLst/>
              <a:gdLst/>
              <a:ahLst/>
              <a:cxnLst/>
              <a:rect l="l" t="t" r="r" b="b"/>
              <a:pathLst>
                <a:path w="2191" h="2097" extrusionOk="0">
                  <a:moveTo>
                    <a:pt x="1275" y="1"/>
                  </a:moveTo>
                  <a:cubicBezTo>
                    <a:pt x="693" y="1"/>
                    <a:pt x="111" y="333"/>
                    <a:pt x="111" y="916"/>
                  </a:cubicBezTo>
                  <a:cubicBezTo>
                    <a:pt x="0" y="1498"/>
                    <a:pt x="471" y="2080"/>
                    <a:pt x="1054" y="2080"/>
                  </a:cubicBezTo>
                  <a:cubicBezTo>
                    <a:pt x="1109" y="2091"/>
                    <a:pt x="1163" y="2096"/>
                    <a:pt x="1216" y="2096"/>
                  </a:cubicBezTo>
                  <a:cubicBezTo>
                    <a:pt x="1698" y="2096"/>
                    <a:pt x="2091" y="1662"/>
                    <a:pt x="2190" y="1137"/>
                  </a:cubicBezTo>
                  <a:cubicBezTo>
                    <a:pt x="2190" y="583"/>
                    <a:pt x="1858" y="112"/>
                    <a:pt x="1275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124;p64">
              <a:extLst>
                <a:ext uri="{FF2B5EF4-FFF2-40B4-BE49-F238E27FC236}">
                  <a16:creationId xmlns:a16="http://schemas.microsoft.com/office/drawing/2014/main" id="{C9510ABB-B463-0E31-844F-C1B1E24D1935}"/>
                </a:ext>
              </a:extLst>
            </p:cNvPr>
            <p:cNvSpPr/>
            <p:nvPr/>
          </p:nvSpPr>
          <p:spPr>
            <a:xfrm>
              <a:off x="4954812" y="1359376"/>
              <a:ext cx="57086" cy="15581"/>
            </a:xfrm>
            <a:custGeom>
              <a:avLst/>
              <a:gdLst/>
              <a:ahLst/>
              <a:cxnLst/>
              <a:rect l="l" t="t" r="r" b="b"/>
              <a:pathLst>
                <a:path w="3356" h="916" fill="none" extrusionOk="0">
                  <a:moveTo>
                    <a:pt x="3356" y="916"/>
                  </a:moveTo>
                  <a:cubicBezTo>
                    <a:pt x="2912" y="472"/>
                    <a:pt x="2330" y="111"/>
                    <a:pt x="1637" y="111"/>
                  </a:cubicBezTo>
                  <a:cubicBezTo>
                    <a:pt x="833" y="1"/>
                    <a:pt x="1" y="472"/>
                    <a:pt x="1" y="472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125;p64">
              <a:extLst>
                <a:ext uri="{FF2B5EF4-FFF2-40B4-BE49-F238E27FC236}">
                  <a16:creationId xmlns:a16="http://schemas.microsoft.com/office/drawing/2014/main" id="{D81C1CF7-A8BD-043A-A0C3-B37D454F279A}"/>
                </a:ext>
              </a:extLst>
            </p:cNvPr>
            <p:cNvSpPr/>
            <p:nvPr/>
          </p:nvSpPr>
          <p:spPr>
            <a:xfrm>
              <a:off x="4941136" y="1322124"/>
              <a:ext cx="90578" cy="24375"/>
            </a:xfrm>
            <a:custGeom>
              <a:avLst/>
              <a:gdLst/>
              <a:ahLst/>
              <a:cxnLst/>
              <a:rect l="l" t="t" r="r" b="b"/>
              <a:pathLst>
                <a:path w="5325" h="1433" extrusionOk="0">
                  <a:moveTo>
                    <a:pt x="1637" y="0"/>
                  </a:moveTo>
                  <a:cubicBezTo>
                    <a:pt x="943" y="0"/>
                    <a:pt x="1" y="583"/>
                    <a:pt x="1" y="693"/>
                  </a:cubicBezTo>
                  <a:cubicBezTo>
                    <a:pt x="1" y="716"/>
                    <a:pt x="38" y="724"/>
                    <a:pt x="102" y="724"/>
                  </a:cubicBezTo>
                  <a:cubicBezTo>
                    <a:pt x="358" y="724"/>
                    <a:pt x="1032" y="583"/>
                    <a:pt x="1387" y="583"/>
                  </a:cubicBezTo>
                  <a:cubicBezTo>
                    <a:pt x="2080" y="583"/>
                    <a:pt x="3466" y="1137"/>
                    <a:pt x="3827" y="1276"/>
                  </a:cubicBezTo>
                  <a:cubicBezTo>
                    <a:pt x="4062" y="1354"/>
                    <a:pt x="4311" y="1432"/>
                    <a:pt x="4555" y="1432"/>
                  </a:cubicBezTo>
                  <a:cubicBezTo>
                    <a:pt x="4655" y="1432"/>
                    <a:pt x="4755" y="1419"/>
                    <a:pt x="4853" y="1387"/>
                  </a:cubicBezTo>
                  <a:cubicBezTo>
                    <a:pt x="5102" y="1276"/>
                    <a:pt x="5324" y="1026"/>
                    <a:pt x="5324" y="915"/>
                  </a:cubicBezTo>
                  <a:cubicBezTo>
                    <a:pt x="5324" y="804"/>
                    <a:pt x="5213" y="804"/>
                    <a:pt x="5102" y="693"/>
                  </a:cubicBezTo>
                  <a:cubicBezTo>
                    <a:pt x="3716" y="111"/>
                    <a:pt x="2330" y="0"/>
                    <a:pt x="1637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126;p64">
              <a:extLst>
                <a:ext uri="{FF2B5EF4-FFF2-40B4-BE49-F238E27FC236}">
                  <a16:creationId xmlns:a16="http://schemas.microsoft.com/office/drawing/2014/main" id="{178842F1-E77D-8BBB-66B4-E065EF4639AA}"/>
                </a:ext>
              </a:extLst>
            </p:cNvPr>
            <p:cNvSpPr/>
            <p:nvPr/>
          </p:nvSpPr>
          <p:spPr>
            <a:xfrm>
              <a:off x="4923684" y="1335800"/>
              <a:ext cx="119818" cy="102349"/>
            </a:xfrm>
            <a:custGeom>
              <a:avLst/>
              <a:gdLst/>
              <a:ahLst/>
              <a:cxnLst/>
              <a:rect l="l" t="t" r="r" b="b"/>
              <a:pathLst>
                <a:path w="7044" h="6017" fill="none" extrusionOk="0">
                  <a:moveTo>
                    <a:pt x="6932" y="3106"/>
                  </a:moveTo>
                  <a:cubicBezTo>
                    <a:pt x="6821" y="4741"/>
                    <a:pt x="5075" y="6017"/>
                    <a:pt x="3217" y="5878"/>
                  </a:cubicBezTo>
                  <a:cubicBezTo>
                    <a:pt x="1138" y="5656"/>
                    <a:pt x="1" y="3577"/>
                    <a:pt x="112" y="1969"/>
                  </a:cubicBezTo>
                  <a:cubicBezTo>
                    <a:pt x="223" y="222"/>
                    <a:pt x="1831" y="0"/>
                    <a:pt x="3688" y="111"/>
                  </a:cubicBezTo>
                  <a:cubicBezTo>
                    <a:pt x="6128" y="333"/>
                    <a:pt x="7043" y="1497"/>
                    <a:pt x="6932" y="3106"/>
                  </a:cubicBezTo>
                  <a:close/>
                </a:path>
              </a:pathLst>
            </a:custGeom>
            <a:noFill/>
            <a:ln w="9000" cap="rnd" cmpd="sng">
              <a:solidFill>
                <a:srgbClr val="F781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127;p64">
              <a:extLst>
                <a:ext uri="{FF2B5EF4-FFF2-40B4-BE49-F238E27FC236}">
                  <a16:creationId xmlns:a16="http://schemas.microsoft.com/office/drawing/2014/main" id="{A639910C-ACD3-A95A-057A-66E5B24A9886}"/>
                </a:ext>
              </a:extLst>
            </p:cNvPr>
            <p:cNvSpPr/>
            <p:nvPr/>
          </p:nvSpPr>
          <p:spPr>
            <a:xfrm>
              <a:off x="5086861" y="1347588"/>
              <a:ext cx="123578" cy="104237"/>
            </a:xfrm>
            <a:custGeom>
              <a:avLst/>
              <a:gdLst/>
              <a:ahLst/>
              <a:cxnLst/>
              <a:rect l="l" t="t" r="r" b="b"/>
              <a:pathLst>
                <a:path w="7265" h="6128" fill="none" extrusionOk="0">
                  <a:moveTo>
                    <a:pt x="223" y="2662"/>
                  </a:moveTo>
                  <a:cubicBezTo>
                    <a:pt x="1" y="4381"/>
                    <a:pt x="1498" y="5767"/>
                    <a:pt x="3328" y="6017"/>
                  </a:cubicBezTo>
                  <a:cubicBezTo>
                    <a:pt x="5407" y="6128"/>
                    <a:pt x="6932" y="4270"/>
                    <a:pt x="7043" y="2662"/>
                  </a:cubicBezTo>
                  <a:cubicBezTo>
                    <a:pt x="7265" y="1026"/>
                    <a:pt x="5768" y="472"/>
                    <a:pt x="3799" y="222"/>
                  </a:cubicBezTo>
                  <a:cubicBezTo>
                    <a:pt x="1498" y="0"/>
                    <a:pt x="334" y="1026"/>
                    <a:pt x="223" y="2662"/>
                  </a:cubicBezTo>
                  <a:close/>
                </a:path>
              </a:pathLst>
            </a:custGeom>
            <a:noFill/>
            <a:ln w="9000" cap="rnd" cmpd="sng">
              <a:solidFill>
                <a:srgbClr val="F781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5128;p64">
              <a:extLst>
                <a:ext uri="{FF2B5EF4-FFF2-40B4-BE49-F238E27FC236}">
                  <a16:creationId xmlns:a16="http://schemas.microsoft.com/office/drawing/2014/main" id="{F31E8ED2-98E1-0636-0322-4035A18C8C2F}"/>
                </a:ext>
              </a:extLst>
            </p:cNvPr>
            <p:cNvSpPr/>
            <p:nvPr/>
          </p:nvSpPr>
          <p:spPr>
            <a:xfrm>
              <a:off x="5041597" y="1376828"/>
              <a:ext cx="49057" cy="16057"/>
            </a:xfrm>
            <a:custGeom>
              <a:avLst/>
              <a:gdLst/>
              <a:ahLst/>
              <a:cxnLst/>
              <a:rect l="l" t="t" r="r" b="b"/>
              <a:pathLst>
                <a:path w="2884" h="944" fill="none" extrusionOk="0">
                  <a:moveTo>
                    <a:pt x="0" y="694"/>
                  </a:moveTo>
                  <a:cubicBezTo>
                    <a:pt x="0" y="694"/>
                    <a:pt x="1387" y="0"/>
                    <a:pt x="2884" y="943"/>
                  </a:cubicBezTo>
                </a:path>
              </a:pathLst>
            </a:custGeom>
            <a:noFill/>
            <a:ln w="9000" cap="rnd" cmpd="sng">
              <a:solidFill>
                <a:srgbClr val="F781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129;p64">
              <a:extLst>
                <a:ext uri="{FF2B5EF4-FFF2-40B4-BE49-F238E27FC236}">
                  <a16:creationId xmlns:a16="http://schemas.microsoft.com/office/drawing/2014/main" id="{A419031E-8213-7414-C94F-36ACE45A9622}"/>
                </a:ext>
              </a:extLst>
            </p:cNvPr>
            <p:cNvSpPr/>
            <p:nvPr/>
          </p:nvSpPr>
          <p:spPr>
            <a:xfrm>
              <a:off x="4770424" y="1083014"/>
              <a:ext cx="516900" cy="581045"/>
            </a:xfrm>
            <a:custGeom>
              <a:avLst/>
              <a:gdLst/>
              <a:ahLst/>
              <a:cxnLst/>
              <a:rect l="l" t="t" r="r" b="b"/>
              <a:pathLst>
                <a:path w="30388" h="34159" extrusionOk="0">
                  <a:moveTo>
                    <a:pt x="16972" y="0"/>
                  </a:moveTo>
                  <a:cubicBezTo>
                    <a:pt x="15899" y="0"/>
                    <a:pt x="14728" y="177"/>
                    <a:pt x="13502" y="638"/>
                  </a:cubicBezTo>
                  <a:cubicBezTo>
                    <a:pt x="9011" y="2274"/>
                    <a:pt x="7042" y="6655"/>
                    <a:pt x="5656" y="10592"/>
                  </a:cubicBezTo>
                  <a:cubicBezTo>
                    <a:pt x="4381" y="14168"/>
                    <a:pt x="1719" y="19242"/>
                    <a:pt x="693" y="23179"/>
                  </a:cubicBezTo>
                  <a:cubicBezTo>
                    <a:pt x="0" y="25730"/>
                    <a:pt x="693" y="27671"/>
                    <a:pt x="1386" y="28142"/>
                  </a:cubicBezTo>
                  <a:cubicBezTo>
                    <a:pt x="1386" y="27449"/>
                    <a:pt x="1608" y="26423"/>
                    <a:pt x="2080" y="25591"/>
                  </a:cubicBezTo>
                  <a:lnTo>
                    <a:pt x="2080" y="25591"/>
                  </a:lnTo>
                  <a:cubicBezTo>
                    <a:pt x="1969" y="31136"/>
                    <a:pt x="5878" y="34047"/>
                    <a:pt x="9815" y="34158"/>
                  </a:cubicBezTo>
                  <a:cubicBezTo>
                    <a:pt x="4603" y="27809"/>
                    <a:pt x="10619" y="11285"/>
                    <a:pt x="10619" y="11285"/>
                  </a:cubicBezTo>
                  <a:cubicBezTo>
                    <a:pt x="10619" y="12782"/>
                    <a:pt x="11673" y="14279"/>
                    <a:pt x="12227" y="14390"/>
                  </a:cubicBezTo>
                  <a:cubicBezTo>
                    <a:pt x="12587" y="12893"/>
                    <a:pt x="13863" y="10592"/>
                    <a:pt x="14889" y="9094"/>
                  </a:cubicBezTo>
                  <a:lnTo>
                    <a:pt x="14889" y="9094"/>
                  </a:lnTo>
                  <a:cubicBezTo>
                    <a:pt x="14889" y="9095"/>
                    <a:pt x="14778" y="11867"/>
                    <a:pt x="14889" y="13004"/>
                  </a:cubicBezTo>
                  <a:cubicBezTo>
                    <a:pt x="15000" y="14168"/>
                    <a:pt x="15693" y="14640"/>
                    <a:pt x="15693" y="14640"/>
                  </a:cubicBezTo>
                  <a:cubicBezTo>
                    <a:pt x="16164" y="12893"/>
                    <a:pt x="17079" y="10813"/>
                    <a:pt x="18715" y="8956"/>
                  </a:cubicBezTo>
                  <a:cubicBezTo>
                    <a:pt x="18715" y="11617"/>
                    <a:pt x="19741" y="13808"/>
                    <a:pt x="19852" y="14168"/>
                  </a:cubicBezTo>
                  <a:cubicBezTo>
                    <a:pt x="20101" y="14501"/>
                    <a:pt x="20683" y="14750"/>
                    <a:pt x="20683" y="14750"/>
                  </a:cubicBezTo>
                  <a:cubicBezTo>
                    <a:pt x="20101" y="11507"/>
                    <a:pt x="20683" y="8845"/>
                    <a:pt x="20683" y="8845"/>
                  </a:cubicBezTo>
                  <a:cubicBezTo>
                    <a:pt x="20683" y="8845"/>
                    <a:pt x="21127" y="15665"/>
                    <a:pt x="28058" y="18105"/>
                  </a:cubicBezTo>
                  <a:lnTo>
                    <a:pt x="30387" y="18216"/>
                  </a:lnTo>
                  <a:cubicBezTo>
                    <a:pt x="29555" y="15333"/>
                    <a:pt x="30249" y="13475"/>
                    <a:pt x="29112" y="8734"/>
                  </a:cubicBezTo>
                  <a:cubicBezTo>
                    <a:pt x="28058" y="4104"/>
                    <a:pt x="25286" y="1803"/>
                    <a:pt x="22513" y="1581"/>
                  </a:cubicBezTo>
                  <a:cubicBezTo>
                    <a:pt x="21703" y="1087"/>
                    <a:pt x="19638" y="0"/>
                    <a:pt x="16972" y="0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130;p64">
              <a:extLst>
                <a:ext uri="{FF2B5EF4-FFF2-40B4-BE49-F238E27FC236}">
                  <a16:creationId xmlns:a16="http://schemas.microsoft.com/office/drawing/2014/main" id="{5FBED2ED-EEA7-ACFF-A1E7-44A65B7D8C2F}"/>
                </a:ext>
              </a:extLst>
            </p:cNvPr>
            <p:cNvSpPr/>
            <p:nvPr/>
          </p:nvSpPr>
          <p:spPr>
            <a:xfrm>
              <a:off x="4770424" y="1066514"/>
              <a:ext cx="516900" cy="597544"/>
            </a:xfrm>
            <a:custGeom>
              <a:avLst/>
              <a:gdLst/>
              <a:ahLst/>
              <a:cxnLst/>
              <a:rect l="l" t="t" r="r" b="b"/>
              <a:pathLst>
                <a:path w="30388" h="35129" fill="none" extrusionOk="0">
                  <a:moveTo>
                    <a:pt x="30387" y="19186"/>
                  </a:moveTo>
                  <a:cubicBezTo>
                    <a:pt x="29555" y="16303"/>
                    <a:pt x="30249" y="14445"/>
                    <a:pt x="29112" y="9704"/>
                  </a:cubicBezTo>
                  <a:cubicBezTo>
                    <a:pt x="28058" y="5074"/>
                    <a:pt x="25286" y="2773"/>
                    <a:pt x="22513" y="2551"/>
                  </a:cubicBezTo>
                  <a:cubicBezTo>
                    <a:pt x="21376" y="1858"/>
                    <a:pt x="17772" y="0"/>
                    <a:pt x="13502" y="1608"/>
                  </a:cubicBezTo>
                  <a:cubicBezTo>
                    <a:pt x="9011" y="3244"/>
                    <a:pt x="7042" y="7625"/>
                    <a:pt x="5656" y="11562"/>
                  </a:cubicBezTo>
                  <a:cubicBezTo>
                    <a:pt x="4381" y="15138"/>
                    <a:pt x="1719" y="20212"/>
                    <a:pt x="693" y="24149"/>
                  </a:cubicBezTo>
                  <a:cubicBezTo>
                    <a:pt x="0" y="26700"/>
                    <a:pt x="693" y="28641"/>
                    <a:pt x="1386" y="29112"/>
                  </a:cubicBezTo>
                  <a:cubicBezTo>
                    <a:pt x="1386" y="28419"/>
                    <a:pt x="1608" y="27393"/>
                    <a:pt x="2080" y="26561"/>
                  </a:cubicBezTo>
                  <a:cubicBezTo>
                    <a:pt x="1969" y="32106"/>
                    <a:pt x="5878" y="35017"/>
                    <a:pt x="9815" y="35128"/>
                  </a:cubicBezTo>
                  <a:cubicBezTo>
                    <a:pt x="4603" y="28779"/>
                    <a:pt x="10619" y="12255"/>
                    <a:pt x="10619" y="12255"/>
                  </a:cubicBezTo>
                  <a:cubicBezTo>
                    <a:pt x="10619" y="13752"/>
                    <a:pt x="11673" y="15249"/>
                    <a:pt x="12227" y="15360"/>
                  </a:cubicBezTo>
                  <a:cubicBezTo>
                    <a:pt x="12587" y="13863"/>
                    <a:pt x="13863" y="11562"/>
                    <a:pt x="14889" y="10064"/>
                  </a:cubicBezTo>
                  <a:cubicBezTo>
                    <a:pt x="14889" y="10064"/>
                    <a:pt x="14778" y="12837"/>
                    <a:pt x="14889" y="13974"/>
                  </a:cubicBezTo>
                  <a:cubicBezTo>
                    <a:pt x="15000" y="15138"/>
                    <a:pt x="15693" y="15610"/>
                    <a:pt x="15693" y="15610"/>
                  </a:cubicBezTo>
                  <a:cubicBezTo>
                    <a:pt x="16164" y="13863"/>
                    <a:pt x="17079" y="11783"/>
                    <a:pt x="18715" y="9926"/>
                  </a:cubicBezTo>
                  <a:cubicBezTo>
                    <a:pt x="18715" y="12587"/>
                    <a:pt x="19741" y="14778"/>
                    <a:pt x="19852" y="15138"/>
                  </a:cubicBezTo>
                  <a:cubicBezTo>
                    <a:pt x="20101" y="15471"/>
                    <a:pt x="20683" y="15720"/>
                    <a:pt x="20683" y="15720"/>
                  </a:cubicBezTo>
                  <a:cubicBezTo>
                    <a:pt x="20101" y="12477"/>
                    <a:pt x="20683" y="9815"/>
                    <a:pt x="20683" y="9815"/>
                  </a:cubicBezTo>
                  <a:cubicBezTo>
                    <a:pt x="20683" y="9815"/>
                    <a:pt x="21127" y="16635"/>
                    <a:pt x="28058" y="19075"/>
                  </a:cubicBezTo>
                  <a:cubicBezTo>
                    <a:pt x="28058" y="19075"/>
                    <a:pt x="28530" y="19186"/>
                    <a:pt x="28862" y="19879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31;p64">
              <a:extLst>
                <a:ext uri="{FF2B5EF4-FFF2-40B4-BE49-F238E27FC236}">
                  <a16:creationId xmlns:a16="http://schemas.microsoft.com/office/drawing/2014/main" id="{6CC00E18-95DC-94E1-15A4-B52FC1DF08A4}"/>
                </a:ext>
              </a:extLst>
            </p:cNvPr>
            <p:cNvSpPr/>
            <p:nvPr/>
          </p:nvSpPr>
          <p:spPr>
            <a:xfrm>
              <a:off x="5204774" y="1245239"/>
              <a:ext cx="49057" cy="149059"/>
            </a:xfrm>
            <a:custGeom>
              <a:avLst/>
              <a:gdLst/>
              <a:ahLst/>
              <a:cxnLst/>
              <a:rect l="l" t="t" r="r" b="b"/>
              <a:pathLst>
                <a:path w="2884" h="8763" extrusionOk="0">
                  <a:moveTo>
                    <a:pt x="111" y="1"/>
                  </a:moveTo>
                  <a:cubicBezTo>
                    <a:pt x="0" y="1"/>
                    <a:pt x="0" y="112"/>
                    <a:pt x="0" y="112"/>
                  </a:cubicBezTo>
                  <a:lnTo>
                    <a:pt x="0" y="583"/>
                  </a:lnTo>
                  <a:cubicBezTo>
                    <a:pt x="111" y="805"/>
                    <a:pt x="111" y="1165"/>
                    <a:pt x="111" y="1498"/>
                  </a:cubicBezTo>
                  <a:cubicBezTo>
                    <a:pt x="222" y="1970"/>
                    <a:pt x="222" y="2441"/>
                    <a:pt x="333" y="2884"/>
                  </a:cubicBezTo>
                  <a:cubicBezTo>
                    <a:pt x="444" y="3467"/>
                    <a:pt x="555" y="3938"/>
                    <a:pt x="693" y="4520"/>
                  </a:cubicBezTo>
                  <a:cubicBezTo>
                    <a:pt x="1026" y="5546"/>
                    <a:pt x="1387" y="6600"/>
                    <a:pt x="1719" y="7404"/>
                  </a:cubicBezTo>
                  <a:cubicBezTo>
                    <a:pt x="2080" y="8208"/>
                    <a:pt x="2412" y="8679"/>
                    <a:pt x="2412" y="8679"/>
                  </a:cubicBezTo>
                  <a:cubicBezTo>
                    <a:pt x="2412" y="8735"/>
                    <a:pt x="2468" y="8762"/>
                    <a:pt x="2523" y="8762"/>
                  </a:cubicBezTo>
                  <a:cubicBezTo>
                    <a:pt x="2579" y="8762"/>
                    <a:pt x="2634" y="8735"/>
                    <a:pt x="2634" y="8679"/>
                  </a:cubicBezTo>
                  <a:cubicBezTo>
                    <a:pt x="2773" y="8679"/>
                    <a:pt x="2884" y="8568"/>
                    <a:pt x="2773" y="8430"/>
                  </a:cubicBezTo>
                  <a:cubicBezTo>
                    <a:pt x="2773" y="8430"/>
                    <a:pt x="2523" y="7986"/>
                    <a:pt x="2191" y="7182"/>
                  </a:cubicBezTo>
                  <a:cubicBezTo>
                    <a:pt x="1830" y="6489"/>
                    <a:pt x="1387" y="5435"/>
                    <a:pt x="1026" y="4409"/>
                  </a:cubicBezTo>
                  <a:cubicBezTo>
                    <a:pt x="915" y="3938"/>
                    <a:pt x="804" y="3356"/>
                    <a:pt x="693" y="2884"/>
                  </a:cubicBezTo>
                  <a:cubicBezTo>
                    <a:pt x="555" y="2330"/>
                    <a:pt x="444" y="1859"/>
                    <a:pt x="444" y="1498"/>
                  </a:cubicBezTo>
                  <a:cubicBezTo>
                    <a:pt x="333" y="1055"/>
                    <a:pt x="333" y="694"/>
                    <a:pt x="333" y="472"/>
                  </a:cubicBezTo>
                  <a:cubicBezTo>
                    <a:pt x="222" y="251"/>
                    <a:pt x="222" y="112"/>
                    <a:pt x="222" y="112"/>
                  </a:cubicBezTo>
                  <a:cubicBezTo>
                    <a:pt x="222" y="112"/>
                    <a:pt x="222" y="1"/>
                    <a:pt x="11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132;p64">
              <a:extLst>
                <a:ext uri="{FF2B5EF4-FFF2-40B4-BE49-F238E27FC236}">
                  <a16:creationId xmlns:a16="http://schemas.microsoft.com/office/drawing/2014/main" id="{D7956112-5057-CED5-F8E1-0BF4D55514D8}"/>
                </a:ext>
              </a:extLst>
            </p:cNvPr>
            <p:cNvSpPr/>
            <p:nvPr/>
          </p:nvSpPr>
          <p:spPr>
            <a:xfrm>
              <a:off x="5188734" y="1506512"/>
              <a:ext cx="66985" cy="157070"/>
            </a:xfrm>
            <a:custGeom>
              <a:avLst/>
              <a:gdLst/>
              <a:ahLst/>
              <a:cxnLst/>
              <a:rect l="l" t="t" r="r" b="b"/>
              <a:pathLst>
                <a:path w="3938" h="9234" extrusionOk="0">
                  <a:moveTo>
                    <a:pt x="3827" y="1"/>
                  </a:moveTo>
                  <a:cubicBezTo>
                    <a:pt x="3716" y="1"/>
                    <a:pt x="3716" y="1"/>
                    <a:pt x="3716" y="140"/>
                  </a:cubicBezTo>
                  <a:cubicBezTo>
                    <a:pt x="3716" y="140"/>
                    <a:pt x="3716" y="251"/>
                    <a:pt x="3577" y="472"/>
                  </a:cubicBezTo>
                  <a:lnTo>
                    <a:pt x="3577" y="944"/>
                  </a:lnTo>
                  <a:cubicBezTo>
                    <a:pt x="3577" y="1165"/>
                    <a:pt x="3466" y="1387"/>
                    <a:pt x="3466" y="1637"/>
                  </a:cubicBezTo>
                  <a:cubicBezTo>
                    <a:pt x="3466" y="1859"/>
                    <a:pt x="3355" y="2080"/>
                    <a:pt x="3355" y="2330"/>
                  </a:cubicBezTo>
                  <a:cubicBezTo>
                    <a:pt x="3244" y="2552"/>
                    <a:pt x="3244" y="2774"/>
                    <a:pt x="3134" y="3134"/>
                  </a:cubicBezTo>
                  <a:cubicBezTo>
                    <a:pt x="3023" y="3356"/>
                    <a:pt x="3023" y="3605"/>
                    <a:pt x="2884" y="3938"/>
                  </a:cubicBezTo>
                  <a:cubicBezTo>
                    <a:pt x="2773" y="4160"/>
                    <a:pt x="2662" y="4520"/>
                    <a:pt x="2551" y="4742"/>
                  </a:cubicBezTo>
                  <a:cubicBezTo>
                    <a:pt x="2330" y="5324"/>
                    <a:pt x="2080" y="5907"/>
                    <a:pt x="1747" y="6378"/>
                  </a:cubicBezTo>
                  <a:cubicBezTo>
                    <a:pt x="1498" y="6821"/>
                    <a:pt x="1276" y="7293"/>
                    <a:pt x="943" y="7626"/>
                  </a:cubicBezTo>
                  <a:cubicBezTo>
                    <a:pt x="472" y="8319"/>
                    <a:pt x="1" y="8790"/>
                    <a:pt x="1" y="8790"/>
                  </a:cubicBezTo>
                  <a:cubicBezTo>
                    <a:pt x="1" y="8901"/>
                    <a:pt x="1" y="9012"/>
                    <a:pt x="112" y="9150"/>
                  </a:cubicBezTo>
                  <a:cubicBezTo>
                    <a:pt x="112" y="9206"/>
                    <a:pt x="174" y="9234"/>
                    <a:pt x="236" y="9234"/>
                  </a:cubicBezTo>
                  <a:cubicBezTo>
                    <a:pt x="299" y="9234"/>
                    <a:pt x="361" y="9206"/>
                    <a:pt x="361" y="9150"/>
                  </a:cubicBezTo>
                  <a:cubicBezTo>
                    <a:pt x="361" y="9150"/>
                    <a:pt x="805" y="8679"/>
                    <a:pt x="1387" y="7875"/>
                  </a:cubicBezTo>
                  <a:cubicBezTo>
                    <a:pt x="1636" y="7515"/>
                    <a:pt x="1858" y="7071"/>
                    <a:pt x="2080" y="6489"/>
                  </a:cubicBezTo>
                  <a:cubicBezTo>
                    <a:pt x="2440" y="6017"/>
                    <a:pt x="2662" y="5435"/>
                    <a:pt x="2884" y="4853"/>
                  </a:cubicBezTo>
                  <a:cubicBezTo>
                    <a:pt x="3023" y="4631"/>
                    <a:pt x="3134" y="4298"/>
                    <a:pt x="3244" y="4049"/>
                  </a:cubicBezTo>
                  <a:cubicBezTo>
                    <a:pt x="3244" y="3716"/>
                    <a:pt x="3355" y="3467"/>
                    <a:pt x="3466" y="3134"/>
                  </a:cubicBezTo>
                  <a:cubicBezTo>
                    <a:pt x="3466" y="2912"/>
                    <a:pt x="3577" y="2663"/>
                    <a:pt x="3577" y="2330"/>
                  </a:cubicBezTo>
                  <a:cubicBezTo>
                    <a:pt x="3716" y="2080"/>
                    <a:pt x="3716" y="1859"/>
                    <a:pt x="3716" y="1637"/>
                  </a:cubicBezTo>
                  <a:cubicBezTo>
                    <a:pt x="3827" y="1387"/>
                    <a:pt x="3827" y="1165"/>
                    <a:pt x="3827" y="1055"/>
                  </a:cubicBezTo>
                  <a:cubicBezTo>
                    <a:pt x="3827" y="833"/>
                    <a:pt x="3827" y="694"/>
                    <a:pt x="3938" y="583"/>
                  </a:cubicBezTo>
                  <a:lnTo>
                    <a:pt x="3938" y="140"/>
                  </a:lnTo>
                  <a:cubicBezTo>
                    <a:pt x="3938" y="1"/>
                    <a:pt x="3938" y="1"/>
                    <a:pt x="382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133;p64">
              <a:extLst>
                <a:ext uri="{FF2B5EF4-FFF2-40B4-BE49-F238E27FC236}">
                  <a16:creationId xmlns:a16="http://schemas.microsoft.com/office/drawing/2014/main" id="{F9FA6619-24DD-9749-04C3-CFE7A1AE4478}"/>
                </a:ext>
              </a:extLst>
            </p:cNvPr>
            <p:cNvSpPr/>
            <p:nvPr/>
          </p:nvSpPr>
          <p:spPr>
            <a:xfrm>
              <a:off x="4801535" y="1367387"/>
              <a:ext cx="57086" cy="155182"/>
            </a:xfrm>
            <a:custGeom>
              <a:avLst/>
              <a:gdLst/>
              <a:ahLst/>
              <a:cxnLst/>
              <a:rect l="l" t="t" r="r" b="b"/>
              <a:pathLst>
                <a:path w="3356" h="9123" extrusionOk="0">
                  <a:moveTo>
                    <a:pt x="3245" y="1"/>
                  </a:moveTo>
                  <a:cubicBezTo>
                    <a:pt x="3134" y="1"/>
                    <a:pt x="3134" y="1"/>
                    <a:pt x="3023" y="112"/>
                  </a:cubicBezTo>
                  <a:cubicBezTo>
                    <a:pt x="3023" y="112"/>
                    <a:pt x="3023" y="223"/>
                    <a:pt x="2912" y="445"/>
                  </a:cubicBezTo>
                  <a:cubicBezTo>
                    <a:pt x="2774" y="694"/>
                    <a:pt x="2552" y="1027"/>
                    <a:pt x="2441" y="1387"/>
                  </a:cubicBezTo>
                  <a:cubicBezTo>
                    <a:pt x="2080" y="2191"/>
                    <a:pt x="1637" y="3217"/>
                    <a:pt x="1276" y="4382"/>
                  </a:cubicBezTo>
                  <a:cubicBezTo>
                    <a:pt x="833" y="5407"/>
                    <a:pt x="583" y="6572"/>
                    <a:pt x="361" y="7376"/>
                  </a:cubicBezTo>
                  <a:cubicBezTo>
                    <a:pt x="140" y="8180"/>
                    <a:pt x="1" y="8762"/>
                    <a:pt x="1" y="8762"/>
                  </a:cubicBezTo>
                  <a:cubicBezTo>
                    <a:pt x="1" y="8873"/>
                    <a:pt x="140" y="9012"/>
                    <a:pt x="251" y="9123"/>
                  </a:cubicBezTo>
                  <a:cubicBezTo>
                    <a:pt x="361" y="9123"/>
                    <a:pt x="472" y="9012"/>
                    <a:pt x="472" y="8873"/>
                  </a:cubicBezTo>
                  <a:cubicBezTo>
                    <a:pt x="472" y="8873"/>
                    <a:pt x="583" y="8319"/>
                    <a:pt x="694" y="7487"/>
                  </a:cubicBezTo>
                  <a:cubicBezTo>
                    <a:pt x="944" y="6683"/>
                    <a:pt x="1276" y="5546"/>
                    <a:pt x="1637" y="4492"/>
                  </a:cubicBezTo>
                  <a:cubicBezTo>
                    <a:pt x="1969" y="3328"/>
                    <a:pt x="2330" y="2302"/>
                    <a:pt x="2663" y="1498"/>
                  </a:cubicBezTo>
                  <a:cubicBezTo>
                    <a:pt x="2912" y="1138"/>
                    <a:pt x="3023" y="805"/>
                    <a:pt x="3134" y="555"/>
                  </a:cubicBezTo>
                  <a:cubicBezTo>
                    <a:pt x="3245" y="334"/>
                    <a:pt x="3245" y="223"/>
                    <a:pt x="3245" y="223"/>
                  </a:cubicBezTo>
                  <a:cubicBezTo>
                    <a:pt x="3356" y="112"/>
                    <a:pt x="3245" y="112"/>
                    <a:pt x="3245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34;p64">
              <a:extLst>
                <a:ext uri="{FF2B5EF4-FFF2-40B4-BE49-F238E27FC236}">
                  <a16:creationId xmlns:a16="http://schemas.microsoft.com/office/drawing/2014/main" id="{81306DFF-DCB5-4173-6EFE-E8CA0C7824C0}"/>
                </a:ext>
              </a:extLst>
            </p:cNvPr>
            <p:cNvSpPr/>
            <p:nvPr/>
          </p:nvSpPr>
          <p:spPr>
            <a:xfrm>
              <a:off x="4947277" y="1198087"/>
              <a:ext cx="11805" cy="80661"/>
            </a:xfrm>
            <a:custGeom>
              <a:avLst/>
              <a:gdLst/>
              <a:ahLst/>
              <a:cxnLst/>
              <a:rect l="l" t="t" r="r" b="b"/>
              <a:pathLst>
                <a:path w="694" h="4742" extrusionOk="0">
                  <a:moveTo>
                    <a:pt x="582" y="0"/>
                  </a:moveTo>
                  <a:cubicBezTo>
                    <a:pt x="444" y="0"/>
                    <a:pt x="444" y="0"/>
                    <a:pt x="444" y="111"/>
                  </a:cubicBezTo>
                  <a:cubicBezTo>
                    <a:pt x="444" y="111"/>
                    <a:pt x="333" y="361"/>
                    <a:pt x="222" y="804"/>
                  </a:cubicBezTo>
                  <a:cubicBezTo>
                    <a:pt x="222" y="1165"/>
                    <a:pt x="111" y="1747"/>
                    <a:pt x="111" y="2329"/>
                  </a:cubicBezTo>
                  <a:cubicBezTo>
                    <a:pt x="0" y="2884"/>
                    <a:pt x="0" y="3466"/>
                    <a:pt x="0" y="3827"/>
                  </a:cubicBezTo>
                  <a:lnTo>
                    <a:pt x="0" y="4520"/>
                  </a:lnTo>
                  <a:cubicBezTo>
                    <a:pt x="0" y="4742"/>
                    <a:pt x="111" y="4742"/>
                    <a:pt x="222" y="4742"/>
                  </a:cubicBezTo>
                  <a:cubicBezTo>
                    <a:pt x="333" y="4742"/>
                    <a:pt x="444" y="4631"/>
                    <a:pt x="444" y="4520"/>
                  </a:cubicBezTo>
                  <a:lnTo>
                    <a:pt x="444" y="3827"/>
                  </a:lnTo>
                  <a:cubicBezTo>
                    <a:pt x="333" y="3466"/>
                    <a:pt x="333" y="2884"/>
                    <a:pt x="444" y="2329"/>
                  </a:cubicBezTo>
                  <a:cubicBezTo>
                    <a:pt x="444" y="1747"/>
                    <a:pt x="444" y="1276"/>
                    <a:pt x="582" y="804"/>
                  </a:cubicBezTo>
                  <a:cubicBezTo>
                    <a:pt x="582" y="472"/>
                    <a:pt x="693" y="111"/>
                    <a:pt x="693" y="111"/>
                  </a:cubicBezTo>
                  <a:lnTo>
                    <a:pt x="582" y="0"/>
                  </a:ln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135;p64">
              <a:extLst>
                <a:ext uri="{FF2B5EF4-FFF2-40B4-BE49-F238E27FC236}">
                  <a16:creationId xmlns:a16="http://schemas.microsoft.com/office/drawing/2014/main" id="{2FD86DC7-57AB-1396-56DE-6C85753EB4EE}"/>
                </a:ext>
              </a:extLst>
            </p:cNvPr>
            <p:cNvSpPr/>
            <p:nvPr/>
          </p:nvSpPr>
          <p:spPr>
            <a:xfrm>
              <a:off x="4760507" y="2322414"/>
              <a:ext cx="577745" cy="345711"/>
            </a:xfrm>
            <a:custGeom>
              <a:avLst/>
              <a:gdLst/>
              <a:ahLst/>
              <a:cxnLst/>
              <a:rect l="l" t="t" r="r" b="b"/>
              <a:pathLst>
                <a:path w="33965" h="20324" extrusionOk="0">
                  <a:moveTo>
                    <a:pt x="3799" y="0"/>
                  </a:moveTo>
                  <a:lnTo>
                    <a:pt x="3356" y="7264"/>
                  </a:lnTo>
                  <a:cubicBezTo>
                    <a:pt x="3356" y="7264"/>
                    <a:pt x="1720" y="12005"/>
                    <a:pt x="1" y="20323"/>
                  </a:cubicBezTo>
                  <a:lnTo>
                    <a:pt x="33965" y="20323"/>
                  </a:lnTo>
                  <a:cubicBezTo>
                    <a:pt x="32218" y="12005"/>
                    <a:pt x="30610" y="7264"/>
                    <a:pt x="30610" y="7264"/>
                  </a:cubicBezTo>
                  <a:lnTo>
                    <a:pt x="30138" y="0"/>
                  </a:ln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136;p64">
              <a:extLst>
                <a:ext uri="{FF2B5EF4-FFF2-40B4-BE49-F238E27FC236}">
                  <a16:creationId xmlns:a16="http://schemas.microsoft.com/office/drawing/2014/main" id="{715EE78D-C077-1087-52AC-A755C9CE1F44}"/>
                </a:ext>
              </a:extLst>
            </p:cNvPr>
            <p:cNvSpPr/>
            <p:nvPr/>
          </p:nvSpPr>
          <p:spPr>
            <a:xfrm>
              <a:off x="4760507" y="2322414"/>
              <a:ext cx="577745" cy="345711"/>
            </a:xfrm>
            <a:custGeom>
              <a:avLst/>
              <a:gdLst/>
              <a:ahLst/>
              <a:cxnLst/>
              <a:rect l="l" t="t" r="r" b="b"/>
              <a:pathLst>
                <a:path w="33965" h="20324" fill="none" extrusionOk="0">
                  <a:moveTo>
                    <a:pt x="33965" y="20323"/>
                  </a:moveTo>
                  <a:cubicBezTo>
                    <a:pt x="32218" y="12005"/>
                    <a:pt x="30610" y="7264"/>
                    <a:pt x="30610" y="7264"/>
                  </a:cubicBezTo>
                  <a:lnTo>
                    <a:pt x="30138" y="0"/>
                  </a:lnTo>
                  <a:lnTo>
                    <a:pt x="3799" y="0"/>
                  </a:lnTo>
                  <a:lnTo>
                    <a:pt x="3356" y="7264"/>
                  </a:lnTo>
                  <a:cubicBezTo>
                    <a:pt x="3356" y="7264"/>
                    <a:pt x="1720" y="12005"/>
                    <a:pt x="1" y="20323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137;p64">
              <a:extLst>
                <a:ext uri="{FF2B5EF4-FFF2-40B4-BE49-F238E27FC236}">
                  <a16:creationId xmlns:a16="http://schemas.microsoft.com/office/drawing/2014/main" id="{8E9394BE-9272-3D82-3B82-5E0CFCB7091C}"/>
                </a:ext>
              </a:extLst>
            </p:cNvPr>
            <p:cNvSpPr/>
            <p:nvPr/>
          </p:nvSpPr>
          <p:spPr>
            <a:xfrm>
              <a:off x="4860492" y="2445974"/>
              <a:ext cx="35398" cy="222151"/>
            </a:xfrm>
            <a:custGeom>
              <a:avLst/>
              <a:gdLst/>
              <a:ahLst/>
              <a:cxnLst/>
              <a:rect l="l" t="t" r="r" b="b"/>
              <a:pathLst>
                <a:path w="2081" h="13060" fill="none" extrusionOk="0">
                  <a:moveTo>
                    <a:pt x="2080" y="0"/>
                  </a:moveTo>
                  <a:cubicBezTo>
                    <a:pt x="2080" y="0"/>
                    <a:pt x="1054" y="4852"/>
                    <a:pt x="1" y="13059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138;p64">
              <a:extLst>
                <a:ext uri="{FF2B5EF4-FFF2-40B4-BE49-F238E27FC236}">
                  <a16:creationId xmlns:a16="http://schemas.microsoft.com/office/drawing/2014/main" id="{1448FB73-2F59-0C09-7401-106E3A30670E}"/>
                </a:ext>
              </a:extLst>
            </p:cNvPr>
            <p:cNvSpPr/>
            <p:nvPr/>
          </p:nvSpPr>
          <p:spPr>
            <a:xfrm>
              <a:off x="4954812" y="2445974"/>
              <a:ext cx="17946" cy="222151"/>
            </a:xfrm>
            <a:custGeom>
              <a:avLst/>
              <a:gdLst/>
              <a:ahLst/>
              <a:cxnLst/>
              <a:rect l="l" t="t" r="r" b="b"/>
              <a:pathLst>
                <a:path w="1055" h="13060" fill="none" extrusionOk="0">
                  <a:moveTo>
                    <a:pt x="1054" y="0"/>
                  </a:moveTo>
                  <a:cubicBezTo>
                    <a:pt x="1054" y="0"/>
                    <a:pt x="583" y="4852"/>
                    <a:pt x="1" y="13059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139;p64">
              <a:extLst>
                <a:ext uri="{FF2B5EF4-FFF2-40B4-BE49-F238E27FC236}">
                  <a16:creationId xmlns:a16="http://schemas.microsoft.com/office/drawing/2014/main" id="{8B4DC368-9373-7E55-426C-603CBCC6B79D}"/>
                </a:ext>
              </a:extLst>
            </p:cNvPr>
            <p:cNvSpPr/>
            <p:nvPr/>
          </p:nvSpPr>
          <p:spPr>
            <a:xfrm>
              <a:off x="5049133" y="2445974"/>
              <a:ext cx="17" cy="222151"/>
            </a:xfrm>
            <a:custGeom>
              <a:avLst/>
              <a:gdLst/>
              <a:ahLst/>
              <a:cxnLst/>
              <a:rect l="l" t="t" r="r" b="b"/>
              <a:pathLst>
                <a:path w="1" h="13060" fill="none" extrusionOk="0">
                  <a:moveTo>
                    <a:pt x="1" y="0"/>
                  </a:moveTo>
                  <a:lnTo>
                    <a:pt x="1" y="13059"/>
                  </a:ln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140;p64">
              <a:extLst>
                <a:ext uri="{FF2B5EF4-FFF2-40B4-BE49-F238E27FC236}">
                  <a16:creationId xmlns:a16="http://schemas.microsoft.com/office/drawing/2014/main" id="{15F4B953-E47E-E5B9-EC0C-480E13C63387}"/>
                </a:ext>
              </a:extLst>
            </p:cNvPr>
            <p:cNvSpPr/>
            <p:nvPr/>
          </p:nvSpPr>
          <p:spPr>
            <a:xfrm>
              <a:off x="5126018" y="2445974"/>
              <a:ext cx="17452" cy="222151"/>
            </a:xfrm>
            <a:custGeom>
              <a:avLst/>
              <a:gdLst/>
              <a:ahLst/>
              <a:cxnLst/>
              <a:rect l="l" t="t" r="r" b="b"/>
              <a:pathLst>
                <a:path w="1026" h="13060" fill="none" extrusionOk="0">
                  <a:moveTo>
                    <a:pt x="0" y="0"/>
                  </a:moveTo>
                  <a:cubicBezTo>
                    <a:pt x="0" y="0"/>
                    <a:pt x="471" y="4852"/>
                    <a:pt x="1026" y="13059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141;p64">
              <a:extLst>
                <a:ext uri="{FF2B5EF4-FFF2-40B4-BE49-F238E27FC236}">
                  <a16:creationId xmlns:a16="http://schemas.microsoft.com/office/drawing/2014/main" id="{A622735B-2C9E-0412-608D-1D935CBF8ED3}"/>
                </a:ext>
              </a:extLst>
            </p:cNvPr>
            <p:cNvSpPr/>
            <p:nvPr/>
          </p:nvSpPr>
          <p:spPr>
            <a:xfrm>
              <a:off x="5202410" y="2445974"/>
              <a:ext cx="35398" cy="222151"/>
            </a:xfrm>
            <a:custGeom>
              <a:avLst/>
              <a:gdLst/>
              <a:ahLst/>
              <a:cxnLst/>
              <a:rect l="l" t="t" r="r" b="b"/>
              <a:pathLst>
                <a:path w="2081" h="13060" fill="none" extrusionOk="0">
                  <a:moveTo>
                    <a:pt x="1" y="0"/>
                  </a:moveTo>
                  <a:cubicBezTo>
                    <a:pt x="1" y="0"/>
                    <a:pt x="1054" y="4852"/>
                    <a:pt x="2080" y="13059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142;p64">
              <a:extLst>
                <a:ext uri="{FF2B5EF4-FFF2-40B4-BE49-F238E27FC236}">
                  <a16:creationId xmlns:a16="http://schemas.microsoft.com/office/drawing/2014/main" id="{30E498EC-6593-E954-6472-8F9587ED836C}"/>
                </a:ext>
              </a:extLst>
            </p:cNvPr>
            <p:cNvSpPr/>
            <p:nvPr/>
          </p:nvSpPr>
          <p:spPr>
            <a:xfrm>
              <a:off x="4817576" y="2445974"/>
              <a:ext cx="463608" cy="17"/>
            </a:xfrm>
            <a:custGeom>
              <a:avLst/>
              <a:gdLst/>
              <a:ahLst/>
              <a:cxnLst/>
              <a:rect l="l" t="t" r="r" b="b"/>
              <a:pathLst>
                <a:path w="27255" h="1" fill="none" extrusionOk="0">
                  <a:moveTo>
                    <a:pt x="27255" y="0"/>
                  </a:moveTo>
                  <a:lnTo>
                    <a:pt x="1" y="0"/>
                  </a:ln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5143;p64">
              <a:extLst>
                <a:ext uri="{FF2B5EF4-FFF2-40B4-BE49-F238E27FC236}">
                  <a16:creationId xmlns:a16="http://schemas.microsoft.com/office/drawing/2014/main" id="{A793A96C-3B4B-4D99-64AF-819ADFDBD187}"/>
                </a:ext>
              </a:extLst>
            </p:cNvPr>
            <p:cNvSpPr/>
            <p:nvPr/>
          </p:nvSpPr>
          <p:spPr>
            <a:xfrm>
              <a:off x="4758619" y="1752239"/>
              <a:ext cx="581521" cy="654613"/>
            </a:xfrm>
            <a:custGeom>
              <a:avLst/>
              <a:gdLst/>
              <a:ahLst/>
              <a:cxnLst/>
              <a:rect l="l" t="t" r="r" b="b"/>
              <a:pathLst>
                <a:path w="34187" h="38484" extrusionOk="0">
                  <a:moveTo>
                    <a:pt x="17080" y="0"/>
                  </a:moveTo>
                  <a:cubicBezTo>
                    <a:pt x="17080" y="0"/>
                    <a:pt x="13392" y="693"/>
                    <a:pt x="10509" y="2551"/>
                  </a:cubicBezTo>
                  <a:lnTo>
                    <a:pt x="2080" y="2773"/>
                  </a:lnTo>
                  <a:lnTo>
                    <a:pt x="1387" y="9815"/>
                  </a:lnTo>
                  <a:cubicBezTo>
                    <a:pt x="1027" y="11783"/>
                    <a:pt x="1" y="17800"/>
                    <a:pt x="1" y="18382"/>
                  </a:cubicBezTo>
                  <a:cubicBezTo>
                    <a:pt x="112" y="19075"/>
                    <a:pt x="2191" y="25535"/>
                    <a:pt x="2995" y="27837"/>
                  </a:cubicBezTo>
                  <a:cubicBezTo>
                    <a:pt x="2524" y="31884"/>
                    <a:pt x="2191" y="37540"/>
                    <a:pt x="2191" y="37540"/>
                  </a:cubicBezTo>
                  <a:cubicBezTo>
                    <a:pt x="2191" y="37540"/>
                    <a:pt x="8319" y="38483"/>
                    <a:pt x="17080" y="38483"/>
                  </a:cubicBezTo>
                  <a:cubicBezTo>
                    <a:pt x="25869" y="38483"/>
                    <a:pt x="31996" y="37540"/>
                    <a:pt x="31996" y="37540"/>
                  </a:cubicBezTo>
                  <a:cubicBezTo>
                    <a:pt x="31996" y="37540"/>
                    <a:pt x="31636" y="31884"/>
                    <a:pt x="31192" y="27837"/>
                  </a:cubicBezTo>
                  <a:cubicBezTo>
                    <a:pt x="31996" y="25535"/>
                    <a:pt x="34076" y="19075"/>
                    <a:pt x="34187" y="18382"/>
                  </a:cubicBezTo>
                  <a:cubicBezTo>
                    <a:pt x="34187" y="17800"/>
                    <a:pt x="33272" y="11783"/>
                    <a:pt x="32800" y="9815"/>
                  </a:cubicBezTo>
                  <a:lnTo>
                    <a:pt x="32107" y="2773"/>
                  </a:lnTo>
                  <a:lnTo>
                    <a:pt x="23679" y="2551"/>
                  </a:lnTo>
                  <a:cubicBezTo>
                    <a:pt x="20795" y="693"/>
                    <a:pt x="17080" y="0"/>
                    <a:pt x="170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5144;p64">
              <a:extLst>
                <a:ext uri="{FF2B5EF4-FFF2-40B4-BE49-F238E27FC236}">
                  <a16:creationId xmlns:a16="http://schemas.microsoft.com/office/drawing/2014/main" id="{66542873-312A-503E-1AC4-DB7049DE0F35}"/>
                </a:ext>
              </a:extLst>
            </p:cNvPr>
            <p:cNvSpPr/>
            <p:nvPr/>
          </p:nvSpPr>
          <p:spPr>
            <a:xfrm>
              <a:off x="4758619" y="1752239"/>
              <a:ext cx="581521" cy="654613"/>
            </a:xfrm>
            <a:custGeom>
              <a:avLst/>
              <a:gdLst/>
              <a:ahLst/>
              <a:cxnLst/>
              <a:rect l="l" t="t" r="r" b="b"/>
              <a:pathLst>
                <a:path w="34187" h="38484" fill="none" extrusionOk="0">
                  <a:moveTo>
                    <a:pt x="17080" y="38483"/>
                  </a:moveTo>
                  <a:cubicBezTo>
                    <a:pt x="25869" y="38483"/>
                    <a:pt x="31996" y="37540"/>
                    <a:pt x="31996" y="37540"/>
                  </a:cubicBezTo>
                  <a:cubicBezTo>
                    <a:pt x="31996" y="37540"/>
                    <a:pt x="31636" y="31884"/>
                    <a:pt x="31192" y="27837"/>
                  </a:cubicBezTo>
                  <a:cubicBezTo>
                    <a:pt x="31996" y="25535"/>
                    <a:pt x="34076" y="19075"/>
                    <a:pt x="34187" y="18382"/>
                  </a:cubicBezTo>
                  <a:cubicBezTo>
                    <a:pt x="34187" y="17800"/>
                    <a:pt x="33272" y="11783"/>
                    <a:pt x="32800" y="9815"/>
                  </a:cubicBezTo>
                  <a:lnTo>
                    <a:pt x="32107" y="2773"/>
                  </a:lnTo>
                  <a:lnTo>
                    <a:pt x="23679" y="2551"/>
                  </a:lnTo>
                  <a:cubicBezTo>
                    <a:pt x="20795" y="693"/>
                    <a:pt x="17080" y="0"/>
                    <a:pt x="17080" y="0"/>
                  </a:cubicBezTo>
                  <a:cubicBezTo>
                    <a:pt x="17080" y="0"/>
                    <a:pt x="13392" y="693"/>
                    <a:pt x="10509" y="2551"/>
                  </a:cubicBezTo>
                  <a:lnTo>
                    <a:pt x="2080" y="2773"/>
                  </a:lnTo>
                  <a:lnTo>
                    <a:pt x="1387" y="9815"/>
                  </a:lnTo>
                  <a:cubicBezTo>
                    <a:pt x="1027" y="11783"/>
                    <a:pt x="1" y="17800"/>
                    <a:pt x="1" y="18382"/>
                  </a:cubicBezTo>
                  <a:cubicBezTo>
                    <a:pt x="112" y="19075"/>
                    <a:pt x="2191" y="25535"/>
                    <a:pt x="2995" y="27837"/>
                  </a:cubicBezTo>
                  <a:cubicBezTo>
                    <a:pt x="2524" y="31884"/>
                    <a:pt x="2191" y="37540"/>
                    <a:pt x="2191" y="37540"/>
                  </a:cubicBezTo>
                  <a:cubicBezTo>
                    <a:pt x="2191" y="37540"/>
                    <a:pt x="8319" y="38483"/>
                    <a:pt x="17080" y="38483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5145;p64">
              <a:extLst>
                <a:ext uri="{FF2B5EF4-FFF2-40B4-BE49-F238E27FC236}">
                  <a16:creationId xmlns:a16="http://schemas.microsoft.com/office/drawing/2014/main" id="{5A1274E4-0CBE-DF51-07FC-51FAEA61096D}"/>
                </a:ext>
              </a:extLst>
            </p:cNvPr>
            <p:cNvSpPr/>
            <p:nvPr/>
          </p:nvSpPr>
          <p:spPr>
            <a:xfrm>
              <a:off x="4929348" y="1768262"/>
              <a:ext cx="240062" cy="60862"/>
            </a:xfrm>
            <a:custGeom>
              <a:avLst/>
              <a:gdLst/>
              <a:ahLst/>
              <a:cxnLst/>
              <a:rect l="l" t="t" r="r" b="b"/>
              <a:pathLst>
                <a:path w="14113" h="3578" extrusionOk="0">
                  <a:moveTo>
                    <a:pt x="6932" y="1"/>
                  </a:moveTo>
                  <a:cubicBezTo>
                    <a:pt x="6821" y="112"/>
                    <a:pt x="3244" y="694"/>
                    <a:pt x="250" y="2635"/>
                  </a:cubicBezTo>
                  <a:cubicBezTo>
                    <a:pt x="1" y="2884"/>
                    <a:pt x="1" y="3106"/>
                    <a:pt x="111" y="3328"/>
                  </a:cubicBezTo>
                  <a:cubicBezTo>
                    <a:pt x="195" y="3477"/>
                    <a:pt x="348" y="3537"/>
                    <a:pt x="505" y="3537"/>
                  </a:cubicBezTo>
                  <a:cubicBezTo>
                    <a:pt x="609" y="3537"/>
                    <a:pt x="716" y="3511"/>
                    <a:pt x="805" y="3466"/>
                  </a:cubicBezTo>
                  <a:cubicBezTo>
                    <a:pt x="3355" y="1720"/>
                    <a:pt x="6488" y="1137"/>
                    <a:pt x="7043" y="1027"/>
                  </a:cubicBezTo>
                  <a:cubicBezTo>
                    <a:pt x="7625" y="1137"/>
                    <a:pt x="10758" y="1720"/>
                    <a:pt x="13281" y="3466"/>
                  </a:cubicBezTo>
                  <a:cubicBezTo>
                    <a:pt x="13420" y="3577"/>
                    <a:pt x="13531" y="3577"/>
                    <a:pt x="13642" y="3577"/>
                  </a:cubicBezTo>
                  <a:cubicBezTo>
                    <a:pt x="13752" y="3577"/>
                    <a:pt x="13863" y="3466"/>
                    <a:pt x="13974" y="3328"/>
                  </a:cubicBezTo>
                  <a:cubicBezTo>
                    <a:pt x="14113" y="3106"/>
                    <a:pt x="14113" y="2884"/>
                    <a:pt x="13863" y="2635"/>
                  </a:cubicBezTo>
                  <a:cubicBezTo>
                    <a:pt x="10869" y="694"/>
                    <a:pt x="7292" y="112"/>
                    <a:pt x="7181" y="1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5146;p64">
              <a:extLst>
                <a:ext uri="{FF2B5EF4-FFF2-40B4-BE49-F238E27FC236}">
                  <a16:creationId xmlns:a16="http://schemas.microsoft.com/office/drawing/2014/main" id="{ACD65599-6918-C236-E1D4-042EC1E248B6}"/>
                </a:ext>
              </a:extLst>
            </p:cNvPr>
            <p:cNvSpPr/>
            <p:nvPr/>
          </p:nvSpPr>
          <p:spPr>
            <a:xfrm>
              <a:off x="4933601" y="1795614"/>
              <a:ext cx="231574" cy="50962"/>
            </a:xfrm>
            <a:custGeom>
              <a:avLst/>
              <a:gdLst/>
              <a:ahLst/>
              <a:cxnLst/>
              <a:rect l="l" t="t" r="r" b="b"/>
              <a:pathLst>
                <a:path w="13614" h="2996" extrusionOk="0">
                  <a:moveTo>
                    <a:pt x="6793" y="1"/>
                  </a:moveTo>
                  <a:cubicBezTo>
                    <a:pt x="6571" y="1"/>
                    <a:pt x="2994" y="583"/>
                    <a:pt x="111" y="2552"/>
                  </a:cubicBezTo>
                  <a:cubicBezTo>
                    <a:pt x="0" y="2662"/>
                    <a:pt x="0" y="2773"/>
                    <a:pt x="111" y="2884"/>
                  </a:cubicBezTo>
                  <a:cubicBezTo>
                    <a:pt x="111" y="2995"/>
                    <a:pt x="333" y="2995"/>
                    <a:pt x="333" y="2995"/>
                  </a:cubicBezTo>
                  <a:cubicBezTo>
                    <a:pt x="2994" y="1165"/>
                    <a:pt x="6460" y="472"/>
                    <a:pt x="6793" y="472"/>
                  </a:cubicBezTo>
                  <a:cubicBezTo>
                    <a:pt x="7153" y="472"/>
                    <a:pt x="10619" y="1165"/>
                    <a:pt x="13281" y="2995"/>
                  </a:cubicBezTo>
                  <a:lnTo>
                    <a:pt x="13392" y="2995"/>
                  </a:lnTo>
                  <a:cubicBezTo>
                    <a:pt x="13392" y="2995"/>
                    <a:pt x="13502" y="2995"/>
                    <a:pt x="13502" y="2884"/>
                  </a:cubicBezTo>
                  <a:cubicBezTo>
                    <a:pt x="13613" y="2773"/>
                    <a:pt x="13613" y="2662"/>
                    <a:pt x="13502" y="2552"/>
                  </a:cubicBezTo>
                  <a:cubicBezTo>
                    <a:pt x="10619" y="583"/>
                    <a:pt x="7042" y="1"/>
                    <a:pt x="6793" y="1"/>
                  </a:cubicBezTo>
                  <a:close/>
                </a:path>
              </a:pathLst>
            </a:custGeom>
            <a:solidFill>
              <a:srgbClr val="C9B9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5147;p64">
              <a:extLst>
                <a:ext uri="{FF2B5EF4-FFF2-40B4-BE49-F238E27FC236}">
                  <a16:creationId xmlns:a16="http://schemas.microsoft.com/office/drawing/2014/main" id="{813D8BA2-E3CF-9411-70E9-5EDC57E09701}"/>
                </a:ext>
              </a:extLst>
            </p:cNvPr>
            <p:cNvSpPr/>
            <p:nvPr/>
          </p:nvSpPr>
          <p:spPr>
            <a:xfrm>
              <a:off x="4799664" y="1805514"/>
              <a:ext cx="249486" cy="185460"/>
            </a:xfrm>
            <a:custGeom>
              <a:avLst/>
              <a:gdLst/>
              <a:ahLst/>
              <a:cxnLst/>
              <a:rect l="l" t="t" r="r" b="b"/>
              <a:pathLst>
                <a:path w="14667" h="10903" extrusionOk="0">
                  <a:moveTo>
                    <a:pt x="0" y="1"/>
                  </a:moveTo>
                  <a:lnTo>
                    <a:pt x="0" y="1"/>
                  </a:lnTo>
                  <a:cubicBezTo>
                    <a:pt x="943" y="6572"/>
                    <a:pt x="3577" y="8901"/>
                    <a:pt x="4741" y="9594"/>
                  </a:cubicBezTo>
                  <a:cubicBezTo>
                    <a:pt x="5665" y="10144"/>
                    <a:pt x="8402" y="10903"/>
                    <a:pt x="11847" y="10903"/>
                  </a:cubicBezTo>
                  <a:cubicBezTo>
                    <a:pt x="12745" y="10903"/>
                    <a:pt x="13692" y="10851"/>
                    <a:pt x="14667" y="10731"/>
                  </a:cubicBezTo>
                  <a:lnTo>
                    <a:pt x="14667" y="1014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78181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5148;p64">
              <a:extLst>
                <a:ext uri="{FF2B5EF4-FFF2-40B4-BE49-F238E27FC236}">
                  <a16:creationId xmlns:a16="http://schemas.microsoft.com/office/drawing/2014/main" id="{556BE332-3C6F-857D-C729-7C5EEB86D789}"/>
                </a:ext>
              </a:extLst>
            </p:cNvPr>
            <p:cNvSpPr/>
            <p:nvPr/>
          </p:nvSpPr>
          <p:spPr>
            <a:xfrm>
              <a:off x="4884068" y="1907387"/>
              <a:ext cx="159435" cy="76885"/>
            </a:xfrm>
            <a:custGeom>
              <a:avLst/>
              <a:gdLst/>
              <a:ahLst/>
              <a:cxnLst/>
              <a:rect l="l" t="t" r="r" b="b"/>
              <a:pathLst>
                <a:path w="9373" h="4520" fill="none" extrusionOk="0">
                  <a:moveTo>
                    <a:pt x="9372" y="4520"/>
                  </a:moveTo>
                  <a:cubicBezTo>
                    <a:pt x="9372" y="4520"/>
                    <a:pt x="4298" y="3356"/>
                    <a:pt x="1" y="1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5149;p64">
              <a:extLst>
                <a:ext uri="{FF2B5EF4-FFF2-40B4-BE49-F238E27FC236}">
                  <a16:creationId xmlns:a16="http://schemas.microsoft.com/office/drawing/2014/main" id="{DB624469-2C6A-B1E9-4697-1D6F41AEE186}"/>
                </a:ext>
              </a:extLst>
            </p:cNvPr>
            <p:cNvSpPr/>
            <p:nvPr/>
          </p:nvSpPr>
          <p:spPr>
            <a:xfrm>
              <a:off x="5049133" y="1805514"/>
              <a:ext cx="251867" cy="185460"/>
            </a:xfrm>
            <a:custGeom>
              <a:avLst/>
              <a:gdLst/>
              <a:ahLst/>
              <a:cxnLst/>
              <a:rect l="l" t="t" r="r" b="b"/>
              <a:pathLst>
                <a:path w="14807" h="10903" extrusionOk="0">
                  <a:moveTo>
                    <a:pt x="14806" y="1"/>
                  </a:moveTo>
                  <a:lnTo>
                    <a:pt x="1" y="10149"/>
                  </a:lnTo>
                  <a:lnTo>
                    <a:pt x="1" y="10731"/>
                  </a:lnTo>
                  <a:cubicBezTo>
                    <a:pt x="982" y="10851"/>
                    <a:pt x="1933" y="10903"/>
                    <a:pt x="2835" y="10903"/>
                  </a:cubicBezTo>
                  <a:cubicBezTo>
                    <a:pt x="6293" y="10903"/>
                    <a:pt x="9031" y="10144"/>
                    <a:pt x="9954" y="9594"/>
                  </a:cubicBezTo>
                  <a:cubicBezTo>
                    <a:pt x="11091" y="8901"/>
                    <a:pt x="13753" y="6572"/>
                    <a:pt x="14806" y="1"/>
                  </a:cubicBezTo>
                  <a:close/>
                </a:path>
              </a:pathLst>
            </a:custGeom>
            <a:solidFill>
              <a:srgbClr val="F78181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5150;p64">
              <a:extLst>
                <a:ext uri="{FF2B5EF4-FFF2-40B4-BE49-F238E27FC236}">
                  <a16:creationId xmlns:a16="http://schemas.microsoft.com/office/drawing/2014/main" id="{1B30FB4F-78B1-1AE2-118D-2DAFEBE20035}"/>
                </a:ext>
              </a:extLst>
            </p:cNvPr>
            <p:cNvSpPr/>
            <p:nvPr/>
          </p:nvSpPr>
          <p:spPr>
            <a:xfrm>
              <a:off x="5055273" y="1907387"/>
              <a:ext cx="158941" cy="76885"/>
            </a:xfrm>
            <a:custGeom>
              <a:avLst/>
              <a:gdLst/>
              <a:ahLst/>
              <a:cxnLst/>
              <a:rect l="l" t="t" r="r" b="b"/>
              <a:pathLst>
                <a:path w="9344" h="4520" fill="none" extrusionOk="0">
                  <a:moveTo>
                    <a:pt x="0" y="4520"/>
                  </a:moveTo>
                  <a:cubicBezTo>
                    <a:pt x="0" y="4520"/>
                    <a:pt x="5074" y="3356"/>
                    <a:pt x="9344" y="1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5151;p64">
              <a:extLst>
                <a:ext uri="{FF2B5EF4-FFF2-40B4-BE49-F238E27FC236}">
                  <a16:creationId xmlns:a16="http://schemas.microsoft.com/office/drawing/2014/main" id="{D83A0DF4-B01B-EBCD-760E-EC49D699C699}"/>
                </a:ext>
              </a:extLst>
            </p:cNvPr>
            <p:cNvSpPr/>
            <p:nvPr/>
          </p:nvSpPr>
          <p:spPr>
            <a:xfrm>
              <a:off x="4777959" y="1703182"/>
              <a:ext cx="271190" cy="284866"/>
            </a:xfrm>
            <a:custGeom>
              <a:avLst/>
              <a:gdLst/>
              <a:ahLst/>
              <a:cxnLst/>
              <a:rect l="l" t="t" r="r" b="b"/>
              <a:pathLst>
                <a:path w="15943" h="16747" extrusionOk="0">
                  <a:moveTo>
                    <a:pt x="8097" y="1"/>
                  </a:moveTo>
                  <a:cubicBezTo>
                    <a:pt x="8097" y="1"/>
                    <a:pt x="694" y="4631"/>
                    <a:pt x="361" y="4963"/>
                  </a:cubicBezTo>
                  <a:cubicBezTo>
                    <a:pt x="1" y="5213"/>
                    <a:pt x="1" y="5657"/>
                    <a:pt x="472" y="6128"/>
                  </a:cubicBezTo>
                  <a:cubicBezTo>
                    <a:pt x="943" y="6599"/>
                    <a:pt x="15943" y="16747"/>
                    <a:pt x="15943" y="16747"/>
                  </a:cubicBezTo>
                  <a:lnTo>
                    <a:pt x="15943" y="15610"/>
                  </a:lnTo>
                  <a:lnTo>
                    <a:pt x="80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5152;p64">
              <a:extLst>
                <a:ext uri="{FF2B5EF4-FFF2-40B4-BE49-F238E27FC236}">
                  <a16:creationId xmlns:a16="http://schemas.microsoft.com/office/drawing/2014/main" id="{87FF746E-C55B-D0EE-DE64-E7752924B841}"/>
                </a:ext>
              </a:extLst>
            </p:cNvPr>
            <p:cNvSpPr/>
            <p:nvPr/>
          </p:nvSpPr>
          <p:spPr>
            <a:xfrm>
              <a:off x="4787859" y="1780050"/>
              <a:ext cx="261291" cy="198098"/>
            </a:xfrm>
            <a:custGeom>
              <a:avLst/>
              <a:gdLst/>
              <a:ahLst/>
              <a:cxnLst/>
              <a:rect l="l" t="t" r="r" b="b"/>
              <a:pathLst>
                <a:path w="15361" h="11646" extrusionOk="0">
                  <a:moveTo>
                    <a:pt x="361" y="1"/>
                  </a:moveTo>
                  <a:cubicBezTo>
                    <a:pt x="250" y="112"/>
                    <a:pt x="1" y="223"/>
                    <a:pt x="1" y="334"/>
                  </a:cubicBezTo>
                  <a:lnTo>
                    <a:pt x="15361" y="11646"/>
                  </a:lnTo>
                  <a:lnTo>
                    <a:pt x="15361" y="11091"/>
                  </a:lnTo>
                  <a:lnTo>
                    <a:pt x="15361" y="10952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rgbClr val="C9B9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5153;p64">
              <a:extLst>
                <a:ext uri="{FF2B5EF4-FFF2-40B4-BE49-F238E27FC236}">
                  <a16:creationId xmlns:a16="http://schemas.microsoft.com/office/drawing/2014/main" id="{04B59F66-EFE5-0514-30A7-CC9F1BB4386D}"/>
                </a:ext>
              </a:extLst>
            </p:cNvPr>
            <p:cNvSpPr/>
            <p:nvPr/>
          </p:nvSpPr>
          <p:spPr>
            <a:xfrm>
              <a:off x="4801535" y="1765915"/>
              <a:ext cx="238191" cy="184882"/>
            </a:xfrm>
            <a:custGeom>
              <a:avLst/>
              <a:gdLst/>
              <a:ahLst/>
              <a:cxnLst/>
              <a:rect l="l" t="t" r="r" b="b"/>
              <a:pathLst>
                <a:path w="14003" h="10869" extrusionOk="0">
                  <a:moveTo>
                    <a:pt x="833" y="0"/>
                  </a:moveTo>
                  <a:cubicBezTo>
                    <a:pt x="583" y="250"/>
                    <a:pt x="251" y="360"/>
                    <a:pt x="1" y="582"/>
                  </a:cubicBezTo>
                  <a:lnTo>
                    <a:pt x="14002" y="10868"/>
                  </a:lnTo>
                  <a:lnTo>
                    <a:pt x="14002" y="10868"/>
                  </a:lnTo>
                  <a:lnTo>
                    <a:pt x="13060" y="9011"/>
                  </a:lnTo>
                  <a:lnTo>
                    <a:pt x="833" y="0"/>
                  </a:ln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5154;p64">
              <a:extLst>
                <a:ext uri="{FF2B5EF4-FFF2-40B4-BE49-F238E27FC236}">
                  <a16:creationId xmlns:a16="http://schemas.microsoft.com/office/drawing/2014/main" id="{F4E6E979-D173-31A4-4BEC-7BF4A3208567}"/>
                </a:ext>
              </a:extLst>
            </p:cNvPr>
            <p:cNvSpPr/>
            <p:nvPr/>
          </p:nvSpPr>
          <p:spPr>
            <a:xfrm>
              <a:off x="4777959" y="1703182"/>
              <a:ext cx="271190" cy="284866"/>
            </a:xfrm>
            <a:custGeom>
              <a:avLst/>
              <a:gdLst/>
              <a:ahLst/>
              <a:cxnLst/>
              <a:rect l="l" t="t" r="r" b="b"/>
              <a:pathLst>
                <a:path w="15943" h="16747" fill="none" extrusionOk="0">
                  <a:moveTo>
                    <a:pt x="15943" y="15610"/>
                  </a:moveTo>
                  <a:lnTo>
                    <a:pt x="8097" y="1"/>
                  </a:lnTo>
                  <a:cubicBezTo>
                    <a:pt x="8097" y="1"/>
                    <a:pt x="694" y="4631"/>
                    <a:pt x="361" y="4963"/>
                  </a:cubicBezTo>
                  <a:cubicBezTo>
                    <a:pt x="1" y="5213"/>
                    <a:pt x="1" y="5657"/>
                    <a:pt x="472" y="6128"/>
                  </a:cubicBezTo>
                  <a:cubicBezTo>
                    <a:pt x="943" y="6599"/>
                    <a:pt x="15943" y="16747"/>
                    <a:pt x="15943" y="16747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5155;p64">
              <a:extLst>
                <a:ext uri="{FF2B5EF4-FFF2-40B4-BE49-F238E27FC236}">
                  <a16:creationId xmlns:a16="http://schemas.microsoft.com/office/drawing/2014/main" id="{150E4BD2-EFAD-6145-7308-050822995C66}"/>
                </a:ext>
              </a:extLst>
            </p:cNvPr>
            <p:cNvSpPr/>
            <p:nvPr/>
          </p:nvSpPr>
          <p:spPr>
            <a:xfrm>
              <a:off x="5049133" y="1703182"/>
              <a:ext cx="271207" cy="284866"/>
            </a:xfrm>
            <a:custGeom>
              <a:avLst/>
              <a:gdLst/>
              <a:ahLst/>
              <a:cxnLst/>
              <a:rect l="l" t="t" r="r" b="b"/>
              <a:pathLst>
                <a:path w="15944" h="16747" extrusionOk="0">
                  <a:moveTo>
                    <a:pt x="7875" y="1"/>
                  </a:moveTo>
                  <a:lnTo>
                    <a:pt x="1" y="15610"/>
                  </a:lnTo>
                  <a:lnTo>
                    <a:pt x="1" y="16747"/>
                  </a:lnTo>
                  <a:cubicBezTo>
                    <a:pt x="1" y="16747"/>
                    <a:pt x="15028" y="6599"/>
                    <a:pt x="15499" y="6128"/>
                  </a:cubicBezTo>
                  <a:cubicBezTo>
                    <a:pt x="15943" y="5657"/>
                    <a:pt x="15943" y="5213"/>
                    <a:pt x="15610" y="4963"/>
                  </a:cubicBezTo>
                  <a:cubicBezTo>
                    <a:pt x="15250" y="4631"/>
                    <a:pt x="7875" y="1"/>
                    <a:pt x="78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5156;p64">
              <a:extLst>
                <a:ext uri="{FF2B5EF4-FFF2-40B4-BE49-F238E27FC236}">
                  <a16:creationId xmlns:a16="http://schemas.microsoft.com/office/drawing/2014/main" id="{0293B53C-B783-28C6-E24B-82E2CC667981}"/>
                </a:ext>
              </a:extLst>
            </p:cNvPr>
            <p:cNvSpPr/>
            <p:nvPr/>
          </p:nvSpPr>
          <p:spPr>
            <a:xfrm>
              <a:off x="5049133" y="1780050"/>
              <a:ext cx="263655" cy="198098"/>
            </a:xfrm>
            <a:custGeom>
              <a:avLst/>
              <a:gdLst/>
              <a:ahLst/>
              <a:cxnLst/>
              <a:rect l="l" t="t" r="r" b="b"/>
              <a:pathLst>
                <a:path w="15500" h="11646" extrusionOk="0">
                  <a:moveTo>
                    <a:pt x="15028" y="1"/>
                  </a:moveTo>
                  <a:lnTo>
                    <a:pt x="1" y="10952"/>
                  </a:lnTo>
                  <a:lnTo>
                    <a:pt x="1" y="11091"/>
                  </a:lnTo>
                  <a:lnTo>
                    <a:pt x="1" y="11646"/>
                  </a:lnTo>
                  <a:lnTo>
                    <a:pt x="15499" y="334"/>
                  </a:lnTo>
                  <a:cubicBezTo>
                    <a:pt x="15389" y="223"/>
                    <a:pt x="15139" y="112"/>
                    <a:pt x="15028" y="1"/>
                  </a:cubicBezTo>
                  <a:close/>
                </a:path>
              </a:pathLst>
            </a:custGeom>
            <a:solidFill>
              <a:srgbClr val="C9B9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5157;p64">
              <a:extLst>
                <a:ext uri="{FF2B5EF4-FFF2-40B4-BE49-F238E27FC236}">
                  <a16:creationId xmlns:a16="http://schemas.microsoft.com/office/drawing/2014/main" id="{57DFA5BD-224F-3F5E-4964-C8C777CF16B0}"/>
                </a:ext>
              </a:extLst>
            </p:cNvPr>
            <p:cNvSpPr/>
            <p:nvPr/>
          </p:nvSpPr>
          <p:spPr>
            <a:xfrm>
              <a:off x="5059050" y="1765915"/>
              <a:ext cx="237698" cy="184882"/>
            </a:xfrm>
            <a:custGeom>
              <a:avLst/>
              <a:gdLst/>
              <a:ahLst/>
              <a:cxnLst/>
              <a:rect l="l" t="t" r="r" b="b"/>
              <a:pathLst>
                <a:path w="13974" h="10869" extrusionOk="0">
                  <a:moveTo>
                    <a:pt x="13170" y="0"/>
                  </a:moveTo>
                  <a:lnTo>
                    <a:pt x="943" y="9011"/>
                  </a:lnTo>
                  <a:lnTo>
                    <a:pt x="0" y="10868"/>
                  </a:lnTo>
                  <a:lnTo>
                    <a:pt x="13974" y="582"/>
                  </a:lnTo>
                  <a:cubicBezTo>
                    <a:pt x="13752" y="360"/>
                    <a:pt x="13419" y="250"/>
                    <a:pt x="13170" y="0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5158;p64">
              <a:extLst>
                <a:ext uri="{FF2B5EF4-FFF2-40B4-BE49-F238E27FC236}">
                  <a16:creationId xmlns:a16="http://schemas.microsoft.com/office/drawing/2014/main" id="{54816827-9867-2D86-2BD9-0505C85F502D}"/>
                </a:ext>
              </a:extLst>
            </p:cNvPr>
            <p:cNvSpPr/>
            <p:nvPr/>
          </p:nvSpPr>
          <p:spPr>
            <a:xfrm>
              <a:off x="5049133" y="1703182"/>
              <a:ext cx="271207" cy="284866"/>
            </a:xfrm>
            <a:custGeom>
              <a:avLst/>
              <a:gdLst/>
              <a:ahLst/>
              <a:cxnLst/>
              <a:rect l="l" t="t" r="r" b="b"/>
              <a:pathLst>
                <a:path w="15944" h="16747" fill="none" extrusionOk="0">
                  <a:moveTo>
                    <a:pt x="1" y="15610"/>
                  </a:moveTo>
                  <a:lnTo>
                    <a:pt x="7875" y="1"/>
                  </a:lnTo>
                  <a:cubicBezTo>
                    <a:pt x="7875" y="1"/>
                    <a:pt x="15250" y="4631"/>
                    <a:pt x="15610" y="4963"/>
                  </a:cubicBezTo>
                  <a:cubicBezTo>
                    <a:pt x="15943" y="5213"/>
                    <a:pt x="15943" y="5657"/>
                    <a:pt x="15499" y="6128"/>
                  </a:cubicBezTo>
                  <a:cubicBezTo>
                    <a:pt x="15028" y="6599"/>
                    <a:pt x="1" y="16747"/>
                    <a:pt x="1" y="16747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5159;p64">
              <a:extLst>
                <a:ext uri="{FF2B5EF4-FFF2-40B4-BE49-F238E27FC236}">
                  <a16:creationId xmlns:a16="http://schemas.microsoft.com/office/drawing/2014/main" id="{9E1E4E1E-6982-AF05-72B5-7B24BB4B996C}"/>
                </a:ext>
              </a:extLst>
            </p:cNvPr>
            <p:cNvSpPr/>
            <p:nvPr/>
          </p:nvSpPr>
          <p:spPr>
            <a:xfrm>
              <a:off x="5025557" y="1980496"/>
              <a:ext cx="47186" cy="47169"/>
            </a:xfrm>
            <a:custGeom>
              <a:avLst/>
              <a:gdLst/>
              <a:ahLst/>
              <a:cxnLst/>
              <a:rect l="l" t="t" r="r" b="b"/>
              <a:pathLst>
                <a:path w="2774" h="2773" extrusionOk="0">
                  <a:moveTo>
                    <a:pt x="1" y="0"/>
                  </a:moveTo>
                  <a:lnTo>
                    <a:pt x="139" y="2773"/>
                  </a:lnTo>
                  <a:lnTo>
                    <a:pt x="2662" y="2773"/>
                  </a:lnTo>
                  <a:lnTo>
                    <a:pt x="27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5160;p64">
              <a:extLst>
                <a:ext uri="{FF2B5EF4-FFF2-40B4-BE49-F238E27FC236}">
                  <a16:creationId xmlns:a16="http://schemas.microsoft.com/office/drawing/2014/main" id="{E37C3BFC-A143-6F89-A4AE-DD7D852BF48E}"/>
                </a:ext>
              </a:extLst>
            </p:cNvPr>
            <p:cNvSpPr/>
            <p:nvPr/>
          </p:nvSpPr>
          <p:spPr>
            <a:xfrm>
              <a:off x="5025557" y="1980496"/>
              <a:ext cx="47186" cy="47169"/>
            </a:xfrm>
            <a:custGeom>
              <a:avLst/>
              <a:gdLst/>
              <a:ahLst/>
              <a:cxnLst/>
              <a:rect l="l" t="t" r="r" b="b"/>
              <a:pathLst>
                <a:path w="2774" h="2773" extrusionOk="0">
                  <a:moveTo>
                    <a:pt x="1" y="0"/>
                  </a:moveTo>
                  <a:lnTo>
                    <a:pt x="139" y="2773"/>
                  </a:lnTo>
                  <a:lnTo>
                    <a:pt x="2662" y="2773"/>
                  </a:lnTo>
                  <a:lnTo>
                    <a:pt x="2773" y="0"/>
                  </a:lnTo>
                  <a:close/>
                </a:path>
              </a:pathLst>
            </a:custGeom>
            <a:solidFill>
              <a:srgbClr val="FFFFFF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5161;p64">
              <a:extLst>
                <a:ext uri="{FF2B5EF4-FFF2-40B4-BE49-F238E27FC236}">
                  <a16:creationId xmlns:a16="http://schemas.microsoft.com/office/drawing/2014/main" id="{308373A6-7CBF-0B19-CC4C-8F84DD4436DD}"/>
                </a:ext>
              </a:extLst>
            </p:cNvPr>
            <p:cNvSpPr/>
            <p:nvPr/>
          </p:nvSpPr>
          <p:spPr>
            <a:xfrm>
              <a:off x="5027921" y="2027647"/>
              <a:ext cx="68397" cy="198098"/>
            </a:xfrm>
            <a:custGeom>
              <a:avLst/>
              <a:gdLst/>
              <a:ahLst/>
              <a:cxnLst/>
              <a:rect l="l" t="t" r="r" b="b"/>
              <a:pathLst>
                <a:path w="4021" h="11646" extrusionOk="0">
                  <a:moveTo>
                    <a:pt x="0" y="1"/>
                  </a:moveTo>
                  <a:cubicBezTo>
                    <a:pt x="0" y="1"/>
                    <a:pt x="0" y="2884"/>
                    <a:pt x="915" y="5879"/>
                  </a:cubicBezTo>
                  <a:cubicBezTo>
                    <a:pt x="1719" y="8873"/>
                    <a:pt x="4020" y="11646"/>
                    <a:pt x="4020" y="11646"/>
                  </a:cubicBezTo>
                  <a:cubicBezTo>
                    <a:pt x="4020" y="11646"/>
                    <a:pt x="4020" y="7625"/>
                    <a:pt x="3799" y="5546"/>
                  </a:cubicBezTo>
                  <a:cubicBezTo>
                    <a:pt x="3688" y="3466"/>
                    <a:pt x="2523" y="1"/>
                    <a:pt x="2523" y="1"/>
                  </a:cubicBezTo>
                  <a:close/>
                </a:path>
              </a:pathLst>
            </a:custGeom>
            <a:solidFill>
              <a:srgbClr val="F78181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5162;p64">
              <a:extLst>
                <a:ext uri="{FF2B5EF4-FFF2-40B4-BE49-F238E27FC236}">
                  <a16:creationId xmlns:a16="http://schemas.microsoft.com/office/drawing/2014/main" id="{AFE97A56-F45B-D840-E134-13B1BC7C6BD8}"/>
                </a:ext>
              </a:extLst>
            </p:cNvPr>
            <p:cNvSpPr/>
            <p:nvPr/>
          </p:nvSpPr>
          <p:spPr>
            <a:xfrm>
              <a:off x="5004328" y="2027647"/>
              <a:ext cx="74538" cy="241491"/>
            </a:xfrm>
            <a:custGeom>
              <a:avLst/>
              <a:gdLst/>
              <a:ahLst/>
              <a:cxnLst/>
              <a:rect l="l" t="t" r="r" b="b"/>
              <a:pathLst>
                <a:path w="4382" h="14197" extrusionOk="0">
                  <a:moveTo>
                    <a:pt x="1387" y="1"/>
                  </a:moveTo>
                  <a:cubicBezTo>
                    <a:pt x="445" y="2191"/>
                    <a:pt x="1" y="4714"/>
                    <a:pt x="1" y="5546"/>
                  </a:cubicBezTo>
                  <a:cubicBezTo>
                    <a:pt x="1" y="6461"/>
                    <a:pt x="555" y="11313"/>
                    <a:pt x="2635" y="14196"/>
                  </a:cubicBezTo>
                  <a:cubicBezTo>
                    <a:pt x="3688" y="10037"/>
                    <a:pt x="4382" y="5407"/>
                    <a:pt x="4271" y="3910"/>
                  </a:cubicBezTo>
                  <a:cubicBezTo>
                    <a:pt x="4271" y="2413"/>
                    <a:pt x="3910" y="1"/>
                    <a:pt x="3910" y="1"/>
                  </a:cubicBezTo>
                  <a:close/>
                </a:path>
              </a:pathLst>
            </a:custGeom>
            <a:solidFill>
              <a:srgbClr val="F78181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5163;p64">
              <a:extLst>
                <a:ext uri="{FF2B5EF4-FFF2-40B4-BE49-F238E27FC236}">
                  <a16:creationId xmlns:a16="http://schemas.microsoft.com/office/drawing/2014/main" id="{1526D769-EC7C-37AB-BA5E-0F1031F0B205}"/>
                </a:ext>
              </a:extLst>
            </p:cNvPr>
            <p:cNvSpPr/>
            <p:nvPr/>
          </p:nvSpPr>
          <p:spPr>
            <a:xfrm>
              <a:off x="5037345" y="2027647"/>
              <a:ext cx="9917" cy="139142"/>
            </a:xfrm>
            <a:custGeom>
              <a:avLst/>
              <a:gdLst/>
              <a:ahLst/>
              <a:cxnLst/>
              <a:rect l="l" t="t" r="r" b="b"/>
              <a:pathLst>
                <a:path w="583" h="8180" fill="none" extrusionOk="0">
                  <a:moveTo>
                    <a:pt x="583" y="1"/>
                  </a:moveTo>
                  <a:cubicBezTo>
                    <a:pt x="583" y="1"/>
                    <a:pt x="1" y="3688"/>
                    <a:pt x="139" y="8180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5164;p64">
              <a:extLst>
                <a:ext uri="{FF2B5EF4-FFF2-40B4-BE49-F238E27FC236}">
                  <a16:creationId xmlns:a16="http://schemas.microsoft.com/office/drawing/2014/main" id="{270C2516-EE63-6276-F790-37BFBB74F670}"/>
                </a:ext>
              </a:extLst>
            </p:cNvPr>
            <p:cNvSpPr/>
            <p:nvPr/>
          </p:nvSpPr>
          <p:spPr>
            <a:xfrm>
              <a:off x="4453970" y="1575709"/>
              <a:ext cx="45281" cy="69928"/>
            </a:xfrm>
            <a:custGeom>
              <a:avLst/>
              <a:gdLst/>
              <a:ahLst/>
              <a:cxnLst/>
              <a:rect l="l" t="t" r="r" b="b"/>
              <a:pathLst>
                <a:path w="2662" h="4111" extrusionOk="0">
                  <a:moveTo>
                    <a:pt x="1341" y="1"/>
                  </a:moveTo>
                  <a:cubicBezTo>
                    <a:pt x="1029" y="1"/>
                    <a:pt x="702" y="200"/>
                    <a:pt x="472" y="674"/>
                  </a:cubicBezTo>
                  <a:cubicBezTo>
                    <a:pt x="0" y="1478"/>
                    <a:pt x="583" y="3003"/>
                    <a:pt x="915" y="3918"/>
                  </a:cubicBezTo>
                  <a:cubicBezTo>
                    <a:pt x="1050" y="4053"/>
                    <a:pt x="1230" y="4110"/>
                    <a:pt x="1425" y="4110"/>
                  </a:cubicBezTo>
                  <a:cubicBezTo>
                    <a:pt x="1910" y="4110"/>
                    <a:pt x="2484" y="3751"/>
                    <a:pt x="2662" y="3336"/>
                  </a:cubicBezTo>
                  <a:cubicBezTo>
                    <a:pt x="2551" y="3003"/>
                    <a:pt x="2191" y="1728"/>
                    <a:pt x="2080" y="452"/>
                  </a:cubicBezTo>
                  <a:cubicBezTo>
                    <a:pt x="1906" y="172"/>
                    <a:pt x="1630" y="1"/>
                    <a:pt x="13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5165;p64">
              <a:extLst>
                <a:ext uri="{FF2B5EF4-FFF2-40B4-BE49-F238E27FC236}">
                  <a16:creationId xmlns:a16="http://schemas.microsoft.com/office/drawing/2014/main" id="{B8FB14EB-19A3-F41B-072D-BD26BCA646C7}"/>
                </a:ext>
              </a:extLst>
            </p:cNvPr>
            <p:cNvSpPr/>
            <p:nvPr/>
          </p:nvSpPr>
          <p:spPr>
            <a:xfrm>
              <a:off x="4520938" y="1551197"/>
              <a:ext cx="37269" cy="77923"/>
            </a:xfrm>
            <a:custGeom>
              <a:avLst/>
              <a:gdLst/>
              <a:ahLst/>
              <a:cxnLst/>
              <a:rect l="l" t="t" r="r" b="b"/>
              <a:pathLst>
                <a:path w="2191" h="4581" extrusionOk="0">
                  <a:moveTo>
                    <a:pt x="884" y="0"/>
                  </a:moveTo>
                  <a:cubicBezTo>
                    <a:pt x="426" y="0"/>
                    <a:pt x="0" y="258"/>
                    <a:pt x="0" y="729"/>
                  </a:cubicBezTo>
                  <a:cubicBezTo>
                    <a:pt x="0" y="729"/>
                    <a:pt x="222" y="3058"/>
                    <a:pt x="222" y="4084"/>
                  </a:cubicBezTo>
                  <a:cubicBezTo>
                    <a:pt x="291" y="4444"/>
                    <a:pt x="624" y="4581"/>
                    <a:pt x="980" y="4581"/>
                  </a:cubicBezTo>
                  <a:cubicBezTo>
                    <a:pt x="1200" y="4581"/>
                    <a:pt x="1428" y="4529"/>
                    <a:pt x="1608" y="4444"/>
                  </a:cubicBezTo>
                  <a:cubicBezTo>
                    <a:pt x="2080" y="4194"/>
                    <a:pt x="2191" y="3612"/>
                    <a:pt x="2080" y="3169"/>
                  </a:cubicBezTo>
                  <a:cubicBezTo>
                    <a:pt x="1608" y="2808"/>
                    <a:pt x="1387" y="2475"/>
                    <a:pt x="1248" y="2115"/>
                  </a:cubicBezTo>
                  <a:cubicBezTo>
                    <a:pt x="1151" y="1510"/>
                    <a:pt x="1223" y="1179"/>
                    <a:pt x="1557" y="1179"/>
                  </a:cubicBezTo>
                  <a:cubicBezTo>
                    <a:pt x="1606" y="1179"/>
                    <a:pt x="1660" y="1186"/>
                    <a:pt x="1719" y="1200"/>
                  </a:cubicBezTo>
                  <a:cubicBezTo>
                    <a:pt x="1719" y="1311"/>
                    <a:pt x="1941" y="1311"/>
                    <a:pt x="2080" y="1311"/>
                  </a:cubicBezTo>
                  <a:cubicBezTo>
                    <a:pt x="2080" y="1200"/>
                    <a:pt x="2080" y="978"/>
                    <a:pt x="1941" y="729"/>
                  </a:cubicBezTo>
                  <a:cubicBezTo>
                    <a:pt x="1779" y="230"/>
                    <a:pt x="1317" y="0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5166;p64">
              <a:extLst>
                <a:ext uri="{FF2B5EF4-FFF2-40B4-BE49-F238E27FC236}">
                  <a16:creationId xmlns:a16="http://schemas.microsoft.com/office/drawing/2014/main" id="{84F5C18D-149F-65ED-8EA1-142E756F70B5}"/>
                </a:ext>
              </a:extLst>
            </p:cNvPr>
            <p:cNvSpPr/>
            <p:nvPr/>
          </p:nvSpPr>
          <p:spPr>
            <a:xfrm>
              <a:off x="4553955" y="1445684"/>
              <a:ext cx="41504" cy="145742"/>
            </a:xfrm>
            <a:custGeom>
              <a:avLst/>
              <a:gdLst/>
              <a:ahLst/>
              <a:cxnLst/>
              <a:rect l="l" t="t" r="r" b="b"/>
              <a:pathLst>
                <a:path w="2440" h="8568" extrusionOk="0">
                  <a:moveTo>
                    <a:pt x="1275" y="0"/>
                  </a:moveTo>
                  <a:cubicBezTo>
                    <a:pt x="1275" y="0"/>
                    <a:pt x="0" y="250"/>
                    <a:pt x="0" y="1747"/>
                  </a:cubicBezTo>
                  <a:cubicBezTo>
                    <a:pt x="0" y="3355"/>
                    <a:pt x="0" y="6017"/>
                    <a:pt x="139" y="6239"/>
                  </a:cubicBezTo>
                  <a:cubicBezTo>
                    <a:pt x="139" y="6488"/>
                    <a:pt x="0" y="6932"/>
                    <a:pt x="0" y="6932"/>
                  </a:cubicBezTo>
                  <a:cubicBezTo>
                    <a:pt x="139" y="7181"/>
                    <a:pt x="139" y="7403"/>
                    <a:pt x="139" y="7514"/>
                  </a:cubicBezTo>
                  <a:cubicBezTo>
                    <a:pt x="832" y="7874"/>
                    <a:pt x="1969" y="8318"/>
                    <a:pt x="1969" y="8318"/>
                  </a:cubicBezTo>
                  <a:lnTo>
                    <a:pt x="2440" y="8568"/>
                  </a:lnTo>
                  <a:cubicBezTo>
                    <a:pt x="2440" y="8568"/>
                    <a:pt x="1969" y="5795"/>
                    <a:pt x="1858" y="4741"/>
                  </a:cubicBezTo>
                  <a:cubicBezTo>
                    <a:pt x="1636" y="3716"/>
                    <a:pt x="1525" y="3133"/>
                    <a:pt x="1386" y="1969"/>
                  </a:cubicBezTo>
                  <a:cubicBezTo>
                    <a:pt x="1275" y="943"/>
                    <a:pt x="1386" y="0"/>
                    <a:pt x="12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5167;p64">
              <a:extLst>
                <a:ext uri="{FF2B5EF4-FFF2-40B4-BE49-F238E27FC236}">
                  <a16:creationId xmlns:a16="http://schemas.microsoft.com/office/drawing/2014/main" id="{4FDE0939-5281-BD2F-D3FE-BF4601F20FF4}"/>
                </a:ext>
              </a:extLst>
            </p:cNvPr>
            <p:cNvSpPr/>
            <p:nvPr/>
          </p:nvSpPr>
          <p:spPr>
            <a:xfrm>
              <a:off x="4489334" y="1562747"/>
              <a:ext cx="36657" cy="72837"/>
            </a:xfrm>
            <a:custGeom>
              <a:avLst/>
              <a:gdLst/>
              <a:ahLst/>
              <a:cxnLst/>
              <a:rect l="l" t="t" r="r" b="b"/>
              <a:pathLst>
                <a:path w="2155" h="4282" extrusionOk="0">
                  <a:moveTo>
                    <a:pt x="1370" y="0"/>
                  </a:moveTo>
                  <a:cubicBezTo>
                    <a:pt x="1230" y="0"/>
                    <a:pt x="1073" y="13"/>
                    <a:pt x="916" y="50"/>
                  </a:cubicBezTo>
                  <a:cubicBezTo>
                    <a:pt x="333" y="161"/>
                    <a:pt x="1" y="854"/>
                    <a:pt x="1" y="1214"/>
                  </a:cubicBezTo>
                  <a:cubicBezTo>
                    <a:pt x="112" y="2490"/>
                    <a:pt x="472" y="3765"/>
                    <a:pt x="583" y="4098"/>
                  </a:cubicBezTo>
                  <a:cubicBezTo>
                    <a:pt x="775" y="4217"/>
                    <a:pt x="1017" y="4282"/>
                    <a:pt x="1249" y="4282"/>
                  </a:cubicBezTo>
                  <a:cubicBezTo>
                    <a:pt x="1719" y="4282"/>
                    <a:pt x="2154" y="4017"/>
                    <a:pt x="2080" y="3405"/>
                  </a:cubicBezTo>
                  <a:cubicBezTo>
                    <a:pt x="2080" y="2379"/>
                    <a:pt x="1858" y="50"/>
                    <a:pt x="1858" y="50"/>
                  </a:cubicBezTo>
                  <a:cubicBezTo>
                    <a:pt x="1858" y="50"/>
                    <a:pt x="1649" y="0"/>
                    <a:pt x="13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5168;p64">
              <a:extLst>
                <a:ext uri="{FF2B5EF4-FFF2-40B4-BE49-F238E27FC236}">
                  <a16:creationId xmlns:a16="http://schemas.microsoft.com/office/drawing/2014/main" id="{BD5EB34B-9F9C-9DB4-CAB0-95AA9C799016}"/>
                </a:ext>
              </a:extLst>
            </p:cNvPr>
            <p:cNvSpPr/>
            <p:nvPr/>
          </p:nvSpPr>
          <p:spPr>
            <a:xfrm>
              <a:off x="4469534" y="1571252"/>
              <a:ext cx="322595" cy="702037"/>
            </a:xfrm>
            <a:custGeom>
              <a:avLst/>
              <a:gdLst/>
              <a:ahLst/>
              <a:cxnLst/>
              <a:rect l="l" t="t" r="r" b="b"/>
              <a:pathLst>
                <a:path w="18965" h="41272" extrusionOk="0">
                  <a:moveTo>
                    <a:pt x="4579" y="0"/>
                  </a:moveTo>
                  <a:cubicBezTo>
                    <a:pt x="4245" y="0"/>
                    <a:pt x="4173" y="331"/>
                    <a:pt x="4270" y="936"/>
                  </a:cubicBezTo>
                  <a:cubicBezTo>
                    <a:pt x="4409" y="1296"/>
                    <a:pt x="4630" y="1629"/>
                    <a:pt x="5102" y="1990"/>
                  </a:cubicBezTo>
                  <a:cubicBezTo>
                    <a:pt x="5213" y="2433"/>
                    <a:pt x="5102" y="3015"/>
                    <a:pt x="4630" y="3265"/>
                  </a:cubicBezTo>
                  <a:cubicBezTo>
                    <a:pt x="4450" y="3350"/>
                    <a:pt x="4222" y="3402"/>
                    <a:pt x="4002" y="3402"/>
                  </a:cubicBezTo>
                  <a:cubicBezTo>
                    <a:pt x="3646" y="3402"/>
                    <a:pt x="3313" y="3265"/>
                    <a:pt x="3244" y="2905"/>
                  </a:cubicBezTo>
                  <a:lnTo>
                    <a:pt x="3244" y="2905"/>
                  </a:lnTo>
                  <a:cubicBezTo>
                    <a:pt x="3318" y="3517"/>
                    <a:pt x="2883" y="3782"/>
                    <a:pt x="2413" y="3782"/>
                  </a:cubicBezTo>
                  <a:cubicBezTo>
                    <a:pt x="2181" y="3782"/>
                    <a:pt x="1939" y="3717"/>
                    <a:pt x="1747" y="3598"/>
                  </a:cubicBezTo>
                  <a:cubicBezTo>
                    <a:pt x="1569" y="4013"/>
                    <a:pt x="995" y="4372"/>
                    <a:pt x="510" y="4372"/>
                  </a:cubicBezTo>
                  <a:cubicBezTo>
                    <a:pt x="315" y="4372"/>
                    <a:pt x="135" y="4315"/>
                    <a:pt x="0" y="4180"/>
                  </a:cubicBezTo>
                  <a:lnTo>
                    <a:pt x="0" y="4180"/>
                  </a:lnTo>
                  <a:cubicBezTo>
                    <a:pt x="250" y="5677"/>
                    <a:pt x="943" y="7535"/>
                    <a:pt x="1497" y="8450"/>
                  </a:cubicBezTo>
                  <a:cubicBezTo>
                    <a:pt x="2080" y="9365"/>
                    <a:pt x="2662" y="11111"/>
                    <a:pt x="2884" y="12137"/>
                  </a:cubicBezTo>
                  <a:cubicBezTo>
                    <a:pt x="3715" y="15159"/>
                    <a:pt x="5906" y="27275"/>
                    <a:pt x="7181" y="33985"/>
                  </a:cubicBezTo>
                  <a:cubicBezTo>
                    <a:pt x="7736" y="37229"/>
                    <a:pt x="10508" y="38948"/>
                    <a:pt x="12033" y="40223"/>
                  </a:cubicBezTo>
                  <a:cubicBezTo>
                    <a:pt x="12981" y="41019"/>
                    <a:pt x="13540" y="41271"/>
                    <a:pt x="14100" y="41271"/>
                  </a:cubicBezTo>
                  <a:cubicBezTo>
                    <a:pt x="14359" y="41271"/>
                    <a:pt x="14618" y="41217"/>
                    <a:pt x="14917" y="41138"/>
                  </a:cubicBezTo>
                  <a:cubicBezTo>
                    <a:pt x="15499" y="40916"/>
                    <a:pt x="17578" y="38726"/>
                    <a:pt x="18964" y="36064"/>
                  </a:cubicBezTo>
                  <a:lnTo>
                    <a:pt x="16414" y="34567"/>
                  </a:lnTo>
                  <a:cubicBezTo>
                    <a:pt x="15942" y="33181"/>
                    <a:pt x="15360" y="32238"/>
                    <a:pt x="14806" y="30630"/>
                  </a:cubicBezTo>
                  <a:cubicBezTo>
                    <a:pt x="12948" y="25307"/>
                    <a:pt x="11894" y="24170"/>
                    <a:pt x="7625" y="10751"/>
                  </a:cubicBezTo>
                  <a:cubicBezTo>
                    <a:pt x="7042" y="9032"/>
                    <a:pt x="6821" y="8117"/>
                    <a:pt x="7292" y="7285"/>
                  </a:cubicBezTo>
                  <a:cubicBezTo>
                    <a:pt x="7625" y="6592"/>
                    <a:pt x="8567" y="4402"/>
                    <a:pt x="8567" y="4069"/>
                  </a:cubicBezTo>
                  <a:cubicBezTo>
                    <a:pt x="8567" y="3598"/>
                    <a:pt x="8429" y="1990"/>
                    <a:pt x="8318" y="1740"/>
                  </a:cubicBezTo>
                  <a:cubicBezTo>
                    <a:pt x="8207" y="1407"/>
                    <a:pt x="8096" y="1407"/>
                    <a:pt x="7874" y="1296"/>
                  </a:cubicBezTo>
                  <a:cubicBezTo>
                    <a:pt x="7736" y="1296"/>
                    <a:pt x="7514" y="1186"/>
                    <a:pt x="7403" y="1186"/>
                  </a:cubicBezTo>
                  <a:lnTo>
                    <a:pt x="6932" y="936"/>
                  </a:lnTo>
                  <a:cubicBezTo>
                    <a:pt x="6932" y="936"/>
                    <a:pt x="5795" y="492"/>
                    <a:pt x="5102" y="132"/>
                  </a:cubicBezTo>
                  <a:cubicBezTo>
                    <a:pt x="4963" y="132"/>
                    <a:pt x="4741" y="132"/>
                    <a:pt x="4741" y="21"/>
                  </a:cubicBezTo>
                  <a:cubicBezTo>
                    <a:pt x="4682" y="7"/>
                    <a:pt x="4628" y="0"/>
                    <a:pt x="45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5169;p64">
              <a:extLst>
                <a:ext uri="{FF2B5EF4-FFF2-40B4-BE49-F238E27FC236}">
                  <a16:creationId xmlns:a16="http://schemas.microsoft.com/office/drawing/2014/main" id="{FD71D068-9A71-2CC7-2613-94A14632EE91}"/>
                </a:ext>
              </a:extLst>
            </p:cNvPr>
            <p:cNvSpPr/>
            <p:nvPr/>
          </p:nvSpPr>
          <p:spPr>
            <a:xfrm>
              <a:off x="4453970" y="1561693"/>
              <a:ext cx="338159" cy="713570"/>
            </a:xfrm>
            <a:custGeom>
              <a:avLst/>
              <a:gdLst/>
              <a:ahLst/>
              <a:cxnLst/>
              <a:rect l="l" t="t" r="r" b="b"/>
              <a:pathLst>
                <a:path w="19880" h="41950" fill="none" extrusionOk="0">
                  <a:moveTo>
                    <a:pt x="3937" y="112"/>
                  </a:moveTo>
                  <a:cubicBezTo>
                    <a:pt x="3937" y="112"/>
                    <a:pt x="3466" y="1"/>
                    <a:pt x="2995" y="112"/>
                  </a:cubicBezTo>
                  <a:cubicBezTo>
                    <a:pt x="2412" y="223"/>
                    <a:pt x="2080" y="916"/>
                    <a:pt x="2080" y="1276"/>
                  </a:cubicBezTo>
                  <a:cubicBezTo>
                    <a:pt x="1719" y="694"/>
                    <a:pt x="915" y="583"/>
                    <a:pt x="472" y="1498"/>
                  </a:cubicBezTo>
                  <a:cubicBezTo>
                    <a:pt x="0" y="2302"/>
                    <a:pt x="583" y="3827"/>
                    <a:pt x="915" y="4742"/>
                  </a:cubicBezTo>
                  <a:cubicBezTo>
                    <a:pt x="1165" y="6239"/>
                    <a:pt x="1858" y="8097"/>
                    <a:pt x="2412" y="9012"/>
                  </a:cubicBezTo>
                  <a:cubicBezTo>
                    <a:pt x="2995" y="9927"/>
                    <a:pt x="3577" y="11673"/>
                    <a:pt x="3799" y="12699"/>
                  </a:cubicBezTo>
                  <a:cubicBezTo>
                    <a:pt x="4630" y="15721"/>
                    <a:pt x="6821" y="27837"/>
                    <a:pt x="8096" y="34547"/>
                  </a:cubicBezTo>
                  <a:cubicBezTo>
                    <a:pt x="8651" y="37791"/>
                    <a:pt x="11423" y="39510"/>
                    <a:pt x="12948" y="40785"/>
                  </a:cubicBezTo>
                  <a:cubicBezTo>
                    <a:pt x="14334" y="41950"/>
                    <a:pt x="14889" y="41950"/>
                    <a:pt x="15832" y="41700"/>
                  </a:cubicBezTo>
                  <a:cubicBezTo>
                    <a:pt x="16414" y="41478"/>
                    <a:pt x="18493" y="39288"/>
                    <a:pt x="19879" y="36626"/>
                  </a:cubicBezTo>
                  <a:lnTo>
                    <a:pt x="17329" y="35129"/>
                  </a:ln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5170;p64">
              <a:extLst>
                <a:ext uri="{FF2B5EF4-FFF2-40B4-BE49-F238E27FC236}">
                  <a16:creationId xmlns:a16="http://schemas.microsoft.com/office/drawing/2014/main" id="{9567273C-7096-4C7B-B7F0-AA6B26359EC5}"/>
                </a:ext>
              </a:extLst>
            </p:cNvPr>
            <p:cNvSpPr/>
            <p:nvPr/>
          </p:nvSpPr>
          <p:spPr>
            <a:xfrm>
              <a:off x="4520938" y="1546128"/>
              <a:ext cx="35381" cy="27386"/>
            </a:xfrm>
            <a:custGeom>
              <a:avLst/>
              <a:gdLst/>
              <a:ahLst/>
              <a:cxnLst/>
              <a:rect l="l" t="t" r="r" b="b"/>
              <a:pathLst>
                <a:path w="2080" h="1610" fill="none" extrusionOk="0">
                  <a:moveTo>
                    <a:pt x="2080" y="1609"/>
                  </a:moveTo>
                  <a:cubicBezTo>
                    <a:pt x="2080" y="1498"/>
                    <a:pt x="2080" y="1276"/>
                    <a:pt x="1941" y="1027"/>
                  </a:cubicBezTo>
                  <a:cubicBezTo>
                    <a:pt x="1608" y="1"/>
                    <a:pt x="0" y="112"/>
                    <a:pt x="0" y="1027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5171;p64">
              <a:extLst>
                <a:ext uri="{FF2B5EF4-FFF2-40B4-BE49-F238E27FC236}">
                  <a16:creationId xmlns:a16="http://schemas.microsoft.com/office/drawing/2014/main" id="{6F35A395-9B53-CEFA-CE41-18C731168CDA}"/>
                </a:ext>
              </a:extLst>
            </p:cNvPr>
            <p:cNvSpPr/>
            <p:nvPr/>
          </p:nvSpPr>
          <p:spPr>
            <a:xfrm>
              <a:off x="4585542" y="1587174"/>
              <a:ext cx="166970" cy="603209"/>
            </a:xfrm>
            <a:custGeom>
              <a:avLst/>
              <a:gdLst/>
              <a:ahLst/>
              <a:cxnLst/>
              <a:rect l="l" t="t" r="r" b="b"/>
              <a:pathLst>
                <a:path w="9816" h="35462" fill="none" extrusionOk="0">
                  <a:moveTo>
                    <a:pt x="9816" y="35461"/>
                  </a:moveTo>
                  <a:cubicBezTo>
                    <a:pt x="9816" y="34768"/>
                    <a:pt x="9705" y="34213"/>
                    <a:pt x="9594" y="33631"/>
                  </a:cubicBezTo>
                  <a:cubicBezTo>
                    <a:pt x="9122" y="32245"/>
                    <a:pt x="8540" y="31302"/>
                    <a:pt x="7986" y="29694"/>
                  </a:cubicBezTo>
                  <a:cubicBezTo>
                    <a:pt x="6128" y="24371"/>
                    <a:pt x="5074" y="23234"/>
                    <a:pt x="805" y="9815"/>
                  </a:cubicBezTo>
                  <a:cubicBezTo>
                    <a:pt x="222" y="8096"/>
                    <a:pt x="1" y="7181"/>
                    <a:pt x="472" y="6349"/>
                  </a:cubicBezTo>
                  <a:cubicBezTo>
                    <a:pt x="805" y="5656"/>
                    <a:pt x="1747" y="3466"/>
                    <a:pt x="1747" y="3133"/>
                  </a:cubicBezTo>
                  <a:cubicBezTo>
                    <a:pt x="1747" y="2662"/>
                    <a:pt x="1609" y="1054"/>
                    <a:pt x="1498" y="804"/>
                  </a:cubicBezTo>
                  <a:cubicBezTo>
                    <a:pt x="1387" y="471"/>
                    <a:pt x="1276" y="471"/>
                    <a:pt x="1054" y="360"/>
                  </a:cubicBezTo>
                  <a:cubicBezTo>
                    <a:pt x="916" y="360"/>
                    <a:pt x="694" y="250"/>
                    <a:pt x="583" y="250"/>
                  </a:cubicBezTo>
                  <a:lnTo>
                    <a:pt x="112" y="0"/>
                  </a:ln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5172;p64">
              <a:extLst>
                <a:ext uri="{FF2B5EF4-FFF2-40B4-BE49-F238E27FC236}">
                  <a16:creationId xmlns:a16="http://schemas.microsoft.com/office/drawing/2014/main" id="{BB03FC37-01C6-1D4E-A19D-9BD382AC4295}"/>
                </a:ext>
              </a:extLst>
            </p:cNvPr>
            <p:cNvSpPr/>
            <p:nvPr/>
          </p:nvSpPr>
          <p:spPr>
            <a:xfrm>
              <a:off x="4469534" y="1632437"/>
              <a:ext cx="29716" cy="17946"/>
            </a:xfrm>
            <a:custGeom>
              <a:avLst/>
              <a:gdLst/>
              <a:ahLst/>
              <a:cxnLst/>
              <a:rect l="l" t="t" r="r" b="b"/>
              <a:pathLst>
                <a:path w="1747" h="1055" fill="none" extrusionOk="0">
                  <a:moveTo>
                    <a:pt x="1747" y="1"/>
                  </a:moveTo>
                  <a:cubicBezTo>
                    <a:pt x="1497" y="583"/>
                    <a:pt x="472" y="1054"/>
                    <a:pt x="0" y="583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5173;p64">
              <a:extLst>
                <a:ext uri="{FF2B5EF4-FFF2-40B4-BE49-F238E27FC236}">
                  <a16:creationId xmlns:a16="http://schemas.microsoft.com/office/drawing/2014/main" id="{967A3208-90D0-2578-14BA-9AA5AD2B4D65}"/>
                </a:ext>
              </a:extLst>
            </p:cNvPr>
            <p:cNvSpPr/>
            <p:nvPr/>
          </p:nvSpPr>
          <p:spPr>
            <a:xfrm>
              <a:off x="4489334" y="1563581"/>
              <a:ext cx="37269" cy="75014"/>
            </a:xfrm>
            <a:custGeom>
              <a:avLst/>
              <a:gdLst/>
              <a:ahLst/>
              <a:cxnLst/>
              <a:rect l="l" t="t" r="r" b="b"/>
              <a:pathLst>
                <a:path w="2191" h="4410" fill="none" extrusionOk="0">
                  <a:moveTo>
                    <a:pt x="1858" y="1"/>
                  </a:moveTo>
                  <a:cubicBezTo>
                    <a:pt x="1858" y="1"/>
                    <a:pt x="2080" y="2330"/>
                    <a:pt x="2080" y="3356"/>
                  </a:cubicBezTo>
                  <a:cubicBezTo>
                    <a:pt x="2191" y="4271"/>
                    <a:pt x="1165" y="4409"/>
                    <a:pt x="583" y="4049"/>
                  </a:cubicBezTo>
                  <a:cubicBezTo>
                    <a:pt x="472" y="3716"/>
                    <a:pt x="112" y="2441"/>
                    <a:pt x="1" y="1165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5174;p64">
              <a:extLst>
                <a:ext uri="{FF2B5EF4-FFF2-40B4-BE49-F238E27FC236}">
                  <a16:creationId xmlns:a16="http://schemas.microsoft.com/office/drawing/2014/main" id="{62515E3C-7226-9C4D-7236-3F6456C8EA1F}"/>
                </a:ext>
              </a:extLst>
            </p:cNvPr>
            <p:cNvSpPr/>
            <p:nvPr/>
          </p:nvSpPr>
          <p:spPr>
            <a:xfrm>
              <a:off x="4536502" y="1569721"/>
              <a:ext cx="50945" cy="94337"/>
            </a:xfrm>
            <a:custGeom>
              <a:avLst/>
              <a:gdLst/>
              <a:ahLst/>
              <a:cxnLst/>
              <a:rect l="l" t="t" r="r" b="b"/>
              <a:pathLst>
                <a:path w="2995" h="5546" fill="none" extrusionOk="0">
                  <a:moveTo>
                    <a:pt x="0" y="5545"/>
                  </a:moveTo>
                  <a:cubicBezTo>
                    <a:pt x="222" y="3577"/>
                    <a:pt x="1387" y="3216"/>
                    <a:pt x="2301" y="2773"/>
                  </a:cubicBezTo>
                  <a:cubicBezTo>
                    <a:pt x="1969" y="2662"/>
                    <a:pt x="1497" y="2412"/>
                    <a:pt x="1165" y="2080"/>
                  </a:cubicBezTo>
                  <a:cubicBezTo>
                    <a:pt x="693" y="1719"/>
                    <a:pt x="472" y="1386"/>
                    <a:pt x="333" y="1026"/>
                  </a:cubicBezTo>
                  <a:cubicBezTo>
                    <a:pt x="222" y="333"/>
                    <a:pt x="333" y="0"/>
                    <a:pt x="804" y="111"/>
                  </a:cubicBezTo>
                  <a:cubicBezTo>
                    <a:pt x="804" y="222"/>
                    <a:pt x="1026" y="222"/>
                    <a:pt x="1165" y="222"/>
                  </a:cubicBezTo>
                  <a:cubicBezTo>
                    <a:pt x="1858" y="582"/>
                    <a:pt x="2995" y="1026"/>
                    <a:pt x="2995" y="1026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5175;p64">
              <a:extLst>
                <a:ext uri="{FF2B5EF4-FFF2-40B4-BE49-F238E27FC236}">
                  <a16:creationId xmlns:a16="http://schemas.microsoft.com/office/drawing/2014/main" id="{B73AE673-8F79-A84C-5693-5CD3892301BD}"/>
                </a:ext>
              </a:extLst>
            </p:cNvPr>
            <p:cNvSpPr/>
            <p:nvPr/>
          </p:nvSpPr>
          <p:spPr>
            <a:xfrm>
              <a:off x="4553955" y="1445684"/>
              <a:ext cx="41504" cy="145742"/>
            </a:xfrm>
            <a:custGeom>
              <a:avLst/>
              <a:gdLst/>
              <a:ahLst/>
              <a:cxnLst/>
              <a:rect l="l" t="t" r="r" b="b"/>
              <a:pathLst>
                <a:path w="2440" h="8568" fill="none" extrusionOk="0">
                  <a:moveTo>
                    <a:pt x="2440" y="8568"/>
                  </a:moveTo>
                  <a:cubicBezTo>
                    <a:pt x="2440" y="8568"/>
                    <a:pt x="1969" y="5795"/>
                    <a:pt x="1858" y="4741"/>
                  </a:cubicBezTo>
                  <a:cubicBezTo>
                    <a:pt x="1636" y="3716"/>
                    <a:pt x="1525" y="3133"/>
                    <a:pt x="1386" y="1969"/>
                  </a:cubicBezTo>
                  <a:cubicBezTo>
                    <a:pt x="1275" y="943"/>
                    <a:pt x="1386" y="0"/>
                    <a:pt x="1275" y="0"/>
                  </a:cubicBezTo>
                  <a:cubicBezTo>
                    <a:pt x="1275" y="0"/>
                    <a:pt x="0" y="250"/>
                    <a:pt x="0" y="1747"/>
                  </a:cubicBezTo>
                  <a:cubicBezTo>
                    <a:pt x="0" y="3355"/>
                    <a:pt x="0" y="6017"/>
                    <a:pt x="139" y="6239"/>
                  </a:cubicBezTo>
                  <a:cubicBezTo>
                    <a:pt x="139" y="6488"/>
                    <a:pt x="0" y="6932"/>
                    <a:pt x="0" y="6932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5176;p64">
              <a:extLst>
                <a:ext uri="{FF2B5EF4-FFF2-40B4-BE49-F238E27FC236}">
                  <a16:creationId xmlns:a16="http://schemas.microsoft.com/office/drawing/2014/main" id="{DF6F3344-2CB7-8B35-4AC8-C68A2A81A221}"/>
                </a:ext>
              </a:extLst>
            </p:cNvPr>
            <p:cNvSpPr/>
            <p:nvPr/>
          </p:nvSpPr>
          <p:spPr>
            <a:xfrm>
              <a:off x="4524714" y="1605085"/>
              <a:ext cx="33493" cy="25481"/>
            </a:xfrm>
            <a:custGeom>
              <a:avLst/>
              <a:gdLst/>
              <a:ahLst/>
              <a:cxnLst/>
              <a:rect l="l" t="t" r="r" b="b"/>
              <a:pathLst>
                <a:path w="1969" h="1498" fill="none" extrusionOk="0">
                  <a:moveTo>
                    <a:pt x="0" y="916"/>
                  </a:moveTo>
                  <a:cubicBezTo>
                    <a:pt x="111" y="1498"/>
                    <a:pt x="915" y="1498"/>
                    <a:pt x="1386" y="1276"/>
                  </a:cubicBezTo>
                  <a:cubicBezTo>
                    <a:pt x="1858" y="1026"/>
                    <a:pt x="1969" y="444"/>
                    <a:pt x="1858" y="1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5177;p64">
              <a:extLst>
                <a:ext uri="{FF2B5EF4-FFF2-40B4-BE49-F238E27FC236}">
                  <a16:creationId xmlns:a16="http://schemas.microsoft.com/office/drawing/2014/main" id="{EEA20ABA-7E0F-3D96-0772-6110B67D23F2}"/>
                </a:ext>
              </a:extLst>
            </p:cNvPr>
            <p:cNvSpPr/>
            <p:nvPr/>
          </p:nvSpPr>
          <p:spPr>
            <a:xfrm>
              <a:off x="5294842" y="1292407"/>
              <a:ext cx="66985" cy="66985"/>
            </a:xfrm>
            <a:custGeom>
              <a:avLst/>
              <a:gdLst/>
              <a:ahLst/>
              <a:cxnLst/>
              <a:rect l="l" t="t" r="r" b="b"/>
              <a:pathLst>
                <a:path w="3938" h="3938" extrusionOk="0">
                  <a:moveTo>
                    <a:pt x="1858" y="1"/>
                  </a:moveTo>
                  <a:lnTo>
                    <a:pt x="1387" y="1276"/>
                  </a:lnTo>
                  <a:lnTo>
                    <a:pt x="1" y="1747"/>
                  </a:lnTo>
                  <a:lnTo>
                    <a:pt x="1165" y="2551"/>
                  </a:lnTo>
                  <a:lnTo>
                    <a:pt x="1165" y="3938"/>
                  </a:lnTo>
                  <a:lnTo>
                    <a:pt x="2191" y="3134"/>
                  </a:lnTo>
                  <a:lnTo>
                    <a:pt x="3467" y="3577"/>
                  </a:lnTo>
                  <a:lnTo>
                    <a:pt x="3134" y="2330"/>
                  </a:lnTo>
                  <a:lnTo>
                    <a:pt x="3938" y="1165"/>
                  </a:lnTo>
                  <a:lnTo>
                    <a:pt x="2552" y="1165"/>
                  </a:lnTo>
                  <a:lnTo>
                    <a:pt x="1858" y="1"/>
                  </a:lnTo>
                  <a:close/>
                </a:path>
              </a:pathLst>
            </a:custGeom>
            <a:solidFill>
              <a:srgbClr val="F7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5178;p64">
              <a:extLst>
                <a:ext uri="{FF2B5EF4-FFF2-40B4-BE49-F238E27FC236}">
                  <a16:creationId xmlns:a16="http://schemas.microsoft.com/office/drawing/2014/main" id="{3FC89E4F-9934-97B3-2403-BA7F83ED2690}"/>
                </a:ext>
              </a:extLst>
            </p:cNvPr>
            <p:cNvSpPr/>
            <p:nvPr/>
          </p:nvSpPr>
          <p:spPr>
            <a:xfrm>
              <a:off x="5222226" y="1341464"/>
              <a:ext cx="65097" cy="25940"/>
            </a:xfrm>
            <a:custGeom>
              <a:avLst/>
              <a:gdLst/>
              <a:ahLst/>
              <a:cxnLst/>
              <a:rect l="l" t="t" r="r" b="b"/>
              <a:pathLst>
                <a:path w="3827" h="1525" fill="none" extrusionOk="0">
                  <a:moveTo>
                    <a:pt x="0" y="1525"/>
                  </a:moveTo>
                  <a:cubicBezTo>
                    <a:pt x="0" y="1525"/>
                    <a:pt x="1386" y="139"/>
                    <a:pt x="3826" y="0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5179;p64">
              <a:extLst>
                <a:ext uri="{FF2B5EF4-FFF2-40B4-BE49-F238E27FC236}">
                  <a16:creationId xmlns:a16="http://schemas.microsoft.com/office/drawing/2014/main" id="{3DDF672A-CF4B-FDB9-C100-3E6EABF96F66}"/>
                </a:ext>
              </a:extLst>
            </p:cNvPr>
            <p:cNvSpPr/>
            <p:nvPr/>
          </p:nvSpPr>
          <p:spPr>
            <a:xfrm>
              <a:off x="5156228" y="2090380"/>
              <a:ext cx="374441" cy="493647"/>
            </a:xfrm>
            <a:custGeom>
              <a:avLst/>
              <a:gdLst/>
              <a:ahLst/>
              <a:cxnLst/>
              <a:rect l="l" t="t" r="r" b="b"/>
              <a:pathLst>
                <a:path w="22013" h="29021" extrusionOk="0">
                  <a:moveTo>
                    <a:pt x="18796" y="0"/>
                  </a:moveTo>
                  <a:cubicBezTo>
                    <a:pt x="18796" y="0"/>
                    <a:pt x="14859" y="3688"/>
                    <a:pt x="12558" y="5545"/>
                  </a:cubicBezTo>
                  <a:lnTo>
                    <a:pt x="14388" y="7403"/>
                  </a:lnTo>
                  <a:cubicBezTo>
                    <a:pt x="14388" y="7403"/>
                    <a:pt x="13806" y="8651"/>
                    <a:pt x="13362" y="10619"/>
                  </a:cubicBezTo>
                  <a:cubicBezTo>
                    <a:pt x="13002" y="12588"/>
                    <a:pt x="11976" y="18133"/>
                    <a:pt x="9786" y="21598"/>
                  </a:cubicBezTo>
                  <a:cubicBezTo>
                    <a:pt x="8399" y="20794"/>
                    <a:pt x="6431" y="19990"/>
                    <a:pt x="6320" y="19990"/>
                  </a:cubicBezTo>
                  <a:cubicBezTo>
                    <a:pt x="6181" y="19880"/>
                    <a:pt x="4241" y="19186"/>
                    <a:pt x="3991" y="19186"/>
                  </a:cubicBezTo>
                  <a:cubicBezTo>
                    <a:pt x="3880" y="19117"/>
                    <a:pt x="3707" y="19082"/>
                    <a:pt x="3534" y="19082"/>
                  </a:cubicBezTo>
                  <a:cubicBezTo>
                    <a:pt x="3360" y="19082"/>
                    <a:pt x="3187" y="19117"/>
                    <a:pt x="3076" y="19186"/>
                  </a:cubicBezTo>
                  <a:cubicBezTo>
                    <a:pt x="2716" y="19408"/>
                    <a:pt x="1579" y="20212"/>
                    <a:pt x="1329" y="20323"/>
                  </a:cubicBezTo>
                  <a:cubicBezTo>
                    <a:pt x="997" y="20573"/>
                    <a:pt x="886" y="20905"/>
                    <a:pt x="775" y="21266"/>
                  </a:cubicBezTo>
                  <a:cubicBezTo>
                    <a:pt x="525" y="21709"/>
                    <a:pt x="193" y="22652"/>
                    <a:pt x="82" y="22874"/>
                  </a:cubicBezTo>
                  <a:cubicBezTo>
                    <a:pt x="1" y="23003"/>
                    <a:pt x="203" y="23142"/>
                    <a:pt x="456" y="23142"/>
                  </a:cubicBezTo>
                  <a:cubicBezTo>
                    <a:pt x="638" y="23142"/>
                    <a:pt x="846" y="23071"/>
                    <a:pt x="997" y="22874"/>
                  </a:cubicBezTo>
                  <a:cubicBezTo>
                    <a:pt x="1468" y="22403"/>
                    <a:pt x="2023" y="21598"/>
                    <a:pt x="2023" y="21598"/>
                  </a:cubicBezTo>
                  <a:cubicBezTo>
                    <a:pt x="2161" y="21488"/>
                    <a:pt x="3409" y="21127"/>
                    <a:pt x="3547" y="21127"/>
                  </a:cubicBezTo>
                  <a:cubicBezTo>
                    <a:pt x="3658" y="21127"/>
                    <a:pt x="4573" y="21266"/>
                    <a:pt x="4573" y="21266"/>
                  </a:cubicBezTo>
                  <a:cubicBezTo>
                    <a:pt x="4102" y="21820"/>
                    <a:pt x="3076" y="22985"/>
                    <a:pt x="2965" y="23207"/>
                  </a:cubicBezTo>
                  <a:cubicBezTo>
                    <a:pt x="2716" y="23456"/>
                    <a:pt x="2605" y="23678"/>
                    <a:pt x="2494" y="24038"/>
                  </a:cubicBezTo>
                  <a:cubicBezTo>
                    <a:pt x="2383" y="24371"/>
                    <a:pt x="1468" y="25646"/>
                    <a:pt x="1329" y="25868"/>
                  </a:cubicBezTo>
                  <a:cubicBezTo>
                    <a:pt x="1108" y="26118"/>
                    <a:pt x="1218" y="26340"/>
                    <a:pt x="1579" y="26340"/>
                  </a:cubicBezTo>
                  <a:cubicBezTo>
                    <a:pt x="2023" y="26340"/>
                    <a:pt x="2605" y="26118"/>
                    <a:pt x="2965" y="25646"/>
                  </a:cubicBezTo>
                  <a:cubicBezTo>
                    <a:pt x="3298" y="25175"/>
                    <a:pt x="3658" y="24731"/>
                    <a:pt x="3769" y="24593"/>
                  </a:cubicBezTo>
                  <a:cubicBezTo>
                    <a:pt x="3880" y="24482"/>
                    <a:pt x="5266" y="23207"/>
                    <a:pt x="5377" y="23096"/>
                  </a:cubicBezTo>
                  <a:lnTo>
                    <a:pt x="5377" y="23096"/>
                  </a:lnTo>
                  <a:cubicBezTo>
                    <a:pt x="5155" y="23567"/>
                    <a:pt x="5045" y="24038"/>
                    <a:pt x="4934" y="24260"/>
                  </a:cubicBezTo>
                  <a:cubicBezTo>
                    <a:pt x="4684" y="24593"/>
                    <a:pt x="4351" y="25175"/>
                    <a:pt x="4351" y="25536"/>
                  </a:cubicBezTo>
                  <a:cubicBezTo>
                    <a:pt x="4241" y="25868"/>
                    <a:pt x="3880" y="26922"/>
                    <a:pt x="3658" y="27255"/>
                  </a:cubicBezTo>
                  <a:cubicBezTo>
                    <a:pt x="3547" y="27615"/>
                    <a:pt x="3187" y="28059"/>
                    <a:pt x="3658" y="28197"/>
                  </a:cubicBezTo>
                  <a:cubicBezTo>
                    <a:pt x="3711" y="28210"/>
                    <a:pt x="3765" y="28217"/>
                    <a:pt x="3821" y="28217"/>
                  </a:cubicBezTo>
                  <a:cubicBezTo>
                    <a:pt x="4238" y="28217"/>
                    <a:pt x="4740" y="27853"/>
                    <a:pt x="5155" y="27144"/>
                  </a:cubicBezTo>
                  <a:cubicBezTo>
                    <a:pt x="5488" y="26340"/>
                    <a:pt x="5627" y="26118"/>
                    <a:pt x="5738" y="25757"/>
                  </a:cubicBezTo>
                  <a:cubicBezTo>
                    <a:pt x="5960" y="25536"/>
                    <a:pt x="7124" y="24593"/>
                    <a:pt x="7235" y="24482"/>
                  </a:cubicBezTo>
                  <a:lnTo>
                    <a:pt x="7235" y="24482"/>
                  </a:lnTo>
                  <a:cubicBezTo>
                    <a:pt x="7124" y="24953"/>
                    <a:pt x="6874" y="25868"/>
                    <a:pt x="6874" y="26229"/>
                  </a:cubicBezTo>
                  <a:cubicBezTo>
                    <a:pt x="6764" y="26561"/>
                    <a:pt x="6764" y="27033"/>
                    <a:pt x="6874" y="27504"/>
                  </a:cubicBezTo>
                  <a:cubicBezTo>
                    <a:pt x="6874" y="27948"/>
                    <a:pt x="7013" y="28308"/>
                    <a:pt x="7013" y="28641"/>
                  </a:cubicBezTo>
                  <a:cubicBezTo>
                    <a:pt x="7079" y="28855"/>
                    <a:pt x="7223" y="29020"/>
                    <a:pt x="7382" y="29020"/>
                  </a:cubicBezTo>
                  <a:cubicBezTo>
                    <a:pt x="7490" y="29020"/>
                    <a:pt x="7605" y="28943"/>
                    <a:pt x="7706" y="28752"/>
                  </a:cubicBezTo>
                  <a:cubicBezTo>
                    <a:pt x="8039" y="28308"/>
                    <a:pt x="8150" y="27726"/>
                    <a:pt x="8150" y="27033"/>
                  </a:cubicBezTo>
                  <a:lnTo>
                    <a:pt x="8732" y="25868"/>
                  </a:lnTo>
                  <a:cubicBezTo>
                    <a:pt x="8732" y="25868"/>
                    <a:pt x="9093" y="26672"/>
                    <a:pt x="9647" y="27033"/>
                  </a:cubicBezTo>
                  <a:cubicBezTo>
                    <a:pt x="9884" y="27194"/>
                    <a:pt x="10218" y="27300"/>
                    <a:pt x="10592" y="27300"/>
                  </a:cubicBezTo>
                  <a:cubicBezTo>
                    <a:pt x="11312" y="27300"/>
                    <a:pt x="12178" y="26907"/>
                    <a:pt x="12780" y="25757"/>
                  </a:cubicBezTo>
                  <a:cubicBezTo>
                    <a:pt x="13806" y="24038"/>
                    <a:pt x="18796" y="14778"/>
                    <a:pt x="20183" y="11423"/>
                  </a:cubicBezTo>
                  <a:cubicBezTo>
                    <a:pt x="21569" y="8096"/>
                    <a:pt x="22013" y="6017"/>
                    <a:pt x="21902" y="5656"/>
                  </a:cubicBezTo>
                  <a:cubicBezTo>
                    <a:pt x="21902" y="5185"/>
                    <a:pt x="18796" y="0"/>
                    <a:pt x="187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5180;p64">
              <a:extLst>
                <a:ext uri="{FF2B5EF4-FFF2-40B4-BE49-F238E27FC236}">
                  <a16:creationId xmlns:a16="http://schemas.microsoft.com/office/drawing/2014/main" id="{806CF313-A74C-3907-C2F4-A7AFBF3C9995}"/>
                </a:ext>
              </a:extLst>
            </p:cNvPr>
            <p:cNvSpPr/>
            <p:nvPr/>
          </p:nvSpPr>
          <p:spPr>
            <a:xfrm>
              <a:off x="5369839" y="2090380"/>
              <a:ext cx="133477" cy="111790"/>
            </a:xfrm>
            <a:custGeom>
              <a:avLst/>
              <a:gdLst/>
              <a:ahLst/>
              <a:cxnLst/>
              <a:rect l="l" t="t" r="r" b="b"/>
              <a:pathLst>
                <a:path w="7847" h="6572" extrusionOk="0">
                  <a:moveTo>
                    <a:pt x="6238" y="0"/>
                  </a:moveTo>
                  <a:cubicBezTo>
                    <a:pt x="6238" y="0"/>
                    <a:pt x="2301" y="3688"/>
                    <a:pt x="0" y="5545"/>
                  </a:cubicBezTo>
                  <a:lnTo>
                    <a:pt x="1026" y="6571"/>
                  </a:lnTo>
                  <a:cubicBezTo>
                    <a:pt x="3688" y="5545"/>
                    <a:pt x="6460" y="3688"/>
                    <a:pt x="7847" y="2773"/>
                  </a:cubicBezTo>
                  <a:cubicBezTo>
                    <a:pt x="7042" y="1387"/>
                    <a:pt x="6238" y="0"/>
                    <a:pt x="6238" y="0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5181;p64">
              <a:extLst>
                <a:ext uri="{FF2B5EF4-FFF2-40B4-BE49-F238E27FC236}">
                  <a16:creationId xmlns:a16="http://schemas.microsoft.com/office/drawing/2014/main" id="{9F04BF41-65F8-7EDA-7C99-96C8323DF4D4}"/>
                </a:ext>
              </a:extLst>
            </p:cNvPr>
            <p:cNvSpPr/>
            <p:nvPr/>
          </p:nvSpPr>
          <p:spPr>
            <a:xfrm>
              <a:off x="5155258" y="2414370"/>
              <a:ext cx="196670" cy="92449"/>
            </a:xfrm>
            <a:custGeom>
              <a:avLst/>
              <a:gdLst/>
              <a:ahLst/>
              <a:cxnLst/>
              <a:rect l="l" t="t" r="r" b="b"/>
              <a:pathLst>
                <a:path w="11562" h="5435" fill="none" extrusionOk="0">
                  <a:moveTo>
                    <a:pt x="11562" y="5435"/>
                  </a:moveTo>
                  <a:cubicBezTo>
                    <a:pt x="11562" y="5435"/>
                    <a:pt x="10869" y="3827"/>
                    <a:pt x="9843" y="2551"/>
                  </a:cubicBezTo>
                  <a:cubicBezTo>
                    <a:pt x="8456" y="1747"/>
                    <a:pt x="6488" y="943"/>
                    <a:pt x="6377" y="943"/>
                  </a:cubicBezTo>
                  <a:cubicBezTo>
                    <a:pt x="6238" y="833"/>
                    <a:pt x="4298" y="139"/>
                    <a:pt x="4048" y="139"/>
                  </a:cubicBezTo>
                  <a:cubicBezTo>
                    <a:pt x="3826" y="1"/>
                    <a:pt x="3355" y="1"/>
                    <a:pt x="3133" y="139"/>
                  </a:cubicBezTo>
                  <a:cubicBezTo>
                    <a:pt x="2773" y="361"/>
                    <a:pt x="1636" y="1165"/>
                    <a:pt x="1386" y="1276"/>
                  </a:cubicBezTo>
                  <a:cubicBezTo>
                    <a:pt x="1054" y="1526"/>
                    <a:pt x="943" y="1858"/>
                    <a:pt x="832" y="2219"/>
                  </a:cubicBezTo>
                  <a:cubicBezTo>
                    <a:pt x="582" y="2662"/>
                    <a:pt x="250" y="3605"/>
                    <a:pt x="139" y="3827"/>
                  </a:cubicBezTo>
                  <a:cubicBezTo>
                    <a:pt x="0" y="4049"/>
                    <a:pt x="693" y="4298"/>
                    <a:pt x="1054" y="3827"/>
                  </a:cubicBezTo>
                  <a:cubicBezTo>
                    <a:pt x="1525" y="3356"/>
                    <a:pt x="2080" y="2551"/>
                    <a:pt x="2080" y="2551"/>
                  </a:cubicBezTo>
                  <a:cubicBezTo>
                    <a:pt x="2218" y="2441"/>
                    <a:pt x="3466" y="2080"/>
                    <a:pt x="3604" y="2080"/>
                  </a:cubicBezTo>
                  <a:cubicBezTo>
                    <a:pt x="3715" y="2080"/>
                    <a:pt x="4630" y="2219"/>
                    <a:pt x="4630" y="2219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5182;p64">
              <a:extLst>
                <a:ext uri="{FF2B5EF4-FFF2-40B4-BE49-F238E27FC236}">
                  <a16:creationId xmlns:a16="http://schemas.microsoft.com/office/drawing/2014/main" id="{23002D66-9F9D-461A-421E-DCBD98D2DAED}"/>
                </a:ext>
              </a:extLst>
            </p:cNvPr>
            <p:cNvSpPr/>
            <p:nvPr/>
          </p:nvSpPr>
          <p:spPr>
            <a:xfrm>
              <a:off x="5175058" y="2445974"/>
              <a:ext cx="72650" cy="92449"/>
            </a:xfrm>
            <a:custGeom>
              <a:avLst/>
              <a:gdLst/>
              <a:ahLst/>
              <a:cxnLst/>
              <a:rect l="l" t="t" r="r" b="b"/>
              <a:pathLst>
                <a:path w="4271" h="5435" fill="none" extrusionOk="0">
                  <a:moveTo>
                    <a:pt x="3688" y="0"/>
                  </a:moveTo>
                  <a:cubicBezTo>
                    <a:pt x="3688" y="0"/>
                    <a:pt x="3577" y="111"/>
                    <a:pt x="3466" y="361"/>
                  </a:cubicBezTo>
                  <a:cubicBezTo>
                    <a:pt x="2995" y="915"/>
                    <a:pt x="1969" y="2080"/>
                    <a:pt x="1858" y="2302"/>
                  </a:cubicBezTo>
                  <a:cubicBezTo>
                    <a:pt x="1609" y="2551"/>
                    <a:pt x="1498" y="2773"/>
                    <a:pt x="1387" y="3133"/>
                  </a:cubicBezTo>
                  <a:cubicBezTo>
                    <a:pt x="1276" y="3466"/>
                    <a:pt x="361" y="4741"/>
                    <a:pt x="222" y="4963"/>
                  </a:cubicBezTo>
                  <a:cubicBezTo>
                    <a:pt x="1" y="5213"/>
                    <a:pt x="111" y="5435"/>
                    <a:pt x="472" y="5435"/>
                  </a:cubicBezTo>
                  <a:cubicBezTo>
                    <a:pt x="916" y="5435"/>
                    <a:pt x="1498" y="5213"/>
                    <a:pt x="1858" y="4741"/>
                  </a:cubicBezTo>
                  <a:cubicBezTo>
                    <a:pt x="2191" y="4270"/>
                    <a:pt x="2551" y="3826"/>
                    <a:pt x="2662" y="3688"/>
                  </a:cubicBezTo>
                  <a:cubicBezTo>
                    <a:pt x="2773" y="3577"/>
                    <a:pt x="4159" y="2302"/>
                    <a:pt x="4270" y="2191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5183;p64">
              <a:extLst>
                <a:ext uri="{FF2B5EF4-FFF2-40B4-BE49-F238E27FC236}">
                  <a16:creationId xmlns:a16="http://schemas.microsoft.com/office/drawing/2014/main" id="{32C69AC3-2C16-32F5-88DA-80DDAD7DDECC}"/>
                </a:ext>
              </a:extLst>
            </p:cNvPr>
            <p:cNvSpPr/>
            <p:nvPr/>
          </p:nvSpPr>
          <p:spPr>
            <a:xfrm>
              <a:off x="5210422" y="2473326"/>
              <a:ext cx="68873" cy="98590"/>
            </a:xfrm>
            <a:custGeom>
              <a:avLst/>
              <a:gdLst/>
              <a:ahLst/>
              <a:cxnLst/>
              <a:rect l="l" t="t" r="r" b="b"/>
              <a:pathLst>
                <a:path w="4049" h="5796" fill="none" extrusionOk="0">
                  <a:moveTo>
                    <a:pt x="2441" y="0"/>
                  </a:moveTo>
                  <a:cubicBezTo>
                    <a:pt x="2441" y="0"/>
                    <a:pt x="2302" y="250"/>
                    <a:pt x="2191" y="583"/>
                  </a:cubicBezTo>
                  <a:lnTo>
                    <a:pt x="2191" y="583"/>
                  </a:lnTo>
                  <a:cubicBezTo>
                    <a:pt x="1969" y="1054"/>
                    <a:pt x="1859" y="1525"/>
                    <a:pt x="1748" y="1747"/>
                  </a:cubicBezTo>
                  <a:cubicBezTo>
                    <a:pt x="1498" y="2080"/>
                    <a:pt x="1165" y="2662"/>
                    <a:pt x="1165" y="3023"/>
                  </a:cubicBezTo>
                  <a:cubicBezTo>
                    <a:pt x="1055" y="3355"/>
                    <a:pt x="694" y="4409"/>
                    <a:pt x="472" y="4742"/>
                  </a:cubicBezTo>
                  <a:cubicBezTo>
                    <a:pt x="361" y="5102"/>
                    <a:pt x="1" y="5546"/>
                    <a:pt x="472" y="5684"/>
                  </a:cubicBezTo>
                  <a:cubicBezTo>
                    <a:pt x="916" y="5795"/>
                    <a:pt x="1498" y="5435"/>
                    <a:pt x="1969" y="4631"/>
                  </a:cubicBezTo>
                  <a:cubicBezTo>
                    <a:pt x="2302" y="3827"/>
                    <a:pt x="2441" y="3605"/>
                    <a:pt x="2552" y="3244"/>
                  </a:cubicBezTo>
                  <a:cubicBezTo>
                    <a:pt x="2774" y="3023"/>
                    <a:pt x="3938" y="2080"/>
                    <a:pt x="4049" y="1969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5184;p64">
              <a:extLst>
                <a:ext uri="{FF2B5EF4-FFF2-40B4-BE49-F238E27FC236}">
                  <a16:creationId xmlns:a16="http://schemas.microsoft.com/office/drawing/2014/main" id="{C104BF80-19AE-76DB-C649-DE65A442E711}"/>
                </a:ext>
              </a:extLst>
            </p:cNvPr>
            <p:cNvSpPr/>
            <p:nvPr/>
          </p:nvSpPr>
          <p:spPr>
            <a:xfrm>
              <a:off x="5271266" y="2090380"/>
              <a:ext cx="259403" cy="497100"/>
            </a:xfrm>
            <a:custGeom>
              <a:avLst/>
              <a:gdLst/>
              <a:ahLst/>
              <a:cxnLst/>
              <a:rect l="l" t="t" r="r" b="b"/>
              <a:pathLst>
                <a:path w="15250" h="29224" fill="none" extrusionOk="0">
                  <a:moveTo>
                    <a:pt x="583" y="24149"/>
                  </a:moveTo>
                  <a:cubicBezTo>
                    <a:pt x="583" y="24149"/>
                    <a:pt x="472" y="24260"/>
                    <a:pt x="472" y="24482"/>
                  </a:cubicBezTo>
                  <a:lnTo>
                    <a:pt x="472" y="24482"/>
                  </a:lnTo>
                  <a:cubicBezTo>
                    <a:pt x="361" y="24953"/>
                    <a:pt x="111" y="25868"/>
                    <a:pt x="111" y="26229"/>
                  </a:cubicBezTo>
                  <a:cubicBezTo>
                    <a:pt x="1" y="26561"/>
                    <a:pt x="1" y="27033"/>
                    <a:pt x="111" y="27504"/>
                  </a:cubicBezTo>
                  <a:cubicBezTo>
                    <a:pt x="111" y="27948"/>
                    <a:pt x="250" y="28308"/>
                    <a:pt x="250" y="28641"/>
                  </a:cubicBezTo>
                  <a:cubicBezTo>
                    <a:pt x="361" y="29001"/>
                    <a:pt x="694" y="29223"/>
                    <a:pt x="943" y="28752"/>
                  </a:cubicBezTo>
                  <a:cubicBezTo>
                    <a:pt x="1276" y="28308"/>
                    <a:pt x="1387" y="27726"/>
                    <a:pt x="1387" y="27033"/>
                  </a:cubicBezTo>
                  <a:lnTo>
                    <a:pt x="1969" y="25868"/>
                  </a:lnTo>
                  <a:cubicBezTo>
                    <a:pt x="1969" y="25868"/>
                    <a:pt x="2330" y="26672"/>
                    <a:pt x="2884" y="27033"/>
                  </a:cubicBezTo>
                  <a:cubicBezTo>
                    <a:pt x="3577" y="27504"/>
                    <a:pt x="5102" y="27504"/>
                    <a:pt x="6017" y="25757"/>
                  </a:cubicBezTo>
                  <a:cubicBezTo>
                    <a:pt x="7043" y="24038"/>
                    <a:pt x="12033" y="14778"/>
                    <a:pt x="13420" y="11423"/>
                  </a:cubicBezTo>
                  <a:cubicBezTo>
                    <a:pt x="14806" y="8096"/>
                    <a:pt x="15250" y="6017"/>
                    <a:pt x="15139" y="5656"/>
                  </a:cubicBezTo>
                  <a:cubicBezTo>
                    <a:pt x="15139" y="5185"/>
                    <a:pt x="12033" y="0"/>
                    <a:pt x="12033" y="0"/>
                  </a:cubicBezTo>
                  <a:cubicBezTo>
                    <a:pt x="12033" y="0"/>
                    <a:pt x="8096" y="3688"/>
                    <a:pt x="5795" y="5545"/>
                  </a:cubicBezTo>
                  <a:lnTo>
                    <a:pt x="7625" y="7403"/>
                  </a:lnTo>
                  <a:cubicBezTo>
                    <a:pt x="7625" y="7403"/>
                    <a:pt x="7043" y="8651"/>
                    <a:pt x="6599" y="10619"/>
                  </a:cubicBezTo>
                  <a:cubicBezTo>
                    <a:pt x="6239" y="12588"/>
                    <a:pt x="5213" y="18133"/>
                    <a:pt x="3023" y="21598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5185;p64">
              <a:extLst>
                <a:ext uri="{FF2B5EF4-FFF2-40B4-BE49-F238E27FC236}">
                  <a16:creationId xmlns:a16="http://schemas.microsoft.com/office/drawing/2014/main" id="{E1F0B0FA-542D-CDC0-44AF-C694D9BEE5A4}"/>
                </a:ext>
              </a:extLst>
            </p:cNvPr>
            <p:cNvSpPr/>
            <p:nvPr/>
          </p:nvSpPr>
          <p:spPr>
            <a:xfrm>
              <a:off x="5400968" y="2186589"/>
              <a:ext cx="78773" cy="29716"/>
            </a:xfrm>
            <a:custGeom>
              <a:avLst/>
              <a:gdLst/>
              <a:ahLst/>
              <a:cxnLst/>
              <a:rect l="l" t="t" r="r" b="b"/>
              <a:pathLst>
                <a:path w="4631" h="1747" fill="none" extrusionOk="0">
                  <a:moveTo>
                    <a:pt x="0" y="1747"/>
                  </a:moveTo>
                  <a:cubicBezTo>
                    <a:pt x="0" y="1747"/>
                    <a:pt x="1386" y="583"/>
                    <a:pt x="4630" y="0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1" name="Google Shape;2181;p48"/>
          <p:cNvGrpSpPr/>
          <p:nvPr/>
        </p:nvGrpSpPr>
        <p:grpSpPr>
          <a:xfrm>
            <a:off x="2846536" y="3061179"/>
            <a:ext cx="3450853" cy="955498"/>
            <a:chOff x="2846536" y="2345354"/>
            <a:chExt cx="3450853" cy="955498"/>
          </a:xfrm>
        </p:grpSpPr>
        <p:sp>
          <p:nvSpPr>
            <p:cNvPr id="2182" name="Google Shape;2182;p48"/>
            <p:cNvSpPr/>
            <p:nvPr/>
          </p:nvSpPr>
          <p:spPr>
            <a:xfrm>
              <a:off x="3712191" y="3074407"/>
              <a:ext cx="1757172" cy="226437"/>
            </a:xfrm>
            <a:custGeom>
              <a:avLst/>
              <a:gdLst/>
              <a:ahLst/>
              <a:cxnLst/>
              <a:rect l="l" t="t" r="r" b="b"/>
              <a:pathLst>
                <a:path w="6534" h="842" extrusionOk="0">
                  <a:moveTo>
                    <a:pt x="1165" y="1"/>
                  </a:moveTo>
                  <a:cubicBezTo>
                    <a:pt x="775" y="1"/>
                    <a:pt x="183" y="188"/>
                    <a:pt x="1" y="841"/>
                  </a:cubicBezTo>
                  <a:lnTo>
                    <a:pt x="6533" y="841"/>
                  </a:lnTo>
                  <a:cubicBezTo>
                    <a:pt x="6358" y="188"/>
                    <a:pt x="5762" y="1"/>
                    <a:pt x="5371" y="1"/>
                  </a:cubicBezTo>
                  <a:cubicBezTo>
                    <a:pt x="5246" y="1"/>
                    <a:pt x="5142" y="20"/>
                    <a:pt x="5079" y="49"/>
                  </a:cubicBezTo>
                  <a:cubicBezTo>
                    <a:pt x="5087" y="231"/>
                    <a:pt x="4909" y="355"/>
                    <a:pt x="4632" y="355"/>
                  </a:cubicBezTo>
                  <a:cubicBezTo>
                    <a:pt x="4602" y="355"/>
                    <a:pt x="4570" y="353"/>
                    <a:pt x="4537" y="350"/>
                  </a:cubicBezTo>
                  <a:cubicBezTo>
                    <a:pt x="4205" y="321"/>
                    <a:pt x="3783" y="30"/>
                    <a:pt x="3273" y="30"/>
                  </a:cubicBezTo>
                  <a:cubicBezTo>
                    <a:pt x="2750" y="30"/>
                    <a:pt x="2339" y="321"/>
                    <a:pt x="2009" y="350"/>
                  </a:cubicBezTo>
                  <a:cubicBezTo>
                    <a:pt x="1975" y="353"/>
                    <a:pt x="1942" y="355"/>
                    <a:pt x="1910" y="355"/>
                  </a:cubicBezTo>
                  <a:cubicBezTo>
                    <a:pt x="1625" y="355"/>
                    <a:pt x="1447" y="231"/>
                    <a:pt x="1458" y="49"/>
                  </a:cubicBezTo>
                  <a:cubicBezTo>
                    <a:pt x="1394" y="20"/>
                    <a:pt x="1290" y="1"/>
                    <a:pt x="1165" y="1"/>
                  </a:cubicBez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48"/>
            <p:cNvSpPr/>
            <p:nvPr/>
          </p:nvSpPr>
          <p:spPr>
            <a:xfrm>
              <a:off x="2846536" y="2426300"/>
              <a:ext cx="946894" cy="232891"/>
            </a:xfrm>
            <a:custGeom>
              <a:avLst/>
              <a:gdLst/>
              <a:ahLst/>
              <a:cxnLst/>
              <a:rect l="l" t="t" r="r" b="b"/>
              <a:pathLst>
                <a:path w="3521" h="866" extrusionOk="0">
                  <a:moveTo>
                    <a:pt x="3441" y="1"/>
                  </a:moveTo>
                  <a:cubicBezTo>
                    <a:pt x="3441" y="1"/>
                    <a:pt x="872" y="273"/>
                    <a:pt x="30" y="434"/>
                  </a:cubicBezTo>
                  <a:cubicBezTo>
                    <a:pt x="30" y="434"/>
                    <a:pt x="1" y="463"/>
                    <a:pt x="1" y="514"/>
                  </a:cubicBezTo>
                  <a:cubicBezTo>
                    <a:pt x="1" y="583"/>
                    <a:pt x="20" y="735"/>
                    <a:pt x="42" y="805"/>
                  </a:cubicBezTo>
                  <a:cubicBezTo>
                    <a:pt x="70" y="865"/>
                    <a:pt x="111" y="865"/>
                    <a:pt x="111" y="865"/>
                  </a:cubicBezTo>
                  <a:cubicBezTo>
                    <a:pt x="954" y="704"/>
                    <a:pt x="3521" y="434"/>
                    <a:pt x="3521" y="434"/>
                  </a:cubicBezTo>
                  <a:lnTo>
                    <a:pt x="3441" y="1"/>
                  </a:ln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48"/>
            <p:cNvSpPr/>
            <p:nvPr/>
          </p:nvSpPr>
          <p:spPr>
            <a:xfrm>
              <a:off x="2943616" y="2550543"/>
              <a:ext cx="56744" cy="70190"/>
            </a:xfrm>
            <a:custGeom>
              <a:avLst/>
              <a:gdLst/>
              <a:ahLst/>
              <a:cxnLst/>
              <a:rect l="l" t="t" r="r" b="b"/>
              <a:pathLst>
                <a:path w="211" h="261" extrusionOk="0">
                  <a:moveTo>
                    <a:pt x="80" y="1"/>
                  </a:moveTo>
                  <a:lnTo>
                    <a:pt x="1" y="141"/>
                  </a:lnTo>
                  <a:lnTo>
                    <a:pt x="121" y="261"/>
                  </a:lnTo>
                  <a:lnTo>
                    <a:pt x="210" y="112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rgbClr val="E36475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48"/>
            <p:cNvSpPr/>
            <p:nvPr/>
          </p:nvSpPr>
          <p:spPr>
            <a:xfrm>
              <a:off x="3013535" y="2539786"/>
              <a:ext cx="57282" cy="70728"/>
            </a:xfrm>
            <a:custGeom>
              <a:avLst/>
              <a:gdLst/>
              <a:ahLst/>
              <a:cxnLst/>
              <a:rect l="l" t="t" r="r" b="b"/>
              <a:pathLst>
                <a:path w="213" h="263" extrusionOk="0">
                  <a:moveTo>
                    <a:pt x="92" y="0"/>
                  </a:moveTo>
                  <a:lnTo>
                    <a:pt x="1" y="142"/>
                  </a:lnTo>
                  <a:lnTo>
                    <a:pt x="131" y="262"/>
                  </a:lnTo>
                  <a:lnTo>
                    <a:pt x="213" y="111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E36475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48"/>
            <p:cNvSpPr/>
            <p:nvPr/>
          </p:nvSpPr>
          <p:spPr>
            <a:xfrm>
              <a:off x="3086682" y="2529298"/>
              <a:ext cx="56744" cy="70190"/>
            </a:xfrm>
            <a:custGeom>
              <a:avLst/>
              <a:gdLst/>
              <a:ahLst/>
              <a:cxnLst/>
              <a:rect l="l" t="t" r="r" b="b"/>
              <a:pathLst>
                <a:path w="211" h="261" extrusionOk="0">
                  <a:moveTo>
                    <a:pt x="80" y="0"/>
                  </a:moveTo>
                  <a:lnTo>
                    <a:pt x="1" y="150"/>
                  </a:lnTo>
                  <a:lnTo>
                    <a:pt x="121" y="261"/>
                  </a:lnTo>
                  <a:lnTo>
                    <a:pt x="210" y="12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E36475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48"/>
            <p:cNvSpPr/>
            <p:nvPr/>
          </p:nvSpPr>
          <p:spPr>
            <a:xfrm>
              <a:off x="3156601" y="2518272"/>
              <a:ext cx="57282" cy="73417"/>
            </a:xfrm>
            <a:custGeom>
              <a:avLst/>
              <a:gdLst/>
              <a:ahLst/>
              <a:cxnLst/>
              <a:rect l="l" t="t" r="r" b="b"/>
              <a:pathLst>
                <a:path w="213" h="273" extrusionOk="0">
                  <a:moveTo>
                    <a:pt x="92" y="1"/>
                  </a:moveTo>
                  <a:lnTo>
                    <a:pt x="1" y="152"/>
                  </a:lnTo>
                  <a:lnTo>
                    <a:pt x="121" y="273"/>
                  </a:lnTo>
                  <a:lnTo>
                    <a:pt x="213" y="121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E36475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48"/>
            <p:cNvSpPr/>
            <p:nvPr/>
          </p:nvSpPr>
          <p:spPr>
            <a:xfrm>
              <a:off x="3230016" y="2510473"/>
              <a:ext cx="56475" cy="72879"/>
            </a:xfrm>
            <a:custGeom>
              <a:avLst/>
              <a:gdLst/>
              <a:ahLst/>
              <a:cxnLst/>
              <a:rect l="l" t="t" r="r" b="b"/>
              <a:pathLst>
                <a:path w="210" h="271" extrusionOk="0">
                  <a:moveTo>
                    <a:pt x="89" y="1"/>
                  </a:moveTo>
                  <a:lnTo>
                    <a:pt x="0" y="150"/>
                  </a:lnTo>
                  <a:lnTo>
                    <a:pt x="120" y="270"/>
                  </a:lnTo>
                  <a:lnTo>
                    <a:pt x="210" y="121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rgbClr val="E36475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48"/>
            <p:cNvSpPr/>
            <p:nvPr/>
          </p:nvSpPr>
          <p:spPr>
            <a:xfrm>
              <a:off x="3302356" y="2502136"/>
              <a:ext cx="54054" cy="70190"/>
            </a:xfrm>
            <a:custGeom>
              <a:avLst/>
              <a:gdLst/>
              <a:ahLst/>
              <a:cxnLst/>
              <a:rect l="l" t="t" r="r" b="b"/>
              <a:pathLst>
                <a:path w="201" h="261" extrusionOk="0">
                  <a:moveTo>
                    <a:pt x="80" y="0"/>
                  </a:moveTo>
                  <a:lnTo>
                    <a:pt x="1" y="140"/>
                  </a:lnTo>
                  <a:lnTo>
                    <a:pt x="111" y="260"/>
                  </a:lnTo>
                  <a:lnTo>
                    <a:pt x="201" y="12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E36475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48"/>
            <p:cNvSpPr/>
            <p:nvPr/>
          </p:nvSpPr>
          <p:spPr>
            <a:xfrm>
              <a:off x="3372275" y="2494338"/>
              <a:ext cx="57282" cy="70190"/>
            </a:xfrm>
            <a:custGeom>
              <a:avLst/>
              <a:gdLst/>
              <a:ahLst/>
              <a:cxnLst/>
              <a:rect l="l" t="t" r="r" b="b"/>
              <a:pathLst>
                <a:path w="213" h="261" extrusionOk="0">
                  <a:moveTo>
                    <a:pt x="92" y="0"/>
                  </a:moveTo>
                  <a:lnTo>
                    <a:pt x="1" y="140"/>
                  </a:lnTo>
                  <a:lnTo>
                    <a:pt x="121" y="261"/>
                  </a:lnTo>
                  <a:lnTo>
                    <a:pt x="213" y="121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E36475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48"/>
            <p:cNvSpPr/>
            <p:nvPr/>
          </p:nvSpPr>
          <p:spPr>
            <a:xfrm>
              <a:off x="3445422" y="2486001"/>
              <a:ext cx="54054" cy="70190"/>
            </a:xfrm>
            <a:custGeom>
              <a:avLst/>
              <a:gdLst/>
              <a:ahLst/>
              <a:cxnLst/>
              <a:rect l="l" t="t" r="r" b="b"/>
              <a:pathLst>
                <a:path w="201" h="261" extrusionOk="0">
                  <a:moveTo>
                    <a:pt x="90" y="0"/>
                  </a:moveTo>
                  <a:lnTo>
                    <a:pt x="1" y="140"/>
                  </a:lnTo>
                  <a:lnTo>
                    <a:pt x="121" y="260"/>
                  </a:lnTo>
                  <a:lnTo>
                    <a:pt x="201" y="12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E36475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48"/>
            <p:cNvSpPr/>
            <p:nvPr/>
          </p:nvSpPr>
          <p:spPr>
            <a:xfrm>
              <a:off x="3515341" y="2474975"/>
              <a:ext cx="57282" cy="73417"/>
            </a:xfrm>
            <a:custGeom>
              <a:avLst/>
              <a:gdLst/>
              <a:ahLst/>
              <a:cxnLst/>
              <a:rect l="l" t="t" r="r" b="b"/>
              <a:pathLst>
                <a:path w="213" h="273" extrusionOk="0">
                  <a:moveTo>
                    <a:pt x="92" y="0"/>
                  </a:moveTo>
                  <a:lnTo>
                    <a:pt x="1" y="152"/>
                  </a:lnTo>
                  <a:lnTo>
                    <a:pt x="121" y="272"/>
                  </a:lnTo>
                  <a:lnTo>
                    <a:pt x="213" y="13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E36475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48"/>
            <p:cNvSpPr/>
            <p:nvPr/>
          </p:nvSpPr>
          <p:spPr>
            <a:xfrm>
              <a:off x="3588487" y="2469597"/>
              <a:ext cx="56744" cy="70459"/>
            </a:xfrm>
            <a:custGeom>
              <a:avLst/>
              <a:gdLst/>
              <a:ahLst/>
              <a:cxnLst/>
              <a:rect l="l" t="t" r="r" b="b"/>
              <a:pathLst>
                <a:path w="211" h="262" extrusionOk="0">
                  <a:moveTo>
                    <a:pt x="90" y="1"/>
                  </a:moveTo>
                  <a:lnTo>
                    <a:pt x="1" y="141"/>
                  </a:lnTo>
                  <a:lnTo>
                    <a:pt x="121" y="261"/>
                  </a:lnTo>
                  <a:lnTo>
                    <a:pt x="210" y="121"/>
                  </a:lnTo>
                  <a:lnTo>
                    <a:pt x="90" y="1"/>
                  </a:lnTo>
                  <a:close/>
                </a:path>
              </a:pathLst>
            </a:custGeom>
            <a:solidFill>
              <a:srgbClr val="E36475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48"/>
            <p:cNvSpPr/>
            <p:nvPr/>
          </p:nvSpPr>
          <p:spPr>
            <a:xfrm>
              <a:off x="3661096" y="2462067"/>
              <a:ext cx="54592" cy="70190"/>
            </a:xfrm>
            <a:custGeom>
              <a:avLst/>
              <a:gdLst/>
              <a:ahLst/>
              <a:cxnLst/>
              <a:rect l="l" t="t" r="r" b="b"/>
              <a:pathLst>
                <a:path w="203" h="261" extrusionOk="0">
                  <a:moveTo>
                    <a:pt x="82" y="0"/>
                  </a:moveTo>
                  <a:lnTo>
                    <a:pt x="1" y="140"/>
                  </a:lnTo>
                  <a:lnTo>
                    <a:pt x="111" y="260"/>
                  </a:lnTo>
                  <a:lnTo>
                    <a:pt x="203" y="12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E36475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48"/>
            <p:cNvSpPr/>
            <p:nvPr/>
          </p:nvSpPr>
          <p:spPr>
            <a:xfrm>
              <a:off x="2919144" y="2531987"/>
              <a:ext cx="24741" cy="116177"/>
            </a:xfrm>
            <a:custGeom>
              <a:avLst/>
              <a:gdLst/>
              <a:ahLst/>
              <a:cxnLst/>
              <a:rect l="l" t="t" r="r" b="b"/>
              <a:pathLst>
                <a:path w="92" h="432" fill="none" extrusionOk="0">
                  <a:moveTo>
                    <a:pt x="12" y="0"/>
                  </a:moveTo>
                  <a:cubicBezTo>
                    <a:pt x="12" y="0"/>
                    <a:pt x="0" y="41"/>
                    <a:pt x="12" y="101"/>
                  </a:cubicBezTo>
                  <a:cubicBezTo>
                    <a:pt x="22" y="161"/>
                    <a:pt x="51" y="330"/>
                    <a:pt x="61" y="361"/>
                  </a:cubicBezTo>
                  <a:cubicBezTo>
                    <a:pt x="61" y="402"/>
                    <a:pt x="92" y="431"/>
                    <a:pt x="92" y="431"/>
                  </a:cubicBez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48"/>
            <p:cNvSpPr/>
            <p:nvPr/>
          </p:nvSpPr>
          <p:spPr>
            <a:xfrm>
              <a:off x="3718107" y="2432216"/>
              <a:ext cx="16405" cy="116177"/>
            </a:xfrm>
            <a:custGeom>
              <a:avLst/>
              <a:gdLst/>
              <a:ahLst/>
              <a:cxnLst/>
              <a:rect l="l" t="t" r="r" b="b"/>
              <a:pathLst>
                <a:path w="61" h="432" fill="none" extrusionOk="0">
                  <a:moveTo>
                    <a:pt x="0" y="0"/>
                  </a:moveTo>
                  <a:cubicBezTo>
                    <a:pt x="0" y="0"/>
                    <a:pt x="0" y="219"/>
                    <a:pt x="61" y="431"/>
                  </a:cubicBez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48"/>
            <p:cNvSpPr/>
            <p:nvPr/>
          </p:nvSpPr>
          <p:spPr>
            <a:xfrm>
              <a:off x="3744730" y="2345354"/>
              <a:ext cx="124513" cy="270541"/>
            </a:xfrm>
            <a:custGeom>
              <a:avLst/>
              <a:gdLst/>
              <a:ahLst/>
              <a:cxnLst/>
              <a:rect l="l" t="t" r="r" b="b"/>
              <a:pathLst>
                <a:path w="463" h="1006" extrusionOk="0">
                  <a:moveTo>
                    <a:pt x="237" y="0"/>
                  </a:moveTo>
                  <a:cubicBezTo>
                    <a:pt x="235" y="0"/>
                    <a:pt x="233" y="0"/>
                    <a:pt x="231" y="1"/>
                  </a:cubicBezTo>
                  <a:lnTo>
                    <a:pt x="121" y="13"/>
                  </a:lnTo>
                  <a:cubicBezTo>
                    <a:pt x="41" y="22"/>
                    <a:pt x="0" y="253"/>
                    <a:pt x="32" y="523"/>
                  </a:cubicBezTo>
                  <a:cubicBezTo>
                    <a:pt x="60" y="789"/>
                    <a:pt x="148" y="1005"/>
                    <a:pt x="226" y="1005"/>
                  </a:cubicBezTo>
                  <a:cubicBezTo>
                    <a:pt x="228" y="1005"/>
                    <a:pt x="230" y="1005"/>
                    <a:pt x="231" y="1005"/>
                  </a:cubicBezTo>
                  <a:lnTo>
                    <a:pt x="342" y="985"/>
                  </a:lnTo>
                  <a:cubicBezTo>
                    <a:pt x="422" y="976"/>
                    <a:pt x="463" y="754"/>
                    <a:pt x="434" y="482"/>
                  </a:cubicBezTo>
                  <a:cubicBezTo>
                    <a:pt x="394" y="209"/>
                    <a:pt x="317" y="0"/>
                    <a:pt x="237" y="0"/>
                  </a:cubicBezTo>
                  <a:close/>
                </a:path>
              </a:pathLst>
            </a:custGeom>
            <a:solidFill>
              <a:srgbClr val="3B9AAD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48"/>
            <p:cNvSpPr/>
            <p:nvPr/>
          </p:nvSpPr>
          <p:spPr>
            <a:xfrm>
              <a:off x="3777001" y="2345354"/>
              <a:ext cx="92242" cy="265163"/>
            </a:xfrm>
            <a:custGeom>
              <a:avLst/>
              <a:gdLst/>
              <a:ahLst/>
              <a:cxnLst/>
              <a:rect l="l" t="t" r="r" b="b"/>
              <a:pathLst>
                <a:path w="343" h="986" extrusionOk="0">
                  <a:moveTo>
                    <a:pt x="117" y="0"/>
                  </a:moveTo>
                  <a:cubicBezTo>
                    <a:pt x="115" y="0"/>
                    <a:pt x="113" y="0"/>
                    <a:pt x="111" y="1"/>
                  </a:cubicBezTo>
                  <a:cubicBezTo>
                    <a:pt x="32" y="13"/>
                    <a:pt x="1" y="241"/>
                    <a:pt x="32" y="514"/>
                  </a:cubicBezTo>
                  <a:cubicBezTo>
                    <a:pt x="60" y="777"/>
                    <a:pt x="148" y="986"/>
                    <a:pt x="217" y="986"/>
                  </a:cubicBezTo>
                  <a:cubicBezTo>
                    <a:pt x="219" y="986"/>
                    <a:pt x="221" y="986"/>
                    <a:pt x="222" y="985"/>
                  </a:cubicBezTo>
                  <a:cubicBezTo>
                    <a:pt x="302" y="976"/>
                    <a:pt x="343" y="754"/>
                    <a:pt x="314" y="482"/>
                  </a:cubicBezTo>
                  <a:cubicBezTo>
                    <a:pt x="274" y="209"/>
                    <a:pt x="197" y="0"/>
                    <a:pt x="117" y="0"/>
                  </a:cubicBezTo>
                  <a:close/>
                </a:path>
              </a:pathLst>
            </a:custGeom>
            <a:solidFill>
              <a:srgbClr val="3B9AAD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48"/>
            <p:cNvSpPr/>
            <p:nvPr/>
          </p:nvSpPr>
          <p:spPr>
            <a:xfrm>
              <a:off x="3809271" y="2408551"/>
              <a:ext cx="2488117" cy="228588"/>
            </a:xfrm>
            <a:custGeom>
              <a:avLst/>
              <a:gdLst/>
              <a:ahLst/>
              <a:cxnLst/>
              <a:rect l="l" t="t" r="r" b="b"/>
              <a:pathLst>
                <a:path w="9252" h="850" extrusionOk="0">
                  <a:moveTo>
                    <a:pt x="2427" y="0"/>
                  </a:moveTo>
                  <a:cubicBezTo>
                    <a:pt x="1008" y="0"/>
                    <a:pt x="32" y="57"/>
                    <a:pt x="32" y="57"/>
                  </a:cubicBezTo>
                  <a:cubicBezTo>
                    <a:pt x="1" y="149"/>
                    <a:pt x="13" y="358"/>
                    <a:pt x="83" y="459"/>
                  </a:cubicBezTo>
                  <a:cubicBezTo>
                    <a:pt x="969" y="405"/>
                    <a:pt x="1831" y="383"/>
                    <a:pt x="2650" y="383"/>
                  </a:cubicBezTo>
                  <a:cubicBezTo>
                    <a:pt x="6410" y="383"/>
                    <a:pt x="9252" y="849"/>
                    <a:pt x="9252" y="849"/>
                  </a:cubicBezTo>
                  <a:cubicBezTo>
                    <a:pt x="9172" y="700"/>
                    <a:pt x="9001" y="560"/>
                    <a:pt x="8830" y="500"/>
                  </a:cubicBezTo>
                  <a:cubicBezTo>
                    <a:pt x="6705" y="91"/>
                    <a:pt x="4214" y="0"/>
                    <a:pt x="242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48"/>
            <p:cNvSpPr/>
            <p:nvPr/>
          </p:nvSpPr>
          <p:spPr>
            <a:xfrm>
              <a:off x="3815188" y="2407475"/>
              <a:ext cx="2438903" cy="178299"/>
            </a:xfrm>
            <a:custGeom>
              <a:avLst/>
              <a:gdLst/>
              <a:ahLst/>
              <a:cxnLst/>
              <a:rect l="l" t="t" r="r" b="b"/>
              <a:pathLst>
                <a:path w="9069" h="663" fill="none" extrusionOk="0">
                  <a:moveTo>
                    <a:pt x="1" y="232"/>
                  </a:moveTo>
                  <a:cubicBezTo>
                    <a:pt x="5026" y="1"/>
                    <a:pt x="9068" y="663"/>
                    <a:pt x="9068" y="663"/>
                  </a:cubicBez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48"/>
            <p:cNvSpPr/>
            <p:nvPr/>
          </p:nvSpPr>
          <p:spPr>
            <a:xfrm>
              <a:off x="3977078" y="2442435"/>
              <a:ext cx="56744" cy="858417"/>
            </a:xfrm>
            <a:custGeom>
              <a:avLst/>
              <a:gdLst/>
              <a:ahLst/>
              <a:cxnLst/>
              <a:rect l="l" t="t" r="r" b="b"/>
              <a:pathLst>
                <a:path w="211" h="3192" extrusionOk="0">
                  <a:moveTo>
                    <a:pt x="111" y="1"/>
                  </a:moveTo>
                  <a:cubicBezTo>
                    <a:pt x="51" y="1"/>
                    <a:pt x="1" y="42"/>
                    <a:pt x="1" y="102"/>
                  </a:cubicBezTo>
                  <a:lnTo>
                    <a:pt x="1" y="3191"/>
                  </a:lnTo>
                  <a:lnTo>
                    <a:pt x="210" y="3191"/>
                  </a:lnTo>
                  <a:lnTo>
                    <a:pt x="210" y="102"/>
                  </a:lnTo>
                  <a:cubicBezTo>
                    <a:pt x="210" y="42"/>
                    <a:pt x="160" y="1"/>
                    <a:pt x="111" y="1"/>
                  </a:cubicBez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48"/>
            <p:cNvSpPr/>
            <p:nvPr/>
          </p:nvSpPr>
          <p:spPr>
            <a:xfrm>
              <a:off x="5147689" y="2442435"/>
              <a:ext cx="57282" cy="858417"/>
            </a:xfrm>
            <a:custGeom>
              <a:avLst/>
              <a:gdLst/>
              <a:ahLst/>
              <a:cxnLst/>
              <a:rect l="l" t="t" r="r" b="b"/>
              <a:pathLst>
                <a:path w="213" h="3192" extrusionOk="0">
                  <a:moveTo>
                    <a:pt x="112" y="1"/>
                  </a:moveTo>
                  <a:cubicBezTo>
                    <a:pt x="51" y="1"/>
                    <a:pt x="1" y="42"/>
                    <a:pt x="1" y="102"/>
                  </a:cubicBezTo>
                  <a:lnTo>
                    <a:pt x="1" y="3191"/>
                  </a:lnTo>
                  <a:lnTo>
                    <a:pt x="213" y="3191"/>
                  </a:lnTo>
                  <a:lnTo>
                    <a:pt x="213" y="102"/>
                  </a:lnTo>
                  <a:cubicBezTo>
                    <a:pt x="213" y="42"/>
                    <a:pt x="162" y="1"/>
                    <a:pt x="112" y="1"/>
                  </a:cubicBez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48"/>
            <p:cNvSpPr/>
            <p:nvPr/>
          </p:nvSpPr>
          <p:spPr>
            <a:xfrm>
              <a:off x="3272506" y="2738790"/>
              <a:ext cx="2638717" cy="219445"/>
            </a:xfrm>
            <a:custGeom>
              <a:avLst/>
              <a:gdLst/>
              <a:ahLst/>
              <a:cxnLst/>
              <a:rect l="l" t="t" r="r" b="b"/>
              <a:pathLst>
                <a:path w="9812" h="816" extrusionOk="0">
                  <a:moveTo>
                    <a:pt x="4954" y="1"/>
                  </a:moveTo>
                  <a:cubicBezTo>
                    <a:pt x="3299" y="1"/>
                    <a:pt x="1643" y="119"/>
                    <a:pt x="1" y="356"/>
                  </a:cubicBezTo>
                  <a:cubicBezTo>
                    <a:pt x="23" y="505"/>
                    <a:pt x="52" y="666"/>
                    <a:pt x="71" y="815"/>
                  </a:cubicBezTo>
                  <a:cubicBezTo>
                    <a:pt x="1687" y="587"/>
                    <a:pt x="3319" y="472"/>
                    <a:pt x="4951" y="472"/>
                  </a:cubicBezTo>
                  <a:cubicBezTo>
                    <a:pt x="6532" y="472"/>
                    <a:pt x="8113" y="579"/>
                    <a:pt x="9683" y="796"/>
                  </a:cubicBezTo>
                  <a:cubicBezTo>
                    <a:pt x="9687" y="797"/>
                    <a:pt x="9691" y="797"/>
                    <a:pt x="9696" y="797"/>
                  </a:cubicBezTo>
                  <a:cubicBezTo>
                    <a:pt x="9752" y="797"/>
                    <a:pt x="9812" y="741"/>
                    <a:pt x="9803" y="685"/>
                  </a:cubicBezTo>
                  <a:cubicBezTo>
                    <a:pt x="9793" y="625"/>
                    <a:pt x="9603" y="315"/>
                    <a:pt x="9473" y="295"/>
                  </a:cubicBezTo>
                  <a:cubicBezTo>
                    <a:pt x="7974" y="99"/>
                    <a:pt x="6464" y="1"/>
                    <a:pt x="4954" y="1"/>
                  </a:cubicBezTo>
                  <a:close/>
                </a:path>
              </a:pathLst>
            </a:custGeom>
            <a:solidFill>
              <a:srgbClr val="5A4C70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48"/>
            <p:cNvSpPr/>
            <p:nvPr/>
          </p:nvSpPr>
          <p:spPr>
            <a:xfrm>
              <a:off x="3359367" y="2820542"/>
              <a:ext cx="19094" cy="127203"/>
            </a:xfrm>
            <a:custGeom>
              <a:avLst/>
              <a:gdLst/>
              <a:ahLst/>
              <a:cxnLst/>
              <a:rect l="l" t="t" r="r" b="b"/>
              <a:pathLst>
                <a:path w="71" h="473" fill="none" extrusionOk="0">
                  <a:moveTo>
                    <a:pt x="1" y="1"/>
                  </a:moveTo>
                  <a:lnTo>
                    <a:pt x="70" y="473"/>
                  </a:lnTo>
                </a:path>
              </a:pathLst>
            </a:custGeom>
            <a:noFill/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48"/>
            <p:cNvSpPr/>
            <p:nvPr/>
          </p:nvSpPr>
          <p:spPr>
            <a:xfrm>
              <a:off x="3834012" y="2750084"/>
              <a:ext cx="43566" cy="165390"/>
            </a:xfrm>
            <a:custGeom>
              <a:avLst/>
              <a:gdLst/>
              <a:ahLst/>
              <a:cxnLst/>
              <a:rect l="l" t="t" r="r" b="b"/>
              <a:pathLst>
                <a:path w="162" h="615" extrusionOk="0">
                  <a:moveTo>
                    <a:pt x="61" y="1"/>
                  </a:moveTo>
                  <a:cubicBezTo>
                    <a:pt x="29" y="1"/>
                    <a:pt x="0" y="32"/>
                    <a:pt x="10" y="61"/>
                  </a:cubicBezTo>
                  <a:lnTo>
                    <a:pt x="41" y="554"/>
                  </a:lnTo>
                  <a:cubicBezTo>
                    <a:pt x="41" y="583"/>
                    <a:pt x="70" y="615"/>
                    <a:pt x="111" y="615"/>
                  </a:cubicBezTo>
                  <a:cubicBezTo>
                    <a:pt x="140" y="602"/>
                    <a:pt x="162" y="574"/>
                    <a:pt x="162" y="542"/>
                  </a:cubicBezTo>
                  <a:lnTo>
                    <a:pt x="131" y="61"/>
                  </a:lnTo>
                  <a:cubicBezTo>
                    <a:pt x="121" y="22"/>
                    <a:pt x="90" y="1"/>
                    <a:pt x="61" y="1"/>
                  </a:cubicBezTo>
                  <a:close/>
                </a:path>
              </a:pathLst>
            </a:custGeom>
            <a:solidFill>
              <a:srgbClr val="3B9AAD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48"/>
            <p:cNvSpPr/>
            <p:nvPr/>
          </p:nvSpPr>
          <p:spPr>
            <a:xfrm>
              <a:off x="3866282" y="2747395"/>
              <a:ext cx="43835" cy="164853"/>
            </a:xfrm>
            <a:custGeom>
              <a:avLst/>
              <a:gdLst/>
              <a:ahLst/>
              <a:cxnLst/>
              <a:rect l="l" t="t" r="r" b="b"/>
              <a:pathLst>
                <a:path w="163" h="613" extrusionOk="0">
                  <a:moveTo>
                    <a:pt x="61" y="1"/>
                  </a:moveTo>
                  <a:cubicBezTo>
                    <a:pt x="30" y="1"/>
                    <a:pt x="1" y="32"/>
                    <a:pt x="11" y="71"/>
                  </a:cubicBezTo>
                  <a:lnTo>
                    <a:pt x="42" y="552"/>
                  </a:lnTo>
                  <a:cubicBezTo>
                    <a:pt x="42" y="584"/>
                    <a:pt x="71" y="612"/>
                    <a:pt x="112" y="612"/>
                  </a:cubicBezTo>
                  <a:cubicBezTo>
                    <a:pt x="141" y="603"/>
                    <a:pt x="162" y="574"/>
                    <a:pt x="162" y="543"/>
                  </a:cubicBezTo>
                  <a:lnTo>
                    <a:pt x="131" y="61"/>
                  </a:lnTo>
                  <a:cubicBezTo>
                    <a:pt x="121" y="23"/>
                    <a:pt x="90" y="1"/>
                    <a:pt x="61" y="1"/>
                  </a:cubicBezTo>
                  <a:close/>
                </a:path>
              </a:pathLst>
            </a:custGeom>
            <a:solidFill>
              <a:srgbClr val="3B9AAD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48"/>
            <p:cNvSpPr/>
            <p:nvPr/>
          </p:nvSpPr>
          <p:spPr>
            <a:xfrm>
              <a:off x="3898822" y="2744975"/>
              <a:ext cx="43566" cy="164584"/>
            </a:xfrm>
            <a:custGeom>
              <a:avLst/>
              <a:gdLst/>
              <a:ahLst/>
              <a:cxnLst/>
              <a:rect l="l" t="t" r="r" b="b"/>
              <a:pathLst>
                <a:path w="162" h="612" extrusionOk="0">
                  <a:moveTo>
                    <a:pt x="60" y="0"/>
                  </a:moveTo>
                  <a:cubicBezTo>
                    <a:pt x="29" y="0"/>
                    <a:pt x="0" y="32"/>
                    <a:pt x="10" y="70"/>
                  </a:cubicBezTo>
                  <a:lnTo>
                    <a:pt x="41" y="552"/>
                  </a:lnTo>
                  <a:cubicBezTo>
                    <a:pt x="41" y="583"/>
                    <a:pt x="70" y="612"/>
                    <a:pt x="111" y="612"/>
                  </a:cubicBezTo>
                  <a:cubicBezTo>
                    <a:pt x="140" y="602"/>
                    <a:pt x="162" y="583"/>
                    <a:pt x="162" y="542"/>
                  </a:cubicBezTo>
                  <a:lnTo>
                    <a:pt x="130" y="60"/>
                  </a:lnTo>
                  <a:cubicBezTo>
                    <a:pt x="121" y="20"/>
                    <a:pt x="89" y="0"/>
                    <a:pt x="60" y="0"/>
                  </a:cubicBezTo>
                  <a:close/>
                </a:path>
              </a:pathLst>
            </a:custGeom>
            <a:solidFill>
              <a:srgbClr val="3B9AAD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48"/>
            <p:cNvSpPr/>
            <p:nvPr/>
          </p:nvSpPr>
          <p:spPr>
            <a:xfrm>
              <a:off x="5336740" y="2750084"/>
              <a:ext cx="43028" cy="165390"/>
            </a:xfrm>
            <a:custGeom>
              <a:avLst/>
              <a:gdLst/>
              <a:ahLst/>
              <a:cxnLst/>
              <a:rect l="l" t="t" r="r" b="b"/>
              <a:pathLst>
                <a:path w="160" h="615" extrusionOk="0">
                  <a:moveTo>
                    <a:pt x="112" y="1"/>
                  </a:moveTo>
                  <a:cubicBezTo>
                    <a:pt x="71" y="1"/>
                    <a:pt x="39" y="22"/>
                    <a:pt x="39" y="61"/>
                  </a:cubicBezTo>
                  <a:lnTo>
                    <a:pt x="1" y="542"/>
                  </a:lnTo>
                  <a:cubicBezTo>
                    <a:pt x="1" y="574"/>
                    <a:pt x="30" y="602"/>
                    <a:pt x="61" y="615"/>
                  </a:cubicBezTo>
                  <a:cubicBezTo>
                    <a:pt x="90" y="615"/>
                    <a:pt x="121" y="583"/>
                    <a:pt x="121" y="554"/>
                  </a:cubicBezTo>
                  <a:lnTo>
                    <a:pt x="160" y="61"/>
                  </a:lnTo>
                  <a:cubicBezTo>
                    <a:pt x="160" y="32"/>
                    <a:pt x="141" y="1"/>
                    <a:pt x="112" y="1"/>
                  </a:cubicBezTo>
                  <a:close/>
                </a:path>
              </a:pathLst>
            </a:custGeom>
            <a:solidFill>
              <a:srgbClr val="3B9AAD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48"/>
            <p:cNvSpPr/>
            <p:nvPr/>
          </p:nvSpPr>
          <p:spPr>
            <a:xfrm>
              <a:off x="5304470" y="2747395"/>
              <a:ext cx="43028" cy="164853"/>
            </a:xfrm>
            <a:custGeom>
              <a:avLst/>
              <a:gdLst/>
              <a:ahLst/>
              <a:cxnLst/>
              <a:rect l="l" t="t" r="r" b="b"/>
              <a:pathLst>
                <a:path w="160" h="613" extrusionOk="0">
                  <a:moveTo>
                    <a:pt x="111" y="1"/>
                  </a:moveTo>
                  <a:cubicBezTo>
                    <a:pt x="70" y="1"/>
                    <a:pt x="39" y="23"/>
                    <a:pt x="39" y="61"/>
                  </a:cubicBezTo>
                  <a:lnTo>
                    <a:pt x="0" y="543"/>
                  </a:lnTo>
                  <a:cubicBezTo>
                    <a:pt x="0" y="574"/>
                    <a:pt x="29" y="603"/>
                    <a:pt x="61" y="612"/>
                  </a:cubicBezTo>
                  <a:cubicBezTo>
                    <a:pt x="90" y="612"/>
                    <a:pt x="121" y="584"/>
                    <a:pt x="121" y="552"/>
                  </a:cubicBezTo>
                  <a:lnTo>
                    <a:pt x="159" y="71"/>
                  </a:lnTo>
                  <a:cubicBezTo>
                    <a:pt x="159" y="32"/>
                    <a:pt x="140" y="1"/>
                    <a:pt x="111" y="1"/>
                  </a:cubicBezTo>
                  <a:close/>
                </a:path>
              </a:pathLst>
            </a:custGeom>
            <a:solidFill>
              <a:srgbClr val="3B9AAD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48"/>
            <p:cNvSpPr/>
            <p:nvPr/>
          </p:nvSpPr>
          <p:spPr>
            <a:xfrm>
              <a:off x="5272199" y="2744975"/>
              <a:ext cx="43028" cy="164584"/>
            </a:xfrm>
            <a:custGeom>
              <a:avLst/>
              <a:gdLst/>
              <a:ahLst/>
              <a:cxnLst/>
              <a:rect l="l" t="t" r="r" b="b"/>
              <a:pathLst>
                <a:path w="160" h="612" extrusionOk="0">
                  <a:moveTo>
                    <a:pt x="111" y="0"/>
                  </a:moveTo>
                  <a:cubicBezTo>
                    <a:pt x="70" y="0"/>
                    <a:pt x="39" y="20"/>
                    <a:pt x="39" y="60"/>
                  </a:cubicBezTo>
                  <a:lnTo>
                    <a:pt x="0" y="542"/>
                  </a:lnTo>
                  <a:cubicBezTo>
                    <a:pt x="0" y="583"/>
                    <a:pt x="29" y="602"/>
                    <a:pt x="60" y="612"/>
                  </a:cubicBezTo>
                  <a:cubicBezTo>
                    <a:pt x="89" y="612"/>
                    <a:pt x="120" y="583"/>
                    <a:pt x="120" y="552"/>
                  </a:cubicBezTo>
                  <a:lnTo>
                    <a:pt x="159" y="70"/>
                  </a:lnTo>
                  <a:cubicBezTo>
                    <a:pt x="159" y="32"/>
                    <a:pt x="140" y="0"/>
                    <a:pt x="111" y="0"/>
                  </a:cubicBezTo>
                  <a:close/>
                </a:path>
              </a:pathLst>
            </a:custGeom>
            <a:solidFill>
              <a:srgbClr val="3B9AAD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48"/>
            <p:cNvSpPr/>
            <p:nvPr/>
          </p:nvSpPr>
          <p:spPr>
            <a:xfrm>
              <a:off x="3977078" y="2809785"/>
              <a:ext cx="56744" cy="491062"/>
            </a:xfrm>
            <a:custGeom>
              <a:avLst/>
              <a:gdLst/>
              <a:ahLst/>
              <a:cxnLst/>
              <a:rect l="l" t="t" r="r" b="b"/>
              <a:pathLst>
                <a:path w="211" h="1826" extrusionOk="0">
                  <a:moveTo>
                    <a:pt x="111" y="0"/>
                  </a:moveTo>
                  <a:cubicBezTo>
                    <a:pt x="51" y="0"/>
                    <a:pt x="1" y="41"/>
                    <a:pt x="1" y="101"/>
                  </a:cubicBezTo>
                  <a:lnTo>
                    <a:pt x="1" y="1825"/>
                  </a:lnTo>
                  <a:lnTo>
                    <a:pt x="210" y="1825"/>
                  </a:lnTo>
                  <a:lnTo>
                    <a:pt x="210" y="101"/>
                  </a:lnTo>
                  <a:cubicBezTo>
                    <a:pt x="210" y="41"/>
                    <a:pt x="160" y="0"/>
                    <a:pt x="111" y="0"/>
                  </a:cubicBez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48"/>
            <p:cNvSpPr/>
            <p:nvPr/>
          </p:nvSpPr>
          <p:spPr>
            <a:xfrm>
              <a:off x="5147689" y="2809785"/>
              <a:ext cx="57282" cy="491062"/>
            </a:xfrm>
            <a:custGeom>
              <a:avLst/>
              <a:gdLst/>
              <a:ahLst/>
              <a:cxnLst/>
              <a:rect l="l" t="t" r="r" b="b"/>
              <a:pathLst>
                <a:path w="213" h="1826" extrusionOk="0">
                  <a:moveTo>
                    <a:pt x="112" y="0"/>
                  </a:moveTo>
                  <a:cubicBezTo>
                    <a:pt x="51" y="0"/>
                    <a:pt x="1" y="41"/>
                    <a:pt x="1" y="101"/>
                  </a:cubicBezTo>
                  <a:lnTo>
                    <a:pt x="1" y="1825"/>
                  </a:lnTo>
                  <a:lnTo>
                    <a:pt x="213" y="1825"/>
                  </a:lnTo>
                  <a:lnTo>
                    <a:pt x="213" y="101"/>
                  </a:lnTo>
                  <a:cubicBezTo>
                    <a:pt x="213" y="41"/>
                    <a:pt x="162" y="0"/>
                    <a:pt x="112" y="0"/>
                  </a:cubicBezTo>
                  <a:close/>
                </a:path>
              </a:pathLst>
            </a:custGeom>
            <a:solidFill>
              <a:srgbClr val="C9B9BC"/>
            </a:solidFill>
            <a:ln w="9525" cap="flat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13" name="Google Shape;2213;p48"/>
          <p:cNvSpPr/>
          <p:nvPr/>
        </p:nvSpPr>
        <p:spPr>
          <a:xfrm>
            <a:off x="4489782" y="3933664"/>
            <a:ext cx="164380" cy="48956"/>
          </a:xfrm>
          <a:custGeom>
            <a:avLst/>
            <a:gdLst/>
            <a:ahLst/>
            <a:cxnLst/>
            <a:rect l="l" t="t" r="r" b="b"/>
            <a:pathLst>
              <a:path w="1014" h="302" extrusionOk="0">
                <a:moveTo>
                  <a:pt x="0" y="1"/>
                </a:moveTo>
                <a:lnTo>
                  <a:pt x="0" y="302"/>
                </a:lnTo>
                <a:lnTo>
                  <a:pt x="1014" y="302"/>
                </a:lnTo>
                <a:lnTo>
                  <a:pt x="1014" y="1"/>
                </a:lnTo>
                <a:close/>
              </a:path>
            </a:pathLst>
          </a:custGeom>
          <a:solidFill>
            <a:srgbClr val="3B9AAD"/>
          </a:solidFill>
          <a:ln w="9525" cap="rnd" cmpd="sng">
            <a:solidFill>
              <a:srgbClr val="341E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4" name="Google Shape;2214;p48"/>
          <p:cNvGrpSpPr/>
          <p:nvPr/>
        </p:nvGrpSpPr>
        <p:grpSpPr>
          <a:xfrm>
            <a:off x="7137920" y="1894628"/>
            <a:ext cx="1414976" cy="2216631"/>
            <a:chOff x="-2887400" y="1017544"/>
            <a:chExt cx="2355937" cy="3690695"/>
          </a:xfrm>
        </p:grpSpPr>
        <p:sp>
          <p:nvSpPr>
            <p:cNvPr id="2215" name="Google Shape;2215;p48"/>
            <p:cNvSpPr/>
            <p:nvPr/>
          </p:nvSpPr>
          <p:spPr>
            <a:xfrm>
              <a:off x="-2124931" y="2386867"/>
              <a:ext cx="280265" cy="224103"/>
            </a:xfrm>
            <a:custGeom>
              <a:avLst/>
              <a:gdLst/>
              <a:ahLst/>
              <a:cxnLst/>
              <a:rect l="l" t="t" r="r" b="b"/>
              <a:pathLst>
                <a:path w="544" h="435" extrusionOk="0">
                  <a:moveTo>
                    <a:pt x="56" y="0"/>
                  </a:moveTo>
                  <a:cubicBezTo>
                    <a:pt x="24" y="0"/>
                    <a:pt x="0" y="38"/>
                    <a:pt x="32" y="70"/>
                  </a:cubicBezTo>
                  <a:cubicBezTo>
                    <a:pt x="172" y="191"/>
                    <a:pt x="312" y="301"/>
                    <a:pt x="463" y="422"/>
                  </a:cubicBezTo>
                  <a:cubicBezTo>
                    <a:pt x="473" y="431"/>
                    <a:pt x="483" y="434"/>
                    <a:pt x="492" y="434"/>
                  </a:cubicBezTo>
                  <a:cubicBezTo>
                    <a:pt x="522" y="434"/>
                    <a:pt x="544" y="394"/>
                    <a:pt x="514" y="371"/>
                  </a:cubicBezTo>
                  <a:cubicBezTo>
                    <a:pt x="372" y="251"/>
                    <a:pt x="232" y="130"/>
                    <a:pt x="83" y="10"/>
                  </a:cubicBezTo>
                  <a:cubicBezTo>
                    <a:pt x="74" y="3"/>
                    <a:pt x="65" y="0"/>
                    <a:pt x="5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48"/>
            <p:cNvSpPr/>
            <p:nvPr/>
          </p:nvSpPr>
          <p:spPr>
            <a:xfrm>
              <a:off x="-1922464" y="1630597"/>
              <a:ext cx="172074" cy="2787124"/>
            </a:xfrm>
            <a:custGeom>
              <a:avLst/>
              <a:gdLst/>
              <a:ahLst/>
              <a:cxnLst/>
              <a:rect l="l" t="t" r="r" b="b"/>
              <a:pathLst>
                <a:path w="334" h="5410" extrusionOk="0">
                  <a:moveTo>
                    <a:pt x="281" y="1"/>
                  </a:moveTo>
                  <a:cubicBezTo>
                    <a:pt x="269" y="1"/>
                    <a:pt x="257" y="7"/>
                    <a:pt x="251" y="24"/>
                  </a:cubicBezTo>
                  <a:cubicBezTo>
                    <a:pt x="159" y="214"/>
                    <a:pt x="80" y="423"/>
                    <a:pt x="51" y="635"/>
                  </a:cubicBezTo>
                  <a:cubicBezTo>
                    <a:pt x="20" y="835"/>
                    <a:pt x="29" y="1037"/>
                    <a:pt x="29" y="1237"/>
                  </a:cubicBezTo>
                  <a:cubicBezTo>
                    <a:pt x="20" y="1769"/>
                    <a:pt x="0" y="2311"/>
                    <a:pt x="0" y="2843"/>
                  </a:cubicBezTo>
                  <a:cubicBezTo>
                    <a:pt x="0" y="3325"/>
                    <a:pt x="10" y="3806"/>
                    <a:pt x="51" y="4276"/>
                  </a:cubicBezTo>
                  <a:cubicBezTo>
                    <a:pt x="70" y="4517"/>
                    <a:pt x="90" y="4757"/>
                    <a:pt x="90" y="5010"/>
                  </a:cubicBezTo>
                  <a:cubicBezTo>
                    <a:pt x="90" y="5080"/>
                    <a:pt x="80" y="5140"/>
                    <a:pt x="121" y="5210"/>
                  </a:cubicBezTo>
                  <a:cubicBezTo>
                    <a:pt x="140" y="5261"/>
                    <a:pt x="181" y="5321"/>
                    <a:pt x="200" y="5381"/>
                  </a:cubicBezTo>
                  <a:cubicBezTo>
                    <a:pt x="204" y="5401"/>
                    <a:pt x="219" y="5410"/>
                    <a:pt x="236" y="5410"/>
                  </a:cubicBezTo>
                  <a:cubicBezTo>
                    <a:pt x="260" y="5410"/>
                    <a:pt x="287" y="5390"/>
                    <a:pt x="280" y="5359"/>
                  </a:cubicBezTo>
                  <a:cubicBezTo>
                    <a:pt x="261" y="5311"/>
                    <a:pt x="232" y="5261"/>
                    <a:pt x="210" y="5220"/>
                  </a:cubicBezTo>
                  <a:cubicBezTo>
                    <a:pt x="200" y="5191"/>
                    <a:pt x="181" y="5160"/>
                    <a:pt x="171" y="5140"/>
                  </a:cubicBezTo>
                  <a:cubicBezTo>
                    <a:pt x="159" y="5109"/>
                    <a:pt x="171" y="5039"/>
                    <a:pt x="171" y="5010"/>
                  </a:cubicBezTo>
                  <a:cubicBezTo>
                    <a:pt x="171" y="4757"/>
                    <a:pt x="150" y="4517"/>
                    <a:pt x="130" y="4276"/>
                  </a:cubicBezTo>
                  <a:cubicBezTo>
                    <a:pt x="90" y="3816"/>
                    <a:pt x="80" y="3344"/>
                    <a:pt x="80" y="2872"/>
                  </a:cubicBezTo>
                  <a:cubicBezTo>
                    <a:pt x="80" y="2362"/>
                    <a:pt x="90" y="1849"/>
                    <a:pt x="111" y="1338"/>
                  </a:cubicBezTo>
                  <a:cubicBezTo>
                    <a:pt x="111" y="1136"/>
                    <a:pt x="99" y="927"/>
                    <a:pt x="121" y="724"/>
                  </a:cubicBezTo>
                  <a:cubicBezTo>
                    <a:pt x="140" y="496"/>
                    <a:pt x="220" y="274"/>
                    <a:pt x="321" y="62"/>
                  </a:cubicBezTo>
                  <a:cubicBezTo>
                    <a:pt x="334" y="30"/>
                    <a:pt x="306" y="1"/>
                    <a:pt x="28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48"/>
            <p:cNvSpPr/>
            <p:nvPr/>
          </p:nvSpPr>
          <p:spPr>
            <a:xfrm>
              <a:off x="-1899281" y="3162713"/>
              <a:ext cx="563105" cy="638823"/>
            </a:xfrm>
            <a:custGeom>
              <a:avLst/>
              <a:gdLst/>
              <a:ahLst/>
              <a:cxnLst/>
              <a:rect l="l" t="t" r="r" b="b"/>
              <a:pathLst>
                <a:path w="1093" h="1240" extrusionOk="0">
                  <a:moveTo>
                    <a:pt x="1032" y="0"/>
                  </a:moveTo>
                  <a:cubicBezTo>
                    <a:pt x="1024" y="0"/>
                    <a:pt x="1016" y="3"/>
                    <a:pt x="1008" y="9"/>
                  </a:cubicBezTo>
                  <a:cubicBezTo>
                    <a:pt x="808" y="190"/>
                    <a:pt x="618" y="360"/>
                    <a:pt x="447" y="560"/>
                  </a:cubicBezTo>
                  <a:cubicBezTo>
                    <a:pt x="367" y="661"/>
                    <a:pt x="285" y="772"/>
                    <a:pt x="216" y="881"/>
                  </a:cubicBezTo>
                  <a:cubicBezTo>
                    <a:pt x="155" y="982"/>
                    <a:pt x="76" y="1073"/>
                    <a:pt x="16" y="1182"/>
                  </a:cubicBezTo>
                  <a:cubicBezTo>
                    <a:pt x="0" y="1210"/>
                    <a:pt x="32" y="1239"/>
                    <a:pt x="59" y="1239"/>
                  </a:cubicBezTo>
                  <a:cubicBezTo>
                    <a:pt x="70" y="1239"/>
                    <a:pt x="80" y="1234"/>
                    <a:pt x="85" y="1222"/>
                  </a:cubicBezTo>
                  <a:cubicBezTo>
                    <a:pt x="136" y="1121"/>
                    <a:pt x="206" y="1032"/>
                    <a:pt x="266" y="941"/>
                  </a:cubicBezTo>
                  <a:cubicBezTo>
                    <a:pt x="346" y="832"/>
                    <a:pt x="415" y="722"/>
                    <a:pt x="507" y="620"/>
                  </a:cubicBezTo>
                  <a:cubicBezTo>
                    <a:pt x="668" y="421"/>
                    <a:pt x="868" y="240"/>
                    <a:pt x="1068" y="69"/>
                  </a:cubicBezTo>
                  <a:cubicBezTo>
                    <a:pt x="1093" y="44"/>
                    <a:pt x="1065" y="0"/>
                    <a:pt x="10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48"/>
            <p:cNvSpPr/>
            <p:nvPr/>
          </p:nvSpPr>
          <p:spPr>
            <a:xfrm>
              <a:off x="-2443313" y="3406904"/>
              <a:ext cx="598138" cy="393598"/>
            </a:xfrm>
            <a:custGeom>
              <a:avLst/>
              <a:gdLst/>
              <a:ahLst/>
              <a:cxnLst/>
              <a:rect l="l" t="t" r="r" b="b"/>
              <a:pathLst>
                <a:path w="1161" h="764" extrusionOk="0">
                  <a:moveTo>
                    <a:pt x="232" y="0"/>
                  </a:moveTo>
                  <a:cubicBezTo>
                    <a:pt x="172" y="0"/>
                    <a:pt x="110" y="6"/>
                    <a:pt x="48" y="16"/>
                  </a:cubicBezTo>
                  <a:cubicBezTo>
                    <a:pt x="1" y="26"/>
                    <a:pt x="15" y="97"/>
                    <a:pt x="59" y="97"/>
                  </a:cubicBezTo>
                  <a:cubicBezTo>
                    <a:pt x="62" y="97"/>
                    <a:pt x="65" y="96"/>
                    <a:pt x="68" y="96"/>
                  </a:cubicBezTo>
                  <a:cubicBezTo>
                    <a:pt x="126" y="84"/>
                    <a:pt x="184" y="77"/>
                    <a:pt x="239" y="77"/>
                  </a:cubicBezTo>
                  <a:cubicBezTo>
                    <a:pt x="410" y="77"/>
                    <a:pt x="564" y="138"/>
                    <a:pt x="701" y="267"/>
                  </a:cubicBezTo>
                  <a:cubicBezTo>
                    <a:pt x="850" y="407"/>
                    <a:pt x="951" y="599"/>
                    <a:pt x="1081" y="748"/>
                  </a:cubicBezTo>
                  <a:cubicBezTo>
                    <a:pt x="1089" y="759"/>
                    <a:pt x="1099" y="764"/>
                    <a:pt x="1108" y="764"/>
                  </a:cubicBezTo>
                  <a:cubicBezTo>
                    <a:pt x="1135" y="764"/>
                    <a:pt x="1160" y="728"/>
                    <a:pt x="1132" y="698"/>
                  </a:cubicBezTo>
                  <a:cubicBezTo>
                    <a:pt x="990" y="517"/>
                    <a:pt x="881" y="317"/>
                    <a:pt x="711" y="166"/>
                  </a:cubicBezTo>
                  <a:cubicBezTo>
                    <a:pt x="569" y="48"/>
                    <a:pt x="406" y="0"/>
                    <a:pt x="2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48"/>
            <p:cNvSpPr/>
            <p:nvPr/>
          </p:nvSpPr>
          <p:spPr>
            <a:xfrm>
              <a:off x="-2336671" y="1263280"/>
              <a:ext cx="478099" cy="1000480"/>
            </a:xfrm>
            <a:custGeom>
              <a:avLst/>
              <a:gdLst/>
              <a:ahLst/>
              <a:cxnLst/>
              <a:rect l="l" t="t" r="r" b="b"/>
              <a:pathLst>
                <a:path w="928" h="1942" extrusionOk="0">
                  <a:moveTo>
                    <a:pt x="57" y="1"/>
                  </a:moveTo>
                  <a:cubicBezTo>
                    <a:pt x="28" y="1"/>
                    <a:pt x="0" y="43"/>
                    <a:pt x="32" y="75"/>
                  </a:cubicBezTo>
                  <a:cubicBezTo>
                    <a:pt x="231" y="325"/>
                    <a:pt x="361" y="645"/>
                    <a:pt x="494" y="937"/>
                  </a:cubicBezTo>
                  <a:cubicBezTo>
                    <a:pt x="634" y="1257"/>
                    <a:pt x="723" y="1589"/>
                    <a:pt x="843" y="1919"/>
                  </a:cubicBezTo>
                  <a:cubicBezTo>
                    <a:pt x="847" y="1934"/>
                    <a:pt x="861" y="1941"/>
                    <a:pt x="876" y="1941"/>
                  </a:cubicBezTo>
                  <a:cubicBezTo>
                    <a:pt x="901" y="1941"/>
                    <a:pt x="927" y="1922"/>
                    <a:pt x="915" y="1890"/>
                  </a:cubicBezTo>
                  <a:cubicBezTo>
                    <a:pt x="804" y="1558"/>
                    <a:pt x="703" y="1228"/>
                    <a:pt x="564" y="896"/>
                  </a:cubicBezTo>
                  <a:cubicBezTo>
                    <a:pt x="422" y="595"/>
                    <a:pt x="301" y="275"/>
                    <a:pt x="82" y="14"/>
                  </a:cubicBezTo>
                  <a:cubicBezTo>
                    <a:pt x="75" y="5"/>
                    <a:pt x="66" y="1"/>
                    <a:pt x="5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48"/>
            <p:cNvSpPr/>
            <p:nvPr/>
          </p:nvSpPr>
          <p:spPr>
            <a:xfrm>
              <a:off x="-1907524" y="1682114"/>
              <a:ext cx="1026263" cy="556394"/>
            </a:xfrm>
            <a:custGeom>
              <a:avLst/>
              <a:gdLst/>
              <a:ahLst/>
              <a:cxnLst/>
              <a:rect l="l" t="t" r="r" b="b"/>
              <a:pathLst>
                <a:path w="1992" h="1080" extrusionOk="0">
                  <a:moveTo>
                    <a:pt x="1942" y="0"/>
                  </a:moveTo>
                  <a:cubicBezTo>
                    <a:pt x="1937" y="0"/>
                    <a:pt x="1932" y="1"/>
                    <a:pt x="1927" y="3"/>
                  </a:cubicBezTo>
                  <a:cubicBezTo>
                    <a:pt x="1515" y="143"/>
                    <a:pt x="1134" y="364"/>
                    <a:pt x="754" y="576"/>
                  </a:cubicBezTo>
                  <a:cubicBezTo>
                    <a:pt x="583" y="665"/>
                    <a:pt x="412" y="767"/>
                    <a:pt x="241" y="865"/>
                  </a:cubicBezTo>
                  <a:cubicBezTo>
                    <a:pt x="181" y="906"/>
                    <a:pt x="82" y="947"/>
                    <a:pt x="32" y="1007"/>
                  </a:cubicBezTo>
                  <a:cubicBezTo>
                    <a:pt x="0" y="1037"/>
                    <a:pt x="29" y="1080"/>
                    <a:pt x="58" y="1080"/>
                  </a:cubicBezTo>
                  <a:cubicBezTo>
                    <a:pt x="67" y="1080"/>
                    <a:pt x="75" y="1076"/>
                    <a:pt x="82" y="1067"/>
                  </a:cubicBezTo>
                  <a:cubicBezTo>
                    <a:pt x="121" y="1017"/>
                    <a:pt x="241" y="966"/>
                    <a:pt x="301" y="925"/>
                  </a:cubicBezTo>
                  <a:cubicBezTo>
                    <a:pt x="463" y="827"/>
                    <a:pt x="634" y="735"/>
                    <a:pt x="793" y="637"/>
                  </a:cubicBezTo>
                  <a:cubicBezTo>
                    <a:pt x="1166" y="434"/>
                    <a:pt x="1546" y="225"/>
                    <a:pt x="1948" y="83"/>
                  </a:cubicBezTo>
                  <a:cubicBezTo>
                    <a:pt x="1991" y="66"/>
                    <a:pt x="1980" y="0"/>
                    <a:pt x="194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48"/>
            <p:cNvSpPr/>
            <p:nvPr/>
          </p:nvSpPr>
          <p:spPr>
            <a:xfrm>
              <a:off x="-1951315" y="2234892"/>
              <a:ext cx="662022" cy="376081"/>
            </a:xfrm>
            <a:custGeom>
              <a:avLst/>
              <a:gdLst/>
              <a:ahLst/>
              <a:cxnLst/>
              <a:rect l="l" t="t" r="r" b="b"/>
              <a:pathLst>
                <a:path w="1285" h="730" extrusionOk="0">
                  <a:moveTo>
                    <a:pt x="1224" y="1"/>
                  </a:moveTo>
                  <a:cubicBezTo>
                    <a:pt x="1220" y="1"/>
                    <a:pt x="1215" y="2"/>
                    <a:pt x="1210" y="4"/>
                  </a:cubicBezTo>
                  <a:cubicBezTo>
                    <a:pt x="808" y="204"/>
                    <a:pt x="427" y="445"/>
                    <a:pt x="35" y="657"/>
                  </a:cubicBezTo>
                  <a:cubicBezTo>
                    <a:pt x="1" y="674"/>
                    <a:pt x="27" y="730"/>
                    <a:pt x="68" y="730"/>
                  </a:cubicBezTo>
                  <a:cubicBezTo>
                    <a:pt x="73" y="730"/>
                    <a:pt x="79" y="729"/>
                    <a:pt x="85" y="726"/>
                  </a:cubicBezTo>
                  <a:cubicBezTo>
                    <a:pt x="478" y="515"/>
                    <a:pt x="849" y="274"/>
                    <a:pt x="1251" y="74"/>
                  </a:cubicBezTo>
                  <a:cubicBezTo>
                    <a:pt x="1285" y="57"/>
                    <a:pt x="1259" y="1"/>
                    <a:pt x="1224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48"/>
            <p:cNvSpPr/>
            <p:nvPr/>
          </p:nvSpPr>
          <p:spPr>
            <a:xfrm>
              <a:off x="-1891554" y="2511023"/>
              <a:ext cx="274598" cy="516210"/>
            </a:xfrm>
            <a:custGeom>
              <a:avLst/>
              <a:gdLst/>
              <a:ahLst/>
              <a:cxnLst/>
              <a:rect l="l" t="t" r="r" b="b"/>
              <a:pathLst>
                <a:path w="533" h="1002" extrusionOk="0">
                  <a:moveTo>
                    <a:pt x="39" y="0"/>
                  </a:moveTo>
                  <a:cubicBezTo>
                    <a:pt x="1" y="80"/>
                    <a:pt x="1" y="340"/>
                    <a:pt x="20" y="491"/>
                  </a:cubicBezTo>
                  <a:cubicBezTo>
                    <a:pt x="70" y="742"/>
                    <a:pt x="251" y="881"/>
                    <a:pt x="412" y="1002"/>
                  </a:cubicBezTo>
                  <a:cubicBezTo>
                    <a:pt x="533" y="593"/>
                    <a:pt x="321" y="159"/>
                    <a:pt x="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48"/>
            <p:cNvSpPr/>
            <p:nvPr/>
          </p:nvSpPr>
          <p:spPr>
            <a:xfrm>
              <a:off x="-1917313" y="2499174"/>
              <a:ext cx="300357" cy="541454"/>
            </a:xfrm>
            <a:custGeom>
              <a:avLst/>
              <a:gdLst/>
              <a:ahLst/>
              <a:cxnLst/>
              <a:rect l="l" t="t" r="r" b="b"/>
              <a:pathLst>
                <a:path w="583" h="1051" extrusionOk="0">
                  <a:moveTo>
                    <a:pt x="101" y="55"/>
                  </a:moveTo>
                  <a:cubicBezTo>
                    <a:pt x="408" y="246"/>
                    <a:pt x="533" y="648"/>
                    <a:pt x="457" y="995"/>
                  </a:cubicBezTo>
                  <a:lnTo>
                    <a:pt x="457" y="995"/>
                  </a:lnTo>
                  <a:cubicBezTo>
                    <a:pt x="311" y="886"/>
                    <a:pt x="169" y="759"/>
                    <a:pt x="111" y="575"/>
                  </a:cubicBezTo>
                  <a:cubicBezTo>
                    <a:pt x="80" y="483"/>
                    <a:pt x="80" y="394"/>
                    <a:pt x="70" y="303"/>
                  </a:cubicBezTo>
                  <a:cubicBezTo>
                    <a:pt x="70" y="222"/>
                    <a:pt x="70" y="131"/>
                    <a:pt x="101" y="55"/>
                  </a:cubicBezTo>
                  <a:close/>
                  <a:moveTo>
                    <a:pt x="451" y="1020"/>
                  </a:moveTo>
                  <a:cubicBezTo>
                    <a:pt x="451" y="1022"/>
                    <a:pt x="451" y="1023"/>
                    <a:pt x="450" y="1025"/>
                  </a:cubicBezTo>
                  <a:cubicBezTo>
                    <a:pt x="450" y="1023"/>
                    <a:pt x="451" y="1022"/>
                    <a:pt x="451" y="1020"/>
                  </a:cubicBezTo>
                  <a:close/>
                  <a:moveTo>
                    <a:pt x="95" y="0"/>
                  </a:moveTo>
                  <a:cubicBezTo>
                    <a:pt x="90" y="0"/>
                    <a:pt x="85" y="2"/>
                    <a:pt x="82" y="6"/>
                  </a:cubicBezTo>
                  <a:lnTo>
                    <a:pt x="82" y="6"/>
                  </a:lnTo>
                  <a:cubicBezTo>
                    <a:pt x="78" y="7"/>
                    <a:pt x="74" y="9"/>
                    <a:pt x="70" y="14"/>
                  </a:cubicBezTo>
                  <a:cubicBezTo>
                    <a:pt x="0" y="163"/>
                    <a:pt x="29" y="394"/>
                    <a:pt x="60" y="555"/>
                  </a:cubicBezTo>
                  <a:cubicBezTo>
                    <a:pt x="111" y="765"/>
                    <a:pt x="282" y="917"/>
                    <a:pt x="450" y="1047"/>
                  </a:cubicBezTo>
                  <a:cubicBezTo>
                    <a:pt x="454" y="1049"/>
                    <a:pt x="458" y="1051"/>
                    <a:pt x="462" y="1051"/>
                  </a:cubicBezTo>
                  <a:cubicBezTo>
                    <a:pt x="472" y="1051"/>
                    <a:pt x="482" y="1044"/>
                    <a:pt x="482" y="1037"/>
                  </a:cubicBezTo>
                  <a:cubicBezTo>
                    <a:pt x="583" y="654"/>
                    <a:pt x="450" y="204"/>
                    <a:pt x="101" y="2"/>
                  </a:cubicBezTo>
                  <a:cubicBezTo>
                    <a:pt x="99" y="1"/>
                    <a:pt x="97" y="0"/>
                    <a:pt x="9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48"/>
            <p:cNvSpPr/>
            <p:nvPr/>
          </p:nvSpPr>
          <p:spPr>
            <a:xfrm>
              <a:off x="-2165630" y="2572843"/>
              <a:ext cx="284386" cy="460571"/>
            </a:xfrm>
            <a:custGeom>
              <a:avLst/>
              <a:gdLst/>
              <a:ahLst/>
              <a:cxnLst/>
              <a:rect l="l" t="t" r="r" b="b"/>
              <a:pathLst>
                <a:path w="552" h="894" extrusionOk="0">
                  <a:moveTo>
                    <a:pt x="511" y="1"/>
                  </a:moveTo>
                  <a:cubicBezTo>
                    <a:pt x="412" y="80"/>
                    <a:pt x="270" y="131"/>
                    <a:pt x="191" y="280"/>
                  </a:cubicBezTo>
                  <a:cubicBezTo>
                    <a:pt x="102" y="432"/>
                    <a:pt x="1" y="733"/>
                    <a:pt x="102" y="894"/>
                  </a:cubicBezTo>
                  <a:cubicBezTo>
                    <a:pt x="241" y="802"/>
                    <a:pt x="391" y="752"/>
                    <a:pt x="472" y="603"/>
                  </a:cubicBezTo>
                  <a:cubicBezTo>
                    <a:pt x="552" y="441"/>
                    <a:pt x="542" y="241"/>
                    <a:pt x="542" y="70"/>
                  </a:cubicBezTo>
                  <a:lnTo>
                    <a:pt x="5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48"/>
            <p:cNvSpPr/>
            <p:nvPr/>
          </p:nvSpPr>
          <p:spPr>
            <a:xfrm>
              <a:off x="-2165630" y="2560994"/>
              <a:ext cx="289538" cy="482724"/>
            </a:xfrm>
            <a:custGeom>
              <a:avLst/>
              <a:gdLst/>
              <a:ahLst/>
              <a:cxnLst/>
              <a:rect l="l" t="t" r="r" b="b"/>
              <a:pathLst>
                <a:path w="562" h="937" extrusionOk="0">
                  <a:moveTo>
                    <a:pt x="503" y="56"/>
                  </a:moveTo>
                  <a:cubicBezTo>
                    <a:pt x="549" y="198"/>
                    <a:pt x="530" y="364"/>
                    <a:pt x="492" y="505"/>
                  </a:cubicBezTo>
                  <a:cubicBezTo>
                    <a:pt x="443" y="716"/>
                    <a:pt x="274" y="780"/>
                    <a:pt x="109" y="883"/>
                  </a:cubicBezTo>
                  <a:lnTo>
                    <a:pt x="109" y="883"/>
                  </a:lnTo>
                  <a:cubicBezTo>
                    <a:pt x="36" y="726"/>
                    <a:pt x="105" y="518"/>
                    <a:pt x="172" y="375"/>
                  </a:cubicBezTo>
                  <a:cubicBezTo>
                    <a:pt x="245" y="216"/>
                    <a:pt x="372" y="153"/>
                    <a:pt x="503" y="56"/>
                  </a:cubicBezTo>
                  <a:close/>
                  <a:moveTo>
                    <a:pt x="510" y="0"/>
                  </a:moveTo>
                  <a:cubicBezTo>
                    <a:pt x="507" y="0"/>
                    <a:pt x="504" y="1"/>
                    <a:pt x="501" y="2"/>
                  </a:cubicBezTo>
                  <a:cubicBezTo>
                    <a:pt x="422" y="62"/>
                    <a:pt x="342" y="113"/>
                    <a:pt x="261" y="173"/>
                  </a:cubicBezTo>
                  <a:cubicBezTo>
                    <a:pt x="191" y="233"/>
                    <a:pt x="150" y="325"/>
                    <a:pt x="121" y="404"/>
                  </a:cubicBezTo>
                  <a:cubicBezTo>
                    <a:pt x="51" y="556"/>
                    <a:pt x="1" y="765"/>
                    <a:pt x="90" y="927"/>
                  </a:cubicBezTo>
                  <a:cubicBezTo>
                    <a:pt x="90" y="936"/>
                    <a:pt x="102" y="936"/>
                    <a:pt x="111" y="936"/>
                  </a:cubicBezTo>
                  <a:cubicBezTo>
                    <a:pt x="282" y="825"/>
                    <a:pt x="432" y="765"/>
                    <a:pt x="511" y="575"/>
                  </a:cubicBezTo>
                  <a:cubicBezTo>
                    <a:pt x="552" y="474"/>
                    <a:pt x="562" y="353"/>
                    <a:pt x="562" y="255"/>
                  </a:cubicBezTo>
                  <a:cubicBezTo>
                    <a:pt x="562" y="169"/>
                    <a:pt x="562" y="102"/>
                    <a:pt x="538" y="29"/>
                  </a:cubicBezTo>
                  <a:lnTo>
                    <a:pt x="538" y="29"/>
                  </a:lnTo>
                  <a:cubicBezTo>
                    <a:pt x="544" y="18"/>
                    <a:pt x="527" y="0"/>
                    <a:pt x="51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48"/>
            <p:cNvSpPr/>
            <p:nvPr/>
          </p:nvSpPr>
          <p:spPr>
            <a:xfrm>
              <a:off x="-2491740" y="2427565"/>
              <a:ext cx="441005" cy="223073"/>
            </a:xfrm>
            <a:custGeom>
              <a:avLst/>
              <a:gdLst/>
              <a:ahLst/>
              <a:cxnLst/>
              <a:rect l="l" t="t" r="r" b="b"/>
              <a:pathLst>
                <a:path w="856" h="433" extrusionOk="0">
                  <a:moveTo>
                    <a:pt x="612" y="1"/>
                  </a:moveTo>
                  <a:cubicBezTo>
                    <a:pt x="366" y="1"/>
                    <a:pt x="177" y="225"/>
                    <a:pt x="0" y="432"/>
                  </a:cubicBezTo>
                  <a:cubicBezTo>
                    <a:pt x="14" y="432"/>
                    <a:pt x="28" y="433"/>
                    <a:pt x="42" y="433"/>
                  </a:cubicBezTo>
                  <a:cubicBezTo>
                    <a:pt x="322" y="433"/>
                    <a:pt x="720" y="339"/>
                    <a:pt x="855" y="71"/>
                  </a:cubicBezTo>
                  <a:cubicBezTo>
                    <a:pt x="768" y="22"/>
                    <a:pt x="687" y="1"/>
                    <a:pt x="6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8"/>
            <p:cNvSpPr/>
            <p:nvPr/>
          </p:nvSpPr>
          <p:spPr>
            <a:xfrm>
              <a:off x="-2501529" y="2420353"/>
              <a:ext cx="462128" cy="241619"/>
            </a:xfrm>
            <a:custGeom>
              <a:avLst/>
              <a:gdLst/>
              <a:ahLst/>
              <a:cxnLst/>
              <a:rect l="l" t="t" r="r" b="b"/>
              <a:pathLst>
                <a:path w="897" h="469" extrusionOk="0">
                  <a:moveTo>
                    <a:pt x="639" y="41"/>
                  </a:moveTo>
                  <a:cubicBezTo>
                    <a:pt x="703" y="41"/>
                    <a:pt x="770" y="58"/>
                    <a:pt x="841" y="95"/>
                  </a:cubicBezTo>
                  <a:lnTo>
                    <a:pt x="841" y="95"/>
                  </a:lnTo>
                  <a:cubicBezTo>
                    <a:pt x="695" y="344"/>
                    <a:pt x="358" y="426"/>
                    <a:pt x="74" y="427"/>
                  </a:cubicBezTo>
                  <a:lnTo>
                    <a:pt x="74" y="427"/>
                  </a:lnTo>
                  <a:cubicBezTo>
                    <a:pt x="230" y="242"/>
                    <a:pt x="414" y="41"/>
                    <a:pt x="639" y="41"/>
                  </a:cubicBezTo>
                  <a:close/>
                  <a:moveTo>
                    <a:pt x="646" y="1"/>
                  </a:moveTo>
                  <a:cubicBezTo>
                    <a:pt x="392" y="1"/>
                    <a:pt x="188" y="228"/>
                    <a:pt x="10" y="436"/>
                  </a:cubicBezTo>
                  <a:cubicBezTo>
                    <a:pt x="0" y="446"/>
                    <a:pt x="0" y="468"/>
                    <a:pt x="19" y="468"/>
                  </a:cubicBezTo>
                  <a:cubicBezTo>
                    <a:pt x="34" y="468"/>
                    <a:pt x="49" y="468"/>
                    <a:pt x="64" y="468"/>
                  </a:cubicBezTo>
                  <a:cubicBezTo>
                    <a:pt x="369" y="468"/>
                    <a:pt x="740" y="372"/>
                    <a:pt x="893" y="94"/>
                  </a:cubicBezTo>
                  <a:cubicBezTo>
                    <a:pt x="897" y="88"/>
                    <a:pt x="895" y="81"/>
                    <a:pt x="891" y="76"/>
                  </a:cubicBezTo>
                  <a:lnTo>
                    <a:pt x="891" y="76"/>
                  </a:lnTo>
                  <a:cubicBezTo>
                    <a:pt x="890" y="71"/>
                    <a:pt x="888" y="68"/>
                    <a:pt x="884" y="65"/>
                  </a:cubicBezTo>
                  <a:cubicBezTo>
                    <a:pt x="800" y="20"/>
                    <a:pt x="721" y="1"/>
                    <a:pt x="64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48"/>
            <p:cNvSpPr/>
            <p:nvPr/>
          </p:nvSpPr>
          <p:spPr>
            <a:xfrm>
              <a:off x="-2429919" y="2189557"/>
              <a:ext cx="441005" cy="259651"/>
            </a:xfrm>
            <a:custGeom>
              <a:avLst/>
              <a:gdLst/>
              <a:ahLst/>
              <a:cxnLst/>
              <a:rect l="l" t="t" r="r" b="b"/>
              <a:pathLst>
                <a:path w="856" h="504" extrusionOk="0">
                  <a:moveTo>
                    <a:pt x="1" y="1"/>
                  </a:moveTo>
                  <a:lnTo>
                    <a:pt x="1" y="1"/>
                  </a:lnTo>
                  <a:cubicBezTo>
                    <a:pt x="133" y="314"/>
                    <a:pt x="422" y="504"/>
                    <a:pt x="745" y="504"/>
                  </a:cubicBezTo>
                  <a:cubicBezTo>
                    <a:pt x="855" y="292"/>
                    <a:pt x="152" y="3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48"/>
            <p:cNvSpPr/>
            <p:nvPr/>
          </p:nvSpPr>
          <p:spPr>
            <a:xfrm>
              <a:off x="-2439707" y="2179768"/>
              <a:ext cx="434822" cy="279743"/>
            </a:xfrm>
            <a:custGeom>
              <a:avLst/>
              <a:gdLst/>
              <a:ahLst/>
              <a:cxnLst/>
              <a:rect l="l" t="t" r="r" b="b"/>
              <a:pathLst>
                <a:path w="844" h="543" extrusionOk="0">
                  <a:moveTo>
                    <a:pt x="61" y="53"/>
                  </a:moveTo>
                  <a:lnTo>
                    <a:pt x="61" y="53"/>
                  </a:lnTo>
                  <a:cubicBezTo>
                    <a:pt x="186" y="85"/>
                    <a:pt x="307" y="138"/>
                    <a:pt x="422" y="191"/>
                  </a:cubicBezTo>
                  <a:cubicBezTo>
                    <a:pt x="511" y="240"/>
                    <a:pt x="785" y="363"/>
                    <a:pt x="747" y="500"/>
                  </a:cubicBezTo>
                  <a:lnTo>
                    <a:pt x="747" y="500"/>
                  </a:lnTo>
                  <a:cubicBezTo>
                    <a:pt x="447" y="486"/>
                    <a:pt x="195" y="323"/>
                    <a:pt x="61" y="53"/>
                  </a:cubicBezTo>
                  <a:close/>
                  <a:moveTo>
                    <a:pt x="32" y="0"/>
                  </a:moveTo>
                  <a:cubicBezTo>
                    <a:pt x="10" y="0"/>
                    <a:pt x="0" y="20"/>
                    <a:pt x="0" y="32"/>
                  </a:cubicBezTo>
                  <a:cubicBezTo>
                    <a:pt x="140" y="342"/>
                    <a:pt x="431" y="532"/>
                    <a:pt x="764" y="542"/>
                  </a:cubicBezTo>
                  <a:cubicBezTo>
                    <a:pt x="768" y="542"/>
                    <a:pt x="772" y="541"/>
                    <a:pt x="775" y="539"/>
                  </a:cubicBezTo>
                  <a:lnTo>
                    <a:pt x="775" y="539"/>
                  </a:lnTo>
                  <a:cubicBezTo>
                    <a:pt x="779" y="538"/>
                    <a:pt x="781" y="536"/>
                    <a:pt x="783" y="532"/>
                  </a:cubicBezTo>
                  <a:cubicBezTo>
                    <a:pt x="843" y="393"/>
                    <a:pt x="653" y="282"/>
                    <a:pt x="552" y="222"/>
                  </a:cubicBezTo>
                  <a:cubicBezTo>
                    <a:pt x="393" y="121"/>
                    <a:pt x="212" y="41"/>
                    <a:pt x="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48"/>
            <p:cNvSpPr/>
            <p:nvPr/>
          </p:nvSpPr>
          <p:spPr>
            <a:xfrm>
              <a:off x="-1876613" y="2509993"/>
              <a:ext cx="352907" cy="228225"/>
            </a:xfrm>
            <a:custGeom>
              <a:avLst/>
              <a:gdLst/>
              <a:ahLst/>
              <a:cxnLst/>
              <a:rect l="l" t="t" r="r" b="b"/>
              <a:pathLst>
                <a:path w="685" h="443" extrusionOk="0">
                  <a:moveTo>
                    <a:pt x="68" y="0"/>
                  </a:moveTo>
                  <a:cubicBezTo>
                    <a:pt x="46" y="0"/>
                    <a:pt x="24" y="1"/>
                    <a:pt x="1" y="2"/>
                  </a:cubicBezTo>
                  <a:cubicBezTo>
                    <a:pt x="131" y="243"/>
                    <a:pt x="352" y="424"/>
                    <a:pt x="643" y="433"/>
                  </a:cubicBezTo>
                  <a:lnTo>
                    <a:pt x="684" y="443"/>
                  </a:lnTo>
                  <a:cubicBezTo>
                    <a:pt x="572" y="144"/>
                    <a:pt x="380" y="0"/>
                    <a:pt x="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48"/>
            <p:cNvSpPr/>
            <p:nvPr/>
          </p:nvSpPr>
          <p:spPr>
            <a:xfrm>
              <a:off x="-1891554" y="2498659"/>
              <a:ext cx="380727" cy="249862"/>
            </a:xfrm>
            <a:custGeom>
              <a:avLst/>
              <a:gdLst/>
              <a:ahLst/>
              <a:cxnLst/>
              <a:rect l="l" t="t" r="r" b="b"/>
              <a:pathLst>
                <a:path w="739" h="485" extrusionOk="0">
                  <a:moveTo>
                    <a:pt x="96" y="41"/>
                  </a:moveTo>
                  <a:cubicBezTo>
                    <a:pt x="213" y="41"/>
                    <a:pt x="322" y="64"/>
                    <a:pt x="432" y="123"/>
                  </a:cubicBezTo>
                  <a:cubicBezTo>
                    <a:pt x="553" y="190"/>
                    <a:pt x="630" y="316"/>
                    <a:pt x="681" y="438"/>
                  </a:cubicBezTo>
                  <a:lnTo>
                    <a:pt x="681" y="438"/>
                  </a:lnTo>
                  <a:cubicBezTo>
                    <a:pt x="573" y="414"/>
                    <a:pt x="471" y="408"/>
                    <a:pt x="362" y="344"/>
                  </a:cubicBezTo>
                  <a:cubicBezTo>
                    <a:pt x="230" y="280"/>
                    <a:pt x="135" y="163"/>
                    <a:pt x="57" y="42"/>
                  </a:cubicBezTo>
                  <a:lnTo>
                    <a:pt x="57" y="42"/>
                  </a:lnTo>
                  <a:cubicBezTo>
                    <a:pt x="70" y="41"/>
                    <a:pt x="83" y="41"/>
                    <a:pt x="96" y="41"/>
                  </a:cubicBezTo>
                  <a:close/>
                  <a:moveTo>
                    <a:pt x="94" y="0"/>
                  </a:moveTo>
                  <a:cubicBezTo>
                    <a:pt x="72" y="0"/>
                    <a:pt x="51" y="1"/>
                    <a:pt x="30" y="3"/>
                  </a:cubicBezTo>
                  <a:cubicBezTo>
                    <a:pt x="10" y="3"/>
                    <a:pt x="1" y="24"/>
                    <a:pt x="10" y="34"/>
                  </a:cubicBezTo>
                  <a:cubicBezTo>
                    <a:pt x="80" y="164"/>
                    <a:pt x="172" y="265"/>
                    <a:pt x="292" y="354"/>
                  </a:cubicBezTo>
                  <a:cubicBezTo>
                    <a:pt x="352" y="395"/>
                    <a:pt x="422" y="424"/>
                    <a:pt x="492" y="446"/>
                  </a:cubicBezTo>
                  <a:cubicBezTo>
                    <a:pt x="562" y="465"/>
                    <a:pt x="632" y="465"/>
                    <a:pt x="701" y="484"/>
                  </a:cubicBezTo>
                  <a:cubicBezTo>
                    <a:pt x="705" y="484"/>
                    <a:pt x="708" y="484"/>
                    <a:pt x="711" y="483"/>
                  </a:cubicBezTo>
                  <a:lnTo>
                    <a:pt x="711" y="483"/>
                  </a:lnTo>
                  <a:cubicBezTo>
                    <a:pt x="712" y="483"/>
                    <a:pt x="713" y="483"/>
                    <a:pt x="714" y="483"/>
                  </a:cubicBezTo>
                  <a:cubicBezTo>
                    <a:pt x="727" y="483"/>
                    <a:pt x="738" y="472"/>
                    <a:pt x="733" y="455"/>
                  </a:cubicBezTo>
                  <a:cubicBezTo>
                    <a:pt x="672" y="325"/>
                    <a:pt x="603" y="205"/>
                    <a:pt x="482" y="113"/>
                  </a:cubicBezTo>
                  <a:cubicBezTo>
                    <a:pt x="370" y="28"/>
                    <a:pt x="228" y="0"/>
                    <a:pt x="9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48"/>
            <p:cNvSpPr/>
            <p:nvPr/>
          </p:nvSpPr>
          <p:spPr>
            <a:xfrm>
              <a:off x="-1499500" y="2288984"/>
              <a:ext cx="197834" cy="361141"/>
            </a:xfrm>
            <a:custGeom>
              <a:avLst/>
              <a:gdLst/>
              <a:ahLst/>
              <a:cxnLst/>
              <a:rect l="l" t="t" r="r" b="b"/>
              <a:pathLst>
                <a:path w="384" h="701" extrusionOk="0">
                  <a:moveTo>
                    <a:pt x="333" y="0"/>
                  </a:moveTo>
                  <a:cubicBezTo>
                    <a:pt x="1" y="60"/>
                    <a:pt x="121" y="501"/>
                    <a:pt x="61" y="701"/>
                  </a:cubicBezTo>
                  <a:cubicBezTo>
                    <a:pt x="232" y="561"/>
                    <a:pt x="383" y="219"/>
                    <a:pt x="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48"/>
            <p:cNvSpPr/>
            <p:nvPr/>
          </p:nvSpPr>
          <p:spPr>
            <a:xfrm>
              <a:off x="-1501561" y="2277651"/>
              <a:ext cx="209683" cy="386900"/>
            </a:xfrm>
            <a:custGeom>
              <a:avLst/>
              <a:gdLst/>
              <a:ahLst/>
              <a:cxnLst/>
              <a:rect l="l" t="t" r="r" b="b"/>
              <a:pathLst>
                <a:path w="407" h="751" extrusionOk="0">
                  <a:moveTo>
                    <a:pt x="318" y="22"/>
                  </a:moveTo>
                  <a:cubicBezTo>
                    <a:pt x="318" y="23"/>
                    <a:pt x="318" y="25"/>
                    <a:pt x="318" y="26"/>
                  </a:cubicBezTo>
                  <a:lnTo>
                    <a:pt x="318" y="26"/>
                  </a:lnTo>
                  <a:cubicBezTo>
                    <a:pt x="318" y="25"/>
                    <a:pt x="318" y="24"/>
                    <a:pt x="318" y="22"/>
                  </a:cubicBezTo>
                  <a:close/>
                  <a:moveTo>
                    <a:pt x="321" y="46"/>
                  </a:moveTo>
                  <a:lnTo>
                    <a:pt x="321" y="46"/>
                  </a:lnTo>
                  <a:cubicBezTo>
                    <a:pt x="345" y="257"/>
                    <a:pt x="252" y="501"/>
                    <a:pt x="100" y="662"/>
                  </a:cubicBezTo>
                  <a:lnTo>
                    <a:pt x="100" y="662"/>
                  </a:lnTo>
                  <a:cubicBezTo>
                    <a:pt x="126" y="441"/>
                    <a:pt x="60" y="117"/>
                    <a:pt x="321" y="46"/>
                  </a:cubicBezTo>
                  <a:close/>
                  <a:moveTo>
                    <a:pt x="327" y="1"/>
                  </a:moveTo>
                  <a:cubicBezTo>
                    <a:pt x="1" y="69"/>
                    <a:pt x="111" y="468"/>
                    <a:pt x="49" y="710"/>
                  </a:cubicBezTo>
                  <a:lnTo>
                    <a:pt x="49" y="710"/>
                  </a:lnTo>
                  <a:cubicBezTo>
                    <a:pt x="48" y="711"/>
                    <a:pt x="47" y="712"/>
                    <a:pt x="45" y="713"/>
                  </a:cubicBezTo>
                  <a:cubicBezTo>
                    <a:pt x="30" y="728"/>
                    <a:pt x="45" y="751"/>
                    <a:pt x="62" y="751"/>
                  </a:cubicBezTo>
                  <a:cubicBezTo>
                    <a:pt x="67" y="751"/>
                    <a:pt x="72" y="749"/>
                    <a:pt x="77" y="745"/>
                  </a:cubicBezTo>
                  <a:cubicBezTo>
                    <a:pt x="277" y="574"/>
                    <a:pt x="407" y="273"/>
                    <a:pt x="356" y="10"/>
                  </a:cubicBezTo>
                  <a:cubicBezTo>
                    <a:pt x="346" y="1"/>
                    <a:pt x="337" y="1"/>
                    <a:pt x="32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48"/>
            <p:cNvSpPr/>
            <p:nvPr/>
          </p:nvSpPr>
          <p:spPr>
            <a:xfrm>
              <a:off x="-1375341" y="2270953"/>
              <a:ext cx="290569" cy="317351"/>
            </a:xfrm>
            <a:custGeom>
              <a:avLst/>
              <a:gdLst/>
              <a:ahLst/>
              <a:cxnLst/>
              <a:rect l="l" t="t" r="r" b="b"/>
              <a:pathLst>
                <a:path w="564" h="616" extrusionOk="0">
                  <a:moveTo>
                    <a:pt x="155" y="1"/>
                  </a:moveTo>
                  <a:cubicBezTo>
                    <a:pt x="142" y="1"/>
                    <a:pt x="131" y="2"/>
                    <a:pt x="121" y="4"/>
                  </a:cubicBezTo>
                  <a:cubicBezTo>
                    <a:pt x="0" y="175"/>
                    <a:pt x="383" y="546"/>
                    <a:pt x="542" y="616"/>
                  </a:cubicBezTo>
                  <a:cubicBezTo>
                    <a:pt x="564" y="505"/>
                    <a:pt x="564" y="305"/>
                    <a:pt x="504" y="204"/>
                  </a:cubicBezTo>
                  <a:cubicBezTo>
                    <a:pt x="441" y="71"/>
                    <a:pt x="259" y="1"/>
                    <a:pt x="1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48"/>
            <p:cNvSpPr/>
            <p:nvPr/>
          </p:nvSpPr>
          <p:spPr>
            <a:xfrm>
              <a:off x="-1359371" y="2259105"/>
              <a:ext cx="284386" cy="340534"/>
            </a:xfrm>
            <a:custGeom>
              <a:avLst/>
              <a:gdLst/>
              <a:ahLst/>
              <a:cxnLst/>
              <a:rect l="l" t="t" r="r" b="b"/>
              <a:pathLst>
                <a:path w="552" h="661" extrusionOk="0">
                  <a:moveTo>
                    <a:pt x="142" y="41"/>
                  </a:moveTo>
                  <a:cubicBezTo>
                    <a:pt x="259" y="41"/>
                    <a:pt x="380" y="121"/>
                    <a:pt x="441" y="217"/>
                  </a:cubicBezTo>
                  <a:cubicBezTo>
                    <a:pt x="518" y="321"/>
                    <a:pt x="512" y="486"/>
                    <a:pt x="495" y="613"/>
                  </a:cubicBezTo>
                  <a:lnTo>
                    <a:pt x="495" y="613"/>
                  </a:lnTo>
                  <a:cubicBezTo>
                    <a:pt x="397" y="555"/>
                    <a:pt x="314" y="481"/>
                    <a:pt x="241" y="398"/>
                  </a:cubicBezTo>
                  <a:cubicBezTo>
                    <a:pt x="173" y="320"/>
                    <a:pt x="47" y="164"/>
                    <a:pt x="98" y="45"/>
                  </a:cubicBezTo>
                  <a:lnTo>
                    <a:pt x="98" y="45"/>
                  </a:lnTo>
                  <a:cubicBezTo>
                    <a:pt x="112" y="42"/>
                    <a:pt x="127" y="41"/>
                    <a:pt x="142" y="41"/>
                  </a:cubicBezTo>
                  <a:close/>
                  <a:moveTo>
                    <a:pt x="139" y="1"/>
                  </a:moveTo>
                  <a:cubicBezTo>
                    <a:pt x="119" y="1"/>
                    <a:pt x="99" y="3"/>
                    <a:pt x="80" y="8"/>
                  </a:cubicBezTo>
                  <a:cubicBezTo>
                    <a:pt x="78" y="9"/>
                    <a:pt x="76" y="11"/>
                    <a:pt x="74" y="13"/>
                  </a:cubicBezTo>
                  <a:lnTo>
                    <a:pt x="74" y="13"/>
                  </a:lnTo>
                  <a:cubicBezTo>
                    <a:pt x="73" y="14"/>
                    <a:pt x="71" y="15"/>
                    <a:pt x="70" y="17"/>
                  </a:cubicBezTo>
                  <a:cubicBezTo>
                    <a:pt x="1" y="138"/>
                    <a:pt x="90" y="277"/>
                    <a:pt x="162" y="369"/>
                  </a:cubicBezTo>
                  <a:cubicBezTo>
                    <a:pt x="251" y="480"/>
                    <a:pt x="371" y="600"/>
                    <a:pt x="501" y="660"/>
                  </a:cubicBezTo>
                  <a:cubicBezTo>
                    <a:pt x="511" y="660"/>
                    <a:pt x="533" y="660"/>
                    <a:pt x="533" y="648"/>
                  </a:cubicBezTo>
                  <a:cubicBezTo>
                    <a:pt x="552" y="489"/>
                    <a:pt x="552" y="309"/>
                    <a:pt x="463" y="179"/>
                  </a:cubicBezTo>
                  <a:cubicBezTo>
                    <a:pt x="401" y="76"/>
                    <a:pt x="260" y="1"/>
                    <a:pt x="13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48"/>
            <p:cNvSpPr/>
            <p:nvPr/>
          </p:nvSpPr>
          <p:spPr>
            <a:xfrm>
              <a:off x="-2067746" y="1622869"/>
              <a:ext cx="306024" cy="237498"/>
            </a:xfrm>
            <a:custGeom>
              <a:avLst/>
              <a:gdLst/>
              <a:ahLst/>
              <a:cxnLst/>
              <a:rect l="l" t="t" r="r" b="b"/>
              <a:pathLst>
                <a:path w="594" h="461" extrusionOk="0">
                  <a:moveTo>
                    <a:pt x="468" y="0"/>
                  </a:moveTo>
                  <a:cubicBezTo>
                    <a:pt x="240" y="0"/>
                    <a:pt x="46" y="206"/>
                    <a:pt x="1" y="460"/>
                  </a:cubicBezTo>
                  <a:cubicBezTo>
                    <a:pt x="292" y="400"/>
                    <a:pt x="453" y="258"/>
                    <a:pt x="593" y="8"/>
                  </a:cubicBezTo>
                  <a:lnTo>
                    <a:pt x="543" y="8"/>
                  </a:lnTo>
                  <a:cubicBezTo>
                    <a:pt x="517" y="3"/>
                    <a:pt x="493" y="0"/>
                    <a:pt x="4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48"/>
            <p:cNvSpPr/>
            <p:nvPr/>
          </p:nvSpPr>
          <p:spPr>
            <a:xfrm>
              <a:off x="-2077534" y="1613081"/>
              <a:ext cx="330238" cy="257075"/>
            </a:xfrm>
            <a:custGeom>
              <a:avLst/>
              <a:gdLst/>
              <a:ahLst/>
              <a:cxnLst/>
              <a:rect l="l" t="t" r="r" b="b"/>
              <a:pathLst>
                <a:path w="641" h="499" extrusionOk="0">
                  <a:moveTo>
                    <a:pt x="480" y="41"/>
                  </a:moveTo>
                  <a:cubicBezTo>
                    <a:pt x="503" y="41"/>
                    <a:pt x="527" y="44"/>
                    <a:pt x="552" y="48"/>
                  </a:cubicBezTo>
                  <a:cubicBezTo>
                    <a:pt x="554" y="48"/>
                    <a:pt x="555" y="48"/>
                    <a:pt x="557" y="48"/>
                  </a:cubicBezTo>
                  <a:lnTo>
                    <a:pt x="557" y="48"/>
                  </a:lnTo>
                  <a:cubicBezTo>
                    <a:pt x="558" y="48"/>
                    <a:pt x="560" y="48"/>
                    <a:pt x="562" y="48"/>
                  </a:cubicBezTo>
                  <a:lnTo>
                    <a:pt x="583" y="48"/>
                  </a:lnTo>
                  <a:cubicBezTo>
                    <a:pt x="449" y="254"/>
                    <a:pt x="280" y="390"/>
                    <a:pt x="46" y="451"/>
                  </a:cubicBezTo>
                  <a:lnTo>
                    <a:pt x="46" y="451"/>
                  </a:lnTo>
                  <a:cubicBezTo>
                    <a:pt x="99" y="242"/>
                    <a:pt x="256" y="41"/>
                    <a:pt x="480" y="41"/>
                  </a:cubicBezTo>
                  <a:close/>
                  <a:moveTo>
                    <a:pt x="484" y="0"/>
                  </a:moveTo>
                  <a:cubicBezTo>
                    <a:pt x="232" y="0"/>
                    <a:pt x="46" y="222"/>
                    <a:pt x="1" y="470"/>
                  </a:cubicBezTo>
                  <a:cubicBezTo>
                    <a:pt x="1" y="489"/>
                    <a:pt x="10" y="498"/>
                    <a:pt x="29" y="498"/>
                  </a:cubicBezTo>
                  <a:cubicBezTo>
                    <a:pt x="301" y="438"/>
                    <a:pt x="492" y="277"/>
                    <a:pt x="631" y="36"/>
                  </a:cubicBezTo>
                  <a:cubicBezTo>
                    <a:pt x="641" y="27"/>
                    <a:pt x="631" y="7"/>
                    <a:pt x="612" y="7"/>
                  </a:cubicBezTo>
                  <a:lnTo>
                    <a:pt x="562" y="7"/>
                  </a:lnTo>
                  <a:cubicBezTo>
                    <a:pt x="535" y="3"/>
                    <a:pt x="509" y="0"/>
                    <a:pt x="48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48"/>
            <p:cNvSpPr/>
            <p:nvPr/>
          </p:nvSpPr>
          <p:spPr>
            <a:xfrm>
              <a:off x="-1865279" y="1611535"/>
              <a:ext cx="253475" cy="444600"/>
            </a:xfrm>
            <a:custGeom>
              <a:avLst/>
              <a:gdLst/>
              <a:ahLst/>
              <a:cxnLst/>
              <a:rect l="l" t="t" r="r" b="b"/>
              <a:pathLst>
                <a:path w="492" h="863" extrusionOk="0">
                  <a:moveTo>
                    <a:pt x="229" y="1"/>
                  </a:moveTo>
                  <a:cubicBezTo>
                    <a:pt x="0" y="292"/>
                    <a:pt x="190" y="612"/>
                    <a:pt x="390" y="863"/>
                  </a:cubicBezTo>
                  <a:cubicBezTo>
                    <a:pt x="491" y="542"/>
                    <a:pt x="482" y="321"/>
                    <a:pt x="301" y="39"/>
                  </a:cubicBezTo>
                  <a:lnTo>
                    <a:pt x="22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48"/>
            <p:cNvSpPr/>
            <p:nvPr/>
          </p:nvSpPr>
          <p:spPr>
            <a:xfrm>
              <a:off x="-1871461" y="1601747"/>
              <a:ext cx="259657" cy="465208"/>
            </a:xfrm>
            <a:custGeom>
              <a:avLst/>
              <a:gdLst/>
              <a:ahLst/>
              <a:cxnLst/>
              <a:rect l="l" t="t" r="r" b="b"/>
              <a:pathLst>
                <a:path w="504" h="903" extrusionOk="0">
                  <a:moveTo>
                    <a:pt x="249" y="49"/>
                  </a:moveTo>
                  <a:cubicBezTo>
                    <a:pt x="273" y="63"/>
                    <a:pt x="296" y="76"/>
                    <a:pt x="313" y="99"/>
                  </a:cubicBezTo>
                  <a:cubicBezTo>
                    <a:pt x="361" y="179"/>
                    <a:pt x="402" y="260"/>
                    <a:pt x="422" y="349"/>
                  </a:cubicBezTo>
                  <a:cubicBezTo>
                    <a:pt x="469" y="509"/>
                    <a:pt x="447" y="678"/>
                    <a:pt x="402" y="839"/>
                  </a:cubicBezTo>
                  <a:lnTo>
                    <a:pt x="402" y="839"/>
                  </a:lnTo>
                  <a:cubicBezTo>
                    <a:pt x="224" y="615"/>
                    <a:pt x="66" y="325"/>
                    <a:pt x="249" y="49"/>
                  </a:cubicBezTo>
                  <a:close/>
                  <a:moveTo>
                    <a:pt x="241" y="1"/>
                  </a:moveTo>
                  <a:cubicBezTo>
                    <a:pt x="234" y="1"/>
                    <a:pt x="227" y="4"/>
                    <a:pt x="222" y="10"/>
                  </a:cubicBezTo>
                  <a:cubicBezTo>
                    <a:pt x="0" y="311"/>
                    <a:pt x="193" y="641"/>
                    <a:pt x="393" y="891"/>
                  </a:cubicBezTo>
                  <a:cubicBezTo>
                    <a:pt x="396" y="899"/>
                    <a:pt x="401" y="903"/>
                    <a:pt x="406" y="903"/>
                  </a:cubicBezTo>
                  <a:cubicBezTo>
                    <a:pt x="414" y="903"/>
                    <a:pt x="422" y="894"/>
                    <a:pt x="422" y="882"/>
                  </a:cubicBezTo>
                  <a:cubicBezTo>
                    <a:pt x="482" y="701"/>
                    <a:pt x="503" y="520"/>
                    <a:pt x="462" y="340"/>
                  </a:cubicBezTo>
                  <a:cubicBezTo>
                    <a:pt x="443" y="251"/>
                    <a:pt x="402" y="159"/>
                    <a:pt x="352" y="80"/>
                  </a:cubicBezTo>
                  <a:cubicBezTo>
                    <a:pt x="325" y="42"/>
                    <a:pt x="304" y="31"/>
                    <a:pt x="262" y="14"/>
                  </a:cubicBezTo>
                  <a:lnTo>
                    <a:pt x="262" y="14"/>
                  </a:lnTo>
                  <a:cubicBezTo>
                    <a:pt x="259" y="6"/>
                    <a:pt x="250" y="1"/>
                    <a:pt x="24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48"/>
            <p:cNvSpPr/>
            <p:nvPr/>
          </p:nvSpPr>
          <p:spPr>
            <a:xfrm>
              <a:off x="-1741120" y="1465227"/>
              <a:ext cx="413184" cy="161767"/>
            </a:xfrm>
            <a:custGeom>
              <a:avLst/>
              <a:gdLst/>
              <a:ahLst/>
              <a:cxnLst/>
              <a:rect l="l" t="t" r="r" b="b"/>
              <a:pathLst>
                <a:path w="802" h="314" extrusionOk="0">
                  <a:moveTo>
                    <a:pt x="439" y="1"/>
                  </a:moveTo>
                  <a:cubicBezTo>
                    <a:pt x="374" y="1"/>
                    <a:pt x="306" y="15"/>
                    <a:pt x="229" y="53"/>
                  </a:cubicBezTo>
                  <a:cubicBezTo>
                    <a:pt x="130" y="94"/>
                    <a:pt x="10" y="215"/>
                    <a:pt x="0" y="304"/>
                  </a:cubicBezTo>
                  <a:lnTo>
                    <a:pt x="48" y="314"/>
                  </a:lnTo>
                  <a:cubicBezTo>
                    <a:pt x="229" y="314"/>
                    <a:pt x="722" y="304"/>
                    <a:pt x="802" y="82"/>
                  </a:cubicBezTo>
                  <a:cubicBezTo>
                    <a:pt x="671" y="51"/>
                    <a:pt x="561" y="1"/>
                    <a:pt x="4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48"/>
            <p:cNvSpPr/>
            <p:nvPr/>
          </p:nvSpPr>
          <p:spPr>
            <a:xfrm>
              <a:off x="-1753485" y="1456469"/>
              <a:ext cx="435853" cy="183919"/>
            </a:xfrm>
            <a:custGeom>
              <a:avLst/>
              <a:gdLst/>
              <a:ahLst/>
              <a:cxnLst/>
              <a:rect l="l" t="t" r="r" b="b"/>
              <a:pathLst>
                <a:path w="846" h="357" extrusionOk="0">
                  <a:moveTo>
                    <a:pt x="459" y="32"/>
                  </a:moveTo>
                  <a:cubicBezTo>
                    <a:pt x="576" y="32"/>
                    <a:pt x="692" y="80"/>
                    <a:pt x="795" y="114"/>
                  </a:cubicBezTo>
                  <a:lnTo>
                    <a:pt x="795" y="114"/>
                  </a:lnTo>
                  <a:cubicBezTo>
                    <a:pt x="725" y="245"/>
                    <a:pt x="546" y="272"/>
                    <a:pt x="424" y="292"/>
                  </a:cubicBezTo>
                  <a:cubicBezTo>
                    <a:pt x="341" y="304"/>
                    <a:pt x="255" y="316"/>
                    <a:pt x="173" y="316"/>
                  </a:cubicBezTo>
                  <a:cubicBezTo>
                    <a:pt x="130" y="316"/>
                    <a:pt x="89" y="313"/>
                    <a:pt x="49" y="305"/>
                  </a:cubicBezTo>
                  <a:lnTo>
                    <a:pt x="49" y="305"/>
                  </a:lnTo>
                  <a:cubicBezTo>
                    <a:pt x="91" y="161"/>
                    <a:pt x="251" y="69"/>
                    <a:pt x="385" y="39"/>
                  </a:cubicBezTo>
                  <a:cubicBezTo>
                    <a:pt x="410" y="34"/>
                    <a:pt x="434" y="32"/>
                    <a:pt x="459" y="32"/>
                  </a:cubicBezTo>
                  <a:close/>
                  <a:moveTo>
                    <a:pt x="454" y="1"/>
                  </a:moveTo>
                  <a:cubicBezTo>
                    <a:pt x="408" y="1"/>
                    <a:pt x="361" y="6"/>
                    <a:pt x="313" y="20"/>
                  </a:cubicBezTo>
                  <a:cubicBezTo>
                    <a:pt x="183" y="61"/>
                    <a:pt x="34" y="181"/>
                    <a:pt x="2" y="321"/>
                  </a:cubicBezTo>
                  <a:cubicBezTo>
                    <a:pt x="2" y="322"/>
                    <a:pt x="2" y="323"/>
                    <a:pt x="3" y="324"/>
                  </a:cubicBezTo>
                  <a:lnTo>
                    <a:pt x="3" y="324"/>
                  </a:lnTo>
                  <a:cubicBezTo>
                    <a:pt x="1" y="333"/>
                    <a:pt x="4" y="340"/>
                    <a:pt x="12" y="340"/>
                  </a:cubicBezTo>
                  <a:cubicBezTo>
                    <a:pt x="63" y="351"/>
                    <a:pt x="116" y="356"/>
                    <a:pt x="170" y="356"/>
                  </a:cubicBezTo>
                  <a:cubicBezTo>
                    <a:pt x="266" y="356"/>
                    <a:pt x="364" y="341"/>
                    <a:pt x="455" y="321"/>
                  </a:cubicBezTo>
                  <a:cubicBezTo>
                    <a:pt x="595" y="302"/>
                    <a:pt x="785" y="261"/>
                    <a:pt x="845" y="111"/>
                  </a:cubicBezTo>
                  <a:cubicBezTo>
                    <a:pt x="845" y="99"/>
                    <a:pt x="845" y="90"/>
                    <a:pt x="835" y="80"/>
                  </a:cubicBezTo>
                  <a:cubicBezTo>
                    <a:pt x="703" y="43"/>
                    <a:pt x="581" y="1"/>
                    <a:pt x="454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48"/>
            <p:cNvSpPr/>
            <p:nvPr/>
          </p:nvSpPr>
          <p:spPr>
            <a:xfrm>
              <a:off x="-1213059" y="1692932"/>
              <a:ext cx="257596" cy="327139"/>
            </a:xfrm>
            <a:custGeom>
              <a:avLst/>
              <a:gdLst/>
              <a:ahLst/>
              <a:cxnLst/>
              <a:rect l="l" t="t" r="r" b="b"/>
              <a:pathLst>
                <a:path w="500" h="635" extrusionOk="0">
                  <a:moveTo>
                    <a:pt x="410" y="0"/>
                  </a:moveTo>
                  <a:cubicBezTo>
                    <a:pt x="146" y="0"/>
                    <a:pt x="1" y="372"/>
                    <a:pt x="68" y="635"/>
                  </a:cubicBezTo>
                  <a:cubicBezTo>
                    <a:pt x="128" y="413"/>
                    <a:pt x="499" y="375"/>
                    <a:pt x="468" y="62"/>
                  </a:cubicBezTo>
                  <a:lnTo>
                    <a:pt x="439" y="2"/>
                  </a:lnTo>
                  <a:cubicBezTo>
                    <a:pt x="429" y="1"/>
                    <a:pt x="419" y="0"/>
                    <a:pt x="4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48"/>
            <p:cNvSpPr/>
            <p:nvPr/>
          </p:nvSpPr>
          <p:spPr>
            <a:xfrm>
              <a:off x="-1219756" y="1683144"/>
              <a:ext cx="280265" cy="347747"/>
            </a:xfrm>
            <a:custGeom>
              <a:avLst/>
              <a:gdLst/>
              <a:ahLst/>
              <a:cxnLst/>
              <a:rect l="l" t="t" r="r" b="b"/>
              <a:pathLst>
                <a:path w="544" h="675" extrusionOk="0">
                  <a:moveTo>
                    <a:pt x="428" y="41"/>
                  </a:moveTo>
                  <a:cubicBezTo>
                    <a:pt x="434" y="41"/>
                    <a:pt x="440" y="41"/>
                    <a:pt x="446" y="42"/>
                  </a:cubicBezTo>
                  <a:lnTo>
                    <a:pt x="446" y="42"/>
                  </a:lnTo>
                  <a:cubicBezTo>
                    <a:pt x="544" y="307"/>
                    <a:pt x="214" y="398"/>
                    <a:pt x="91" y="590"/>
                  </a:cubicBezTo>
                  <a:lnTo>
                    <a:pt x="91" y="590"/>
                  </a:lnTo>
                  <a:cubicBezTo>
                    <a:pt x="69" y="357"/>
                    <a:pt x="170" y="41"/>
                    <a:pt x="428" y="41"/>
                  </a:cubicBezTo>
                  <a:close/>
                  <a:moveTo>
                    <a:pt x="430" y="1"/>
                  </a:moveTo>
                  <a:cubicBezTo>
                    <a:pt x="126" y="1"/>
                    <a:pt x="1" y="400"/>
                    <a:pt x="59" y="663"/>
                  </a:cubicBezTo>
                  <a:cubicBezTo>
                    <a:pt x="59" y="672"/>
                    <a:pt x="65" y="675"/>
                    <a:pt x="72" y="675"/>
                  </a:cubicBezTo>
                  <a:cubicBezTo>
                    <a:pt x="82" y="675"/>
                    <a:pt x="95" y="669"/>
                    <a:pt x="100" y="663"/>
                  </a:cubicBezTo>
                  <a:cubicBezTo>
                    <a:pt x="141" y="514"/>
                    <a:pt x="312" y="442"/>
                    <a:pt x="411" y="343"/>
                  </a:cubicBezTo>
                  <a:cubicBezTo>
                    <a:pt x="502" y="252"/>
                    <a:pt x="522" y="131"/>
                    <a:pt x="471" y="11"/>
                  </a:cubicBezTo>
                  <a:cubicBezTo>
                    <a:pt x="468" y="4"/>
                    <a:pt x="462" y="1"/>
                    <a:pt x="457" y="1"/>
                  </a:cubicBezTo>
                  <a:cubicBezTo>
                    <a:pt x="456" y="1"/>
                    <a:pt x="454" y="1"/>
                    <a:pt x="453" y="1"/>
                  </a:cubicBezTo>
                  <a:lnTo>
                    <a:pt x="453" y="1"/>
                  </a:lnTo>
                  <a:cubicBezTo>
                    <a:pt x="453" y="1"/>
                    <a:pt x="452" y="1"/>
                    <a:pt x="452" y="1"/>
                  </a:cubicBezTo>
                  <a:cubicBezTo>
                    <a:pt x="445" y="1"/>
                    <a:pt x="437" y="1"/>
                    <a:pt x="43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48"/>
            <p:cNvSpPr/>
            <p:nvPr/>
          </p:nvSpPr>
          <p:spPr>
            <a:xfrm>
              <a:off x="-1008532" y="1653779"/>
              <a:ext cx="465734" cy="175161"/>
            </a:xfrm>
            <a:custGeom>
              <a:avLst/>
              <a:gdLst/>
              <a:ahLst/>
              <a:cxnLst/>
              <a:rect l="l" t="t" r="r" b="b"/>
              <a:pathLst>
                <a:path w="904" h="340" extrusionOk="0">
                  <a:moveTo>
                    <a:pt x="286" y="0"/>
                  </a:moveTo>
                  <a:cubicBezTo>
                    <a:pt x="171" y="0"/>
                    <a:pt x="67" y="25"/>
                    <a:pt x="1" y="78"/>
                  </a:cubicBezTo>
                  <a:lnTo>
                    <a:pt x="242" y="220"/>
                  </a:lnTo>
                  <a:cubicBezTo>
                    <a:pt x="353" y="280"/>
                    <a:pt x="603" y="330"/>
                    <a:pt x="723" y="340"/>
                  </a:cubicBezTo>
                  <a:cubicBezTo>
                    <a:pt x="784" y="340"/>
                    <a:pt x="823" y="316"/>
                    <a:pt x="877" y="316"/>
                  </a:cubicBezTo>
                  <a:cubicBezTo>
                    <a:pt x="886" y="316"/>
                    <a:pt x="895" y="317"/>
                    <a:pt x="904" y="318"/>
                  </a:cubicBezTo>
                  <a:cubicBezTo>
                    <a:pt x="843" y="120"/>
                    <a:pt x="539" y="0"/>
                    <a:pt x="2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48"/>
            <p:cNvSpPr/>
            <p:nvPr/>
          </p:nvSpPr>
          <p:spPr>
            <a:xfrm>
              <a:off x="-1017290" y="1641930"/>
              <a:ext cx="485827" cy="197314"/>
            </a:xfrm>
            <a:custGeom>
              <a:avLst/>
              <a:gdLst/>
              <a:ahLst/>
              <a:cxnLst/>
              <a:rect l="l" t="t" r="r" b="b"/>
              <a:pathLst>
                <a:path w="943" h="383" extrusionOk="0">
                  <a:moveTo>
                    <a:pt x="314" y="34"/>
                  </a:moveTo>
                  <a:cubicBezTo>
                    <a:pt x="543" y="34"/>
                    <a:pt x="803" y="141"/>
                    <a:pt x="889" y="322"/>
                  </a:cubicBezTo>
                  <a:lnTo>
                    <a:pt x="889" y="322"/>
                  </a:lnTo>
                  <a:cubicBezTo>
                    <a:pt x="860" y="323"/>
                    <a:pt x="830" y="325"/>
                    <a:pt x="801" y="332"/>
                  </a:cubicBezTo>
                  <a:cubicBezTo>
                    <a:pt x="779" y="338"/>
                    <a:pt x="758" y="341"/>
                    <a:pt x="738" y="341"/>
                  </a:cubicBezTo>
                  <a:cubicBezTo>
                    <a:pt x="693" y="341"/>
                    <a:pt x="652" y="329"/>
                    <a:pt x="610" y="322"/>
                  </a:cubicBezTo>
                  <a:cubicBezTo>
                    <a:pt x="500" y="303"/>
                    <a:pt x="401" y="281"/>
                    <a:pt x="300" y="243"/>
                  </a:cubicBezTo>
                  <a:cubicBezTo>
                    <a:pt x="208" y="214"/>
                    <a:pt x="134" y="146"/>
                    <a:pt x="53" y="96"/>
                  </a:cubicBezTo>
                  <a:lnTo>
                    <a:pt x="53" y="96"/>
                  </a:lnTo>
                  <a:cubicBezTo>
                    <a:pt x="123" y="54"/>
                    <a:pt x="215" y="34"/>
                    <a:pt x="314" y="34"/>
                  </a:cubicBezTo>
                  <a:close/>
                  <a:moveTo>
                    <a:pt x="288" y="1"/>
                  </a:moveTo>
                  <a:cubicBezTo>
                    <a:pt x="188" y="1"/>
                    <a:pt x="89" y="22"/>
                    <a:pt x="8" y="81"/>
                  </a:cubicBezTo>
                  <a:cubicBezTo>
                    <a:pt x="4" y="86"/>
                    <a:pt x="2" y="91"/>
                    <a:pt x="1" y="96"/>
                  </a:cubicBezTo>
                  <a:lnTo>
                    <a:pt x="1" y="96"/>
                  </a:lnTo>
                  <a:cubicBezTo>
                    <a:pt x="0" y="97"/>
                    <a:pt x="0" y="98"/>
                    <a:pt x="0" y="99"/>
                  </a:cubicBezTo>
                  <a:lnTo>
                    <a:pt x="0" y="99"/>
                  </a:lnTo>
                  <a:cubicBezTo>
                    <a:pt x="0" y="110"/>
                    <a:pt x="7" y="119"/>
                    <a:pt x="15" y="119"/>
                  </a:cubicBezTo>
                  <a:cubicBezTo>
                    <a:pt x="16" y="119"/>
                    <a:pt x="17" y="119"/>
                    <a:pt x="17" y="118"/>
                  </a:cubicBezTo>
                  <a:lnTo>
                    <a:pt x="17" y="118"/>
                  </a:lnTo>
                  <a:cubicBezTo>
                    <a:pt x="106" y="177"/>
                    <a:pt x="192" y="244"/>
                    <a:pt x="290" y="281"/>
                  </a:cubicBezTo>
                  <a:cubicBezTo>
                    <a:pt x="389" y="322"/>
                    <a:pt x="490" y="341"/>
                    <a:pt x="601" y="363"/>
                  </a:cubicBezTo>
                  <a:cubicBezTo>
                    <a:pt x="642" y="373"/>
                    <a:pt x="680" y="373"/>
                    <a:pt x="721" y="382"/>
                  </a:cubicBezTo>
                  <a:cubicBezTo>
                    <a:pt x="791" y="382"/>
                    <a:pt x="851" y="363"/>
                    <a:pt x="921" y="363"/>
                  </a:cubicBezTo>
                  <a:cubicBezTo>
                    <a:pt x="931" y="363"/>
                    <a:pt x="943" y="353"/>
                    <a:pt x="943" y="341"/>
                  </a:cubicBezTo>
                  <a:cubicBezTo>
                    <a:pt x="882" y="173"/>
                    <a:pt x="702" y="81"/>
                    <a:pt x="540" y="40"/>
                  </a:cubicBezTo>
                  <a:cubicBezTo>
                    <a:pt x="465" y="18"/>
                    <a:pt x="376" y="1"/>
                    <a:pt x="28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48"/>
            <p:cNvSpPr/>
            <p:nvPr/>
          </p:nvSpPr>
          <p:spPr>
            <a:xfrm>
              <a:off x="-1576262" y="2112281"/>
              <a:ext cx="248323" cy="160736"/>
            </a:xfrm>
            <a:custGeom>
              <a:avLst/>
              <a:gdLst/>
              <a:ahLst/>
              <a:cxnLst/>
              <a:rect l="l" t="t" r="r" b="b"/>
              <a:pathLst>
                <a:path w="482" h="312" extrusionOk="0">
                  <a:moveTo>
                    <a:pt x="25" y="1"/>
                  </a:moveTo>
                  <a:cubicBezTo>
                    <a:pt x="17" y="1"/>
                    <a:pt x="8" y="1"/>
                    <a:pt x="0" y="1"/>
                  </a:cubicBezTo>
                  <a:cubicBezTo>
                    <a:pt x="80" y="182"/>
                    <a:pt x="251" y="293"/>
                    <a:pt x="450" y="312"/>
                  </a:cubicBezTo>
                  <a:lnTo>
                    <a:pt x="482" y="302"/>
                  </a:lnTo>
                  <a:cubicBezTo>
                    <a:pt x="482" y="100"/>
                    <a:pt x="207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48"/>
            <p:cNvSpPr/>
            <p:nvPr/>
          </p:nvSpPr>
          <p:spPr>
            <a:xfrm>
              <a:off x="-1592748" y="2103008"/>
              <a:ext cx="275113" cy="178252"/>
            </a:xfrm>
            <a:custGeom>
              <a:avLst/>
              <a:gdLst/>
              <a:ahLst/>
              <a:cxnLst/>
              <a:rect l="l" t="t" r="r" b="b"/>
              <a:pathLst>
                <a:path w="534" h="346" extrusionOk="0">
                  <a:moveTo>
                    <a:pt x="59" y="39"/>
                  </a:moveTo>
                  <a:cubicBezTo>
                    <a:pt x="225" y="46"/>
                    <a:pt x="460" y="115"/>
                    <a:pt x="492" y="303"/>
                  </a:cubicBezTo>
                  <a:lnTo>
                    <a:pt x="492" y="303"/>
                  </a:lnTo>
                  <a:cubicBezTo>
                    <a:pt x="484" y="305"/>
                    <a:pt x="475" y="305"/>
                    <a:pt x="466" y="305"/>
                  </a:cubicBezTo>
                  <a:cubicBezTo>
                    <a:pt x="390" y="305"/>
                    <a:pt x="303" y="264"/>
                    <a:pt x="242" y="229"/>
                  </a:cubicBezTo>
                  <a:cubicBezTo>
                    <a:pt x="163" y="186"/>
                    <a:pt x="106" y="117"/>
                    <a:pt x="59" y="39"/>
                  </a:cubicBezTo>
                  <a:close/>
                  <a:moveTo>
                    <a:pt x="32" y="0"/>
                  </a:moveTo>
                  <a:cubicBezTo>
                    <a:pt x="13" y="0"/>
                    <a:pt x="1" y="19"/>
                    <a:pt x="13" y="29"/>
                  </a:cubicBezTo>
                  <a:cubicBezTo>
                    <a:pt x="61" y="140"/>
                    <a:pt x="143" y="219"/>
                    <a:pt x="242" y="279"/>
                  </a:cubicBezTo>
                  <a:cubicBezTo>
                    <a:pt x="308" y="312"/>
                    <a:pt x="393" y="346"/>
                    <a:pt x="465" y="346"/>
                  </a:cubicBezTo>
                  <a:cubicBezTo>
                    <a:pt x="480" y="346"/>
                    <a:pt x="494" y="344"/>
                    <a:pt x="508" y="341"/>
                  </a:cubicBezTo>
                  <a:lnTo>
                    <a:pt x="508" y="341"/>
                  </a:lnTo>
                  <a:cubicBezTo>
                    <a:pt x="510" y="342"/>
                    <a:pt x="512" y="342"/>
                    <a:pt x="514" y="342"/>
                  </a:cubicBezTo>
                  <a:cubicBezTo>
                    <a:pt x="523" y="342"/>
                    <a:pt x="533" y="335"/>
                    <a:pt x="533" y="320"/>
                  </a:cubicBezTo>
                  <a:cubicBezTo>
                    <a:pt x="514" y="89"/>
                    <a:pt x="222" y="0"/>
                    <a:pt x="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48"/>
            <p:cNvSpPr/>
            <p:nvPr/>
          </p:nvSpPr>
          <p:spPr>
            <a:xfrm>
              <a:off x="-1318156" y="2120009"/>
              <a:ext cx="393607" cy="162797"/>
            </a:xfrm>
            <a:custGeom>
              <a:avLst/>
              <a:gdLst/>
              <a:ahLst/>
              <a:cxnLst/>
              <a:rect l="l" t="t" r="r" b="b"/>
              <a:pathLst>
                <a:path w="764" h="316" extrusionOk="0">
                  <a:moveTo>
                    <a:pt x="383" y="0"/>
                  </a:moveTo>
                  <a:cubicBezTo>
                    <a:pt x="336" y="0"/>
                    <a:pt x="291" y="5"/>
                    <a:pt x="250" y="15"/>
                  </a:cubicBezTo>
                  <a:cubicBezTo>
                    <a:pt x="92" y="47"/>
                    <a:pt x="70" y="167"/>
                    <a:pt x="0" y="268"/>
                  </a:cubicBezTo>
                  <a:lnTo>
                    <a:pt x="82" y="297"/>
                  </a:lnTo>
                  <a:cubicBezTo>
                    <a:pt x="109" y="310"/>
                    <a:pt x="141" y="315"/>
                    <a:pt x="176" y="315"/>
                  </a:cubicBezTo>
                  <a:cubicBezTo>
                    <a:pt x="361" y="315"/>
                    <a:pt x="636" y="164"/>
                    <a:pt x="763" y="97"/>
                  </a:cubicBezTo>
                  <a:cubicBezTo>
                    <a:pt x="661" y="37"/>
                    <a:pt x="514" y="0"/>
                    <a:pt x="3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48"/>
            <p:cNvSpPr/>
            <p:nvPr/>
          </p:nvSpPr>
          <p:spPr>
            <a:xfrm>
              <a:off x="-1333096" y="2107644"/>
              <a:ext cx="418336" cy="183404"/>
            </a:xfrm>
            <a:custGeom>
              <a:avLst/>
              <a:gdLst/>
              <a:ahLst/>
              <a:cxnLst/>
              <a:rect l="l" t="t" r="r" b="b"/>
              <a:pathLst>
                <a:path w="812" h="356" extrusionOk="0">
                  <a:moveTo>
                    <a:pt x="409" y="42"/>
                  </a:moveTo>
                  <a:cubicBezTo>
                    <a:pt x="523" y="42"/>
                    <a:pt x="646" y="76"/>
                    <a:pt x="752" y="118"/>
                  </a:cubicBezTo>
                  <a:lnTo>
                    <a:pt x="752" y="118"/>
                  </a:lnTo>
                  <a:cubicBezTo>
                    <a:pt x="640" y="183"/>
                    <a:pt x="520" y="245"/>
                    <a:pt x="390" y="280"/>
                  </a:cubicBezTo>
                  <a:cubicBezTo>
                    <a:pt x="331" y="303"/>
                    <a:pt x="278" y="313"/>
                    <a:pt x="226" y="313"/>
                  </a:cubicBezTo>
                  <a:cubicBezTo>
                    <a:pt x="171" y="313"/>
                    <a:pt x="116" y="302"/>
                    <a:pt x="56" y="280"/>
                  </a:cubicBezTo>
                  <a:lnTo>
                    <a:pt x="56" y="280"/>
                  </a:lnTo>
                  <a:cubicBezTo>
                    <a:pt x="134" y="178"/>
                    <a:pt x="169" y="87"/>
                    <a:pt x="311" y="51"/>
                  </a:cubicBezTo>
                  <a:cubicBezTo>
                    <a:pt x="342" y="45"/>
                    <a:pt x="375" y="42"/>
                    <a:pt x="409" y="42"/>
                  </a:cubicBezTo>
                  <a:close/>
                  <a:moveTo>
                    <a:pt x="428" y="1"/>
                  </a:moveTo>
                  <a:cubicBezTo>
                    <a:pt x="394" y="1"/>
                    <a:pt x="362" y="4"/>
                    <a:pt x="330" y="10"/>
                  </a:cubicBezTo>
                  <a:cubicBezTo>
                    <a:pt x="251" y="20"/>
                    <a:pt x="181" y="39"/>
                    <a:pt x="130" y="99"/>
                  </a:cubicBezTo>
                  <a:cubicBezTo>
                    <a:pt x="80" y="150"/>
                    <a:pt x="51" y="220"/>
                    <a:pt x="10" y="280"/>
                  </a:cubicBezTo>
                  <a:cubicBezTo>
                    <a:pt x="0" y="291"/>
                    <a:pt x="5" y="301"/>
                    <a:pt x="13" y="306"/>
                  </a:cubicBezTo>
                  <a:lnTo>
                    <a:pt x="13" y="306"/>
                  </a:lnTo>
                  <a:cubicBezTo>
                    <a:pt x="15" y="308"/>
                    <a:pt x="17" y="310"/>
                    <a:pt x="19" y="311"/>
                  </a:cubicBezTo>
                  <a:cubicBezTo>
                    <a:pt x="98" y="338"/>
                    <a:pt x="165" y="356"/>
                    <a:pt x="236" y="356"/>
                  </a:cubicBezTo>
                  <a:cubicBezTo>
                    <a:pt x="272" y="356"/>
                    <a:pt x="310" y="351"/>
                    <a:pt x="352" y="340"/>
                  </a:cubicBezTo>
                  <a:cubicBezTo>
                    <a:pt x="511" y="302"/>
                    <a:pt x="662" y="210"/>
                    <a:pt x="802" y="131"/>
                  </a:cubicBezTo>
                  <a:cubicBezTo>
                    <a:pt x="812" y="131"/>
                    <a:pt x="812" y="99"/>
                    <a:pt x="802" y="99"/>
                  </a:cubicBezTo>
                  <a:cubicBezTo>
                    <a:pt x="691" y="44"/>
                    <a:pt x="555" y="1"/>
                    <a:pt x="42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48"/>
            <p:cNvSpPr/>
            <p:nvPr/>
          </p:nvSpPr>
          <p:spPr>
            <a:xfrm>
              <a:off x="-1488166" y="2949948"/>
              <a:ext cx="119525" cy="243680"/>
            </a:xfrm>
            <a:custGeom>
              <a:avLst/>
              <a:gdLst/>
              <a:ahLst/>
              <a:cxnLst/>
              <a:rect l="l" t="t" r="r" b="b"/>
              <a:pathLst>
                <a:path w="232" h="473" extrusionOk="0">
                  <a:moveTo>
                    <a:pt x="60" y="1"/>
                  </a:moveTo>
                  <a:lnTo>
                    <a:pt x="60" y="1"/>
                  </a:lnTo>
                  <a:cubicBezTo>
                    <a:pt x="0" y="111"/>
                    <a:pt x="51" y="441"/>
                    <a:pt x="190" y="463"/>
                  </a:cubicBezTo>
                  <a:lnTo>
                    <a:pt x="219" y="472"/>
                  </a:lnTo>
                  <a:cubicBezTo>
                    <a:pt x="219" y="311"/>
                    <a:pt x="231" y="102"/>
                    <a:pt x="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48"/>
            <p:cNvSpPr/>
            <p:nvPr/>
          </p:nvSpPr>
          <p:spPr>
            <a:xfrm>
              <a:off x="-1499500" y="2937584"/>
              <a:ext cx="135496" cy="265833"/>
            </a:xfrm>
            <a:custGeom>
              <a:avLst/>
              <a:gdLst/>
              <a:ahLst/>
              <a:cxnLst/>
              <a:rect l="l" t="t" r="r" b="b"/>
              <a:pathLst>
                <a:path w="263" h="516" extrusionOk="0">
                  <a:moveTo>
                    <a:pt x="95" y="51"/>
                  </a:moveTo>
                  <a:cubicBezTo>
                    <a:pt x="222" y="156"/>
                    <a:pt x="223" y="319"/>
                    <a:pt x="222" y="465"/>
                  </a:cubicBezTo>
                  <a:lnTo>
                    <a:pt x="222" y="465"/>
                  </a:lnTo>
                  <a:cubicBezTo>
                    <a:pt x="222" y="465"/>
                    <a:pt x="222" y="465"/>
                    <a:pt x="222" y="465"/>
                  </a:cubicBezTo>
                  <a:lnTo>
                    <a:pt x="222" y="465"/>
                  </a:lnTo>
                  <a:cubicBezTo>
                    <a:pt x="222" y="465"/>
                    <a:pt x="222" y="465"/>
                    <a:pt x="222" y="465"/>
                  </a:cubicBezTo>
                  <a:cubicBezTo>
                    <a:pt x="220" y="464"/>
                    <a:pt x="218" y="464"/>
                    <a:pt x="216" y="464"/>
                  </a:cubicBezTo>
                  <a:lnTo>
                    <a:pt x="216" y="464"/>
                  </a:lnTo>
                  <a:cubicBezTo>
                    <a:pt x="79" y="430"/>
                    <a:pt x="54" y="170"/>
                    <a:pt x="95" y="51"/>
                  </a:cubicBezTo>
                  <a:close/>
                  <a:moveTo>
                    <a:pt x="88" y="0"/>
                  </a:moveTo>
                  <a:cubicBezTo>
                    <a:pt x="82" y="0"/>
                    <a:pt x="73" y="8"/>
                    <a:pt x="73" y="15"/>
                  </a:cubicBezTo>
                  <a:cubicBezTo>
                    <a:pt x="1" y="145"/>
                    <a:pt x="32" y="465"/>
                    <a:pt x="212" y="506"/>
                  </a:cubicBezTo>
                  <a:cubicBezTo>
                    <a:pt x="222" y="506"/>
                    <a:pt x="222" y="516"/>
                    <a:pt x="232" y="516"/>
                  </a:cubicBezTo>
                  <a:cubicBezTo>
                    <a:pt x="253" y="516"/>
                    <a:pt x="263" y="506"/>
                    <a:pt x="263" y="496"/>
                  </a:cubicBezTo>
                  <a:cubicBezTo>
                    <a:pt x="263" y="316"/>
                    <a:pt x="263" y="114"/>
                    <a:pt x="92" y="5"/>
                  </a:cubicBezTo>
                  <a:cubicBezTo>
                    <a:pt x="92" y="2"/>
                    <a:pt x="90" y="0"/>
                    <a:pt x="8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48"/>
            <p:cNvSpPr/>
            <p:nvPr/>
          </p:nvSpPr>
          <p:spPr>
            <a:xfrm>
              <a:off x="-1396464" y="3024133"/>
              <a:ext cx="435853" cy="176192"/>
            </a:xfrm>
            <a:custGeom>
              <a:avLst/>
              <a:gdLst/>
              <a:ahLst/>
              <a:cxnLst/>
              <a:rect l="l" t="t" r="r" b="b"/>
              <a:pathLst>
                <a:path w="846" h="342" extrusionOk="0">
                  <a:moveTo>
                    <a:pt x="613" y="0"/>
                  </a:moveTo>
                  <a:cubicBezTo>
                    <a:pt x="345" y="0"/>
                    <a:pt x="0" y="102"/>
                    <a:pt x="82" y="338"/>
                  </a:cubicBezTo>
                  <a:cubicBezTo>
                    <a:pt x="97" y="340"/>
                    <a:pt x="113" y="341"/>
                    <a:pt x="130" y="341"/>
                  </a:cubicBezTo>
                  <a:cubicBezTo>
                    <a:pt x="353" y="341"/>
                    <a:pt x="677" y="167"/>
                    <a:pt x="845" y="37"/>
                  </a:cubicBezTo>
                  <a:cubicBezTo>
                    <a:pt x="793" y="13"/>
                    <a:pt x="707" y="0"/>
                    <a:pt x="6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48"/>
            <p:cNvSpPr/>
            <p:nvPr/>
          </p:nvSpPr>
          <p:spPr>
            <a:xfrm>
              <a:off x="-1403161" y="3012799"/>
              <a:ext cx="452339" cy="196799"/>
            </a:xfrm>
            <a:custGeom>
              <a:avLst/>
              <a:gdLst/>
              <a:ahLst/>
              <a:cxnLst/>
              <a:rect l="l" t="t" r="r" b="b"/>
              <a:pathLst>
                <a:path w="878" h="382" extrusionOk="0">
                  <a:moveTo>
                    <a:pt x="599" y="41"/>
                  </a:moveTo>
                  <a:cubicBezTo>
                    <a:pt x="682" y="41"/>
                    <a:pt x="759" y="50"/>
                    <a:pt x="814" y="66"/>
                  </a:cubicBezTo>
                  <a:lnTo>
                    <a:pt x="814" y="66"/>
                  </a:lnTo>
                  <a:cubicBezTo>
                    <a:pt x="618" y="207"/>
                    <a:pt x="372" y="342"/>
                    <a:pt x="138" y="342"/>
                  </a:cubicBezTo>
                  <a:cubicBezTo>
                    <a:pt x="126" y="342"/>
                    <a:pt x="114" y="342"/>
                    <a:pt x="103" y="341"/>
                  </a:cubicBezTo>
                  <a:lnTo>
                    <a:pt x="103" y="341"/>
                  </a:lnTo>
                  <a:cubicBezTo>
                    <a:pt x="50" y="120"/>
                    <a:pt x="353" y="41"/>
                    <a:pt x="599" y="41"/>
                  </a:cubicBezTo>
                  <a:close/>
                  <a:moveTo>
                    <a:pt x="609" y="0"/>
                  </a:moveTo>
                  <a:cubicBezTo>
                    <a:pt x="337" y="0"/>
                    <a:pt x="1" y="97"/>
                    <a:pt x="74" y="355"/>
                  </a:cubicBezTo>
                  <a:lnTo>
                    <a:pt x="74" y="355"/>
                  </a:lnTo>
                  <a:cubicBezTo>
                    <a:pt x="71" y="366"/>
                    <a:pt x="78" y="379"/>
                    <a:pt x="95" y="379"/>
                  </a:cubicBezTo>
                  <a:cubicBezTo>
                    <a:pt x="112" y="381"/>
                    <a:pt x="129" y="381"/>
                    <a:pt x="145" y="381"/>
                  </a:cubicBezTo>
                  <a:cubicBezTo>
                    <a:pt x="404" y="381"/>
                    <a:pt x="680" y="229"/>
                    <a:pt x="868" y="69"/>
                  </a:cubicBezTo>
                  <a:cubicBezTo>
                    <a:pt x="878" y="69"/>
                    <a:pt x="878" y="50"/>
                    <a:pt x="868" y="40"/>
                  </a:cubicBezTo>
                  <a:cubicBezTo>
                    <a:pt x="810" y="15"/>
                    <a:pt x="714" y="0"/>
                    <a:pt x="60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48"/>
            <p:cNvSpPr/>
            <p:nvPr/>
          </p:nvSpPr>
          <p:spPr>
            <a:xfrm>
              <a:off x="-1514440" y="3193108"/>
              <a:ext cx="279750" cy="485300"/>
            </a:xfrm>
            <a:custGeom>
              <a:avLst/>
              <a:gdLst/>
              <a:ahLst/>
              <a:cxnLst/>
              <a:rect l="l" t="t" r="r" b="b"/>
              <a:pathLst>
                <a:path w="543" h="942" extrusionOk="0">
                  <a:moveTo>
                    <a:pt x="251" y="0"/>
                  </a:moveTo>
                  <a:lnTo>
                    <a:pt x="251" y="0"/>
                  </a:lnTo>
                  <a:cubicBezTo>
                    <a:pt x="1" y="150"/>
                    <a:pt x="261" y="834"/>
                    <a:pt x="473" y="942"/>
                  </a:cubicBezTo>
                  <a:cubicBezTo>
                    <a:pt x="511" y="822"/>
                    <a:pt x="542" y="682"/>
                    <a:pt x="542" y="552"/>
                  </a:cubicBezTo>
                  <a:cubicBezTo>
                    <a:pt x="533" y="371"/>
                    <a:pt x="362" y="131"/>
                    <a:pt x="2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48"/>
            <p:cNvSpPr/>
            <p:nvPr/>
          </p:nvSpPr>
          <p:spPr>
            <a:xfrm>
              <a:off x="-1468589" y="3181260"/>
              <a:ext cx="259657" cy="505392"/>
            </a:xfrm>
            <a:custGeom>
              <a:avLst/>
              <a:gdLst/>
              <a:ahLst/>
              <a:cxnLst/>
              <a:rect l="l" t="t" r="r" b="b"/>
              <a:pathLst>
                <a:path w="504" h="981" extrusionOk="0">
                  <a:moveTo>
                    <a:pt x="165" y="48"/>
                  </a:moveTo>
                  <a:lnTo>
                    <a:pt x="165" y="48"/>
                  </a:lnTo>
                  <a:cubicBezTo>
                    <a:pt x="261" y="164"/>
                    <a:pt x="345" y="290"/>
                    <a:pt x="403" y="435"/>
                  </a:cubicBezTo>
                  <a:cubicBezTo>
                    <a:pt x="469" y="596"/>
                    <a:pt x="418" y="767"/>
                    <a:pt x="369" y="931"/>
                  </a:cubicBezTo>
                  <a:lnTo>
                    <a:pt x="369" y="931"/>
                  </a:lnTo>
                  <a:cubicBezTo>
                    <a:pt x="244" y="844"/>
                    <a:pt x="169" y="668"/>
                    <a:pt x="133" y="534"/>
                  </a:cubicBezTo>
                  <a:cubicBezTo>
                    <a:pt x="83" y="397"/>
                    <a:pt x="24" y="152"/>
                    <a:pt x="165" y="48"/>
                  </a:cubicBezTo>
                  <a:close/>
                  <a:moveTo>
                    <a:pt x="160" y="0"/>
                  </a:moveTo>
                  <a:cubicBezTo>
                    <a:pt x="157" y="0"/>
                    <a:pt x="155" y="1"/>
                    <a:pt x="152" y="2"/>
                  </a:cubicBezTo>
                  <a:cubicBezTo>
                    <a:pt x="1" y="103"/>
                    <a:pt x="32" y="324"/>
                    <a:pt x="73" y="483"/>
                  </a:cubicBezTo>
                  <a:cubicBezTo>
                    <a:pt x="111" y="654"/>
                    <a:pt x="213" y="885"/>
                    <a:pt x="374" y="977"/>
                  </a:cubicBezTo>
                  <a:cubicBezTo>
                    <a:pt x="377" y="980"/>
                    <a:pt x="379" y="981"/>
                    <a:pt x="382" y="981"/>
                  </a:cubicBezTo>
                  <a:cubicBezTo>
                    <a:pt x="389" y="981"/>
                    <a:pt x="396" y="974"/>
                    <a:pt x="403" y="965"/>
                  </a:cubicBezTo>
                  <a:cubicBezTo>
                    <a:pt x="453" y="784"/>
                    <a:pt x="504" y="604"/>
                    <a:pt x="434" y="423"/>
                  </a:cubicBezTo>
                  <a:cubicBezTo>
                    <a:pt x="384" y="274"/>
                    <a:pt x="282" y="134"/>
                    <a:pt x="181" y="14"/>
                  </a:cubicBezTo>
                  <a:cubicBezTo>
                    <a:pt x="180" y="12"/>
                    <a:pt x="178" y="10"/>
                    <a:pt x="176" y="9"/>
                  </a:cubicBezTo>
                  <a:lnTo>
                    <a:pt x="176" y="9"/>
                  </a:lnTo>
                  <a:cubicBezTo>
                    <a:pt x="172" y="4"/>
                    <a:pt x="166" y="0"/>
                    <a:pt x="16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48"/>
            <p:cNvSpPr/>
            <p:nvPr/>
          </p:nvSpPr>
          <p:spPr>
            <a:xfrm>
              <a:off x="-1359371" y="3177138"/>
              <a:ext cx="418336" cy="388446"/>
            </a:xfrm>
            <a:custGeom>
              <a:avLst/>
              <a:gdLst/>
              <a:ahLst/>
              <a:cxnLst/>
              <a:rect l="l" t="t" r="r" b="b"/>
              <a:pathLst>
                <a:path w="812" h="754" extrusionOk="0">
                  <a:moveTo>
                    <a:pt x="131" y="0"/>
                  </a:moveTo>
                  <a:lnTo>
                    <a:pt x="1" y="41"/>
                  </a:lnTo>
                  <a:cubicBezTo>
                    <a:pt x="80" y="352"/>
                    <a:pt x="473" y="602"/>
                    <a:pt x="742" y="754"/>
                  </a:cubicBezTo>
                  <a:cubicBezTo>
                    <a:pt x="812" y="383"/>
                    <a:pt x="511" y="22"/>
                    <a:pt x="1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48"/>
            <p:cNvSpPr/>
            <p:nvPr/>
          </p:nvSpPr>
          <p:spPr>
            <a:xfrm>
              <a:off x="-1371220" y="3170956"/>
              <a:ext cx="425549" cy="404931"/>
            </a:xfrm>
            <a:custGeom>
              <a:avLst/>
              <a:gdLst/>
              <a:ahLst/>
              <a:cxnLst/>
              <a:rect l="l" t="t" r="r" b="b"/>
              <a:pathLst>
                <a:path w="826" h="786" extrusionOk="0">
                  <a:moveTo>
                    <a:pt x="193" y="31"/>
                  </a:moveTo>
                  <a:cubicBezTo>
                    <a:pt x="285" y="31"/>
                    <a:pt x="411" y="108"/>
                    <a:pt x="474" y="142"/>
                  </a:cubicBezTo>
                  <a:cubicBezTo>
                    <a:pt x="669" y="279"/>
                    <a:pt x="779" y="508"/>
                    <a:pt x="750" y="731"/>
                  </a:cubicBezTo>
                  <a:lnTo>
                    <a:pt x="750" y="731"/>
                  </a:lnTo>
                  <a:cubicBezTo>
                    <a:pt x="481" y="585"/>
                    <a:pt x="148" y="374"/>
                    <a:pt x="50" y="66"/>
                  </a:cubicBezTo>
                  <a:lnTo>
                    <a:pt x="50" y="66"/>
                  </a:lnTo>
                  <a:cubicBezTo>
                    <a:pt x="88" y="56"/>
                    <a:pt x="122" y="42"/>
                    <a:pt x="163" y="34"/>
                  </a:cubicBezTo>
                  <a:cubicBezTo>
                    <a:pt x="173" y="32"/>
                    <a:pt x="183" y="31"/>
                    <a:pt x="193" y="31"/>
                  </a:cubicBezTo>
                  <a:close/>
                  <a:moveTo>
                    <a:pt x="177" y="0"/>
                  </a:moveTo>
                  <a:cubicBezTo>
                    <a:pt x="124" y="0"/>
                    <a:pt x="74" y="15"/>
                    <a:pt x="19" y="32"/>
                  </a:cubicBezTo>
                  <a:lnTo>
                    <a:pt x="19" y="32"/>
                  </a:lnTo>
                  <a:cubicBezTo>
                    <a:pt x="9" y="33"/>
                    <a:pt x="0" y="40"/>
                    <a:pt x="2" y="49"/>
                  </a:cubicBezTo>
                  <a:lnTo>
                    <a:pt x="2" y="49"/>
                  </a:lnTo>
                  <a:cubicBezTo>
                    <a:pt x="2" y="54"/>
                    <a:pt x="4" y="60"/>
                    <a:pt x="8" y="64"/>
                  </a:cubicBezTo>
                  <a:lnTo>
                    <a:pt x="8" y="64"/>
                  </a:lnTo>
                  <a:cubicBezTo>
                    <a:pt x="111" y="409"/>
                    <a:pt x="467" y="625"/>
                    <a:pt x="756" y="785"/>
                  </a:cubicBezTo>
                  <a:cubicBezTo>
                    <a:pt x="765" y="785"/>
                    <a:pt x="787" y="785"/>
                    <a:pt x="787" y="766"/>
                  </a:cubicBezTo>
                  <a:cubicBezTo>
                    <a:pt x="825" y="535"/>
                    <a:pt x="727" y="304"/>
                    <a:pt x="546" y="154"/>
                  </a:cubicBezTo>
                  <a:cubicBezTo>
                    <a:pt x="455" y="72"/>
                    <a:pt x="334" y="22"/>
                    <a:pt x="214" y="3"/>
                  </a:cubicBezTo>
                  <a:cubicBezTo>
                    <a:pt x="201" y="1"/>
                    <a:pt x="189" y="0"/>
                    <a:pt x="177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48"/>
            <p:cNvSpPr/>
            <p:nvPr/>
          </p:nvSpPr>
          <p:spPr>
            <a:xfrm>
              <a:off x="-2496892" y="3177138"/>
              <a:ext cx="291084" cy="248317"/>
            </a:xfrm>
            <a:custGeom>
              <a:avLst/>
              <a:gdLst/>
              <a:ahLst/>
              <a:cxnLst/>
              <a:rect l="l" t="t" r="r" b="b"/>
              <a:pathLst>
                <a:path w="565" h="482" extrusionOk="0">
                  <a:moveTo>
                    <a:pt x="1" y="0"/>
                  </a:moveTo>
                  <a:lnTo>
                    <a:pt x="1" y="0"/>
                  </a:lnTo>
                  <a:cubicBezTo>
                    <a:pt x="10" y="231"/>
                    <a:pt x="302" y="431"/>
                    <a:pt x="463" y="482"/>
                  </a:cubicBezTo>
                  <a:lnTo>
                    <a:pt x="564" y="482"/>
                  </a:lnTo>
                  <a:cubicBezTo>
                    <a:pt x="504" y="181"/>
                    <a:pt x="292" y="6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48"/>
            <p:cNvSpPr/>
            <p:nvPr/>
          </p:nvSpPr>
          <p:spPr>
            <a:xfrm>
              <a:off x="-2511833" y="3166835"/>
              <a:ext cx="315813" cy="270985"/>
            </a:xfrm>
            <a:custGeom>
              <a:avLst/>
              <a:gdLst/>
              <a:ahLst/>
              <a:cxnLst/>
              <a:rect l="l" t="t" r="r" b="b"/>
              <a:pathLst>
                <a:path w="613" h="526" extrusionOk="0">
                  <a:moveTo>
                    <a:pt x="55" y="49"/>
                  </a:moveTo>
                  <a:lnTo>
                    <a:pt x="55" y="49"/>
                  </a:lnTo>
                  <a:cubicBezTo>
                    <a:pt x="301" y="101"/>
                    <a:pt x="490" y="234"/>
                    <a:pt x="564" y="482"/>
                  </a:cubicBezTo>
                  <a:lnTo>
                    <a:pt x="492" y="482"/>
                  </a:lnTo>
                  <a:cubicBezTo>
                    <a:pt x="310" y="416"/>
                    <a:pt x="91" y="256"/>
                    <a:pt x="55" y="49"/>
                  </a:cubicBezTo>
                  <a:close/>
                  <a:moveTo>
                    <a:pt x="30" y="1"/>
                  </a:moveTo>
                  <a:cubicBezTo>
                    <a:pt x="20" y="1"/>
                    <a:pt x="1" y="11"/>
                    <a:pt x="10" y="20"/>
                  </a:cubicBezTo>
                  <a:cubicBezTo>
                    <a:pt x="29" y="257"/>
                    <a:pt x="263" y="446"/>
                    <a:pt x="473" y="509"/>
                  </a:cubicBezTo>
                  <a:lnTo>
                    <a:pt x="473" y="509"/>
                  </a:lnTo>
                  <a:cubicBezTo>
                    <a:pt x="477" y="515"/>
                    <a:pt x="483" y="520"/>
                    <a:pt x="492" y="523"/>
                  </a:cubicBezTo>
                  <a:lnTo>
                    <a:pt x="593" y="523"/>
                  </a:lnTo>
                  <a:cubicBezTo>
                    <a:pt x="595" y="525"/>
                    <a:pt x="596" y="526"/>
                    <a:pt x="598" y="526"/>
                  </a:cubicBezTo>
                  <a:cubicBezTo>
                    <a:pt x="606" y="526"/>
                    <a:pt x="612" y="510"/>
                    <a:pt x="612" y="502"/>
                  </a:cubicBezTo>
                  <a:cubicBezTo>
                    <a:pt x="543" y="201"/>
                    <a:pt x="321" y="61"/>
                    <a:pt x="3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48"/>
            <p:cNvSpPr/>
            <p:nvPr/>
          </p:nvSpPr>
          <p:spPr>
            <a:xfrm>
              <a:off x="-2811668" y="3408450"/>
              <a:ext cx="429671" cy="348262"/>
            </a:xfrm>
            <a:custGeom>
              <a:avLst/>
              <a:gdLst/>
              <a:ahLst/>
              <a:cxnLst/>
              <a:rect l="l" t="t" r="r" b="b"/>
              <a:pathLst>
                <a:path w="834" h="676" extrusionOk="0">
                  <a:moveTo>
                    <a:pt x="666" y="1"/>
                  </a:moveTo>
                  <a:cubicBezTo>
                    <a:pt x="340" y="1"/>
                    <a:pt x="147" y="389"/>
                    <a:pt x="0" y="676"/>
                  </a:cubicBezTo>
                  <a:cubicBezTo>
                    <a:pt x="181" y="565"/>
                    <a:pt x="381" y="495"/>
                    <a:pt x="532" y="355"/>
                  </a:cubicBezTo>
                  <a:cubicBezTo>
                    <a:pt x="621" y="264"/>
                    <a:pt x="713" y="115"/>
                    <a:pt x="783" y="33"/>
                  </a:cubicBezTo>
                  <a:lnTo>
                    <a:pt x="833" y="33"/>
                  </a:lnTo>
                  <a:cubicBezTo>
                    <a:pt x="774" y="11"/>
                    <a:pt x="718" y="1"/>
                    <a:pt x="6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48"/>
            <p:cNvSpPr/>
            <p:nvPr/>
          </p:nvSpPr>
          <p:spPr>
            <a:xfrm>
              <a:off x="-2826093" y="3400207"/>
              <a:ext cx="455945" cy="367839"/>
            </a:xfrm>
            <a:custGeom>
              <a:avLst/>
              <a:gdLst/>
              <a:ahLst/>
              <a:cxnLst/>
              <a:rect l="l" t="t" r="r" b="b"/>
              <a:pathLst>
                <a:path w="885" h="714" extrusionOk="0">
                  <a:moveTo>
                    <a:pt x="700" y="41"/>
                  </a:moveTo>
                  <a:cubicBezTo>
                    <a:pt x="728" y="41"/>
                    <a:pt x="757" y="44"/>
                    <a:pt x="787" y="50"/>
                  </a:cubicBezTo>
                  <a:lnTo>
                    <a:pt x="787" y="50"/>
                  </a:lnTo>
                  <a:cubicBezTo>
                    <a:pt x="779" y="57"/>
                    <a:pt x="771" y="67"/>
                    <a:pt x="760" y="80"/>
                  </a:cubicBezTo>
                  <a:cubicBezTo>
                    <a:pt x="700" y="150"/>
                    <a:pt x="649" y="239"/>
                    <a:pt x="589" y="321"/>
                  </a:cubicBezTo>
                  <a:cubicBezTo>
                    <a:pt x="462" y="476"/>
                    <a:pt x="244" y="548"/>
                    <a:pt x="70" y="643"/>
                  </a:cubicBezTo>
                  <a:lnTo>
                    <a:pt x="70" y="643"/>
                  </a:lnTo>
                  <a:cubicBezTo>
                    <a:pt x="213" y="379"/>
                    <a:pt x="395" y="41"/>
                    <a:pt x="700" y="41"/>
                  </a:cubicBezTo>
                  <a:close/>
                  <a:moveTo>
                    <a:pt x="703" y="0"/>
                  </a:moveTo>
                  <a:cubicBezTo>
                    <a:pt x="358" y="0"/>
                    <a:pt x="157" y="394"/>
                    <a:pt x="9" y="682"/>
                  </a:cubicBezTo>
                  <a:cubicBezTo>
                    <a:pt x="1" y="698"/>
                    <a:pt x="12" y="713"/>
                    <a:pt x="27" y="713"/>
                  </a:cubicBezTo>
                  <a:cubicBezTo>
                    <a:pt x="31" y="713"/>
                    <a:pt x="34" y="713"/>
                    <a:pt x="38" y="711"/>
                  </a:cubicBezTo>
                  <a:cubicBezTo>
                    <a:pt x="209" y="612"/>
                    <a:pt x="389" y="530"/>
                    <a:pt x="551" y="410"/>
                  </a:cubicBezTo>
                  <a:cubicBezTo>
                    <a:pt x="620" y="359"/>
                    <a:pt x="661" y="280"/>
                    <a:pt x="710" y="220"/>
                  </a:cubicBezTo>
                  <a:cubicBezTo>
                    <a:pt x="741" y="169"/>
                    <a:pt x="770" y="131"/>
                    <a:pt x="811" y="90"/>
                  </a:cubicBezTo>
                  <a:cubicBezTo>
                    <a:pt x="820" y="70"/>
                    <a:pt x="842" y="70"/>
                    <a:pt x="861" y="70"/>
                  </a:cubicBezTo>
                  <a:cubicBezTo>
                    <a:pt x="863" y="71"/>
                    <a:pt x="865" y="72"/>
                    <a:pt x="867" y="72"/>
                  </a:cubicBezTo>
                  <a:cubicBezTo>
                    <a:pt x="872" y="72"/>
                    <a:pt x="876" y="68"/>
                    <a:pt x="879" y="63"/>
                  </a:cubicBezTo>
                  <a:lnTo>
                    <a:pt x="879" y="63"/>
                  </a:lnTo>
                  <a:cubicBezTo>
                    <a:pt x="884" y="55"/>
                    <a:pt x="884" y="44"/>
                    <a:pt x="878" y="37"/>
                  </a:cubicBezTo>
                  <a:lnTo>
                    <a:pt x="878" y="37"/>
                  </a:lnTo>
                  <a:cubicBezTo>
                    <a:pt x="877" y="34"/>
                    <a:pt x="874" y="31"/>
                    <a:pt x="871" y="29"/>
                  </a:cubicBezTo>
                  <a:cubicBezTo>
                    <a:pt x="811" y="9"/>
                    <a:pt x="755" y="0"/>
                    <a:pt x="70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48"/>
            <p:cNvSpPr/>
            <p:nvPr/>
          </p:nvSpPr>
          <p:spPr>
            <a:xfrm>
              <a:off x="-2527803" y="3424935"/>
              <a:ext cx="321995" cy="605852"/>
            </a:xfrm>
            <a:custGeom>
              <a:avLst/>
              <a:gdLst/>
              <a:ahLst/>
              <a:cxnLst/>
              <a:rect l="l" t="t" r="r" b="b"/>
              <a:pathLst>
                <a:path w="625" h="1176" extrusionOk="0">
                  <a:moveTo>
                    <a:pt x="263" y="1"/>
                  </a:moveTo>
                  <a:cubicBezTo>
                    <a:pt x="82" y="102"/>
                    <a:pt x="32" y="352"/>
                    <a:pt x="22" y="533"/>
                  </a:cubicBezTo>
                  <a:cubicBezTo>
                    <a:pt x="22" y="704"/>
                    <a:pt x="0" y="904"/>
                    <a:pt x="51" y="1176"/>
                  </a:cubicBezTo>
                  <a:cubicBezTo>
                    <a:pt x="232" y="925"/>
                    <a:pt x="624" y="403"/>
                    <a:pt x="393" y="92"/>
                  </a:cubicBezTo>
                  <a:lnTo>
                    <a:pt x="26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48"/>
            <p:cNvSpPr/>
            <p:nvPr/>
          </p:nvSpPr>
          <p:spPr>
            <a:xfrm>
              <a:off x="-2537592" y="3412571"/>
              <a:ext cx="263263" cy="626459"/>
            </a:xfrm>
            <a:custGeom>
              <a:avLst/>
              <a:gdLst/>
              <a:ahLst/>
              <a:cxnLst/>
              <a:rect l="l" t="t" r="r" b="b"/>
              <a:pathLst>
                <a:path w="511" h="1216" extrusionOk="0">
                  <a:moveTo>
                    <a:pt x="280" y="42"/>
                  </a:moveTo>
                  <a:cubicBezTo>
                    <a:pt x="329" y="79"/>
                    <a:pt x="392" y="110"/>
                    <a:pt x="422" y="155"/>
                  </a:cubicBezTo>
                  <a:cubicBezTo>
                    <a:pt x="491" y="275"/>
                    <a:pt x="463" y="427"/>
                    <a:pt x="422" y="547"/>
                  </a:cubicBezTo>
                  <a:cubicBezTo>
                    <a:pt x="357" y="770"/>
                    <a:pt x="214" y="958"/>
                    <a:pt x="82" y="1146"/>
                  </a:cubicBezTo>
                  <a:lnTo>
                    <a:pt x="82" y="1146"/>
                  </a:lnTo>
                  <a:cubicBezTo>
                    <a:pt x="52" y="949"/>
                    <a:pt x="60" y="754"/>
                    <a:pt x="60" y="557"/>
                  </a:cubicBezTo>
                  <a:cubicBezTo>
                    <a:pt x="60" y="380"/>
                    <a:pt x="118" y="156"/>
                    <a:pt x="280" y="42"/>
                  </a:cubicBezTo>
                  <a:close/>
                  <a:moveTo>
                    <a:pt x="275" y="0"/>
                  </a:moveTo>
                  <a:cubicBezTo>
                    <a:pt x="265" y="0"/>
                    <a:pt x="258" y="7"/>
                    <a:pt x="256" y="14"/>
                  </a:cubicBezTo>
                  <a:lnTo>
                    <a:pt x="256" y="14"/>
                  </a:lnTo>
                  <a:cubicBezTo>
                    <a:pt x="99" y="118"/>
                    <a:pt x="50" y="311"/>
                    <a:pt x="19" y="487"/>
                  </a:cubicBezTo>
                  <a:cubicBezTo>
                    <a:pt x="0" y="718"/>
                    <a:pt x="10" y="969"/>
                    <a:pt x="51" y="1200"/>
                  </a:cubicBezTo>
                  <a:cubicBezTo>
                    <a:pt x="51" y="1211"/>
                    <a:pt x="57" y="1216"/>
                    <a:pt x="65" y="1216"/>
                  </a:cubicBezTo>
                  <a:cubicBezTo>
                    <a:pt x="70" y="1216"/>
                    <a:pt x="76" y="1213"/>
                    <a:pt x="80" y="1209"/>
                  </a:cubicBezTo>
                  <a:cubicBezTo>
                    <a:pt x="251" y="988"/>
                    <a:pt x="412" y="757"/>
                    <a:pt x="482" y="487"/>
                  </a:cubicBezTo>
                  <a:cubicBezTo>
                    <a:pt x="511" y="376"/>
                    <a:pt x="511" y="266"/>
                    <a:pt x="463" y="155"/>
                  </a:cubicBezTo>
                  <a:cubicBezTo>
                    <a:pt x="432" y="86"/>
                    <a:pt x="355" y="48"/>
                    <a:pt x="295" y="8"/>
                  </a:cubicBezTo>
                  <a:lnTo>
                    <a:pt x="295" y="8"/>
                  </a:lnTo>
                  <a:cubicBezTo>
                    <a:pt x="292" y="3"/>
                    <a:pt x="288" y="0"/>
                    <a:pt x="282" y="0"/>
                  </a:cubicBezTo>
                  <a:cubicBezTo>
                    <a:pt x="281" y="0"/>
                    <a:pt x="280" y="0"/>
                    <a:pt x="279" y="1"/>
                  </a:cubicBezTo>
                  <a:lnTo>
                    <a:pt x="279" y="1"/>
                  </a:lnTo>
                  <a:cubicBezTo>
                    <a:pt x="278" y="0"/>
                    <a:pt x="276" y="0"/>
                    <a:pt x="27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48"/>
            <p:cNvSpPr/>
            <p:nvPr/>
          </p:nvSpPr>
          <p:spPr>
            <a:xfrm>
              <a:off x="-2346459" y="3436269"/>
              <a:ext cx="274598" cy="372475"/>
            </a:xfrm>
            <a:custGeom>
              <a:avLst/>
              <a:gdLst/>
              <a:ahLst/>
              <a:cxnLst/>
              <a:rect l="l" t="t" r="r" b="b"/>
              <a:pathLst>
                <a:path w="533" h="723" extrusionOk="0">
                  <a:moveTo>
                    <a:pt x="0" y="0"/>
                  </a:moveTo>
                  <a:lnTo>
                    <a:pt x="120" y="159"/>
                  </a:lnTo>
                  <a:cubicBezTo>
                    <a:pt x="190" y="410"/>
                    <a:pt x="361" y="552"/>
                    <a:pt x="532" y="723"/>
                  </a:cubicBezTo>
                  <a:cubicBezTo>
                    <a:pt x="532" y="381"/>
                    <a:pt x="380" y="8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48"/>
            <p:cNvSpPr/>
            <p:nvPr/>
          </p:nvSpPr>
          <p:spPr>
            <a:xfrm>
              <a:off x="-2359339" y="3424935"/>
              <a:ext cx="297266" cy="394113"/>
            </a:xfrm>
            <a:custGeom>
              <a:avLst/>
              <a:gdLst/>
              <a:ahLst/>
              <a:cxnLst/>
              <a:rect l="l" t="t" r="r" b="b"/>
              <a:pathLst>
                <a:path w="577" h="765" extrusionOk="0">
                  <a:moveTo>
                    <a:pt x="76" y="56"/>
                  </a:moveTo>
                  <a:cubicBezTo>
                    <a:pt x="370" y="141"/>
                    <a:pt x="521" y="394"/>
                    <a:pt x="537" y="693"/>
                  </a:cubicBezTo>
                  <a:lnTo>
                    <a:pt x="537" y="693"/>
                  </a:lnTo>
                  <a:cubicBezTo>
                    <a:pt x="399" y="558"/>
                    <a:pt x="259" y="425"/>
                    <a:pt x="186" y="232"/>
                  </a:cubicBezTo>
                  <a:cubicBezTo>
                    <a:pt x="165" y="181"/>
                    <a:pt x="155" y="162"/>
                    <a:pt x="126" y="111"/>
                  </a:cubicBezTo>
                  <a:cubicBezTo>
                    <a:pt x="109" y="96"/>
                    <a:pt x="92" y="76"/>
                    <a:pt x="76" y="56"/>
                  </a:cubicBezTo>
                  <a:close/>
                  <a:moveTo>
                    <a:pt x="25" y="1"/>
                  </a:moveTo>
                  <a:cubicBezTo>
                    <a:pt x="19" y="1"/>
                    <a:pt x="14" y="5"/>
                    <a:pt x="10" y="11"/>
                  </a:cubicBezTo>
                  <a:lnTo>
                    <a:pt x="10" y="11"/>
                  </a:lnTo>
                  <a:cubicBezTo>
                    <a:pt x="4" y="18"/>
                    <a:pt x="1" y="32"/>
                    <a:pt x="6" y="42"/>
                  </a:cubicBezTo>
                  <a:cubicBezTo>
                    <a:pt x="35" y="71"/>
                    <a:pt x="66" y="111"/>
                    <a:pt x="95" y="143"/>
                  </a:cubicBezTo>
                  <a:cubicBezTo>
                    <a:pt x="136" y="191"/>
                    <a:pt x="145" y="242"/>
                    <a:pt x="177" y="311"/>
                  </a:cubicBezTo>
                  <a:cubicBezTo>
                    <a:pt x="256" y="492"/>
                    <a:pt x="405" y="624"/>
                    <a:pt x="548" y="754"/>
                  </a:cubicBezTo>
                  <a:cubicBezTo>
                    <a:pt x="551" y="762"/>
                    <a:pt x="556" y="765"/>
                    <a:pt x="561" y="765"/>
                  </a:cubicBezTo>
                  <a:cubicBezTo>
                    <a:pt x="569" y="765"/>
                    <a:pt x="576" y="757"/>
                    <a:pt x="576" y="745"/>
                  </a:cubicBezTo>
                  <a:cubicBezTo>
                    <a:pt x="576" y="741"/>
                    <a:pt x="576" y="737"/>
                    <a:pt x="576" y="733"/>
                  </a:cubicBezTo>
                  <a:lnTo>
                    <a:pt x="576" y="733"/>
                  </a:lnTo>
                  <a:cubicBezTo>
                    <a:pt x="576" y="733"/>
                    <a:pt x="576" y="733"/>
                    <a:pt x="576" y="733"/>
                  </a:cubicBezTo>
                  <a:cubicBezTo>
                    <a:pt x="576" y="733"/>
                    <a:pt x="576" y="733"/>
                    <a:pt x="576" y="733"/>
                  </a:cubicBezTo>
                  <a:lnTo>
                    <a:pt x="576" y="733"/>
                  </a:lnTo>
                  <a:cubicBezTo>
                    <a:pt x="572" y="377"/>
                    <a:pt x="392" y="82"/>
                    <a:pt x="25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48"/>
            <p:cNvSpPr/>
            <p:nvPr/>
          </p:nvSpPr>
          <p:spPr>
            <a:xfrm>
              <a:off x="-1917313" y="1482228"/>
              <a:ext cx="155588" cy="144766"/>
            </a:xfrm>
            <a:custGeom>
              <a:avLst/>
              <a:gdLst/>
              <a:ahLst/>
              <a:cxnLst/>
              <a:rect l="l" t="t" r="r" b="b"/>
              <a:pathLst>
                <a:path w="302" h="281" extrusionOk="0">
                  <a:moveTo>
                    <a:pt x="17" y="0"/>
                  </a:moveTo>
                  <a:cubicBezTo>
                    <a:pt x="11" y="0"/>
                    <a:pt x="6" y="1"/>
                    <a:pt x="0" y="1"/>
                  </a:cubicBezTo>
                  <a:cubicBezTo>
                    <a:pt x="0" y="160"/>
                    <a:pt x="171" y="271"/>
                    <a:pt x="291" y="281"/>
                  </a:cubicBezTo>
                  <a:lnTo>
                    <a:pt x="301" y="230"/>
                  </a:lnTo>
                  <a:cubicBezTo>
                    <a:pt x="225" y="135"/>
                    <a:pt x="146" y="0"/>
                    <a:pt x="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48"/>
            <p:cNvSpPr/>
            <p:nvPr/>
          </p:nvSpPr>
          <p:spPr>
            <a:xfrm>
              <a:off x="-1927616" y="1471409"/>
              <a:ext cx="180317" cy="166918"/>
            </a:xfrm>
            <a:custGeom>
              <a:avLst/>
              <a:gdLst/>
              <a:ahLst/>
              <a:cxnLst/>
              <a:rect l="l" t="t" r="r" b="b"/>
              <a:pathLst>
                <a:path w="350" h="324" extrusionOk="0">
                  <a:moveTo>
                    <a:pt x="42" y="43"/>
                  </a:moveTo>
                  <a:cubicBezTo>
                    <a:pt x="119" y="51"/>
                    <a:pt x="174" y="107"/>
                    <a:pt x="230" y="162"/>
                  </a:cubicBezTo>
                  <a:cubicBezTo>
                    <a:pt x="251" y="191"/>
                    <a:pt x="280" y="222"/>
                    <a:pt x="302" y="251"/>
                  </a:cubicBezTo>
                  <a:lnTo>
                    <a:pt x="302" y="263"/>
                  </a:lnTo>
                  <a:lnTo>
                    <a:pt x="302" y="281"/>
                  </a:lnTo>
                  <a:lnTo>
                    <a:pt x="302" y="281"/>
                  </a:lnTo>
                  <a:cubicBezTo>
                    <a:pt x="181" y="268"/>
                    <a:pt x="62" y="169"/>
                    <a:pt x="42" y="43"/>
                  </a:cubicBezTo>
                  <a:close/>
                  <a:moveTo>
                    <a:pt x="20" y="1"/>
                  </a:moveTo>
                  <a:cubicBezTo>
                    <a:pt x="10" y="1"/>
                    <a:pt x="1" y="10"/>
                    <a:pt x="1" y="22"/>
                  </a:cubicBezTo>
                  <a:cubicBezTo>
                    <a:pt x="10" y="191"/>
                    <a:pt x="160" y="311"/>
                    <a:pt x="311" y="323"/>
                  </a:cubicBezTo>
                  <a:cubicBezTo>
                    <a:pt x="312" y="323"/>
                    <a:pt x="313" y="323"/>
                    <a:pt x="314" y="323"/>
                  </a:cubicBezTo>
                  <a:lnTo>
                    <a:pt x="314" y="323"/>
                  </a:lnTo>
                  <a:cubicBezTo>
                    <a:pt x="315" y="323"/>
                    <a:pt x="316" y="323"/>
                    <a:pt x="317" y="323"/>
                  </a:cubicBezTo>
                  <a:cubicBezTo>
                    <a:pt x="324" y="323"/>
                    <a:pt x="330" y="320"/>
                    <a:pt x="331" y="313"/>
                  </a:cubicBezTo>
                  <a:lnTo>
                    <a:pt x="331" y="313"/>
                  </a:lnTo>
                  <a:cubicBezTo>
                    <a:pt x="332" y="311"/>
                    <a:pt x="332" y="309"/>
                    <a:pt x="333" y="307"/>
                  </a:cubicBezTo>
                  <a:lnTo>
                    <a:pt x="333" y="307"/>
                  </a:lnTo>
                  <a:cubicBezTo>
                    <a:pt x="342" y="288"/>
                    <a:pt x="349" y="262"/>
                    <a:pt x="340" y="241"/>
                  </a:cubicBezTo>
                  <a:cubicBezTo>
                    <a:pt x="331" y="212"/>
                    <a:pt x="280" y="162"/>
                    <a:pt x="261" y="131"/>
                  </a:cubicBezTo>
                  <a:cubicBezTo>
                    <a:pt x="201" y="61"/>
                    <a:pt x="121" y="1"/>
                    <a:pt x="2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48"/>
            <p:cNvSpPr/>
            <p:nvPr/>
          </p:nvSpPr>
          <p:spPr>
            <a:xfrm>
              <a:off x="-1716392" y="1626475"/>
              <a:ext cx="300357" cy="186495"/>
            </a:xfrm>
            <a:custGeom>
              <a:avLst/>
              <a:gdLst/>
              <a:ahLst/>
              <a:cxnLst/>
              <a:rect l="l" t="t" r="r" b="b"/>
              <a:pathLst>
                <a:path w="583" h="362" extrusionOk="0">
                  <a:moveTo>
                    <a:pt x="0" y="1"/>
                  </a:moveTo>
                  <a:lnTo>
                    <a:pt x="202" y="241"/>
                  </a:lnTo>
                  <a:cubicBezTo>
                    <a:pt x="323" y="311"/>
                    <a:pt x="443" y="352"/>
                    <a:pt x="583" y="362"/>
                  </a:cubicBezTo>
                  <a:cubicBezTo>
                    <a:pt x="482" y="131"/>
                    <a:pt x="24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48"/>
            <p:cNvSpPr/>
            <p:nvPr/>
          </p:nvSpPr>
          <p:spPr>
            <a:xfrm>
              <a:off x="-1731332" y="1616687"/>
              <a:ext cx="325602" cy="207618"/>
            </a:xfrm>
            <a:custGeom>
              <a:avLst/>
              <a:gdLst/>
              <a:ahLst/>
              <a:cxnLst/>
              <a:rect l="l" t="t" r="r" b="b"/>
              <a:pathLst>
                <a:path w="632" h="403" extrusionOk="0">
                  <a:moveTo>
                    <a:pt x="69" y="44"/>
                  </a:moveTo>
                  <a:cubicBezTo>
                    <a:pt x="282" y="63"/>
                    <a:pt x="475" y="163"/>
                    <a:pt x="576" y="357"/>
                  </a:cubicBezTo>
                  <a:lnTo>
                    <a:pt x="576" y="357"/>
                  </a:lnTo>
                  <a:cubicBezTo>
                    <a:pt x="438" y="337"/>
                    <a:pt x="294" y="301"/>
                    <a:pt x="210" y="190"/>
                  </a:cubicBezTo>
                  <a:cubicBezTo>
                    <a:pt x="161" y="142"/>
                    <a:pt x="112" y="93"/>
                    <a:pt x="69" y="44"/>
                  </a:cubicBezTo>
                  <a:close/>
                  <a:moveTo>
                    <a:pt x="29" y="0"/>
                  </a:moveTo>
                  <a:cubicBezTo>
                    <a:pt x="20" y="0"/>
                    <a:pt x="14" y="4"/>
                    <a:pt x="10" y="10"/>
                  </a:cubicBezTo>
                  <a:lnTo>
                    <a:pt x="10" y="10"/>
                  </a:lnTo>
                  <a:cubicBezTo>
                    <a:pt x="3" y="18"/>
                    <a:pt x="0" y="30"/>
                    <a:pt x="10" y="41"/>
                  </a:cubicBezTo>
                  <a:cubicBezTo>
                    <a:pt x="70" y="111"/>
                    <a:pt x="130" y="181"/>
                    <a:pt x="200" y="251"/>
                  </a:cubicBezTo>
                  <a:cubicBezTo>
                    <a:pt x="292" y="352"/>
                    <a:pt x="472" y="381"/>
                    <a:pt x="612" y="402"/>
                  </a:cubicBezTo>
                  <a:cubicBezTo>
                    <a:pt x="621" y="402"/>
                    <a:pt x="631" y="381"/>
                    <a:pt x="621" y="371"/>
                  </a:cubicBezTo>
                  <a:cubicBezTo>
                    <a:pt x="511" y="130"/>
                    <a:pt x="282" y="10"/>
                    <a:pt x="2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48"/>
            <p:cNvSpPr/>
            <p:nvPr/>
          </p:nvSpPr>
          <p:spPr>
            <a:xfrm>
              <a:off x="-2790546" y="1027332"/>
              <a:ext cx="516223" cy="258620"/>
            </a:xfrm>
            <a:custGeom>
              <a:avLst/>
              <a:gdLst/>
              <a:ahLst/>
              <a:cxnLst/>
              <a:rect l="l" t="t" r="r" b="b"/>
              <a:pathLst>
                <a:path w="1002" h="502" extrusionOk="0">
                  <a:moveTo>
                    <a:pt x="0" y="1"/>
                  </a:moveTo>
                  <a:cubicBezTo>
                    <a:pt x="111" y="270"/>
                    <a:pt x="580" y="451"/>
                    <a:pt x="843" y="501"/>
                  </a:cubicBezTo>
                  <a:lnTo>
                    <a:pt x="881" y="451"/>
                  </a:lnTo>
                  <a:cubicBezTo>
                    <a:pt x="1002" y="20"/>
                    <a:pt x="24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48"/>
            <p:cNvSpPr/>
            <p:nvPr/>
          </p:nvSpPr>
          <p:spPr>
            <a:xfrm>
              <a:off x="-2801880" y="1017544"/>
              <a:ext cx="538891" cy="279743"/>
            </a:xfrm>
            <a:custGeom>
              <a:avLst/>
              <a:gdLst/>
              <a:ahLst/>
              <a:cxnLst/>
              <a:rect l="l" t="t" r="r" b="b"/>
              <a:pathLst>
                <a:path w="1046" h="543" extrusionOk="0">
                  <a:moveTo>
                    <a:pt x="54" y="39"/>
                  </a:moveTo>
                  <a:cubicBezTo>
                    <a:pt x="325" y="40"/>
                    <a:pt x="977" y="65"/>
                    <a:pt x="887" y="458"/>
                  </a:cubicBezTo>
                  <a:lnTo>
                    <a:pt x="887" y="458"/>
                  </a:lnTo>
                  <a:cubicBezTo>
                    <a:pt x="886" y="458"/>
                    <a:pt x="885" y="459"/>
                    <a:pt x="884" y="460"/>
                  </a:cubicBezTo>
                  <a:cubicBezTo>
                    <a:pt x="884" y="470"/>
                    <a:pt x="874" y="470"/>
                    <a:pt x="874" y="482"/>
                  </a:cubicBezTo>
                  <a:lnTo>
                    <a:pt x="855" y="501"/>
                  </a:lnTo>
                  <a:cubicBezTo>
                    <a:pt x="814" y="491"/>
                    <a:pt x="783" y="482"/>
                    <a:pt x="744" y="470"/>
                  </a:cubicBezTo>
                  <a:cubicBezTo>
                    <a:pt x="653" y="441"/>
                    <a:pt x="564" y="410"/>
                    <a:pt x="472" y="371"/>
                  </a:cubicBezTo>
                  <a:cubicBezTo>
                    <a:pt x="311" y="305"/>
                    <a:pt x="132" y="202"/>
                    <a:pt x="54" y="39"/>
                  </a:cubicBezTo>
                  <a:close/>
                  <a:moveTo>
                    <a:pt x="22" y="0"/>
                  </a:moveTo>
                  <a:cubicBezTo>
                    <a:pt x="0" y="0"/>
                    <a:pt x="0" y="20"/>
                    <a:pt x="0" y="29"/>
                  </a:cubicBezTo>
                  <a:cubicBezTo>
                    <a:pt x="133" y="340"/>
                    <a:pt x="564" y="470"/>
                    <a:pt x="865" y="542"/>
                  </a:cubicBezTo>
                  <a:cubicBezTo>
                    <a:pt x="874" y="542"/>
                    <a:pt x="874" y="542"/>
                    <a:pt x="884" y="530"/>
                  </a:cubicBezTo>
                  <a:cubicBezTo>
                    <a:pt x="892" y="522"/>
                    <a:pt x="900" y="508"/>
                    <a:pt x="909" y="492"/>
                  </a:cubicBezTo>
                  <a:lnTo>
                    <a:pt x="909" y="492"/>
                  </a:lnTo>
                  <a:cubicBezTo>
                    <a:pt x="916" y="491"/>
                    <a:pt x="922" y="488"/>
                    <a:pt x="925" y="482"/>
                  </a:cubicBezTo>
                  <a:cubicBezTo>
                    <a:pt x="1045" y="20"/>
                    <a:pt x="301" y="0"/>
                    <a:pt x="2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48"/>
            <p:cNvSpPr/>
            <p:nvPr/>
          </p:nvSpPr>
          <p:spPr>
            <a:xfrm>
              <a:off x="-2874005" y="1217945"/>
              <a:ext cx="574955" cy="347231"/>
            </a:xfrm>
            <a:custGeom>
              <a:avLst/>
              <a:gdLst/>
              <a:ahLst/>
              <a:cxnLst/>
              <a:rect l="l" t="t" r="r" b="b"/>
              <a:pathLst>
                <a:path w="1116" h="674" extrusionOk="0">
                  <a:moveTo>
                    <a:pt x="792" y="1"/>
                  </a:moveTo>
                  <a:cubicBezTo>
                    <a:pt x="447" y="1"/>
                    <a:pt x="88" y="374"/>
                    <a:pt x="1" y="673"/>
                  </a:cubicBezTo>
                  <a:cubicBezTo>
                    <a:pt x="140" y="574"/>
                    <a:pt x="352" y="543"/>
                    <a:pt x="523" y="493"/>
                  </a:cubicBezTo>
                  <a:cubicBezTo>
                    <a:pt x="774" y="403"/>
                    <a:pt x="954" y="322"/>
                    <a:pt x="1116" y="122"/>
                  </a:cubicBezTo>
                  <a:lnTo>
                    <a:pt x="1065" y="93"/>
                  </a:lnTo>
                  <a:cubicBezTo>
                    <a:pt x="979" y="28"/>
                    <a:pt x="886" y="1"/>
                    <a:pt x="7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48"/>
            <p:cNvSpPr/>
            <p:nvPr/>
          </p:nvSpPr>
          <p:spPr>
            <a:xfrm>
              <a:off x="-2887400" y="1206611"/>
              <a:ext cx="603290" cy="365778"/>
            </a:xfrm>
            <a:custGeom>
              <a:avLst/>
              <a:gdLst/>
              <a:ahLst/>
              <a:cxnLst/>
              <a:rect l="l" t="t" r="r" b="b"/>
              <a:pathLst>
                <a:path w="1171" h="710" extrusionOk="0">
                  <a:moveTo>
                    <a:pt x="809" y="44"/>
                  </a:moveTo>
                  <a:cubicBezTo>
                    <a:pt x="901" y="44"/>
                    <a:pt x="994" y="71"/>
                    <a:pt x="1081" y="134"/>
                  </a:cubicBezTo>
                  <a:cubicBezTo>
                    <a:pt x="1085" y="135"/>
                    <a:pt x="1089" y="136"/>
                    <a:pt x="1092" y="136"/>
                  </a:cubicBezTo>
                  <a:cubicBezTo>
                    <a:pt x="1094" y="136"/>
                    <a:pt x="1095" y="136"/>
                    <a:pt x="1096" y="136"/>
                  </a:cubicBezTo>
                  <a:lnTo>
                    <a:pt x="1096" y="136"/>
                  </a:lnTo>
                  <a:cubicBezTo>
                    <a:pt x="1102" y="137"/>
                    <a:pt x="1109" y="140"/>
                    <a:pt x="1114" y="143"/>
                  </a:cubicBezTo>
                  <a:lnTo>
                    <a:pt x="1114" y="143"/>
                  </a:lnTo>
                  <a:cubicBezTo>
                    <a:pt x="977" y="303"/>
                    <a:pt x="802" y="397"/>
                    <a:pt x="600" y="476"/>
                  </a:cubicBezTo>
                  <a:cubicBezTo>
                    <a:pt x="420" y="541"/>
                    <a:pt x="217" y="554"/>
                    <a:pt x="52" y="653"/>
                  </a:cubicBezTo>
                  <a:lnTo>
                    <a:pt x="52" y="653"/>
                  </a:lnTo>
                  <a:cubicBezTo>
                    <a:pt x="170" y="365"/>
                    <a:pt x="490" y="44"/>
                    <a:pt x="809" y="44"/>
                  </a:cubicBezTo>
                  <a:close/>
                  <a:moveTo>
                    <a:pt x="812" y="0"/>
                  </a:moveTo>
                  <a:cubicBezTo>
                    <a:pt x="459" y="0"/>
                    <a:pt x="109" y="370"/>
                    <a:pt x="7" y="685"/>
                  </a:cubicBezTo>
                  <a:cubicBezTo>
                    <a:pt x="1" y="699"/>
                    <a:pt x="9" y="710"/>
                    <a:pt x="21" y="710"/>
                  </a:cubicBezTo>
                  <a:cubicBezTo>
                    <a:pt x="26" y="710"/>
                    <a:pt x="31" y="708"/>
                    <a:pt x="36" y="705"/>
                  </a:cubicBezTo>
                  <a:cubicBezTo>
                    <a:pt x="227" y="584"/>
                    <a:pt x="458" y="565"/>
                    <a:pt x="670" y="486"/>
                  </a:cubicBezTo>
                  <a:cubicBezTo>
                    <a:pt x="860" y="416"/>
                    <a:pt x="1031" y="315"/>
                    <a:pt x="1161" y="153"/>
                  </a:cubicBezTo>
                  <a:cubicBezTo>
                    <a:pt x="1170" y="144"/>
                    <a:pt x="1170" y="134"/>
                    <a:pt x="1151" y="124"/>
                  </a:cubicBezTo>
                  <a:cubicBezTo>
                    <a:pt x="1142" y="115"/>
                    <a:pt x="1120" y="103"/>
                    <a:pt x="1101" y="93"/>
                  </a:cubicBezTo>
                  <a:lnTo>
                    <a:pt x="1101" y="93"/>
                  </a:lnTo>
                  <a:cubicBezTo>
                    <a:pt x="1101" y="93"/>
                    <a:pt x="1101" y="93"/>
                    <a:pt x="1101" y="93"/>
                  </a:cubicBezTo>
                  <a:cubicBezTo>
                    <a:pt x="1008" y="28"/>
                    <a:pt x="910" y="0"/>
                    <a:pt x="81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48"/>
            <p:cNvSpPr/>
            <p:nvPr/>
          </p:nvSpPr>
          <p:spPr>
            <a:xfrm>
              <a:off x="-2522651" y="1275644"/>
              <a:ext cx="243686" cy="480148"/>
            </a:xfrm>
            <a:custGeom>
              <a:avLst/>
              <a:gdLst/>
              <a:ahLst/>
              <a:cxnLst/>
              <a:rect l="l" t="t" r="r" b="b"/>
              <a:pathLst>
                <a:path w="473" h="932" extrusionOk="0">
                  <a:moveTo>
                    <a:pt x="421" y="0"/>
                  </a:moveTo>
                  <a:cubicBezTo>
                    <a:pt x="133" y="111"/>
                    <a:pt x="0" y="672"/>
                    <a:pt x="101" y="932"/>
                  </a:cubicBezTo>
                  <a:cubicBezTo>
                    <a:pt x="282" y="662"/>
                    <a:pt x="453" y="421"/>
                    <a:pt x="472" y="80"/>
                  </a:cubicBezTo>
                  <a:lnTo>
                    <a:pt x="4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48"/>
            <p:cNvSpPr/>
            <p:nvPr/>
          </p:nvSpPr>
          <p:spPr>
            <a:xfrm>
              <a:off x="-2537592" y="1264310"/>
              <a:ext cx="269446" cy="505392"/>
            </a:xfrm>
            <a:custGeom>
              <a:avLst/>
              <a:gdLst/>
              <a:ahLst/>
              <a:cxnLst/>
              <a:rect l="l" t="t" r="r" b="b"/>
              <a:pathLst>
                <a:path w="523" h="981" extrusionOk="0">
                  <a:moveTo>
                    <a:pt x="440" y="46"/>
                  </a:moveTo>
                  <a:lnTo>
                    <a:pt x="440" y="46"/>
                  </a:lnTo>
                  <a:cubicBezTo>
                    <a:pt x="466" y="87"/>
                    <a:pt x="481" y="109"/>
                    <a:pt x="472" y="171"/>
                  </a:cubicBezTo>
                  <a:cubicBezTo>
                    <a:pt x="463" y="263"/>
                    <a:pt x="431" y="352"/>
                    <a:pt x="402" y="443"/>
                  </a:cubicBezTo>
                  <a:cubicBezTo>
                    <a:pt x="336" y="610"/>
                    <a:pt x="228" y="760"/>
                    <a:pt x="134" y="907"/>
                  </a:cubicBezTo>
                  <a:lnTo>
                    <a:pt x="134" y="907"/>
                  </a:lnTo>
                  <a:cubicBezTo>
                    <a:pt x="94" y="762"/>
                    <a:pt x="115" y="608"/>
                    <a:pt x="150" y="463"/>
                  </a:cubicBezTo>
                  <a:cubicBezTo>
                    <a:pt x="199" y="307"/>
                    <a:pt x="288" y="120"/>
                    <a:pt x="440" y="46"/>
                  </a:cubicBezTo>
                  <a:close/>
                  <a:moveTo>
                    <a:pt x="452" y="1"/>
                  </a:moveTo>
                  <a:cubicBezTo>
                    <a:pt x="448" y="1"/>
                    <a:pt x="445" y="1"/>
                    <a:pt x="441" y="3"/>
                  </a:cubicBezTo>
                  <a:cubicBezTo>
                    <a:pt x="121" y="133"/>
                    <a:pt x="0" y="665"/>
                    <a:pt x="111" y="966"/>
                  </a:cubicBezTo>
                  <a:cubicBezTo>
                    <a:pt x="111" y="976"/>
                    <a:pt x="116" y="980"/>
                    <a:pt x="122" y="980"/>
                  </a:cubicBezTo>
                  <a:cubicBezTo>
                    <a:pt x="128" y="980"/>
                    <a:pt x="135" y="976"/>
                    <a:pt x="140" y="966"/>
                  </a:cubicBezTo>
                  <a:cubicBezTo>
                    <a:pt x="143" y="962"/>
                    <a:pt x="146" y="958"/>
                    <a:pt x="148" y="954"/>
                  </a:cubicBezTo>
                  <a:lnTo>
                    <a:pt x="148" y="954"/>
                  </a:lnTo>
                  <a:cubicBezTo>
                    <a:pt x="149" y="954"/>
                    <a:pt x="149" y="954"/>
                    <a:pt x="150" y="954"/>
                  </a:cubicBezTo>
                  <a:cubicBezTo>
                    <a:pt x="149" y="954"/>
                    <a:pt x="149" y="953"/>
                    <a:pt x="149" y="953"/>
                  </a:cubicBezTo>
                  <a:lnTo>
                    <a:pt x="149" y="953"/>
                  </a:lnTo>
                  <a:cubicBezTo>
                    <a:pt x="266" y="786"/>
                    <a:pt x="373" y="619"/>
                    <a:pt x="450" y="424"/>
                  </a:cubicBezTo>
                  <a:cubicBezTo>
                    <a:pt x="491" y="333"/>
                    <a:pt x="511" y="232"/>
                    <a:pt x="523" y="133"/>
                  </a:cubicBezTo>
                  <a:cubicBezTo>
                    <a:pt x="523" y="86"/>
                    <a:pt x="496" y="66"/>
                    <a:pt x="469" y="23"/>
                  </a:cubicBezTo>
                  <a:lnTo>
                    <a:pt x="469" y="23"/>
                  </a:lnTo>
                  <a:cubicBezTo>
                    <a:pt x="472" y="12"/>
                    <a:pt x="465" y="1"/>
                    <a:pt x="45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48"/>
            <p:cNvSpPr/>
            <p:nvPr/>
          </p:nvSpPr>
          <p:spPr>
            <a:xfrm>
              <a:off x="-2320700" y="1213824"/>
              <a:ext cx="403911" cy="175676"/>
            </a:xfrm>
            <a:custGeom>
              <a:avLst/>
              <a:gdLst/>
              <a:ahLst/>
              <a:cxnLst/>
              <a:rect l="l" t="t" r="r" b="b"/>
              <a:pathLst>
                <a:path w="784" h="341" extrusionOk="0">
                  <a:moveTo>
                    <a:pt x="225" y="1"/>
                  </a:moveTo>
                  <a:cubicBezTo>
                    <a:pt x="144" y="1"/>
                    <a:pt x="66" y="27"/>
                    <a:pt x="1" y="89"/>
                  </a:cubicBezTo>
                  <a:lnTo>
                    <a:pt x="61" y="161"/>
                  </a:lnTo>
                  <a:cubicBezTo>
                    <a:pt x="217" y="268"/>
                    <a:pt x="448" y="340"/>
                    <a:pt x="653" y="340"/>
                  </a:cubicBezTo>
                  <a:cubicBezTo>
                    <a:pt x="698" y="340"/>
                    <a:pt x="742" y="337"/>
                    <a:pt x="783" y="330"/>
                  </a:cubicBezTo>
                  <a:cubicBezTo>
                    <a:pt x="661" y="166"/>
                    <a:pt x="431" y="1"/>
                    <a:pt x="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48"/>
            <p:cNvSpPr/>
            <p:nvPr/>
          </p:nvSpPr>
          <p:spPr>
            <a:xfrm>
              <a:off x="-2334610" y="1206096"/>
              <a:ext cx="432247" cy="194223"/>
            </a:xfrm>
            <a:custGeom>
              <a:avLst/>
              <a:gdLst/>
              <a:ahLst/>
              <a:cxnLst/>
              <a:rect l="l" t="t" r="r" b="b"/>
              <a:pathLst>
                <a:path w="839" h="377" extrusionOk="0">
                  <a:moveTo>
                    <a:pt x="256" y="35"/>
                  </a:moveTo>
                  <a:cubicBezTo>
                    <a:pt x="451" y="35"/>
                    <a:pt x="656" y="188"/>
                    <a:pt x="778" y="330"/>
                  </a:cubicBezTo>
                  <a:lnTo>
                    <a:pt x="778" y="330"/>
                  </a:lnTo>
                  <a:cubicBezTo>
                    <a:pt x="739" y="334"/>
                    <a:pt x="699" y="337"/>
                    <a:pt x="659" y="337"/>
                  </a:cubicBezTo>
                  <a:cubicBezTo>
                    <a:pt x="435" y="337"/>
                    <a:pt x="205" y="263"/>
                    <a:pt x="49" y="106"/>
                  </a:cubicBezTo>
                  <a:lnTo>
                    <a:pt x="49" y="106"/>
                  </a:lnTo>
                  <a:cubicBezTo>
                    <a:pt x="113" y="56"/>
                    <a:pt x="184" y="35"/>
                    <a:pt x="256" y="35"/>
                  </a:cubicBezTo>
                  <a:close/>
                  <a:moveTo>
                    <a:pt x="260" y="0"/>
                  </a:moveTo>
                  <a:cubicBezTo>
                    <a:pt x="176" y="0"/>
                    <a:pt x="93" y="25"/>
                    <a:pt x="18" y="86"/>
                  </a:cubicBezTo>
                  <a:lnTo>
                    <a:pt x="18" y="86"/>
                  </a:lnTo>
                  <a:cubicBezTo>
                    <a:pt x="8" y="87"/>
                    <a:pt x="0" y="94"/>
                    <a:pt x="1" y="103"/>
                  </a:cubicBezTo>
                  <a:lnTo>
                    <a:pt x="1" y="103"/>
                  </a:lnTo>
                  <a:cubicBezTo>
                    <a:pt x="0" y="108"/>
                    <a:pt x="4" y="114"/>
                    <a:pt x="10" y="118"/>
                  </a:cubicBezTo>
                  <a:lnTo>
                    <a:pt x="10" y="118"/>
                  </a:lnTo>
                  <a:cubicBezTo>
                    <a:pt x="176" y="298"/>
                    <a:pt x="429" y="376"/>
                    <a:pt x="671" y="376"/>
                  </a:cubicBezTo>
                  <a:cubicBezTo>
                    <a:pt x="721" y="376"/>
                    <a:pt x="771" y="373"/>
                    <a:pt x="820" y="366"/>
                  </a:cubicBezTo>
                  <a:cubicBezTo>
                    <a:pt x="839" y="366"/>
                    <a:pt x="839" y="335"/>
                    <a:pt x="829" y="325"/>
                  </a:cubicBezTo>
                  <a:cubicBezTo>
                    <a:pt x="701" y="168"/>
                    <a:pt x="476" y="0"/>
                    <a:pt x="26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48"/>
            <p:cNvSpPr/>
            <p:nvPr/>
          </p:nvSpPr>
          <p:spPr>
            <a:xfrm>
              <a:off x="-2232604" y="1879424"/>
              <a:ext cx="279750" cy="197829"/>
            </a:xfrm>
            <a:custGeom>
              <a:avLst/>
              <a:gdLst/>
              <a:ahLst/>
              <a:cxnLst/>
              <a:rect l="l" t="t" r="r" b="b"/>
              <a:pathLst>
                <a:path w="543" h="384" extrusionOk="0">
                  <a:moveTo>
                    <a:pt x="1" y="1"/>
                  </a:moveTo>
                  <a:lnTo>
                    <a:pt x="1" y="1"/>
                  </a:lnTo>
                  <a:cubicBezTo>
                    <a:pt x="140" y="232"/>
                    <a:pt x="270" y="333"/>
                    <a:pt x="542" y="384"/>
                  </a:cubicBezTo>
                  <a:lnTo>
                    <a:pt x="521" y="282"/>
                  </a:lnTo>
                  <a:cubicBezTo>
                    <a:pt x="482" y="83"/>
                    <a:pt x="181" y="4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48"/>
            <p:cNvSpPr/>
            <p:nvPr/>
          </p:nvSpPr>
          <p:spPr>
            <a:xfrm>
              <a:off x="-2248575" y="1869636"/>
              <a:ext cx="305509" cy="217406"/>
            </a:xfrm>
            <a:custGeom>
              <a:avLst/>
              <a:gdLst/>
              <a:ahLst/>
              <a:cxnLst/>
              <a:rect l="l" t="t" r="r" b="b"/>
              <a:pathLst>
                <a:path w="593" h="422" extrusionOk="0">
                  <a:moveTo>
                    <a:pt x="66" y="48"/>
                  </a:moveTo>
                  <a:cubicBezTo>
                    <a:pt x="245" y="76"/>
                    <a:pt x="486" y="118"/>
                    <a:pt x="532" y="311"/>
                  </a:cubicBezTo>
                  <a:cubicBezTo>
                    <a:pt x="539" y="333"/>
                    <a:pt x="541" y="354"/>
                    <a:pt x="545" y="375"/>
                  </a:cubicBezTo>
                  <a:lnTo>
                    <a:pt x="545" y="375"/>
                  </a:lnTo>
                  <a:cubicBezTo>
                    <a:pt x="334" y="327"/>
                    <a:pt x="186" y="227"/>
                    <a:pt x="66" y="48"/>
                  </a:cubicBezTo>
                  <a:close/>
                  <a:moveTo>
                    <a:pt x="32" y="0"/>
                  </a:moveTo>
                  <a:cubicBezTo>
                    <a:pt x="10" y="0"/>
                    <a:pt x="0" y="20"/>
                    <a:pt x="10" y="32"/>
                  </a:cubicBezTo>
                  <a:cubicBezTo>
                    <a:pt x="142" y="251"/>
                    <a:pt x="311" y="371"/>
                    <a:pt x="564" y="422"/>
                  </a:cubicBezTo>
                  <a:cubicBezTo>
                    <a:pt x="583" y="422"/>
                    <a:pt x="593" y="412"/>
                    <a:pt x="583" y="393"/>
                  </a:cubicBezTo>
                  <a:cubicBezTo>
                    <a:pt x="583" y="363"/>
                    <a:pt x="583" y="336"/>
                    <a:pt x="575" y="306"/>
                  </a:cubicBezTo>
                  <a:lnTo>
                    <a:pt x="575" y="306"/>
                  </a:lnTo>
                  <a:cubicBezTo>
                    <a:pt x="575" y="305"/>
                    <a:pt x="574" y="303"/>
                    <a:pt x="573" y="301"/>
                  </a:cubicBezTo>
                  <a:lnTo>
                    <a:pt x="573" y="301"/>
                  </a:lnTo>
                  <a:cubicBezTo>
                    <a:pt x="573" y="301"/>
                    <a:pt x="573" y="301"/>
                    <a:pt x="573" y="301"/>
                  </a:cubicBezTo>
                  <a:cubicBezTo>
                    <a:pt x="573" y="296"/>
                    <a:pt x="572" y="293"/>
                    <a:pt x="570" y="290"/>
                  </a:cubicBezTo>
                  <a:lnTo>
                    <a:pt x="570" y="290"/>
                  </a:lnTo>
                  <a:cubicBezTo>
                    <a:pt x="503" y="69"/>
                    <a:pt x="218" y="41"/>
                    <a:pt x="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48"/>
            <p:cNvSpPr/>
            <p:nvPr/>
          </p:nvSpPr>
          <p:spPr>
            <a:xfrm>
              <a:off x="-1772547" y="3290991"/>
              <a:ext cx="124677" cy="232346"/>
            </a:xfrm>
            <a:custGeom>
              <a:avLst/>
              <a:gdLst/>
              <a:ahLst/>
              <a:cxnLst/>
              <a:rect l="l" t="t" r="r" b="b"/>
              <a:pathLst>
                <a:path w="242" h="451" extrusionOk="0">
                  <a:moveTo>
                    <a:pt x="30" y="1"/>
                  </a:moveTo>
                  <a:cubicBezTo>
                    <a:pt x="1" y="150"/>
                    <a:pt x="49" y="371"/>
                    <a:pt x="131" y="451"/>
                  </a:cubicBezTo>
                  <a:lnTo>
                    <a:pt x="181" y="432"/>
                  </a:lnTo>
                  <a:cubicBezTo>
                    <a:pt x="242" y="282"/>
                    <a:pt x="169" y="80"/>
                    <a:pt x="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48"/>
            <p:cNvSpPr/>
            <p:nvPr/>
          </p:nvSpPr>
          <p:spPr>
            <a:xfrm>
              <a:off x="-1783365" y="3278627"/>
              <a:ext cx="124161" cy="257075"/>
            </a:xfrm>
            <a:custGeom>
              <a:avLst/>
              <a:gdLst/>
              <a:ahLst/>
              <a:cxnLst/>
              <a:rect l="l" t="t" r="r" b="b"/>
              <a:pathLst>
                <a:path w="241" h="499" extrusionOk="0">
                  <a:moveTo>
                    <a:pt x="64" y="60"/>
                  </a:moveTo>
                  <a:cubicBezTo>
                    <a:pt x="130" y="111"/>
                    <a:pt x="173" y="184"/>
                    <a:pt x="190" y="275"/>
                  </a:cubicBezTo>
                  <a:cubicBezTo>
                    <a:pt x="212" y="326"/>
                    <a:pt x="202" y="376"/>
                    <a:pt x="190" y="427"/>
                  </a:cubicBezTo>
                  <a:cubicBezTo>
                    <a:pt x="183" y="441"/>
                    <a:pt x="170" y="445"/>
                    <a:pt x="156" y="450"/>
                  </a:cubicBezTo>
                  <a:lnTo>
                    <a:pt x="156" y="450"/>
                  </a:lnTo>
                  <a:cubicBezTo>
                    <a:pt x="76" y="356"/>
                    <a:pt x="47" y="192"/>
                    <a:pt x="64" y="60"/>
                  </a:cubicBezTo>
                  <a:close/>
                  <a:moveTo>
                    <a:pt x="50" y="0"/>
                  </a:moveTo>
                  <a:cubicBezTo>
                    <a:pt x="41" y="0"/>
                    <a:pt x="31" y="8"/>
                    <a:pt x="31" y="15"/>
                  </a:cubicBezTo>
                  <a:cubicBezTo>
                    <a:pt x="0" y="164"/>
                    <a:pt x="31" y="367"/>
                    <a:pt x="130" y="487"/>
                  </a:cubicBezTo>
                  <a:cubicBezTo>
                    <a:pt x="131" y="488"/>
                    <a:pt x="132" y="488"/>
                    <a:pt x="133" y="489"/>
                  </a:cubicBezTo>
                  <a:lnTo>
                    <a:pt x="133" y="489"/>
                  </a:lnTo>
                  <a:cubicBezTo>
                    <a:pt x="135" y="494"/>
                    <a:pt x="140" y="498"/>
                    <a:pt x="145" y="498"/>
                  </a:cubicBezTo>
                  <a:cubicBezTo>
                    <a:pt x="147" y="498"/>
                    <a:pt x="150" y="498"/>
                    <a:pt x="152" y="497"/>
                  </a:cubicBezTo>
                  <a:cubicBezTo>
                    <a:pt x="171" y="487"/>
                    <a:pt x="212" y="475"/>
                    <a:pt x="222" y="465"/>
                  </a:cubicBezTo>
                  <a:cubicBezTo>
                    <a:pt x="241" y="415"/>
                    <a:pt x="241" y="345"/>
                    <a:pt x="241" y="294"/>
                  </a:cubicBezTo>
                  <a:cubicBezTo>
                    <a:pt x="231" y="174"/>
                    <a:pt x="161" y="66"/>
                    <a:pt x="60" y="5"/>
                  </a:cubicBezTo>
                  <a:cubicBezTo>
                    <a:pt x="57" y="2"/>
                    <a:pt x="54" y="0"/>
                    <a:pt x="5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48"/>
            <p:cNvSpPr/>
            <p:nvPr/>
          </p:nvSpPr>
          <p:spPr>
            <a:xfrm>
              <a:off x="-1085294" y="1688296"/>
              <a:ext cx="289538" cy="470875"/>
            </a:xfrm>
            <a:custGeom>
              <a:avLst/>
              <a:gdLst/>
              <a:ahLst/>
              <a:cxnLst/>
              <a:rect l="l" t="t" r="r" b="b"/>
              <a:pathLst>
                <a:path w="562" h="914" extrusionOk="0">
                  <a:moveTo>
                    <a:pt x="280" y="1"/>
                  </a:moveTo>
                  <a:lnTo>
                    <a:pt x="181" y="11"/>
                  </a:lnTo>
                  <a:cubicBezTo>
                    <a:pt x="1" y="92"/>
                    <a:pt x="391" y="815"/>
                    <a:pt x="521" y="913"/>
                  </a:cubicBezTo>
                  <a:cubicBezTo>
                    <a:pt x="562" y="634"/>
                    <a:pt x="473" y="222"/>
                    <a:pt x="2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48"/>
            <p:cNvSpPr/>
            <p:nvPr/>
          </p:nvSpPr>
          <p:spPr>
            <a:xfrm>
              <a:off x="-1065202" y="1681083"/>
              <a:ext cx="269446" cy="490967"/>
            </a:xfrm>
            <a:custGeom>
              <a:avLst/>
              <a:gdLst/>
              <a:ahLst/>
              <a:cxnLst/>
              <a:rect l="l" t="t" r="r" b="b"/>
              <a:pathLst>
                <a:path w="523" h="953" extrusionOk="0">
                  <a:moveTo>
                    <a:pt x="219" y="43"/>
                  </a:moveTo>
                  <a:cubicBezTo>
                    <a:pt x="243" y="43"/>
                    <a:pt x="248" y="57"/>
                    <a:pt x="272" y="97"/>
                  </a:cubicBezTo>
                  <a:cubicBezTo>
                    <a:pt x="333" y="176"/>
                    <a:pt x="373" y="277"/>
                    <a:pt x="402" y="366"/>
                  </a:cubicBezTo>
                  <a:cubicBezTo>
                    <a:pt x="458" y="535"/>
                    <a:pt x="479" y="720"/>
                    <a:pt x="466" y="891"/>
                  </a:cubicBezTo>
                  <a:lnTo>
                    <a:pt x="466" y="891"/>
                  </a:lnTo>
                  <a:cubicBezTo>
                    <a:pt x="369" y="790"/>
                    <a:pt x="296" y="637"/>
                    <a:pt x="241" y="518"/>
                  </a:cubicBezTo>
                  <a:cubicBezTo>
                    <a:pt x="202" y="436"/>
                    <a:pt x="22" y="106"/>
                    <a:pt x="152" y="46"/>
                  </a:cubicBezTo>
                  <a:lnTo>
                    <a:pt x="193" y="46"/>
                  </a:lnTo>
                  <a:cubicBezTo>
                    <a:pt x="204" y="44"/>
                    <a:pt x="212" y="43"/>
                    <a:pt x="219" y="43"/>
                  </a:cubicBezTo>
                  <a:close/>
                  <a:moveTo>
                    <a:pt x="215" y="0"/>
                  </a:moveTo>
                  <a:cubicBezTo>
                    <a:pt x="194" y="0"/>
                    <a:pt x="171" y="5"/>
                    <a:pt x="148" y="5"/>
                  </a:cubicBezTo>
                  <a:lnTo>
                    <a:pt x="148" y="5"/>
                  </a:lnTo>
                  <a:cubicBezTo>
                    <a:pt x="146" y="4"/>
                    <a:pt x="143" y="3"/>
                    <a:pt x="140" y="3"/>
                  </a:cubicBezTo>
                  <a:cubicBezTo>
                    <a:pt x="138" y="3"/>
                    <a:pt x="135" y="4"/>
                    <a:pt x="133" y="5"/>
                  </a:cubicBezTo>
                  <a:cubicBezTo>
                    <a:pt x="0" y="75"/>
                    <a:pt x="111" y="325"/>
                    <a:pt x="152" y="417"/>
                  </a:cubicBezTo>
                  <a:cubicBezTo>
                    <a:pt x="222" y="598"/>
                    <a:pt x="323" y="819"/>
                    <a:pt x="463" y="949"/>
                  </a:cubicBezTo>
                  <a:cubicBezTo>
                    <a:pt x="468" y="952"/>
                    <a:pt x="472" y="953"/>
                    <a:pt x="476" y="953"/>
                  </a:cubicBezTo>
                  <a:cubicBezTo>
                    <a:pt x="488" y="953"/>
                    <a:pt x="496" y="943"/>
                    <a:pt x="503" y="927"/>
                  </a:cubicBezTo>
                  <a:cubicBezTo>
                    <a:pt x="523" y="708"/>
                    <a:pt x="494" y="487"/>
                    <a:pt x="412" y="277"/>
                  </a:cubicBezTo>
                  <a:cubicBezTo>
                    <a:pt x="383" y="186"/>
                    <a:pt x="342" y="97"/>
                    <a:pt x="272" y="25"/>
                  </a:cubicBezTo>
                  <a:cubicBezTo>
                    <a:pt x="257" y="5"/>
                    <a:pt x="237" y="0"/>
                    <a:pt x="21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48"/>
            <p:cNvSpPr/>
            <p:nvPr/>
          </p:nvSpPr>
          <p:spPr>
            <a:xfrm>
              <a:off x="-2093505" y="2189557"/>
              <a:ext cx="140648" cy="264803"/>
            </a:xfrm>
            <a:custGeom>
              <a:avLst/>
              <a:gdLst/>
              <a:ahLst/>
              <a:cxnLst/>
              <a:rect l="l" t="t" r="r" b="b"/>
              <a:pathLst>
                <a:path w="273" h="514" extrusionOk="0">
                  <a:moveTo>
                    <a:pt x="82" y="1"/>
                  </a:moveTo>
                  <a:cubicBezTo>
                    <a:pt x="0" y="102"/>
                    <a:pt x="10" y="422"/>
                    <a:pt x="121" y="513"/>
                  </a:cubicBezTo>
                  <a:cubicBezTo>
                    <a:pt x="272" y="463"/>
                    <a:pt x="202" y="61"/>
                    <a:pt x="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48"/>
            <p:cNvSpPr/>
            <p:nvPr/>
          </p:nvSpPr>
          <p:spPr>
            <a:xfrm>
              <a:off x="-2113597" y="2180799"/>
              <a:ext cx="175681" cy="284895"/>
            </a:xfrm>
            <a:custGeom>
              <a:avLst/>
              <a:gdLst/>
              <a:ahLst/>
              <a:cxnLst/>
              <a:rect l="l" t="t" r="r" b="b"/>
              <a:pathLst>
                <a:path w="341" h="553" extrusionOk="0">
                  <a:moveTo>
                    <a:pt x="126" y="51"/>
                  </a:moveTo>
                  <a:cubicBezTo>
                    <a:pt x="225" y="134"/>
                    <a:pt x="280" y="442"/>
                    <a:pt x="157" y="508"/>
                  </a:cubicBezTo>
                  <a:lnTo>
                    <a:pt x="157" y="508"/>
                  </a:lnTo>
                  <a:cubicBezTo>
                    <a:pt x="66" y="397"/>
                    <a:pt x="54" y="173"/>
                    <a:pt x="126" y="51"/>
                  </a:cubicBezTo>
                  <a:close/>
                  <a:moveTo>
                    <a:pt x="115" y="1"/>
                  </a:moveTo>
                  <a:cubicBezTo>
                    <a:pt x="110" y="1"/>
                    <a:pt x="104" y="3"/>
                    <a:pt x="99" y="8"/>
                  </a:cubicBezTo>
                  <a:cubicBezTo>
                    <a:pt x="1" y="150"/>
                    <a:pt x="20" y="429"/>
                    <a:pt x="150" y="550"/>
                  </a:cubicBezTo>
                  <a:cubicBezTo>
                    <a:pt x="152" y="552"/>
                    <a:pt x="154" y="552"/>
                    <a:pt x="157" y="552"/>
                  </a:cubicBezTo>
                  <a:cubicBezTo>
                    <a:pt x="159" y="552"/>
                    <a:pt x="161" y="552"/>
                    <a:pt x="163" y="551"/>
                  </a:cubicBezTo>
                  <a:lnTo>
                    <a:pt x="163" y="551"/>
                  </a:lnTo>
                  <a:cubicBezTo>
                    <a:pt x="165" y="551"/>
                    <a:pt x="167" y="550"/>
                    <a:pt x="169" y="550"/>
                  </a:cubicBezTo>
                  <a:cubicBezTo>
                    <a:pt x="340" y="480"/>
                    <a:pt x="280" y="78"/>
                    <a:pt x="131" y="8"/>
                  </a:cubicBezTo>
                  <a:cubicBezTo>
                    <a:pt x="126" y="3"/>
                    <a:pt x="120" y="1"/>
                    <a:pt x="115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48"/>
            <p:cNvSpPr/>
            <p:nvPr/>
          </p:nvSpPr>
          <p:spPr>
            <a:xfrm>
              <a:off x="-2330488" y="3942166"/>
              <a:ext cx="1193701" cy="766073"/>
            </a:xfrm>
            <a:custGeom>
              <a:avLst/>
              <a:gdLst/>
              <a:ahLst/>
              <a:cxnLst/>
              <a:rect l="l" t="t" r="r" b="b"/>
              <a:pathLst>
                <a:path w="2317" h="1487" extrusionOk="0">
                  <a:moveTo>
                    <a:pt x="210" y="1"/>
                  </a:moveTo>
                  <a:cubicBezTo>
                    <a:pt x="0" y="853"/>
                    <a:pt x="431" y="1486"/>
                    <a:pt x="1132" y="1486"/>
                  </a:cubicBezTo>
                  <a:cubicBezTo>
                    <a:pt x="1845" y="1486"/>
                    <a:pt x="2317" y="993"/>
                    <a:pt x="2057" y="1"/>
                  </a:cubicBezTo>
                  <a:close/>
                </a:path>
              </a:pathLst>
            </a:custGeom>
            <a:solidFill>
              <a:srgbClr val="5A4C70"/>
            </a:solidFill>
            <a:ln w="19050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7" name="Google Shape;2287;p48"/>
          <p:cNvGrpSpPr/>
          <p:nvPr/>
        </p:nvGrpSpPr>
        <p:grpSpPr>
          <a:xfrm flipH="1">
            <a:off x="602295" y="1894628"/>
            <a:ext cx="1414976" cy="2216631"/>
            <a:chOff x="-2887400" y="1017544"/>
            <a:chExt cx="2355937" cy="3690695"/>
          </a:xfrm>
        </p:grpSpPr>
        <p:sp>
          <p:nvSpPr>
            <p:cNvPr id="2288" name="Google Shape;2288;p48"/>
            <p:cNvSpPr/>
            <p:nvPr/>
          </p:nvSpPr>
          <p:spPr>
            <a:xfrm>
              <a:off x="-2124931" y="2386867"/>
              <a:ext cx="280265" cy="224103"/>
            </a:xfrm>
            <a:custGeom>
              <a:avLst/>
              <a:gdLst/>
              <a:ahLst/>
              <a:cxnLst/>
              <a:rect l="l" t="t" r="r" b="b"/>
              <a:pathLst>
                <a:path w="544" h="435" extrusionOk="0">
                  <a:moveTo>
                    <a:pt x="56" y="0"/>
                  </a:moveTo>
                  <a:cubicBezTo>
                    <a:pt x="24" y="0"/>
                    <a:pt x="0" y="38"/>
                    <a:pt x="32" y="70"/>
                  </a:cubicBezTo>
                  <a:cubicBezTo>
                    <a:pt x="172" y="191"/>
                    <a:pt x="312" y="301"/>
                    <a:pt x="463" y="422"/>
                  </a:cubicBezTo>
                  <a:cubicBezTo>
                    <a:pt x="473" y="431"/>
                    <a:pt x="483" y="434"/>
                    <a:pt x="492" y="434"/>
                  </a:cubicBezTo>
                  <a:cubicBezTo>
                    <a:pt x="522" y="434"/>
                    <a:pt x="544" y="394"/>
                    <a:pt x="514" y="371"/>
                  </a:cubicBezTo>
                  <a:cubicBezTo>
                    <a:pt x="372" y="251"/>
                    <a:pt x="232" y="130"/>
                    <a:pt x="83" y="10"/>
                  </a:cubicBezTo>
                  <a:cubicBezTo>
                    <a:pt x="74" y="3"/>
                    <a:pt x="65" y="0"/>
                    <a:pt x="56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48"/>
            <p:cNvSpPr/>
            <p:nvPr/>
          </p:nvSpPr>
          <p:spPr>
            <a:xfrm>
              <a:off x="-1922464" y="1630597"/>
              <a:ext cx="172074" cy="2787124"/>
            </a:xfrm>
            <a:custGeom>
              <a:avLst/>
              <a:gdLst/>
              <a:ahLst/>
              <a:cxnLst/>
              <a:rect l="l" t="t" r="r" b="b"/>
              <a:pathLst>
                <a:path w="334" h="5410" extrusionOk="0">
                  <a:moveTo>
                    <a:pt x="281" y="1"/>
                  </a:moveTo>
                  <a:cubicBezTo>
                    <a:pt x="269" y="1"/>
                    <a:pt x="257" y="7"/>
                    <a:pt x="251" y="24"/>
                  </a:cubicBezTo>
                  <a:cubicBezTo>
                    <a:pt x="159" y="214"/>
                    <a:pt x="80" y="423"/>
                    <a:pt x="51" y="635"/>
                  </a:cubicBezTo>
                  <a:cubicBezTo>
                    <a:pt x="20" y="835"/>
                    <a:pt x="29" y="1037"/>
                    <a:pt x="29" y="1237"/>
                  </a:cubicBezTo>
                  <a:cubicBezTo>
                    <a:pt x="20" y="1769"/>
                    <a:pt x="0" y="2311"/>
                    <a:pt x="0" y="2843"/>
                  </a:cubicBezTo>
                  <a:cubicBezTo>
                    <a:pt x="0" y="3325"/>
                    <a:pt x="10" y="3806"/>
                    <a:pt x="51" y="4276"/>
                  </a:cubicBezTo>
                  <a:cubicBezTo>
                    <a:pt x="70" y="4517"/>
                    <a:pt x="90" y="4757"/>
                    <a:pt x="90" y="5010"/>
                  </a:cubicBezTo>
                  <a:cubicBezTo>
                    <a:pt x="90" y="5080"/>
                    <a:pt x="80" y="5140"/>
                    <a:pt x="121" y="5210"/>
                  </a:cubicBezTo>
                  <a:cubicBezTo>
                    <a:pt x="140" y="5261"/>
                    <a:pt x="181" y="5321"/>
                    <a:pt x="200" y="5381"/>
                  </a:cubicBezTo>
                  <a:cubicBezTo>
                    <a:pt x="204" y="5401"/>
                    <a:pt x="219" y="5410"/>
                    <a:pt x="236" y="5410"/>
                  </a:cubicBezTo>
                  <a:cubicBezTo>
                    <a:pt x="260" y="5410"/>
                    <a:pt x="287" y="5390"/>
                    <a:pt x="280" y="5359"/>
                  </a:cubicBezTo>
                  <a:cubicBezTo>
                    <a:pt x="261" y="5311"/>
                    <a:pt x="232" y="5261"/>
                    <a:pt x="210" y="5220"/>
                  </a:cubicBezTo>
                  <a:cubicBezTo>
                    <a:pt x="200" y="5191"/>
                    <a:pt x="181" y="5160"/>
                    <a:pt x="171" y="5140"/>
                  </a:cubicBezTo>
                  <a:cubicBezTo>
                    <a:pt x="159" y="5109"/>
                    <a:pt x="171" y="5039"/>
                    <a:pt x="171" y="5010"/>
                  </a:cubicBezTo>
                  <a:cubicBezTo>
                    <a:pt x="171" y="4757"/>
                    <a:pt x="150" y="4517"/>
                    <a:pt x="130" y="4276"/>
                  </a:cubicBezTo>
                  <a:cubicBezTo>
                    <a:pt x="90" y="3816"/>
                    <a:pt x="80" y="3344"/>
                    <a:pt x="80" y="2872"/>
                  </a:cubicBezTo>
                  <a:cubicBezTo>
                    <a:pt x="80" y="2362"/>
                    <a:pt x="90" y="1849"/>
                    <a:pt x="111" y="1338"/>
                  </a:cubicBezTo>
                  <a:cubicBezTo>
                    <a:pt x="111" y="1136"/>
                    <a:pt x="99" y="927"/>
                    <a:pt x="121" y="724"/>
                  </a:cubicBezTo>
                  <a:cubicBezTo>
                    <a:pt x="140" y="496"/>
                    <a:pt x="220" y="274"/>
                    <a:pt x="321" y="62"/>
                  </a:cubicBezTo>
                  <a:cubicBezTo>
                    <a:pt x="334" y="30"/>
                    <a:pt x="306" y="1"/>
                    <a:pt x="28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48"/>
            <p:cNvSpPr/>
            <p:nvPr/>
          </p:nvSpPr>
          <p:spPr>
            <a:xfrm>
              <a:off x="-1899281" y="3162713"/>
              <a:ext cx="563105" cy="638823"/>
            </a:xfrm>
            <a:custGeom>
              <a:avLst/>
              <a:gdLst/>
              <a:ahLst/>
              <a:cxnLst/>
              <a:rect l="l" t="t" r="r" b="b"/>
              <a:pathLst>
                <a:path w="1093" h="1240" extrusionOk="0">
                  <a:moveTo>
                    <a:pt x="1032" y="0"/>
                  </a:moveTo>
                  <a:cubicBezTo>
                    <a:pt x="1024" y="0"/>
                    <a:pt x="1016" y="3"/>
                    <a:pt x="1008" y="9"/>
                  </a:cubicBezTo>
                  <a:cubicBezTo>
                    <a:pt x="808" y="190"/>
                    <a:pt x="618" y="360"/>
                    <a:pt x="447" y="560"/>
                  </a:cubicBezTo>
                  <a:cubicBezTo>
                    <a:pt x="367" y="661"/>
                    <a:pt x="285" y="772"/>
                    <a:pt x="216" y="881"/>
                  </a:cubicBezTo>
                  <a:cubicBezTo>
                    <a:pt x="155" y="982"/>
                    <a:pt x="76" y="1073"/>
                    <a:pt x="16" y="1182"/>
                  </a:cubicBezTo>
                  <a:cubicBezTo>
                    <a:pt x="0" y="1210"/>
                    <a:pt x="32" y="1239"/>
                    <a:pt x="59" y="1239"/>
                  </a:cubicBezTo>
                  <a:cubicBezTo>
                    <a:pt x="70" y="1239"/>
                    <a:pt x="80" y="1234"/>
                    <a:pt x="85" y="1222"/>
                  </a:cubicBezTo>
                  <a:cubicBezTo>
                    <a:pt x="136" y="1121"/>
                    <a:pt x="206" y="1032"/>
                    <a:pt x="266" y="941"/>
                  </a:cubicBezTo>
                  <a:cubicBezTo>
                    <a:pt x="346" y="832"/>
                    <a:pt x="415" y="722"/>
                    <a:pt x="507" y="620"/>
                  </a:cubicBezTo>
                  <a:cubicBezTo>
                    <a:pt x="668" y="421"/>
                    <a:pt x="868" y="240"/>
                    <a:pt x="1068" y="69"/>
                  </a:cubicBezTo>
                  <a:cubicBezTo>
                    <a:pt x="1093" y="44"/>
                    <a:pt x="1065" y="0"/>
                    <a:pt x="10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48"/>
            <p:cNvSpPr/>
            <p:nvPr/>
          </p:nvSpPr>
          <p:spPr>
            <a:xfrm>
              <a:off x="-2443313" y="3406904"/>
              <a:ext cx="598138" cy="393598"/>
            </a:xfrm>
            <a:custGeom>
              <a:avLst/>
              <a:gdLst/>
              <a:ahLst/>
              <a:cxnLst/>
              <a:rect l="l" t="t" r="r" b="b"/>
              <a:pathLst>
                <a:path w="1161" h="764" extrusionOk="0">
                  <a:moveTo>
                    <a:pt x="232" y="0"/>
                  </a:moveTo>
                  <a:cubicBezTo>
                    <a:pt x="172" y="0"/>
                    <a:pt x="110" y="6"/>
                    <a:pt x="48" y="16"/>
                  </a:cubicBezTo>
                  <a:cubicBezTo>
                    <a:pt x="1" y="26"/>
                    <a:pt x="15" y="97"/>
                    <a:pt x="59" y="97"/>
                  </a:cubicBezTo>
                  <a:cubicBezTo>
                    <a:pt x="62" y="97"/>
                    <a:pt x="65" y="96"/>
                    <a:pt x="68" y="96"/>
                  </a:cubicBezTo>
                  <a:cubicBezTo>
                    <a:pt x="126" y="84"/>
                    <a:pt x="184" y="77"/>
                    <a:pt x="239" y="77"/>
                  </a:cubicBezTo>
                  <a:cubicBezTo>
                    <a:pt x="410" y="77"/>
                    <a:pt x="564" y="138"/>
                    <a:pt x="701" y="267"/>
                  </a:cubicBezTo>
                  <a:cubicBezTo>
                    <a:pt x="850" y="407"/>
                    <a:pt x="951" y="599"/>
                    <a:pt x="1081" y="748"/>
                  </a:cubicBezTo>
                  <a:cubicBezTo>
                    <a:pt x="1089" y="759"/>
                    <a:pt x="1099" y="764"/>
                    <a:pt x="1108" y="764"/>
                  </a:cubicBezTo>
                  <a:cubicBezTo>
                    <a:pt x="1135" y="764"/>
                    <a:pt x="1160" y="728"/>
                    <a:pt x="1132" y="698"/>
                  </a:cubicBezTo>
                  <a:cubicBezTo>
                    <a:pt x="990" y="517"/>
                    <a:pt x="881" y="317"/>
                    <a:pt x="711" y="166"/>
                  </a:cubicBezTo>
                  <a:cubicBezTo>
                    <a:pt x="569" y="48"/>
                    <a:pt x="406" y="0"/>
                    <a:pt x="2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48"/>
            <p:cNvSpPr/>
            <p:nvPr/>
          </p:nvSpPr>
          <p:spPr>
            <a:xfrm>
              <a:off x="-2336671" y="1263280"/>
              <a:ext cx="478099" cy="1000480"/>
            </a:xfrm>
            <a:custGeom>
              <a:avLst/>
              <a:gdLst/>
              <a:ahLst/>
              <a:cxnLst/>
              <a:rect l="l" t="t" r="r" b="b"/>
              <a:pathLst>
                <a:path w="928" h="1942" extrusionOk="0">
                  <a:moveTo>
                    <a:pt x="57" y="1"/>
                  </a:moveTo>
                  <a:cubicBezTo>
                    <a:pt x="28" y="1"/>
                    <a:pt x="0" y="43"/>
                    <a:pt x="32" y="75"/>
                  </a:cubicBezTo>
                  <a:cubicBezTo>
                    <a:pt x="231" y="325"/>
                    <a:pt x="361" y="645"/>
                    <a:pt x="494" y="937"/>
                  </a:cubicBezTo>
                  <a:cubicBezTo>
                    <a:pt x="634" y="1257"/>
                    <a:pt x="723" y="1589"/>
                    <a:pt x="843" y="1919"/>
                  </a:cubicBezTo>
                  <a:cubicBezTo>
                    <a:pt x="847" y="1934"/>
                    <a:pt x="861" y="1941"/>
                    <a:pt x="876" y="1941"/>
                  </a:cubicBezTo>
                  <a:cubicBezTo>
                    <a:pt x="901" y="1941"/>
                    <a:pt x="927" y="1922"/>
                    <a:pt x="915" y="1890"/>
                  </a:cubicBezTo>
                  <a:cubicBezTo>
                    <a:pt x="804" y="1558"/>
                    <a:pt x="703" y="1228"/>
                    <a:pt x="564" y="896"/>
                  </a:cubicBezTo>
                  <a:cubicBezTo>
                    <a:pt x="422" y="595"/>
                    <a:pt x="301" y="275"/>
                    <a:pt x="82" y="14"/>
                  </a:cubicBezTo>
                  <a:cubicBezTo>
                    <a:pt x="75" y="5"/>
                    <a:pt x="66" y="1"/>
                    <a:pt x="5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48"/>
            <p:cNvSpPr/>
            <p:nvPr/>
          </p:nvSpPr>
          <p:spPr>
            <a:xfrm>
              <a:off x="-1907524" y="1682114"/>
              <a:ext cx="1026263" cy="556394"/>
            </a:xfrm>
            <a:custGeom>
              <a:avLst/>
              <a:gdLst/>
              <a:ahLst/>
              <a:cxnLst/>
              <a:rect l="l" t="t" r="r" b="b"/>
              <a:pathLst>
                <a:path w="1992" h="1080" extrusionOk="0">
                  <a:moveTo>
                    <a:pt x="1942" y="0"/>
                  </a:moveTo>
                  <a:cubicBezTo>
                    <a:pt x="1937" y="0"/>
                    <a:pt x="1932" y="1"/>
                    <a:pt x="1927" y="3"/>
                  </a:cubicBezTo>
                  <a:cubicBezTo>
                    <a:pt x="1515" y="143"/>
                    <a:pt x="1134" y="364"/>
                    <a:pt x="754" y="576"/>
                  </a:cubicBezTo>
                  <a:cubicBezTo>
                    <a:pt x="583" y="665"/>
                    <a:pt x="412" y="767"/>
                    <a:pt x="241" y="865"/>
                  </a:cubicBezTo>
                  <a:cubicBezTo>
                    <a:pt x="181" y="906"/>
                    <a:pt x="82" y="947"/>
                    <a:pt x="32" y="1007"/>
                  </a:cubicBezTo>
                  <a:cubicBezTo>
                    <a:pt x="0" y="1037"/>
                    <a:pt x="29" y="1080"/>
                    <a:pt x="58" y="1080"/>
                  </a:cubicBezTo>
                  <a:cubicBezTo>
                    <a:pt x="67" y="1080"/>
                    <a:pt x="75" y="1076"/>
                    <a:pt x="82" y="1067"/>
                  </a:cubicBezTo>
                  <a:cubicBezTo>
                    <a:pt x="121" y="1017"/>
                    <a:pt x="241" y="966"/>
                    <a:pt x="301" y="925"/>
                  </a:cubicBezTo>
                  <a:cubicBezTo>
                    <a:pt x="463" y="827"/>
                    <a:pt x="634" y="735"/>
                    <a:pt x="793" y="637"/>
                  </a:cubicBezTo>
                  <a:cubicBezTo>
                    <a:pt x="1166" y="434"/>
                    <a:pt x="1546" y="225"/>
                    <a:pt x="1948" y="83"/>
                  </a:cubicBezTo>
                  <a:cubicBezTo>
                    <a:pt x="1991" y="66"/>
                    <a:pt x="1980" y="0"/>
                    <a:pt x="194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48"/>
            <p:cNvSpPr/>
            <p:nvPr/>
          </p:nvSpPr>
          <p:spPr>
            <a:xfrm>
              <a:off x="-1951315" y="2234892"/>
              <a:ext cx="662022" cy="376081"/>
            </a:xfrm>
            <a:custGeom>
              <a:avLst/>
              <a:gdLst/>
              <a:ahLst/>
              <a:cxnLst/>
              <a:rect l="l" t="t" r="r" b="b"/>
              <a:pathLst>
                <a:path w="1285" h="730" extrusionOk="0">
                  <a:moveTo>
                    <a:pt x="1224" y="1"/>
                  </a:moveTo>
                  <a:cubicBezTo>
                    <a:pt x="1220" y="1"/>
                    <a:pt x="1215" y="2"/>
                    <a:pt x="1210" y="4"/>
                  </a:cubicBezTo>
                  <a:cubicBezTo>
                    <a:pt x="808" y="204"/>
                    <a:pt x="427" y="445"/>
                    <a:pt x="35" y="657"/>
                  </a:cubicBezTo>
                  <a:cubicBezTo>
                    <a:pt x="1" y="674"/>
                    <a:pt x="27" y="730"/>
                    <a:pt x="68" y="730"/>
                  </a:cubicBezTo>
                  <a:cubicBezTo>
                    <a:pt x="73" y="730"/>
                    <a:pt x="79" y="729"/>
                    <a:pt x="85" y="726"/>
                  </a:cubicBezTo>
                  <a:cubicBezTo>
                    <a:pt x="478" y="515"/>
                    <a:pt x="849" y="274"/>
                    <a:pt x="1251" y="74"/>
                  </a:cubicBezTo>
                  <a:cubicBezTo>
                    <a:pt x="1285" y="57"/>
                    <a:pt x="1259" y="1"/>
                    <a:pt x="1224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48"/>
            <p:cNvSpPr/>
            <p:nvPr/>
          </p:nvSpPr>
          <p:spPr>
            <a:xfrm>
              <a:off x="-1891554" y="2511023"/>
              <a:ext cx="274598" cy="516210"/>
            </a:xfrm>
            <a:custGeom>
              <a:avLst/>
              <a:gdLst/>
              <a:ahLst/>
              <a:cxnLst/>
              <a:rect l="l" t="t" r="r" b="b"/>
              <a:pathLst>
                <a:path w="533" h="1002" extrusionOk="0">
                  <a:moveTo>
                    <a:pt x="39" y="0"/>
                  </a:moveTo>
                  <a:cubicBezTo>
                    <a:pt x="1" y="80"/>
                    <a:pt x="1" y="340"/>
                    <a:pt x="20" y="491"/>
                  </a:cubicBezTo>
                  <a:cubicBezTo>
                    <a:pt x="70" y="742"/>
                    <a:pt x="251" y="881"/>
                    <a:pt x="412" y="1002"/>
                  </a:cubicBezTo>
                  <a:cubicBezTo>
                    <a:pt x="533" y="593"/>
                    <a:pt x="321" y="159"/>
                    <a:pt x="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48"/>
            <p:cNvSpPr/>
            <p:nvPr/>
          </p:nvSpPr>
          <p:spPr>
            <a:xfrm>
              <a:off x="-1917313" y="2499174"/>
              <a:ext cx="300357" cy="541454"/>
            </a:xfrm>
            <a:custGeom>
              <a:avLst/>
              <a:gdLst/>
              <a:ahLst/>
              <a:cxnLst/>
              <a:rect l="l" t="t" r="r" b="b"/>
              <a:pathLst>
                <a:path w="583" h="1051" extrusionOk="0">
                  <a:moveTo>
                    <a:pt x="101" y="55"/>
                  </a:moveTo>
                  <a:cubicBezTo>
                    <a:pt x="408" y="246"/>
                    <a:pt x="533" y="648"/>
                    <a:pt x="457" y="995"/>
                  </a:cubicBezTo>
                  <a:lnTo>
                    <a:pt x="457" y="995"/>
                  </a:lnTo>
                  <a:cubicBezTo>
                    <a:pt x="311" y="886"/>
                    <a:pt x="169" y="759"/>
                    <a:pt x="111" y="575"/>
                  </a:cubicBezTo>
                  <a:cubicBezTo>
                    <a:pt x="80" y="483"/>
                    <a:pt x="80" y="394"/>
                    <a:pt x="70" y="303"/>
                  </a:cubicBezTo>
                  <a:cubicBezTo>
                    <a:pt x="70" y="222"/>
                    <a:pt x="70" y="131"/>
                    <a:pt x="101" y="55"/>
                  </a:cubicBezTo>
                  <a:close/>
                  <a:moveTo>
                    <a:pt x="451" y="1020"/>
                  </a:moveTo>
                  <a:cubicBezTo>
                    <a:pt x="451" y="1022"/>
                    <a:pt x="451" y="1023"/>
                    <a:pt x="450" y="1025"/>
                  </a:cubicBezTo>
                  <a:cubicBezTo>
                    <a:pt x="450" y="1023"/>
                    <a:pt x="451" y="1022"/>
                    <a:pt x="451" y="1020"/>
                  </a:cubicBezTo>
                  <a:close/>
                  <a:moveTo>
                    <a:pt x="95" y="0"/>
                  </a:moveTo>
                  <a:cubicBezTo>
                    <a:pt x="90" y="0"/>
                    <a:pt x="85" y="2"/>
                    <a:pt x="82" y="6"/>
                  </a:cubicBezTo>
                  <a:lnTo>
                    <a:pt x="82" y="6"/>
                  </a:lnTo>
                  <a:cubicBezTo>
                    <a:pt x="78" y="7"/>
                    <a:pt x="74" y="9"/>
                    <a:pt x="70" y="14"/>
                  </a:cubicBezTo>
                  <a:cubicBezTo>
                    <a:pt x="0" y="163"/>
                    <a:pt x="29" y="394"/>
                    <a:pt x="60" y="555"/>
                  </a:cubicBezTo>
                  <a:cubicBezTo>
                    <a:pt x="111" y="765"/>
                    <a:pt x="282" y="917"/>
                    <a:pt x="450" y="1047"/>
                  </a:cubicBezTo>
                  <a:cubicBezTo>
                    <a:pt x="454" y="1049"/>
                    <a:pt x="458" y="1051"/>
                    <a:pt x="462" y="1051"/>
                  </a:cubicBezTo>
                  <a:cubicBezTo>
                    <a:pt x="472" y="1051"/>
                    <a:pt x="482" y="1044"/>
                    <a:pt x="482" y="1037"/>
                  </a:cubicBezTo>
                  <a:cubicBezTo>
                    <a:pt x="583" y="654"/>
                    <a:pt x="450" y="204"/>
                    <a:pt x="101" y="2"/>
                  </a:cubicBezTo>
                  <a:cubicBezTo>
                    <a:pt x="99" y="1"/>
                    <a:pt x="97" y="0"/>
                    <a:pt x="9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48"/>
            <p:cNvSpPr/>
            <p:nvPr/>
          </p:nvSpPr>
          <p:spPr>
            <a:xfrm>
              <a:off x="-2165630" y="2572843"/>
              <a:ext cx="284386" cy="460571"/>
            </a:xfrm>
            <a:custGeom>
              <a:avLst/>
              <a:gdLst/>
              <a:ahLst/>
              <a:cxnLst/>
              <a:rect l="l" t="t" r="r" b="b"/>
              <a:pathLst>
                <a:path w="552" h="894" extrusionOk="0">
                  <a:moveTo>
                    <a:pt x="511" y="1"/>
                  </a:moveTo>
                  <a:cubicBezTo>
                    <a:pt x="412" y="80"/>
                    <a:pt x="270" y="131"/>
                    <a:pt x="191" y="280"/>
                  </a:cubicBezTo>
                  <a:cubicBezTo>
                    <a:pt x="102" y="432"/>
                    <a:pt x="1" y="733"/>
                    <a:pt x="102" y="894"/>
                  </a:cubicBezTo>
                  <a:cubicBezTo>
                    <a:pt x="241" y="802"/>
                    <a:pt x="391" y="752"/>
                    <a:pt x="472" y="603"/>
                  </a:cubicBezTo>
                  <a:cubicBezTo>
                    <a:pt x="552" y="441"/>
                    <a:pt x="542" y="241"/>
                    <a:pt x="542" y="70"/>
                  </a:cubicBezTo>
                  <a:lnTo>
                    <a:pt x="5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48"/>
            <p:cNvSpPr/>
            <p:nvPr/>
          </p:nvSpPr>
          <p:spPr>
            <a:xfrm>
              <a:off x="-2165630" y="2560994"/>
              <a:ext cx="289538" cy="482724"/>
            </a:xfrm>
            <a:custGeom>
              <a:avLst/>
              <a:gdLst/>
              <a:ahLst/>
              <a:cxnLst/>
              <a:rect l="l" t="t" r="r" b="b"/>
              <a:pathLst>
                <a:path w="562" h="937" extrusionOk="0">
                  <a:moveTo>
                    <a:pt x="503" y="56"/>
                  </a:moveTo>
                  <a:cubicBezTo>
                    <a:pt x="549" y="198"/>
                    <a:pt x="530" y="364"/>
                    <a:pt x="492" y="505"/>
                  </a:cubicBezTo>
                  <a:cubicBezTo>
                    <a:pt x="443" y="716"/>
                    <a:pt x="274" y="780"/>
                    <a:pt x="109" y="883"/>
                  </a:cubicBezTo>
                  <a:lnTo>
                    <a:pt x="109" y="883"/>
                  </a:lnTo>
                  <a:cubicBezTo>
                    <a:pt x="36" y="726"/>
                    <a:pt x="105" y="518"/>
                    <a:pt x="172" y="375"/>
                  </a:cubicBezTo>
                  <a:cubicBezTo>
                    <a:pt x="245" y="216"/>
                    <a:pt x="372" y="153"/>
                    <a:pt x="503" y="56"/>
                  </a:cubicBezTo>
                  <a:close/>
                  <a:moveTo>
                    <a:pt x="510" y="0"/>
                  </a:moveTo>
                  <a:cubicBezTo>
                    <a:pt x="507" y="0"/>
                    <a:pt x="504" y="1"/>
                    <a:pt x="501" y="2"/>
                  </a:cubicBezTo>
                  <a:cubicBezTo>
                    <a:pt x="422" y="62"/>
                    <a:pt x="342" y="113"/>
                    <a:pt x="261" y="173"/>
                  </a:cubicBezTo>
                  <a:cubicBezTo>
                    <a:pt x="191" y="233"/>
                    <a:pt x="150" y="325"/>
                    <a:pt x="121" y="404"/>
                  </a:cubicBezTo>
                  <a:cubicBezTo>
                    <a:pt x="51" y="556"/>
                    <a:pt x="1" y="765"/>
                    <a:pt x="90" y="927"/>
                  </a:cubicBezTo>
                  <a:cubicBezTo>
                    <a:pt x="90" y="936"/>
                    <a:pt x="102" y="936"/>
                    <a:pt x="111" y="936"/>
                  </a:cubicBezTo>
                  <a:cubicBezTo>
                    <a:pt x="282" y="825"/>
                    <a:pt x="432" y="765"/>
                    <a:pt x="511" y="575"/>
                  </a:cubicBezTo>
                  <a:cubicBezTo>
                    <a:pt x="552" y="474"/>
                    <a:pt x="562" y="353"/>
                    <a:pt x="562" y="255"/>
                  </a:cubicBezTo>
                  <a:cubicBezTo>
                    <a:pt x="562" y="169"/>
                    <a:pt x="562" y="102"/>
                    <a:pt x="538" y="29"/>
                  </a:cubicBezTo>
                  <a:lnTo>
                    <a:pt x="538" y="29"/>
                  </a:lnTo>
                  <a:cubicBezTo>
                    <a:pt x="544" y="18"/>
                    <a:pt x="527" y="0"/>
                    <a:pt x="51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48"/>
            <p:cNvSpPr/>
            <p:nvPr/>
          </p:nvSpPr>
          <p:spPr>
            <a:xfrm>
              <a:off x="-2491740" y="2427565"/>
              <a:ext cx="441005" cy="223073"/>
            </a:xfrm>
            <a:custGeom>
              <a:avLst/>
              <a:gdLst/>
              <a:ahLst/>
              <a:cxnLst/>
              <a:rect l="l" t="t" r="r" b="b"/>
              <a:pathLst>
                <a:path w="856" h="433" extrusionOk="0">
                  <a:moveTo>
                    <a:pt x="612" y="1"/>
                  </a:moveTo>
                  <a:cubicBezTo>
                    <a:pt x="366" y="1"/>
                    <a:pt x="177" y="225"/>
                    <a:pt x="0" y="432"/>
                  </a:cubicBezTo>
                  <a:cubicBezTo>
                    <a:pt x="14" y="432"/>
                    <a:pt x="28" y="433"/>
                    <a:pt x="42" y="433"/>
                  </a:cubicBezTo>
                  <a:cubicBezTo>
                    <a:pt x="322" y="433"/>
                    <a:pt x="720" y="339"/>
                    <a:pt x="855" y="71"/>
                  </a:cubicBezTo>
                  <a:cubicBezTo>
                    <a:pt x="768" y="22"/>
                    <a:pt x="687" y="1"/>
                    <a:pt x="6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48"/>
            <p:cNvSpPr/>
            <p:nvPr/>
          </p:nvSpPr>
          <p:spPr>
            <a:xfrm>
              <a:off x="-2501529" y="2420353"/>
              <a:ext cx="462128" cy="241619"/>
            </a:xfrm>
            <a:custGeom>
              <a:avLst/>
              <a:gdLst/>
              <a:ahLst/>
              <a:cxnLst/>
              <a:rect l="l" t="t" r="r" b="b"/>
              <a:pathLst>
                <a:path w="897" h="469" extrusionOk="0">
                  <a:moveTo>
                    <a:pt x="639" y="41"/>
                  </a:moveTo>
                  <a:cubicBezTo>
                    <a:pt x="703" y="41"/>
                    <a:pt x="770" y="58"/>
                    <a:pt x="841" y="95"/>
                  </a:cubicBezTo>
                  <a:lnTo>
                    <a:pt x="841" y="95"/>
                  </a:lnTo>
                  <a:cubicBezTo>
                    <a:pt x="695" y="344"/>
                    <a:pt x="358" y="426"/>
                    <a:pt x="74" y="427"/>
                  </a:cubicBezTo>
                  <a:lnTo>
                    <a:pt x="74" y="427"/>
                  </a:lnTo>
                  <a:cubicBezTo>
                    <a:pt x="230" y="242"/>
                    <a:pt x="414" y="41"/>
                    <a:pt x="639" y="41"/>
                  </a:cubicBezTo>
                  <a:close/>
                  <a:moveTo>
                    <a:pt x="646" y="1"/>
                  </a:moveTo>
                  <a:cubicBezTo>
                    <a:pt x="392" y="1"/>
                    <a:pt x="188" y="228"/>
                    <a:pt x="10" y="436"/>
                  </a:cubicBezTo>
                  <a:cubicBezTo>
                    <a:pt x="0" y="446"/>
                    <a:pt x="0" y="468"/>
                    <a:pt x="19" y="468"/>
                  </a:cubicBezTo>
                  <a:cubicBezTo>
                    <a:pt x="34" y="468"/>
                    <a:pt x="49" y="468"/>
                    <a:pt x="64" y="468"/>
                  </a:cubicBezTo>
                  <a:cubicBezTo>
                    <a:pt x="369" y="468"/>
                    <a:pt x="740" y="372"/>
                    <a:pt x="893" y="94"/>
                  </a:cubicBezTo>
                  <a:cubicBezTo>
                    <a:pt x="897" y="88"/>
                    <a:pt x="895" y="81"/>
                    <a:pt x="891" y="76"/>
                  </a:cubicBezTo>
                  <a:lnTo>
                    <a:pt x="891" y="76"/>
                  </a:lnTo>
                  <a:cubicBezTo>
                    <a:pt x="890" y="71"/>
                    <a:pt x="888" y="68"/>
                    <a:pt x="884" y="65"/>
                  </a:cubicBezTo>
                  <a:cubicBezTo>
                    <a:pt x="800" y="20"/>
                    <a:pt x="721" y="1"/>
                    <a:pt x="646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48"/>
            <p:cNvSpPr/>
            <p:nvPr/>
          </p:nvSpPr>
          <p:spPr>
            <a:xfrm>
              <a:off x="-2429919" y="2189557"/>
              <a:ext cx="441005" cy="259651"/>
            </a:xfrm>
            <a:custGeom>
              <a:avLst/>
              <a:gdLst/>
              <a:ahLst/>
              <a:cxnLst/>
              <a:rect l="l" t="t" r="r" b="b"/>
              <a:pathLst>
                <a:path w="856" h="504" extrusionOk="0">
                  <a:moveTo>
                    <a:pt x="1" y="1"/>
                  </a:moveTo>
                  <a:lnTo>
                    <a:pt x="1" y="1"/>
                  </a:lnTo>
                  <a:cubicBezTo>
                    <a:pt x="133" y="314"/>
                    <a:pt x="422" y="504"/>
                    <a:pt x="745" y="504"/>
                  </a:cubicBezTo>
                  <a:cubicBezTo>
                    <a:pt x="855" y="292"/>
                    <a:pt x="152" y="3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48"/>
            <p:cNvSpPr/>
            <p:nvPr/>
          </p:nvSpPr>
          <p:spPr>
            <a:xfrm>
              <a:off x="-2439707" y="2179768"/>
              <a:ext cx="434822" cy="279743"/>
            </a:xfrm>
            <a:custGeom>
              <a:avLst/>
              <a:gdLst/>
              <a:ahLst/>
              <a:cxnLst/>
              <a:rect l="l" t="t" r="r" b="b"/>
              <a:pathLst>
                <a:path w="844" h="543" extrusionOk="0">
                  <a:moveTo>
                    <a:pt x="61" y="53"/>
                  </a:moveTo>
                  <a:lnTo>
                    <a:pt x="61" y="53"/>
                  </a:lnTo>
                  <a:cubicBezTo>
                    <a:pt x="186" y="85"/>
                    <a:pt x="307" y="138"/>
                    <a:pt x="422" y="191"/>
                  </a:cubicBezTo>
                  <a:cubicBezTo>
                    <a:pt x="511" y="240"/>
                    <a:pt x="785" y="363"/>
                    <a:pt x="747" y="500"/>
                  </a:cubicBezTo>
                  <a:lnTo>
                    <a:pt x="747" y="500"/>
                  </a:lnTo>
                  <a:cubicBezTo>
                    <a:pt x="447" y="486"/>
                    <a:pt x="195" y="323"/>
                    <a:pt x="61" y="53"/>
                  </a:cubicBezTo>
                  <a:close/>
                  <a:moveTo>
                    <a:pt x="32" y="0"/>
                  </a:moveTo>
                  <a:cubicBezTo>
                    <a:pt x="10" y="0"/>
                    <a:pt x="0" y="20"/>
                    <a:pt x="0" y="32"/>
                  </a:cubicBezTo>
                  <a:cubicBezTo>
                    <a:pt x="140" y="342"/>
                    <a:pt x="431" y="532"/>
                    <a:pt x="764" y="542"/>
                  </a:cubicBezTo>
                  <a:cubicBezTo>
                    <a:pt x="768" y="542"/>
                    <a:pt x="772" y="541"/>
                    <a:pt x="775" y="539"/>
                  </a:cubicBezTo>
                  <a:lnTo>
                    <a:pt x="775" y="539"/>
                  </a:lnTo>
                  <a:cubicBezTo>
                    <a:pt x="779" y="538"/>
                    <a:pt x="781" y="536"/>
                    <a:pt x="783" y="532"/>
                  </a:cubicBezTo>
                  <a:cubicBezTo>
                    <a:pt x="843" y="393"/>
                    <a:pt x="653" y="282"/>
                    <a:pt x="552" y="222"/>
                  </a:cubicBezTo>
                  <a:cubicBezTo>
                    <a:pt x="393" y="121"/>
                    <a:pt x="212" y="41"/>
                    <a:pt x="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48"/>
            <p:cNvSpPr/>
            <p:nvPr/>
          </p:nvSpPr>
          <p:spPr>
            <a:xfrm>
              <a:off x="-1876613" y="2509993"/>
              <a:ext cx="352907" cy="228225"/>
            </a:xfrm>
            <a:custGeom>
              <a:avLst/>
              <a:gdLst/>
              <a:ahLst/>
              <a:cxnLst/>
              <a:rect l="l" t="t" r="r" b="b"/>
              <a:pathLst>
                <a:path w="685" h="443" extrusionOk="0">
                  <a:moveTo>
                    <a:pt x="68" y="0"/>
                  </a:moveTo>
                  <a:cubicBezTo>
                    <a:pt x="46" y="0"/>
                    <a:pt x="24" y="1"/>
                    <a:pt x="1" y="2"/>
                  </a:cubicBezTo>
                  <a:cubicBezTo>
                    <a:pt x="131" y="243"/>
                    <a:pt x="352" y="424"/>
                    <a:pt x="643" y="433"/>
                  </a:cubicBezTo>
                  <a:lnTo>
                    <a:pt x="684" y="443"/>
                  </a:lnTo>
                  <a:cubicBezTo>
                    <a:pt x="572" y="144"/>
                    <a:pt x="380" y="0"/>
                    <a:pt x="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48"/>
            <p:cNvSpPr/>
            <p:nvPr/>
          </p:nvSpPr>
          <p:spPr>
            <a:xfrm>
              <a:off x="-1891554" y="2498659"/>
              <a:ext cx="380727" cy="249862"/>
            </a:xfrm>
            <a:custGeom>
              <a:avLst/>
              <a:gdLst/>
              <a:ahLst/>
              <a:cxnLst/>
              <a:rect l="l" t="t" r="r" b="b"/>
              <a:pathLst>
                <a:path w="739" h="485" extrusionOk="0">
                  <a:moveTo>
                    <a:pt x="96" y="41"/>
                  </a:moveTo>
                  <a:cubicBezTo>
                    <a:pt x="213" y="41"/>
                    <a:pt x="322" y="64"/>
                    <a:pt x="432" y="123"/>
                  </a:cubicBezTo>
                  <a:cubicBezTo>
                    <a:pt x="553" y="190"/>
                    <a:pt x="630" y="316"/>
                    <a:pt x="681" y="438"/>
                  </a:cubicBezTo>
                  <a:lnTo>
                    <a:pt x="681" y="438"/>
                  </a:lnTo>
                  <a:cubicBezTo>
                    <a:pt x="573" y="414"/>
                    <a:pt x="471" y="408"/>
                    <a:pt x="362" y="344"/>
                  </a:cubicBezTo>
                  <a:cubicBezTo>
                    <a:pt x="230" y="280"/>
                    <a:pt x="135" y="163"/>
                    <a:pt x="57" y="42"/>
                  </a:cubicBezTo>
                  <a:lnTo>
                    <a:pt x="57" y="42"/>
                  </a:lnTo>
                  <a:cubicBezTo>
                    <a:pt x="70" y="41"/>
                    <a:pt x="83" y="41"/>
                    <a:pt x="96" y="41"/>
                  </a:cubicBezTo>
                  <a:close/>
                  <a:moveTo>
                    <a:pt x="94" y="0"/>
                  </a:moveTo>
                  <a:cubicBezTo>
                    <a:pt x="72" y="0"/>
                    <a:pt x="51" y="1"/>
                    <a:pt x="30" y="3"/>
                  </a:cubicBezTo>
                  <a:cubicBezTo>
                    <a:pt x="10" y="3"/>
                    <a:pt x="1" y="24"/>
                    <a:pt x="10" y="34"/>
                  </a:cubicBezTo>
                  <a:cubicBezTo>
                    <a:pt x="80" y="164"/>
                    <a:pt x="172" y="265"/>
                    <a:pt x="292" y="354"/>
                  </a:cubicBezTo>
                  <a:cubicBezTo>
                    <a:pt x="352" y="395"/>
                    <a:pt x="422" y="424"/>
                    <a:pt x="492" y="446"/>
                  </a:cubicBezTo>
                  <a:cubicBezTo>
                    <a:pt x="562" y="465"/>
                    <a:pt x="632" y="465"/>
                    <a:pt x="701" y="484"/>
                  </a:cubicBezTo>
                  <a:cubicBezTo>
                    <a:pt x="705" y="484"/>
                    <a:pt x="708" y="484"/>
                    <a:pt x="711" y="483"/>
                  </a:cubicBezTo>
                  <a:lnTo>
                    <a:pt x="711" y="483"/>
                  </a:lnTo>
                  <a:cubicBezTo>
                    <a:pt x="712" y="483"/>
                    <a:pt x="713" y="483"/>
                    <a:pt x="714" y="483"/>
                  </a:cubicBezTo>
                  <a:cubicBezTo>
                    <a:pt x="727" y="483"/>
                    <a:pt x="738" y="472"/>
                    <a:pt x="733" y="455"/>
                  </a:cubicBezTo>
                  <a:cubicBezTo>
                    <a:pt x="672" y="325"/>
                    <a:pt x="603" y="205"/>
                    <a:pt x="482" y="113"/>
                  </a:cubicBezTo>
                  <a:cubicBezTo>
                    <a:pt x="370" y="28"/>
                    <a:pt x="228" y="0"/>
                    <a:pt x="9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48"/>
            <p:cNvSpPr/>
            <p:nvPr/>
          </p:nvSpPr>
          <p:spPr>
            <a:xfrm>
              <a:off x="-1499500" y="2288984"/>
              <a:ext cx="197834" cy="361141"/>
            </a:xfrm>
            <a:custGeom>
              <a:avLst/>
              <a:gdLst/>
              <a:ahLst/>
              <a:cxnLst/>
              <a:rect l="l" t="t" r="r" b="b"/>
              <a:pathLst>
                <a:path w="384" h="701" extrusionOk="0">
                  <a:moveTo>
                    <a:pt x="333" y="0"/>
                  </a:moveTo>
                  <a:cubicBezTo>
                    <a:pt x="1" y="60"/>
                    <a:pt x="121" y="501"/>
                    <a:pt x="61" y="701"/>
                  </a:cubicBezTo>
                  <a:cubicBezTo>
                    <a:pt x="232" y="561"/>
                    <a:pt x="383" y="219"/>
                    <a:pt x="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48"/>
            <p:cNvSpPr/>
            <p:nvPr/>
          </p:nvSpPr>
          <p:spPr>
            <a:xfrm>
              <a:off x="-1501561" y="2277651"/>
              <a:ext cx="209683" cy="386900"/>
            </a:xfrm>
            <a:custGeom>
              <a:avLst/>
              <a:gdLst/>
              <a:ahLst/>
              <a:cxnLst/>
              <a:rect l="l" t="t" r="r" b="b"/>
              <a:pathLst>
                <a:path w="407" h="751" extrusionOk="0">
                  <a:moveTo>
                    <a:pt x="318" y="22"/>
                  </a:moveTo>
                  <a:cubicBezTo>
                    <a:pt x="318" y="23"/>
                    <a:pt x="318" y="25"/>
                    <a:pt x="318" y="26"/>
                  </a:cubicBezTo>
                  <a:lnTo>
                    <a:pt x="318" y="26"/>
                  </a:lnTo>
                  <a:cubicBezTo>
                    <a:pt x="318" y="25"/>
                    <a:pt x="318" y="24"/>
                    <a:pt x="318" y="22"/>
                  </a:cubicBezTo>
                  <a:close/>
                  <a:moveTo>
                    <a:pt x="321" y="46"/>
                  </a:moveTo>
                  <a:lnTo>
                    <a:pt x="321" y="46"/>
                  </a:lnTo>
                  <a:cubicBezTo>
                    <a:pt x="345" y="257"/>
                    <a:pt x="252" y="501"/>
                    <a:pt x="100" y="662"/>
                  </a:cubicBezTo>
                  <a:lnTo>
                    <a:pt x="100" y="662"/>
                  </a:lnTo>
                  <a:cubicBezTo>
                    <a:pt x="126" y="441"/>
                    <a:pt x="60" y="117"/>
                    <a:pt x="321" y="46"/>
                  </a:cubicBezTo>
                  <a:close/>
                  <a:moveTo>
                    <a:pt x="327" y="1"/>
                  </a:moveTo>
                  <a:cubicBezTo>
                    <a:pt x="1" y="69"/>
                    <a:pt x="111" y="468"/>
                    <a:pt x="49" y="710"/>
                  </a:cubicBezTo>
                  <a:lnTo>
                    <a:pt x="49" y="710"/>
                  </a:lnTo>
                  <a:cubicBezTo>
                    <a:pt x="48" y="711"/>
                    <a:pt x="47" y="712"/>
                    <a:pt x="45" y="713"/>
                  </a:cubicBezTo>
                  <a:cubicBezTo>
                    <a:pt x="30" y="728"/>
                    <a:pt x="45" y="751"/>
                    <a:pt x="62" y="751"/>
                  </a:cubicBezTo>
                  <a:cubicBezTo>
                    <a:pt x="67" y="751"/>
                    <a:pt x="72" y="749"/>
                    <a:pt x="77" y="745"/>
                  </a:cubicBezTo>
                  <a:cubicBezTo>
                    <a:pt x="277" y="574"/>
                    <a:pt x="407" y="273"/>
                    <a:pt x="356" y="10"/>
                  </a:cubicBezTo>
                  <a:cubicBezTo>
                    <a:pt x="346" y="1"/>
                    <a:pt x="337" y="1"/>
                    <a:pt x="327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48"/>
            <p:cNvSpPr/>
            <p:nvPr/>
          </p:nvSpPr>
          <p:spPr>
            <a:xfrm>
              <a:off x="-1375341" y="2270953"/>
              <a:ext cx="290569" cy="317351"/>
            </a:xfrm>
            <a:custGeom>
              <a:avLst/>
              <a:gdLst/>
              <a:ahLst/>
              <a:cxnLst/>
              <a:rect l="l" t="t" r="r" b="b"/>
              <a:pathLst>
                <a:path w="564" h="616" extrusionOk="0">
                  <a:moveTo>
                    <a:pt x="155" y="1"/>
                  </a:moveTo>
                  <a:cubicBezTo>
                    <a:pt x="142" y="1"/>
                    <a:pt x="131" y="2"/>
                    <a:pt x="121" y="4"/>
                  </a:cubicBezTo>
                  <a:cubicBezTo>
                    <a:pt x="0" y="175"/>
                    <a:pt x="383" y="546"/>
                    <a:pt x="542" y="616"/>
                  </a:cubicBezTo>
                  <a:cubicBezTo>
                    <a:pt x="564" y="505"/>
                    <a:pt x="564" y="305"/>
                    <a:pt x="504" y="204"/>
                  </a:cubicBezTo>
                  <a:cubicBezTo>
                    <a:pt x="441" y="71"/>
                    <a:pt x="259" y="1"/>
                    <a:pt x="1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48"/>
            <p:cNvSpPr/>
            <p:nvPr/>
          </p:nvSpPr>
          <p:spPr>
            <a:xfrm>
              <a:off x="-1359371" y="2259105"/>
              <a:ext cx="284386" cy="340534"/>
            </a:xfrm>
            <a:custGeom>
              <a:avLst/>
              <a:gdLst/>
              <a:ahLst/>
              <a:cxnLst/>
              <a:rect l="l" t="t" r="r" b="b"/>
              <a:pathLst>
                <a:path w="552" h="661" extrusionOk="0">
                  <a:moveTo>
                    <a:pt x="142" y="41"/>
                  </a:moveTo>
                  <a:cubicBezTo>
                    <a:pt x="259" y="41"/>
                    <a:pt x="380" y="121"/>
                    <a:pt x="441" y="217"/>
                  </a:cubicBezTo>
                  <a:cubicBezTo>
                    <a:pt x="518" y="321"/>
                    <a:pt x="512" y="486"/>
                    <a:pt x="495" y="613"/>
                  </a:cubicBezTo>
                  <a:lnTo>
                    <a:pt x="495" y="613"/>
                  </a:lnTo>
                  <a:cubicBezTo>
                    <a:pt x="397" y="555"/>
                    <a:pt x="314" y="481"/>
                    <a:pt x="241" y="398"/>
                  </a:cubicBezTo>
                  <a:cubicBezTo>
                    <a:pt x="173" y="320"/>
                    <a:pt x="47" y="164"/>
                    <a:pt x="98" y="45"/>
                  </a:cubicBezTo>
                  <a:lnTo>
                    <a:pt x="98" y="45"/>
                  </a:lnTo>
                  <a:cubicBezTo>
                    <a:pt x="112" y="42"/>
                    <a:pt x="127" y="41"/>
                    <a:pt x="142" y="41"/>
                  </a:cubicBezTo>
                  <a:close/>
                  <a:moveTo>
                    <a:pt x="139" y="1"/>
                  </a:moveTo>
                  <a:cubicBezTo>
                    <a:pt x="119" y="1"/>
                    <a:pt x="99" y="3"/>
                    <a:pt x="80" y="8"/>
                  </a:cubicBezTo>
                  <a:cubicBezTo>
                    <a:pt x="78" y="9"/>
                    <a:pt x="76" y="11"/>
                    <a:pt x="74" y="13"/>
                  </a:cubicBezTo>
                  <a:lnTo>
                    <a:pt x="74" y="13"/>
                  </a:lnTo>
                  <a:cubicBezTo>
                    <a:pt x="73" y="14"/>
                    <a:pt x="71" y="15"/>
                    <a:pt x="70" y="17"/>
                  </a:cubicBezTo>
                  <a:cubicBezTo>
                    <a:pt x="1" y="138"/>
                    <a:pt x="90" y="277"/>
                    <a:pt x="162" y="369"/>
                  </a:cubicBezTo>
                  <a:cubicBezTo>
                    <a:pt x="251" y="480"/>
                    <a:pt x="371" y="600"/>
                    <a:pt x="501" y="660"/>
                  </a:cubicBezTo>
                  <a:cubicBezTo>
                    <a:pt x="511" y="660"/>
                    <a:pt x="533" y="660"/>
                    <a:pt x="533" y="648"/>
                  </a:cubicBezTo>
                  <a:cubicBezTo>
                    <a:pt x="552" y="489"/>
                    <a:pt x="552" y="309"/>
                    <a:pt x="463" y="179"/>
                  </a:cubicBezTo>
                  <a:cubicBezTo>
                    <a:pt x="401" y="76"/>
                    <a:pt x="260" y="1"/>
                    <a:pt x="139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48"/>
            <p:cNvSpPr/>
            <p:nvPr/>
          </p:nvSpPr>
          <p:spPr>
            <a:xfrm>
              <a:off x="-2067746" y="1622869"/>
              <a:ext cx="306024" cy="237498"/>
            </a:xfrm>
            <a:custGeom>
              <a:avLst/>
              <a:gdLst/>
              <a:ahLst/>
              <a:cxnLst/>
              <a:rect l="l" t="t" r="r" b="b"/>
              <a:pathLst>
                <a:path w="594" h="461" extrusionOk="0">
                  <a:moveTo>
                    <a:pt x="468" y="0"/>
                  </a:moveTo>
                  <a:cubicBezTo>
                    <a:pt x="240" y="0"/>
                    <a:pt x="46" y="206"/>
                    <a:pt x="1" y="460"/>
                  </a:cubicBezTo>
                  <a:cubicBezTo>
                    <a:pt x="292" y="400"/>
                    <a:pt x="453" y="258"/>
                    <a:pt x="593" y="8"/>
                  </a:cubicBezTo>
                  <a:lnTo>
                    <a:pt x="543" y="8"/>
                  </a:lnTo>
                  <a:cubicBezTo>
                    <a:pt x="517" y="3"/>
                    <a:pt x="493" y="0"/>
                    <a:pt x="4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48"/>
            <p:cNvSpPr/>
            <p:nvPr/>
          </p:nvSpPr>
          <p:spPr>
            <a:xfrm>
              <a:off x="-2077534" y="1613081"/>
              <a:ext cx="330238" cy="257075"/>
            </a:xfrm>
            <a:custGeom>
              <a:avLst/>
              <a:gdLst/>
              <a:ahLst/>
              <a:cxnLst/>
              <a:rect l="l" t="t" r="r" b="b"/>
              <a:pathLst>
                <a:path w="641" h="499" extrusionOk="0">
                  <a:moveTo>
                    <a:pt x="480" y="41"/>
                  </a:moveTo>
                  <a:cubicBezTo>
                    <a:pt x="503" y="41"/>
                    <a:pt x="527" y="44"/>
                    <a:pt x="552" y="48"/>
                  </a:cubicBezTo>
                  <a:cubicBezTo>
                    <a:pt x="554" y="48"/>
                    <a:pt x="555" y="48"/>
                    <a:pt x="557" y="48"/>
                  </a:cubicBezTo>
                  <a:lnTo>
                    <a:pt x="557" y="48"/>
                  </a:lnTo>
                  <a:cubicBezTo>
                    <a:pt x="558" y="48"/>
                    <a:pt x="560" y="48"/>
                    <a:pt x="562" y="48"/>
                  </a:cubicBezTo>
                  <a:lnTo>
                    <a:pt x="583" y="48"/>
                  </a:lnTo>
                  <a:cubicBezTo>
                    <a:pt x="449" y="254"/>
                    <a:pt x="280" y="390"/>
                    <a:pt x="46" y="451"/>
                  </a:cubicBezTo>
                  <a:lnTo>
                    <a:pt x="46" y="451"/>
                  </a:lnTo>
                  <a:cubicBezTo>
                    <a:pt x="99" y="242"/>
                    <a:pt x="256" y="41"/>
                    <a:pt x="480" y="41"/>
                  </a:cubicBezTo>
                  <a:close/>
                  <a:moveTo>
                    <a:pt x="484" y="0"/>
                  </a:moveTo>
                  <a:cubicBezTo>
                    <a:pt x="232" y="0"/>
                    <a:pt x="46" y="222"/>
                    <a:pt x="1" y="470"/>
                  </a:cubicBezTo>
                  <a:cubicBezTo>
                    <a:pt x="1" y="489"/>
                    <a:pt x="10" y="498"/>
                    <a:pt x="29" y="498"/>
                  </a:cubicBezTo>
                  <a:cubicBezTo>
                    <a:pt x="301" y="438"/>
                    <a:pt x="492" y="277"/>
                    <a:pt x="631" y="36"/>
                  </a:cubicBezTo>
                  <a:cubicBezTo>
                    <a:pt x="641" y="27"/>
                    <a:pt x="631" y="7"/>
                    <a:pt x="612" y="7"/>
                  </a:cubicBezTo>
                  <a:lnTo>
                    <a:pt x="562" y="7"/>
                  </a:lnTo>
                  <a:cubicBezTo>
                    <a:pt x="535" y="3"/>
                    <a:pt x="509" y="0"/>
                    <a:pt x="484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48"/>
            <p:cNvSpPr/>
            <p:nvPr/>
          </p:nvSpPr>
          <p:spPr>
            <a:xfrm>
              <a:off x="-1865279" y="1611535"/>
              <a:ext cx="253475" cy="444600"/>
            </a:xfrm>
            <a:custGeom>
              <a:avLst/>
              <a:gdLst/>
              <a:ahLst/>
              <a:cxnLst/>
              <a:rect l="l" t="t" r="r" b="b"/>
              <a:pathLst>
                <a:path w="492" h="863" extrusionOk="0">
                  <a:moveTo>
                    <a:pt x="229" y="1"/>
                  </a:moveTo>
                  <a:cubicBezTo>
                    <a:pt x="0" y="292"/>
                    <a:pt x="190" y="612"/>
                    <a:pt x="390" y="863"/>
                  </a:cubicBezTo>
                  <a:cubicBezTo>
                    <a:pt x="491" y="542"/>
                    <a:pt x="482" y="321"/>
                    <a:pt x="301" y="39"/>
                  </a:cubicBezTo>
                  <a:lnTo>
                    <a:pt x="22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48"/>
            <p:cNvSpPr/>
            <p:nvPr/>
          </p:nvSpPr>
          <p:spPr>
            <a:xfrm>
              <a:off x="-1871461" y="1601747"/>
              <a:ext cx="259657" cy="465208"/>
            </a:xfrm>
            <a:custGeom>
              <a:avLst/>
              <a:gdLst/>
              <a:ahLst/>
              <a:cxnLst/>
              <a:rect l="l" t="t" r="r" b="b"/>
              <a:pathLst>
                <a:path w="504" h="903" extrusionOk="0">
                  <a:moveTo>
                    <a:pt x="249" y="49"/>
                  </a:moveTo>
                  <a:cubicBezTo>
                    <a:pt x="273" y="63"/>
                    <a:pt x="296" y="76"/>
                    <a:pt x="313" y="99"/>
                  </a:cubicBezTo>
                  <a:cubicBezTo>
                    <a:pt x="361" y="179"/>
                    <a:pt x="402" y="260"/>
                    <a:pt x="422" y="349"/>
                  </a:cubicBezTo>
                  <a:cubicBezTo>
                    <a:pt x="469" y="509"/>
                    <a:pt x="447" y="678"/>
                    <a:pt x="402" y="839"/>
                  </a:cubicBezTo>
                  <a:lnTo>
                    <a:pt x="402" y="839"/>
                  </a:lnTo>
                  <a:cubicBezTo>
                    <a:pt x="224" y="615"/>
                    <a:pt x="66" y="325"/>
                    <a:pt x="249" y="49"/>
                  </a:cubicBezTo>
                  <a:close/>
                  <a:moveTo>
                    <a:pt x="241" y="1"/>
                  </a:moveTo>
                  <a:cubicBezTo>
                    <a:pt x="234" y="1"/>
                    <a:pt x="227" y="4"/>
                    <a:pt x="222" y="10"/>
                  </a:cubicBezTo>
                  <a:cubicBezTo>
                    <a:pt x="0" y="311"/>
                    <a:pt x="193" y="641"/>
                    <a:pt x="393" y="891"/>
                  </a:cubicBezTo>
                  <a:cubicBezTo>
                    <a:pt x="396" y="899"/>
                    <a:pt x="401" y="903"/>
                    <a:pt x="406" y="903"/>
                  </a:cubicBezTo>
                  <a:cubicBezTo>
                    <a:pt x="414" y="903"/>
                    <a:pt x="422" y="894"/>
                    <a:pt x="422" y="882"/>
                  </a:cubicBezTo>
                  <a:cubicBezTo>
                    <a:pt x="482" y="701"/>
                    <a:pt x="503" y="520"/>
                    <a:pt x="462" y="340"/>
                  </a:cubicBezTo>
                  <a:cubicBezTo>
                    <a:pt x="443" y="251"/>
                    <a:pt x="402" y="159"/>
                    <a:pt x="352" y="80"/>
                  </a:cubicBezTo>
                  <a:cubicBezTo>
                    <a:pt x="325" y="42"/>
                    <a:pt x="304" y="31"/>
                    <a:pt x="262" y="14"/>
                  </a:cubicBezTo>
                  <a:lnTo>
                    <a:pt x="262" y="14"/>
                  </a:lnTo>
                  <a:cubicBezTo>
                    <a:pt x="259" y="6"/>
                    <a:pt x="250" y="1"/>
                    <a:pt x="241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48"/>
            <p:cNvSpPr/>
            <p:nvPr/>
          </p:nvSpPr>
          <p:spPr>
            <a:xfrm>
              <a:off x="-1741120" y="1465227"/>
              <a:ext cx="413184" cy="161767"/>
            </a:xfrm>
            <a:custGeom>
              <a:avLst/>
              <a:gdLst/>
              <a:ahLst/>
              <a:cxnLst/>
              <a:rect l="l" t="t" r="r" b="b"/>
              <a:pathLst>
                <a:path w="802" h="314" extrusionOk="0">
                  <a:moveTo>
                    <a:pt x="439" y="1"/>
                  </a:moveTo>
                  <a:cubicBezTo>
                    <a:pt x="374" y="1"/>
                    <a:pt x="306" y="15"/>
                    <a:pt x="229" y="53"/>
                  </a:cubicBezTo>
                  <a:cubicBezTo>
                    <a:pt x="130" y="94"/>
                    <a:pt x="10" y="215"/>
                    <a:pt x="0" y="304"/>
                  </a:cubicBezTo>
                  <a:lnTo>
                    <a:pt x="48" y="314"/>
                  </a:lnTo>
                  <a:cubicBezTo>
                    <a:pt x="229" y="314"/>
                    <a:pt x="722" y="304"/>
                    <a:pt x="802" y="82"/>
                  </a:cubicBezTo>
                  <a:cubicBezTo>
                    <a:pt x="671" y="51"/>
                    <a:pt x="561" y="1"/>
                    <a:pt x="4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48"/>
            <p:cNvSpPr/>
            <p:nvPr/>
          </p:nvSpPr>
          <p:spPr>
            <a:xfrm>
              <a:off x="-1753485" y="1456469"/>
              <a:ext cx="435853" cy="183919"/>
            </a:xfrm>
            <a:custGeom>
              <a:avLst/>
              <a:gdLst/>
              <a:ahLst/>
              <a:cxnLst/>
              <a:rect l="l" t="t" r="r" b="b"/>
              <a:pathLst>
                <a:path w="846" h="357" extrusionOk="0">
                  <a:moveTo>
                    <a:pt x="459" y="32"/>
                  </a:moveTo>
                  <a:cubicBezTo>
                    <a:pt x="576" y="32"/>
                    <a:pt x="692" y="80"/>
                    <a:pt x="795" y="114"/>
                  </a:cubicBezTo>
                  <a:lnTo>
                    <a:pt x="795" y="114"/>
                  </a:lnTo>
                  <a:cubicBezTo>
                    <a:pt x="725" y="245"/>
                    <a:pt x="546" y="272"/>
                    <a:pt x="424" y="292"/>
                  </a:cubicBezTo>
                  <a:cubicBezTo>
                    <a:pt x="341" y="304"/>
                    <a:pt x="255" y="316"/>
                    <a:pt x="173" y="316"/>
                  </a:cubicBezTo>
                  <a:cubicBezTo>
                    <a:pt x="130" y="316"/>
                    <a:pt x="89" y="313"/>
                    <a:pt x="49" y="305"/>
                  </a:cubicBezTo>
                  <a:lnTo>
                    <a:pt x="49" y="305"/>
                  </a:lnTo>
                  <a:cubicBezTo>
                    <a:pt x="91" y="161"/>
                    <a:pt x="251" y="69"/>
                    <a:pt x="385" y="39"/>
                  </a:cubicBezTo>
                  <a:cubicBezTo>
                    <a:pt x="410" y="34"/>
                    <a:pt x="434" y="32"/>
                    <a:pt x="459" y="32"/>
                  </a:cubicBezTo>
                  <a:close/>
                  <a:moveTo>
                    <a:pt x="454" y="1"/>
                  </a:moveTo>
                  <a:cubicBezTo>
                    <a:pt x="408" y="1"/>
                    <a:pt x="361" y="6"/>
                    <a:pt x="313" y="20"/>
                  </a:cubicBezTo>
                  <a:cubicBezTo>
                    <a:pt x="183" y="61"/>
                    <a:pt x="34" y="181"/>
                    <a:pt x="2" y="321"/>
                  </a:cubicBezTo>
                  <a:cubicBezTo>
                    <a:pt x="2" y="322"/>
                    <a:pt x="2" y="323"/>
                    <a:pt x="3" y="324"/>
                  </a:cubicBezTo>
                  <a:lnTo>
                    <a:pt x="3" y="324"/>
                  </a:lnTo>
                  <a:cubicBezTo>
                    <a:pt x="1" y="333"/>
                    <a:pt x="4" y="340"/>
                    <a:pt x="12" y="340"/>
                  </a:cubicBezTo>
                  <a:cubicBezTo>
                    <a:pt x="63" y="351"/>
                    <a:pt x="116" y="356"/>
                    <a:pt x="170" y="356"/>
                  </a:cubicBezTo>
                  <a:cubicBezTo>
                    <a:pt x="266" y="356"/>
                    <a:pt x="364" y="341"/>
                    <a:pt x="455" y="321"/>
                  </a:cubicBezTo>
                  <a:cubicBezTo>
                    <a:pt x="595" y="302"/>
                    <a:pt x="785" y="261"/>
                    <a:pt x="845" y="111"/>
                  </a:cubicBezTo>
                  <a:cubicBezTo>
                    <a:pt x="845" y="99"/>
                    <a:pt x="845" y="90"/>
                    <a:pt x="835" y="80"/>
                  </a:cubicBezTo>
                  <a:cubicBezTo>
                    <a:pt x="703" y="43"/>
                    <a:pt x="581" y="1"/>
                    <a:pt x="454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48"/>
            <p:cNvSpPr/>
            <p:nvPr/>
          </p:nvSpPr>
          <p:spPr>
            <a:xfrm>
              <a:off x="-1213059" y="1692932"/>
              <a:ext cx="257596" cy="327139"/>
            </a:xfrm>
            <a:custGeom>
              <a:avLst/>
              <a:gdLst/>
              <a:ahLst/>
              <a:cxnLst/>
              <a:rect l="l" t="t" r="r" b="b"/>
              <a:pathLst>
                <a:path w="500" h="635" extrusionOk="0">
                  <a:moveTo>
                    <a:pt x="410" y="0"/>
                  </a:moveTo>
                  <a:cubicBezTo>
                    <a:pt x="146" y="0"/>
                    <a:pt x="1" y="372"/>
                    <a:pt x="68" y="635"/>
                  </a:cubicBezTo>
                  <a:cubicBezTo>
                    <a:pt x="128" y="413"/>
                    <a:pt x="499" y="375"/>
                    <a:pt x="468" y="62"/>
                  </a:cubicBezTo>
                  <a:lnTo>
                    <a:pt x="439" y="2"/>
                  </a:lnTo>
                  <a:cubicBezTo>
                    <a:pt x="429" y="1"/>
                    <a:pt x="419" y="0"/>
                    <a:pt x="4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48"/>
            <p:cNvSpPr/>
            <p:nvPr/>
          </p:nvSpPr>
          <p:spPr>
            <a:xfrm>
              <a:off x="-1219756" y="1683144"/>
              <a:ext cx="280265" cy="347747"/>
            </a:xfrm>
            <a:custGeom>
              <a:avLst/>
              <a:gdLst/>
              <a:ahLst/>
              <a:cxnLst/>
              <a:rect l="l" t="t" r="r" b="b"/>
              <a:pathLst>
                <a:path w="544" h="675" extrusionOk="0">
                  <a:moveTo>
                    <a:pt x="428" y="41"/>
                  </a:moveTo>
                  <a:cubicBezTo>
                    <a:pt x="434" y="41"/>
                    <a:pt x="440" y="41"/>
                    <a:pt x="446" y="42"/>
                  </a:cubicBezTo>
                  <a:lnTo>
                    <a:pt x="446" y="42"/>
                  </a:lnTo>
                  <a:cubicBezTo>
                    <a:pt x="544" y="307"/>
                    <a:pt x="214" y="398"/>
                    <a:pt x="91" y="590"/>
                  </a:cubicBezTo>
                  <a:lnTo>
                    <a:pt x="91" y="590"/>
                  </a:lnTo>
                  <a:cubicBezTo>
                    <a:pt x="69" y="357"/>
                    <a:pt x="170" y="41"/>
                    <a:pt x="428" y="41"/>
                  </a:cubicBezTo>
                  <a:close/>
                  <a:moveTo>
                    <a:pt x="430" y="1"/>
                  </a:moveTo>
                  <a:cubicBezTo>
                    <a:pt x="126" y="1"/>
                    <a:pt x="1" y="400"/>
                    <a:pt x="59" y="663"/>
                  </a:cubicBezTo>
                  <a:cubicBezTo>
                    <a:pt x="59" y="672"/>
                    <a:pt x="65" y="675"/>
                    <a:pt x="72" y="675"/>
                  </a:cubicBezTo>
                  <a:cubicBezTo>
                    <a:pt x="82" y="675"/>
                    <a:pt x="95" y="669"/>
                    <a:pt x="100" y="663"/>
                  </a:cubicBezTo>
                  <a:cubicBezTo>
                    <a:pt x="141" y="514"/>
                    <a:pt x="312" y="442"/>
                    <a:pt x="411" y="343"/>
                  </a:cubicBezTo>
                  <a:cubicBezTo>
                    <a:pt x="502" y="252"/>
                    <a:pt x="522" y="131"/>
                    <a:pt x="471" y="11"/>
                  </a:cubicBezTo>
                  <a:cubicBezTo>
                    <a:pt x="468" y="4"/>
                    <a:pt x="462" y="1"/>
                    <a:pt x="457" y="1"/>
                  </a:cubicBezTo>
                  <a:cubicBezTo>
                    <a:pt x="456" y="1"/>
                    <a:pt x="454" y="1"/>
                    <a:pt x="453" y="1"/>
                  </a:cubicBezTo>
                  <a:lnTo>
                    <a:pt x="453" y="1"/>
                  </a:lnTo>
                  <a:cubicBezTo>
                    <a:pt x="453" y="1"/>
                    <a:pt x="452" y="1"/>
                    <a:pt x="452" y="1"/>
                  </a:cubicBezTo>
                  <a:cubicBezTo>
                    <a:pt x="445" y="1"/>
                    <a:pt x="437" y="1"/>
                    <a:pt x="43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48"/>
            <p:cNvSpPr/>
            <p:nvPr/>
          </p:nvSpPr>
          <p:spPr>
            <a:xfrm>
              <a:off x="-1008532" y="1653779"/>
              <a:ext cx="465734" cy="175161"/>
            </a:xfrm>
            <a:custGeom>
              <a:avLst/>
              <a:gdLst/>
              <a:ahLst/>
              <a:cxnLst/>
              <a:rect l="l" t="t" r="r" b="b"/>
              <a:pathLst>
                <a:path w="904" h="340" extrusionOk="0">
                  <a:moveTo>
                    <a:pt x="286" y="0"/>
                  </a:moveTo>
                  <a:cubicBezTo>
                    <a:pt x="171" y="0"/>
                    <a:pt x="67" y="25"/>
                    <a:pt x="1" y="78"/>
                  </a:cubicBezTo>
                  <a:lnTo>
                    <a:pt x="242" y="220"/>
                  </a:lnTo>
                  <a:cubicBezTo>
                    <a:pt x="353" y="280"/>
                    <a:pt x="603" y="330"/>
                    <a:pt x="723" y="340"/>
                  </a:cubicBezTo>
                  <a:cubicBezTo>
                    <a:pt x="784" y="340"/>
                    <a:pt x="823" y="316"/>
                    <a:pt x="877" y="316"/>
                  </a:cubicBezTo>
                  <a:cubicBezTo>
                    <a:pt x="886" y="316"/>
                    <a:pt x="895" y="317"/>
                    <a:pt x="904" y="318"/>
                  </a:cubicBezTo>
                  <a:cubicBezTo>
                    <a:pt x="843" y="120"/>
                    <a:pt x="539" y="0"/>
                    <a:pt x="2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48"/>
            <p:cNvSpPr/>
            <p:nvPr/>
          </p:nvSpPr>
          <p:spPr>
            <a:xfrm>
              <a:off x="-1017290" y="1641930"/>
              <a:ext cx="485827" cy="197314"/>
            </a:xfrm>
            <a:custGeom>
              <a:avLst/>
              <a:gdLst/>
              <a:ahLst/>
              <a:cxnLst/>
              <a:rect l="l" t="t" r="r" b="b"/>
              <a:pathLst>
                <a:path w="943" h="383" extrusionOk="0">
                  <a:moveTo>
                    <a:pt x="314" y="34"/>
                  </a:moveTo>
                  <a:cubicBezTo>
                    <a:pt x="543" y="34"/>
                    <a:pt x="803" y="141"/>
                    <a:pt x="889" y="322"/>
                  </a:cubicBezTo>
                  <a:lnTo>
                    <a:pt x="889" y="322"/>
                  </a:lnTo>
                  <a:cubicBezTo>
                    <a:pt x="860" y="323"/>
                    <a:pt x="830" y="325"/>
                    <a:pt x="801" y="332"/>
                  </a:cubicBezTo>
                  <a:cubicBezTo>
                    <a:pt x="779" y="338"/>
                    <a:pt x="758" y="341"/>
                    <a:pt x="738" y="341"/>
                  </a:cubicBezTo>
                  <a:cubicBezTo>
                    <a:pt x="693" y="341"/>
                    <a:pt x="652" y="329"/>
                    <a:pt x="610" y="322"/>
                  </a:cubicBezTo>
                  <a:cubicBezTo>
                    <a:pt x="500" y="303"/>
                    <a:pt x="401" y="281"/>
                    <a:pt x="300" y="243"/>
                  </a:cubicBezTo>
                  <a:cubicBezTo>
                    <a:pt x="208" y="214"/>
                    <a:pt x="134" y="146"/>
                    <a:pt x="53" y="96"/>
                  </a:cubicBezTo>
                  <a:lnTo>
                    <a:pt x="53" y="96"/>
                  </a:lnTo>
                  <a:cubicBezTo>
                    <a:pt x="123" y="54"/>
                    <a:pt x="215" y="34"/>
                    <a:pt x="314" y="34"/>
                  </a:cubicBezTo>
                  <a:close/>
                  <a:moveTo>
                    <a:pt x="288" y="1"/>
                  </a:moveTo>
                  <a:cubicBezTo>
                    <a:pt x="188" y="1"/>
                    <a:pt x="89" y="22"/>
                    <a:pt x="8" y="81"/>
                  </a:cubicBezTo>
                  <a:cubicBezTo>
                    <a:pt x="4" y="86"/>
                    <a:pt x="2" y="91"/>
                    <a:pt x="1" y="96"/>
                  </a:cubicBezTo>
                  <a:lnTo>
                    <a:pt x="1" y="96"/>
                  </a:lnTo>
                  <a:cubicBezTo>
                    <a:pt x="0" y="97"/>
                    <a:pt x="0" y="98"/>
                    <a:pt x="0" y="99"/>
                  </a:cubicBezTo>
                  <a:lnTo>
                    <a:pt x="0" y="99"/>
                  </a:lnTo>
                  <a:cubicBezTo>
                    <a:pt x="0" y="110"/>
                    <a:pt x="7" y="119"/>
                    <a:pt x="15" y="119"/>
                  </a:cubicBezTo>
                  <a:cubicBezTo>
                    <a:pt x="16" y="119"/>
                    <a:pt x="17" y="119"/>
                    <a:pt x="17" y="118"/>
                  </a:cubicBezTo>
                  <a:lnTo>
                    <a:pt x="17" y="118"/>
                  </a:lnTo>
                  <a:cubicBezTo>
                    <a:pt x="106" y="177"/>
                    <a:pt x="192" y="244"/>
                    <a:pt x="290" y="281"/>
                  </a:cubicBezTo>
                  <a:cubicBezTo>
                    <a:pt x="389" y="322"/>
                    <a:pt x="490" y="341"/>
                    <a:pt x="601" y="363"/>
                  </a:cubicBezTo>
                  <a:cubicBezTo>
                    <a:pt x="642" y="373"/>
                    <a:pt x="680" y="373"/>
                    <a:pt x="721" y="382"/>
                  </a:cubicBezTo>
                  <a:cubicBezTo>
                    <a:pt x="791" y="382"/>
                    <a:pt x="851" y="363"/>
                    <a:pt x="921" y="363"/>
                  </a:cubicBezTo>
                  <a:cubicBezTo>
                    <a:pt x="931" y="363"/>
                    <a:pt x="943" y="353"/>
                    <a:pt x="943" y="341"/>
                  </a:cubicBezTo>
                  <a:cubicBezTo>
                    <a:pt x="882" y="173"/>
                    <a:pt x="702" y="81"/>
                    <a:pt x="540" y="40"/>
                  </a:cubicBezTo>
                  <a:cubicBezTo>
                    <a:pt x="465" y="18"/>
                    <a:pt x="376" y="1"/>
                    <a:pt x="28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48"/>
            <p:cNvSpPr/>
            <p:nvPr/>
          </p:nvSpPr>
          <p:spPr>
            <a:xfrm>
              <a:off x="-1576262" y="2112281"/>
              <a:ext cx="248323" cy="160736"/>
            </a:xfrm>
            <a:custGeom>
              <a:avLst/>
              <a:gdLst/>
              <a:ahLst/>
              <a:cxnLst/>
              <a:rect l="l" t="t" r="r" b="b"/>
              <a:pathLst>
                <a:path w="482" h="312" extrusionOk="0">
                  <a:moveTo>
                    <a:pt x="25" y="1"/>
                  </a:moveTo>
                  <a:cubicBezTo>
                    <a:pt x="17" y="1"/>
                    <a:pt x="8" y="1"/>
                    <a:pt x="0" y="1"/>
                  </a:cubicBezTo>
                  <a:cubicBezTo>
                    <a:pt x="80" y="182"/>
                    <a:pt x="251" y="293"/>
                    <a:pt x="450" y="312"/>
                  </a:cubicBezTo>
                  <a:lnTo>
                    <a:pt x="482" y="302"/>
                  </a:lnTo>
                  <a:cubicBezTo>
                    <a:pt x="482" y="100"/>
                    <a:pt x="207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48"/>
            <p:cNvSpPr/>
            <p:nvPr/>
          </p:nvSpPr>
          <p:spPr>
            <a:xfrm>
              <a:off x="-1592748" y="2103008"/>
              <a:ext cx="275113" cy="178252"/>
            </a:xfrm>
            <a:custGeom>
              <a:avLst/>
              <a:gdLst/>
              <a:ahLst/>
              <a:cxnLst/>
              <a:rect l="l" t="t" r="r" b="b"/>
              <a:pathLst>
                <a:path w="534" h="346" extrusionOk="0">
                  <a:moveTo>
                    <a:pt x="59" y="39"/>
                  </a:moveTo>
                  <a:cubicBezTo>
                    <a:pt x="225" y="46"/>
                    <a:pt x="460" y="115"/>
                    <a:pt x="492" y="303"/>
                  </a:cubicBezTo>
                  <a:lnTo>
                    <a:pt x="492" y="303"/>
                  </a:lnTo>
                  <a:cubicBezTo>
                    <a:pt x="484" y="305"/>
                    <a:pt x="475" y="305"/>
                    <a:pt x="466" y="305"/>
                  </a:cubicBezTo>
                  <a:cubicBezTo>
                    <a:pt x="390" y="305"/>
                    <a:pt x="303" y="264"/>
                    <a:pt x="242" y="229"/>
                  </a:cubicBezTo>
                  <a:cubicBezTo>
                    <a:pt x="163" y="186"/>
                    <a:pt x="106" y="117"/>
                    <a:pt x="59" y="39"/>
                  </a:cubicBezTo>
                  <a:close/>
                  <a:moveTo>
                    <a:pt x="32" y="0"/>
                  </a:moveTo>
                  <a:cubicBezTo>
                    <a:pt x="13" y="0"/>
                    <a:pt x="1" y="19"/>
                    <a:pt x="13" y="29"/>
                  </a:cubicBezTo>
                  <a:cubicBezTo>
                    <a:pt x="61" y="140"/>
                    <a:pt x="143" y="219"/>
                    <a:pt x="242" y="279"/>
                  </a:cubicBezTo>
                  <a:cubicBezTo>
                    <a:pt x="308" y="312"/>
                    <a:pt x="393" y="346"/>
                    <a:pt x="465" y="346"/>
                  </a:cubicBezTo>
                  <a:cubicBezTo>
                    <a:pt x="480" y="346"/>
                    <a:pt x="494" y="344"/>
                    <a:pt x="508" y="341"/>
                  </a:cubicBezTo>
                  <a:lnTo>
                    <a:pt x="508" y="341"/>
                  </a:lnTo>
                  <a:cubicBezTo>
                    <a:pt x="510" y="342"/>
                    <a:pt x="512" y="342"/>
                    <a:pt x="514" y="342"/>
                  </a:cubicBezTo>
                  <a:cubicBezTo>
                    <a:pt x="523" y="342"/>
                    <a:pt x="533" y="335"/>
                    <a:pt x="533" y="320"/>
                  </a:cubicBezTo>
                  <a:cubicBezTo>
                    <a:pt x="514" y="89"/>
                    <a:pt x="222" y="0"/>
                    <a:pt x="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48"/>
            <p:cNvSpPr/>
            <p:nvPr/>
          </p:nvSpPr>
          <p:spPr>
            <a:xfrm>
              <a:off x="-1318156" y="2120009"/>
              <a:ext cx="393607" cy="162797"/>
            </a:xfrm>
            <a:custGeom>
              <a:avLst/>
              <a:gdLst/>
              <a:ahLst/>
              <a:cxnLst/>
              <a:rect l="l" t="t" r="r" b="b"/>
              <a:pathLst>
                <a:path w="764" h="316" extrusionOk="0">
                  <a:moveTo>
                    <a:pt x="383" y="0"/>
                  </a:moveTo>
                  <a:cubicBezTo>
                    <a:pt x="336" y="0"/>
                    <a:pt x="291" y="5"/>
                    <a:pt x="250" y="15"/>
                  </a:cubicBezTo>
                  <a:cubicBezTo>
                    <a:pt x="92" y="47"/>
                    <a:pt x="70" y="167"/>
                    <a:pt x="0" y="268"/>
                  </a:cubicBezTo>
                  <a:lnTo>
                    <a:pt x="82" y="297"/>
                  </a:lnTo>
                  <a:cubicBezTo>
                    <a:pt x="109" y="310"/>
                    <a:pt x="141" y="315"/>
                    <a:pt x="176" y="315"/>
                  </a:cubicBezTo>
                  <a:cubicBezTo>
                    <a:pt x="361" y="315"/>
                    <a:pt x="636" y="164"/>
                    <a:pt x="763" y="97"/>
                  </a:cubicBezTo>
                  <a:cubicBezTo>
                    <a:pt x="661" y="37"/>
                    <a:pt x="514" y="0"/>
                    <a:pt x="3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48"/>
            <p:cNvSpPr/>
            <p:nvPr/>
          </p:nvSpPr>
          <p:spPr>
            <a:xfrm>
              <a:off x="-1333096" y="2107644"/>
              <a:ext cx="418336" cy="183404"/>
            </a:xfrm>
            <a:custGeom>
              <a:avLst/>
              <a:gdLst/>
              <a:ahLst/>
              <a:cxnLst/>
              <a:rect l="l" t="t" r="r" b="b"/>
              <a:pathLst>
                <a:path w="812" h="356" extrusionOk="0">
                  <a:moveTo>
                    <a:pt x="409" y="42"/>
                  </a:moveTo>
                  <a:cubicBezTo>
                    <a:pt x="523" y="42"/>
                    <a:pt x="646" y="76"/>
                    <a:pt x="752" y="118"/>
                  </a:cubicBezTo>
                  <a:lnTo>
                    <a:pt x="752" y="118"/>
                  </a:lnTo>
                  <a:cubicBezTo>
                    <a:pt x="640" y="183"/>
                    <a:pt x="520" y="245"/>
                    <a:pt x="390" y="280"/>
                  </a:cubicBezTo>
                  <a:cubicBezTo>
                    <a:pt x="331" y="303"/>
                    <a:pt x="278" y="313"/>
                    <a:pt x="226" y="313"/>
                  </a:cubicBezTo>
                  <a:cubicBezTo>
                    <a:pt x="171" y="313"/>
                    <a:pt x="116" y="302"/>
                    <a:pt x="56" y="280"/>
                  </a:cubicBezTo>
                  <a:lnTo>
                    <a:pt x="56" y="280"/>
                  </a:lnTo>
                  <a:cubicBezTo>
                    <a:pt x="134" y="178"/>
                    <a:pt x="169" y="87"/>
                    <a:pt x="311" y="51"/>
                  </a:cubicBezTo>
                  <a:cubicBezTo>
                    <a:pt x="342" y="45"/>
                    <a:pt x="375" y="42"/>
                    <a:pt x="409" y="42"/>
                  </a:cubicBezTo>
                  <a:close/>
                  <a:moveTo>
                    <a:pt x="428" y="1"/>
                  </a:moveTo>
                  <a:cubicBezTo>
                    <a:pt x="394" y="1"/>
                    <a:pt x="362" y="4"/>
                    <a:pt x="330" y="10"/>
                  </a:cubicBezTo>
                  <a:cubicBezTo>
                    <a:pt x="251" y="20"/>
                    <a:pt x="181" y="39"/>
                    <a:pt x="130" y="99"/>
                  </a:cubicBezTo>
                  <a:cubicBezTo>
                    <a:pt x="80" y="150"/>
                    <a:pt x="51" y="220"/>
                    <a:pt x="10" y="280"/>
                  </a:cubicBezTo>
                  <a:cubicBezTo>
                    <a:pt x="0" y="291"/>
                    <a:pt x="5" y="301"/>
                    <a:pt x="13" y="306"/>
                  </a:cubicBezTo>
                  <a:lnTo>
                    <a:pt x="13" y="306"/>
                  </a:lnTo>
                  <a:cubicBezTo>
                    <a:pt x="15" y="308"/>
                    <a:pt x="17" y="310"/>
                    <a:pt x="19" y="311"/>
                  </a:cubicBezTo>
                  <a:cubicBezTo>
                    <a:pt x="98" y="338"/>
                    <a:pt x="165" y="356"/>
                    <a:pt x="236" y="356"/>
                  </a:cubicBezTo>
                  <a:cubicBezTo>
                    <a:pt x="272" y="356"/>
                    <a:pt x="310" y="351"/>
                    <a:pt x="352" y="340"/>
                  </a:cubicBezTo>
                  <a:cubicBezTo>
                    <a:pt x="511" y="302"/>
                    <a:pt x="662" y="210"/>
                    <a:pt x="802" y="131"/>
                  </a:cubicBezTo>
                  <a:cubicBezTo>
                    <a:pt x="812" y="131"/>
                    <a:pt x="812" y="99"/>
                    <a:pt x="802" y="99"/>
                  </a:cubicBezTo>
                  <a:cubicBezTo>
                    <a:pt x="691" y="44"/>
                    <a:pt x="555" y="1"/>
                    <a:pt x="428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48"/>
            <p:cNvSpPr/>
            <p:nvPr/>
          </p:nvSpPr>
          <p:spPr>
            <a:xfrm>
              <a:off x="-1488166" y="2949948"/>
              <a:ext cx="119525" cy="243680"/>
            </a:xfrm>
            <a:custGeom>
              <a:avLst/>
              <a:gdLst/>
              <a:ahLst/>
              <a:cxnLst/>
              <a:rect l="l" t="t" r="r" b="b"/>
              <a:pathLst>
                <a:path w="232" h="473" extrusionOk="0">
                  <a:moveTo>
                    <a:pt x="60" y="1"/>
                  </a:moveTo>
                  <a:lnTo>
                    <a:pt x="60" y="1"/>
                  </a:lnTo>
                  <a:cubicBezTo>
                    <a:pt x="0" y="111"/>
                    <a:pt x="51" y="441"/>
                    <a:pt x="190" y="463"/>
                  </a:cubicBezTo>
                  <a:lnTo>
                    <a:pt x="219" y="472"/>
                  </a:lnTo>
                  <a:cubicBezTo>
                    <a:pt x="219" y="311"/>
                    <a:pt x="231" y="102"/>
                    <a:pt x="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48"/>
            <p:cNvSpPr/>
            <p:nvPr/>
          </p:nvSpPr>
          <p:spPr>
            <a:xfrm>
              <a:off x="-1499500" y="2937584"/>
              <a:ext cx="135496" cy="265833"/>
            </a:xfrm>
            <a:custGeom>
              <a:avLst/>
              <a:gdLst/>
              <a:ahLst/>
              <a:cxnLst/>
              <a:rect l="l" t="t" r="r" b="b"/>
              <a:pathLst>
                <a:path w="263" h="516" extrusionOk="0">
                  <a:moveTo>
                    <a:pt x="95" y="51"/>
                  </a:moveTo>
                  <a:cubicBezTo>
                    <a:pt x="222" y="156"/>
                    <a:pt x="223" y="319"/>
                    <a:pt x="222" y="465"/>
                  </a:cubicBezTo>
                  <a:lnTo>
                    <a:pt x="222" y="465"/>
                  </a:lnTo>
                  <a:cubicBezTo>
                    <a:pt x="222" y="465"/>
                    <a:pt x="222" y="465"/>
                    <a:pt x="222" y="465"/>
                  </a:cubicBezTo>
                  <a:lnTo>
                    <a:pt x="222" y="465"/>
                  </a:lnTo>
                  <a:cubicBezTo>
                    <a:pt x="222" y="465"/>
                    <a:pt x="222" y="465"/>
                    <a:pt x="222" y="465"/>
                  </a:cubicBezTo>
                  <a:cubicBezTo>
                    <a:pt x="220" y="464"/>
                    <a:pt x="218" y="464"/>
                    <a:pt x="216" y="464"/>
                  </a:cubicBezTo>
                  <a:lnTo>
                    <a:pt x="216" y="464"/>
                  </a:lnTo>
                  <a:cubicBezTo>
                    <a:pt x="79" y="430"/>
                    <a:pt x="54" y="170"/>
                    <a:pt x="95" y="51"/>
                  </a:cubicBezTo>
                  <a:close/>
                  <a:moveTo>
                    <a:pt x="88" y="0"/>
                  </a:moveTo>
                  <a:cubicBezTo>
                    <a:pt x="82" y="0"/>
                    <a:pt x="73" y="8"/>
                    <a:pt x="73" y="15"/>
                  </a:cubicBezTo>
                  <a:cubicBezTo>
                    <a:pt x="1" y="145"/>
                    <a:pt x="32" y="465"/>
                    <a:pt x="212" y="506"/>
                  </a:cubicBezTo>
                  <a:cubicBezTo>
                    <a:pt x="222" y="506"/>
                    <a:pt x="222" y="516"/>
                    <a:pt x="232" y="516"/>
                  </a:cubicBezTo>
                  <a:cubicBezTo>
                    <a:pt x="253" y="516"/>
                    <a:pt x="263" y="506"/>
                    <a:pt x="263" y="496"/>
                  </a:cubicBezTo>
                  <a:cubicBezTo>
                    <a:pt x="263" y="316"/>
                    <a:pt x="263" y="114"/>
                    <a:pt x="92" y="5"/>
                  </a:cubicBezTo>
                  <a:cubicBezTo>
                    <a:pt x="92" y="2"/>
                    <a:pt x="90" y="0"/>
                    <a:pt x="88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48"/>
            <p:cNvSpPr/>
            <p:nvPr/>
          </p:nvSpPr>
          <p:spPr>
            <a:xfrm>
              <a:off x="-1396464" y="3024133"/>
              <a:ext cx="435853" cy="176192"/>
            </a:xfrm>
            <a:custGeom>
              <a:avLst/>
              <a:gdLst/>
              <a:ahLst/>
              <a:cxnLst/>
              <a:rect l="l" t="t" r="r" b="b"/>
              <a:pathLst>
                <a:path w="846" h="342" extrusionOk="0">
                  <a:moveTo>
                    <a:pt x="613" y="0"/>
                  </a:moveTo>
                  <a:cubicBezTo>
                    <a:pt x="345" y="0"/>
                    <a:pt x="0" y="102"/>
                    <a:pt x="82" y="338"/>
                  </a:cubicBezTo>
                  <a:cubicBezTo>
                    <a:pt x="97" y="340"/>
                    <a:pt x="113" y="341"/>
                    <a:pt x="130" y="341"/>
                  </a:cubicBezTo>
                  <a:cubicBezTo>
                    <a:pt x="353" y="341"/>
                    <a:pt x="677" y="167"/>
                    <a:pt x="845" y="37"/>
                  </a:cubicBezTo>
                  <a:cubicBezTo>
                    <a:pt x="793" y="13"/>
                    <a:pt x="707" y="0"/>
                    <a:pt x="6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48"/>
            <p:cNvSpPr/>
            <p:nvPr/>
          </p:nvSpPr>
          <p:spPr>
            <a:xfrm>
              <a:off x="-1403161" y="3012799"/>
              <a:ext cx="452339" cy="196799"/>
            </a:xfrm>
            <a:custGeom>
              <a:avLst/>
              <a:gdLst/>
              <a:ahLst/>
              <a:cxnLst/>
              <a:rect l="l" t="t" r="r" b="b"/>
              <a:pathLst>
                <a:path w="878" h="382" extrusionOk="0">
                  <a:moveTo>
                    <a:pt x="599" y="41"/>
                  </a:moveTo>
                  <a:cubicBezTo>
                    <a:pt x="682" y="41"/>
                    <a:pt x="759" y="50"/>
                    <a:pt x="814" y="66"/>
                  </a:cubicBezTo>
                  <a:lnTo>
                    <a:pt x="814" y="66"/>
                  </a:lnTo>
                  <a:cubicBezTo>
                    <a:pt x="618" y="207"/>
                    <a:pt x="372" y="342"/>
                    <a:pt x="138" y="342"/>
                  </a:cubicBezTo>
                  <a:cubicBezTo>
                    <a:pt x="126" y="342"/>
                    <a:pt x="114" y="342"/>
                    <a:pt x="103" y="341"/>
                  </a:cubicBezTo>
                  <a:lnTo>
                    <a:pt x="103" y="341"/>
                  </a:lnTo>
                  <a:cubicBezTo>
                    <a:pt x="50" y="120"/>
                    <a:pt x="353" y="41"/>
                    <a:pt x="599" y="41"/>
                  </a:cubicBezTo>
                  <a:close/>
                  <a:moveTo>
                    <a:pt x="609" y="0"/>
                  </a:moveTo>
                  <a:cubicBezTo>
                    <a:pt x="337" y="0"/>
                    <a:pt x="1" y="97"/>
                    <a:pt x="74" y="355"/>
                  </a:cubicBezTo>
                  <a:lnTo>
                    <a:pt x="74" y="355"/>
                  </a:lnTo>
                  <a:cubicBezTo>
                    <a:pt x="71" y="366"/>
                    <a:pt x="78" y="379"/>
                    <a:pt x="95" y="379"/>
                  </a:cubicBezTo>
                  <a:cubicBezTo>
                    <a:pt x="112" y="381"/>
                    <a:pt x="129" y="381"/>
                    <a:pt x="145" y="381"/>
                  </a:cubicBezTo>
                  <a:cubicBezTo>
                    <a:pt x="404" y="381"/>
                    <a:pt x="680" y="229"/>
                    <a:pt x="868" y="69"/>
                  </a:cubicBezTo>
                  <a:cubicBezTo>
                    <a:pt x="878" y="69"/>
                    <a:pt x="878" y="50"/>
                    <a:pt x="868" y="40"/>
                  </a:cubicBezTo>
                  <a:cubicBezTo>
                    <a:pt x="810" y="15"/>
                    <a:pt x="714" y="0"/>
                    <a:pt x="60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48"/>
            <p:cNvSpPr/>
            <p:nvPr/>
          </p:nvSpPr>
          <p:spPr>
            <a:xfrm>
              <a:off x="-1514440" y="3193108"/>
              <a:ext cx="279750" cy="485300"/>
            </a:xfrm>
            <a:custGeom>
              <a:avLst/>
              <a:gdLst/>
              <a:ahLst/>
              <a:cxnLst/>
              <a:rect l="l" t="t" r="r" b="b"/>
              <a:pathLst>
                <a:path w="543" h="942" extrusionOk="0">
                  <a:moveTo>
                    <a:pt x="251" y="0"/>
                  </a:moveTo>
                  <a:lnTo>
                    <a:pt x="251" y="0"/>
                  </a:lnTo>
                  <a:cubicBezTo>
                    <a:pt x="1" y="150"/>
                    <a:pt x="261" y="834"/>
                    <a:pt x="473" y="942"/>
                  </a:cubicBezTo>
                  <a:cubicBezTo>
                    <a:pt x="511" y="822"/>
                    <a:pt x="542" y="682"/>
                    <a:pt x="542" y="552"/>
                  </a:cubicBezTo>
                  <a:cubicBezTo>
                    <a:pt x="533" y="371"/>
                    <a:pt x="362" y="131"/>
                    <a:pt x="2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48"/>
            <p:cNvSpPr/>
            <p:nvPr/>
          </p:nvSpPr>
          <p:spPr>
            <a:xfrm>
              <a:off x="-1468589" y="3181260"/>
              <a:ext cx="259657" cy="505392"/>
            </a:xfrm>
            <a:custGeom>
              <a:avLst/>
              <a:gdLst/>
              <a:ahLst/>
              <a:cxnLst/>
              <a:rect l="l" t="t" r="r" b="b"/>
              <a:pathLst>
                <a:path w="504" h="981" extrusionOk="0">
                  <a:moveTo>
                    <a:pt x="165" y="48"/>
                  </a:moveTo>
                  <a:lnTo>
                    <a:pt x="165" y="48"/>
                  </a:lnTo>
                  <a:cubicBezTo>
                    <a:pt x="261" y="164"/>
                    <a:pt x="345" y="290"/>
                    <a:pt x="403" y="435"/>
                  </a:cubicBezTo>
                  <a:cubicBezTo>
                    <a:pt x="469" y="596"/>
                    <a:pt x="418" y="767"/>
                    <a:pt x="369" y="931"/>
                  </a:cubicBezTo>
                  <a:lnTo>
                    <a:pt x="369" y="931"/>
                  </a:lnTo>
                  <a:cubicBezTo>
                    <a:pt x="244" y="844"/>
                    <a:pt x="169" y="668"/>
                    <a:pt x="133" y="534"/>
                  </a:cubicBezTo>
                  <a:cubicBezTo>
                    <a:pt x="83" y="397"/>
                    <a:pt x="24" y="152"/>
                    <a:pt x="165" y="48"/>
                  </a:cubicBezTo>
                  <a:close/>
                  <a:moveTo>
                    <a:pt x="160" y="0"/>
                  </a:moveTo>
                  <a:cubicBezTo>
                    <a:pt x="157" y="0"/>
                    <a:pt x="155" y="1"/>
                    <a:pt x="152" y="2"/>
                  </a:cubicBezTo>
                  <a:cubicBezTo>
                    <a:pt x="1" y="103"/>
                    <a:pt x="32" y="324"/>
                    <a:pt x="73" y="483"/>
                  </a:cubicBezTo>
                  <a:cubicBezTo>
                    <a:pt x="111" y="654"/>
                    <a:pt x="213" y="885"/>
                    <a:pt x="374" y="977"/>
                  </a:cubicBezTo>
                  <a:cubicBezTo>
                    <a:pt x="377" y="980"/>
                    <a:pt x="379" y="981"/>
                    <a:pt x="382" y="981"/>
                  </a:cubicBezTo>
                  <a:cubicBezTo>
                    <a:pt x="389" y="981"/>
                    <a:pt x="396" y="974"/>
                    <a:pt x="403" y="965"/>
                  </a:cubicBezTo>
                  <a:cubicBezTo>
                    <a:pt x="453" y="784"/>
                    <a:pt x="504" y="604"/>
                    <a:pt x="434" y="423"/>
                  </a:cubicBezTo>
                  <a:cubicBezTo>
                    <a:pt x="384" y="274"/>
                    <a:pt x="282" y="134"/>
                    <a:pt x="181" y="14"/>
                  </a:cubicBezTo>
                  <a:cubicBezTo>
                    <a:pt x="180" y="12"/>
                    <a:pt x="178" y="10"/>
                    <a:pt x="176" y="9"/>
                  </a:cubicBezTo>
                  <a:lnTo>
                    <a:pt x="176" y="9"/>
                  </a:lnTo>
                  <a:cubicBezTo>
                    <a:pt x="172" y="4"/>
                    <a:pt x="166" y="0"/>
                    <a:pt x="16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48"/>
            <p:cNvSpPr/>
            <p:nvPr/>
          </p:nvSpPr>
          <p:spPr>
            <a:xfrm>
              <a:off x="-1359371" y="3177138"/>
              <a:ext cx="418336" cy="388446"/>
            </a:xfrm>
            <a:custGeom>
              <a:avLst/>
              <a:gdLst/>
              <a:ahLst/>
              <a:cxnLst/>
              <a:rect l="l" t="t" r="r" b="b"/>
              <a:pathLst>
                <a:path w="812" h="754" extrusionOk="0">
                  <a:moveTo>
                    <a:pt x="131" y="0"/>
                  </a:moveTo>
                  <a:lnTo>
                    <a:pt x="1" y="41"/>
                  </a:lnTo>
                  <a:cubicBezTo>
                    <a:pt x="80" y="352"/>
                    <a:pt x="473" y="602"/>
                    <a:pt x="742" y="754"/>
                  </a:cubicBezTo>
                  <a:cubicBezTo>
                    <a:pt x="812" y="383"/>
                    <a:pt x="511" y="22"/>
                    <a:pt x="1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48"/>
            <p:cNvSpPr/>
            <p:nvPr/>
          </p:nvSpPr>
          <p:spPr>
            <a:xfrm>
              <a:off x="-1371220" y="3170956"/>
              <a:ext cx="425549" cy="404931"/>
            </a:xfrm>
            <a:custGeom>
              <a:avLst/>
              <a:gdLst/>
              <a:ahLst/>
              <a:cxnLst/>
              <a:rect l="l" t="t" r="r" b="b"/>
              <a:pathLst>
                <a:path w="826" h="786" extrusionOk="0">
                  <a:moveTo>
                    <a:pt x="193" y="31"/>
                  </a:moveTo>
                  <a:cubicBezTo>
                    <a:pt x="285" y="31"/>
                    <a:pt x="411" y="108"/>
                    <a:pt x="474" y="142"/>
                  </a:cubicBezTo>
                  <a:cubicBezTo>
                    <a:pt x="669" y="279"/>
                    <a:pt x="779" y="508"/>
                    <a:pt x="750" y="731"/>
                  </a:cubicBezTo>
                  <a:lnTo>
                    <a:pt x="750" y="731"/>
                  </a:lnTo>
                  <a:cubicBezTo>
                    <a:pt x="481" y="585"/>
                    <a:pt x="148" y="374"/>
                    <a:pt x="50" y="66"/>
                  </a:cubicBezTo>
                  <a:lnTo>
                    <a:pt x="50" y="66"/>
                  </a:lnTo>
                  <a:cubicBezTo>
                    <a:pt x="88" y="56"/>
                    <a:pt x="122" y="42"/>
                    <a:pt x="163" y="34"/>
                  </a:cubicBezTo>
                  <a:cubicBezTo>
                    <a:pt x="173" y="32"/>
                    <a:pt x="183" y="31"/>
                    <a:pt x="193" y="31"/>
                  </a:cubicBezTo>
                  <a:close/>
                  <a:moveTo>
                    <a:pt x="177" y="0"/>
                  </a:moveTo>
                  <a:cubicBezTo>
                    <a:pt x="124" y="0"/>
                    <a:pt x="74" y="15"/>
                    <a:pt x="19" y="32"/>
                  </a:cubicBezTo>
                  <a:lnTo>
                    <a:pt x="19" y="32"/>
                  </a:lnTo>
                  <a:cubicBezTo>
                    <a:pt x="9" y="33"/>
                    <a:pt x="0" y="40"/>
                    <a:pt x="2" y="49"/>
                  </a:cubicBezTo>
                  <a:lnTo>
                    <a:pt x="2" y="49"/>
                  </a:lnTo>
                  <a:cubicBezTo>
                    <a:pt x="2" y="54"/>
                    <a:pt x="4" y="60"/>
                    <a:pt x="8" y="64"/>
                  </a:cubicBezTo>
                  <a:lnTo>
                    <a:pt x="8" y="64"/>
                  </a:lnTo>
                  <a:cubicBezTo>
                    <a:pt x="111" y="409"/>
                    <a:pt x="467" y="625"/>
                    <a:pt x="756" y="785"/>
                  </a:cubicBezTo>
                  <a:cubicBezTo>
                    <a:pt x="765" y="785"/>
                    <a:pt x="787" y="785"/>
                    <a:pt x="787" y="766"/>
                  </a:cubicBezTo>
                  <a:cubicBezTo>
                    <a:pt x="825" y="535"/>
                    <a:pt x="727" y="304"/>
                    <a:pt x="546" y="154"/>
                  </a:cubicBezTo>
                  <a:cubicBezTo>
                    <a:pt x="455" y="72"/>
                    <a:pt x="334" y="22"/>
                    <a:pt x="214" y="3"/>
                  </a:cubicBezTo>
                  <a:cubicBezTo>
                    <a:pt x="201" y="1"/>
                    <a:pt x="189" y="0"/>
                    <a:pt x="177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48"/>
            <p:cNvSpPr/>
            <p:nvPr/>
          </p:nvSpPr>
          <p:spPr>
            <a:xfrm>
              <a:off x="-2496892" y="3177138"/>
              <a:ext cx="291084" cy="248317"/>
            </a:xfrm>
            <a:custGeom>
              <a:avLst/>
              <a:gdLst/>
              <a:ahLst/>
              <a:cxnLst/>
              <a:rect l="l" t="t" r="r" b="b"/>
              <a:pathLst>
                <a:path w="565" h="482" extrusionOk="0">
                  <a:moveTo>
                    <a:pt x="1" y="0"/>
                  </a:moveTo>
                  <a:lnTo>
                    <a:pt x="1" y="0"/>
                  </a:lnTo>
                  <a:cubicBezTo>
                    <a:pt x="10" y="231"/>
                    <a:pt x="302" y="431"/>
                    <a:pt x="463" y="482"/>
                  </a:cubicBezTo>
                  <a:lnTo>
                    <a:pt x="564" y="482"/>
                  </a:lnTo>
                  <a:cubicBezTo>
                    <a:pt x="504" y="181"/>
                    <a:pt x="292" y="6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48"/>
            <p:cNvSpPr/>
            <p:nvPr/>
          </p:nvSpPr>
          <p:spPr>
            <a:xfrm>
              <a:off x="-2511833" y="3166835"/>
              <a:ext cx="315813" cy="270985"/>
            </a:xfrm>
            <a:custGeom>
              <a:avLst/>
              <a:gdLst/>
              <a:ahLst/>
              <a:cxnLst/>
              <a:rect l="l" t="t" r="r" b="b"/>
              <a:pathLst>
                <a:path w="613" h="526" extrusionOk="0">
                  <a:moveTo>
                    <a:pt x="55" y="49"/>
                  </a:moveTo>
                  <a:lnTo>
                    <a:pt x="55" y="49"/>
                  </a:lnTo>
                  <a:cubicBezTo>
                    <a:pt x="301" y="101"/>
                    <a:pt x="490" y="234"/>
                    <a:pt x="564" y="482"/>
                  </a:cubicBezTo>
                  <a:lnTo>
                    <a:pt x="492" y="482"/>
                  </a:lnTo>
                  <a:cubicBezTo>
                    <a:pt x="310" y="416"/>
                    <a:pt x="91" y="256"/>
                    <a:pt x="55" y="49"/>
                  </a:cubicBezTo>
                  <a:close/>
                  <a:moveTo>
                    <a:pt x="30" y="1"/>
                  </a:moveTo>
                  <a:cubicBezTo>
                    <a:pt x="20" y="1"/>
                    <a:pt x="1" y="11"/>
                    <a:pt x="10" y="20"/>
                  </a:cubicBezTo>
                  <a:cubicBezTo>
                    <a:pt x="29" y="257"/>
                    <a:pt x="263" y="446"/>
                    <a:pt x="473" y="509"/>
                  </a:cubicBezTo>
                  <a:lnTo>
                    <a:pt x="473" y="509"/>
                  </a:lnTo>
                  <a:cubicBezTo>
                    <a:pt x="477" y="515"/>
                    <a:pt x="483" y="520"/>
                    <a:pt x="492" y="523"/>
                  </a:cubicBezTo>
                  <a:lnTo>
                    <a:pt x="593" y="523"/>
                  </a:lnTo>
                  <a:cubicBezTo>
                    <a:pt x="595" y="525"/>
                    <a:pt x="596" y="526"/>
                    <a:pt x="598" y="526"/>
                  </a:cubicBezTo>
                  <a:cubicBezTo>
                    <a:pt x="606" y="526"/>
                    <a:pt x="612" y="510"/>
                    <a:pt x="612" y="502"/>
                  </a:cubicBezTo>
                  <a:cubicBezTo>
                    <a:pt x="543" y="201"/>
                    <a:pt x="321" y="61"/>
                    <a:pt x="3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48"/>
            <p:cNvSpPr/>
            <p:nvPr/>
          </p:nvSpPr>
          <p:spPr>
            <a:xfrm>
              <a:off x="-2811668" y="3408450"/>
              <a:ext cx="429671" cy="348262"/>
            </a:xfrm>
            <a:custGeom>
              <a:avLst/>
              <a:gdLst/>
              <a:ahLst/>
              <a:cxnLst/>
              <a:rect l="l" t="t" r="r" b="b"/>
              <a:pathLst>
                <a:path w="834" h="676" extrusionOk="0">
                  <a:moveTo>
                    <a:pt x="666" y="1"/>
                  </a:moveTo>
                  <a:cubicBezTo>
                    <a:pt x="340" y="1"/>
                    <a:pt x="147" y="389"/>
                    <a:pt x="0" y="676"/>
                  </a:cubicBezTo>
                  <a:cubicBezTo>
                    <a:pt x="181" y="565"/>
                    <a:pt x="381" y="495"/>
                    <a:pt x="532" y="355"/>
                  </a:cubicBezTo>
                  <a:cubicBezTo>
                    <a:pt x="621" y="264"/>
                    <a:pt x="713" y="115"/>
                    <a:pt x="783" y="33"/>
                  </a:cubicBezTo>
                  <a:lnTo>
                    <a:pt x="833" y="33"/>
                  </a:lnTo>
                  <a:cubicBezTo>
                    <a:pt x="774" y="11"/>
                    <a:pt x="718" y="1"/>
                    <a:pt x="6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48"/>
            <p:cNvSpPr/>
            <p:nvPr/>
          </p:nvSpPr>
          <p:spPr>
            <a:xfrm>
              <a:off x="-2826093" y="3400207"/>
              <a:ext cx="455945" cy="367839"/>
            </a:xfrm>
            <a:custGeom>
              <a:avLst/>
              <a:gdLst/>
              <a:ahLst/>
              <a:cxnLst/>
              <a:rect l="l" t="t" r="r" b="b"/>
              <a:pathLst>
                <a:path w="885" h="714" extrusionOk="0">
                  <a:moveTo>
                    <a:pt x="700" y="41"/>
                  </a:moveTo>
                  <a:cubicBezTo>
                    <a:pt x="728" y="41"/>
                    <a:pt x="757" y="44"/>
                    <a:pt x="787" y="50"/>
                  </a:cubicBezTo>
                  <a:lnTo>
                    <a:pt x="787" y="50"/>
                  </a:lnTo>
                  <a:cubicBezTo>
                    <a:pt x="779" y="57"/>
                    <a:pt x="771" y="67"/>
                    <a:pt x="760" y="80"/>
                  </a:cubicBezTo>
                  <a:cubicBezTo>
                    <a:pt x="700" y="150"/>
                    <a:pt x="649" y="239"/>
                    <a:pt x="589" y="321"/>
                  </a:cubicBezTo>
                  <a:cubicBezTo>
                    <a:pt x="462" y="476"/>
                    <a:pt x="244" y="548"/>
                    <a:pt x="70" y="643"/>
                  </a:cubicBezTo>
                  <a:lnTo>
                    <a:pt x="70" y="643"/>
                  </a:lnTo>
                  <a:cubicBezTo>
                    <a:pt x="213" y="379"/>
                    <a:pt x="395" y="41"/>
                    <a:pt x="700" y="41"/>
                  </a:cubicBezTo>
                  <a:close/>
                  <a:moveTo>
                    <a:pt x="703" y="0"/>
                  </a:moveTo>
                  <a:cubicBezTo>
                    <a:pt x="358" y="0"/>
                    <a:pt x="157" y="394"/>
                    <a:pt x="9" y="682"/>
                  </a:cubicBezTo>
                  <a:cubicBezTo>
                    <a:pt x="1" y="698"/>
                    <a:pt x="12" y="713"/>
                    <a:pt x="27" y="713"/>
                  </a:cubicBezTo>
                  <a:cubicBezTo>
                    <a:pt x="31" y="713"/>
                    <a:pt x="34" y="713"/>
                    <a:pt x="38" y="711"/>
                  </a:cubicBezTo>
                  <a:cubicBezTo>
                    <a:pt x="209" y="612"/>
                    <a:pt x="389" y="530"/>
                    <a:pt x="551" y="410"/>
                  </a:cubicBezTo>
                  <a:cubicBezTo>
                    <a:pt x="620" y="359"/>
                    <a:pt x="661" y="280"/>
                    <a:pt x="710" y="220"/>
                  </a:cubicBezTo>
                  <a:cubicBezTo>
                    <a:pt x="741" y="169"/>
                    <a:pt x="770" y="131"/>
                    <a:pt x="811" y="90"/>
                  </a:cubicBezTo>
                  <a:cubicBezTo>
                    <a:pt x="820" y="70"/>
                    <a:pt x="842" y="70"/>
                    <a:pt x="861" y="70"/>
                  </a:cubicBezTo>
                  <a:cubicBezTo>
                    <a:pt x="863" y="71"/>
                    <a:pt x="865" y="72"/>
                    <a:pt x="867" y="72"/>
                  </a:cubicBezTo>
                  <a:cubicBezTo>
                    <a:pt x="872" y="72"/>
                    <a:pt x="876" y="68"/>
                    <a:pt x="879" y="63"/>
                  </a:cubicBezTo>
                  <a:lnTo>
                    <a:pt x="879" y="63"/>
                  </a:lnTo>
                  <a:cubicBezTo>
                    <a:pt x="884" y="55"/>
                    <a:pt x="884" y="44"/>
                    <a:pt x="878" y="37"/>
                  </a:cubicBezTo>
                  <a:lnTo>
                    <a:pt x="878" y="37"/>
                  </a:lnTo>
                  <a:cubicBezTo>
                    <a:pt x="877" y="34"/>
                    <a:pt x="874" y="31"/>
                    <a:pt x="871" y="29"/>
                  </a:cubicBezTo>
                  <a:cubicBezTo>
                    <a:pt x="811" y="9"/>
                    <a:pt x="755" y="0"/>
                    <a:pt x="703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48"/>
            <p:cNvSpPr/>
            <p:nvPr/>
          </p:nvSpPr>
          <p:spPr>
            <a:xfrm>
              <a:off x="-2527803" y="3424935"/>
              <a:ext cx="321995" cy="605852"/>
            </a:xfrm>
            <a:custGeom>
              <a:avLst/>
              <a:gdLst/>
              <a:ahLst/>
              <a:cxnLst/>
              <a:rect l="l" t="t" r="r" b="b"/>
              <a:pathLst>
                <a:path w="625" h="1176" extrusionOk="0">
                  <a:moveTo>
                    <a:pt x="263" y="1"/>
                  </a:moveTo>
                  <a:cubicBezTo>
                    <a:pt x="82" y="102"/>
                    <a:pt x="32" y="352"/>
                    <a:pt x="22" y="533"/>
                  </a:cubicBezTo>
                  <a:cubicBezTo>
                    <a:pt x="22" y="704"/>
                    <a:pt x="0" y="904"/>
                    <a:pt x="51" y="1176"/>
                  </a:cubicBezTo>
                  <a:cubicBezTo>
                    <a:pt x="232" y="925"/>
                    <a:pt x="624" y="403"/>
                    <a:pt x="393" y="92"/>
                  </a:cubicBezTo>
                  <a:lnTo>
                    <a:pt x="26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48"/>
            <p:cNvSpPr/>
            <p:nvPr/>
          </p:nvSpPr>
          <p:spPr>
            <a:xfrm>
              <a:off x="-2537592" y="3412571"/>
              <a:ext cx="263263" cy="626459"/>
            </a:xfrm>
            <a:custGeom>
              <a:avLst/>
              <a:gdLst/>
              <a:ahLst/>
              <a:cxnLst/>
              <a:rect l="l" t="t" r="r" b="b"/>
              <a:pathLst>
                <a:path w="511" h="1216" extrusionOk="0">
                  <a:moveTo>
                    <a:pt x="280" y="42"/>
                  </a:moveTo>
                  <a:cubicBezTo>
                    <a:pt x="329" y="79"/>
                    <a:pt x="392" y="110"/>
                    <a:pt x="422" y="155"/>
                  </a:cubicBezTo>
                  <a:cubicBezTo>
                    <a:pt x="491" y="275"/>
                    <a:pt x="463" y="427"/>
                    <a:pt x="422" y="547"/>
                  </a:cubicBezTo>
                  <a:cubicBezTo>
                    <a:pt x="357" y="770"/>
                    <a:pt x="214" y="958"/>
                    <a:pt x="82" y="1146"/>
                  </a:cubicBezTo>
                  <a:lnTo>
                    <a:pt x="82" y="1146"/>
                  </a:lnTo>
                  <a:cubicBezTo>
                    <a:pt x="52" y="949"/>
                    <a:pt x="60" y="754"/>
                    <a:pt x="60" y="557"/>
                  </a:cubicBezTo>
                  <a:cubicBezTo>
                    <a:pt x="60" y="380"/>
                    <a:pt x="118" y="156"/>
                    <a:pt x="280" y="42"/>
                  </a:cubicBezTo>
                  <a:close/>
                  <a:moveTo>
                    <a:pt x="275" y="0"/>
                  </a:moveTo>
                  <a:cubicBezTo>
                    <a:pt x="265" y="0"/>
                    <a:pt x="258" y="7"/>
                    <a:pt x="256" y="14"/>
                  </a:cubicBezTo>
                  <a:lnTo>
                    <a:pt x="256" y="14"/>
                  </a:lnTo>
                  <a:cubicBezTo>
                    <a:pt x="99" y="118"/>
                    <a:pt x="50" y="311"/>
                    <a:pt x="19" y="487"/>
                  </a:cubicBezTo>
                  <a:cubicBezTo>
                    <a:pt x="0" y="718"/>
                    <a:pt x="10" y="969"/>
                    <a:pt x="51" y="1200"/>
                  </a:cubicBezTo>
                  <a:cubicBezTo>
                    <a:pt x="51" y="1211"/>
                    <a:pt x="57" y="1216"/>
                    <a:pt x="65" y="1216"/>
                  </a:cubicBezTo>
                  <a:cubicBezTo>
                    <a:pt x="70" y="1216"/>
                    <a:pt x="76" y="1213"/>
                    <a:pt x="80" y="1209"/>
                  </a:cubicBezTo>
                  <a:cubicBezTo>
                    <a:pt x="251" y="988"/>
                    <a:pt x="412" y="757"/>
                    <a:pt x="482" y="487"/>
                  </a:cubicBezTo>
                  <a:cubicBezTo>
                    <a:pt x="511" y="376"/>
                    <a:pt x="511" y="266"/>
                    <a:pt x="463" y="155"/>
                  </a:cubicBezTo>
                  <a:cubicBezTo>
                    <a:pt x="432" y="86"/>
                    <a:pt x="355" y="48"/>
                    <a:pt x="295" y="8"/>
                  </a:cubicBezTo>
                  <a:lnTo>
                    <a:pt x="295" y="8"/>
                  </a:lnTo>
                  <a:cubicBezTo>
                    <a:pt x="292" y="3"/>
                    <a:pt x="288" y="0"/>
                    <a:pt x="282" y="0"/>
                  </a:cubicBezTo>
                  <a:cubicBezTo>
                    <a:pt x="281" y="0"/>
                    <a:pt x="280" y="0"/>
                    <a:pt x="279" y="1"/>
                  </a:cubicBezTo>
                  <a:lnTo>
                    <a:pt x="279" y="1"/>
                  </a:lnTo>
                  <a:cubicBezTo>
                    <a:pt x="278" y="0"/>
                    <a:pt x="276" y="0"/>
                    <a:pt x="27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48"/>
            <p:cNvSpPr/>
            <p:nvPr/>
          </p:nvSpPr>
          <p:spPr>
            <a:xfrm>
              <a:off x="-2346459" y="3436269"/>
              <a:ext cx="274598" cy="372475"/>
            </a:xfrm>
            <a:custGeom>
              <a:avLst/>
              <a:gdLst/>
              <a:ahLst/>
              <a:cxnLst/>
              <a:rect l="l" t="t" r="r" b="b"/>
              <a:pathLst>
                <a:path w="533" h="723" extrusionOk="0">
                  <a:moveTo>
                    <a:pt x="0" y="0"/>
                  </a:moveTo>
                  <a:lnTo>
                    <a:pt x="120" y="159"/>
                  </a:lnTo>
                  <a:cubicBezTo>
                    <a:pt x="190" y="410"/>
                    <a:pt x="361" y="552"/>
                    <a:pt x="532" y="723"/>
                  </a:cubicBezTo>
                  <a:cubicBezTo>
                    <a:pt x="532" y="381"/>
                    <a:pt x="380" y="8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48"/>
            <p:cNvSpPr/>
            <p:nvPr/>
          </p:nvSpPr>
          <p:spPr>
            <a:xfrm>
              <a:off x="-2359339" y="3424935"/>
              <a:ext cx="297266" cy="394113"/>
            </a:xfrm>
            <a:custGeom>
              <a:avLst/>
              <a:gdLst/>
              <a:ahLst/>
              <a:cxnLst/>
              <a:rect l="l" t="t" r="r" b="b"/>
              <a:pathLst>
                <a:path w="577" h="765" extrusionOk="0">
                  <a:moveTo>
                    <a:pt x="76" y="56"/>
                  </a:moveTo>
                  <a:cubicBezTo>
                    <a:pt x="370" y="141"/>
                    <a:pt x="521" y="394"/>
                    <a:pt x="537" y="693"/>
                  </a:cubicBezTo>
                  <a:lnTo>
                    <a:pt x="537" y="693"/>
                  </a:lnTo>
                  <a:cubicBezTo>
                    <a:pt x="399" y="558"/>
                    <a:pt x="259" y="425"/>
                    <a:pt x="186" y="232"/>
                  </a:cubicBezTo>
                  <a:cubicBezTo>
                    <a:pt x="165" y="181"/>
                    <a:pt x="155" y="162"/>
                    <a:pt x="126" y="111"/>
                  </a:cubicBezTo>
                  <a:cubicBezTo>
                    <a:pt x="109" y="96"/>
                    <a:pt x="92" y="76"/>
                    <a:pt x="76" y="56"/>
                  </a:cubicBezTo>
                  <a:close/>
                  <a:moveTo>
                    <a:pt x="25" y="1"/>
                  </a:moveTo>
                  <a:cubicBezTo>
                    <a:pt x="19" y="1"/>
                    <a:pt x="14" y="5"/>
                    <a:pt x="10" y="11"/>
                  </a:cubicBezTo>
                  <a:lnTo>
                    <a:pt x="10" y="11"/>
                  </a:lnTo>
                  <a:cubicBezTo>
                    <a:pt x="4" y="18"/>
                    <a:pt x="1" y="32"/>
                    <a:pt x="6" y="42"/>
                  </a:cubicBezTo>
                  <a:cubicBezTo>
                    <a:pt x="35" y="71"/>
                    <a:pt x="66" y="111"/>
                    <a:pt x="95" y="143"/>
                  </a:cubicBezTo>
                  <a:cubicBezTo>
                    <a:pt x="136" y="191"/>
                    <a:pt x="145" y="242"/>
                    <a:pt x="177" y="311"/>
                  </a:cubicBezTo>
                  <a:cubicBezTo>
                    <a:pt x="256" y="492"/>
                    <a:pt x="405" y="624"/>
                    <a:pt x="548" y="754"/>
                  </a:cubicBezTo>
                  <a:cubicBezTo>
                    <a:pt x="551" y="762"/>
                    <a:pt x="556" y="765"/>
                    <a:pt x="561" y="765"/>
                  </a:cubicBezTo>
                  <a:cubicBezTo>
                    <a:pt x="569" y="765"/>
                    <a:pt x="576" y="757"/>
                    <a:pt x="576" y="745"/>
                  </a:cubicBezTo>
                  <a:cubicBezTo>
                    <a:pt x="576" y="741"/>
                    <a:pt x="576" y="737"/>
                    <a:pt x="576" y="733"/>
                  </a:cubicBezTo>
                  <a:lnTo>
                    <a:pt x="576" y="733"/>
                  </a:lnTo>
                  <a:cubicBezTo>
                    <a:pt x="576" y="733"/>
                    <a:pt x="576" y="733"/>
                    <a:pt x="576" y="733"/>
                  </a:cubicBezTo>
                  <a:cubicBezTo>
                    <a:pt x="576" y="733"/>
                    <a:pt x="576" y="733"/>
                    <a:pt x="576" y="733"/>
                  </a:cubicBezTo>
                  <a:lnTo>
                    <a:pt x="576" y="733"/>
                  </a:lnTo>
                  <a:cubicBezTo>
                    <a:pt x="572" y="377"/>
                    <a:pt x="392" y="82"/>
                    <a:pt x="25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48"/>
            <p:cNvSpPr/>
            <p:nvPr/>
          </p:nvSpPr>
          <p:spPr>
            <a:xfrm>
              <a:off x="-1917313" y="1482228"/>
              <a:ext cx="155588" cy="144766"/>
            </a:xfrm>
            <a:custGeom>
              <a:avLst/>
              <a:gdLst/>
              <a:ahLst/>
              <a:cxnLst/>
              <a:rect l="l" t="t" r="r" b="b"/>
              <a:pathLst>
                <a:path w="302" h="281" extrusionOk="0">
                  <a:moveTo>
                    <a:pt x="17" y="0"/>
                  </a:moveTo>
                  <a:cubicBezTo>
                    <a:pt x="11" y="0"/>
                    <a:pt x="6" y="1"/>
                    <a:pt x="0" y="1"/>
                  </a:cubicBezTo>
                  <a:cubicBezTo>
                    <a:pt x="0" y="160"/>
                    <a:pt x="171" y="271"/>
                    <a:pt x="291" y="281"/>
                  </a:cubicBezTo>
                  <a:lnTo>
                    <a:pt x="301" y="230"/>
                  </a:lnTo>
                  <a:cubicBezTo>
                    <a:pt x="225" y="135"/>
                    <a:pt x="146" y="0"/>
                    <a:pt x="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48"/>
            <p:cNvSpPr/>
            <p:nvPr/>
          </p:nvSpPr>
          <p:spPr>
            <a:xfrm>
              <a:off x="-1927616" y="1471409"/>
              <a:ext cx="180317" cy="166918"/>
            </a:xfrm>
            <a:custGeom>
              <a:avLst/>
              <a:gdLst/>
              <a:ahLst/>
              <a:cxnLst/>
              <a:rect l="l" t="t" r="r" b="b"/>
              <a:pathLst>
                <a:path w="350" h="324" extrusionOk="0">
                  <a:moveTo>
                    <a:pt x="42" y="43"/>
                  </a:moveTo>
                  <a:cubicBezTo>
                    <a:pt x="119" y="51"/>
                    <a:pt x="174" y="107"/>
                    <a:pt x="230" y="162"/>
                  </a:cubicBezTo>
                  <a:cubicBezTo>
                    <a:pt x="251" y="191"/>
                    <a:pt x="280" y="222"/>
                    <a:pt x="302" y="251"/>
                  </a:cubicBezTo>
                  <a:lnTo>
                    <a:pt x="302" y="263"/>
                  </a:lnTo>
                  <a:lnTo>
                    <a:pt x="302" y="281"/>
                  </a:lnTo>
                  <a:lnTo>
                    <a:pt x="302" y="281"/>
                  </a:lnTo>
                  <a:cubicBezTo>
                    <a:pt x="181" y="268"/>
                    <a:pt x="62" y="169"/>
                    <a:pt x="42" y="43"/>
                  </a:cubicBezTo>
                  <a:close/>
                  <a:moveTo>
                    <a:pt x="20" y="1"/>
                  </a:moveTo>
                  <a:cubicBezTo>
                    <a:pt x="10" y="1"/>
                    <a:pt x="1" y="10"/>
                    <a:pt x="1" y="22"/>
                  </a:cubicBezTo>
                  <a:cubicBezTo>
                    <a:pt x="10" y="191"/>
                    <a:pt x="160" y="311"/>
                    <a:pt x="311" y="323"/>
                  </a:cubicBezTo>
                  <a:cubicBezTo>
                    <a:pt x="312" y="323"/>
                    <a:pt x="313" y="323"/>
                    <a:pt x="314" y="323"/>
                  </a:cubicBezTo>
                  <a:lnTo>
                    <a:pt x="314" y="323"/>
                  </a:lnTo>
                  <a:cubicBezTo>
                    <a:pt x="315" y="323"/>
                    <a:pt x="316" y="323"/>
                    <a:pt x="317" y="323"/>
                  </a:cubicBezTo>
                  <a:cubicBezTo>
                    <a:pt x="324" y="323"/>
                    <a:pt x="330" y="320"/>
                    <a:pt x="331" y="313"/>
                  </a:cubicBezTo>
                  <a:lnTo>
                    <a:pt x="331" y="313"/>
                  </a:lnTo>
                  <a:cubicBezTo>
                    <a:pt x="332" y="311"/>
                    <a:pt x="332" y="309"/>
                    <a:pt x="333" y="307"/>
                  </a:cubicBezTo>
                  <a:lnTo>
                    <a:pt x="333" y="307"/>
                  </a:lnTo>
                  <a:cubicBezTo>
                    <a:pt x="342" y="288"/>
                    <a:pt x="349" y="262"/>
                    <a:pt x="340" y="241"/>
                  </a:cubicBezTo>
                  <a:cubicBezTo>
                    <a:pt x="331" y="212"/>
                    <a:pt x="280" y="162"/>
                    <a:pt x="261" y="131"/>
                  </a:cubicBezTo>
                  <a:cubicBezTo>
                    <a:pt x="201" y="61"/>
                    <a:pt x="121" y="1"/>
                    <a:pt x="2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48"/>
            <p:cNvSpPr/>
            <p:nvPr/>
          </p:nvSpPr>
          <p:spPr>
            <a:xfrm>
              <a:off x="-1716392" y="1626475"/>
              <a:ext cx="300357" cy="186495"/>
            </a:xfrm>
            <a:custGeom>
              <a:avLst/>
              <a:gdLst/>
              <a:ahLst/>
              <a:cxnLst/>
              <a:rect l="l" t="t" r="r" b="b"/>
              <a:pathLst>
                <a:path w="583" h="362" extrusionOk="0">
                  <a:moveTo>
                    <a:pt x="0" y="1"/>
                  </a:moveTo>
                  <a:lnTo>
                    <a:pt x="202" y="241"/>
                  </a:lnTo>
                  <a:cubicBezTo>
                    <a:pt x="323" y="311"/>
                    <a:pt x="443" y="352"/>
                    <a:pt x="583" y="362"/>
                  </a:cubicBezTo>
                  <a:cubicBezTo>
                    <a:pt x="482" y="131"/>
                    <a:pt x="24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48"/>
            <p:cNvSpPr/>
            <p:nvPr/>
          </p:nvSpPr>
          <p:spPr>
            <a:xfrm>
              <a:off x="-1731332" y="1616687"/>
              <a:ext cx="325602" cy="207618"/>
            </a:xfrm>
            <a:custGeom>
              <a:avLst/>
              <a:gdLst/>
              <a:ahLst/>
              <a:cxnLst/>
              <a:rect l="l" t="t" r="r" b="b"/>
              <a:pathLst>
                <a:path w="632" h="403" extrusionOk="0">
                  <a:moveTo>
                    <a:pt x="69" y="44"/>
                  </a:moveTo>
                  <a:cubicBezTo>
                    <a:pt x="282" y="63"/>
                    <a:pt x="475" y="163"/>
                    <a:pt x="576" y="357"/>
                  </a:cubicBezTo>
                  <a:lnTo>
                    <a:pt x="576" y="357"/>
                  </a:lnTo>
                  <a:cubicBezTo>
                    <a:pt x="438" y="337"/>
                    <a:pt x="294" y="301"/>
                    <a:pt x="210" y="190"/>
                  </a:cubicBezTo>
                  <a:cubicBezTo>
                    <a:pt x="161" y="142"/>
                    <a:pt x="112" y="93"/>
                    <a:pt x="69" y="44"/>
                  </a:cubicBezTo>
                  <a:close/>
                  <a:moveTo>
                    <a:pt x="29" y="0"/>
                  </a:moveTo>
                  <a:cubicBezTo>
                    <a:pt x="20" y="0"/>
                    <a:pt x="14" y="4"/>
                    <a:pt x="10" y="10"/>
                  </a:cubicBezTo>
                  <a:lnTo>
                    <a:pt x="10" y="10"/>
                  </a:lnTo>
                  <a:cubicBezTo>
                    <a:pt x="3" y="18"/>
                    <a:pt x="0" y="30"/>
                    <a:pt x="10" y="41"/>
                  </a:cubicBezTo>
                  <a:cubicBezTo>
                    <a:pt x="70" y="111"/>
                    <a:pt x="130" y="181"/>
                    <a:pt x="200" y="251"/>
                  </a:cubicBezTo>
                  <a:cubicBezTo>
                    <a:pt x="292" y="352"/>
                    <a:pt x="472" y="381"/>
                    <a:pt x="612" y="402"/>
                  </a:cubicBezTo>
                  <a:cubicBezTo>
                    <a:pt x="621" y="402"/>
                    <a:pt x="631" y="381"/>
                    <a:pt x="621" y="371"/>
                  </a:cubicBezTo>
                  <a:cubicBezTo>
                    <a:pt x="511" y="130"/>
                    <a:pt x="282" y="10"/>
                    <a:pt x="29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48"/>
            <p:cNvSpPr/>
            <p:nvPr/>
          </p:nvSpPr>
          <p:spPr>
            <a:xfrm>
              <a:off x="-2790546" y="1027332"/>
              <a:ext cx="516223" cy="258620"/>
            </a:xfrm>
            <a:custGeom>
              <a:avLst/>
              <a:gdLst/>
              <a:ahLst/>
              <a:cxnLst/>
              <a:rect l="l" t="t" r="r" b="b"/>
              <a:pathLst>
                <a:path w="1002" h="502" extrusionOk="0">
                  <a:moveTo>
                    <a:pt x="0" y="1"/>
                  </a:moveTo>
                  <a:cubicBezTo>
                    <a:pt x="111" y="270"/>
                    <a:pt x="580" y="451"/>
                    <a:pt x="843" y="501"/>
                  </a:cubicBezTo>
                  <a:lnTo>
                    <a:pt x="881" y="451"/>
                  </a:lnTo>
                  <a:cubicBezTo>
                    <a:pt x="1002" y="20"/>
                    <a:pt x="24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48"/>
            <p:cNvSpPr/>
            <p:nvPr/>
          </p:nvSpPr>
          <p:spPr>
            <a:xfrm>
              <a:off x="-2801880" y="1017544"/>
              <a:ext cx="538891" cy="279743"/>
            </a:xfrm>
            <a:custGeom>
              <a:avLst/>
              <a:gdLst/>
              <a:ahLst/>
              <a:cxnLst/>
              <a:rect l="l" t="t" r="r" b="b"/>
              <a:pathLst>
                <a:path w="1046" h="543" extrusionOk="0">
                  <a:moveTo>
                    <a:pt x="54" y="39"/>
                  </a:moveTo>
                  <a:cubicBezTo>
                    <a:pt x="325" y="40"/>
                    <a:pt x="977" y="65"/>
                    <a:pt x="887" y="458"/>
                  </a:cubicBezTo>
                  <a:lnTo>
                    <a:pt x="887" y="458"/>
                  </a:lnTo>
                  <a:cubicBezTo>
                    <a:pt x="886" y="458"/>
                    <a:pt x="885" y="459"/>
                    <a:pt x="884" y="460"/>
                  </a:cubicBezTo>
                  <a:cubicBezTo>
                    <a:pt x="884" y="470"/>
                    <a:pt x="874" y="470"/>
                    <a:pt x="874" y="482"/>
                  </a:cubicBezTo>
                  <a:lnTo>
                    <a:pt x="855" y="501"/>
                  </a:lnTo>
                  <a:cubicBezTo>
                    <a:pt x="814" y="491"/>
                    <a:pt x="783" y="482"/>
                    <a:pt x="744" y="470"/>
                  </a:cubicBezTo>
                  <a:cubicBezTo>
                    <a:pt x="653" y="441"/>
                    <a:pt x="564" y="410"/>
                    <a:pt x="472" y="371"/>
                  </a:cubicBezTo>
                  <a:cubicBezTo>
                    <a:pt x="311" y="305"/>
                    <a:pt x="132" y="202"/>
                    <a:pt x="54" y="39"/>
                  </a:cubicBezTo>
                  <a:close/>
                  <a:moveTo>
                    <a:pt x="22" y="0"/>
                  </a:moveTo>
                  <a:cubicBezTo>
                    <a:pt x="0" y="0"/>
                    <a:pt x="0" y="20"/>
                    <a:pt x="0" y="29"/>
                  </a:cubicBezTo>
                  <a:cubicBezTo>
                    <a:pt x="133" y="340"/>
                    <a:pt x="564" y="470"/>
                    <a:pt x="865" y="542"/>
                  </a:cubicBezTo>
                  <a:cubicBezTo>
                    <a:pt x="874" y="542"/>
                    <a:pt x="874" y="542"/>
                    <a:pt x="884" y="530"/>
                  </a:cubicBezTo>
                  <a:cubicBezTo>
                    <a:pt x="892" y="522"/>
                    <a:pt x="900" y="508"/>
                    <a:pt x="909" y="492"/>
                  </a:cubicBezTo>
                  <a:lnTo>
                    <a:pt x="909" y="492"/>
                  </a:lnTo>
                  <a:cubicBezTo>
                    <a:pt x="916" y="491"/>
                    <a:pt x="922" y="488"/>
                    <a:pt x="925" y="482"/>
                  </a:cubicBezTo>
                  <a:cubicBezTo>
                    <a:pt x="1045" y="20"/>
                    <a:pt x="301" y="0"/>
                    <a:pt x="2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48"/>
            <p:cNvSpPr/>
            <p:nvPr/>
          </p:nvSpPr>
          <p:spPr>
            <a:xfrm>
              <a:off x="-2874005" y="1217945"/>
              <a:ext cx="574955" cy="347231"/>
            </a:xfrm>
            <a:custGeom>
              <a:avLst/>
              <a:gdLst/>
              <a:ahLst/>
              <a:cxnLst/>
              <a:rect l="l" t="t" r="r" b="b"/>
              <a:pathLst>
                <a:path w="1116" h="674" extrusionOk="0">
                  <a:moveTo>
                    <a:pt x="792" y="1"/>
                  </a:moveTo>
                  <a:cubicBezTo>
                    <a:pt x="447" y="1"/>
                    <a:pt x="88" y="374"/>
                    <a:pt x="1" y="673"/>
                  </a:cubicBezTo>
                  <a:cubicBezTo>
                    <a:pt x="140" y="574"/>
                    <a:pt x="352" y="543"/>
                    <a:pt x="523" y="493"/>
                  </a:cubicBezTo>
                  <a:cubicBezTo>
                    <a:pt x="774" y="403"/>
                    <a:pt x="954" y="322"/>
                    <a:pt x="1116" y="122"/>
                  </a:cubicBezTo>
                  <a:lnTo>
                    <a:pt x="1065" y="93"/>
                  </a:lnTo>
                  <a:cubicBezTo>
                    <a:pt x="979" y="28"/>
                    <a:pt x="886" y="1"/>
                    <a:pt x="7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48"/>
            <p:cNvSpPr/>
            <p:nvPr/>
          </p:nvSpPr>
          <p:spPr>
            <a:xfrm>
              <a:off x="-2887400" y="1206611"/>
              <a:ext cx="603290" cy="365778"/>
            </a:xfrm>
            <a:custGeom>
              <a:avLst/>
              <a:gdLst/>
              <a:ahLst/>
              <a:cxnLst/>
              <a:rect l="l" t="t" r="r" b="b"/>
              <a:pathLst>
                <a:path w="1171" h="710" extrusionOk="0">
                  <a:moveTo>
                    <a:pt x="809" y="44"/>
                  </a:moveTo>
                  <a:cubicBezTo>
                    <a:pt x="901" y="44"/>
                    <a:pt x="994" y="71"/>
                    <a:pt x="1081" y="134"/>
                  </a:cubicBezTo>
                  <a:cubicBezTo>
                    <a:pt x="1085" y="135"/>
                    <a:pt x="1089" y="136"/>
                    <a:pt x="1092" y="136"/>
                  </a:cubicBezTo>
                  <a:cubicBezTo>
                    <a:pt x="1094" y="136"/>
                    <a:pt x="1095" y="136"/>
                    <a:pt x="1096" y="136"/>
                  </a:cubicBezTo>
                  <a:lnTo>
                    <a:pt x="1096" y="136"/>
                  </a:lnTo>
                  <a:cubicBezTo>
                    <a:pt x="1102" y="137"/>
                    <a:pt x="1109" y="140"/>
                    <a:pt x="1114" y="143"/>
                  </a:cubicBezTo>
                  <a:lnTo>
                    <a:pt x="1114" y="143"/>
                  </a:lnTo>
                  <a:cubicBezTo>
                    <a:pt x="977" y="303"/>
                    <a:pt x="802" y="397"/>
                    <a:pt x="600" y="476"/>
                  </a:cubicBezTo>
                  <a:cubicBezTo>
                    <a:pt x="420" y="541"/>
                    <a:pt x="217" y="554"/>
                    <a:pt x="52" y="653"/>
                  </a:cubicBezTo>
                  <a:lnTo>
                    <a:pt x="52" y="653"/>
                  </a:lnTo>
                  <a:cubicBezTo>
                    <a:pt x="170" y="365"/>
                    <a:pt x="490" y="44"/>
                    <a:pt x="809" y="44"/>
                  </a:cubicBezTo>
                  <a:close/>
                  <a:moveTo>
                    <a:pt x="812" y="0"/>
                  </a:moveTo>
                  <a:cubicBezTo>
                    <a:pt x="459" y="0"/>
                    <a:pt x="109" y="370"/>
                    <a:pt x="7" y="685"/>
                  </a:cubicBezTo>
                  <a:cubicBezTo>
                    <a:pt x="1" y="699"/>
                    <a:pt x="9" y="710"/>
                    <a:pt x="21" y="710"/>
                  </a:cubicBezTo>
                  <a:cubicBezTo>
                    <a:pt x="26" y="710"/>
                    <a:pt x="31" y="708"/>
                    <a:pt x="36" y="705"/>
                  </a:cubicBezTo>
                  <a:cubicBezTo>
                    <a:pt x="227" y="584"/>
                    <a:pt x="458" y="565"/>
                    <a:pt x="670" y="486"/>
                  </a:cubicBezTo>
                  <a:cubicBezTo>
                    <a:pt x="860" y="416"/>
                    <a:pt x="1031" y="315"/>
                    <a:pt x="1161" y="153"/>
                  </a:cubicBezTo>
                  <a:cubicBezTo>
                    <a:pt x="1170" y="144"/>
                    <a:pt x="1170" y="134"/>
                    <a:pt x="1151" y="124"/>
                  </a:cubicBezTo>
                  <a:cubicBezTo>
                    <a:pt x="1142" y="115"/>
                    <a:pt x="1120" y="103"/>
                    <a:pt x="1101" y="93"/>
                  </a:cubicBezTo>
                  <a:lnTo>
                    <a:pt x="1101" y="93"/>
                  </a:lnTo>
                  <a:cubicBezTo>
                    <a:pt x="1101" y="93"/>
                    <a:pt x="1101" y="93"/>
                    <a:pt x="1101" y="93"/>
                  </a:cubicBezTo>
                  <a:cubicBezTo>
                    <a:pt x="1008" y="28"/>
                    <a:pt x="910" y="0"/>
                    <a:pt x="81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48"/>
            <p:cNvSpPr/>
            <p:nvPr/>
          </p:nvSpPr>
          <p:spPr>
            <a:xfrm>
              <a:off x="-2522651" y="1275644"/>
              <a:ext cx="243686" cy="480148"/>
            </a:xfrm>
            <a:custGeom>
              <a:avLst/>
              <a:gdLst/>
              <a:ahLst/>
              <a:cxnLst/>
              <a:rect l="l" t="t" r="r" b="b"/>
              <a:pathLst>
                <a:path w="473" h="932" extrusionOk="0">
                  <a:moveTo>
                    <a:pt x="421" y="0"/>
                  </a:moveTo>
                  <a:cubicBezTo>
                    <a:pt x="133" y="111"/>
                    <a:pt x="0" y="672"/>
                    <a:pt x="101" y="932"/>
                  </a:cubicBezTo>
                  <a:cubicBezTo>
                    <a:pt x="282" y="662"/>
                    <a:pt x="453" y="421"/>
                    <a:pt x="472" y="80"/>
                  </a:cubicBezTo>
                  <a:lnTo>
                    <a:pt x="4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48"/>
            <p:cNvSpPr/>
            <p:nvPr/>
          </p:nvSpPr>
          <p:spPr>
            <a:xfrm>
              <a:off x="-2537592" y="1264310"/>
              <a:ext cx="269446" cy="505392"/>
            </a:xfrm>
            <a:custGeom>
              <a:avLst/>
              <a:gdLst/>
              <a:ahLst/>
              <a:cxnLst/>
              <a:rect l="l" t="t" r="r" b="b"/>
              <a:pathLst>
                <a:path w="523" h="981" extrusionOk="0">
                  <a:moveTo>
                    <a:pt x="440" y="46"/>
                  </a:moveTo>
                  <a:lnTo>
                    <a:pt x="440" y="46"/>
                  </a:lnTo>
                  <a:cubicBezTo>
                    <a:pt x="466" y="87"/>
                    <a:pt x="481" y="109"/>
                    <a:pt x="472" y="171"/>
                  </a:cubicBezTo>
                  <a:cubicBezTo>
                    <a:pt x="463" y="263"/>
                    <a:pt x="431" y="352"/>
                    <a:pt x="402" y="443"/>
                  </a:cubicBezTo>
                  <a:cubicBezTo>
                    <a:pt x="336" y="610"/>
                    <a:pt x="228" y="760"/>
                    <a:pt x="134" y="907"/>
                  </a:cubicBezTo>
                  <a:lnTo>
                    <a:pt x="134" y="907"/>
                  </a:lnTo>
                  <a:cubicBezTo>
                    <a:pt x="94" y="762"/>
                    <a:pt x="115" y="608"/>
                    <a:pt x="150" y="463"/>
                  </a:cubicBezTo>
                  <a:cubicBezTo>
                    <a:pt x="199" y="307"/>
                    <a:pt x="288" y="120"/>
                    <a:pt x="440" y="46"/>
                  </a:cubicBezTo>
                  <a:close/>
                  <a:moveTo>
                    <a:pt x="452" y="1"/>
                  </a:moveTo>
                  <a:cubicBezTo>
                    <a:pt x="448" y="1"/>
                    <a:pt x="445" y="1"/>
                    <a:pt x="441" y="3"/>
                  </a:cubicBezTo>
                  <a:cubicBezTo>
                    <a:pt x="121" y="133"/>
                    <a:pt x="0" y="665"/>
                    <a:pt x="111" y="966"/>
                  </a:cubicBezTo>
                  <a:cubicBezTo>
                    <a:pt x="111" y="976"/>
                    <a:pt x="116" y="980"/>
                    <a:pt x="122" y="980"/>
                  </a:cubicBezTo>
                  <a:cubicBezTo>
                    <a:pt x="128" y="980"/>
                    <a:pt x="135" y="976"/>
                    <a:pt x="140" y="966"/>
                  </a:cubicBezTo>
                  <a:cubicBezTo>
                    <a:pt x="143" y="962"/>
                    <a:pt x="146" y="958"/>
                    <a:pt x="148" y="954"/>
                  </a:cubicBezTo>
                  <a:lnTo>
                    <a:pt x="148" y="954"/>
                  </a:lnTo>
                  <a:cubicBezTo>
                    <a:pt x="149" y="954"/>
                    <a:pt x="149" y="954"/>
                    <a:pt x="150" y="954"/>
                  </a:cubicBezTo>
                  <a:cubicBezTo>
                    <a:pt x="149" y="954"/>
                    <a:pt x="149" y="953"/>
                    <a:pt x="149" y="953"/>
                  </a:cubicBezTo>
                  <a:lnTo>
                    <a:pt x="149" y="953"/>
                  </a:lnTo>
                  <a:cubicBezTo>
                    <a:pt x="266" y="786"/>
                    <a:pt x="373" y="619"/>
                    <a:pt x="450" y="424"/>
                  </a:cubicBezTo>
                  <a:cubicBezTo>
                    <a:pt x="491" y="333"/>
                    <a:pt x="511" y="232"/>
                    <a:pt x="523" y="133"/>
                  </a:cubicBezTo>
                  <a:cubicBezTo>
                    <a:pt x="523" y="86"/>
                    <a:pt x="496" y="66"/>
                    <a:pt x="469" y="23"/>
                  </a:cubicBezTo>
                  <a:lnTo>
                    <a:pt x="469" y="23"/>
                  </a:lnTo>
                  <a:cubicBezTo>
                    <a:pt x="472" y="12"/>
                    <a:pt x="465" y="1"/>
                    <a:pt x="45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48"/>
            <p:cNvSpPr/>
            <p:nvPr/>
          </p:nvSpPr>
          <p:spPr>
            <a:xfrm>
              <a:off x="-2320700" y="1213824"/>
              <a:ext cx="403911" cy="175676"/>
            </a:xfrm>
            <a:custGeom>
              <a:avLst/>
              <a:gdLst/>
              <a:ahLst/>
              <a:cxnLst/>
              <a:rect l="l" t="t" r="r" b="b"/>
              <a:pathLst>
                <a:path w="784" h="341" extrusionOk="0">
                  <a:moveTo>
                    <a:pt x="225" y="1"/>
                  </a:moveTo>
                  <a:cubicBezTo>
                    <a:pt x="144" y="1"/>
                    <a:pt x="66" y="27"/>
                    <a:pt x="1" y="89"/>
                  </a:cubicBezTo>
                  <a:lnTo>
                    <a:pt x="61" y="161"/>
                  </a:lnTo>
                  <a:cubicBezTo>
                    <a:pt x="217" y="268"/>
                    <a:pt x="448" y="340"/>
                    <a:pt x="653" y="340"/>
                  </a:cubicBezTo>
                  <a:cubicBezTo>
                    <a:pt x="698" y="340"/>
                    <a:pt x="742" y="337"/>
                    <a:pt x="783" y="330"/>
                  </a:cubicBezTo>
                  <a:cubicBezTo>
                    <a:pt x="661" y="166"/>
                    <a:pt x="431" y="1"/>
                    <a:pt x="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48"/>
            <p:cNvSpPr/>
            <p:nvPr/>
          </p:nvSpPr>
          <p:spPr>
            <a:xfrm>
              <a:off x="-2334610" y="1206096"/>
              <a:ext cx="432247" cy="194223"/>
            </a:xfrm>
            <a:custGeom>
              <a:avLst/>
              <a:gdLst/>
              <a:ahLst/>
              <a:cxnLst/>
              <a:rect l="l" t="t" r="r" b="b"/>
              <a:pathLst>
                <a:path w="839" h="377" extrusionOk="0">
                  <a:moveTo>
                    <a:pt x="256" y="35"/>
                  </a:moveTo>
                  <a:cubicBezTo>
                    <a:pt x="451" y="35"/>
                    <a:pt x="656" y="188"/>
                    <a:pt x="778" y="330"/>
                  </a:cubicBezTo>
                  <a:lnTo>
                    <a:pt x="778" y="330"/>
                  </a:lnTo>
                  <a:cubicBezTo>
                    <a:pt x="739" y="334"/>
                    <a:pt x="699" y="337"/>
                    <a:pt x="659" y="337"/>
                  </a:cubicBezTo>
                  <a:cubicBezTo>
                    <a:pt x="435" y="337"/>
                    <a:pt x="205" y="263"/>
                    <a:pt x="49" y="106"/>
                  </a:cubicBezTo>
                  <a:lnTo>
                    <a:pt x="49" y="106"/>
                  </a:lnTo>
                  <a:cubicBezTo>
                    <a:pt x="113" y="56"/>
                    <a:pt x="184" y="35"/>
                    <a:pt x="256" y="35"/>
                  </a:cubicBezTo>
                  <a:close/>
                  <a:moveTo>
                    <a:pt x="260" y="0"/>
                  </a:moveTo>
                  <a:cubicBezTo>
                    <a:pt x="176" y="0"/>
                    <a:pt x="93" y="25"/>
                    <a:pt x="18" y="86"/>
                  </a:cubicBezTo>
                  <a:lnTo>
                    <a:pt x="18" y="86"/>
                  </a:lnTo>
                  <a:cubicBezTo>
                    <a:pt x="8" y="87"/>
                    <a:pt x="0" y="94"/>
                    <a:pt x="1" y="103"/>
                  </a:cubicBezTo>
                  <a:lnTo>
                    <a:pt x="1" y="103"/>
                  </a:lnTo>
                  <a:cubicBezTo>
                    <a:pt x="0" y="108"/>
                    <a:pt x="4" y="114"/>
                    <a:pt x="10" y="118"/>
                  </a:cubicBezTo>
                  <a:lnTo>
                    <a:pt x="10" y="118"/>
                  </a:lnTo>
                  <a:cubicBezTo>
                    <a:pt x="176" y="298"/>
                    <a:pt x="429" y="376"/>
                    <a:pt x="671" y="376"/>
                  </a:cubicBezTo>
                  <a:cubicBezTo>
                    <a:pt x="721" y="376"/>
                    <a:pt x="771" y="373"/>
                    <a:pt x="820" y="366"/>
                  </a:cubicBezTo>
                  <a:cubicBezTo>
                    <a:pt x="839" y="366"/>
                    <a:pt x="839" y="335"/>
                    <a:pt x="829" y="325"/>
                  </a:cubicBezTo>
                  <a:cubicBezTo>
                    <a:pt x="701" y="168"/>
                    <a:pt x="476" y="0"/>
                    <a:pt x="26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48"/>
            <p:cNvSpPr/>
            <p:nvPr/>
          </p:nvSpPr>
          <p:spPr>
            <a:xfrm>
              <a:off x="-2232604" y="1879424"/>
              <a:ext cx="279750" cy="197829"/>
            </a:xfrm>
            <a:custGeom>
              <a:avLst/>
              <a:gdLst/>
              <a:ahLst/>
              <a:cxnLst/>
              <a:rect l="l" t="t" r="r" b="b"/>
              <a:pathLst>
                <a:path w="543" h="384" extrusionOk="0">
                  <a:moveTo>
                    <a:pt x="1" y="1"/>
                  </a:moveTo>
                  <a:lnTo>
                    <a:pt x="1" y="1"/>
                  </a:lnTo>
                  <a:cubicBezTo>
                    <a:pt x="140" y="232"/>
                    <a:pt x="270" y="333"/>
                    <a:pt x="542" y="384"/>
                  </a:cubicBezTo>
                  <a:lnTo>
                    <a:pt x="521" y="282"/>
                  </a:lnTo>
                  <a:cubicBezTo>
                    <a:pt x="482" y="83"/>
                    <a:pt x="181" y="4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48"/>
            <p:cNvSpPr/>
            <p:nvPr/>
          </p:nvSpPr>
          <p:spPr>
            <a:xfrm>
              <a:off x="-2248575" y="1869636"/>
              <a:ext cx="305509" cy="217406"/>
            </a:xfrm>
            <a:custGeom>
              <a:avLst/>
              <a:gdLst/>
              <a:ahLst/>
              <a:cxnLst/>
              <a:rect l="l" t="t" r="r" b="b"/>
              <a:pathLst>
                <a:path w="593" h="422" extrusionOk="0">
                  <a:moveTo>
                    <a:pt x="66" y="48"/>
                  </a:moveTo>
                  <a:cubicBezTo>
                    <a:pt x="245" y="76"/>
                    <a:pt x="486" y="118"/>
                    <a:pt x="532" y="311"/>
                  </a:cubicBezTo>
                  <a:cubicBezTo>
                    <a:pt x="539" y="333"/>
                    <a:pt x="541" y="354"/>
                    <a:pt x="545" y="375"/>
                  </a:cubicBezTo>
                  <a:lnTo>
                    <a:pt x="545" y="375"/>
                  </a:lnTo>
                  <a:cubicBezTo>
                    <a:pt x="334" y="327"/>
                    <a:pt x="186" y="227"/>
                    <a:pt x="66" y="48"/>
                  </a:cubicBezTo>
                  <a:close/>
                  <a:moveTo>
                    <a:pt x="32" y="0"/>
                  </a:moveTo>
                  <a:cubicBezTo>
                    <a:pt x="10" y="0"/>
                    <a:pt x="0" y="20"/>
                    <a:pt x="10" y="32"/>
                  </a:cubicBezTo>
                  <a:cubicBezTo>
                    <a:pt x="142" y="251"/>
                    <a:pt x="311" y="371"/>
                    <a:pt x="564" y="422"/>
                  </a:cubicBezTo>
                  <a:cubicBezTo>
                    <a:pt x="583" y="422"/>
                    <a:pt x="593" y="412"/>
                    <a:pt x="583" y="393"/>
                  </a:cubicBezTo>
                  <a:cubicBezTo>
                    <a:pt x="583" y="363"/>
                    <a:pt x="583" y="336"/>
                    <a:pt x="575" y="306"/>
                  </a:cubicBezTo>
                  <a:lnTo>
                    <a:pt x="575" y="306"/>
                  </a:lnTo>
                  <a:cubicBezTo>
                    <a:pt x="575" y="305"/>
                    <a:pt x="574" y="303"/>
                    <a:pt x="573" y="301"/>
                  </a:cubicBezTo>
                  <a:lnTo>
                    <a:pt x="573" y="301"/>
                  </a:lnTo>
                  <a:cubicBezTo>
                    <a:pt x="573" y="301"/>
                    <a:pt x="573" y="301"/>
                    <a:pt x="573" y="301"/>
                  </a:cubicBezTo>
                  <a:cubicBezTo>
                    <a:pt x="573" y="296"/>
                    <a:pt x="572" y="293"/>
                    <a:pt x="570" y="290"/>
                  </a:cubicBezTo>
                  <a:lnTo>
                    <a:pt x="570" y="290"/>
                  </a:lnTo>
                  <a:cubicBezTo>
                    <a:pt x="503" y="69"/>
                    <a:pt x="218" y="41"/>
                    <a:pt x="32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48"/>
            <p:cNvSpPr/>
            <p:nvPr/>
          </p:nvSpPr>
          <p:spPr>
            <a:xfrm>
              <a:off x="-1772547" y="3290991"/>
              <a:ext cx="124677" cy="232346"/>
            </a:xfrm>
            <a:custGeom>
              <a:avLst/>
              <a:gdLst/>
              <a:ahLst/>
              <a:cxnLst/>
              <a:rect l="l" t="t" r="r" b="b"/>
              <a:pathLst>
                <a:path w="242" h="451" extrusionOk="0">
                  <a:moveTo>
                    <a:pt x="30" y="1"/>
                  </a:moveTo>
                  <a:cubicBezTo>
                    <a:pt x="1" y="150"/>
                    <a:pt x="49" y="371"/>
                    <a:pt x="131" y="451"/>
                  </a:cubicBezTo>
                  <a:lnTo>
                    <a:pt x="181" y="432"/>
                  </a:lnTo>
                  <a:cubicBezTo>
                    <a:pt x="242" y="282"/>
                    <a:pt x="169" y="80"/>
                    <a:pt x="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48"/>
            <p:cNvSpPr/>
            <p:nvPr/>
          </p:nvSpPr>
          <p:spPr>
            <a:xfrm>
              <a:off x="-1783365" y="3278627"/>
              <a:ext cx="124161" cy="257075"/>
            </a:xfrm>
            <a:custGeom>
              <a:avLst/>
              <a:gdLst/>
              <a:ahLst/>
              <a:cxnLst/>
              <a:rect l="l" t="t" r="r" b="b"/>
              <a:pathLst>
                <a:path w="241" h="499" extrusionOk="0">
                  <a:moveTo>
                    <a:pt x="64" y="60"/>
                  </a:moveTo>
                  <a:cubicBezTo>
                    <a:pt x="130" y="111"/>
                    <a:pt x="173" y="184"/>
                    <a:pt x="190" y="275"/>
                  </a:cubicBezTo>
                  <a:cubicBezTo>
                    <a:pt x="212" y="326"/>
                    <a:pt x="202" y="376"/>
                    <a:pt x="190" y="427"/>
                  </a:cubicBezTo>
                  <a:cubicBezTo>
                    <a:pt x="183" y="441"/>
                    <a:pt x="170" y="445"/>
                    <a:pt x="156" y="450"/>
                  </a:cubicBezTo>
                  <a:lnTo>
                    <a:pt x="156" y="450"/>
                  </a:lnTo>
                  <a:cubicBezTo>
                    <a:pt x="76" y="356"/>
                    <a:pt x="47" y="192"/>
                    <a:pt x="64" y="60"/>
                  </a:cubicBezTo>
                  <a:close/>
                  <a:moveTo>
                    <a:pt x="50" y="0"/>
                  </a:moveTo>
                  <a:cubicBezTo>
                    <a:pt x="41" y="0"/>
                    <a:pt x="31" y="8"/>
                    <a:pt x="31" y="15"/>
                  </a:cubicBezTo>
                  <a:cubicBezTo>
                    <a:pt x="0" y="164"/>
                    <a:pt x="31" y="367"/>
                    <a:pt x="130" y="487"/>
                  </a:cubicBezTo>
                  <a:cubicBezTo>
                    <a:pt x="131" y="488"/>
                    <a:pt x="132" y="488"/>
                    <a:pt x="133" y="489"/>
                  </a:cubicBezTo>
                  <a:lnTo>
                    <a:pt x="133" y="489"/>
                  </a:lnTo>
                  <a:cubicBezTo>
                    <a:pt x="135" y="494"/>
                    <a:pt x="140" y="498"/>
                    <a:pt x="145" y="498"/>
                  </a:cubicBezTo>
                  <a:cubicBezTo>
                    <a:pt x="147" y="498"/>
                    <a:pt x="150" y="498"/>
                    <a:pt x="152" y="497"/>
                  </a:cubicBezTo>
                  <a:cubicBezTo>
                    <a:pt x="171" y="487"/>
                    <a:pt x="212" y="475"/>
                    <a:pt x="222" y="465"/>
                  </a:cubicBezTo>
                  <a:cubicBezTo>
                    <a:pt x="241" y="415"/>
                    <a:pt x="241" y="345"/>
                    <a:pt x="241" y="294"/>
                  </a:cubicBezTo>
                  <a:cubicBezTo>
                    <a:pt x="231" y="174"/>
                    <a:pt x="161" y="66"/>
                    <a:pt x="60" y="5"/>
                  </a:cubicBezTo>
                  <a:cubicBezTo>
                    <a:pt x="57" y="2"/>
                    <a:pt x="54" y="0"/>
                    <a:pt x="50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48"/>
            <p:cNvSpPr/>
            <p:nvPr/>
          </p:nvSpPr>
          <p:spPr>
            <a:xfrm>
              <a:off x="-1085294" y="1688296"/>
              <a:ext cx="289538" cy="470875"/>
            </a:xfrm>
            <a:custGeom>
              <a:avLst/>
              <a:gdLst/>
              <a:ahLst/>
              <a:cxnLst/>
              <a:rect l="l" t="t" r="r" b="b"/>
              <a:pathLst>
                <a:path w="562" h="914" extrusionOk="0">
                  <a:moveTo>
                    <a:pt x="280" y="1"/>
                  </a:moveTo>
                  <a:lnTo>
                    <a:pt x="181" y="11"/>
                  </a:lnTo>
                  <a:cubicBezTo>
                    <a:pt x="1" y="92"/>
                    <a:pt x="391" y="815"/>
                    <a:pt x="521" y="913"/>
                  </a:cubicBezTo>
                  <a:cubicBezTo>
                    <a:pt x="562" y="634"/>
                    <a:pt x="473" y="222"/>
                    <a:pt x="2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48"/>
            <p:cNvSpPr/>
            <p:nvPr/>
          </p:nvSpPr>
          <p:spPr>
            <a:xfrm>
              <a:off x="-1065202" y="1681083"/>
              <a:ext cx="269446" cy="490967"/>
            </a:xfrm>
            <a:custGeom>
              <a:avLst/>
              <a:gdLst/>
              <a:ahLst/>
              <a:cxnLst/>
              <a:rect l="l" t="t" r="r" b="b"/>
              <a:pathLst>
                <a:path w="523" h="953" extrusionOk="0">
                  <a:moveTo>
                    <a:pt x="219" y="43"/>
                  </a:moveTo>
                  <a:cubicBezTo>
                    <a:pt x="243" y="43"/>
                    <a:pt x="248" y="57"/>
                    <a:pt x="272" y="97"/>
                  </a:cubicBezTo>
                  <a:cubicBezTo>
                    <a:pt x="333" y="176"/>
                    <a:pt x="373" y="277"/>
                    <a:pt x="402" y="366"/>
                  </a:cubicBezTo>
                  <a:cubicBezTo>
                    <a:pt x="458" y="535"/>
                    <a:pt x="479" y="720"/>
                    <a:pt x="466" y="891"/>
                  </a:cubicBezTo>
                  <a:lnTo>
                    <a:pt x="466" y="891"/>
                  </a:lnTo>
                  <a:cubicBezTo>
                    <a:pt x="369" y="790"/>
                    <a:pt x="296" y="637"/>
                    <a:pt x="241" y="518"/>
                  </a:cubicBezTo>
                  <a:cubicBezTo>
                    <a:pt x="202" y="436"/>
                    <a:pt x="22" y="106"/>
                    <a:pt x="152" y="46"/>
                  </a:cubicBezTo>
                  <a:lnTo>
                    <a:pt x="193" y="46"/>
                  </a:lnTo>
                  <a:cubicBezTo>
                    <a:pt x="204" y="44"/>
                    <a:pt x="212" y="43"/>
                    <a:pt x="219" y="43"/>
                  </a:cubicBezTo>
                  <a:close/>
                  <a:moveTo>
                    <a:pt x="215" y="0"/>
                  </a:moveTo>
                  <a:cubicBezTo>
                    <a:pt x="194" y="0"/>
                    <a:pt x="171" y="5"/>
                    <a:pt x="148" y="5"/>
                  </a:cubicBezTo>
                  <a:lnTo>
                    <a:pt x="148" y="5"/>
                  </a:lnTo>
                  <a:cubicBezTo>
                    <a:pt x="146" y="4"/>
                    <a:pt x="143" y="3"/>
                    <a:pt x="140" y="3"/>
                  </a:cubicBezTo>
                  <a:cubicBezTo>
                    <a:pt x="138" y="3"/>
                    <a:pt x="135" y="4"/>
                    <a:pt x="133" y="5"/>
                  </a:cubicBezTo>
                  <a:cubicBezTo>
                    <a:pt x="0" y="75"/>
                    <a:pt x="111" y="325"/>
                    <a:pt x="152" y="417"/>
                  </a:cubicBezTo>
                  <a:cubicBezTo>
                    <a:pt x="222" y="598"/>
                    <a:pt x="323" y="819"/>
                    <a:pt x="463" y="949"/>
                  </a:cubicBezTo>
                  <a:cubicBezTo>
                    <a:pt x="468" y="952"/>
                    <a:pt x="472" y="953"/>
                    <a:pt x="476" y="953"/>
                  </a:cubicBezTo>
                  <a:cubicBezTo>
                    <a:pt x="488" y="953"/>
                    <a:pt x="496" y="943"/>
                    <a:pt x="503" y="927"/>
                  </a:cubicBezTo>
                  <a:cubicBezTo>
                    <a:pt x="523" y="708"/>
                    <a:pt x="494" y="487"/>
                    <a:pt x="412" y="277"/>
                  </a:cubicBezTo>
                  <a:cubicBezTo>
                    <a:pt x="383" y="186"/>
                    <a:pt x="342" y="97"/>
                    <a:pt x="272" y="25"/>
                  </a:cubicBezTo>
                  <a:cubicBezTo>
                    <a:pt x="257" y="5"/>
                    <a:pt x="237" y="0"/>
                    <a:pt x="215" y="0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48"/>
            <p:cNvSpPr/>
            <p:nvPr/>
          </p:nvSpPr>
          <p:spPr>
            <a:xfrm>
              <a:off x="-2093505" y="2189557"/>
              <a:ext cx="140648" cy="264803"/>
            </a:xfrm>
            <a:custGeom>
              <a:avLst/>
              <a:gdLst/>
              <a:ahLst/>
              <a:cxnLst/>
              <a:rect l="l" t="t" r="r" b="b"/>
              <a:pathLst>
                <a:path w="273" h="514" extrusionOk="0">
                  <a:moveTo>
                    <a:pt x="82" y="1"/>
                  </a:moveTo>
                  <a:cubicBezTo>
                    <a:pt x="0" y="102"/>
                    <a:pt x="10" y="422"/>
                    <a:pt x="121" y="513"/>
                  </a:cubicBezTo>
                  <a:cubicBezTo>
                    <a:pt x="272" y="463"/>
                    <a:pt x="202" y="61"/>
                    <a:pt x="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48"/>
            <p:cNvSpPr/>
            <p:nvPr/>
          </p:nvSpPr>
          <p:spPr>
            <a:xfrm>
              <a:off x="-2113597" y="2180799"/>
              <a:ext cx="175681" cy="284895"/>
            </a:xfrm>
            <a:custGeom>
              <a:avLst/>
              <a:gdLst/>
              <a:ahLst/>
              <a:cxnLst/>
              <a:rect l="l" t="t" r="r" b="b"/>
              <a:pathLst>
                <a:path w="341" h="553" extrusionOk="0">
                  <a:moveTo>
                    <a:pt x="126" y="51"/>
                  </a:moveTo>
                  <a:cubicBezTo>
                    <a:pt x="225" y="134"/>
                    <a:pt x="280" y="442"/>
                    <a:pt x="157" y="508"/>
                  </a:cubicBezTo>
                  <a:lnTo>
                    <a:pt x="157" y="508"/>
                  </a:lnTo>
                  <a:cubicBezTo>
                    <a:pt x="66" y="397"/>
                    <a:pt x="54" y="173"/>
                    <a:pt x="126" y="51"/>
                  </a:cubicBezTo>
                  <a:close/>
                  <a:moveTo>
                    <a:pt x="115" y="1"/>
                  </a:moveTo>
                  <a:cubicBezTo>
                    <a:pt x="110" y="1"/>
                    <a:pt x="104" y="3"/>
                    <a:pt x="99" y="8"/>
                  </a:cubicBezTo>
                  <a:cubicBezTo>
                    <a:pt x="1" y="150"/>
                    <a:pt x="20" y="429"/>
                    <a:pt x="150" y="550"/>
                  </a:cubicBezTo>
                  <a:cubicBezTo>
                    <a:pt x="152" y="552"/>
                    <a:pt x="154" y="552"/>
                    <a:pt x="157" y="552"/>
                  </a:cubicBezTo>
                  <a:cubicBezTo>
                    <a:pt x="159" y="552"/>
                    <a:pt x="161" y="552"/>
                    <a:pt x="163" y="551"/>
                  </a:cubicBezTo>
                  <a:lnTo>
                    <a:pt x="163" y="551"/>
                  </a:lnTo>
                  <a:cubicBezTo>
                    <a:pt x="165" y="551"/>
                    <a:pt x="167" y="550"/>
                    <a:pt x="169" y="550"/>
                  </a:cubicBezTo>
                  <a:cubicBezTo>
                    <a:pt x="340" y="480"/>
                    <a:pt x="280" y="78"/>
                    <a:pt x="131" y="8"/>
                  </a:cubicBezTo>
                  <a:cubicBezTo>
                    <a:pt x="126" y="3"/>
                    <a:pt x="120" y="1"/>
                    <a:pt x="115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48"/>
            <p:cNvSpPr/>
            <p:nvPr/>
          </p:nvSpPr>
          <p:spPr>
            <a:xfrm>
              <a:off x="-2330488" y="3942166"/>
              <a:ext cx="1193701" cy="766073"/>
            </a:xfrm>
            <a:custGeom>
              <a:avLst/>
              <a:gdLst/>
              <a:ahLst/>
              <a:cxnLst/>
              <a:rect l="l" t="t" r="r" b="b"/>
              <a:pathLst>
                <a:path w="2317" h="1487" extrusionOk="0">
                  <a:moveTo>
                    <a:pt x="210" y="1"/>
                  </a:moveTo>
                  <a:cubicBezTo>
                    <a:pt x="0" y="853"/>
                    <a:pt x="431" y="1486"/>
                    <a:pt x="1132" y="1486"/>
                  </a:cubicBezTo>
                  <a:cubicBezTo>
                    <a:pt x="1845" y="1486"/>
                    <a:pt x="2317" y="993"/>
                    <a:pt x="2057" y="1"/>
                  </a:cubicBezTo>
                  <a:close/>
                </a:path>
              </a:pathLst>
            </a:custGeom>
            <a:solidFill>
              <a:srgbClr val="5A4C70"/>
            </a:solidFill>
            <a:ln w="19050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FAA2F43-E997-0A10-081F-A03C96169B2E}"/>
              </a:ext>
            </a:extLst>
          </p:cNvPr>
          <p:cNvSpPr txBox="1"/>
          <p:nvPr/>
        </p:nvSpPr>
        <p:spPr>
          <a:xfrm>
            <a:off x="2035837" y="1182515"/>
            <a:ext cx="4853926" cy="203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spcAft>
                <a:spcPts val="1600"/>
              </a:spcAft>
              <a:buClr>
                <a:schemeClr val="accent2"/>
              </a:buClr>
              <a:buSzPts val="1400"/>
              <a:buFont typeface="Lato"/>
              <a:buNone/>
              <a:defRPr>
                <a:solidFill>
                  <a:schemeClr val="accent2"/>
                </a:solidFill>
                <a:latin typeface="Lato"/>
                <a:ea typeface="Lato"/>
                <a:cs typeface="Lato"/>
              </a:defRPr>
            </a:lvl1pPr>
            <a:lvl2pPr marL="914400" indent="-317500">
              <a:spcBef>
                <a:spcPts val="1600"/>
              </a:spcBef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2pPr>
            <a:lvl3pPr marL="13716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3pPr>
            <a:lvl4pPr marL="18288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4pPr>
            <a:lvl5pPr marL="22860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5pPr>
            <a:lvl6pPr marL="27432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6pPr>
            <a:lvl7pPr marL="32004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7pPr>
            <a:lvl8pPr marL="36576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8pPr>
            <a:lvl9pPr marL="41148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</a:defRPr>
            </a:lvl9pPr>
          </a:lstStyle>
          <a:p>
            <a:pPr marL="342900" indent="-342900" algn="l">
              <a:spcAft>
                <a:spcPts val="400"/>
              </a:spcAft>
              <a:buFont typeface="+mj-lt"/>
              <a:buAutoNum type="arabicPeriod"/>
            </a:pPr>
            <a:r>
              <a:rPr lang="ru-RU" dirty="0"/>
              <a:t>поиск конкретной </a:t>
            </a:r>
            <a:r>
              <a:rPr lang="ru-RU" dirty="0" err="1"/>
              <a:t>манги</a:t>
            </a:r>
            <a:r>
              <a:rPr lang="ru-RU" dirty="0"/>
              <a:t> по описанию с помощью ИИ </a:t>
            </a:r>
          </a:p>
          <a:p>
            <a:pPr marL="342900" indent="-342900" algn="l">
              <a:spcAft>
                <a:spcPts val="400"/>
              </a:spcAft>
              <a:buFont typeface="+mj-lt"/>
              <a:buAutoNum type="arabicPeriod"/>
            </a:pPr>
            <a:r>
              <a:rPr lang="ru-RU" dirty="0" err="1"/>
              <a:t>манги</a:t>
            </a:r>
            <a:r>
              <a:rPr lang="ru-RU" dirty="0"/>
              <a:t> на любых языках, </a:t>
            </a:r>
          </a:p>
          <a:p>
            <a:pPr marL="342900" indent="-342900" algn="l">
              <a:spcAft>
                <a:spcPts val="400"/>
              </a:spcAft>
              <a:buFont typeface="+mj-lt"/>
              <a:buAutoNum type="arabicPeriod"/>
            </a:pPr>
            <a:r>
              <a:rPr lang="ru-RU" dirty="0"/>
              <a:t>подбор музыкальных треков под чтение </a:t>
            </a:r>
            <a:r>
              <a:rPr lang="ru-RU" dirty="0" err="1"/>
              <a:t>манги</a:t>
            </a:r>
            <a:r>
              <a:rPr lang="ru-RU" dirty="0"/>
              <a:t> </a:t>
            </a:r>
          </a:p>
          <a:p>
            <a:pPr marL="342900" indent="-342900" algn="l">
              <a:spcAft>
                <a:spcPts val="400"/>
              </a:spcAft>
              <a:buFont typeface="+mj-lt"/>
              <a:buAutoNum type="arabicPeriod"/>
            </a:pPr>
            <a:r>
              <a:rPr lang="ru-RU" dirty="0"/>
              <a:t>раздел с образовательными </a:t>
            </a:r>
            <a:r>
              <a:rPr lang="ru-RU" dirty="0" err="1"/>
              <a:t>мангами</a:t>
            </a:r>
            <a:r>
              <a:rPr lang="ru-RU" dirty="0"/>
              <a:t> для изучения сложных тем </a:t>
            </a:r>
          </a:p>
          <a:p>
            <a:pPr marL="342900" indent="-342900" algn="l">
              <a:spcAft>
                <a:spcPts val="400"/>
              </a:spcAft>
              <a:buFont typeface="+mj-lt"/>
              <a:buAutoNum type="arabicPeriod"/>
            </a:pPr>
            <a:r>
              <a:rPr lang="ru-RU" dirty="0"/>
              <a:t>рекомендации подобных </a:t>
            </a:r>
            <a:r>
              <a:rPr lang="ru-RU" dirty="0" err="1"/>
              <a:t>манг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CD8D84-167F-CA05-9B61-84E3C8F2C6A4}"/>
              </a:ext>
            </a:extLst>
          </p:cNvPr>
          <p:cNvSpPr txBox="1"/>
          <p:nvPr/>
        </p:nvSpPr>
        <p:spPr>
          <a:xfrm>
            <a:off x="240989" y="826086"/>
            <a:ext cx="86254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spcAft>
                <a:spcPts val="1600"/>
              </a:spcAft>
              <a:buClr>
                <a:schemeClr val="accent2"/>
              </a:buClr>
              <a:buSzPts val="1400"/>
              <a:buFont typeface="Lato"/>
              <a:buNone/>
              <a:defRPr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indent="-317500">
              <a:spcBef>
                <a:spcPts val="1600"/>
              </a:spcBef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indent="-317500">
              <a:buClr>
                <a:schemeClr val="accent2"/>
              </a:buClr>
              <a:buSzPts val="2100"/>
              <a:buFont typeface="Lato"/>
              <a:buNone/>
              <a:defRPr sz="21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ru-RU" dirty="0"/>
              <a:t>В нашем продукте поиск будет происходить за счет ввода описания </a:t>
            </a:r>
            <a:r>
              <a:rPr lang="ru-RU" dirty="0" err="1"/>
              <a:t>манги</a:t>
            </a:r>
            <a:r>
              <a:rPr lang="ru-RU" dirty="0"/>
              <a:t> на любом языке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40"/>
          <p:cNvSpPr/>
          <p:nvPr/>
        </p:nvSpPr>
        <p:spPr>
          <a:xfrm>
            <a:off x="2918345" y="2502278"/>
            <a:ext cx="55" cy="5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E1A9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Arial"/>
            </a:endParaRPr>
          </a:p>
        </p:txBody>
      </p:sp>
      <p:grpSp>
        <p:nvGrpSpPr>
          <p:cNvPr id="1194" name="Google Shape;1194;p40"/>
          <p:cNvGrpSpPr/>
          <p:nvPr/>
        </p:nvGrpSpPr>
        <p:grpSpPr>
          <a:xfrm>
            <a:off x="8561982" y="1899294"/>
            <a:ext cx="582006" cy="2843509"/>
            <a:chOff x="682067" y="1800236"/>
            <a:chExt cx="573744" cy="2803144"/>
          </a:xfrm>
        </p:grpSpPr>
        <p:sp>
          <p:nvSpPr>
            <p:cNvPr id="1195" name="Google Shape;1195;p40"/>
            <p:cNvSpPr/>
            <p:nvPr/>
          </p:nvSpPr>
          <p:spPr>
            <a:xfrm>
              <a:off x="836859" y="3646440"/>
              <a:ext cx="299314" cy="956940"/>
            </a:xfrm>
            <a:custGeom>
              <a:avLst/>
              <a:gdLst/>
              <a:ahLst/>
              <a:cxnLst/>
              <a:rect l="l" t="t" r="r" b="b"/>
              <a:pathLst>
                <a:path w="1456" h="4655" extrusionOk="0">
                  <a:moveTo>
                    <a:pt x="403" y="0"/>
                  </a:moveTo>
                  <a:cubicBezTo>
                    <a:pt x="1" y="1534"/>
                    <a:pt x="1" y="3058"/>
                    <a:pt x="403" y="4594"/>
                  </a:cubicBezTo>
                  <a:cubicBezTo>
                    <a:pt x="403" y="4623"/>
                    <a:pt x="552" y="4654"/>
                    <a:pt x="733" y="4654"/>
                  </a:cubicBezTo>
                  <a:cubicBezTo>
                    <a:pt x="904" y="4654"/>
                    <a:pt x="1053" y="4623"/>
                    <a:pt x="1053" y="4594"/>
                  </a:cubicBezTo>
                  <a:cubicBezTo>
                    <a:pt x="1455" y="3058"/>
                    <a:pt x="1455" y="1534"/>
                    <a:pt x="1053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196" name="Google Shape;1196;p40"/>
            <p:cNvSpPr/>
            <p:nvPr/>
          </p:nvSpPr>
          <p:spPr>
            <a:xfrm>
              <a:off x="919498" y="3634106"/>
              <a:ext cx="134033" cy="24874"/>
            </a:xfrm>
            <a:custGeom>
              <a:avLst/>
              <a:gdLst/>
              <a:ahLst/>
              <a:cxnLst/>
              <a:rect l="l" t="t" r="r" b="b"/>
              <a:pathLst>
                <a:path w="652" h="121" extrusionOk="0">
                  <a:moveTo>
                    <a:pt x="331" y="0"/>
                  </a:moveTo>
                  <a:cubicBezTo>
                    <a:pt x="150" y="0"/>
                    <a:pt x="1" y="29"/>
                    <a:pt x="1" y="60"/>
                  </a:cubicBezTo>
                  <a:cubicBezTo>
                    <a:pt x="1" y="89"/>
                    <a:pt x="150" y="120"/>
                    <a:pt x="331" y="120"/>
                  </a:cubicBezTo>
                  <a:cubicBezTo>
                    <a:pt x="502" y="120"/>
                    <a:pt x="651" y="89"/>
                    <a:pt x="651" y="60"/>
                  </a:cubicBezTo>
                  <a:cubicBezTo>
                    <a:pt x="651" y="29"/>
                    <a:pt x="502" y="0"/>
                    <a:pt x="331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197" name="Google Shape;1197;p40"/>
            <p:cNvSpPr/>
            <p:nvPr/>
          </p:nvSpPr>
          <p:spPr>
            <a:xfrm>
              <a:off x="847343" y="2355063"/>
              <a:ext cx="123960" cy="1303946"/>
            </a:xfrm>
            <a:custGeom>
              <a:avLst/>
              <a:gdLst/>
              <a:ahLst/>
              <a:cxnLst/>
              <a:rect l="l" t="t" r="r" b="b"/>
              <a:pathLst>
                <a:path w="603" h="6343" extrusionOk="0">
                  <a:moveTo>
                    <a:pt x="0" y="0"/>
                  </a:moveTo>
                  <a:lnTo>
                    <a:pt x="501" y="6342"/>
                  </a:lnTo>
                  <a:lnTo>
                    <a:pt x="602" y="633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999874" y="1953178"/>
              <a:ext cx="84696" cy="1705841"/>
            </a:xfrm>
            <a:custGeom>
              <a:avLst/>
              <a:gdLst/>
              <a:ahLst/>
              <a:cxnLst/>
              <a:rect l="l" t="t" r="r" b="b"/>
              <a:pathLst>
                <a:path w="412" h="8298" extrusionOk="0">
                  <a:moveTo>
                    <a:pt x="311" y="0"/>
                  </a:moveTo>
                  <a:lnTo>
                    <a:pt x="0" y="8297"/>
                  </a:lnTo>
                  <a:lnTo>
                    <a:pt x="92" y="8297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199" name="Google Shape;1199;p40"/>
            <p:cNvSpPr/>
            <p:nvPr/>
          </p:nvSpPr>
          <p:spPr>
            <a:xfrm>
              <a:off x="766555" y="3501720"/>
              <a:ext cx="202694" cy="72567"/>
            </a:xfrm>
            <a:custGeom>
              <a:avLst/>
              <a:gdLst/>
              <a:ahLst/>
              <a:cxnLst/>
              <a:rect l="l" t="t" r="r" b="b"/>
              <a:pathLst>
                <a:path w="986" h="353" extrusionOk="0">
                  <a:moveTo>
                    <a:pt x="806" y="1"/>
                  </a:moveTo>
                  <a:cubicBezTo>
                    <a:pt x="577" y="1"/>
                    <a:pt x="1" y="353"/>
                    <a:pt x="1" y="353"/>
                  </a:cubicBezTo>
                  <a:cubicBezTo>
                    <a:pt x="1" y="353"/>
                    <a:pt x="986" y="182"/>
                    <a:pt x="885" y="30"/>
                  </a:cubicBezTo>
                  <a:cubicBezTo>
                    <a:pt x="869" y="10"/>
                    <a:pt x="842" y="1"/>
                    <a:pt x="806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00" name="Google Shape;1200;p40"/>
            <p:cNvSpPr/>
            <p:nvPr/>
          </p:nvSpPr>
          <p:spPr>
            <a:xfrm>
              <a:off x="711258" y="2855004"/>
              <a:ext cx="202078" cy="71334"/>
            </a:xfrm>
            <a:custGeom>
              <a:avLst/>
              <a:gdLst/>
              <a:ahLst/>
              <a:cxnLst/>
              <a:rect l="l" t="t" r="r" b="b"/>
              <a:pathLst>
                <a:path w="983" h="347" extrusionOk="0">
                  <a:moveTo>
                    <a:pt x="801" y="0"/>
                  </a:moveTo>
                  <a:cubicBezTo>
                    <a:pt x="583" y="0"/>
                    <a:pt x="0" y="347"/>
                    <a:pt x="0" y="347"/>
                  </a:cubicBezTo>
                  <a:cubicBezTo>
                    <a:pt x="0" y="347"/>
                    <a:pt x="983" y="178"/>
                    <a:pt x="872" y="27"/>
                  </a:cubicBezTo>
                  <a:cubicBezTo>
                    <a:pt x="859" y="8"/>
                    <a:pt x="834" y="0"/>
                    <a:pt x="80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01" name="Google Shape;1201;p40"/>
            <p:cNvSpPr/>
            <p:nvPr/>
          </p:nvSpPr>
          <p:spPr>
            <a:xfrm>
              <a:off x="777039" y="2703500"/>
              <a:ext cx="140200" cy="156646"/>
            </a:xfrm>
            <a:custGeom>
              <a:avLst/>
              <a:gdLst/>
              <a:ahLst/>
              <a:cxnLst/>
              <a:rect l="l" t="t" r="r" b="b"/>
              <a:pathLst>
                <a:path w="682" h="762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394" y="761"/>
                    <a:pt x="542" y="761"/>
                  </a:cubicBezTo>
                  <a:cubicBezTo>
                    <a:pt x="554" y="761"/>
                    <a:pt x="565" y="756"/>
                    <a:pt x="574" y="744"/>
                  </a:cubicBezTo>
                  <a:cubicBezTo>
                    <a:pt x="682" y="602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02" name="Google Shape;1202;p40"/>
            <p:cNvSpPr/>
            <p:nvPr/>
          </p:nvSpPr>
          <p:spPr>
            <a:xfrm>
              <a:off x="754221" y="2470798"/>
              <a:ext cx="140817" cy="156235"/>
            </a:xfrm>
            <a:custGeom>
              <a:avLst/>
              <a:gdLst/>
              <a:ahLst/>
              <a:cxnLst/>
              <a:rect l="l" t="t" r="r" b="b"/>
              <a:pathLst>
                <a:path w="685" h="760" extrusionOk="0">
                  <a:moveTo>
                    <a:pt x="1" y="1"/>
                  </a:moveTo>
                  <a:cubicBezTo>
                    <a:pt x="1" y="1"/>
                    <a:pt x="394" y="759"/>
                    <a:pt x="542" y="759"/>
                  </a:cubicBezTo>
                  <a:cubicBezTo>
                    <a:pt x="555" y="759"/>
                    <a:pt x="565" y="754"/>
                    <a:pt x="574" y="742"/>
                  </a:cubicBezTo>
                  <a:cubicBezTo>
                    <a:pt x="685" y="60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03" name="Google Shape;1203;p40"/>
            <p:cNvSpPr/>
            <p:nvPr/>
          </p:nvSpPr>
          <p:spPr>
            <a:xfrm>
              <a:off x="925459" y="2625385"/>
              <a:ext cx="140406" cy="158085"/>
            </a:xfrm>
            <a:custGeom>
              <a:avLst/>
              <a:gdLst/>
              <a:ahLst/>
              <a:cxnLst/>
              <a:rect l="l" t="t" r="r" b="b"/>
              <a:pathLst>
                <a:path w="683" h="769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399" y="768"/>
                    <a:pt x="545" y="768"/>
                  </a:cubicBezTo>
                  <a:cubicBezTo>
                    <a:pt x="556" y="768"/>
                    <a:pt x="566" y="764"/>
                    <a:pt x="574" y="754"/>
                  </a:cubicBezTo>
                  <a:cubicBezTo>
                    <a:pt x="682" y="60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04" name="Google Shape;1204;p40"/>
            <p:cNvSpPr/>
            <p:nvPr/>
          </p:nvSpPr>
          <p:spPr>
            <a:xfrm>
              <a:off x="944371" y="2155046"/>
              <a:ext cx="140200" cy="155824"/>
            </a:xfrm>
            <a:custGeom>
              <a:avLst/>
              <a:gdLst/>
              <a:ahLst/>
              <a:cxnLst/>
              <a:rect l="l" t="t" r="r" b="b"/>
              <a:pathLst>
                <a:path w="682" h="758" extrusionOk="0">
                  <a:moveTo>
                    <a:pt x="0" y="1"/>
                  </a:moveTo>
                  <a:cubicBezTo>
                    <a:pt x="0" y="1"/>
                    <a:pt x="394" y="758"/>
                    <a:pt x="541" y="758"/>
                  </a:cubicBezTo>
                  <a:cubicBezTo>
                    <a:pt x="553" y="758"/>
                    <a:pt x="563" y="753"/>
                    <a:pt x="571" y="742"/>
                  </a:cubicBezTo>
                  <a:cubicBezTo>
                    <a:pt x="682" y="60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05" name="Google Shape;1205;p40"/>
            <p:cNvSpPr/>
            <p:nvPr/>
          </p:nvSpPr>
          <p:spPr>
            <a:xfrm>
              <a:off x="735926" y="3204880"/>
              <a:ext cx="204133" cy="72567"/>
            </a:xfrm>
            <a:custGeom>
              <a:avLst/>
              <a:gdLst/>
              <a:ahLst/>
              <a:cxnLst/>
              <a:rect l="l" t="t" r="r" b="b"/>
              <a:pathLst>
                <a:path w="993" h="353" extrusionOk="0">
                  <a:moveTo>
                    <a:pt x="807" y="0"/>
                  </a:moveTo>
                  <a:cubicBezTo>
                    <a:pt x="584" y="0"/>
                    <a:pt x="1" y="352"/>
                    <a:pt x="1" y="352"/>
                  </a:cubicBezTo>
                  <a:cubicBezTo>
                    <a:pt x="1" y="352"/>
                    <a:pt x="993" y="181"/>
                    <a:pt x="882" y="29"/>
                  </a:cubicBezTo>
                  <a:cubicBezTo>
                    <a:pt x="868" y="9"/>
                    <a:pt x="842" y="0"/>
                    <a:pt x="80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06" name="Google Shape;1206;p40"/>
            <p:cNvSpPr/>
            <p:nvPr/>
          </p:nvSpPr>
          <p:spPr>
            <a:xfrm>
              <a:off x="711258" y="3143004"/>
              <a:ext cx="208862" cy="58588"/>
            </a:xfrm>
            <a:custGeom>
              <a:avLst/>
              <a:gdLst/>
              <a:ahLst/>
              <a:cxnLst/>
              <a:rect l="l" t="t" r="r" b="b"/>
              <a:pathLst>
                <a:path w="1016" h="285" extrusionOk="0">
                  <a:moveTo>
                    <a:pt x="0" y="1"/>
                  </a:moveTo>
                  <a:cubicBezTo>
                    <a:pt x="0" y="1"/>
                    <a:pt x="675" y="285"/>
                    <a:pt x="923" y="285"/>
                  </a:cubicBezTo>
                  <a:cubicBezTo>
                    <a:pt x="981" y="285"/>
                    <a:pt x="1016" y="269"/>
                    <a:pt x="1014" y="232"/>
                  </a:cubicBezTo>
                  <a:cubicBezTo>
                    <a:pt x="1002" y="20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07" name="Google Shape;1207;p40"/>
            <p:cNvSpPr/>
            <p:nvPr/>
          </p:nvSpPr>
          <p:spPr>
            <a:xfrm>
              <a:off x="975001" y="2893651"/>
              <a:ext cx="76473" cy="188921"/>
            </a:xfrm>
            <a:custGeom>
              <a:avLst/>
              <a:gdLst/>
              <a:ahLst/>
              <a:cxnLst/>
              <a:rect l="l" t="t" r="r" b="b"/>
              <a:pathLst>
                <a:path w="372" h="919" extrusionOk="0">
                  <a:moveTo>
                    <a:pt x="1" y="0"/>
                  </a:moveTo>
                  <a:cubicBezTo>
                    <a:pt x="1" y="0"/>
                    <a:pt x="47" y="918"/>
                    <a:pt x="192" y="918"/>
                  </a:cubicBezTo>
                  <a:cubicBezTo>
                    <a:pt x="199" y="918"/>
                    <a:pt x="206" y="916"/>
                    <a:pt x="213" y="913"/>
                  </a:cubicBezTo>
                  <a:cubicBezTo>
                    <a:pt x="371" y="83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08" name="Google Shape;1208;p40"/>
            <p:cNvSpPr/>
            <p:nvPr/>
          </p:nvSpPr>
          <p:spPr>
            <a:xfrm>
              <a:off x="999874" y="2883167"/>
              <a:ext cx="113476" cy="202283"/>
            </a:xfrm>
            <a:custGeom>
              <a:avLst/>
              <a:gdLst/>
              <a:ahLst/>
              <a:cxnLst/>
              <a:rect l="l" t="t" r="r" b="b"/>
              <a:pathLst>
                <a:path w="552" h="984" extrusionOk="0">
                  <a:moveTo>
                    <a:pt x="551" y="0"/>
                  </a:moveTo>
                  <a:cubicBezTo>
                    <a:pt x="551" y="1"/>
                    <a:pt x="0" y="973"/>
                    <a:pt x="200" y="983"/>
                  </a:cubicBezTo>
                  <a:cubicBezTo>
                    <a:pt x="202" y="983"/>
                    <a:pt x="204" y="983"/>
                    <a:pt x="206" y="983"/>
                  </a:cubicBezTo>
                  <a:cubicBezTo>
                    <a:pt x="405" y="983"/>
                    <a:pt x="551" y="1"/>
                    <a:pt x="55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09" name="Google Shape;1209;p40"/>
            <p:cNvSpPr/>
            <p:nvPr/>
          </p:nvSpPr>
          <p:spPr>
            <a:xfrm>
              <a:off x="828431" y="2452091"/>
              <a:ext cx="120054" cy="175559"/>
            </a:xfrm>
            <a:custGeom>
              <a:avLst/>
              <a:gdLst/>
              <a:ahLst/>
              <a:cxnLst/>
              <a:rect l="l" t="t" r="r" b="b"/>
              <a:pathLst>
                <a:path w="584" h="854" extrusionOk="0">
                  <a:moveTo>
                    <a:pt x="584" y="0"/>
                  </a:moveTo>
                  <a:lnTo>
                    <a:pt x="584" y="0"/>
                  </a:lnTo>
                  <a:cubicBezTo>
                    <a:pt x="583" y="1"/>
                    <a:pt x="1" y="814"/>
                    <a:pt x="182" y="853"/>
                  </a:cubicBezTo>
                  <a:cubicBezTo>
                    <a:pt x="185" y="853"/>
                    <a:pt x="188" y="853"/>
                    <a:pt x="191" y="853"/>
                  </a:cubicBezTo>
                  <a:cubicBezTo>
                    <a:pt x="370" y="853"/>
                    <a:pt x="584" y="1"/>
                    <a:pt x="58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10" name="Google Shape;1210;p40"/>
            <p:cNvSpPr/>
            <p:nvPr/>
          </p:nvSpPr>
          <p:spPr>
            <a:xfrm>
              <a:off x="682067" y="2293187"/>
              <a:ext cx="183782" cy="78323"/>
            </a:xfrm>
            <a:custGeom>
              <a:avLst/>
              <a:gdLst/>
              <a:ahLst/>
              <a:cxnLst/>
              <a:rect l="l" t="t" r="r" b="b"/>
              <a:pathLst>
                <a:path w="894" h="381" extrusionOk="0">
                  <a:moveTo>
                    <a:pt x="0" y="0"/>
                  </a:moveTo>
                  <a:cubicBezTo>
                    <a:pt x="0" y="0"/>
                    <a:pt x="629" y="380"/>
                    <a:pt x="826" y="380"/>
                  </a:cubicBezTo>
                  <a:cubicBezTo>
                    <a:pt x="860" y="380"/>
                    <a:pt x="881" y="369"/>
                    <a:pt x="884" y="342"/>
                  </a:cubicBezTo>
                  <a:cubicBezTo>
                    <a:pt x="894" y="16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11" name="Google Shape;1211;p40"/>
            <p:cNvSpPr/>
            <p:nvPr/>
          </p:nvSpPr>
          <p:spPr>
            <a:xfrm>
              <a:off x="825553" y="2175808"/>
              <a:ext cx="67017" cy="192621"/>
            </a:xfrm>
            <a:custGeom>
              <a:avLst/>
              <a:gdLst/>
              <a:ahLst/>
              <a:cxnLst/>
              <a:rect l="l" t="t" r="r" b="b"/>
              <a:pathLst>
                <a:path w="326" h="937" extrusionOk="0">
                  <a:moveTo>
                    <a:pt x="65" y="1"/>
                  </a:moveTo>
                  <a:cubicBezTo>
                    <a:pt x="65" y="1"/>
                    <a:pt x="0" y="936"/>
                    <a:pt x="150" y="936"/>
                  </a:cubicBezTo>
                  <a:cubicBezTo>
                    <a:pt x="155" y="936"/>
                    <a:pt x="161" y="935"/>
                    <a:pt x="167" y="933"/>
                  </a:cubicBezTo>
                  <a:cubicBezTo>
                    <a:pt x="326" y="872"/>
                    <a:pt x="66" y="1"/>
                    <a:pt x="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12" name="Google Shape;1212;p40"/>
            <p:cNvSpPr/>
            <p:nvPr/>
          </p:nvSpPr>
          <p:spPr>
            <a:xfrm>
              <a:off x="913125" y="3210842"/>
              <a:ext cx="117999" cy="173709"/>
            </a:xfrm>
            <a:custGeom>
              <a:avLst/>
              <a:gdLst/>
              <a:ahLst/>
              <a:cxnLst/>
              <a:rect l="l" t="t" r="r" b="b"/>
              <a:pathLst>
                <a:path w="574" h="845" extrusionOk="0">
                  <a:moveTo>
                    <a:pt x="574" y="0"/>
                  </a:moveTo>
                  <a:cubicBezTo>
                    <a:pt x="574" y="1"/>
                    <a:pt x="1" y="814"/>
                    <a:pt x="172" y="843"/>
                  </a:cubicBezTo>
                  <a:cubicBezTo>
                    <a:pt x="176" y="844"/>
                    <a:pt x="180" y="844"/>
                    <a:pt x="184" y="844"/>
                  </a:cubicBezTo>
                  <a:cubicBezTo>
                    <a:pt x="362" y="844"/>
                    <a:pt x="574" y="1"/>
                    <a:pt x="57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13" name="Google Shape;1213;p40"/>
            <p:cNvSpPr/>
            <p:nvPr/>
          </p:nvSpPr>
          <p:spPr>
            <a:xfrm>
              <a:off x="849399" y="2528357"/>
              <a:ext cx="212356" cy="119232"/>
            </a:xfrm>
            <a:custGeom>
              <a:avLst/>
              <a:gdLst/>
              <a:ahLst/>
              <a:cxnLst/>
              <a:rect l="l" t="t" r="r" b="b"/>
              <a:pathLst>
                <a:path w="1033" h="580" extrusionOk="0">
                  <a:moveTo>
                    <a:pt x="1033" y="0"/>
                  </a:moveTo>
                  <a:cubicBezTo>
                    <a:pt x="1033" y="0"/>
                    <a:pt x="0" y="421"/>
                    <a:pt x="149" y="564"/>
                  </a:cubicBezTo>
                  <a:cubicBezTo>
                    <a:pt x="162" y="575"/>
                    <a:pt x="180" y="580"/>
                    <a:pt x="200" y="580"/>
                  </a:cubicBezTo>
                  <a:cubicBezTo>
                    <a:pt x="421" y="580"/>
                    <a:pt x="1033" y="0"/>
                    <a:pt x="103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14" name="Google Shape;1214;p40"/>
            <p:cNvSpPr/>
            <p:nvPr/>
          </p:nvSpPr>
          <p:spPr>
            <a:xfrm>
              <a:off x="1014059" y="2121949"/>
              <a:ext cx="120054" cy="175970"/>
            </a:xfrm>
            <a:custGeom>
              <a:avLst/>
              <a:gdLst/>
              <a:ahLst/>
              <a:cxnLst/>
              <a:rect l="l" t="t" r="r" b="b"/>
              <a:pathLst>
                <a:path w="584" h="856" extrusionOk="0">
                  <a:moveTo>
                    <a:pt x="584" y="0"/>
                  </a:moveTo>
                  <a:cubicBezTo>
                    <a:pt x="583" y="1"/>
                    <a:pt x="1" y="814"/>
                    <a:pt x="181" y="855"/>
                  </a:cubicBezTo>
                  <a:cubicBezTo>
                    <a:pt x="184" y="856"/>
                    <a:pt x="187" y="856"/>
                    <a:pt x="190" y="856"/>
                  </a:cubicBezTo>
                  <a:cubicBezTo>
                    <a:pt x="369" y="856"/>
                    <a:pt x="583" y="1"/>
                    <a:pt x="58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15" name="Google Shape;1215;p40"/>
            <p:cNvSpPr/>
            <p:nvPr/>
          </p:nvSpPr>
          <p:spPr>
            <a:xfrm>
              <a:off x="1034821" y="2198626"/>
              <a:ext cx="212562" cy="118821"/>
            </a:xfrm>
            <a:custGeom>
              <a:avLst/>
              <a:gdLst/>
              <a:ahLst/>
              <a:cxnLst/>
              <a:rect l="l" t="t" r="r" b="b"/>
              <a:pathLst>
                <a:path w="1034" h="578" extrusionOk="0">
                  <a:moveTo>
                    <a:pt x="1034" y="1"/>
                  </a:moveTo>
                  <a:cubicBezTo>
                    <a:pt x="1034" y="1"/>
                    <a:pt x="1" y="422"/>
                    <a:pt x="150" y="562"/>
                  </a:cubicBezTo>
                  <a:cubicBezTo>
                    <a:pt x="163" y="573"/>
                    <a:pt x="181" y="578"/>
                    <a:pt x="201" y="578"/>
                  </a:cubicBezTo>
                  <a:cubicBezTo>
                    <a:pt x="422" y="578"/>
                    <a:pt x="1034" y="1"/>
                    <a:pt x="103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16" name="Google Shape;1216;p40"/>
            <p:cNvSpPr/>
            <p:nvPr/>
          </p:nvSpPr>
          <p:spPr>
            <a:xfrm>
              <a:off x="1001725" y="2584271"/>
              <a:ext cx="120054" cy="175559"/>
            </a:xfrm>
            <a:custGeom>
              <a:avLst/>
              <a:gdLst/>
              <a:ahLst/>
              <a:cxnLst/>
              <a:rect l="l" t="t" r="r" b="b"/>
              <a:pathLst>
                <a:path w="584" h="854" extrusionOk="0">
                  <a:moveTo>
                    <a:pt x="583" y="0"/>
                  </a:moveTo>
                  <a:lnTo>
                    <a:pt x="583" y="0"/>
                  </a:lnTo>
                  <a:cubicBezTo>
                    <a:pt x="583" y="0"/>
                    <a:pt x="1" y="821"/>
                    <a:pt x="181" y="853"/>
                  </a:cubicBezTo>
                  <a:cubicBezTo>
                    <a:pt x="184" y="853"/>
                    <a:pt x="187" y="853"/>
                    <a:pt x="190" y="853"/>
                  </a:cubicBezTo>
                  <a:cubicBezTo>
                    <a:pt x="369" y="853"/>
                    <a:pt x="583" y="0"/>
                    <a:pt x="58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17" name="Google Shape;1217;p40"/>
            <p:cNvSpPr/>
            <p:nvPr/>
          </p:nvSpPr>
          <p:spPr>
            <a:xfrm>
              <a:off x="1016114" y="2656425"/>
              <a:ext cx="212973" cy="117382"/>
            </a:xfrm>
            <a:custGeom>
              <a:avLst/>
              <a:gdLst/>
              <a:ahLst/>
              <a:cxnLst/>
              <a:rect l="l" t="t" r="r" b="b"/>
              <a:pathLst>
                <a:path w="1036" h="571" extrusionOk="0">
                  <a:moveTo>
                    <a:pt x="1036" y="1"/>
                  </a:moveTo>
                  <a:cubicBezTo>
                    <a:pt x="1036" y="1"/>
                    <a:pt x="0" y="422"/>
                    <a:pt x="152" y="552"/>
                  </a:cubicBezTo>
                  <a:cubicBezTo>
                    <a:pt x="166" y="565"/>
                    <a:pt x="184" y="571"/>
                    <a:pt x="207" y="571"/>
                  </a:cubicBezTo>
                  <a:cubicBezTo>
                    <a:pt x="430" y="571"/>
                    <a:pt x="1036" y="1"/>
                    <a:pt x="1036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18" name="Google Shape;1218;p40"/>
            <p:cNvSpPr/>
            <p:nvPr/>
          </p:nvSpPr>
          <p:spPr>
            <a:xfrm>
              <a:off x="1038727" y="1800236"/>
              <a:ext cx="72567" cy="192416"/>
            </a:xfrm>
            <a:custGeom>
              <a:avLst/>
              <a:gdLst/>
              <a:ahLst/>
              <a:cxnLst/>
              <a:rect l="l" t="t" r="r" b="b"/>
              <a:pathLst>
                <a:path w="353" h="936" extrusionOk="0">
                  <a:moveTo>
                    <a:pt x="283" y="0"/>
                  </a:moveTo>
                  <a:cubicBezTo>
                    <a:pt x="283" y="1"/>
                    <a:pt x="0" y="935"/>
                    <a:pt x="164" y="935"/>
                  </a:cubicBezTo>
                  <a:cubicBezTo>
                    <a:pt x="167" y="935"/>
                    <a:pt x="170" y="935"/>
                    <a:pt x="172" y="935"/>
                  </a:cubicBezTo>
                  <a:cubicBezTo>
                    <a:pt x="353" y="903"/>
                    <a:pt x="283" y="1"/>
                    <a:pt x="28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19" name="Google Shape;1219;p40"/>
            <p:cNvSpPr/>
            <p:nvPr/>
          </p:nvSpPr>
          <p:spPr>
            <a:xfrm>
              <a:off x="1043249" y="1886780"/>
              <a:ext cx="212562" cy="117999"/>
            </a:xfrm>
            <a:custGeom>
              <a:avLst/>
              <a:gdLst/>
              <a:ahLst/>
              <a:cxnLst/>
              <a:rect l="l" t="t" r="r" b="b"/>
              <a:pathLst>
                <a:path w="1034" h="574" extrusionOk="0">
                  <a:moveTo>
                    <a:pt x="1034" y="1"/>
                  </a:moveTo>
                  <a:cubicBezTo>
                    <a:pt x="1034" y="1"/>
                    <a:pt x="1" y="412"/>
                    <a:pt x="150" y="554"/>
                  </a:cubicBezTo>
                  <a:cubicBezTo>
                    <a:pt x="164" y="567"/>
                    <a:pt x="183" y="573"/>
                    <a:pt x="205" y="573"/>
                  </a:cubicBezTo>
                  <a:cubicBezTo>
                    <a:pt x="430" y="573"/>
                    <a:pt x="1034" y="1"/>
                    <a:pt x="103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20" name="Google Shape;1220;p40"/>
            <p:cNvSpPr/>
            <p:nvPr/>
          </p:nvSpPr>
          <p:spPr>
            <a:xfrm>
              <a:off x="777039" y="3297386"/>
              <a:ext cx="173503" cy="111420"/>
            </a:xfrm>
            <a:custGeom>
              <a:avLst/>
              <a:gdLst/>
              <a:ahLst/>
              <a:cxnLst/>
              <a:rect l="l" t="t" r="r" b="b"/>
              <a:pathLst>
                <a:path w="844" h="542" extrusionOk="0">
                  <a:moveTo>
                    <a:pt x="1" y="1"/>
                  </a:moveTo>
                  <a:cubicBezTo>
                    <a:pt x="1" y="1"/>
                    <a:pt x="579" y="541"/>
                    <a:pt x="743" y="541"/>
                  </a:cubicBezTo>
                  <a:cubicBezTo>
                    <a:pt x="763" y="541"/>
                    <a:pt x="777" y="533"/>
                    <a:pt x="783" y="514"/>
                  </a:cubicBezTo>
                  <a:cubicBezTo>
                    <a:pt x="843" y="34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21" name="Google Shape;1221;p40"/>
            <p:cNvSpPr/>
            <p:nvPr/>
          </p:nvSpPr>
          <p:spPr>
            <a:xfrm>
              <a:off x="876123" y="2788194"/>
              <a:ext cx="202078" cy="72362"/>
            </a:xfrm>
            <a:custGeom>
              <a:avLst/>
              <a:gdLst/>
              <a:ahLst/>
              <a:cxnLst/>
              <a:rect l="l" t="t" r="r" b="b"/>
              <a:pathLst>
                <a:path w="983" h="352" extrusionOk="0">
                  <a:moveTo>
                    <a:pt x="982" y="0"/>
                  </a:moveTo>
                  <a:lnTo>
                    <a:pt x="982" y="0"/>
                  </a:lnTo>
                  <a:cubicBezTo>
                    <a:pt x="982" y="0"/>
                    <a:pt x="0" y="171"/>
                    <a:pt x="101" y="323"/>
                  </a:cubicBezTo>
                  <a:cubicBezTo>
                    <a:pt x="115" y="343"/>
                    <a:pt x="141" y="352"/>
                    <a:pt x="176" y="352"/>
                  </a:cubicBezTo>
                  <a:cubicBezTo>
                    <a:pt x="399" y="352"/>
                    <a:pt x="982" y="0"/>
                    <a:pt x="98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22" name="Google Shape;1222;p40"/>
            <p:cNvSpPr/>
            <p:nvPr/>
          </p:nvSpPr>
          <p:spPr>
            <a:xfrm>
              <a:off x="820620" y="3493497"/>
              <a:ext cx="189743" cy="51599"/>
            </a:xfrm>
            <a:custGeom>
              <a:avLst/>
              <a:gdLst/>
              <a:ahLst/>
              <a:cxnLst/>
              <a:rect l="l" t="t" r="r" b="b"/>
              <a:pathLst>
                <a:path w="923" h="251" extrusionOk="0">
                  <a:moveTo>
                    <a:pt x="0" y="0"/>
                  </a:moveTo>
                  <a:cubicBezTo>
                    <a:pt x="0" y="0"/>
                    <a:pt x="604" y="251"/>
                    <a:pt x="835" y="251"/>
                  </a:cubicBezTo>
                  <a:cubicBezTo>
                    <a:pt x="889" y="251"/>
                    <a:pt x="923" y="237"/>
                    <a:pt x="923" y="202"/>
                  </a:cubicBezTo>
                  <a:cubicBezTo>
                    <a:pt x="913" y="22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23" name="Google Shape;1223;p40"/>
            <p:cNvSpPr/>
            <p:nvPr/>
          </p:nvSpPr>
          <p:spPr>
            <a:xfrm>
              <a:off x="979934" y="3340966"/>
              <a:ext cx="69484" cy="192416"/>
            </a:xfrm>
            <a:custGeom>
              <a:avLst/>
              <a:gdLst/>
              <a:ahLst/>
              <a:cxnLst/>
              <a:rect l="l" t="t" r="r" b="b"/>
              <a:pathLst>
                <a:path w="338" h="936" extrusionOk="0">
                  <a:moveTo>
                    <a:pt x="78" y="1"/>
                  </a:moveTo>
                  <a:cubicBezTo>
                    <a:pt x="78" y="1"/>
                    <a:pt x="1" y="935"/>
                    <a:pt x="152" y="935"/>
                  </a:cubicBezTo>
                  <a:cubicBezTo>
                    <a:pt x="157" y="935"/>
                    <a:pt x="162" y="934"/>
                    <a:pt x="167" y="932"/>
                  </a:cubicBezTo>
                  <a:cubicBezTo>
                    <a:pt x="338" y="872"/>
                    <a:pt x="78" y="1"/>
                    <a:pt x="78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24" name="Google Shape;1224;p40"/>
            <p:cNvSpPr/>
            <p:nvPr/>
          </p:nvSpPr>
          <p:spPr>
            <a:xfrm>
              <a:off x="1016114" y="3520838"/>
              <a:ext cx="190360" cy="53449"/>
            </a:xfrm>
            <a:custGeom>
              <a:avLst/>
              <a:gdLst/>
              <a:ahLst/>
              <a:cxnLst/>
              <a:rect l="l" t="t" r="r" b="b"/>
              <a:pathLst>
                <a:path w="926" h="260" extrusionOk="0">
                  <a:moveTo>
                    <a:pt x="85" y="0"/>
                  </a:moveTo>
                  <a:cubicBezTo>
                    <a:pt x="33" y="0"/>
                    <a:pt x="0" y="14"/>
                    <a:pt x="0" y="48"/>
                  </a:cubicBezTo>
                  <a:cubicBezTo>
                    <a:pt x="13" y="228"/>
                    <a:pt x="925" y="260"/>
                    <a:pt x="925" y="260"/>
                  </a:cubicBezTo>
                  <a:cubicBezTo>
                    <a:pt x="925" y="260"/>
                    <a:pt x="314" y="0"/>
                    <a:pt x="8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25" name="Google Shape;1225;p40"/>
            <p:cNvSpPr/>
            <p:nvPr/>
          </p:nvSpPr>
          <p:spPr>
            <a:xfrm>
              <a:off x="911275" y="3326576"/>
              <a:ext cx="202078" cy="72362"/>
            </a:xfrm>
            <a:custGeom>
              <a:avLst/>
              <a:gdLst/>
              <a:ahLst/>
              <a:cxnLst/>
              <a:rect l="l" t="t" r="r" b="b"/>
              <a:pathLst>
                <a:path w="983" h="352" extrusionOk="0">
                  <a:moveTo>
                    <a:pt x="982" y="1"/>
                  </a:moveTo>
                  <a:lnTo>
                    <a:pt x="982" y="1"/>
                  </a:lnTo>
                  <a:cubicBezTo>
                    <a:pt x="982" y="1"/>
                    <a:pt x="0" y="172"/>
                    <a:pt x="101" y="321"/>
                  </a:cubicBezTo>
                  <a:cubicBezTo>
                    <a:pt x="116" y="342"/>
                    <a:pt x="144" y="351"/>
                    <a:pt x="181" y="351"/>
                  </a:cubicBezTo>
                  <a:cubicBezTo>
                    <a:pt x="409" y="351"/>
                    <a:pt x="982" y="1"/>
                    <a:pt x="982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26" name="Google Shape;1226;p40"/>
            <p:cNvSpPr/>
            <p:nvPr/>
          </p:nvSpPr>
          <p:spPr>
            <a:xfrm>
              <a:off x="1010153" y="3033642"/>
              <a:ext cx="202078" cy="72156"/>
            </a:xfrm>
            <a:custGeom>
              <a:avLst/>
              <a:gdLst/>
              <a:ahLst/>
              <a:cxnLst/>
              <a:rect l="l" t="t" r="r" b="b"/>
              <a:pathLst>
                <a:path w="983" h="351" extrusionOk="0">
                  <a:moveTo>
                    <a:pt x="983" y="0"/>
                  </a:moveTo>
                  <a:lnTo>
                    <a:pt x="983" y="0"/>
                  </a:lnTo>
                  <a:cubicBezTo>
                    <a:pt x="983" y="0"/>
                    <a:pt x="1" y="171"/>
                    <a:pt x="102" y="321"/>
                  </a:cubicBezTo>
                  <a:cubicBezTo>
                    <a:pt x="115" y="342"/>
                    <a:pt x="142" y="351"/>
                    <a:pt x="178" y="351"/>
                  </a:cubicBezTo>
                  <a:cubicBezTo>
                    <a:pt x="402" y="351"/>
                    <a:pt x="983" y="0"/>
                    <a:pt x="98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27" name="Google Shape;1227;p40"/>
            <p:cNvSpPr/>
            <p:nvPr/>
          </p:nvSpPr>
          <p:spPr>
            <a:xfrm>
              <a:off x="1051266" y="1953178"/>
              <a:ext cx="204545" cy="72156"/>
            </a:xfrm>
            <a:custGeom>
              <a:avLst/>
              <a:gdLst/>
              <a:ahLst/>
              <a:cxnLst/>
              <a:rect l="l" t="t" r="r" b="b"/>
              <a:pathLst>
                <a:path w="995" h="351" extrusionOk="0">
                  <a:moveTo>
                    <a:pt x="995" y="0"/>
                  </a:moveTo>
                  <a:lnTo>
                    <a:pt x="995" y="0"/>
                  </a:lnTo>
                  <a:cubicBezTo>
                    <a:pt x="995" y="0"/>
                    <a:pt x="0" y="171"/>
                    <a:pt x="111" y="321"/>
                  </a:cubicBezTo>
                  <a:cubicBezTo>
                    <a:pt x="125" y="342"/>
                    <a:pt x="152" y="351"/>
                    <a:pt x="188" y="351"/>
                  </a:cubicBezTo>
                  <a:cubicBezTo>
                    <a:pt x="414" y="351"/>
                    <a:pt x="995" y="0"/>
                    <a:pt x="9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28" name="Google Shape;1228;p40"/>
            <p:cNvSpPr/>
            <p:nvPr/>
          </p:nvSpPr>
          <p:spPr>
            <a:xfrm>
              <a:off x="929570" y="3504598"/>
              <a:ext cx="173298" cy="110804"/>
            </a:xfrm>
            <a:custGeom>
              <a:avLst/>
              <a:gdLst/>
              <a:ahLst/>
              <a:cxnLst/>
              <a:rect l="l" t="t" r="r" b="b"/>
              <a:pathLst>
                <a:path w="843" h="539" extrusionOk="0">
                  <a:moveTo>
                    <a:pt x="101" y="1"/>
                  </a:moveTo>
                  <a:cubicBezTo>
                    <a:pt x="80" y="1"/>
                    <a:pt x="66" y="9"/>
                    <a:pt x="60" y="28"/>
                  </a:cubicBezTo>
                  <a:cubicBezTo>
                    <a:pt x="0" y="197"/>
                    <a:pt x="843" y="539"/>
                    <a:pt x="843" y="539"/>
                  </a:cubicBezTo>
                  <a:cubicBezTo>
                    <a:pt x="843" y="539"/>
                    <a:pt x="265" y="1"/>
                    <a:pt x="10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29" name="Google Shape;1229;p40"/>
            <p:cNvSpPr/>
            <p:nvPr/>
          </p:nvSpPr>
          <p:spPr>
            <a:xfrm>
              <a:off x="746410" y="2967860"/>
              <a:ext cx="173298" cy="110804"/>
            </a:xfrm>
            <a:custGeom>
              <a:avLst/>
              <a:gdLst/>
              <a:ahLst/>
              <a:cxnLst/>
              <a:rect l="l" t="t" r="r" b="b"/>
              <a:pathLst>
                <a:path w="843" h="539" extrusionOk="0">
                  <a:moveTo>
                    <a:pt x="0" y="0"/>
                  </a:moveTo>
                  <a:cubicBezTo>
                    <a:pt x="0" y="0"/>
                    <a:pt x="578" y="538"/>
                    <a:pt x="749" y="538"/>
                  </a:cubicBezTo>
                  <a:cubicBezTo>
                    <a:pt x="771" y="538"/>
                    <a:pt x="786" y="530"/>
                    <a:pt x="792" y="511"/>
                  </a:cubicBezTo>
                  <a:cubicBezTo>
                    <a:pt x="843" y="33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30" name="Google Shape;1230;p40"/>
            <p:cNvSpPr/>
            <p:nvPr/>
          </p:nvSpPr>
          <p:spPr>
            <a:xfrm>
              <a:off x="884551" y="3058310"/>
              <a:ext cx="140200" cy="163636"/>
            </a:xfrm>
            <a:custGeom>
              <a:avLst/>
              <a:gdLst/>
              <a:ahLst/>
              <a:cxnLst/>
              <a:rect l="l" t="t" r="r" b="b"/>
              <a:pathLst>
                <a:path w="682" h="796" extrusionOk="0">
                  <a:moveTo>
                    <a:pt x="681" y="1"/>
                  </a:moveTo>
                  <a:cubicBezTo>
                    <a:pt x="681" y="1"/>
                    <a:pt x="0" y="733"/>
                    <a:pt x="171" y="793"/>
                  </a:cubicBezTo>
                  <a:cubicBezTo>
                    <a:pt x="176" y="794"/>
                    <a:pt x="182" y="795"/>
                    <a:pt x="187" y="795"/>
                  </a:cubicBezTo>
                  <a:cubicBezTo>
                    <a:pt x="370" y="795"/>
                    <a:pt x="681" y="1"/>
                    <a:pt x="68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  <p:sp>
          <p:nvSpPr>
            <p:cNvPr id="1231" name="Google Shape;1231;p40"/>
            <p:cNvSpPr/>
            <p:nvPr/>
          </p:nvSpPr>
          <p:spPr>
            <a:xfrm>
              <a:off x="863583" y="2907835"/>
              <a:ext cx="140406" cy="161786"/>
            </a:xfrm>
            <a:custGeom>
              <a:avLst/>
              <a:gdLst/>
              <a:ahLst/>
              <a:cxnLst/>
              <a:rect l="l" t="t" r="r" b="b"/>
              <a:pathLst>
                <a:path w="683" h="787" extrusionOk="0">
                  <a:moveTo>
                    <a:pt x="682" y="1"/>
                  </a:moveTo>
                  <a:cubicBezTo>
                    <a:pt x="682" y="1"/>
                    <a:pt x="1" y="733"/>
                    <a:pt x="172" y="783"/>
                  </a:cubicBezTo>
                  <a:cubicBezTo>
                    <a:pt x="178" y="785"/>
                    <a:pt x="184" y="786"/>
                    <a:pt x="191" y="786"/>
                  </a:cubicBezTo>
                  <a:cubicBezTo>
                    <a:pt x="375" y="786"/>
                    <a:pt x="682" y="1"/>
                    <a:pt x="682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341E4D"/>
              </a:solidFill>
              <a:prstDash val="solid"/>
              <a:miter lim="24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</p:txBody>
        </p:sp>
      </p:grpSp>
      <p:grpSp>
        <p:nvGrpSpPr>
          <p:cNvPr id="1232" name="Google Shape;1232;p40"/>
          <p:cNvGrpSpPr/>
          <p:nvPr/>
        </p:nvGrpSpPr>
        <p:grpSpPr>
          <a:xfrm>
            <a:off x="699477" y="227179"/>
            <a:ext cx="7739576" cy="3859916"/>
            <a:chOff x="2038580" y="1920864"/>
            <a:chExt cx="16167904" cy="8382011"/>
          </a:xfrm>
        </p:grpSpPr>
        <p:grpSp>
          <p:nvGrpSpPr>
            <p:cNvPr id="1233" name="Google Shape;1233;p40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234" name="Google Shape;1234;p40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000" i="0" u="none" strike="noStrike" cap="none">
                  <a:solidFill>
                    <a:srgbClr val="FFFF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endParaRPr>
              </a:p>
            </p:txBody>
          </p:sp>
          <p:sp>
            <p:nvSpPr>
              <p:cNvPr id="1235" name="Google Shape;1235;p40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000" i="0" u="none" strike="noStrike" cap="none">
                  <a:solidFill>
                    <a:srgbClr val="FFFF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endParaRPr>
              </a:p>
            </p:txBody>
          </p:sp>
          <p:sp>
            <p:nvSpPr>
              <p:cNvPr id="1236" name="Google Shape;1236;p40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000" i="0" u="none" strike="noStrike" cap="none">
                  <a:solidFill>
                    <a:srgbClr val="FFFF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endParaRPr>
              </a:p>
            </p:txBody>
          </p:sp>
          <p:sp>
            <p:nvSpPr>
              <p:cNvPr id="1237" name="Google Shape;1237;p40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000" i="0" u="none" strike="noStrike" cap="none">
                  <a:solidFill>
                    <a:srgbClr val="FFFF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endParaRPr>
              </a:p>
            </p:txBody>
          </p:sp>
          <p:sp>
            <p:nvSpPr>
              <p:cNvPr id="1238" name="Google Shape;1238;p40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000" i="0" u="none" strike="noStrike" cap="none">
                  <a:solidFill>
                    <a:srgbClr val="FFFF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endParaRPr>
              </a:p>
            </p:txBody>
          </p:sp>
          <p:sp>
            <p:nvSpPr>
              <p:cNvPr id="1239" name="Google Shape;1239;p40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000" i="0" u="none" strike="noStrike" cap="none">
                  <a:solidFill>
                    <a:srgbClr val="FFFF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endParaRPr>
              </a:p>
            </p:txBody>
          </p:sp>
          <p:sp>
            <p:nvSpPr>
              <p:cNvPr id="1240" name="Google Shape;1240;p40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000" i="0" u="none" strike="noStrike" cap="none">
                  <a:solidFill>
                    <a:srgbClr val="FFFF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endParaRPr>
              </a:p>
            </p:txBody>
          </p:sp>
          <p:sp>
            <p:nvSpPr>
              <p:cNvPr id="1241" name="Google Shape;1241;p40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000" i="0" u="none" strike="noStrike" cap="none">
                  <a:solidFill>
                    <a:srgbClr val="FFFF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endParaRPr>
              </a:p>
            </p:txBody>
          </p:sp>
          <p:sp>
            <p:nvSpPr>
              <p:cNvPr id="1242" name="Google Shape;1242;p40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000" i="0" u="none" strike="noStrike" cap="none">
                  <a:solidFill>
                    <a:srgbClr val="FFFF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endParaRPr>
              </a:p>
            </p:txBody>
          </p:sp>
        </p:grpSp>
        <p:sp>
          <p:nvSpPr>
            <p:cNvPr id="1243" name="Google Shape;1243;p40"/>
            <p:cNvSpPr txBox="1"/>
            <p:nvPr/>
          </p:nvSpPr>
          <p:spPr>
            <a:xfrm>
              <a:off x="2050015" y="2073277"/>
              <a:ext cx="2894700" cy="1537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000" i="0" u="none" strike="noStrike" cap="none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2. Проблема и существующие альтернативы</a:t>
              </a: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Calibri"/>
              </a:endParaRPr>
            </a:p>
          </p:txBody>
        </p:sp>
        <p:sp>
          <p:nvSpPr>
            <p:cNvPr id="1244" name="Google Shape;1244;p40"/>
            <p:cNvSpPr txBox="1"/>
            <p:nvPr/>
          </p:nvSpPr>
          <p:spPr>
            <a:xfrm>
              <a:off x="4947704" y="1920864"/>
              <a:ext cx="3807900" cy="5345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000" i="0" u="none" strike="noStrike" cap="none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4. Решение</a:t>
              </a: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Calibri"/>
              </a:endParaRPr>
            </a:p>
          </p:txBody>
        </p:sp>
        <p:sp>
          <p:nvSpPr>
            <p:cNvPr id="1245" name="Google Shape;1245;p40"/>
            <p:cNvSpPr txBox="1"/>
            <p:nvPr/>
          </p:nvSpPr>
          <p:spPr>
            <a:xfrm>
              <a:off x="4939359" y="5273685"/>
              <a:ext cx="3729300" cy="5345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000" i="0" u="none" strike="noStrike" cap="none" dirty="0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8. </a:t>
              </a:r>
              <a:r>
                <a:rPr lang="en" sz="1000" i="0" u="none" strike="noStrike" cap="none" dirty="0" err="1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Ключевые</a:t>
              </a:r>
              <a:r>
                <a:rPr lang="en" sz="1000" i="0" u="none" strike="noStrike" cap="none" dirty="0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 </a:t>
              </a:r>
              <a:r>
                <a:rPr lang="en" sz="1000" i="0" u="none" strike="noStrike" cap="none" dirty="0" err="1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метрики</a:t>
              </a:r>
              <a:endParaRPr sz="1000" i="0" u="none" strike="noStrike" cap="none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Calibri"/>
              </a:endParaRPr>
            </a:p>
          </p:txBody>
        </p:sp>
        <p:sp>
          <p:nvSpPr>
            <p:cNvPr id="1246" name="Google Shape;1246;p40"/>
            <p:cNvSpPr txBox="1"/>
            <p:nvPr/>
          </p:nvSpPr>
          <p:spPr>
            <a:xfrm>
              <a:off x="8755617" y="2044773"/>
              <a:ext cx="2892601" cy="12029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000" i="0" u="none" strike="noStrike" cap="none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3. Уникальная ценность</a:t>
              </a: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Calibri"/>
              </a:endParaRPr>
            </a:p>
          </p:txBody>
        </p:sp>
        <p:sp>
          <p:nvSpPr>
            <p:cNvPr id="1247" name="Google Shape;1247;p40"/>
            <p:cNvSpPr txBox="1"/>
            <p:nvPr/>
          </p:nvSpPr>
          <p:spPr>
            <a:xfrm>
              <a:off x="11728450" y="2073277"/>
              <a:ext cx="3013501" cy="12029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000" i="0" u="none" strike="noStrike" cap="none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9. Скрытое преимущество</a:t>
              </a: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Calibri"/>
              </a:endParaRPr>
            </a:p>
          </p:txBody>
        </p:sp>
        <p:sp>
          <p:nvSpPr>
            <p:cNvPr id="1248" name="Google Shape;1248;p40"/>
            <p:cNvSpPr txBox="1"/>
            <p:nvPr/>
          </p:nvSpPr>
          <p:spPr>
            <a:xfrm>
              <a:off x="11707612" y="5230907"/>
              <a:ext cx="3089699" cy="12029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000" i="0" u="none" strike="noStrike" cap="none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5. Каналы распространения</a:t>
              </a: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Calibri"/>
              </a:endParaRPr>
            </a:p>
          </p:txBody>
        </p:sp>
        <p:sp>
          <p:nvSpPr>
            <p:cNvPr id="1249" name="Google Shape;1249;p40"/>
            <p:cNvSpPr txBox="1"/>
            <p:nvPr/>
          </p:nvSpPr>
          <p:spPr>
            <a:xfrm>
              <a:off x="14852651" y="1997075"/>
              <a:ext cx="2590800" cy="12029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000" i="0" u="none" strike="noStrike" cap="none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1. Сегмент потребителей</a:t>
              </a: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Calibri"/>
              </a:endParaRPr>
            </a:p>
          </p:txBody>
        </p:sp>
        <p:sp>
          <p:nvSpPr>
            <p:cNvPr id="1250" name="Google Shape;1250;p40"/>
            <p:cNvSpPr txBox="1"/>
            <p:nvPr/>
          </p:nvSpPr>
          <p:spPr>
            <a:xfrm>
              <a:off x="2038580" y="8305609"/>
              <a:ext cx="8077200" cy="5345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000" i="0" u="none" strike="noStrike" cap="none" dirty="0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7. </a:t>
              </a:r>
              <a:r>
                <a:rPr lang="en" sz="1000" i="0" u="none" strike="noStrike" cap="none" dirty="0" err="1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Структура</a:t>
              </a:r>
              <a:r>
                <a:rPr lang="en" sz="1000" i="0" u="none" strike="noStrike" cap="none" dirty="0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 </a:t>
              </a:r>
              <a:r>
                <a:rPr lang="en" sz="1000" i="0" u="none" strike="noStrike" cap="none" dirty="0" err="1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расходов</a:t>
              </a:r>
              <a:endParaRPr sz="1000" i="0" u="none" strike="noStrike" cap="none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Calibri"/>
              </a:endParaRPr>
            </a:p>
          </p:txBody>
        </p:sp>
        <p:sp>
          <p:nvSpPr>
            <p:cNvPr id="1251" name="Google Shape;1251;p40"/>
            <p:cNvSpPr txBox="1"/>
            <p:nvPr/>
          </p:nvSpPr>
          <p:spPr>
            <a:xfrm>
              <a:off x="10345022" y="8321681"/>
              <a:ext cx="4418700" cy="5345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000" i="0" u="none" strike="noStrike" cap="none">
                  <a:solidFill>
                    <a:srgbClr val="000000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  <a:sym typeface="Calibri"/>
                </a:rPr>
                <a:t>6. Потоки доходов</a:t>
              </a:r>
              <a:endParaRPr sz="1000" i="0" u="none" strike="noStrike" cap="none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Calibri"/>
              </a:endParaRPr>
            </a:p>
          </p:txBody>
        </p:sp>
      </p:grpSp>
      <p:sp>
        <p:nvSpPr>
          <p:cNvPr id="1252" name="Google Shape;1252;p40"/>
          <p:cNvSpPr txBox="1"/>
          <p:nvPr/>
        </p:nvSpPr>
        <p:spPr>
          <a:xfrm>
            <a:off x="789375" y="969925"/>
            <a:ext cx="1249200" cy="16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Подобные сайты, приложения по поиску манги ( Manga Pro, Learn manga)</a:t>
            </a:r>
            <a:endParaRPr sz="1000">
              <a:solidFill>
                <a:schemeClr val="accent2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Lato"/>
            </a:endParaRPr>
          </a:p>
        </p:txBody>
      </p:sp>
      <p:sp>
        <p:nvSpPr>
          <p:cNvPr id="1253" name="Google Shape;1253;p40"/>
          <p:cNvSpPr txBox="1"/>
          <p:nvPr/>
        </p:nvSpPr>
        <p:spPr>
          <a:xfrm>
            <a:off x="2115875" y="424075"/>
            <a:ext cx="1605000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"Мир манги": сайт для поиска манги по описанию на двух языках, место для общенияединомышленников, содержащий рекомендации, отзывы, обсуждения</a:t>
            </a:r>
            <a:endParaRPr sz="1000">
              <a:solidFill>
                <a:schemeClr val="accent2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Lato"/>
            </a:endParaRPr>
          </a:p>
        </p:txBody>
      </p:sp>
      <p:sp>
        <p:nvSpPr>
          <p:cNvPr id="1254" name="Google Shape;1254;p40"/>
          <p:cNvSpPr txBox="1"/>
          <p:nvPr/>
        </p:nvSpPr>
        <p:spPr>
          <a:xfrm>
            <a:off x="3882150" y="728500"/>
            <a:ext cx="15537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поиск нужной манги за 5 минут, ваш проводник в мире манги, "Расскажи о сюжете манги, которую хотел бы прочитать, и мы найдем ее для тебя. На любом языке. Быстро. Бесплатно"</a:t>
            </a:r>
            <a:endParaRPr sz="1000">
              <a:solidFill>
                <a:schemeClr val="dk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2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Lato"/>
            </a:endParaRPr>
          </a:p>
        </p:txBody>
      </p:sp>
      <p:sp>
        <p:nvSpPr>
          <p:cNvPr id="1255" name="Google Shape;1255;p40"/>
          <p:cNvSpPr txBox="1"/>
          <p:nvPr/>
        </p:nvSpPr>
        <p:spPr>
          <a:xfrm>
            <a:off x="5376525" y="767500"/>
            <a:ext cx="13647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2 языка, поиск по описанию</a:t>
            </a:r>
            <a:endParaRPr sz="1000">
              <a:solidFill>
                <a:schemeClr val="accent2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Lato"/>
            </a:endParaRPr>
          </a:p>
        </p:txBody>
      </p:sp>
      <p:sp>
        <p:nvSpPr>
          <p:cNvPr id="1256" name="Google Shape;1256;p40"/>
          <p:cNvSpPr txBox="1"/>
          <p:nvPr/>
        </p:nvSpPr>
        <p:spPr>
          <a:xfrm>
            <a:off x="6919550" y="728500"/>
            <a:ext cx="15195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люди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, </a:t>
            </a: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интересующиеся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мангой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, </a:t>
            </a: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возраст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b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</a:b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13-21</a:t>
            </a:r>
            <a:endParaRPr sz="1000" dirty="0">
              <a:solidFill>
                <a:schemeClr val="accent2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Lato"/>
            </a:endParaRPr>
          </a:p>
        </p:txBody>
      </p:sp>
      <p:sp>
        <p:nvSpPr>
          <p:cNvPr id="1257" name="Google Shape;1257;p40"/>
          <p:cNvSpPr txBox="1"/>
          <p:nvPr/>
        </p:nvSpPr>
        <p:spPr>
          <a:xfrm>
            <a:off x="4704725" y="3373700"/>
            <a:ext cx="36837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реклама, премиум подписка с доп возможностями (плейлисты, рекомендации похожих манг и отказ от рекламы)</a:t>
            </a:r>
            <a:endParaRPr sz="1000">
              <a:solidFill>
                <a:schemeClr val="accent2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Lato"/>
            </a:endParaRPr>
          </a:p>
        </p:txBody>
      </p:sp>
      <p:sp>
        <p:nvSpPr>
          <p:cNvPr id="1258" name="Google Shape;1258;p40"/>
          <p:cNvSpPr txBox="1"/>
          <p:nvPr/>
        </p:nvSpPr>
        <p:spPr>
          <a:xfrm>
            <a:off x="2115875" y="2024700"/>
            <a:ext cx="1728300" cy="9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количество пользователей, количество скачиваний, количество подписчиков. к 1 марта 2024 у нас 100 подписчиков</a:t>
            </a:r>
            <a:endParaRPr sz="1000">
              <a:solidFill>
                <a:schemeClr val="accent2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Lato"/>
            </a:endParaRPr>
          </a:p>
        </p:txBody>
      </p:sp>
      <p:sp>
        <p:nvSpPr>
          <p:cNvPr id="1259" name="Google Shape;1259;p40"/>
          <p:cNvSpPr txBox="1"/>
          <p:nvPr/>
        </p:nvSpPr>
        <p:spPr>
          <a:xfrm>
            <a:off x="5336448" y="2006242"/>
            <a:ext cx="1635169" cy="9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тикток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-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через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профили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авторов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проекта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.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Через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блогеров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,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через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активных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любителей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манги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,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вконтакте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-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сообществалюбителей</a:t>
            </a:r>
            <a:r>
              <a:rPr lang="en" sz="9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9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манги</a:t>
            </a:r>
            <a:endParaRPr sz="900" dirty="0">
              <a:solidFill>
                <a:schemeClr val="dk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accent2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Lato"/>
            </a:endParaRPr>
          </a:p>
        </p:txBody>
      </p:sp>
      <p:sp>
        <p:nvSpPr>
          <p:cNvPr id="1260" name="Google Shape;1260;p40"/>
          <p:cNvSpPr txBox="1"/>
          <p:nvPr/>
        </p:nvSpPr>
        <p:spPr>
          <a:xfrm>
            <a:off x="718922" y="3307840"/>
            <a:ext cx="1591571" cy="5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Затраты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br>
              <a:rPr lang="ru-RU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</a:b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на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разработку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:</a:t>
            </a:r>
            <a:endParaRPr sz="1000" b="1" dirty="0">
              <a:solidFill>
                <a:schemeClr val="dk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1. </a:t>
            </a: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программист</a:t>
            </a:r>
            <a:endParaRPr sz="1000" b="1" dirty="0">
              <a:solidFill>
                <a:schemeClr val="dk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2. </a:t>
            </a: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дизайнер</a:t>
            </a:r>
            <a:endParaRPr sz="1000" b="1" dirty="0">
              <a:solidFill>
                <a:schemeClr val="dk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1261" name="Google Shape;1261;p40"/>
          <p:cNvSpPr txBox="1"/>
          <p:nvPr/>
        </p:nvSpPr>
        <p:spPr>
          <a:xfrm>
            <a:off x="2180737" y="2994316"/>
            <a:ext cx="2499827" cy="9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000" b="1" dirty="0">
              <a:solidFill>
                <a:schemeClr val="dk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Постоянные затраты: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1. оплата тильды как платформы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2. </a:t>
            </a: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Оплата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сотрудников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и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ru-RU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отчисления </a:t>
            </a:r>
            <a:endParaRPr sz="1000" b="1" dirty="0">
              <a:solidFill>
                <a:schemeClr val="dk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Переменные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затраты</a:t>
            </a: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:</a:t>
            </a:r>
            <a:endParaRPr sz="1000" b="1" dirty="0">
              <a:solidFill>
                <a:schemeClr val="dk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1. </a:t>
            </a:r>
            <a:r>
              <a:rPr lang="en" sz="1000" b="1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маркетинг</a:t>
            </a:r>
            <a:endParaRPr sz="1000" dirty="0">
              <a:solidFill>
                <a:schemeClr val="accent2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41"/>
          <p:cNvSpPr txBox="1">
            <a:spLocks noGrp="1"/>
          </p:cNvSpPr>
          <p:nvPr>
            <p:ph type="title"/>
          </p:nvPr>
        </p:nvSpPr>
        <p:spPr>
          <a:xfrm>
            <a:off x="1234350" y="187875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" dirty="0">
                <a:sym typeface="Arial"/>
              </a:rPr>
              <a:t>ФИНАНСОВЫЕ ПОКАЗАТЕЛИ ПРОЕКТА</a:t>
            </a:r>
            <a:endParaRPr dirty="0"/>
          </a:p>
        </p:txBody>
      </p:sp>
      <p:sp>
        <p:nvSpPr>
          <p:cNvPr id="1267" name="Google Shape;1267;p41"/>
          <p:cNvSpPr txBox="1"/>
          <p:nvPr/>
        </p:nvSpPr>
        <p:spPr>
          <a:xfrm>
            <a:off x="3755956" y="2454632"/>
            <a:ext cx="13706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b="1">
                <a:solidFill>
                  <a:schemeClr val="dk1"/>
                </a:solidFill>
                <a:latin typeface="Lexend"/>
                <a:ea typeface="Lexend"/>
                <a:cs typeface="Lexend"/>
              </a:defRPr>
            </a:lvl1pPr>
          </a:lstStyle>
          <a:p>
            <a:r>
              <a:rPr lang="en" dirty="0" err="1">
                <a:sym typeface="Lexend"/>
              </a:rPr>
              <a:t>Окупаемость</a:t>
            </a:r>
            <a:endParaRPr dirty="0">
              <a:sym typeface="Lexend"/>
            </a:endParaRPr>
          </a:p>
          <a:p>
            <a:endParaRPr dirty="0">
              <a:sym typeface="Lato"/>
            </a:endParaRPr>
          </a:p>
        </p:txBody>
      </p:sp>
      <p:sp>
        <p:nvSpPr>
          <p:cNvPr id="2" name="Google Shape;3470;p59">
            <a:extLst>
              <a:ext uri="{FF2B5EF4-FFF2-40B4-BE49-F238E27FC236}">
                <a16:creationId xmlns:a16="http://schemas.microsoft.com/office/drawing/2014/main" id="{8CD2A877-A6B3-6B4B-FA8C-5740DAD9112F}"/>
              </a:ext>
            </a:extLst>
          </p:cNvPr>
          <p:cNvSpPr/>
          <p:nvPr/>
        </p:nvSpPr>
        <p:spPr>
          <a:xfrm>
            <a:off x="1177761" y="937813"/>
            <a:ext cx="1478816" cy="1478816"/>
          </a:xfrm>
          <a:prstGeom prst="donut">
            <a:avLst>
              <a:gd name="adj" fmla="val 7680"/>
            </a:avLst>
          </a:prstGeom>
          <a:solidFill>
            <a:schemeClr val="accent5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" name="Google Shape;3472;p59">
            <a:extLst>
              <a:ext uri="{FF2B5EF4-FFF2-40B4-BE49-F238E27FC236}">
                <a16:creationId xmlns:a16="http://schemas.microsoft.com/office/drawing/2014/main" id="{81F7D4D7-6910-22CD-0805-3CBC614830FE}"/>
              </a:ext>
            </a:extLst>
          </p:cNvPr>
          <p:cNvSpPr/>
          <p:nvPr/>
        </p:nvSpPr>
        <p:spPr>
          <a:xfrm>
            <a:off x="6049559" y="937813"/>
            <a:ext cx="1478816" cy="1478816"/>
          </a:xfrm>
          <a:prstGeom prst="donut">
            <a:avLst>
              <a:gd name="adj" fmla="val 7680"/>
            </a:avLst>
          </a:prstGeom>
          <a:solidFill>
            <a:schemeClr val="accent5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3474;p59">
            <a:extLst>
              <a:ext uri="{FF2B5EF4-FFF2-40B4-BE49-F238E27FC236}">
                <a16:creationId xmlns:a16="http://schemas.microsoft.com/office/drawing/2014/main" id="{91241B9D-3B40-E05A-8410-058E11ACC1D8}"/>
              </a:ext>
            </a:extLst>
          </p:cNvPr>
          <p:cNvSpPr/>
          <p:nvPr/>
        </p:nvSpPr>
        <p:spPr>
          <a:xfrm>
            <a:off x="3613658" y="937813"/>
            <a:ext cx="1478816" cy="1478816"/>
          </a:xfrm>
          <a:prstGeom prst="donut">
            <a:avLst>
              <a:gd name="adj" fmla="val 7680"/>
            </a:avLst>
          </a:prstGeom>
          <a:solidFill>
            <a:schemeClr val="accent5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38CD9B-031D-C790-D4A8-7A6B0C0F4D20}"/>
              </a:ext>
            </a:extLst>
          </p:cNvPr>
          <p:cNvSpPr txBox="1"/>
          <p:nvPr/>
        </p:nvSpPr>
        <p:spPr>
          <a:xfrm>
            <a:off x="1427848" y="1415611"/>
            <a:ext cx="12287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400" b="1" i="0" u="none" strike="noStrike" cap="none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90 000 рублей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542F95-8F89-9DF1-5C33-4E7E5F2EE507}"/>
              </a:ext>
            </a:extLst>
          </p:cNvPr>
          <p:cNvSpPr txBox="1"/>
          <p:nvPr/>
        </p:nvSpPr>
        <p:spPr>
          <a:xfrm>
            <a:off x="1234350" y="2408465"/>
            <a:ext cx="15986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400" b="1" dirty="0" err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Себестоимость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861794-A5AA-FAB5-1532-EB5EF9C02BA0}"/>
              </a:ext>
            </a:extLst>
          </p:cNvPr>
          <p:cNvSpPr txBox="1"/>
          <p:nvPr/>
        </p:nvSpPr>
        <p:spPr>
          <a:xfrm>
            <a:off x="6384412" y="1423776"/>
            <a:ext cx="13317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u="none" strike="noStrike" cap="none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243800 рублей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B8C0AE-87EF-55EC-1684-9F5E5ABFE446}"/>
              </a:ext>
            </a:extLst>
          </p:cNvPr>
          <p:cNvSpPr txBox="1"/>
          <p:nvPr/>
        </p:nvSpPr>
        <p:spPr>
          <a:xfrm>
            <a:off x="6310995" y="2432959"/>
            <a:ext cx="17512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ru-RU" sz="1400" b="1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Прибыль </a:t>
            </a:r>
            <a:br>
              <a:rPr lang="ru-RU" sz="1400" b="1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ru-RU" sz="1400" b="1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за 12 месяцев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BA674E-D1CD-D284-65B6-D94FF8DDA282}"/>
              </a:ext>
            </a:extLst>
          </p:cNvPr>
          <p:cNvSpPr txBox="1"/>
          <p:nvPr/>
        </p:nvSpPr>
        <p:spPr>
          <a:xfrm>
            <a:off x="3727929" y="1415611"/>
            <a:ext cx="12287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400" b="1" i="0" u="none" strike="noStrike" cap="none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</a:p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400" b="1" i="0" u="none" strike="noStrike" cap="none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месяц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42"/>
          <p:cNvSpPr txBox="1">
            <a:spLocks noGrp="1"/>
          </p:cNvSpPr>
          <p:nvPr>
            <p:ph type="title"/>
          </p:nvPr>
        </p:nvSpPr>
        <p:spPr>
          <a:xfrm>
            <a:off x="720000" y="429300"/>
            <a:ext cx="7704000" cy="5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dirty="0"/>
              <a:t>КОМАНДА</a:t>
            </a:r>
            <a:r>
              <a:rPr lang="en" dirty="0"/>
              <a:t> </a:t>
            </a:r>
            <a:r>
              <a:rPr lang="ru-RU" dirty="0">
                <a:solidFill>
                  <a:schemeClr val="accent3"/>
                </a:solidFill>
              </a:rPr>
              <a:t>ПРОЕКТА</a:t>
            </a:r>
            <a:endParaRPr dirty="0"/>
          </a:p>
        </p:txBody>
      </p:sp>
      <p:grpSp>
        <p:nvGrpSpPr>
          <p:cNvPr id="1273" name="Google Shape;1273;p42"/>
          <p:cNvGrpSpPr/>
          <p:nvPr/>
        </p:nvGrpSpPr>
        <p:grpSpPr>
          <a:xfrm>
            <a:off x="85876" y="1081612"/>
            <a:ext cx="970563" cy="3851975"/>
            <a:chOff x="1875662" y="1054709"/>
            <a:chExt cx="894198" cy="3548899"/>
          </a:xfrm>
        </p:grpSpPr>
        <p:sp>
          <p:nvSpPr>
            <p:cNvPr id="1274" name="Google Shape;1274;p42"/>
            <p:cNvSpPr/>
            <p:nvPr/>
          </p:nvSpPr>
          <p:spPr>
            <a:xfrm>
              <a:off x="1899255" y="2813356"/>
              <a:ext cx="86785" cy="119801"/>
            </a:xfrm>
            <a:custGeom>
              <a:avLst/>
              <a:gdLst/>
              <a:ahLst/>
              <a:cxnLst/>
              <a:rect l="l" t="t" r="r" b="b"/>
              <a:pathLst>
                <a:path w="5102" h="7043" extrusionOk="0">
                  <a:moveTo>
                    <a:pt x="361" y="1"/>
                  </a:moveTo>
                  <a:cubicBezTo>
                    <a:pt x="361" y="1"/>
                    <a:pt x="0" y="3355"/>
                    <a:pt x="1276" y="4963"/>
                  </a:cubicBezTo>
                  <a:cubicBezTo>
                    <a:pt x="1969" y="5906"/>
                    <a:pt x="2884" y="6239"/>
                    <a:pt x="3244" y="6488"/>
                  </a:cubicBezTo>
                  <a:cubicBezTo>
                    <a:pt x="3577" y="6821"/>
                    <a:pt x="4048" y="6932"/>
                    <a:pt x="4159" y="7043"/>
                  </a:cubicBezTo>
                  <a:cubicBezTo>
                    <a:pt x="4270" y="7043"/>
                    <a:pt x="4519" y="6239"/>
                    <a:pt x="4159" y="5657"/>
                  </a:cubicBezTo>
                  <a:cubicBezTo>
                    <a:pt x="3937" y="5213"/>
                    <a:pt x="3466" y="4963"/>
                    <a:pt x="3466" y="4963"/>
                  </a:cubicBezTo>
                  <a:lnTo>
                    <a:pt x="2773" y="3827"/>
                  </a:lnTo>
                  <a:lnTo>
                    <a:pt x="2773" y="3827"/>
                  </a:lnTo>
                  <a:lnTo>
                    <a:pt x="3826" y="4742"/>
                  </a:lnTo>
                  <a:lnTo>
                    <a:pt x="4630" y="4963"/>
                  </a:lnTo>
                  <a:cubicBezTo>
                    <a:pt x="4630" y="4963"/>
                    <a:pt x="5102" y="4049"/>
                    <a:pt x="3826" y="3466"/>
                  </a:cubicBezTo>
                  <a:lnTo>
                    <a:pt x="2884" y="1"/>
                  </a:lnTo>
                  <a:close/>
                </a:path>
              </a:pathLst>
            </a:custGeom>
            <a:solidFill>
              <a:srgbClr val="FFD2DA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42"/>
            <p:cNvSpPr/>
            <p:nvPr/>
          </p:nvSpPr>
          <p:spPr>
            <a:xfrm>
              <a:off x="1875662" y="1797400"/>
              <a:ext cx="308459" cy="1157616"/>
            </a:xfrm>
            <a:custGeom>
              <a:avLst/>
              <a:gdLst/>
              <a:ahLst/>
              <a:cxnLst/>
              <a:rect l="l" t="t" r="r" b="b"/>
              <a:pathLst>
                <a:path w="18134" h="68055" extrusionOk="0">
                  <a:moveTo>
                    <a:pt x="13739" y="1"/>
                  </a:moveTo>
                  <a:cubicBezTo>
                    <a:pt x="12895" y="1"/>
                    <a:pt x="12289" y="253"/>
                    <a:pt x="12034" y="589"/>
                  </a:cubicBezTo>
                  <a:cubicBezTo>
                    <a:pt x="12034" y="589"/>
                    <a:pt x="9483" y="3361"/>
                    <a:pt x="8790" y="8435"/>
                  </a:cubicBezTo>
                  <a:cubicBezTo>
                    <a:pt x="8097" y="13537"/>
                    <a:pt x="6821" y="23463"/>
                    <a:pt x="6600" y="25071"/>
                  </a:cubicBezTo>
                  <a:cubicBezTo>
                    <a:pt x="6350" y="26706"/>
                    <a:pt x="5435" y="28897"/>
                    <a:pt x="4853" y="34775"/>
                  </a:cubicBezTo>
                  <a:cubicBezTo>
                    <a:pt x="4271" y="40680"/>
                    <a:pt x="2441" y="51410"/>
                    <a:pt x="1969" y="53046"/>
                  </a:cubicBezTo>
                  <a:cubicBezTo>
                    <a:pt x="1637" y="54654"/>
                    <a:pt x="1" y="59395"/>
                    <a:pt x="1" y="59728"/>
                  </a:cubicBezTo>
                  <a:cubicBezTo>
                    <a:pt x="1" y="60088"/>
                    <a:pt x="694" y="63665"/>
                    <a:pt x="944" y="64247"/>
                  </a:cubicBezTo>
                  <a:cubicBezTo>
                    <a:pt x="1165" y="64829"/>
                    <a:pt x="1387" y="65051"/>
                    <a:pt x="2080" y="65744"/>
                  </a:cubicBezTo>
                  <a:cubicBezTo>
                    <a:pt x="2773" y="66326"/>
                    <a:pt x="3577" y="67463"/>
                    <a:pt x="3938" y="67934"/>
                  </a:cubicBezTo>
                  <a:cubicBezTo>
                    <a:pt x="4013" y="68015"/>
                    <a:pt x="4089" y="68054"/>
                    <a:pt x="4159" y="68054"/>
                  </a:cubicBezTo>
                  <a:cubicBezTo>
                    <a:pt x="4403" y="68054"/>
                    <a:pt x="4581" y="67587"/>
                    <a:pt x="4409" y="66770"/>
                  </a:cubicBezTo>
                  <a:cubicBezTo>
                    <a:pt x="4271" y="65744"/>
                    <a:pt x="3134" y="64469"/>
                    <a:pt x="3023" y="64136"/>
                  </a:cubicBezTo>
                  <a:cubicBezTo>
                    <a:pt x="2884" y="63776"/>
                    <a:pt x="2663" y="61696"/>
                    <a:pt x="2663" y="61585"/>
                  </a:cubicBezTo>
                  <a:cubicBezTo>
                    <a:pt x="2663" y="61474"/>
                    <a:pt x="2773" y="60670"/>
                    <a:pt x="2773" y="60670"/>
                  </a:cubicBezTo>
                  <a:cubicBezTo>
                    <a:pt x="2773" y="60670"/>
                    <a:pt x="3356" y="61225"/>
                    <a:pt x="3577" y="61585"/>
                  </a:cubicBezTo>
                  <a:cubicBezTo>
                    <a:pt x="3716" y="62389"/>
                    <a:pt x="3716" y="62861"/>
                    <a:pt x="3938" y="63554"/>
                  </a:cubicBezTo>
                  <a:cubicBezTo>
                    <a:pt x="4049" y="64247"/>
                    <a:pt x="4742" y="64358"/>
                    <a:pt x="4964" y="64358"/>
                  </a:cubicBezTo>
                  <a:cubicBezTo>
                    <a:pt x="5213" y="64247"/>
                    <a:pt x="5213" y="63554"/>
                    <a:pt x="5324" y="62861"/>
                  </a:cubicBezTo>
                  <a:cubicBezTo>
                    <a:pt x="5435" y="62167"/>
                    <a:pt x="5796" y="61585"/>
                    <a:pt x="5657" y="61003"/>
                  </a:cubicBezTo>
                  <a:cubicBezTo>
                    <a:pt x="5657" y="60532"/>
                    <a:pt x="6239" y="58813"/>
                    <a:pt x="6017" y="57537"/>
                  </a:cubicBezTo>
                  <a:cubicBezTo>
                    <a:pt x="5796" y="56262"/>
                    <a:pt x="5213" y="54987"/>
                    <a:pt x="5546" y="53268"/>
                  </a:cubicBezTo>
                  <a:cubicBezTo>
                    <a:pt x="8208" y="42760"/>
                    <a:pt x="11562" y="35468"/>
                    <a:pt x="12477" y="31558"/>
                  </a:cubicBezTo>
                  <a:cubicBezTo>
                    <a:pt x="13420" y="27621"/>
                    <a:pt x="13171" y="25431"/>
                    <a:pt x="13420" y="24377"/>
                  </a:cubicBezTo>
                  <a:cubicBezTo>
                    <a:pt x="13642" y="23463"/>
                    <a:pt x="17218" y="10293"/>
                    <a:pt x="17690" y="7049"/>
                  </a:cubicBezTo>
                  <a:cubicBezTo>
                    <a:pt x="18133" y="3694"/>
                    <a:pt x="18022" y="1393"/>
                    <a:pt x="15943" y="478"/>
                  </a:cubicBezTo>
                  <a:cubicBezTo>
                    <a:pt x="15109" y="137"/>
                    <a:pt x="14359" y="1"/>
                    <a:pt x="137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42"/>
            <p:cNvSpPr/>
            <p:nvPr/>
          </p:nvSpPr>
          <p:spPr>
            <a:xfrm>
              <a:off x="1993575" y="1797400"/>
              <a:ext cx="190546" cy="426458"/>
            </a:xfrm>
            <a:custGeom>
              <a:avLst/>
              <a:gdLst/>
              <a:ahLst/>
              <a:cxnLst/>
              <a:rect l="l" t="t" r="r" b="b"/>
              <a:pathLst>
                <a:path w="11202" h="25071" extrusionOk="0">
                  <a:moveTo>
                    <a:pt x="6807" y="1"/>
                  </a:moveTo>
                  <a:cubicBezTo>
                    <a:pt x="5963" y="1"/>
                    <a:pt x="5357" y="253"/>
                    <a:pt x="5102" y="589"/>
                  </a:cubicBezTo>
                  <a:cubicBezTo>
                    <a:pt x="5102" y="589"/>
                    <a:pt x="2551" y="3361"/>
                    <a:pt x="1858" y="8435"/>
                  </a:cubicBezTo>
                  <a:cubicBezTo>
                    <a:pt x="1276" y="12261"/>
                    <a:pt x="472" y="18721"/>
                    <a:pt x="0" y="22409"/>
                  </a:cubicBezTo>
                  <a:cubicBezTo>
                    <a:pt x="1497" y="23102"/>
                    <a:pt x="3715" y="24156"/>
                    <a:pt x="6349" y="25071"/>
                  </a:cubicBezTo>
                  <a:cubicBezTo>
                    <a:pt x="6349" y="24849"/>
                    <a:pt x="6488" y="24627"/>
                    <a:pt x="6488" y="24377"/>
                  </a:cubicBezTo>
                  <a:cubicBezTo>
                    <a:pt x="6710" y="23463"/>
                    <a:pt x="10286" y="10293"/>
                    <a:pt x="10758" y="7049"/>
                  </a:cubicBezTo>
                  <a:cubicBezTo>
                    <a:pt x="11201" y="3694"/>
                    <a:pt x="11090" y="1393"/>
                    <a:pt x="9011" y="478"/>
                  </a:cubicBezTo>
                  <a:cubicBezTo>
                    <a:pt x="8177" y="137"/>
                    <a:pt x="7427" y="1"/>
                    <a:pt x="6807" y="1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42"/>
            <p:cNvSpPr/>
            <p:nvPr/>
          </p:nvSpPr>
          <p:spPr>
            <a:xfrm>
              <a:off x="1875662" y="1791838"/>
              <a:ext cx="308459" cy="1167260"/>
            </a:xfrm>
            <a:custGeom>
              <a:avLst/>
              <a:gdLst/>
              <a:ahLst/>
              <a:cxnLst/>
              <a:rect l="l" t="t" r="r" b="b"/>
              <a:pathLst>
                <a:path w="18134" h="68622" fill="none" extrusionOk="0">
                  <a:moveTo>
                    <a:pt x="12034" y="916"/>
                  </a:moveTo>
                  <a:cubicBezTo>
                    <a:pt x="12034" y="916"/>
                    <a:pt x="9483" y="3688"/>
                    <a:pt x="8790" y="8762"/>
                  </a:cubicBezTo>
                  <a:cubicBezTo>
                    <a:pt x="8097" y="13864"/>
                    <a:pt x="6821" y="23790"/>
                    <a:pt x="6600" y="25398"/>
                  </a:cubicBezTo>
                  <a:cubicBezTo>
                    <a:pt x="6350" y="27033"/>
                    <a:pt x="5435" y="29224"/>
                    <a:pt x="4853" y="35102"/>
                  </a:cubicBezTo>
                  <a:cubicBezTo>
                    <a:pt x="4271" y="41007"/>
                    <a:pt x="2441" y="51737"/>
                    <a:pt x="1969" y="53373"/>
                  </a:cubicBezTo>
                  <a:cubicBezTo>
                    <a:pt x="1637" y="54981"/>
                    <a:pt x="1" y="59722"/>
                    <a:pt x="1" y="60055"/>
                  </a:cubicBezTo>
                  <a:cubicBezTo>
                    <a:pt x="1" y="60415"/>
                    <a:pt x="694" y="63992"/>
                    <a:pt x="944" y="64574"/>
                  </a:cubicBezTo>
                  <a:cubicBezTo>
                    <a:pt x="1165" y="65156"/>
                    <a:pt x="1387" y="65378"/>
                    <a:pt x="2080" y="66071"/>
                  </a:cubicBezTo>
                  <a:cubicBezTo>
                    <a:pt x="2773" y="66653"/>
                    <a:pt x="3577" y="67790"/>
                    <a:pt x="3938" y="68261"/>
                  </a:cubicBezTo>
                  <a:cubicBezTo>
                    <a:pt x="4271" y="68622"/>
                    <a:pt x="4631" y="68150"/>
                    <a:pt x="4409" y="67097"/>
                  </a:cubicBezTo>
                  <a:cubicBezTo>
                    <a:pt x="4271" y="66071"/>
                    <a:pt x="3134" y="64796"/>
                    <a:pt x="3023" y="64463"/>
                  </a:cubicBezTo>
                  <a:cubicBezTo>
                    <a:pt x="2884" y="64103"/>
                    <a:pt x="2663" y="62023"/>
                    <a:pt x="2663" y="61912"/>
                  </a:cubicBezTo>
                  <a:cubicBezTo>
                    <a:pt x="2663" y="61801"/>
                    <a:pt x="2773" y="60997"/>
                    <a:pt x="2773" y="60997"/>
                  </a:cubicBezTo>
                  <a:cubicBezTo>
                    <a:pt x="2773" y="60997"/>
                    <a:pt x="3356" y="61552"/>
                    <a:pt x="3577" y="61912"/>
                  </a:cubicBezTo>
                  <a:cubicBezTo>
                    <a:pt x="3716" y="62716"/>
                    <a:pt x="3716" y="63188"/>
                    <a:pt x="3938" y="63881"/>
                  </a:cubicBezTo>
                  <a:cubicBezTo>
                    <a:pt x="4049" y="64574"/>
                    <a:pt x="4742" y="64685"/>
                    <a:pt x="4964" y="64685"/>
                  </a:cubicBezTo>
                  <a:cubicBezTo>
                    <a:pt x="5213" y="64574"/>
                    <a:pt x="5213" y="63881"/>
                    <a:pt x="5324" y="63188"/>
                  </a:cubicBezTo>
                  <a:cubicBezTo>
                    <a:pt x="5435" y="62494"/>
                    <a:pt x="5796" y="61912"/>
                    <a:pt x="5657" y="61330"/>
                  </a:cubicBezTo>
                  <a:cubicBezTo>
                    <a:pt x="5657" y="60859"/>
                    <a:pt x="6239" y="59140"/>
                    <a:pt x="6017" y="57864"/>
                  </a:cubicBezTo>
                  <a:cubicBezTo>
                    <a:pt x="5796" y="56589"/>
                    <a:pt x="5213" y="55314"/>
                    <a:pt x="5546" y="53595"/>
                  </a:cubicBezTo>
                  <a:cubicBezTo>
                    <a:pt x="8208" y="43087"/>
                    <a:pt x="11562" y="35795"/>
                    <a:pt x="12477" y="31885"/>
                  </a:cubicBezTo>
                  <a:cubicBezTo>
                    <a:pt x="13420" y="27948"/>
                    <a:pt x="13171" y="25758"/>
                    <a:pt x="13420" y="24704"/>
                  </a:cubicBezTo>
                  <a:cubicBezTo>
                    <a:pt x="13642" y="23790"/>
                    <a:pt x="17218" y="10620"/>
                    <a:pt x="17690" y="7376"/>
                  </a:cubicBezTo>
                  <a:cubicBezTo>
                    <a:pt x="18133" y="4021"/>
                    <a:pt x="18022" y="1720"/>
                    <a:pt x="15943" y="805"/>
                  </a:cubicBezTo>
                  <a:cubicBezTo>
                    <a:pt x="13975" y="1"/>
                    <a:pt x="12477" y="334"/>
                    <a:pt x="12034" y="916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42"/>
            <p:cNvSpPr/>
            <p:nvPr/>
          </p:nvSpPr>
          <p:spPr>
            <a:xfrm>
              <a:off x="2461401" y="1797400"/>
              <a:ext cx="308459" cy="1157616"/>
            </a:xfrm>
            <a:custGeom>
              <a:avLst/>
              <a:gdLst/>
              <a:ahLst/>
              <a:cxnLst/>
              <a:rect l="l" t="t" r="r" b="b"/>
              <a:pathLst>
                <a:path w="18134" h="68055" extrusionOk="0">
                  <a:moveTo>
                    <a:pt x="4398" y="1"/>
                  </a:moveTo>
                  <a:cubicBezTo>
                    <a:pt x="3775" y="1"/>
                    <a:pt x="3025" y="137"/>
                    <a:pt x="2191" y="478"/>
                  </a:cubicBezTo>
                  <a:cubicBezTo>
                    <a:pt x="223" y="1393"/>
                    <a:pt x="1" y="3694"/>
                    <a:pt x="472" y="7049"/>
                  </a:cubicBezTo>
                  <a:cubicBezTo>
                    <a:pt x="916" y="10293"/>
                    <a:pt x="4493" y="23463"/>
                    <a:pt x="4742" y="24377"/>
                  </a:cubicBezTo>
                  <a:cubicBezTo>
                    <a:pt x="4964" y="25431"/>
                    <a:pt x="4742" y="27621"/>
                    <a:pt x="5657" y="31558"/>
                  </a:cubicBezTo>
                  <a:cubicBezTo>
                    <a:pt x="6572" y="35468"/>
                    <a:pt x="9927" y="42760"/>
                    <a:pt x="12588" y="53268"/>
                  </a:cubicBezTo>
                  <a:cubicBezTo>
                    <a:pt x="12949" y="54987"/>
                    <a:pt x="12367" y="56262"/>
                    <a:pt x="12117" y="57537"/>
                  </a:cubicBezTo>
                  <a:cubicBezTo>
                    <a:pt x="11895" y="58813"/>
                    <a:pt x="12477" y="60532"/>
                    <a:pt x="12477" y="61003"/>
                  </a:cubicBezTo>
                  <a:cubicBezTo>
                    <a:pt x="12367" y="61585"/>
                    <a:pt x="12699" y="62167"/>
                    <a:pt x="12810" y="62861"/>
                  </a:cubicBezTo>
                  <a:cubicBezTo>
                    <a:pt x="12949" y="63554"/>
                    <a:pt x="12949" y="64247"/>
                    <a:pt x="13171" y="64358"/>
                  </a:cubicBezTo>
                  <a:cubicBezTo>
                    <a:pt x="13392" y="64358"/>
                    <a:pt x="14086" y="64247"/>
                    <a:pt x="14196" y="63554"/>
                  </a:cubicBezTo>
                  <a:cubicBezTo>
                    <a:pt x="14446" y="62861"/>
                    <a:pt x="14446" y="62389"/>
                    <a:pt x="14557" y="61585"/>
                  </a:cubicBezTo>
                  <a:cubicBezTo>
                    <a:pt x="14779" y="61225"/>
                    <a:pt x="15361" y="60670"/>
                    <a:pt x="15361" y="60670"/>
                  </a:cubicBezTo>
                  <a:cubicBezTo>
                    <a:pt x="15361" y="60670"/>
                    <a:pt x="15472" y="61474"/>
                    <a:pt x="15472" y="61585"/>
                  </a:cubicBezTo>
                  <a:cubicBezTo>
                    <a:pt x="15472" y="61696"/>
                    <a:pt x="15250" y="63776"/>
                    <a:pt x="15139" y="64136"/>
                  </a:cubicBezTo>
                  <a:cubicBezTo>
                    <a:pt x="15028" y="64469"/>
                    <a:pt x="13864" y="65744"/>
                    <a:pt x="13753" y="66770"/>
                  </a:cubicBezTo>
                  <a:cubicBezTo>
                    <a:pt x="13559" y="67587"/>
                    <a:pt x="13733" y="68054"/>
                    <a:pt x="13976" y="68054"/>
                  </a:cubicBezTo>
                  <a:cubicBezTo>
                    <a:pt x="14046" y="68054"/>
                    <a:pt x="14122" y="68015"/>
                    <a:pt x="14196" y="67934"/>
                  </a:cubicBezTo>
                  <a:cubicBezTo>
                    <a:pt x="14557" y="67463"/>
                    <a:pt x="15361" y="66326"/>
                    <a:pt x="16054" y="65744"/>
                  </a:cubicBezTo>
                  <a:cubicBezTo>
                    <a:pt x="16747" y="65051"/>
                    <a:pt x="16969" y="64829"/>
                    <a:pt x="17219" y="64247"/>
                  </a:cubicBezTo>
                  <a:cubicBezTo>
                    <a:pt x="17440" y="63665"/>
                    <a:pt x="18133" y="60088"/>
                    <a:pt x="18133" y="59728"/>
                  </a:cubicBezTo>
                  <a:cubicBezTo>
                    <a:pt x="18133" y="59395"/>
                    <a:pt x="16525" y="54654"/>
                    <a:pt x="16165" y="53046"/>
                  </a:cubicBezTo>
                  <a:cubicBezTo>
                    <a:pt x="15721" y="51410"/>
                    <a:pt x="13864" y="40680"/>
                    <a:pt x="13282" y="34775"/>
                  </a:cubicBezTo>
                  <a:cubicBezTo>
                    <a:pt x="12699" y="28897"/>
                    <a:pt x="11784" y="26706"/>
                    <a:pt x="11563" y="25071"/>
                  </a:cubicBezTo>
                  <a:cubicBezTo>
                    <a:pt x="11313" y="23463"/>
                    <a:pt x="10038" y="13537"/>
                    <a:pt x="9344" y="8435"/>
                  </a:cubicBezTo>
                  <a:cubicBezTo>
                    <a:pt x="8651" y="3361"/>
                    <a:pt x="6128" y="589"/>
                    <a:pt x="6128" y="589"/>
                  </a:cubicBezTo>
                  <a:cubicBezTo>
                    <a:pt x="5857" y="253"/>
                    <a:pt x="5244" y="1"/>
                    <a:pt x="43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42"/>
            <p:cNvSpPr/>
            <p:nvPr/>
          </p:nvSpPr>
          <p:spPr>
            <a:xfrm>
              <a:off x="2461401" y="1797400"/>
              <a:ext cx="190563" cy="426458"/>
            </a:xfrm>
            <a:custGeom>
              <a:avLst/>
              <a:gdLst/>
              <a:ahLst/>
              <a:cxnLst/>
              <a:rect l="l" t="t" r="r" b="b"/>
              <a:pathLst>
                <a:path w="11203" h="25071" extrusionOk="0">
                  <a:moveTo>
                    <a:pt x="4398" y="1"/>
                  </a:moveTo>
                  <a:cubicBezTo>
                    <a:pt x="3775" y="1"/>
                    <a:pt x="3025" y="137"/>
                    <a:pt x="2191" y="478"/>
                  </a:cubicBezTo>
                  <a:cubicBezTo>
                    <a:pt x="223" y="1393"/>
                    <a:pt x="1" y="3694"/>
                    <a:pt x="472" y="7049"/>
                  </a:cubicBezTo>
                  <a:cubicBezTo>
                    <a:pt x="916" y="10293"/>
                    <a:pt x="4493" y="23463"/>
                    <a:pt x="4742" y="24377"/>
                  </a:cubicBezTo>
                  <a:cubicBezTo>
                    <a:pt x="4742" y="24627"/>
                    <a:pt x="4853" y="24849"/>
                    <a:pt x="4853" y="25071"/>
                  </a:cubicBezTo>
                  <a:cubicBezTo>
                    <a:pt x="7515" y="24156"/>
                    <a:pt x="9705" y="23102"/>
                    <a:pt x="11202" y="22409"/>
                  </a:cubicBezTo>
                  <a:cubicBezTo>
                    <a:pt x="10731" y="18721"/>
                    <a:pt x="9927" y="12261"/>
                    <a:pt x="9344" y="8435"/>
                  </a:cubicBezTo>
                  <a:cubicBezTo>
                    <a:pt x="8651" y="3361"/>
                    <a:pt x="6128" y="589"/>
                    <a:pt x="6128" y="589"/>
                  </a:cubicBezTo>
                  <a:cubicBezTo>
                    <a:pt x="5857" y="253"/>
                    <a:pt x="5244" y="1"/>
                    <a:pt x="4398" y="1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42"/>
            <p:cNvSpPr/>
            <p:nvPr/>
          </p:nvSpPr>
          <p:spPr>
            <a:xfrm>
              <a:off x="2461401" y="1791838"/>
              <a:ext cx="308459" cy="1167260"/>
            </a:xfrm>
            <a:custGeom>
              <a:avLst/>
              <a:gdLst/>
              <a:ahLst/>
              <a:cxnLst/>
              <a:rect l="l" t="t" r="r" b="b"/>
              <a:pathLst>
                <a:path w="18134" h="68622" fill="none" extrusionOk="0">
                  <a:moveTo>
                    <a:pt x="6128" y="916"/>
                  </a:moveTo>
                  <a:cubicBezTo>
                    <a:pt x="6128" y="916"/>
                    <a:pt x="8651" y="3688"/>
                    <a:pt x="9344" y="8762"/>
                  </a:cubicBezTo>
                  <a:cubicBezTo>
                    <a:pt x="10038" y="13864"/>
                    <a:pt x="11313" y="23790"/>
                    <a:pt x="11563" y="25398"/>
                  </a:cubicBezTo>
                  <a:cubicBezTo>
                    <a:pt x="11784" y="27033"/>
                    <a:pt x="12699" y="29224"/>
                    <a:pt x="13282" y="35102"/>
                  </a:cubicBezTo>
                  <a:cubicBezTo>
                    <a:pt x="13864" y="41007"/>
                    <a:pt x="15721" y="51737"/>
                    <a:pt x="16165" y="53373"/>
                  </a:cubicBezTo>
                  <a:cubicBezTo>
                    <a:pt x="16525" y="54981"/>
                    <a:pt x="18133" y="59722"/>
                    <a:pt x="18133" y="60055"/>
                  </a:cubicBezTo>
                  <a:cubicBezTo>
                    <a:pt x="18133" y="60415"/>
                    <a:pt x="17440" y="63992"/>
                    <a:pt x="17219" y="64574"/>
                  </a:cubicBezTo>
                  <a:cubicBezTo>
                    <a:pt x="16969" y="65156"/>
                    <a:pt x="16747" y="65378"/>
                    <a:pt x="16054" y="66071"/>
                  </a:cubicBezTo>
                  <a:cubicBezTo>
                    <a:pt x="15361" y="66653"/>
                    <a:pt x="14557" y="67790"/>
                    <a:pt x="14196" y="68261"/>
                  </a:cubicBezTo>
                  <a:cubicBezTo>
                    <a:pt x="13864" y="68622"/>
                    <a:pt x="13503" y="68150"/>
                    <a:pt x="13753" y="67097"/>
                  </a:cubicBezTo>
                  <a:cubicBezTo>
                    <a:pt x="13864" y="66071"/>
                    <a:pt x="15028" y="64796"/>
                    <a:pt x="15139" y="64463"/>
                  </a:cubicBezTo>
                  <a:cubicBezTo>
                    <a:pt x="15250" y="64103"/>
                    <a:pt x="15472" y="62023"/>
                    <a:pt x="15472" y="61912"/>
                  </a:cubicBezTo>
                  <a:cubicBezTo>
                    <a:pt x="15472" y="61801"/>
                    <a:pt x="15361" y="60997"/>
                    <a:pt x="15361" y="60997"/>
                  </a:cubicBezTo>
                  <a:cubicBezTo>
                    <a:pt x="15361" y="60997"/>
                    <a:pt x="14779" y="61552"/>
                    <a:pt x="14557" y="61912"/>
                  </a:cubicBezTo>
                  <a:cubicBezTo>
                    <a:pt x="14446" y="62716"/>
                    <a:pt x="14446" y="63188"/>
                    <a:pt x="14196" y="63881"/>
                  </a:cubicBezTo>
                  <a:cubicBezTo>
                    <a:pt x="14086" y="64574"/>
                    <a:pt x="13392" y="64685"/>
                    <a:pt x="13171" y="64685"/>
                  </a:cubicBezTo>
                  <a:cubicBezTo>
                    <a:pt x="12949" y="64574"/>
                    <a:pt x="12949" y="63881"/>
                    <a:pt x="12810" y="63188"/>
                  </a:cubicBezTo>
                  <a:cubicBezTo>
                    <a:pt x="12699" y="62494"/>
                    <a:pt x="12367" y="61912"/>
                    <a:pt x="12477" y="61330"/>
                  </a:cubicBezTo>
                  <a:cubicBezTo>
                    <a:pt x="12477" y="60859"/>
                    <a:pt x="11895" y="59140"/>
                    <a:pt x="12117" y="57864"/>
                  </a:cubicBezTo>
                  <a:cubicBezTo>
                    <a:pt x="12367" y="56589"/>
                    <a:pt x="12949" y="55314"/>
                    <a:pt x="12588" y="53595"/>
                  </a:cubicBezTo>
                  <a:cubicBezTo>
                    <a:pt x="9927" y="43087"/>
                    <a:pt x="6572" y="35795"/>
                    <a:pt x="5657" y="31885"/>
                  </a:cubicBezTo>
                  <a:cubicBezTo>
                    <a:pt x="4742" y="27948"/>
                    <a:pt x="4964" y="25758"/>
                    <a:pt x="4742" y="24704"/>
                  </a:cubicBezTo>
                  <a:cubicBezTo>
                    <a:pt x="4493" y="23790"/>
                    <a:pt x="916" y="10620"/>
                    <a:pt x="472" y="7376"/>
                  </a:cubicBezTo>
                  <a:cubicBezTo>
                    <a:pt x="1" y="4021"/>
                    <a:pt x="223" y="1720"/>
                    <a:pt x="2191" y="805"/>
                  </a:cubicBezTo>
                  <a:cubicBezTo>
                    <a:pt x="4160" y="1"/>
                    <a:pt x="5657" y="334"/>
                    <a:pt x="6128" y="916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42"/>
            <p:cNvSpPr/>
            <p:nvPr/>
          </p:nvSpPr>
          <p:spPr>
            <a:xfrm>
              <a:off x="2400574" y="1780050"/>
              <a:ext cx="292878" cy="361275"/>
            </a:xfrm>
            <a:custGeom>
              <a:avLst/>
              <a:gdLst/>
              <a:ahLst/>
              <a:cxnLst/>
              <a:rect l="l" t="t" r="r" b="b"/>
              <a:pathLst>
                <a:path w="17218" h="21239" extrusionOk="0">
                  <a:moveTo>
                    <a:pt x="10037" y="1"/>
                  </a:moveTo>
                  <a:cubicBezTo>
                    <a:pt x="10037" y="1"/>
                    <a:pt x="4963" y="805"/>
                    <a:pt x="0" y="4271"/>
                  </a:cubicBezTo>
                  <a:lnTo>
                    <a:pt x="5878" y="21239"/>
                  </a:lnTo>
                  <a:lnTo>
                    <a:pt x="17218" y="15000"/>
                  </a:lnTo>
                  <a:cubicBezTo>
                    <a:pt x="17218" y="15000"/>
                    <a:pt x="11534" y="2524"/>
                    <a:pt x="100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42"/>
            <p:cNvSpPr/>
            <p:nvPr/>
          </p:nvSpPr>
          <p:spPr>
            <a:xfrm>
              <a:off x="2400574" y="1780050"/>
              <a:ext cx="292878" cy="361275"/>
            </a:xfrm>
            <a:custGeom>
              <a:avLst/>
              <a:gdLst/>
              <a:ahLst/>
              <a:cxnLst/>
              <a:rect l="l" t="t" r="r" b="b"/>
              <a:pathLst>
                <a:path w="17218" h="21239" fill="none" extrusionOk="0">
                  <a:moveTo>
                    <a:pt x="17218" y="15000"/>
                  </a:moveTo>
                  <a:cubicBezTo>
                    <a:pt x="17218" y="15000"/>
                    <a:pt x="11534" y="2524"/>
                    <a:pt x="10037" y="1"/>
                  </a:cubicBezTo>
                  <a:cubicBezTo>
                    <a:pt x="10037" y="1"/>
                    <a:pt x="4963" y="805"/>
                    <a:pt x="0" y="4271"/>
                  </a:cubicBezTo>
                  <a:lnTo>
                    <a:pt x="5878" y="21239"/>
                  </a:ln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42"/>
            <p:cNvSpPr/>
            <p:nvPr/>
          </p:nvSpPr>
          <p:spPr>
            <a:xfrm>
              <a:off x="2486882" y="2017748"/>
              <a:ext cx="235810" cy="170746"/>
            </a:xfrm>
            <a:custGeom>
              <a:avLst/>
              <a:gdLst/>
              <a:ahLst/>
              <a:cxnLst/>
              <a:rect l="l" t="t" r="r" b="b"/>
              <a:pathLst>
                <a:path w="13863" h="10038" extrusionOk="0">
                  <a:moveTo>
                    <a:pt x="12366" y="1"/>
                  </a:moveTo>
                  <a:cubicBezTo>
                    <a:pt x="12366" y="1"/>
                    <a:pt x="5767" y="4852"/>
                    <a:pt x="0" y="7043"/>
                  </a:cubicBezTo>
                  <a:lnTo>
                    <a:pt x="1497" y="10037"/>
                  </a:lnTo>
                  <a:cubicBezTo>
                    <a:pt x="7292" y="7847"/>
                    <a:pt x="13863" y="2884"/>
                    <a:pt x="13863" y="2884"/>
                  </a:cubicBezTo>
                  <a:lnTo>
                    <a:pt x="12366" y="1"/>
                  </a:ln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42"/>
            <p:cNvSpPr/>
            <p:nvPr/>
          </p:nvSpPr>
          <p:spPr>
            <a:xfrm>
              <a:off x="2486882" y="2017748"/>
              <a:ext cx="235810" cy="170746"/>
            </a:xfrm>
            <a:custGeom>
              <a:avLst/>
              <a:gdLst/>
              <a:ahLst/>
              <a:cxnLst/>
              <a:rect l="l" t="t" r="r" b="b"/>
              <a:pathLst>
                <a:path w="13863" h="10038" fill="none" extrusionOk="0">
                  <a:moveTo>
                    <a:pt x="1497" y="10037"/>
                  </a:moveTo>
                  <a:cubicBezTo>
                    <a:pt x="7292" y="7847"/>
                    <a:pt x="13863" y="2884"/>
                    <a:pt x="13863" y="2884"/>
                  </a:cubicBezTo>
                  <a:lnTo>
                    <a:pt x="12366" y="1"/>
                  </a:lnTo>
                  <a:cubicBezTo>
                    <a:pt x="12366" y="1"/>
                    <a:pt x="5767" y="4852"/>
                    <a:pt x="0" y="7043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42"/>
            <p:cNvSpPr/>
            <p:nvPr/>
          </p:nvSpPr>
          <p:spPr>
            <a:xfrm>
              <a:off x="1952547" y="1780050"/>
              <a:ext cx="292878" cy="361275"/>
            </a:xfrm>
            <a:custGeom>
              <a:avLst/>
              <a:gdLst/>
              <a:ahLst/>
              <a:cxnLst/>
              <a:rect l="l" t="t" r="r" b="b"/>
              <a:pathLst>
                <a:path w="17218" h="21239" extrusionOk="0">
                  <a:moveTo>
                    <a:pt x="7153" y="1"/>
                  </a:moveTo>
                  <a:cubicBezTo>
                    <a:pt x="5656" y="2524"/>
                    <a:pt x="0" y="15000"/>
                    <a:pt x="0" y="15000"/>
                  </a:cubicBezTo>
                  <a:lnTo>
                    <a:pt x="11312" y="21239"/>
                  </a:lnTo>
                  <a:lnTo>
                    <a:pt x="17218" y="4271"/>
                  </a:lnTo>
                  <a:cubicBezTo>
                    <a:pt x="12227" y="805"/>
                    <a:pt x="7153" y="1"/>
                    <a:pt x="71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42"/>
            <p:cNvSpPr/>
            <p:nvPr/>
          </p:nvSpPr>
          <p:spPr>
            <a:xfrm>
              <a:off x="1952547" y="1780050"/>
              <a:ext cx="292878" cy="361275"/>
            </a:xfrm>
            <a:custGeom>
              <a:avLst/>
              <a:gdLst/>
              <a:ahLst/>
              <a:cxnLst/>
              <a:rect l="l" t="t" r="r" b="b"/>
              <a:pathLst>
                <a:path w="17218" h="21239" fill="none" extrusionOk="0">
                  <a:moveTo>
                    <a:pt x="0" y="15000"/>
                  </a:moveTo>
                  <a:cubicBezTo>
                    <a:pt x="0" y="15000"/>
                    <a:pt x="5656" y="2524"/>
                    <a:pt x="7153" y="1"/>
                  </a:cubicBezTo>
                  <a:cubicBezTo>
                    <a:pt x="7153" y="1"/>
                    <a:pt x="12227" y="805"/>
                    <a:pt x="17218" y="4271"/>
                  </a:cubicBezTo>
                  <a:lnTo>
                    <a:pt x="11312" y="21239"/>
                  </a:ln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42"/>
            <p:cNvSpPr/>
            <p:nvPr/>
          </p:nvSpPr>
          <p:spPr>
            <a:xfrm>
              <a:off x="1922831" y="2017748"/>
              <a:ext cx="235827" cy="170746"/>
            </a:xfrm>
            <a:custGeom>
              <a:avLst/>
              <a:gdLst/>
              <a:ahLst/>
              <a:cxnLst/>
              <a:rect l="l" t="t" r="r" b="b"/>
              <a:pathLst>
                <a:path w="13864" h="10038" extrusionOk="0">
                  <a:moveTo>
                    <a:pt x="1498" y="1"/>
                  </a:moveTo>
                  <a:lnTo>
                    <a:pt x="0" y="2884"/>
                  </a:lnTo>
                  <a:cubicBezTo>
                    <a:pt x="0" y="2884"/>
                    <a:pt x="6599" y="7847"/>
                    <a:pt x="12366" y="10037"/>
                  </a:cubicBezTo>
                  <a:lnTo>
                    <a:pt x="13863" y="7043"/>
                  </a:lnTo>
                  <a:cubicBezTo>
                    <a:pt x="8096" y="4852"/>
                    <a:pt x="1498" y="1"/>
                    <a:pt x="1498" y="1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42"/>
            <p:cNvSpPr/>
            <p:nvPr/>
          </p:nvSpPr>
          <p:spPr>
            <a:xfrm>
              <a:off x="1922831" y="2017748"/>
              <a:ext cx="235827" cy="170746"/>
            </a:xfrm>
            <a:custGeom>
              <a:avLst/>
              <a:gdLst/>
              <a:ahLst/>
              <a:cxnLst/>
              <a:rect l="l" t="t" r="r" b="b"/>
              <a:pathLst>
                <a:path w="13864" h="10038" fill="none" extrusionOk="0">
                  <a:moveTo>
                    <a:pt x="12366" y="10037"/>
                  </a:moveTo>
                  <a:cubicBezTo>
                    <a:pt x="6599" y="7847"/>
                    <a:pt x="0" y="2884"/>
                    <a:pt x="0" y="2884"/>
                  </a:cubicBezTo>
                  <a:lnTo>
                    <a:pt x="1498" y="1"/>
                  </a:lnTo>
                  <a:cubicBezTo>
                    <a:pt x="1498" y="1"/>
                    <a:pt x="8096" y="4852"/>
                    <a:pt x="13863" y="7043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42"/>
            <p:cNvSpPr/>
            <p:nvPr/>
          </p:nvSpPr>
          <p:spPr>
            <a:xfrm>
              <a:off x="2064320" y="3168950"/>
              <a:ext cx="224022" cy="435881"/>
            </a:xfrm>
            <a:custGeom>
              <a:avLst/>
              <a:gdLst/>
              <a:ahLst/>
              <a:cxnLst/>
              <a:rect l="l" t="t" r="r" b="b"/>
              <a:pathLst>
                <a:path w="13170" h="25625" extrusionOk="0">
                  <a:moveTo>
                    <a:pt x="0" y="1"/>
                  </a:moveTo>
                  <a:cubicBezTo>
                    <a:pt x="0" y="1"/>
                    <a:pt x="943" y="7514"/>
                    <a:pt x="1386" y="10869"/>
                  </a:cubicBezTo>
                  <a:cubicBezTo>
                    <a:pt x="1858" y="14224"/>
                    <a:pt x="1969" y="17690"/>
                    <a:pt x="1858" y="21738"/>
                  </a:cubicBezTo>
                  <a:cubicBezTo>
                    <a:pt x="1858" y="22763"/>
                    <a:pt x="1747" y="23928"/>
                    <a:pt x="1858" y="25203"/>
                  </a:cubicBezTo>
                  <a:cubicBezTo>
                    <a:pt x="2911" y="25392"/>
                    <a:pt x="4622" y="25625"/>
                    <a:pt x="6857" y="25625"/>
                  </a:cubicBezTo>
                  <a:cubicBezTo>
                    <a:pt x="8565" y="25625"/>
                    <a:pt x="10579" y="25489"/>
                    <a:pt x="12837" y="25092"/>
                  </a:cubicBezTo>
                  <a:cubicBezTo>
                    <a:pt x="12587" y="20934"/>
                    <a:pt x="12144" y="17801"/>
                    <a:pt x="12033" y="16192"/>
                  </a:cubicBezTo>
                  <a:cubicBezTo>
                    <a:pt x="12033" y="13642"/>
                    <a:pt x="13170" y="1"/>
                    <a:pt x="131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42"/>
            <p:cNvSpPr/>
            <p:nvPr/>
          </p:nvSpPr>
          <p:spPr>
            <a:xfrm>
              <a:off x="2064320" y="3168950"/>
              <a:ext cx="224022" cy="282995"/>
            </a:xfrm>
            <a:custGeom>
              <a:avLst/>
              <a:gdLst/>
              <a:ahLst/>
              <a:cxnLst/>
              <a:rect l="l" t="t" r="r" b="b"/>
              <a:pathLst>
                <a:path w="13170" h="16637" extrusionOk="0">
                  <a:moveTo>
                    <a:pt x="0" y="1"/>
                  </a:moveTo>
                  <a:cubicBezTo>
                    <a:pt x="0" y="1"/>
                    <a:pt x="943" y="7514"/>
                    <a:pt x="1386" y="10869"/>
                  </a:cubicBezTo>
                  <a:cubicBezTo>
                    <a:pt x="1636" y="12366"/>
                    <a:pt x="1747" y="14002"/>
                    <a:pt x="1858" y="15610"/>
                  </a:cubicBezTo>
                  <a:cubicBezTo>
                    <a:pt x="4519" y="16082"/>
                    <a:pt x="7985" y="16525"/>
                    <a:pt x="12144" y="16636"/>
                  </a:cubicBezTo>
                  <a:cubicBezTo>
                    <a:pt x="12144" y="16525"/>
                    <a:pt x="12144" y="16303"/>
                    <a:pt x="12033" y="16192"/>
                  </a:cubicBezTo>
                  <a:cubicBezTo>
                    <a:pt x="12033" y="13642"/>
                    <a:pt x="13170" y="1"/>
                    <a:pt x="13170" y="1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42"/>
            <p:cNvSpPr/>
            <p:nvPr/>
          </p:nvSpPr>
          <p:spPr>
            <a:xfrm>
              <a:off x="2095908" y="3595765"/>
              <a:ext cx="190546" cy="972479"/>
            </a:xfrm>
            <a:custGeom>
              <a:avLst/>
              <a:gdLst/>
              <a:ahLst/>
              <a:cxnLst/>
              <a:rect l="l" t="t" r="r" b="b"/>
              <a:pathLst>
                <a:path w="11202" h="57171" extrusionOk="0">
                  <a:moveTo>
                    <a:pt x="10980" y="0"/>
                  </a:moveTo>
                  <a:cubicBezTo>
                    <a:pt x="8722" y="397"/>
                    <a:pt x="6708" y="533"/>
                    <a:pt x="5000" y="533"/>
                  </a:cubicBezTo>
                  <a:cubicBezTo>
                    <a:pt x="2765" y="533"/>
                    <a:pt x="1054" y="300"/>
                    <a:pt x="1" y="111"/>
                  </a:cubicBezTo>
                  <a:lnTo>
                    <a:pt x="1" y="111"/>
                  </a:lnTo>
                  <a:cubicBezTo>
                    <a:pt x="1" y="3799"/>
                    <a:pt x="112" y="8318"/>
                    <a:pt x="472" y="11645"/>
                  </a:cubicBezTo>
                  <a:cubicBezTo>
                    <a:pt x="916" y="16053"/>
                    <a:pt x="3356" y="42836"/>
                    <a:pt x="3466" y="44112"/>
                  </a:cubicBezTo>
                  <a:cubicBezTo>
                    <a:pt x="3577" y="45498"/>
                    <a:pt x="3466" y="47134"/>
                    <a:pt x="3245" y="47827"/>
                  </a:cubicBezTo>
                  <a:cubicBezTo>
                    <a:pt x="3106" y="48520"/>
                    <a:pt x="694" y="54869"/>
                    <a:pt x="583" y="55895"/>
                  </a:cubicBezTo>
                  <a:cubicBezTo>
                    <a:pt x="333" y="56838"/>
                    <a:pt x="1027" y="57171"/>
                    <a:pt x="2080" y="57171"/>
                  </a:cubicBezTo>
                  <a:lnTo>
                    <a:pt x="8790" y="57171"/>
                  </a:lnTo>
                  <a:cubicBezTo>
                    <a:pt x="10287" y="57171"/>
                    <a:pt x="10287" y="56366"/>
                    <a:pt x="10287" y="55452"/>
                  </a:cubicBezTo>
                  <a:lnTo>
                    <a:pt x="10287" y="51625"/>
                  </a:lnTo>
                  <a:cubicBezTo>
                    <a:pt x="10287" y="49657"/>
                    <a:pt x="9594" y="45969"/>
                    <a:pt x="9344" y="43197"/>
                  </a:cubicBezTo>
                  <a:cubicBezTo>
                    <a:pt x="9012" y="40424"/>
                    <a:pt x="10620" y="17883"/>
                    <a:pt x="11091" y="9233"/>
                  </a:cubicBezTo>
                  <a:cubicBezTo>
                    <a:pt x="11202" y="5767"/>
                    <a:pt x="11091" y="2634"/>
                    <a:pt x="10980" y="0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42"/>
            <p:cNvSpPr/>
            <p:nvPr/>
          </p:nvSpPr>
          <p:spPr>
            <a:xfrm>
              <a:off x="2095908" y="3662257"/>
              <a:ext cx="188658" cy="21722"/>
            </a:xfrm>
            <a:custGeom>
              <a:avLst/>
              <a:gdLst/>
              <a:ahLst/>
              <a:cxnLst/>
              <a:rect l="l" t="t" r="r" b="b"/>
              <a:pathLst>
                <a:path w="11091" h="1277" extrusionOk="0">
                  <a:moveTo>
                    <a:pt x="11091" y="1"/>
                  </a:moveTo>
                  <a:cubicBezTo>
                    <a:pt x="8768" y="452"/>
                    <a:pt x="6655" y="605"/>
                    <a:pt x="4831" y="605"/>
                  </a:cubicBezTo>
                  <a:cubicBezTo>
                    <a:pt x="2844" y="605"/>
                    <a:pt x="1200" y="424"/>
                    <a:pt x="1" y="250"/>
                  </a:cubicBezTo>
                  <a:lnTo>
                    <a:pt x="1" y="250"/>
                  </a:lnTo>
                  <a:cubicBezTo>
                    <a:pt x="1" y="472"/>
                    <a:pt x="1" y="694"/>
                    <a:pt x="112" y="943"/>
                  </a:cubicBezTo>
                  <a:cubicBezTo>
                    <a:pt x="1276" y="1165"/>
                    <a:pt x="2884" y="1276"/>
                    <a:pt x="4853" y="1276"/>
                  </a:cubicBezTo>
                  <a:cubicBezTo>
                    <a:pt x="6710" y="1276"/>
                    <a:pt x="8790" y="1165"/>
                    <a:pt x="11091" y="805"/>
                  </a:cubicBezTo>
                  <a:lnTo>
                    <a:pt x="11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42"/>
            <p:cNvSpPr/>
            <p:nvPr/>
          </p:nvSpPr>
          <p:spPr>
            <a:xfrm>
              <a:off x="2095908" y="3626894"/>
              <a:ext cx="188658" cy="31605"/>
            </a:xfrm>
            <a:custGeom>
              <a:avLst/>
              <a:gdLst/>
              <a:ahLst/>
              <a:cxnLst/>
              <a:rect l="l" t="t" r="r" b="b"/>
              <a:pathLst>
                <a:path w="11091" h="1858" extrusionOk="0">
                  <a:moveTo>
                    <a:pt x="11091" y="0"/>
                  </a:moveTo>
                  <a:cubicBezTo>
                    <a:pt x="8836" y="366"/>
                    <a:pt x="6793" y="496"/>
                    <a:pt x="5029" y="496"/>
                  </a:cubicBezTo>
                  <a:cubicBezTo>
                    <a:pt x="2911" y="496"/>
                    <a:pt x="1196" y="308"/>
                    <a:pt x="1" y="111"/>
                  </a:cubicBezTo>
                  <a:lnTo>
                    <a:pt x="1" y="1497"/>
                  </a:lnTo>
                  <a:cubicBezTo>
                    <a:pt x="1276" y="1747"/>
                    <a:pt x="2884" y="1858"/>
                    <a:pt x="4853" y="1858"/>
                  </a:cubicBezTo>
                  <a:cubicBezTo>
                    <a:pt x="6710" y="1858"/>
                    <a:pt x="8790" y="1747"/>
                    <a:pt x="11091" y="1387"/>
                  </a:cubicBezTo>
                  <a:lnTo>
                    <a:pt x="11091" y="0"/>
                  </a:ln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42"/>
            <p:cNvSpPr/>
            <p:nvPr/>
          </p:nvSpPr>
          <p:spPr>
            <a:xfrm>
              <a:off x="2095908" y="3595765"/>
              <a:ext cx="186787" cy="15581"/>
            </a:xfrm>
            <a:custGeom>
              <a:avLst/>
              <a:gdLst/>
              <a:ahLst/>
              <a:cxnLst/>
              <a:rect l="l" t="t" r="r" b="b"/>
              <a:pathLst>
                <a:path w="10981" h="916" fill="none" extrusionOk="0">
                  <a:moveTo>
                    <a:pt x="10980" y="0"/>
                  </a:moveTo>
                  <a:cubicBezTo>
                    <a:pt x="5768" y="915"/>
                    <a:pt x="1858" y="444"/>
                    <a:pt x="1" y="111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42"/>
            <p:cNvSpPr/>
            <p:nvPr/>
          </p:nvSpPr>
          <p:spPr>
            <a:xfrm>
              <a:off x="2064320" y="3168950"/>
              <a:ext cx="225910" cy="1399294"/>
            </a:xfrm>
            <a:custGeom>
              <a:avLst/>
              <a:gdLst/>
              <a:ahLst/>
              <a:cxnLst/>
              <a:rect l="l" t="t" r="r" b="b"/>
              <a:pathLst>
                <a:path w="13281" h="82263" fill="none" extrusionOk="0">
                  <a:moveTo>
                    <a:pt x="13170" y="1"/>
                  </a:moveTo>
                  <a:cubicBezTo>
                    <a:pt x="13170" y="1"/>
                    <a:pt x="12033" y="13642"/>
                    <a:pt x="12033" y="16192"/>
                  </a:cubicBezTo>
                  <a:cubicBezTo>
                    <a:pt x="12144" y="18854"/>
                    <a:pt x="13281" y="25785"/>
                    <a:pt x="12948" y="34325"/>
                  </a:cubicBezTo>
                  <a:cubicBezTo>
                    <a:pt x="12477" y="42975"/>
                    <a:pt x="10869" y="65516"/>
                    <a:pt x="11201" y="68289"/>
                  </a:cubicBezTo>
                  <a:cubicBezTo>
                    <a:pt x="11451" y="71061"/>
                    <a:pt x="12144" y="74749"/>
                    <a:pt x="12144" y="76717"/>
                  </a:cubicBezTo>
                  <a:lnTo>
                    <a:pt x="12144" y="80544"/>
                  </a:lnTo>
                  <a:cubicBezTo>
                    <a:pt x="12144" y="81458"/>
                    <a:pt x="12144" y="82263"/>
                    <a:pt x="10647" y="82263"/>
                  </a:cubicBezTo>
                  <a:lnTo>
                    <a:pt x="3937" y="82263"/>
                  </a:lnTo>
                  <a:cubicBezTo>
                    <a:pt x="2884" y="82263"/>
                    <a:pt x="2190" y="81930"/>
                    <a:pt x="2440" y="80987"/>
                  </a:cubicBezTo>
                  <a:cubicBezTo>
                    <a:pt x="2551" y="79961"/>
                    <a:pt x="4963" y="73612"/>
                    <a:pt x="5102" y="72919"/>
                  </a:cubicBezTo>
                  <a:cubicBezTo>
                    <a:pt x="5323" y="72226"/>
                    <a:pt x="5434" y="70590"/>
                    <a:pt x="5323" y="69204"/>
                  </a:cubicBezTo>
                  <a:cubicBezTo>
                    <a:pt x="5213" y="67928"/>
                    <a:pt x="2773" y="41145"/>
                    <a:pt x="2329" y="36737"/>
                  </a:cubicBezTo>
                  <a:cubicBezTo>
                    <a:pt x="1858" y="32356"/>
                    <a:pt x="1747" y="25785"/>
                    <a:pt x="1858" y="21738"/>
                  </a:cubicBezTo>
                  <a:cubicBezTo>
                    <a:pt x="1969" y="17690"/>
                    <a:pt x="1858" y="14224"/>
                    <a:pt x="1386" y="10869"/>
                  </a:cubicBezTo>
                  <a:cubicBezTo>
                    <a:pt x="943" y="7514"/>
                    <a:pt x="0" y="1"/>
                    <a:pt x="0" y="1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42"/>
            <p:cNvSpPr/>
            <p:nvPr/>
          </p:nvSpPr>
          <p:spPr>
            <a:xfrm>
              <a:off x="2095908" y="4424016"/>
              <a:ext cx="186787" cy="179592"/>
            </a:xfrm>
            <a:custGeom>
              <a:avLst/>
              <a:gdLst/>
              <a:ahLst/>
              <a:cxnLst/>
              <a:rect l="l" t="t" r="r" b="b"/>
              <a:pathLst>
                <a:path w="10981" h="10558" extrusionOk="0">
                  <a:moveTo>
                    <a:pt x="6258" y="0"/>
                  </a:moveTo>
                  <a:cubicBezTo>
                    <a:pt x="5379" y="0"/>
                    <a:pt x="4342" y="127"/>
                    <a:pt x="3356" y="521"/>
                  </a:cubicBezTo>
                  <a:cubicBezTo>
                    <a:pt x="2995" y="632"/>
                    <a:pt x="2662" y="743"/>
                    <a:pt x="2551" y="1325"/>
                  </a:cubicBezTo>
                  <a:cubicBezTo>
                    <a:pt x="2302" y="1908"/>
                    <a:pt x="1969" y="2712"/>
                    <a:pt x="1969" y="2933"/>
                  </a:cubicBezTo>
                  <a:cubicBezTo>
                    <a:pt x="1858" y="3155"/>
                    <a:pt x="1387" y="3294"/>
                    <a:pt x="1276" y="3627"/>
                  </a:cubicBezTo>
                  <a:cubicBezTo>
                    <a:pt x="1165" y="3987"/>
                    <a:pt x="112" y="6981"/>
                    <a:pt x="112" y="7092"/>
                  </a:cubicBezTo>
                  <a:cubicBezTo>
                    <a:pt x="1" y="7314"/>
                    <a:pt x="1" y="7896"/>
                    <a:pt x="1" y="8257"/>
                  </a:cubicBezTo>
                  <a:lnTo>
                    <a:pt x="1" y="9976"/>
                  </a:lnTo>
                  <a:cubicBezTo>
                    <a:pt x="1" y="10225"/>
                    <a:pt x="112" y="10558"/>
                    <a:pt x="583" y="10558"/>
                  </a:cubicBezTo>
                  <a:lnTo>
                    <a:pt x="10398" y="10558"/>
                  </a:lnTo>
                  <a:cubicBezTo>
                    <a:pt x="10730" y="10558"/>
                    <a:pt x="10980" y="10225"/>
                    <a:pt x="10980" y="9976"/>
                  </a:cubicBezTo>
                  <a:cubicBezTo>
                    <a:pt x="10980" y="9754"/>
                    <a:pt x="10730" y="4680"/>
                    <a:pt x="10730" y="4320"/>
                  </a:cubicBezTo>
                  <a:cubicBezTo>
                    <a:pt x="10730" y="4098"/>
                    <a:pt x="10287" y="3405"/>
                    <a:pt x="10287" y="3405"/>
                  </a:cubicBezTo>
                  <a:cubicBezTo>
                    <a:pt x="10287" y="3405"/>
                    <a:pt x="10037" y="3044"/>
                    <a:pt x="9926" y="2822"/>
                  </a:cubicBezTo>
                  <a:cubicBezTo>
                    <a:pt x="9816" y="2601"/>
                    <a:pt x="9233" y="1325"/>
                    <a:pt x="9122" y="965"/>
                  </a:cubicBezTo>
                  <a:cubicBezTo>
                    <a:pt x="9012" y="632"/>
                    <a:pt x="8540" y="383"/>
                    <a:pt x="8318" y="272"/>
                  </a:cubicBezTo>
                  <a:cubicBezTo>
                    <a:pt x="8012" y="155"/>
                    <a:pt x="7232" y="0"/>
                    <a:pt x="6258" y="0"/>
                  </a:cubicBezTo>
                  <a:close/>
                </a:path>
              </a:pathLst>
            </a:custGeom>
            <a:solidFill>
              <a:srgbClr val="F78181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42"/>
            <p:cNvSpPr/>
            <p:nvPr/>
          </p:nvSpPr>
          <p:spPr>
            <a:xfrm>
              <a:off x="2095908" y="4570115"/>
              <a:ext cx="186787" cy="17"/>
            </a:xfrm>
            <a:custGeom>
              <a:avLst/>
              <a:gdLst/>
              <a:ahLst/>
              <a:cxnLst/>
              <a:rect l="l" t="t" r="r" b="b"/>
              <a:pathLst>
                <a:path w="10981" h="1" fill="none" extrusionOk="0">
                  <a:moveTo>
                    <a:pt x="1" y="0"/>
                  </a:moveTo>
                  <a:lnTo>
                    <a:pt x="10980" y="0"/>
                  </a:ln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42"/>
            <p:cNvSpPr/>
            <p:nvPr/>
          </p:nvSpPr>
          <p:spPr>
            <a:xfrm>
              <a:off x="2357181" y="3168950"/>
              <a:ext cx="224039" cy="435881"/>
            </a:xfrm>
            <a:custGeom>
              <a:avLst/>
              <a:gdLst/>
              <a:ahLst/>
              <a:cxnLst/>
              <a:rect l="l" t="t" r="r" b="b"/>
              <a:pathLst>
                <a:path w="13171" h="25625" extrusionOk="0">
                  <a:moveTo>
                    <a:pt x="1" y="1"/>
                  </a:moveTo>
                  <a:cubicBezTo>
                    <a:pt x="1" y="1"/>
                    <a:pt x="1165" y="13642"/>
                    <a:pt x="1165" y="16192"/>
                  </a:cubicBezTo>
                  <a:cubicBezTo>
                    <a:pt x="1054" y="17801"/>
                    <a:pt x="583" y="20934"/>
                    <a:pt x="361" y="25092"/>
                  </a:cubicBezTo>
                  <a:cubicBezTo>
                    <a:pt x="2607" y="25489"/>
                    <a:pt x="4619" y="25625"/>
                    <a:pt x="6327" y="25625"/>
                  </a:cubicBezTo>
                  <a:cubicBezTo>
                    <a:pt x="8562" y="25625"/>
                    <a:pt x="10276" y="25392"/>
                    <a:pt x="11313" y="25203"/>
                  </a:cubicBezTo>
                  <a:cubicBezTo>
                    <a:pt x="11451" y="23928"/>
                    <a:pt x="11313" y="22763"/>
                    <a:pt x="11313" y="21738"/>
                  </a:cubicBezTo>
                  <a:cubicBezTo>
                    <a:pt x="11202" y="17690"/>
                    <a:pt x="11313" y="14224"/>
                    <a:pt x="11784" y="10869"/>
                  </a:cubicBezTo>
                  <a:cubicBezTo>
                    <a:pt x="12255" y="7514"/>
                    <a:pt x="13170" y="1"/>
                    <a:pt x="131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42"/>
            <p:cNvSpPr/>
            <p:nvPr/>
          </p:nvSpPr>
          <p:spPr>
            <a:xfrm>
              <a:off x="2357181" y="3168950"/>
              <a:ext cx="224039" cy="282995"/>
            </a:xfrm>
            <a:custGeom>
              <a:avLst/>
              <a:gdLst/>
              <a:ahLst/>
              <a:cxnLst/>
              <a:rect l="l" t="t" r="r" b="b"/>
              <a:pathLst>
                <a:path w="13171" h="16637" extrusionOk="0">
                  <a:moveTo>
                    <a:pt x="1" y="1"/>
                  </a:moveTo>
                  <a:cubicBezTo>
                    <a:pt x="1" y="1"/>
                    <a:pt x="1165" y="13642"/>
                    <a:pt x="1165" y="16192"/>
                  </a:cubicBezTo>
                  <a:cubicBezTo>
                    <a:pt x="1165" y="16303"/>
                    <a:pt x="1054" y="16525"/>
                    <a:pt x="1054" y="16636"/>
                  </a:cubicBezTo>
                  <a:cubicBezTo>
                    <a:pt x="5213" y="16525"/>
                    <a:pt x="8679" y="16082"/>
                    <a:pt x="11313" y="15610"/>
                  </a:cubicBezTo>
                  <a:cubicBezTo>
                    <a:pt x="11451" y="14002"/>
                    <a:pt x="11562" y="12366"/>
                    <a:pt x="11784" y="10869"/>
                  </a:cubicBezTo>
                  <a:cubicBezTo>
                    <a:pt x="12255" y="7514"/>
                    <a:pt x="13170" y="1"/>
                    <a:pt x="13170" y="1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42"/>
            <p:cNvSpPr/>
            <p:nvPr/>
          </p:nvSpPr>
          <p:spPr>
            <a:xfrm>
              <a:off x="2359069" y="3595765"/>
              <a:ext cx="190546" cy="972479"/>
            </a:xfrm>
            <a:custGeom>
              <a:avLst/>
              <a:gdLst/>
              <a:ahLst/>
              <a:cxnLst/>
              <a:rect l="l" t="t" r="r" b="b"/>
              <a:pathLst>
                <a:path w="11202" h="57171" extrusionOk="0">
                  <a:moveTo>
                    <a:pt x="250" y="0"/>
                  </a:moveTo>
                  <a:cubicBezTo>
                    <a:pt x="111" y="2634"/>
                    <a:pt x="1" y="5767"/>
                    <a:pt x="111" y="9233"/>
                  </a:cubicBezTo>
                  <a:cubicBezTo>
                    <a:pt x="583" y="17883"/>
                    <a:pt x="2191" y="40424"/>
                    <a:pt x="1858" y="43197"/>
                  </a:cubicBezTo>
                  <a:cubicBezTo>
                    <a:pt x="1636" y="45969"/>
                    <a:pt x="943" y="49657"/>
                    <a:pt x="943" y="51625"/>
                  </a:cubicBezTo>
                  <a:lnTo>
                    <a:pt x="943" y="55452"/>
                  </a:lnTo>
                  <a:cubicBezTo>
                    <a:pt x="943" y="56366"/>
                    <a:pt x="943" y="57171"/>
                    <a:pt x="2440" y="57171"/>
                  </a:cubicBezTo>
                  <a:lnTo>
                    <a:pt x="9122" y="57171"/>
                  </a:lnTo>
                  <a:cubicBezTo>
                    <a:pt x="10176" y="57171"/>
                    <a:pt x="10869" y="56838"/>
                    <a:pt x="10647" y="55895"/>
                  </a:cubicBezTo>
                  <a:cubicBezTo>
                    <a:pt x="10509" y="54869"/>
                    <a:pt x="8096" y="48520"/>
                    <a:pt x="7985" y="47827"/>
                  </a:cubicBezTo>
                  <a:cubicBezTo>
                    <a:pt x="7736" y="47134"/>
                    <a:pt x="7625" y="45498"/>
                    <a:pt x="7736" y="44112"/>
                  </a:cubicBezTo>
                  <a:cubicBezTo>
                    <a:pt x="7875" y="42836"/>
                    <a:pt x="10287" y="16053"/>
                    <a:pt x="10758" y="11645"/>
                  </a:cubicBezTo>
                  <a:cubicBezTo>
                    <a:pt x="11091" y="8318"/>
                    <a:pt x="11202" y="3799"/>
                    <a:pt x="11202" y="111"/>
                  </a:cubicBezTo>
                  <a:lnTo>
                    <a:pt x="11202" y="111"/>
                  </a:lnTo>
                  <a:cubicBezTo>
                    <a:pt x="10165" y="300"/>
                    <a:pt x="8451" y="533"/>
                    <a:pt x="6216" y="533"/>
                  </a:cubicBezTo>
                  <a:cubicBezTo>
                    <a:pt x="4508" y="533"/>
                    <a:pt x="2496" y="397"/>
                    <a:pt x="250" y="0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42"/>
            <p:cNvSpPr/>
            <p:nvPr/>
          </p:nvSpPr>
          <p:spPr>
            <a:xfrm>
              <a:off x="2360957" y="3662257"/>
              <a:ext cx="188658" cy="21722"/>
            </a:xfrm>
            <a:custGeom>
              <a:avLst/>
              <a:gdLst/>
              <a:ahLst/>
              <a:cxnLst/>
              <a:rect l="l" t="t" r="r" b="b"/>
              <a:pathLst>
                <a:path w="11091" h="1277" extrusionOk="0">
                  <a:moveTo>
                    <a:pt x="0" y="1"/>
                  </a:moveTo>
                  <a:lnTo>
                    <a:pt x="0" y="805"/>
                  </a:lnTo>
                  <a:cubicBezTo>
                    <a:pt x="2329" y="1165"/>
                    <a:pt x="4409" y="1276"/>
                    <a:pt x="6239" y="1276"/>
                  </a:cubicBezTo>
                  <a:cubicBezTo>
                    <a:pt x="8207" y="1276"/>
                    <a:pt x="9843" y="1165"/>
                    <a:pt x="11091" y="943"/>
                  </a:cubicBezTo>
                  <a:lnTo>
                    <a:pt x="11091" y="250"/>
                  </a:lnTo>
                  <a:cubicBezTo>
                    <a:pt x="9891" y="424"/>
                    <a:pt x="8247" y="605"/>
                    <a:pt x="6261" y="605"/>
                  </a:cubicBezTo>
                  <a:cubicBezTo>
                    <a:pt x="4436" y="605"/>
                    <a:pt x="2323" y="452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42"/>
            <p:cNvSpPr/>
            <p:nvPr/>
          </p:nvSpPr>
          <p:spPr>
            <a:xfrm>
              <a:off x="2360957" y="3626894"/>
              <a:ext cx="188658" cy="31605"/>
            </a:xfrm>
            <a:custGeom>
              <a:avLst/>
              <a:gdLst/>
              <a:ahLst/>
              <a:cxnLst/>
              <a:rect l="l" t="t" r="r" b="b"/>
              <a:pathLst>
                <a:path w="11091" h="1858" extrusionOk="0">
                  <a:moveTo>
                    <a:pt x="0" y="0"/>
                  </a:moveTo>
                  <a:lnTo>
                    <a:pt x="0" y="1387"/>
                  </a:lnTo>
                  <a:cubicBezTo>
                    <a:pt x="2329" y="1747"/>
                    <a:pt x="4409" y="1858"/>
                    <a:pt x="6239" y="1858"/>
                  </a:cubicBezTo>
                  <a:cubicBezTo>
                    <a:pt x="8207" y="1858"/>
                    <a:pt x="9843" y="1747"/>
                    <a:pt x="11091" y="1497"/>
                  </a:cubicBezTo>
                  <a:lnTo>
                    <a:pt x="11091" y="111"/>
                  </a:lnTo>
                  <a:cubicBezTo>
                    <a:pt x="9896" y="308"/>
                    <a:pt x="8189" y="496"/>
                    <a:pt x="6074" y="496"/>
                  </a:cubicBezTo>
                  <a:cubicBezTo>
                    <a:pt x="4312" y="496"/>
                    <a:pt x="2268" y="366"/>
                    <a:pt x="0" y="0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42"/>
            <p:cNvSpPr/>
            <p:nvPr/>
          </p:nvSpPr>
          <p:spPr>
            <a:xfrm>
              <a:off x="2363322" y="3595765"/>
              <a:ext cx="186294" cy="15581"/>
            </a:xfrm>
            <a:custGeom>
              <a:avLst/>
              <a:gdLst/>
              <a:ahLst/>
              <a:cxnLst/>
              <a:rect l="l" t="t" r="r" b="b"/>
              <a:pathLst>
                <a:path w="10952" h="916" fill="none" extrusionOk="0">
                  <a:moveTo>
                    <a:pt x="0" y="0"/>
                  </a:moveTo>
                  <a:cubicBezTo>
                    <a:pt x="5185" y="915"/>
                    <a:pt x="9122" y="444"/>
                    <a:pt x="10952" y="111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42"/>
            <p:cNvSpPr/>
            <p:nvPr/>
          </p:nvSpPr>
          <p:spPr>
            <a:xfrm>
              <a:off x="2355293" y="3168950"/>
              <a:ext cx="225927" cy="1399294"/>
            </a:xfrm>
            <a:custGeom>
              <a:avLst/>
              <a:gdLst/>
              <a:ahLst/>
              <a:cxnLst/>
              <a:rect l="l" t="t" r="r" b="b"/>
              <a:pathLst>
                <a:path w="13282" h="82263" fill="none" extrusionOk="0">
                  <a:moveTo>
                    <a:pt x="112" y="1"/>
                  </a:moveTo>
                  <a:cubicBezTo>
                    <a:pt x="112" y="1"/>
                    <a:pt x="1276" y="13642"/>
                    <a:pt x="1276" y="16192"/>
                  </a:cubicBezTo>
                  <a:cubicBezTo>
                    <a:pt x="1165" y="18854"/>
                    <a:pt x="1" y="25785"/>
                    <a:pt x="333" y="34325"/>
                  </a:cubicBezTo>
                  <a:cubicBezTo>
                    <a:pt x="805" y="42975"/>
                    <a:pt x="2413" y="65516"/>
                    <a:pt x="2080" y="68289"/>
                  </a:cubicBezTo>
                  <a:cubicBezTo>
                    <a:pt x="1858" y="71061"/>
                    <a:pt x="1165" y="74749"/>
                    <a:pt x="1165" y="76717"/>
                  </a:cubicBezTo>
                  <a:lnTo>
                    <a:pt x="1165" y="80544"/>
                  </a:lnTo>
                  <a:cubicBezTo>
                    <a:pt x="1165" y="81458"/>
                    <a:pt x="1165" y="82263"/>
                    <a:pt x="2662" y="82263"/>
                  </a:cubicBezTo>
                  <a:lnTo>
                    <a:pt x="9344" y="82263"/>
                  </a:lnTo>
                  <a:cubicBezTo>
                    <a:pt x="10398" y="82263"/>
                    <a:pt x="11091" y="81930"/>
                    <a:pt x="10869" y="80987"/>
                  </a:cubicBezTo>
                  <a:cubicBezTo>
                    <a:pt x="10731" y="79961"/>
                    <a:pt x="8318" y="73612"/>
                    <a:pt x="8207" y="72919"/>
                  </a:cubicBezTo>
                  <a:cubicBezTo>
                    <a:pt x="7958" y="72226"/>
                    <a:pt x="7847" y="70590"/>
                    <a:pt x="7958" y="69204"/>
                  </a:cubicBezTo>
                  <a:cubicBezTo>
                    <a:pt x="8097" y="67928"/>
                    <a:pt x="10509" y="41145"/>
                    <a:pt x="10980" y="36737"/>
                  </a:cubicBezTo>
                  <a:cubicBezTo>
                    <a:pt x="11424" y="32356"/>
                    <a:pt x="11562" y="25785"/>
                    <a:pt x="11424" y="21738"/>
                  </a:cubicBezTo>
                  <a:cubicBezTo>
                    <a:pt x="11313" y="17690"/>
                    <a:pt x="11424" y="14224"/>
                    <a:pt x="11895" y="10869"/>
                  </a:cubicBezTo>
                  <a:cubicBezTo>
                    <a:pt x="12366" y="7514"/>
                    <a:pt x="13281" y="1"/>
                    <a:pt x="13281" y="1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42"/>
            <p:cNvSpPr/>
            <p:nvPr/>
          </p:nvSpPr>
          <p:spPr>
            <a:xfrm>
              <a:off x="2363322" y="4424016"/>
              <a:ext cx="186294" cy="179592"/>
            </a:xfrm>
            <a:custGeom>
              <a:avLst/>
              <a:gdLst/>
              <a:ahLst/>
              <a:cxnLst/>
              <a:rect l="l" t="t" r="r" b="b"/>
              <a:pathLst>
                <a:path w="10952" h="10558" extrusionOk="0">
                  <a:moveTo>
                    <a:pt x="4709" y="0"/>
                  </a:moveTo>
                  <a:cubicBezTo>
                    <a:pt x="3728" y="0"/>
                    <a:pt x="2940" y="155"/>
                    <a:pt x="2634" y="272"/>
                  </a:cubicBezTo>
                  <a:cubicBezTo>
                    <a:pt x="2412" y="383"/>
                    <a:pt x="1941" y="632"/>
                    <a:pt x="1830" y="965"/>
                  </a:cubicBezTo>
                  <a:cubicBezTo>
                    <a:pt x="1719" y="1325"/>
                    <a:pt x="1137" y="2601"/>
                    <a:pt x="1026" y="2822"/>
                  </a:cubicBezTo>
                  <a:cubicBezTo>
                    <a:pt x="915" y="3044"/>
                    <a:pt x="693" y="3405"/>
                    <a:pt x="693" y="3405"/>
                  </a:cubicBezTo>
                  <a:cubicBezTo>
                    <a:pt x="693" y="3405"/>
                    <a:pt x="222" y="4098"/>
                    <a:pt x="222" y="4320"/>
                  </a:cubicBezTo>
                  <a:cubicBezTo>
                    <a:pt x="222" y="4680"/>
                    <a:pt x="0" y="9754"/>
                    <a:pt x="0" y="9976"/>
                  </a:cubicBezTo>
                  <a:cubicBezTo>
                    <a:pt x="0" y="10225"/>
                    <a:pt x="222" y="10558"/>
                    <a:pt x="555" y="10558"/>
                  </a:cubicBezTo>
                  <a:lnTo>
                    <a:pt x="10397" y="10558"/>
                  </a:lnTo>
                  <a:cubicBezTo>
                    <a:pt x="10841" y="10558"/>
                    <a:pt x="10952" y="10225"/>
                    <a:pt x="10952" y="9976"/>
                  </a:cubicBezTo>
                  <a:lnTo>
                    <a:pt x="10952" y="8257"/>
                  </a:lnTo>
                  <a:cubicBezTo>
                    <a:pt x="10952" y="7896"/>
                    <a:pt x="10952" y="7314"/>
                    <a:pt x="10841" y="7092"/>
                  </a:cubicBezTo>
                  <a:cubicBezTo>
                    <a:pt x="10841" y="6981"/>
                    <a:pt x="9815" y="3987"/>
                    <a:pt x="9704" y="3627"/>
                  </a:cubicBezTo>
                  <a:cubicBezTo>
                    <a:pt x="9565" y="3294"/>
                    <a:pt x="9122" y="3155"/>
                    <a:pt x="9011" y="2933"/>
                  </a:cubicBezTo>
                  <a:cubicBezTo>
                    <a:pt x="9011" y="2712"/>
                    <a:pt x="8650" y="1908"/>
                    <a:pt x="8429" y="1325"/>
                  </a:cubicBezTo>
                  <a:cubicBezTo>
                    <a:pt x="8318" y="743"/>
                    <a:pt x="7957" y="632"/>
                    <a:pt x="7625" y="521"/>
                  </a:cubicBezTo>
                  <a:cubicBezTo>
                    <a:pt x="6638" y="127"/>
                    <a:pt x="5595" y="0"/>
                    <a:pt x="4709" y="0"/>
                  </a:cubicBezTo>
                  <a:close/>
                </a:path>
              </a:pathLst>
            </a:custGeom>
            <a:solidFill>
              <a:srgbClr val="F78181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42"/>
            <p:cNvSpPr/>
            <p:nvPr/>
          </p:nvSpPr>
          <p:spPr>
            <a:xfrm>
              <a:off x="2365193" y="4570115"/>
              <a:ext cx="184422" cy="17"/>
            </a:xfrm>
            <a:custGeom>
              <a:avLst/>
              <a:gdLst/>
              <a:ahLst/>
              <a:cxnLst/>
              <a:rect l="l" t="t" r="r" b="b"/>
              <a:pathLst>
                <a:path w="10842" h="1" fill="none" extrusionOk="0">
                  <a:moveTo>
                    <a:pt x="10842" y="0"/>
                  </a:moveTo>
                  <a:lnTo>
                    <a:pt x="1" y="0"/>
                  </a:ln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42"/>
            <p:cNvSpPr/>
            <p:nvPr/>
          </p:nvSpPr>
          <p:spPr>
            <a:xfrm>
              <a:off x="2190228" y="1683382"/>
              <a:ext cx="265067" cy="84897"/>
            </a:xfrm>
            <a:custGeom>
              <a:avLst/>
              <a:gdLst/>
              <a:ahLst/>
              <a:cxnLst/>
              <a:rect l="l" t="t" r="r" b="b"/>
              <a:pathLst>
                <a:path w="15583" h="4991" extrusionOk="0">
                  <a:moveTo>
                    <a:pt x="1" y="0"/>
                  </a:moveTo>
                  <a:lnTo>
                    <a:pt x="1" y="4991"/>
                  </a:lnTo>
                  <a:lnTo>
                    <a:pt x="15583" y="4991"/>
                  </a:lnTo>
                  <a:lnTo>
                    <a:pt x="15583" y="0"/>
                  </a:ln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42"/>
            <p:cNvSpPr/>
            <p:nvPr/>
          </p:nvSpPr>
          <p:spPr>
            <a:xfrm>
              <a:off x="2190228" y="1683382"/>
              <a:ext cx="265067" cy="84897"/>
            </a:xfrm>
            <a:custGeom>
              <a:avLst/>
              <a:gdLst/>
              <a:ahLst/>
              <a:cxnLst/>
              <a:rect l="l" t="t" r="r" b="b"/>
              <a:pathLst>
                <a:path w="15583" h="4991" extrusionOk="0">
                  <a:moveTo>
                    <a:pt x="1" y="0"/>
                  </a:moveTo>
                  <a:lnTo>
                    <a:pt x="1" y="4991"/>
                  </a:lnTo>
                  <a:lnTo>
                    <a:pt x="15583" y="4991"/>
                  </a:lnTo>
                  <a:lnTo>
                    <a:pt x="15583" y="0"/>
                  </a:lnTo>
                  <a:close/>
                </a:path>
              </a:pathLst>
            </a:custGeom>
            <a:solidFill>
              <a:srgbClr val="3B9AAD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42"/>
            <p:cNvSpPr/>
            <p:nvPr/>
          </p:nvSpPr>
          <p:spPr>
            <a:xfrm>
              <a:off x="2074220" y="1343811"/>
              <a:ext cx="497100" cy="320247"/>
            </a:xfrm>
            <a:custGeom>
              <a:avLst/>
              <a:gdLst/>
              <a:ahLst/>
              <a:cxnLst/>
              <a:rect l="l" t="t" r="r" b="b"/>
              <a:pathLst>
                <a:path w="29224" h="18827" extrusionOk="0">
                  <a:moveTo>
                    <a:pt x="2080" y="1"/>
                  </a:moveTo>
                  <a:cubicBezTo>
                    <a:pt x="1276" y="2413"/>
                    <a:pt x="222" y="5185"/>
                    <a:pt x="111" y="8429"/>
                  </a:cubicBezTo>
                  <a:cubicBezTo>
                    <a:pt x="0" y="11645"/>
                    <a:pt x="1969" y="15693"/>
                    <a:pt x="6017" y="16497"/>
                  </a:cubicBezTo>
                  <a:cubicBezTo>
                    <a:pt x="6932" y="17191"/>
                    <a:pt x="7625" y="17773"/>
                    <a:pt x="8540" y="18133"/>
                  </a:cubicBezTo>
                  <a:cubicBezTo>
                    <a:pt x="10397" y="18715"/>
                    <a:pt x="12477" y="18826"/>
                    <a:pt x="14667" y="18826"/>
                  </a:cubicBezTo>
                  <a:cubicBezTo>
                    <a:pt x="17800" y="18826"/>
                    <a:pt x="20462" y="18466"/>
                    <a:pt x="23234" y="16497"/>
                  </a:cubicBezTo>
                  <a:cubicBezTo>
                    <a:pt x="27255" y="15693"/>
                    <a:pt x="29223" y="11645"/>
                    <a:pt x="29112" y="8429"/>
                  </a:cubicBezTo>
                  <a:cubicBezTo>
                    <a:pt x="29001" y="5185"/>
                    <a:pt x="27948" y="2413"/>
                    <a:pt x="27144" y="1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42"/>
            <p:cNvSpPr/>
            <p:nvPr/>
          </p:nvSpPr>
          <p:spPr>
            <a:xfrm>
              <a:off x="2074220" y="1343811"/>
              <a:ext cx="497100" cy="320247"/>
            </a:xfrm>
            <a:custGeom>
              <a:avLst/>
              <a:gdLst/>
              <a:ahLst/>
              <a:cxnLst/>
              <a:rect l="l" t="t" r="r" b="b"/>
              <a:pathLst>
                <a:path w="29224" h="18827" fill="none" extrusionOk="0">
                  <a:moveTo>
                    <a:pt x="2080" y="1"/>
                  </a:moveTo>
                  <a:cubicBezTo>
                    <a:pt x="1276" y="2413"/>
                    <a:pt x="222" y="5185"/>
                    <a:pt x="111" y="8429"/>
                  </a:cubicBezTo>
                  <a:cubicBezTo>
                    <a:pt x="0" y="11645"/>
                    <a:pt x="1969" y="15693"/>
                    <a:pt x="6017" y="16497"/>
                  </a:cubicBezTo>
                  <a:cubicBezTo>
                    <a:pt x="6932" y="17191"/>
                    <a:pt x="7625" y="17773"/>
                    <a:pt x="8540" y="18133"/>
                  </a:cubicBezTo>
                  <a:cubicBezTo>
                    <a:pt x="10397" y="18715"/>
                    <a:pt x="12477" y="18826"/>
                    <a:pt x="14667" y="18826"/>
                  </a:cubicBezTo>
                  <a:cubicBezTo>
                    <a:pt x="17800" y="18826"/>
                    <a:pt x="20462" y="18466"/>
                    <a:pt x="23234" y="16497"/>
                  </a:cubicBezTo>
                  <a:cubicBezTo>
                    <a:pt x="27255" y="15693"/>
                    <a:pt x="29223" y="11645"/>
                    <a:pt x="29112" y="8429"/>
                  </a:cubicBezTo>
                  <a:cubicBezTo>
                    <a:pt x="29001" y="5185"/>
                    <a:pt x="27948" y="2413"/>
                    <a:pt x="27144" y="1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42"/>
            <p:cNvSpPr/>
            <p:nvPr/>
          </p:nvSpPr>
          <p:spPr>
            <a:xfrm>
              <a:off x="2101572" y="1498977"/>
              <a:ext cx="442379" cy="534352"/>
            </a:xfrm>
            <a:custGeom>
              <a:avLst/>
              <a:gdLst/>
              <a:ahLst/>
              <a:cxnLst/>
              <a:rect l="l" t="t" r="r" b="b"/>
              <a:pathLst>
                <a:path w="26007" h="31414" extrusionOk="0">
                  <a:moveTo>
                    <a:pt x="8207" y="0"/>
                  </a:moveTo>
                  <a:lnTo>
                    <a:pt x="8207" y="7154"/>
                  </a:lnTo>
                  <a:cubicBezTo>
                    <a:pt x="8207" y="8762"/>
                    <a:pt x="7403" y="10980"/>
                    <a:pt x="5324" y="12227"/>
                  </a:cubicBezTo>
                  <a:cubicBezTo>
                    <a:pt x="3244" y="13392"/>
                    <a:pt x="0" y="14889"/>
                    <a:pt x="0" y="14889"/>
                  </a:cubicBezTo>
                  <a:lnTo>
                    <a:pt x="0" y="31413"/>
                  </a:lnTo>
                  <a:lnTo>
                    <a:pt x="26007" y="31413"/>
                  </a:lnTo>
                  <a:lnTo>
                    <a:pt x="26007" y="14889"/>
                  </a:lnTo>
                  <a:cubicBezTo>
                    <a:pt x="26007" y="14889"/>
                    <a:pt x="22763" y="13392"/>
                    <a:pt x="20684" y="12227"/>
                  </a:cubicBezTo>
                  <a:cubicBezTo>
                    <a:pt x="18604" y="10980"/>
                    <a:pt x="17800" y="8762"/>
                    <a:pt x="17800" y="7154"/>
                  </a:cubicBezTo>
                  <a:lnTo>
                    <a:pt x="178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42"/>
            <p:cNvSpPr/>
            <p:nvPr/>
          </p:nvSpPr>
          <p:spPr>
            <a:xfrm>
              <a:off x="2225609" y="1498977"/>
              <a:ext cx="178758" cy="174982"/>
            </a:xfrm>
            <a:custGeom>
              <a:avLst/>
              <a:gdLst/>
              <a:ahLst/>
              <a:cxnLst/>
              <a:rect l="l" t="t" r="r" b="b"/>
              <a:pathLst>
                <a:path w="10509" h="10287" extrusionOk="0">
                  <a:moveTo>
                    <a:pt x="915" y="0"/>
                  </a:moveTo>
                  <a:lnTo>
                    <a:pt x="915" y="7154"/>
                  </a:lnTo>
                  <a:cubicBezTo>
                    <a:pt x="915" y="8069"/>
                    <a:pt x="693" y="9233"/>
                    <a:pt x="0" y="10287"/>
                  </a:cubicBezTo>
                  <a:cubicBezTo>
                    <a:pt x="4852" y="9233"/>
                    <a:pt x="8207" y="7847"/>
                    <a:pt x="10508" y="6350"/>
                  </a:cubicBezTo>
                  <a:lnTo>
                    <a:pt x="10508" y="0"/>
                  </a:ln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42"/>
            <p:cNvSpPr/>
            <p:nvPr/>
          </p:nvSpPr>
          <p:spPr>
            <a:xfrm>
              <a:off x="2101572" y="1498977"/>
              <a:ext cx="442379" cy="534352"/>
            </a:xfrm>
            <a:custGeom>
              <a:avLst/>
              <a:gdLst/>
              <a:ahLst/>
              <a:cxnLst/>
              <a:rect l="l" t="t" r="r" b="b"/>
              <a:pathLst>
                <a:path w="26007" h="31414" fill="none" extrusionOk="0">
                  <a:moveTo>
                    <a:pt x="26007" y="31413"/>
                  </a:moveTo>
                  <a:lnTo>
                    <a:pt x="26007" y="14889"/>
                  </a:lnTo>
                  <a:cubicBezTo>
                    <a:pt x="26007" y="14889"/>
                    <a:pt x="22763" y="13392"/>
                    <a:pt x="20684" y="12227"/>
                  </a:cubicBezTo>
                  <a:cubicBezTo>
                    <a:pt x="18604" y="10980"/>
                    <a:pt x="17800" y="8762"/>
                    <a:pt x="17800" y="7154"/>
                  </a:cubicBezTo>
                  <a:lnTo>
                    <a:pt x="17800" y="0"/>
                  </a:lnTo>
                  <a:lnTo>
                    <a:pt x="8207" y="0"/>
                  </a:lnTo>
                  <a:lnTo>
                    <a:pt x="8207" y="7154"/>
                  </a:lnTo>
                  <a:cubicBezTo>
                    <a:pt x="8207" y="8762"/>
                    <a:pt x="7403" y="10980"/>
                    <a:pt x="5324" y="12227"/>
                  </a:cubicBezTo>
                  <a:cubicBezTo>
                    <a:pt x="3244" y="13392"/>
                    <a:pt x="0" y="14889"/>
                    <a:pt x="0" y="14889"/>
                  </a:cubicBezTo>
                  <a:lnTo>
                    <a:pt x="0" y="31413"/>
                  </a:ln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42"/>
            <p:cNvSpPr/>
            <p:nvPr/>
          </p:nvSpPr>
          <p:spPr>
            <a:xfrm>
              <a:off x="2469430" y="1356297"/>
              <a:ext cx="53718" cy="93640"/>
            </a:xfrm>
            <a:custGeom>
              <a:avLst/>
              <a:gdLst/>
              <a:ahLst/>
              <a:cxnLst/>
              <a:rect l="l" t="t" r="r" b="b"/>
              <a:pathLst>
                <a:path w="3158" h="5505" extrusionOk="0">
                  <a:moveTo>
                    <a:pt x="1655" y="0"/>
                  </a:moveTo>
                  <a:cubicBezTo>
                    <a:pt x="1524" y="0"/>
                    <a:pt x="1387" y="23"/>
                    <a:pt x="1248" y="71"/>
                  </a:cubicBezTo>
                  <a:lnTo>
                    <a:pt x="0" y="5505"/>
                  </a:lnTo>
                  <a:cubicBezTo>
                    <a:pt x="1608" y="5255"/>
                    <a:pt x="2302" y="4230"/>
                    <a:pt x="2773" y="2483"/>
                  </a:cubicBezTo>
                  <a:cubicBezTo>
                    <a:pt x="3158" y="991"/>
                    <a:pt x="2520" y="0"/>
                    <a:pt x="1655" y="0"/>
                  </a:cubicBezTo>
                  <a:close/>
                </a:path>
              </a:pathLst>
            </a:custGeom>
            <a:solidFill>
              <a:srgbClr val="FFD2DA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42"/>
            <p:cNvSpPr/>
            <p:nvPr/>
          </p:nvSpPr>
          <p:spPr>
            <a:xfrm>
              <a:off x="2122443" y="1356297"/>
              <a:ext cx="54126" cy="93640"/>
            </a:xfrm>
            <a:custGeom>
              <a:avLst/>
              <a:gdLst/>
              <a:ahLst/>
              <a:cxnLst/>
              <a:rect l="l" t="t" r="r" b="b"/>
              <a:pathLst>
                <a:path w="3182" h="5505" extrusionOk="0">
                  <a:moveTo>
                    <a:pt x="1499" y="0"/>
                  </a:moveTo>
                  <a:cubicBezTo>
                    <a:pt x="635" y="0"/>
                    <a:pt x="0" y="991"/>
                    <a:pt x="409" y="2483"/>
                  </a:cubicBezTo>
                  <a:cubicBezTo>
                    <a:pt x="853" y="4230"/>
                    <a:pt x="1546" y="5255"/>
                    <a:pt x="3182" y="5505"/>
                  </a:cubicBezTo>
                  <a:lnTo>
                    <a:pt x="1906" y="71"/>
                  </a:lnTo>
                  <a:cubicBezTo>
                    <a:pt x="1767" y="23"/>
                    <a:pt x="1631" y="0"/>
                    <a:pt x="1499" y="0"/>
                  </a:cubicBezTo>
                  <a:close/>
                </a:path>
              </a:pathLst>
            </a:custGeom>
            <a:solidFill>
              <a:srgbClr val="FFD2DA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42"/>
            <p:cNvSpPr/>
            <p:nvPr/>
          </p:nvSpPr>
          <p:spPr>
            <a:xfrm>
              <a:off x="2101572" y="1108002"/>
              <a:ext cx="442379" cy="481060"/>
            </a:xfrm>
            <a:custGeom>
              <a:avLst/>
              <a:gdLst/>
              <a:ahLst/>
              <a:cxnLst/>
              <a:rect l="l" t="t" r="r" b="b"/>
              <a:pathLst>
                <a:path w="26007" h="28281" extrusionOk="0">
                  <a:moveTo>
                    <a:pt x="13059" y="1"/>
                  </a:moveTo>
                  <a:cubicBezTo>
                    <a:pt x="0" y="1"/>
                    <a:pt x="1636" y="14779"/>
                    <a:pt x="4159" y="20656"/>
                  </a:cubicBezTo>
                  <a:cubicBezTo>
                    <a:pt x="6710" y="26562"/>
                    <a:pt x="11091" y="28281"/>
                    <a:pt x="13059" y="28281"/>
                  </a:cubicBezTo>
                  <a:cubicBezTo>
                    <a:pt x="14917" y="28281"/>
                    <a:pt x="19297" y="26562"/>
                    <a:pt x="21848" y="20656"/>
                  </a:cubicBezTo>
                  <a:cubicBezTo>
                    <a:pt x="24399" y="14779"/>
                    <a:pt x="26007" y="1"/>
                    <a:pt x="130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42"/>
            <p:cNvSpPr/>
            <p:nvPr/>
          </p:nvSpPr>
          <p:spPr>
            <a:xfrm>
              <a:off x="2101572" y="1108002"/>
              <a:ext cx="442379" cy="481060"/>
            </a:xfrm>
            <a:custGeom>
              <a:avLst/>
              <a:gdLst/>
              <a:ahLst/>
              <a:cxnLst/>
              <a:rect l="l" t="t" r="r" b="b"/>
              <a:pathLst>
                <a:path w="26007" h="28281" fill="none" extrusionOk="0">
                  <a:moveTo>
                    <a:pt x="13059" y="1"/>
                  </a:moveTo>
                  <a:cubicBezTo>
                    <a:pt x="26007" y="1"/>
                    <a:pt x="24399" y="14779"/>
                    <a:pt x="21848" y="20656"/>
                  </a:cubicBezTo>
                  <a:cubicBezTo>
                    <a:pt x="19297" y="26562"/>
                    <a:pt x="14917" y="28281"/>
                    <a:pt x="13059" y="28281"/>
                  </a:cubicBezTo>
                  <a:cubicBezTo>
                    <a:pt x="11091" y="28281"/>
                    <a:pt x="6710" y="26562"/>
                    <a:pt x="4159" y="20656"/>
                  </a:cubicBezTo>
                  <a:cubicBezTo>
                    <a:pt x="1636" y="14779"/>
                    <a:pt x="0" y="1"/>
                    <a:pt x="13059" y="1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42"/>
            <p:cNvSpPr/>
            <p:nvPr/>
          </p:nvSpPr>
          <p:spPr>
            <a:xfrm>
              <a:off x="2310029" y="1471148"/>
              <a:ext cx="25481" cy="8029"/>
            </a:xfrm>
            <a:custGeom>
              <a:avLst/>
              <a:gdLst/>
              <a:ahLst/>
              <a:cxnLst/>
              <a:rect l="l" t="t" r="r" b="b"/>
              <a:pathLst>
                <a:path w="1498" h="472" fill="none" extrusionOk="0">
                  <a:moveTo>
                    <a:pt x="0" y="1"/>
                  </a:moveTo>
                  <a:cubicBezTo>
                    <a:pt x="471" y="472"/>
                    <a:pt x="1054" y="472"/>
                    <a:pt x="1497" y="1"/>
                  </a:cubicBezTo>
                </a:path>
              </a:pathLst>
            </a:custGeom>
            <a:noFill/>
            <a:ln w="9525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42"/>
            <p:cNvSpPr/>
            <p:nvPr/>
          </p:nvSpPr>
          <p:spPr>
            <a:xfrm>
              <a:off x="2288325" y="1512653"/>
              <a:ext cx="68873" cy="11805"/>
            </a:xfrm>
            <a:custGeom>
              <a:avLst/>
              <a:gdLst/>
              <a:ahLst/>
              <a:cxnLst/>
              <a:rect l="l" t="t" r="r" b="b"/>
              <a:pathLst>
                <a:path w="4049" h="694" fill="none" extrusionOk="0">
                  <a:moveTo>
                    <a:pt x="1" y="0"/>
                  </a:moveTo>
                  <a:cubicBezTo>
                    <a:pt x="1276" y="694"/>
                    <a:pt x="2884" y="694"/>
                    <a:pt x="4049" y="0"/>
                  </a:cubicBezTo>
                </a:path>
              </a:pathLst>
            </a:custGeom>
            <a:noFill/>
            <a:ln w="9525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42"/>
            <p:cNvSpPr/>
            <p:nvPr/>
          </p:nvSpPr>
          <p:spPr>
            <a:xfrm>
              <a:off x="2213821" y="1422108"/>
              <a:ext cx="9917" cy="9917"/>
            </a:xfrm>
            <a:custGeom>
              <a:avLst/>
              <a:gdLst/>
              <a:ahLst/>
              <a:cxnLst/>
              <a:rect l="l" t="t" r="r" b="b"/>
              <a:pathLst>
                <a:path w="583" h="583" fill="none" extrusionOk="0">
                  <a:moveTo>
                    <a:pt x="582" y="0"/>
                  </a:moveTo>
                  <a:lnTo>
                    <a:pt x="0" y="582"/>
                  </a:lnTo>
                </a:path>
              </a:pathLst>
            </a:custGeom>
            <a:noFill/>
            <a:ln w="9525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42"/>
            <p:cNvSpPr/>
            <p:nvPr/>
          </p:nvSpPr>
          <p:spPr>
            <a:xfrm>
              <a:off x="2229385" y="1422108"/>
              <a:ext cx="9917" cy="9917"/>
            </a:xfrm>
            <a:custGeom>
              <a:avLst/>
              <a:gdLst/>
              <a:ahLst/>
              <a:cxnLst/>
              <a:rect l="l" t="t" r="r" b="b"/>
              <a:pathLst>
                <a:path w="583" h="583" fill="none" extrusionOk="0">
                  <a:moveTo>
                    <a:pt x="582" y="0"/>
                  </a:moveTo>
                  <a:lnTo>
                    <a:pt x="0" y="582"/>
                  </a:lnTo>
                </a:path>
              </a:pathLst>
            </a:custGeom>
            <a:noFill/>
            <a:ln w="9525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42"/>
            <p:cNvSpPr/>
            <p:nvPr/>
          </p:nvSpPr>
          <p:spPr>
            <a:xfrm>
              <a:off x="2245408" y="1422108"/>
              <a:ext cx="9458" cy="9917"/>
            </a:xfrm>
            <a:custGeom>
              <a:avLst/>
              <a:gdLst/>
              <a:ahLst/>
              <a:cxnLst/>
              <a:rect l="l" t="t" r="r" b="b"/>
              <a:pathLst>
                <a:path w="556" h="583" fill="none" extrusionOk="0">
                  <a:moveTo>
                    <a:pt x="555" y="0"/>
                  </a:moveTo>
                  <a:lnTo>
                    <a:pt x="1" y="582"/>
                  </a:lnTo>
                </a:path>
              </a:pathLst>
            </a:custGeom>
            <a:noFill/>
            <a:ln w="9525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42"/>
            <p:cNvSpPr/>
            <p:nvPr/>
          </p:nvSpPr>
          <p:spPr>
            <a:xfrm>
              <a:off x="2390674" y="1422108"/>
              <a:ext cx="9917" cy="9917"/>
            </a:xfrm>
            <a:custGeom>
              <a:avLst/>
              <a:gdLst/>
              <a:ahLst/>
              <a:cxnLst/>
              <a:rect l="l" t="t" r="r" b="b"/>
              <a:pathLst>
                <a:path w="583" h="583" fill="none" extrusionOk="0">
                  <a:moveTo>
                    <a:pt x="582" y="0"/>
                  </a:moveTo>
                  <a:lnTo>
                    <a:pt x="0" y="582"/>
                  </a:lnTo>
                </a:path>
              </a:pathLst>
            </a:custGeom>
            <a:noFill/>
            <a:ln w="9525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42"/>
            <p:cNvSpPr/>
            <p:nvPr/>
          </p:nvSpPr>
          <p:spPr>
            <a:xfrm>
              <a:off x="2406238" y="1422108"/>
              <a:ext cx="9917" cy="9917"/>
            </a:xfrm>
            <a:custGeom>
              <a:avLst/>
              <a:gdLst/>
              <a:ahLst/>
              <a:cxnLst/>
              <a:rect l="l" t="t" r="r" b="b"/>
              <a:pathLst>
                <a:path w="583" h="583" fill="none" extrusionOk="0">
                  <a:moveTo>
                    <a:pt x="582" y="0"/>
                  </a:moveTo>
                  <a:lnTo>
                    <a:pt x="0" y="582"/>
                  </a:lnTo>
                </a:path>
              </a:pathLst>
            </a:custGeom>
            <a:noFill/>
            <a:ln w="9525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42"/>
            <p:cNvSpPr/>
            <p:nvPr/>
          </p:nvSpPr>
          <p:spPr>
            <a:xfrm>
              <a:off x="2422261" y="1422108"/>
              <a:ext cx="9458" cy="9917"/>
            </a:xfrm>
            <a:custGeom>
              <a:avLst/>
              <a:gdLst/>
              <a:ahLst/>
              <a:cxnLst/>
              <a:rect l="l" t="t" r="r" b="b"/>
              <a:pathLst>
                <a:path w="556" h="583" fill="none" extrusionOk="0">
                  <a:moveTo>
                    <a:pt x="555" y="0"/>
                  </a:moveTo>
                  <a:lnTo>
                    <a:pt x="1" y="582"/>
                  </a:lnTo>
                </a:path>
              </a:pathLst>
            </a:custGeom>
            <a:noFill/>
            <a:ln w="9525" cap="rnd" cmpd="sng">
              <a:solidFill>
                <a:srgbClr val="FF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42"/>
            <p:cNvSpPr/>
            <p:nvPr/>
          </p:nvSpPr>
          <p:spPr>
            <a:xfrm>
              <a:off x="2388786" y="1347588"/>
              <a:ext cx="35381" cy="33493"/>
            </a:xfrm>
            <a:custGeom>
              <a:avLst/>
              <a:gdLst/>
              <a:ahLst/>
              <a:cxnLst/>
              <a:rect l="l" t="t" r="r" b="b"/>
              <a:pathLst>
                <a:path w="2080" h="1969" extrusionOk="0">
                  <a:moveTo>
                    <a:pt x="1026" y="0"/>
                  </a:moveTo>
                  <a:cubicBezTo>
                    <a:pt x="444" y="0"/>
                    <a:pt x="0" y="472"/>
                    <a:pt x="0" y="915"/>
                  </a:cubicBezTo>
                  <a:cubicBezTo>
                    <a:pt x="0" y="1498"/>
                    <a:pt x="444" y="1969"/>
                    <a:pt x="1026" y="1969"/>
                  </a:cubicBezTo>
                  <a:cubicBezTo>
                    <a:pt x="1608" y="1969"/>
                    <a:pt x="2080" y="1498"/>
                    <a:pt x="2080" y="915"/>
                  </a:cubicBezTo>
                  <a:cubicBezTo>
                    <a:pt x="2080" y="472"/>
                    <a:pt x="1608" y="0"/>
                    <a:pt x="1026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42"/>
            <p:cNvSpPr/>
            <p:nvPr/>
          </p:nvSpPr>
          <p:spPr>
            <a:xfrm>
              <a:off x="2376998" y="1349476"/>
              <a:ext cx="57069" cy="11805"/>
            </a:xfrm>
            <a:custGeom>
              <a:avLst/>
              <a:gdLst/>
              <a:ahLst/>
              <a:cxnLst/>
              <a:rect l="l" t="t" r="r" b="b"/>
              <a:pathLst>
                <a:path w="3355" h="694" fill="none" extrusionOk="0">
                  <a:moveTo>
                    <a:pt x="0" y="693"/>
                  </a:moveTo>
                  <a:cubicBezTo>
                    <a:pt x="444" y="222"/>
                    <a:pt x="1026" y="0"/>
                    <a:pt x="1719" y="0"/>
                  </a:cubicBezTo>
                  <a:cubicBezTo>
                    <a:pt x="2662" y="0"/>
                    <a:pt x="3355" y="472"/>
                    <a:pt x="3355" y="472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42"/>
            <p:cNvSpPr/>
            <p:nvPr/>
          </p:nvSpPr>
          <p:spPr>
            <a:xfrm>
              <a:off x="2360957" y="1312224"/>
              <a:ext cx="88673" cy="20650"/>
            </a:xfrm>
            <a:custGeom>
              <a:avLst/>
              <a:gdLst/>
              <a:ahLst/>
              <a:cxnLst/>
              <a:rect l="l" t="t" r="r" b="b"/>
              <a:pathLst>
                <a:path w="5213" h="1214" extrusionOk="0">
                  <a:moveTo>
                    <a:pt x="3716" y="0"/>
                  </a:moveTo>
                  <a:cubicBezTo>
                    <a:pt x="3023" y="0"/>
                    <a:pt x="1636" y="0"/>
                    <a:pt x="250" y="471"/>
                  </a:cubicBezTo>
                  <a:cubicBezTo>
                    <a:pt x="0" y="471"/>
                    <a:pt x="0" y="582"/>
                    <a:pt x="0" y="582"/>
                  </a:cubicBezTo>
                  <a:cubicBezTo>
                    <a:pt x="0" y="693"/>
                    <a:pt x="139" y="1026"/>
                    <a:pt x="472" y="1165"/>
                  </a:cubicBezTo>
                  <a:cubicBezTo>
                    <a:pt x="592" y="1201"/>
                    <a:pt x="697" y="1214"/>
                    <a:pt x="795" y="1214"/>
                  </a:cubicBezTo>
                  <a:cubicBezTo>
                    <a:pt x="992" y="1214"/>
                    <a:pt x="1165" y="1165"/>
                    <a:pt x="1387" y="1165"/>
                  </a:cubicBezTo>
                  <a:cubicBezTo>
                    <a:pt x="1747" y="1026"/>
                    <a:pt x="3133" y="582"/>
                    <a:pt x="3827" y="582"/>
                  </a:cubicBezTo>
                  <a:cubicBezTo>
                    <a:pt x="4231" y="582"/>
                    <a:pt x="4960" y="827"/>
                    <a:pt x="5161" y="827"/>
                  </a:cubicBezTo>
                  <a:cubicBezTo>
                    <a:pt x="5194" y="827"/>
                    <a:pt x="5213" y="820"/>
                    <a:pt x="5213" y="804"/>
                  </a:cubicBezTo>
                  <a:cubicBezTo>
                    <a:pt x="5213" y="693"/>
                    <a:pt x="4298" y="111"/>
                    <a:pt x="3716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42"/>
            <p:cNvSpPr/>
            <p:nvPr/>
          </p:nvSpPr>
          <p:spPr>
            <a:xfrm>
              <a:off x="2221833" y="1347588"/>
              <a:ext cx="35381" cy="33493"/>
            </a:xfrm>
            <a:custGeom>
              <a:avLst/>
              <a:gdLst/>
              <a:ahLst/>
              <a:cxnLst/>
              <a:rect l="l" t="t" r="r" b="b"/>
              <a:pathLst>
                <a:path w="2080" h="1969" extrusionOk="0">
                  <a:moveTo>
                    <a:pt x="1026" y="0"/>
                  </a:moveTo>
                  <a:cubicBezTo>
                    <a:pt x="444" y="0"/>
                    <a:pt x="0" y="472"/>
                    <a:pt x="0" y="915"/>
                  </a:cubicBezTo>
                  <a:cubicBezTo>
                    <a:pt x="0" y="1498"/>
                    <a:pt x="444" y="1969"/>
                    <a:pt x="1026" y="1969"/>
                  </a:cubicBezTo>
                  <a:cubicBezTo>
                    <a:pt x="1609" y="1969"/>
                    <a:pt x="2080" y="1498"/>
                    <a:pt x="2080" y="915"/>
                  </a:cubicBezTo>
                  <a:cubicBezTo>
                    <a:pt x="2080" y="472"/>
                    <a:pt x="1609" y="0"/>
                    <a:pt x="1026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42"/>
            <p:cNvSpPr/>
            <p:nvPr/>
          </p:nvSpPr>
          <p:spPr>
            <a:xfrm>
              <a:off x="2211933" y="1349476"/>
              <a:ext cx="57069" cy="11805"/>
            </a:xfrm>
            <a:custGeom>
              <a:avLst/>
              <a:gdLst/>
              <a:ahLst/>
              <a:cxnLst/>
              <a:rect l="l" t="t" r="r" b="b"/>
              <a:pathLst>
                <a:path w="3355" h="694" fill="none" extrusionOk="0">
                  <a:moveTo>
                    <a:pt x="3355" y="693"/>
                  </a:moveTo>
                  <a:cubicBezTo>
                    <a:pt x="2884" y="222"/>
                    <a:pt x="2301" y="0"/>
                    <a:pt x="1608" y="0"/>
                  </a:cubicBezTo>
                  <a:cubicBezTo>
                    <a:pt x="693" y="0"/>
                    <a:pt x="0" y="472"/>
                    <a:pt x="0" y="472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42"/>
            <p:cNvSpPr/>
            <p:nvPr/>
          </p:nvSpPr>
          <p:spPr>
            <a:xfrm>
              <a:off x="2195892" y="1312224"/>
              <a:ext cx="88673" cy="20650"/>
            </a:xfrm>
            <a:custGeom>
              <a:avLst/>
              <a:gdLst/>
              <a:ahLst/>
              <a:cxnLst/>
              <a:rect l="l" t="t" r="r" b="b"/>
              <a:pathLst>
                <a:path w="5213" h="1214" extrusionOk="0">
                  <a:moveTo>
                    <a:pt x="1525" y="0"/>
                  </a:moveTo>
                  <a:cubicBezTo>
                    <a:pt x="943" y="111"/>
                    <a:pt x="1" y="693"/>
                    <a:pt x="1" y="804"/>
                  </a:cubicBezTo>
                  <a:cubicBezTo>
                    <a:pt x="1" y="820"/>
                    <a:pt x="20" y="827"/>
                    <a:pt x="54" y="827"/>
                  </a:cubicBezTo>
                  <a:cubicBezTo>
                    <a:pt x="260" y="827"/>
                    <a:pt x="1007" y="582"/>
                    <a:pt x="1387" y="582"/>
                  </a:cubicBezTo>
                  <a:cubicBezTo>
                    <a:pt x="2080" y="582"/>
                    <a:pt x="3466" y="1026"/>
                    <a:pt x="3827" y="1165"/>
                  </a:cubicBezTo>
                  <a:cubicBezTo>
                    <a:pt x="4048" y="1165"/>
                    <a:pt x="4233" y="1214"/>
                    <a:pt x="4430" y="1214"/>
                  </a:cubicBezTo>
                  <a:cubicBezTo>
                    <a:pt x="4529" y="1214"/>
                    <a:pt x="4631" y="1201"/>
                    <a:pt x="4742" y="1165"/>
                  </a:cubicBezTo>
                  <a:cubicBezTo>
                    <a:pt x="5102" y="1026"/>
                    <a:pt x="5213" y="693"/>
                    <a:pt x="5213" y="582"/>
                  </a:cubicBezTo>
                  <a:cubicBezTo>
                    <a:pt x="5213" y="582"/>
                    <a:pt x="5213" y="471"/>
                    <a:pt x="4991" y="471"/>
                  </a:cubicBezTo>
                  <a:cubicBezTo>
                    <a:pt x="3605" y="0"/>
                    <a:pt x="2219" y="0"/>
                    <a:pt x="1525" y="0"/>
                  </a:cubicBez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42"/>
            <p:cNvSpPr/>
            <p:nvPr/>
          </p:nvSpPr>
          <p:spPr>
            <a:xfrm>
              <a:off x="2184104" y="1325900"/>
              <a:ext cx="114137" cy="96226"/>
            </a:xfrm>
            <a:custGeom>
              <a:avLst/>
              <a:gdLst/>
              <a:ahLst/>
              <a:cxnLst/>
              <a:rect l="l" t="t" r="r" b="b"/>
              <a:pathLst>
                <a:path w="6710" h="5657" fill="none" extrusionOk="0">
                  <a:moveTo>
                    <a:pt x="6710" y="2773"/>
                  </a:moveTo>
                  <a:cubicBezTo>
                    <a:pt x="6710" y="4381"/>
                    <a:pt x="5213" y="5656"/>
                    <a:pt x="3355" y="5656"/>
                  </a:cubicBezTo>
                  <a:cubicBezTo>
                    <a:pt x="1276" y="5656"/>
                    <a:pt x="0" y="3826"/>
                    <a:pt x="0" y="2190"/>
                  </a:cubicBezTo>
                  <a:cubicBezTo>
                    <a:pt x="0" y="471"/>
                    <a:pt x="1525" y="0"/>
                    <a:pt x="3355" y="0"/>
                  </a:cubicBezTo>
                  <a:cubicBezTo>
                    <a:pt x="5684" y="0"/>
                    <a:pt x="6710" y="1054"/>
                    <a:pt x="6710" y="2773"/>
                  </a:cubicBezTo>
                  <a:close/>
                </a:path>
              </a:pathLst>
            </a:custGeom>
            <a:noFill/>
            <a:ln w="9525" cap="rnd" cmpd="sng">
              <a:solidFill>
                <a:srgbClr val="F781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42"/>
            <p:cNvSpPr/>
            <p:nvPr/>
          </p:nvSpPr>
          <p:spPr>
            <a:xfrm>
              <a:off x="2347281" y="1325900"/>
              <a:ext cx="114137" cy="96226"/>
            </a:xfrm>
            <a:custGeom>
              <a:avLst/>
              <a:gdLst/>
              <a:ahLst/>
              <a:cxnLst/>
              <a:rect l="l" t="t" r="r" b="b"/>
              <a:pathLst>
                <a:path w="6710" h="5657" fill="none" extrusionOk="0">
                  <a:moveTo>
                    <a:pt x="0" y="2773"/>
                  </a:moveTo>
                  <a:cubicBezTo>
                    <a:pt x="0" y="4381"/>
                    <a:pt x="1498" y="5656"/>
                    <a:pt x="3355" y="5656"/>
                  </a:cubicBezTo>
                  <a:cubicBezTo>
                    <a:pt x="5435" y="5656"/>
                    <a:pt x="6710" y="3826"/>
                    <a:pt x="6710" y="2190"/>
                  </a:cubicBezTo>
                  <a:cubicBezTo>
                    <a:pt x="6710" y="471"/>
                    <a:pt x="5213" y="0"/>
                    <a:pt x="3355" y="0"/>
                  </a:cubicBezTo>
                  <a:cubicBezTo>
                    <a:pt x="1054" y="0"/>
                    <a:pt x="0" y="1054"/>
                    <a:pt x="0" y="2773"/>
                  </a:cubicBezTo>
                  <a:close/>
                </a:path>
              </a:pathLst>
            </a:custGeom>
            <a:noFill/>
            <a:ln w="9525" cap="rnd" cmpd="sng">
              <a:solidFill>
                <a:srgbClr val="F781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42"/>
            <p:cNvSpPr/>
            <p:nvPr/>
          </p:nvSpPr>
          <p:spPr>
            <a:xfrm>
              <a:off x="2298225" y="1359376"/>
              <a:ext cx="49074" cy="13693"/>
            </a:xfrm>
            <a:custGeom>
              <a:avLst/>
              <a:gdLst/>
              <a:ahLst/>
              <a:cxnLst/>
              <a:rect l="l" t="t" r="r" b="b"/>
              <a:pathLst>
                <a:path w="2885" h="805" fill="none" extrusionOk="0">
                  <a:moveTo>
                    <a:pt x="1" y="805"/>
                  </a:moveTo>
                  <a:cubicBezTo>
                    <a:pt x="1" y="805"/>
                    <a:pt x="1387" y="1"/>
                    <a:pt x="2884" y="805"/>
                  </a:cubicBezTo>
                </a:path>
              </a:pathLst>
            </a:custGeom>
            <a:noFill/>
            <a:ln w="9525" cap="rnd" cmpd="sng">
              <a:solidFill>
                <a:srgbClr val="F781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42"/>
            <p:cNvSpPr/>
            <p:nvPr/>
          </p:nvSpPr>
          <p:spPr>
            <a:xfrm>
              <a:off x="2044980" y="1070410"/>
              <a:ext cx="497100" cy="581912"/>
            </a:xfrm>
            <a:custGeom>
              <a:avLst/>
              <a:gdLst/>
              <a:ahLst/>
              <a:cxnLst/>
              <a:rect l="l" t="t" r="r" b="b"/>
              <a:pathLst>
                <a:path w="29224" h="34210" extrusionOk="0">
                  <a:moveTo>
                    <a:pt x="15403" y="1"/>
                  </a:moveTo>
                  <a:cubicBezTo>
                    <a:pt x="14108" y="1"/>
                    <a:pt x="12661" y="242"/>
                    <a:pt x="11201" y="935"/>
                  </a:cubicBezTo>
                  <a:cubicBezTo>
                    <a:pt x="6793" y="2904"/>
                    <a:pt x="5185" y="7396"/>
                    <a:pt x="4159" y="11333"/>
                  </a:cubicBezTo>
                  <a:cubicBezTo>
                    <a:pt x="3217" y="14909"/>
                    <a:pt x="1137" y="20232"/>
                    <a:pt x="444" y="24031"/>
                  </a:cubicBezTo>
                  <a:cubicBezTo>
                    <a:pt x="0" y="26693"/>
                    <a:pt x="804" y="28550"/>
                    <a:pt x="1498" y="28994"/>
                  </a:cubicBezTo>
                  <a:cubicBezTo>
                    <a:pt x="1387" y="28190"/>
                    <a:pt x="1608" y="27275"/>
                    <a:pt x="1941" y="26332"/>
                  </a:cubicBezTo>
                  <a:cubicBezTo>
                    <a:pt x="2294" y="31757"/>
                    <a:pt x="6176" y="34210"/>
                    <a:pt x="10004" y="34210"/>
                  </a:cubicBezTo>
                  <a:cubicBezTo>
                    <a:pt x="10089" y="34210"/>
                    <a:pt x="10174" y="34209"/>
                    <a:pt x="10259" y="34206"/>
                  </a:cubicBezTo>
                  <a:cubicBezTo>
                    <a:pt x="4603" y="28412"/>
                    <a:pt x="9122" y="11666"/>
                    <a:pt x="9122" y="11665"/>
                  </a:cubicBezTo>
                  <a:lnTo>
                    <a:pt x="9122" y="11665"/>
                  </a:lnTo>
                  <a:cubicBezTo>
                    <a:pt x="9233" y="13162"/>
                    <a:pt x="10397" y="14438"/>
                    <a:pt x="10952" y="14549"/>
                  </a:cubicBezTo>
                  <a:cubicBezTo>
                    <a:pt x="11201" y="13052"/>
                    <a:pt x="12227" y="10639"/>
                    <a:pt x="13170" y="9142"/>
                  </a:cubicBezTo>
                  <a:cubicBezTo>
                    <a:pt x="13170" y="9142"/>
                    <a:pt x="13281" y="11915"/>
                    <a:pt x="13503" y="12941"/>
                  </a:cubicBezTo>
                  <a:cubicBezTo>
                    <a:pt x="13724" y="14105"/>
                    <a:pt x="14418" y="14549"/>
                    <a:pt x="14418" y="14549"/>
                  </a:cubicBezTo>
                  <a:cubicBezTo>
                    <a:pt x="14667" y="12719"/>
                    <a:pt x="15471" y="10529"/>
                    <a:pt x="16857" y="8671"/>
                  </a:cubicBezTo>
                  <a:cubicBezTo>
                    <a:pt x="17079" y="11333"/>
                    <a:pt x="18355" y="13412"/>
                    <a:pt x="18466" y="13745"/>
                  </a:cubicBezTo>
                  <a:cubicBezTo>
                    <a:pt x="18715" y="13994"/>
                    <a:pt x="19270" y="14105"/>
                    <a:pt x="19270" y="14105"/>
                  </a:cubicBezTo>
                  <a:cubicBezTo>
                    <a:pt x="18466" y="11083"/>
                    <a:pt x="18826" y="8449"/>
                    <a:pt x="18826" y="8449"/>
                  </a:cubicBezTo>
                  <a:lnTo>
                    <a:pt x="18826" y="8449"/>
                  </a:lnTo>
                  <a:cubicBezTo>
                    <a:pt x="18826" y="8449"/>
                    <a:pt x="19852" y="15131"/>
                    <a:pt x="26894" y="16767"/>
                  </a:cubicBezTo>
                  <a:lnTo>
                    <a:pt x="29223" y="16767"/>
                  </a:lnTo>
                  <a:cubicBezTo>
                    <a:pt x="28169" y="13994"/>
                    <a:pt x="28530" y="12137"/>
                    <a:pt x="27144" y="7617"/>
                  </a:cubicBezTo>
                  <a:cubicBezTo>
                    <a:pt x="25757" y="3126"/>
                    <a:pt x="22735" y="1046"/>
                    <a:pt x="19963" y="1046"/>
                  </a:cubicBezTo>
                  <a:cubicBezTo>
                    <a:pt x="19320" y="681"/>
                    <a:pt x="17577" y="1"/>
                    <a:pt x="15403" y="1"/>
                  </a:cubicBezTo>
                  <a:close/>
                </a:path>
              </a:pathLst>
            </a:custGeom>
            <a:solidFill>
              <a:srgbClr val="3B9A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42"/>
            <p:cNvSpPr/>
            <p:nvPr/>
          </p:nvSpPr>
          <p:spPr>
            <a:xfrm>
              <a:off x="2044980" y="1054709"/>
              <a:ext cx="497100" cy="599449"/>
            </a:xfrm>
            <a:custGeom>
              <a:avLst/>
              <a:gdLst/>
              <a:ahLst/>
              <a:cxnLst/>
              <a:rect l="l" t="t" r="r" b="b"/>
              <a:pathLst>
                <a:path w="29224" h="35241" fill="none" extrusionOk="0">
                  <a:moveTo>
                    <a:pt x="29223" y="17690"/>
                  </a:moveTo>
                  <a:cubicBezTo>
                    <a:pt x="28169" y="14917"/>
                    <a:pt x="28530" y="13060"/>
                    <a:pt x="27144" y="8540"/>
                  </a:cubicBezTo>
                  <a:cubicBezTo>
                    <a:pt x="25757" y="4049"/>
                    <a:pt x="22735" y="1969"/>
                    <a:pt x="19963" y="1969"/>
                  </a:cubicBezTo>
                  <a:cubicBezTo>
                    <a:pt x="18937" y="1387"/>
                    <a:pt x="15111" y="1"/>
                    <a:pt x="11201" y="1858"/>
                  </a:cubicBezTo>
                  <a:cubicBezTo>
                    <a:pt x="6793" y="3827"/>
                    <a:pt x="5185" y="8319"/>
                    <a:pt x="4159" y="12256"/>
                  </a:cubicBezTo>
                  <a:cubicBezTo>
                    <a:pt x="3217" y="15832"/>
                    <a:pt x="1137" y="21155"/>
                    <a:pt x="444" y="24954"/>
                  </a:cubicBezTo>
                  <a:cubicBezTo>
                    <a:pt x="0" y="27616"/>
                    <a:pt x="804" y="29473"/>
                    <a:pt x="1498" y="29917"/>
                  </a:cubicBezTo>
                  <a:cubicBezTo>
                    <a:pt x="1387" y="29113"/>
                    <a:pt x="1608" y="28198"/>
                    <a:pt x="1941" y="27255"/>
                  </a:cubicBezTo>
                  <a:cubicBezTo>
                    <a:pt x="2302" y="32800"/>
                    <a:pt x="6350" y="35240"/>
                    <a:pt x="10259" y="35129"/>
                  </a:cubicBezTo>
                  <a:cubicBezTo>
                    <a:pt x="4603" y="29335"/>
                    <a:pt x="9122" y="12588"/>
                    <a:pt x="9122" y="12588"/>
                  </a:cubicBezTo>
                  <a:cubicBezTo>
                    <a:pt x="9233" y="14085"/>
                    <a:pt x="10397" y="15361"/>
                    <a:pt x="10952" y="15472"/>
                  </a:cubicBezTo>
                  <a:cubicBezTo>
                    <a:pt x="11201" y="13975"/>
                    <a:pt x="12227" y="11562"/>
                    <a:pt x="13170" y="10065"/>
                  </a:cubicBezTo>
                  <a:cubicBezTo>
                    <a:pt x="13170" y="10065"/>
                    <a:pt x="13281" y="12838"/>
                    <a:pt x="13503" y="13864"/>
                  </a:cubicBezTo>
                  <a:cubicBezTo>
                    <a:pt x="13724" y="15028"/>
                    <a:pt x="14418" y="15472"/>
                    <a:pt x="14418" y="15472"/>
                  </a:cubicBezTo>
                  <a:cubicBezTo>
                    <a:pt x="14667" y="13642"/>
                    <a:pt x="15471" y="11452"/>
                    <a:pt x="16857" y="9594"/>
                  </a:cubicBezTo>
                  <a:cubicBezTo>
                    <a:pt x="17079" y="12256"/>
                    <a:pt x="18355" y="14335"/>
                    <a:pt x="18466" y="14668"/>
                  </a:cubicBezTo>
                  <a:cubicBezTo>
                    <a:pt x="18715" y="14917"/>
                    <a:pt x="19270" y="15028"/>
                    <a:pt x="19270" y="15028"/>
                  </a:cubicBezTo>
                  <a:cubicBezTo>
                    <a:pt x="18466" y="12006"/>
                    <a:pt x="18826" y="9372"/>
                    <a:pt x="18826" y="9372"/>
                  </a:cubicBezTo>
                  <a:cubicBezTo>
                    <a:pt x="18826" y="9372"/>
                    <a:pt x="19852" y="16054"/>
                    <a:pt x="26894" y="17690"/>
                  </a:cubicBezTo>
                  <a:cubicBezTo>
                    <a:pt x="26894" y="17690"/>
                    <a:pt x="27365" y="17912"/>
                    <a:pt x="27726" y="18494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42"/>
            <p:cNvSpPr/>
            <p:nvPr/>
          </p:nvSpPr>
          <p:spPr>
            <a:xfrm>
              <a:off x="2447725" y="1217886"/>
              <a:ext cx="58974" cy="142918"/>
            </a:xfrm>
            <a:custGeom>
              <a:avLst/>
              <a:gdLst/>
              <a:ahLst/>
              <a:cxnLst/>
              <a:rect l="l" t="t" r="r" b="b"/>
              <a:pathLst>
                <a:path w="3467" h="8402" extrusionOk="0">
                  <a:moveTo>
                    <a:pt x="112" y="1"/>
                  </a:moveTo>
                  <a:cubicBezTo>
                    <a:pt x="1" y="1"/>
                    <a:pt x="1" y="112"/>
                    <a:pt x="1" y="112"/>
                  </a:cubicBezTo>
                  <a:lnTo>
                    <a:pt x="1" y="472"/>
                  </a:lnTo>
                  <a:cubicBezTo>
                    <a:pt x="112" y="694"/>
                    <a:pt x="112" y="1027"/>
                    <a:pt x="223" y="1498"/>
                  </a:cubicBezTo>
                  <a:cubicBezTo>
                    <a:pt x="334" y="1859"/>
                    <a:pt x="445" y="2302"/>
                    <a:pt x="583" y="2884"/>
                  </a:cubicBezTo>
                  <a:cubicBezTo>
                    <a:pt x="694" y="3356"/>
                    <a:pt x="916" y="3799"/>
                    <a:pt x="1027" y="4382"/>
                  </a:cubicBezTo>
                  <a:cubicBezTo>
                    <a:pt x="1498" y="5435"/>
                    <a:pt x="1969" y="6350"/>
                    <a:pt x="2302" y="7154"/>
                  </a:cubicBezTo>
                  <a:cubicBezTo>
                    <a:pt x="2663" y="7847"/>
                    <a:pt x="2995" y="8319"/>
                    <a:pt x="2995" y="8319"/>
                  </a:cubicBezTo>
                  <a:cubicBezTo>
                    <a:pt x="3051" y="8374"/>
                    <a:pt x="3106" y="8402"/>
                    <a:pt x="3165" y="8402"/>
                  </a:cubicBezTo>
                  <a:cubicBezTo>
                    <a:pt x="3224" y="8402"/>
                    <a:pt x="3286" y="8374"/>
                    <a:pt x="3356" y="8319"/>
                  </a:cubicBezTo>
                  <a:cubicBezTo>
                    <a:pt x="3467" y="8208"/>
                    <a:pt x="3467" y="8097"/>
                    <a:pt x="3467" y="7958"/>
                  </a:cubicBezTo>
                  <a:cubicBezTo>
                    <a:pt x="3467" y="7958"/>
                    <a:pt x="3106" y="7625"/>
                    <a:pt x="2663" y="6932"/>
                  </a:cubicBezTo>
                  <a:cubicBezTo>
                    <a:pt x="2302" y="6239"/>
                    <a:pt x="1831" y="5186"/>
                    <a:pt x="1387" y="4271"/>
                  </a:cubicBezTo>
                  <a:cubicBezTo>
                    <a:pt x="1138" y="3688"/>
                    <a:pt x="1027" y="3245"/>
                    <a:pt x="916" y="2773"/>
                  </a:cubicBezTo>
                  <a:cubicBezTo>
                    <a:pt x="694" y="2302"/>
                    <a:pt x="583" y="1859"/>
                    <a:pt x="445" y="1387"/>
                  </a:cubicBezTo>
                  <a:cubicBezTo>
                    <a:pt x="445" y="1027"/>
                    <a:pt x="334" y="694"/>
                    <a:pt x="334" y="472"/>
                  </a:cubicBezTo>
                  <a:cubicBezTo>
                    <a:pt x="223" y="223"/>
                    <a:pt x="223" y="112"/>
                    <a:pt x="223" y="112"/>
                  </a:cubicBezTo>
                  <a:cubicBezTo>
                    <a:pt x="223" y="1"/>
                    <a:pt x="112" y="1"/>
                    <a:pt x="112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42"/>
            <p:cNvSpPr/>
            <p:nvPr/>
          </p:nvSpPr>
          <p:spPr>
            <a:xfrm>
              <a:off x="2465178" y="1469260"/>
              <a:ext cx="53309" cy="159418"/>
            </a:xfrm>
            <a:custGeom>
              <a:avLst/>
              <a:gdLst/>
              <a:ahLst/>
              <a:cxnLst/>
              <a:rect l="l" t="t" r="r" b="b"/>
              <a:pathLst>
                <a:path w="3134" h="9372" extrusionOk="0">
                  <a:moveTo>
                    <a:pt x="3023" y="1"/>
                  </a:moveTo>
                  <a:lnTo>
                    <a:pt x="2884" y="112"/>
                  </a:lnTo>
                  <a:lnTo>
                    <a:pt x="2884" y="583"/>
                  </a:lnTo>
                  <a:lnTo>
                    <a:pt x="2884" y="1054"/>
                  </a:lnTo>
                  <a:lnTo>
                    <a:pt x="2884" y="1636"/>
                  </a:lnTo>
                  <a:cubicBezTo>
                    <a:pt x="2773" y="1858"/>
                    <a:pt x="2773" y="2080"/>
                    <a:pt x="2773" y="2330"/>
                  </a:cubicBezTo>
                  <a:cubicBezTo>
                    <a:pt x="2773" y="2551"/>
                    <a:pt x="2662" y="2884"/>
                    <a:pt x="2662" y="3134"/>
                  </a:cubicBezTo>
                  <a:cubicBezTo>
                    <a:pt x="2552" y="3355"/>
                    <a:pt x="2552" y="3716"/>
                    <a:pt x="2441" y="3938"/>
                  </a:cubicBezTo>
                  <a:cubicBezTo>
                    <a:pt x="2330" y="4270"/>
                    <a:pt x="2330" y="4520"/>
                    <a:pt x="2191" y="4853"/>
                  </a:cubicBezTo>
                  <a:cubicBezTo>
                    <a:pt x="2080" y="5435"/>
                    <a:pt x="1858" y="5906"/>
                    <a:pt x="1637" y="6488"/>
                  </a:cubicBezTo>
                  <a:cubicBezTo>
                    <a:pt x="1387" y="6932"/>
                    <a:pt x="1165" y="7403"/>
                    <a:pt x="943" y="7736"/>
                  </a:cubicBezTo>
                  <a:cubicBezTo>
                    <a:pt x="472" y="8568"/>
                    <a:pt x="112" y="9011"/>
                    <a:pt x="112" y="9011"/>
                  </a:cubicBezTo>
                  <a:cubicBezTo>
                    <a:pt x="1" y="9122"/>
                    <a:pt x="1" y="9261"/>
                    <a:pt x="112" y="9372"/>
                  </a:cubicBezTo>
                  <a:cubicBezTo>
                    <a:pt x="250" y="9372"/>
                    <a:pt x="361" y="9372"/>
                    <a:pt x="472" y="9261"/>
                  </a:cubicBezTo>
                  <a:cubicBezTo>
                    <a:pt x="472" y="9261"/>
                    <a:pt x="805" y="8790"/>
                    <a:pt x="1276" y="7986"/>
                  </a:cubicBezTo>
                  <a:cubicBezTo>
                    <a:pt x="1498" y="7625"/>
                    <a:pt x="1747" y="7182"/>
                    <a:pt x="1969" y="6599"/>
                  </a:cubicBezTo>
                  <a:cubicBezTo>
                    <a:pt x="2191" y="6128"/>
                    <a:pt x="2441" y="5546"/>
                    <a:pt x="2552" y="4964"/>
                  </a:cubicBezTo>
                  <a:cubicBezTo>
                    <a:pt x="2662" y="4631"/>
                    <a:pt x="2662" y="4409"/>
                    <a:pt x="2773" y="4049"/>
                  </a:cubicBezTo>
                  <a:cubicBezTo>
                    <a:pt x="2884" y="3827"/>
                    <a:pt x="2884" y="3466"/>
                    <a:pt x="2884" y="3245"/>
                  </a:cubicBezTo>
                  <a:cubicBezTo>
                    <a:pt x="3023" y="2884"/>
                    <a:pt x="3023" y="2662"/>
                    <a:pt x="3023" y="2441"/>
                  </a:cubicBezTo>
                  <a:cubicBezTo>
                    <a:pt x="3134" y="2080"/>
                    <a:pt x="3134" y="1858"/>
                    <a:pt x="3134" y="1636"/>
                  </a:cubicBezTo>
                  <a:lnTo>
                    <a:pt x="3134" y="1054"/>
                  </a:lnTo>
                  <a:lnTo>
                    <a:pt x="3134" y="583"/>
                  </a:lnTo>
                  <a:lnTo>
                    <a:pt x="3134" y="112"/>
                  </a:lnTo>
                  <a:cubicBezTo>
                    <a:pt x="3134" y="112"/>
                    <a:pt x="3134" y="1"/>
                    <a:pt x="3023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42"/>
            <p:cNvSpPr/>
            <p:nvPr/>
          </p:nvSpPr>
          <p:spPr>
            <a:xfrm>
              <a:off x="2074220" y="1367387"/>
              <a:ext cx="43410" cy="155182"/>
            </a:xfrm>
            <a:custGeom>
              <a:avLst/>
              <a:gdLst/>
              <a:ahLst/>
              <a:cxnLst/>
              <a:rect l="l" t="t" r="r" b="b"/>
              <a:pathLst>
                <a:path w="2552" h="9123" extrusionOk="0">
                  <a:moveTo>
                    <a:pt x="2440" y="1"/>
                  </a:moveTo>
                  <a:cubicBezTo>
                    <a:pt x="2302" y="1"/>
                    <a:pt x="2302" y="1"/>
                    <a:pt x="2191" y="112"/>
                  </a:cubicBezTo>
                  <a:cubicBezTo>
                    <a:pt x="2191" y="112"/>
                    <a:pt x="2191" y="223"/>
                    <a:pt x="2080" y="445"/>
                  </a:cubicBezTo>
                  <a:cubicBezTo>
                    <a:pt x="1969" y="694"/>
                    <a:pt x="1858" y="1027"/>
                    <a:pt x="1747" y="1387"/>
                  </a:cubicBezTo>
                  <a:cubicBezTo>
                    <a:pt x="1498" y="2191"/>
                    <a:pt x="1165" y="3328"/>
                    <a:pt x="804" y="4382"/>
                  </a:cubicBezTo>
                  <a:cubicBezTo>
                    <a:pt x="583" y="5546"/>
                    <a:pt x="361" y="6572"/>
                    <a:pt x="222" y="7487"/>
                  </a:cubicBezTo>
                  <a:cubicBezTo>
                    <a:pt x="111" y="8319"/>
                    <a:pt x="0" y="8873"/>
                    <a:pt x="0" y="8873"/>
                  </a:cubicBezTo>
                  <a:cubicBezTo>
                    <a:pt x="0" y="9012"/>
                    <a:pt x="111" y="9123"/>
                    <a:pt x="222" y="9123"/>
                  </a:cubicBezTo>
                  <a:cubicBezTo>
                    <a:pt x="361" y="9123"/>
                    <a:pt x="472" y="9012"/>
                    <a:pt x="472" y="8873"/>
                  </a:cubicBezTo>
                  <a:cubicBezTo>
                    <a:pt x="472" y="8873"/>
                    <a:pt x="472" y="8319"/>
                    <a:pt x="583" y="7487"/>
                  </a:cubicBezTo>
                  <a:cubicBezTo>
                    <a:pt x="693" y="6683"/>
                    <a:pt x="915" y="5546"/>
                    <a:pt x="1165" y="4492"/>
                  </a:cubicBezTo>
                  <a:cubicBezTo>
                    <a:pt x="1387" y="3328"/>
                    <a:pt x="1747" y="2302"/>
                    <a:pt x="1969" y="1498"/>
                  </a:cubicBezTo>
                  <a:cubicBezTo>
                    <a:pt x="2191" y="1138"/>
                    <a:pt x="2302" y="805"/>
                    <a:pt x="2302" y="555"/>
                  </a:cubicBezTo>
                  <a:cubicBezTo>
                    <a:pt x="2440" y="334"/>
                    <a:pt x="2551" y="223"/>
                    <a:pt x="2551" y="223"/>
                  </a:cubicBezTo>
                  <a:cubicBezTo>
                    <a:pt x="2551" y="112"/>
                    <a:pt x="2440" y="1"/>
                    <a:pt x="2440" y="1"/>
                  </a:cubicBez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42"/>
            <p:cNvSpPr/>
            <p:nvPr/>
          </p:nvSpPr>
          <p:spPr>
            <a:xfrm>
              <a:off x="2194004" y="1192422"/>
              <a:ext cx="9917" cy="80661"/>
            </a:xfrm>
            <a:custGeom>
              <a:avLst/>
              <a:gdLst/>
              <a:ahLst/>
              <a:cxnLst/>
              <a:rect l="l" t="t" r="r" b="b"/>
              <a:pathLst>
                <a:path w="583" h="4742" extrusionOk="0">
                  <a:moveTo>
                    <a:pt x="361" y="1"/>
                  </a:moveTo>
                  <a:cubicBezTo>
                    <a:pt x="250" y="1"/>
                    <a:pt x="250" y="1"/>
                    <a:pt x="250" y="112"/>
                  </a:cubicBezTo>
                  <a:cubicBezTo>
                    <a:pt x="250" y="112"/>
                    <a:pt x="112" y="333"/>
                    <a:pt x="112" y="805"/>
                  </a:cubicBezTo>
                  <a:cubicBezTo>
                    <a:pt x="112" y="1137"/>
                    <a:pt x="1" y="1720"/>
                    <a:pt x="1" y="2302"/>
                  </a:cubicBezTo>
                  <a:cubicBezTo>
                    <a:pt x="1" y="2884"/>
                    <a:pt x="1" y="3356"/>
                    <a:pt x="112" y="3799"/>
                  </a:cubicBezTo>
                  <a:lnTo>
                    <a:pt x="112" y="4492"/>
                  </a:lnTo>
                  <a:cubicBezTo>
                    <a:pt x="112" y="4603"/>
                    <a:pt x="250" y="4742"/>
                    <a:pt x="472" y="4742"/>
                  </a:cubicBezTo>
                  <a:cubicBezTo>
                    <a:pt x="583" y="4742"/>
                    <a:pt x="583" y="4603"/>
                    <a:pt x="583" y="4381"/>
                  </a:cubicBezTo>
                  <a:cubicBezTo>
                    <a:pt x="583" y="4381"/>
                    <a:pt x="583" y="4160"/>
                    <a:pt x="472" y="3799"/>
                  </a:cubicBezTo>
                  <a:cubicBezTo>
                    <a:pt x="472" y="3356"/>
                    <a:pt x="472" y="2884"/>
                    <a:pt x="361" y="2302"/>
                  </a:cubicBezTo>
                  <a:lnTo>
                    <a:pt x="361" y="805"/>
                  </a:lnTo>
                  <a:cubicBezTo>
                    <a:pt x="361" y="333"/>
                    <a:pt x="472" y="112"/>
                    <a:pt x="472" y="112"/>
                  </a:cubicBezTo>
                  <a:lnTo>
                    <a:pt x="361" y="1"/>
                  </a:lnTo>
                  <a:close/>
                </a:path>
              </a:pathLst>
            </a:custGeom>
            <a:solidFill>
              <a:srgbClr val="341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42"/>
            <p:cNvSpPr/>
            <p:nvPr/>
          </p:nvSpPr>
          <p:spPr>
            <a:xfrm>
              <a:off x="1958195" y="2294585"/>
              <a:ext cx="729134" cy="1086616"/>
            </a:xfrm>
            <a:custGeom>
              <a:avLst/>
              <a:gdLst/>
              <a:ahLst/>
              <a:cxnLst/>
              <a:rect l="l" t="t" r="r" b="b"/>
              <a:pathLst>
                <a:path w="42865" h="63881" extrusionOk="0">
                  <a:moveTo>
                    <a:pt x="8429" y="0"/>
                  </a:moveTo>
                  <a:lnTo>
                    <a:pt x="8097" y="7181"/>
                  </a:lnTo>
                  <a:cubicBezTo>
                    <a:pt x="8097" y="7181"/>
                    <a:pt x="583" y="29223"/>
                    <a:pt x="1" y="60553"/>
                  </a:cubicBezTo>
                  <a:cubicBezTo>
                    <a:pt x="1" y="60553"/>
                    <a:pt x="6932" y="63880"/>
                    <a:pt x="21488" y="63880"/>
                  </a:cubicBezTo>
                  <a:cubicBezTo>
                    <a:pt x="35933" y="63880"/>
                    <a:pt x="42865" y="60553"/>
                    <a:pt x="42865" y="60553"/>
                  </a:cubicBezTo>
                  <a:cubicBezTo>
                    <a:pt x="42282" y="29223"/>
                    <a:pt x="34769" y="7181"/>
                    <a:pt x="34769" y="7181"/>
                  </a:cubicBezTo>
                  <a:lnTo>
                    <a:pt x="34436" y="0"/>
                  </a:lnTo>
                  <a:close/>
                </a:path>
              </a:pathLst>
            </a:custGeom>
            <a:solidFill>
              <a:srgbClr val="5A4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42"/>
            <p:cNvSpPr/>
            <p:nvPr/>
          </p:nvSpPr>
          <p:spPr>
            <a:xfrm>
              <a:off x="1958195" y="2294585"/>
              <a:ext cx="729134" cy="1086616"/>
            </a:xfrm>
            <a:custGeom>
              <a:avLst/>
              <a:gdLst/>
              <a:ahLst/>
              <a:cxnLst/>
              <a:rect l="l" t="t" r="r" b="b"/>
              <a:pathLst>
                <a:path w="42865" h="63881" fill="none" extrusionOk="0">
                  <a:moveTo>
                    <a:pt x="34436" y="0"/>
                  </a:moveTo>
                  <a:lnTo>
                    <a:pt x="34769" y="7181"/>
                  </a:lnTo>
                  <a:cubicBezTo>
                    <a:pt x="34769" y="7181"/>
                    <a:pt x="42282" y="29223"/>
                    <a:pt x="42865" y="60553"/>
                  </a:cubicBezTo>
                  <a:cubicBezTo>
                    <a:pt x="42865" y="60553"/>
                    <a:pt x="35933" y="63880"/>
                    <a:pt x="21488" y="63880"/>
                  </a:cubicBezTo>
                  <a:cubicBezTo>
                    <a:pt x="6932" y="63880"/>
                    <a:pt x="1" y="60553"/>
                    <a:pt x="1" y="60553"/>
                  </a:cubicBezTo>
                  <a:cubicBezTo>
                    <a:pt x="583" y="29223"/>
                    <a:pt x="8097" y="7181"/>
                    <a:pt x="8097" y="7181"/>
                  </a:cubicBezTo>
                  <a:lnTo>
                    <a:pt x="8429" y="0"/>
                  </a:ln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42"/>
            <p:cNvSpPr/>
            <p:nvPr/>
          </p:nvSpPr>
          <p:spPr>
            <a:xfrm>
              <a:off x="2080343" y="2416734"/>
              <a:ext cx="90102" cy="943239"/>
            </a:xfrm>
            <a:custGeom>
              <a:avLst/>
              <a:gdLst/>
              <a:ahLst/>
              <a:cxnLst/>
              <a:rect l="l" t="t" r="r" b="b"/>
              <a:pathLst>
                <a:path w="5297" h="55452" fill="none" extrusionOk="0">
                  <a:moveTo>
                    <a:pt x="1" y="55452"/>
                  </a:moveTo>
                  <a:cubicBezTo>
                    <a:pt x="444" y="24704"/>
                    <a:pt x="5296" y="0"/>
                    <a:pt x="5296" y="0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42"/>
            <p:cNvSpPr/>
            <p:nvPr/>
          </p:nvSpPr>
          <p:spPr>
            <a:xfrm>
              <a:off x="2202016" y="2416734"/>
              <a:ext cx="45298" cy="958803"/>
            </a:xfrm>
            <a:custGeom>
              <a:avLst/>
              <a:gdLst/>
              <a:ahLst/>
              <a:cxnLst/>
              <a:rect l="l" t="t" r="r" b="b"/>
              <a:pathLst>
                <a:path w="2663" h="56367" fill="none" extrusionOk="0">
                  <a:moveTo>
                    <a:pt x="1" y="56366"/>
                  </a:moveTo>
                  <a:cubicBezTo>
                    <a:pt x="112" y="25286"/>
                    <a:pt x="2663" y="0"/>
                    <a:pt x="2663" y="0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42"/>
            <p:cNvSpPr/>
            <p:nvPr/>
          </p:nvSpPr>
          <p:spPr>
            <a:xfrm>
              <a:off x="2323705" y="2416734"/>
              <a:ext cx="17" cy="964467"/>
            </a:xfrm>
            <a:custGeom>
              <a:avLst/>
              <a:gdLst/>
              <a:ahLst/>
              <a:cxnLst/>
              <a:rect l="l" t="t" r="r" b="b"/>
              <a:pathLst>
                <a:path w="1" h="56700" fill="none" extrusionOk="0">
                  <a:moveTo>
                    <a:pt x="0" y="56699"/>
                  </a:moveTo>
                  <a:lnTo>
                    <a:pt x="0" y="0"/>
                  </a:ln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42"/>
            <p:cNvSpPr/>
            <p:nvPr/>
          </p:nvSpPr>
          <p:spPr>
            <a:xfrm>
              <a:off x="2398686" y="2416734"/>
              <a:ext cx="44821" cy="958803"/>
            </a:xfrm>
            <a:custGeom>
              <a:avLst/>
              <a:gdLst/>
              <a:ahLst/>
              <a:cxnLst/>
              <a:rect l="l" t="t" r="r" b="b"/>
              <a:pathLst>
                <a:path w="2635" h="56367" fill="none" extrusionOk="0">
                  <a:moveTo>
                    <a:pt x="2634" y="56366"/>
                  </a:moveTo>
                  <a:cubicBezTo>
                    <a:pt x="2524" y="25286"/>
                    <a:pt x="0" y="0"/>
                    <a:pt x="0" y="0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42"/>
            <p:cNvSpPr/>
            <p:nvPr/>
          </p:nvSpPr>
          <p:spPr>
            <a:xfrm>
              <a:off x="2475094" y="2416734"/>
              <a:ext cx="90561" cy="943239"/>
            </a:xfrm>
            <a:custGeom>
              <a:avLst/>
              <a:gdLst/>
              <a:ahLst/>
              <a:cxnLst/>
              <a:rect l="l" t="t" r="r" b="b"/>
              <a:pathLst>
                <a:path w="5324" h="55452" fill="none" extrusionOk="0">
                  <a:moveTo>
                    <a:pt x="5323" y="55452"/>
                  </a:moveTo>
                  <a:cubicBezTo>
                    <a:pt x="4852" y="24704"/>
                    <a:pt x="0" y="0"/>
                    <a:pt x="0" y="0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42"/>
            <p:cNvSpPr/>
            <p:nvPr/>
          </p:nvSpPr>
          <p:spPr>
            <a:xfrm>
              <a:off x="2095908" y="2416734"/>
              <a:ext cx="453708" cy="17"/>
            </a:xfrm>
            <a:custGeom>
              <a:avLst/>
              <a:gdLst/>
              <a:ahLst/>
              <a:cxnLst/>
              <a:rect l="l" t="t" r="r" b="b"/>
              <a:pathLst>
                <a:path w="26673" h="1" fill="none" extrusionOk="0">
                  <a:moveTo>
                    <a:pt x="26673" y="0"/>
                  </a:moveTo>
                  <a:lnTo>
                    <a:pt x="1" y="0"/>
                  </a:ln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42"/>
            <p:cNvSpPr/>
            <p:nvPr/>
          </p:nvSpPr>
          <p:spPr>
            <a:xfrm>
              <a:off x="2035080" y="1732898"/>
              <a:ext cx="575840" cy="646125"/>
            </a:xfrm>
            <a:custGeom>
              <a:avLst/>
              <a:gdLst/>
              <a:ahLst/>
              <a:cxnLst/>
              <a:rect l="l" t="t" r="r" b="b"/>
              <a:pathLst>
                <a:path w="33853" h="37985" extrusionOk="0">
                  <a:moveTo>
                    <a:pt x="16968" y="0"/>
                  </a:moveTo>
                  <a:cubicBezTo>
                    <a:pt x="16968" y="0"/>
                    <a:pt x="13281" y="693"/>
                    <a:pt x="10508" y="2523"/>
                  </a:cubicBezTo>
                  <a:lnTo>
                    <a:pt x="2190" y="2773"/>
                  </a:lnTo>
                  <a:lnTo>
                    <a:pt x="1497" y="9704"/>
                  </a:lnTo>
                  <a:cubicBezTo>
                    <a:pt x="1026" y="11645"/>
                    <a:pt x="0" y="17551"/>
                    <a:pt x="111" y="18133"/>
                  </a:cubicBezTo>
                  <a:cubicBezTo>
                    <a:pt x="222" y="18826"/>
                    <a:pt x="2190" y="25175"/>
                    <a:pt x="2994" y="27476"/>
                  </a:cubicBezTo>
                  <a:cubicBezTo>
                    <a:pt x="2523" y="31524"/>
                    <a:pt x="2301" y="36958"/>
                    <a:pt x="2301" y="36958"/>
                  </a:cubicBezTo>
                  <a:cubicBezTo>
                    <a:pt x="2301" y="36958"/>
                    <a:pt x="8318" y="37984"/>
                    <a:pt x="16968" y="37984"/>
                  </a:cubicBezTo>
                  <a:cubicBezTo>
                    <a:pt x="25535" y="37984"/>
                    <a:pt x="31524" y="36958"/>
                    <a:pt x="31524" y="36958"/>
                  </a:cubicBezTo>
                  <a:cubicBezTo>
                    <a:pt x="31524" y="36958"/>
                    <a:pt x="31302" y="31524"/>
                    <a:pt x="30831" y="27476"/>
                  </a:cubicBezTo>
                  <a:cubicBezTo>
                    <a:pt x="31635" y="25175"/>
                    <a:pt x="33603" y="18826"/>
                    <a:pt x="33714" y="18133"/>
                  </a:cubicBezTo>
                  <a:cubicBezTo>
                    <a:pt x="33853" y="17551"/>
                    <a:pt x="32799" y="11645"/>
                    <a:pt x="32328" y="9704"/>
                  </a:cubicBezTo>
                  <a:lnTo>
                    <a:pt x="31635" y="2773"/>
                  </a:lnTo>
                  <a:lnTo>
                    <a:pt x="23317" y="2523"/>
                  </a:lnTo>
                  <a:cubicBezTo>
                    <a:pt x="20545" y="693"/>
                    <a:pt x="16968" y="0"/>
                    <a:pt x="169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42"/>
            <p:cNvSpPr/>
            <p:nvPr/>
          </p:nvSpPr>
          <p:spPr>
            <a:xfrm>
              <a:off x="2035080" y="1732898"/>
              <a:ext cx="575840" cy="646125"/>
            </a:xfrm>
            <a:custGeom>
              <a:avLst/>
              <a:gdLst/>
              <a:ahLst/>
              <a:cxnLst/>
              <a:rect l="l" t="t" r="r" b="b"/>
              <a:pathLst>
                <a:path w="33853" h="37985" fill="none" extrusionOk="0">
                  <a:moveTo>
                    <a:pt x="16968" y="37984"/>
                  </a:moveTo>
                  <a:cubicBezTo>
                    <a:pt x="25535" y="37984"/>
                    <a:pt x="31524" y="36958"/>
                    <a:pt x="31524" y="36958"/>
                  </a:cubicBezTo>
                  <a:cubicBezTo>
                    <a:pt x="31524" y="36958"/>
                    <a:pt x="31302" y="31524"/>
                    <a:pt x="30831" y="27476"/>
                  </a:cubicBezTo>
                  <a:cubicBezTo>
                    <a:pt x="31635" y="25175"/>
                    <a:pt x="33603" y="18826"/>
                    <a:pt x="33714" y="18133"/>
                  </a:cubicBezTo>
                  <a:cubicBezTo>
                    <a:pt x="33853" y="17551"/>
                    <a:pt x="32799" y="11645"/>
                    <a:pt x="32328" y="9704"/>
                  </a:cubicBezTo>
                  <a:lnTo>
                    <a:pt x="31635" y="2773"/>
                  </a:lnTo>
                  <a:lnTo>
                    <a:pt x="23317" y="2523"/>
                  </a:lnTo>
                  <a:cubicBezTo>
                    <a:pt x="20545" y="693"/>
                    <a:pt x="16968" y="0"/>
                    <a:pt x="16968" y="0"/>
                  </a:cubicBezTo>
                  <a:cubicBezTo>
                    <a:pt x="16968" y="0"/>
                    <a:pt x="13281" y="693"/>
                    <a:pt x="10508" y="2523"/>
                  </a:cubicBezTo>
                  <a:lnTo>
                    <a:pt x="2190" y="2773"/>
                  </a:lnTo>
                  <a:lnTo>
                    <a:pt x="1497" y="9704"/>
                  </a:lnTo>
                  <a:cubicBezTo>
                    <a:pt x="1026" y="11645"/>
                    <a:pt x="0" y="17551"/>
                    <a:pt x="111" y="18133"/>
                  </a:cubicBezTo>
                  <a:cubicBezTo>
                    <a:pt x="222" y="18826"/>
                    <a:pt x="2190" y="25175"/>
                    <a:pt x="2994" y="27476"/>
                  </a:cubicBezTo>
                  <a:cubicBezTo>
                    <a:pt x="2523" y="31524"/>
                    <a:pt x="2301" y="36958"/>
                    <a:pt x="2301" y="36958"/>
                  </a:cubicBezTo>
                  <a:cubicBezTo>
                    <a:pt x="2301" y="36958"/>
                    <a:pt x="8318" y="37984"/>
                    <a:pt x="16968" y="37984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42"/>
            <p:cNvSpPr/>
            <p:nvPr/>
          </p:nvSpPr>
          <p:spPr>
            <a:xfrm>
              <a:off x="2203904" y="1748462"/>
              <a:ext cx="237715" cy="59739"/>
            </a:xfrm>
            <a:custGeom>
              <a:avLst/>
              <a:gdLst/>
              <a:ahLst/>
              <a:cxnLst/>
              <a:rect l="l" t="t" r="r" b="b"/>
              <a:pathLst>
                <a:path w="13975" h="3512" extrusionOk="0">
                  <a:moveTo>
                    <a:pt x="6932" y="0"/>
                  </a:moveTo>
                  <a:cubicBezTo>
                    <a:pt x="6821" y="111"/>
                    <a:pt x="3245" y="693"/>
                    <a:pt x="223" y="2662"/>
                  </a:cubicBezTo>
                  <a:cubicBezTo>
                    <a:pt x="112" y="2773"/>
                    <a:pt x="1" y="3105"/>
                    <a:pt x="112" y="3355"/>
                  </a:cubicBezTo>
                  <a:cubicBezTo>
                    <a:pt x="288" y="3433"/>
                    <a:pt x="451" y="3512"/>
                    <a:pt x="609" y="3512"/>
                  </a:cubicBezTo>
                  <a:cubicBezTo>
                    <a:pt x="675" y="3512"/>
                    <a:pt x="740" y="3498"/>
                    <a:pt x="805" y="3466"/>
                  </a:cubicBezTo>
                  <a:cubicBezTo>
                    <a:pt x="3356" y="1719"/>
                    <a:pt x="6461" y="1026"/>
                    <a:pt x="7043" y="915"/>
                  </a:cubicBezTo>
                  <a:cubicBezTo>
                    <a:pt x="7514" y="1026"/>
                    <a:pt x="10620" y="1719"/>
                    <a:pt x="13170" y="3466"/>
                  </a:cubicBezTo>
                  <a:lnTo>
                    <a:pt x="13392" y="3466"/>
                  </a:lnTo>
                  <a:cubicBezTo>
                    <a:pt x="13642" y="3466"/>
                    <a:pt x="13753" y="3466"/>
                    <a:pt x="13864" y="3355"/>
                  </a:cubicBezTo>
                  <a:cubicBezTo>
                    <a:pt x="13975" y="3105"/>
                    <a:pt x="13864" y="2773"/>
                    <a:pt x="13753" y="2662"/>
                  </a:cubicBezTo>
                  <a:cubicBezTo>
                    <a:pt x="10869" y="693"/>
                    <a:pt x="7293" y="111"/>
                    <a:pt x="7043" y="0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42"/>
            <p:cNvSpPr/>
            <p:nvPr/>
          </p:nvSpPr>
          <p:spPr>
            <a:xfrm>
              <a:off x="2207680" y="1773926"/>
              <a:ext cx="230162" cy="52000"/>
            </a:xfrm>
            <a:custGeom>
              <a:avLst/>
              <a:gdLst/>
              <a:ahLst/>
              <a:cxnLst/>
              <a:rect l="l" t="t" r="r" b="b"/>
              <a:pathLst>
                <a:path w="13531" h="3057" extrusionOk="0">
                  <a:moveTo>
                    <a:pt x="6710" y="0"/>
                  </a:moveTo>
                  <a:cubicBezTo>
                    <a:pt x="6599" y="111"/>
                    <a:pt x="3023" y="694"/>
                    <a:pt x="250" y="2662"/>
                  </a:cubicBezTo>
                  <a:cubicBezTo>
                    <a:pt x="139" y="2662"/>
                    <a:pt x="1" y="2884"/>
                    <a:pt x="139" y="2995"/>
                  </a:cubicBezTo>
                  <a:cubicBezTo>
                    <a:pt x="213" y="2995"/>
                    <a:pt x="287" y="3056"/>
                    <a:pt x="361" y="3056"/>
                  </a:cubicBezTo>
                  <a:cubicBezTo>
                    <a:pt x="398" y="3056"/>
                    <a:pt x="435" y="3041"/>
                    <a:pt x="472" y="2995"/>
                  </a:cubicBezTo>
                  <a:cubicBezTo>
                    <a:pt x="3023" y="1276"/>
                    <a:pt x="6378" y="583"/>
                    <a:pt x="6821" y="472"/>
                  </a:cubicBezTo>
                  <a:cubicBezTo>
                    <a:pt x="7182" y="583"/>
                    <a:pt x="10536" y="1276"/>
                    <a:pt x="13059" y="2995"/>
                  </a:cubicBezTo>
                  <a:lnTo>
                    <a:pt x="13420" y="2995"/>
                  </a:lnTo>
                  <a:cubicBezTo>
                    <a:pt x="13531" y="2884"/>
                    <a:pt x="13420" y="2662"/>
                    <a:pt x="13309" y="2662"/>
                  </a:cubicBezTo>
                  <a:cubicBezTo>
                    <a:pt x="10536" y="694"/>
                    <a:pt x="6932" y="111"/>
                    <a:pt x="6821" y="0"/>
                  </a:cubicBezTo>
                  <a:close/>
                </a:path>
              </a:pathLst>
            </a:custGeom>
            <a:solidFill>
              <a:srgbClr val="C9B9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42"/>
            <p:cNvSpPr/>
            <p:nvPr/>
          </p:nvSpPr>
          <p:spPr>
            <a:xfrm>
              <a:off x="2076108" y="1785714"/>
              <a:ext cx="247615" cy="182840"/>
            </a:xfrm>
            <a:custGeom>
              <a:avLst/>
              <a:gdLst/>
              <a:ahLst/>
              <a:cxnLst/>
              <a:rect l="l" t="t" r="r" b="b"/>
              <a:pathLst>
                <a:path w="14557" h="10749" extrusionOk="0">
                  <a:moveTo>
                    <a:pt x="0" y="1"/>
                  </a:moveTo>
                  <a:lnTo>
                    <a:pt x="0" y="1"/>
                  </a:lnTo>
                  <a:cubicBezTo>
                    <a:pt x="1054" y="6461"/>
                    <a:pt x="3577" y="8790"/>
                    <a:pt x="4741" y="9483"/>
                  </a:cubicBezTo>
                  <a:cubicBezTo>
                    <a:pt x="5683" y="10043"/>
                    <a:pt x="8420" y="10749"/>
                    <a:pt x="11941" y="10749"/>
                  </a:cubicBezTo>
                  <a:cubicBezTo>
                    <a:pt x="12774" y="10749"/>
                    <a:pt x="13650" y="10710"/>
                    <a:pt x="14556" y="10619"/>
                  </a:cubicBezTo>
                  <a:lnTo>
                    <a:pt x="14556" y="99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78181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42"/>
            <p:cNvSpPr/>
            <p:nvPr/>
          </p:nvSpPr>
          <p:spPr>
            <a:xfrm>
              <a:off x="2160529" y="1886175"/>
              <a:ext cx="155642" cy="76409"/>
            </a:xfrm>
            <a:custGeom>
              <a:avLst/>
              <a:gdLst/>
              <a:ahLst/>
              <a:cxnLst/>
              <a:rect l="l" t="t" r="r" b="b"/>
              <a:pathLst>
                <a:path w="9150" h="4492" fill="none" extrusionOk="0">
                  <a:moveTo>
                    <a:pt x="9150" y="4492"/>
                  </a:moveTo>
                  <a:cubicBezTo>
                    <a:pt x="9150" y="4492"/>
                    <a:pt x="4159" y="3216"/>
                    <a:pt x="0" y="0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42"/>
            <p:cNvSpPr/>
            <p:nvPr/>
          </p:nvSpPr>
          <p:spPr>
            <a:xfrm>
              <a:off x="2323705" y="1785714"/>
              <a:ext cx="245726" cy="182840"/>
            </a:xfrm>
            <a:custGeom>
              <a:avLst/>
              <a:gdLst/>
              <a:ahLst/>
              <a:cxnLst/>
              <a:rect l="l" t="t" r="r" b="b"/>
              <a:pathLst>
                <a:path w="14446" h="10749" extrusionOk="0">
                  <a:moveTo>
                    <a:pt x="14445" y="1"/>
                  </a:moveTo>
                  <a:lnTo>
                    <a:pt x="0" y="9926"/>
                  </a:lnTo>
                  <a:lnTo>
                    <a:pt x="0" y="10619"/>
                  </a:lnTo>
                  <a:cubicBezTo>
                    <a:pt x="885" y="10710"/>
                    <a:pt x="1749" y="10749"/>
                    <a:pt x="2575" y="10749"/>
                  </a:cubicBezTo>
                  <a:cubicBezTo>
                    <a:pt x="6068" y="10749"/>
                    <a:pt x="8874" y="10043"/>
                    <a:pt x="9704" y="9483"/>
                  </a:cubicBezTo>
                  <a:cubicBezTo>
                    <a:pt x="10869" y="8790"/>
                    <a:pt x="13530" y="6461"/>
                    <a:pt x="14445" y="1"/>
                  </a:cubicBezTo>
                  <a:close/>
                </a:path>
              </a:pathLst>
            </a:custGeom>
            <a:solidFill>
              <a:srgbClr val="F78181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42"/>
            <p:cNvSpPr/>
            <p:nvPr/>
          </p:nvSpPr>
          <p:spPr>
            <a:xfrm>
              <a:off x="2329829" y="1886175"/>
              <a:ext cx="157070" cy="76409"/>
            </a:xfrm>
            <a:custGeom>
              <a:avLst/>
              <a:gdLst/>
              <a:ahLst/>
              <a:cxnLst/>
              <a:rect l="l" t="t" r="r" b="b"/>
              <a:pathLst>
                <a:path w="9234" h="4492" fill="none" extrusionOk="0">
                  <a:moveTo>
                    <a:pt x="1" y="4492"/>
                  </a:moveTo>
                  <a:cubicBezTo>
                    <a:pt x="1" y="4492"/>
                    <a:pt x="4963" y="3216"/>
                    <a:pt x="9233" y="0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42"/>
            <p:cNvSpPr/>
            <p:nvPr/>
          </p:nvSpPr>
          <p:spPr>
            <a:xfrm>
              <a:off x="2056768" y="1683382"/>
              <a:ext cx="266955" cy="282978"/>
            </a:xfrm>
            <a:custGeom>
              <a:avLst/>
              <a:gdLst/>
              <a:ahLst/>
              <a:cxnLst/>
              <a:rect l="l" t="t" r="r" b="b"/>
              <a:pathLst>
                <a:path w="15694" h="16636" extrusionOk="0">
                  <a:moveTo>
                    <a:pt x="7847" y="0"/>
                  </a:moveTo>
                  <a:cubicBezTo>
                    <a:pt x="7847" y="0"/>
                    <a:pt x="555" y="4630"/>
                    <a:pt x="333" y="4991"/>
                  </a:cubicBezTo>
                  <a:cubicBezTo>
                    <a:pt x="0" y="5212"/>
                    <a:pt x="0" y="5684"/>
                    <a:pt x="444" y="6127"/>
                  </a:cubicBezTo>
                  <a:cubicBezTo>
                    <a:pt x="915" y="6488"/>
                    <a:pt x="15693" y="16635"/>
                    <a:pt x="15693" y="16635"/>
                  </a:cubicBezTo>
                  <a:lnTo>
                    <a:pt x="15693" y="15499"/>
                  </a:lnTo>
                  <a:lnTo>
                    <a:pt x="78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42"/>
            <p:cNvSpPr/>
            <p:nvPr/>
          </p:nvSpPr>
          <p:spPr>
            <a:xfrm>
              <a:off x="2064320" y="1760250"/>
              <a:ext cx="259403" cy="194322"/>
            </a:xfrm>
            <a:custGeom>
              <a:avLst/>
              <a:gdLst/>
              <a:ahLst/>
              <a:cxnLst/>
              <a:rect l="l" t="t" r="r" b="b"/>
              <a:pathLst>
                <a:path w="15250" h="11424" extrusionOk="0">
                  <a:moveTo>
                    <a:pt x="361" y="0"/>
                  </a:moveTo>
                  <a:cubicBezTo>
                    <a:pt x="250" y="111"/>
                    <a:pt x="111" y="222"/>
                    <a:pt x="0" y="333"/>
                  </a:cubicBezTo>
                  <a:lnTo>
                    <a:pt x="15249" y="11423"/>
                  </a:lnTo>
                  <a:lnTo>
                    <a:pt x="15249" y="10980"/>
                  </a:lnTo>
                  <a:lnTo>
                    <a:pt x="15138" y="10869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C9B9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42"/>
            <p:cNvSpPr/>
            <p:nvPr/>
          </p:nvSpPr>
          <p:spPr>
            <a:xfrm>
              <a:off x="2077996" y="1746574"/>
              <a:ext cx="235810" cy="180646"/>
            </a:xfrm>
            <a:custGeom>
              <a:avLst/>
              <a:gdLst/>
              <a:ahLst/>
              <a:cxnLst/>
              <a:rect l="l" t="t" r="r" b="b"/>
              <a:pathLst>
                <a:path w="13863" h="10620" extrusionOk="0">
                  <a:moveTo>
                    <a:pt x="832" y="0"/>
                  </a:moveTo>
                  <a:cubicBezTo>
                    <a:pt x="582" y="222"/>
                    <a:pt x="250" y="333"/>
                    <a:pt x="0" y="583"/>
                  </a:cubicBezTo>
                  <a:lnTo>
                    <a:pt x="13863" y="10619"/>
                  </a:lnTo>
                  <a:lnTo>
                    <a:pt x="12948" y="8900"/>
                  </a:lnTo>
                  <a:lnTo>
                    <a:pt x="832" y="0"/>
                  </a:ln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42"/>
            <p:cNvSpPr/>
            <p:nvPr/>
          </p:nvSpPr>
          <p:spPr>
            <a:xfrm>
              <a:off x="2056768" y="1683382"/>
              <a:ext cx="266955" cy="282978"/>
            </a:xfrm>
            <a:custGeom>
              <a:avLst/>
              <a:gdLst/>
              <a:ahLst/>
              <a:cxnLst/>
              <a:rect l="l" t="t" r="r" b="b"/>
              <a:pathLst>
                <a:path w="15694" h="16636" fill="none" extrusionOk="0">
                  <a:moveTo>
                    <a:pt x="15693" y="15499"/>
                  </a:moveTo>
                  <a:lnTo>
                    <a:pt x="7847" y="0"/>
                  </a:lnTo>
                  <a:cubicBezTo>
                    <a:pt x="7847" y="0"/>
                    <a:pt x="555" y="4630"/>
                    <a:pt x="333" y="4991"/>
                  </a:cubicBezTo>
                  <a:cubicBezTo>
                    <a:pt x="0" y="5212"/>
                    <a:pt x="0" y="5684"/>
                    <a:pt x="444" y="6127"/>
                  </a:cubicBezTo>
                  <a:cubicBezTo>
                    <a:pt x="915" y="6488"/>
                    <a:pt x="15693" y="16635"/>
                    <a:pt x="15693" y="16635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42"/>
            <p:cNvSpPr/>
            <p:nvPr/>
          </p:nvSpPr>
          <p:spPr>
            <a:xfrm>
              <a:off x="2323705" y="1683382"/>
              <a:ext cx="267414" cy="282978"/>
            </a:xfrm>
            <a:custGeom>
              <a:avLst/>
              <a:gdLst/>
              <a:ahLst/>
              <a:cxnLst/>
              <a:rect l="l" t="t" r="r" b="b"/>
              <a:pathLst>
                <a:path w="15721" h="16636" extrusionOk="0">
                  <a:moveTo>
                    <a:pt x="7736" y="0"/>
                  </a:moveTo>
                  <a:lnTo>
                    <a:pt x="0" y="15499"/>
                  </a:lnTo>
                  <a:lnTo>
                    <a:pt x="0" y="16635"/>
                  </a:lnTo>
                  <a:cubicBezTo>
                    <a:pt x="0" y="16635"/>
                    <a:pt x="14667" y="6488"/>
                    <a:pt x="15138" y="6127"/>
                  </a:cubicBezTo>
                  <a:cubicBezTo>
                    <a:pt x="15721" y="5684"/>
                    <a:pt x="15610" y="5212"/>
                    <a:pt x="15360" y="4991"/>
                  </a:cubicBezTo>
                  <a:cubicBezTo>
                    <a:pt x="15027" y="4630"/>
                    <a:pt x="7736" y="0"/>
                    <a:pt x="77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42"/>
            <p:cNvSpPr/>
            <p:nvPr/>
          </p:nvSpPr>
          <p:spPr>
            <a:xfrm>
              <a:off x="2323705" y="1760250"/>
              <a:ext cx="257514" cy="194322"/>
            </a:xfrm>
            <a:custGeom>
              <a:avLst/>
              <a:gdLst/>
              <a:ahLst/>
              <a:cxnLst/>
              <a:rect l="l" t="t" r="r" b="b"/>
              <a:pathLst>
                <a:path w="15139" h="11424" extrusionOk="0">
                  <a:moveTo>
                    <a:pt x="14806" y="0"/>
                  </a:moveTo>
                  <a:lnTo>
                    <a:pt x="0" y="10869"/>
                  </a:lnTo>
                  <a:lnTo>
                    <a:pt x="0" y="10980"/>
                  </a:lnTo>
                  <a:lnTo>
                    <a:pt x="0" y="11423"/>
                  </a:lnTo>
                  <a:lnTo>
                    <a:pt x="15138" y="333"/>
                  </a:lnTo>
                  <a:cubicBezTo>
                    <a:pt x="15027" y="222"/>
                    <a:pt x="14916" y="111"/>
                    <a:pt x="14806" y="0"/>
                  </a:cubicBezTo>
                  <a:close/>
                </a:path>
              </a:pathLst>
            </a:custGeom>
            <a:solidFill>
              <a:srgbClr val="C9B9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42"/>
            <p:cNvSpPr/>
            <p:nvPr/>
          </p:nvSpPr>
          <p:spPr>
            <a:xfrm>
              <a:off x="2331717" y="1746574"/>
              <a:ext cx="235827" cy="180646"/>
            </a:xfrm>
            <a:custGeom>
              <a:avLst/>
              <a:gdLst/>
              <a:ahLst/>
              <a:cxnLst/>
              <a:rect l="l" t="t" r="r" b="b"/>
              <a:pathLst>
                <a:path w="13864" h="10620" extrusionOk="0">
                  <a:moveTo>
                    <a:pt x="13059" y="0"/>
                  </a:moveTo>
                  <a:lnTo>
                    <a:pt x="915" y="8900"/>
                  </a:lnTo>
                  <a:lnTo>
                    <a:pt x="0" y="10619"/>
                  </a:lnTo>
                  <a:lnTo>
                    <a:pt x="13863" y="583"/>
                  </a:lnTo>
                  <a:cubicBezTo>
                    <a:pt x="13641" y="333"/>
                    <a:pt x="13281" y="222"/>
                    <a:pt x="13059" y="0"/>
                  </a:cubicBezTo>
                  <a:close/>
                </a:path>
              </a:pathLst>
            </a:custGeom>
            <a:solidFill>
              <a:srgbClr val="FFD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42"/>
            <p:cNvSpPr/>
            <p:nvPr/>
          </p:nvSpPr>
          <p:spPr>
            <a:xfrm>
              <a:off x="2323705" y="1683382"/>
              <a:ext cx="267414" cy="282978"/>
            </a:xfrm>
            <a:custGeom>
              <a:avLst/>
              <a:gdLst/>
              <a:ahLst/>
              <a:cxnLst/>
              <a:rect l="l" t="t" r="r" b="b"/>
              <a:pathLst>
                <a:path w="15721" h="16636" fill="none" extrusionOk="0">
                  <a:moveTo>
                    <a:pt x="0" y="15499"/>
                  </a:moveTo>
                  <a:lnTo>
                    <a:pt x="7736" y="0"/>
                  </a:lnTo>
                  <a:cubicBezTo>
                    <a:pt x="7736" y="0"/>
                    <a:pt x="15027" y="4630"/>
                    <a:pt x="15360" y="4991"/>
                  </a:cubicBezTo>
                  <a:cubicBezTo>
                    <a:pt x="15610" y="5212"/>
                    <a:pt x="15721" y="5684"/>
                    <a:pt x="15138" y="6127"/>
                  </a:cubicBezTo>
                  <a:cubicBezTo>
                    <a:pt x="14667" y="6488"/>
                    <a:pt x="0" y="16635"/>
                    <a:pt x="0" y="16635"/>
                  </a:cubicBezTo>
                  <a:close/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42"/>
            <p:cNvSpPr/>
            <p:nvPr/>
          </p:nvSpPr>
          <p:spPr>
            <a:xfrm>
              <a:off x="2298225" y="1956903"/>
              <a:ext cx="49074" cy="47186"/>
            </a:xfrm>
            <a:custGeom>
              <a:avLst/>
              <a:gdLst/>
              <a:ahLst/>
              <a:cxnLst/>
              <a:rect l="l" t="t" r="r" b="b"/>
              <a:pathLst>
                <a:path w="2885" h="2774" extrusionOk="0">
                  <a:moveTo>
                    <a:pt x="1" y="1"/>
                  </a:moveTo>
                  <a:lnTo>
                    <a:pt x="223" y="2773"/>
                  </a:lnTo>
                  <a:lnTo>
                    <a:pt x="2663" y="2773"/>
                  </a:lnTo>
                  <a:lnTo>
                    <a:pt x="28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42"/>
            <p:cNvSpPr/>
            <p:nvPr/>
          </p:nvSpPr>
          <p:spPr>
            <a:xfrm>
              <a:off x="2298225" y="1956903"/>
              <a:ext cx="49074" cy="47186"/>
            </a:xfrm>
            <a:custGeom>
              <a:avLst/>
              <a:gdLst/>
              <a:ahLst/>
              <a:cxnLst/>
              <a:rect l="l" t="t" r="r" b="b"/>
              <a:pathLst>
                <a:path w="2885" h="2774" extrusionOk="0">
                  <a:moveTo>
                    <a:pt x="1" y="1"/>
                  </a:moveTo>
                  <a:lnTo>
                    <a:pt x="223" y="2773"/>
                  </a:lnTo>
                  <a:lnTo>
                    <a:pt x="2663" y="2773"/>
                  </a:lnTo>
                  <a:lnTo>
                    <a:pt x="2884" y="1"/>
                  </a:lnTo>
                  <a:close/>
                </a:path>
              </a:pathLst>
            </a:custGeom>
            <a:solidFill>
              <a:srgbClr val="FFFFFF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42"/>
            <p:cNvSpPr/>
            <p:nvPr/>
          </p:nvSpPr>
          <p:spPr>
            <a:xfrm>
              <a:off x="2302001" y="2004072"/>
              <a:ext cx="66985" cy="196210"/>
            </a:xfrm>
            <a:custGeom>
              <a:avLst/>
              <a:gdLst/>
              <a:ahLst/>
              <a:cxnLst/>
              <a:rect l="l" t="t" r="r" b="b"/>
              <a:pathLst>
                <a:path w="3938" h="11535" extrusionOk="0">
                  <a:moveTo>
                    <a:pt x="1" y="0"/>
                  </a:moveTo>
                  <a:cubicBezTo>
                    <a:pt x="1" y="0"/>
                    <a:pt x="1" y="2773"/>
                    <a:pt x="833" y="5767"/>
                  </a:cubicBezTo>
                  <a:cubicBezTo>
                    <a:pt x="1747" y="8762"/>
                    <a:pt x="3938" y="11534"/>
                    <a:pt x="3938" y="11534"/>
                  </a:cubicBezTo>
                  <a:cubicBezTo>
                    <a:pt x="3938" y="11534"/>
                    <a:pt x="3938" y="7486"/>
                    <a:pt x="3827" y="5546"/>
                  </a:cubicBezTo>
                  <a:cubicBezTo>
                    <a:pt x="3605" y="3466"/>
                    <a:pt x="2441" y="0"/>
                    <a:pt x="2441" y="0"/>
                  </a:cubicBezTo>
                  <a:close/>
                </a:path>
              </a:pathLst>
            </a:custGeom>
            <a:solidFill>
              <a:srgbClr val="F78181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42"/>
            <p:cNvSpPr/>
            <p:nvPr/>
          </p:nvSpPr>
          <p:spPr>
            <a:xfrm>
              <a:off x="2278425" y="2004072"/>
              <a:ext cx="73109" cy="239603"/>
            </a:xfrm>
            <a:custGeom>
              <a:avLst/>
              <a:gdLst/>
              <a:ahLst/>
              <a:cxnLst/>
              <a:rect l="l" t="t" r="r" b="b"/>
              <a:pathLst>
                <a:path w="4298" h="14086" extrusionOk="0">
                  <a:moveTo>
                    <a:pt x="1387" y="0"/>
                  </a:moveTo>
                  <a:cubicBezTo>
                    <a:pt x="472" y="2191"/>
                    <a:pt x="0" y="4603"/>
                    <a:pt x="0" y="5546"/>
                  </a:cubicBezTo>
                  <a:cubicBezTo>
                    <a:pt x="0" y="6461"/>
                    <a:pt x="472" y="11202"/>
                    <a:pt x="2662" y="14085"/>
                  </a:cubicBezTo>
                  <a:cubicBezTo>
                    <a:pt x="3605" y="9926"/>
                    <a:pt x="4298" y="5407"/>
                    <a:pt x="4159" y="3910"/>
                  </a:cubicBezTo>
                  <a:cubicBezTo>
                    <a:pt x="4159" y="2413"/>
                    <a:pt x="3827" y="0"/>
                    <a:pt x="3827" y="0"/>
                  </a:cubicBezTo>
                  <a:close/>
                </a:path>
              </a:pathLst>
            </a:custGeom>
            <a:solidFill>
              <a:srgbClr val="F78181"/>
            </a:solidFill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42"/>
            <p:cNvSpPr/>
            <p:nvPr/>
          </p:nvSpPr>
          <p:spPr>
            <a:xfrm>
              <a:off x="2310029" y="2004072"/>
              <a:ext cx="9917" cy="137254"/>
            </a:xfrm>
            <a:custGeom>
              <a:avLst/>
              <a:gdLst/>
              <a:ahLst/>
              <a:cxnLst/>
              <a:rect l="l" t="t" r="r" b="b"/>
              <a:pathLst>
                <a:path w="583" h="8069" fill="none" extrusionOk="0">
                  <a:moveTo>
                    <a:pt x="582" y="0"/>
                  </a:moveTo>
                  <a:cubicBezTo>
                    <a:pt x="582" y="0"/>
                    <a:pt x="0" y="3688"/>
                    <a:pt x="222" y="8069"/>
                  </a:cubicBezTo>
                </a:path>
              </a:pathLst>
            </a:custGeom>
            <a:noFill/>
            <a:ln w="11775" cap="rnd" cmpd="sng">
              <a:solidFill>
                <a:srgbClr val="341E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70" name="Google Shape;1370;p42"/>
          <p:cNvPicPr preferRelativeResize="0"/>
          <p:nvPr/>
        </p:nvPicPr>
        <p:blipFill rotWithShape="1">
          <a:blip r:embed="rId3">
            <a:alphaModFix/>
            <a:grayscl/>
          </a:blip>
          <a:srcRect/>
          <a:stretch/>
        </p:blipFill>
        <p:spPr>
          <a:xfrm>
            <a:off x="3796087" y="975600"/>
            <a:ext cx="1551826" cy="1551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1" name="Google Shape;1371;p42"/>
          <p:cNvPicPr preferRelativeResize="0"/>
          <p:nvPr/>
        </p:nvPicPr>
        <p:blipFill rotWithShape="1">
          <a:blip r:embed="rId4">
            <a:alphaModFix/>
            <a:grayscl/>
          </a:blip>
          <a:srcRect/>
          <a:stretch/>
        </p:blipFill>
        <p:spPr>
          <a:xfrm>
            <a:off x="6111250" y="936112"/>
            <a:ext cx="1630801" cy="163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" name="Google Shape;1372;p42"/>
          <p:cNvPicPr preferRelativeResize="0"/>
          <p:nvPr/>
        </p:nvPicPr>
        <p:blipFill rotWithShape="1">
          <a:blip r:embed="rId5">
            <a:alphaModFix/>
            <a:grayscl/>
          </a:blip>
          <a:srcRect/>
          <a:stretch/>
        </p:blipFill>
        <p:spPr>
          <a:xfrm>
            <a:off x="1377975" y="936100"/>
            <a:ext cx="1630799" cy="1628545"/>
          </a:xfrm>
          <a:prstGeom prst="rect">
            <a:avLst/>
          </a:prstGeom>
          <a:noFill/>
          <a:ln>
            <a:noFill/>
          </a:ln>
        </p:spPr>
      </p:pic>
      <p:sp>
        <p:nvSpPr>
          <p:cNvPr id="1373" name="Google Shape;1373;p42"/>
          <p:cNvSpPr txBox="1"/>
          <p:nvPr/>
        </p:nvSpPr>
        <p:spPr>
          <a:xfrm>
            <a:off x="950957" y="2482938"/>
            <a:ext cx="12192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b="0" strike="noStrike" cap="none" dirty="0" err="1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rPr>
              <a:t>Машуков</a:t>
            </a:r>
            <a:r>
              <a:rPr lang="en" sz="1000" b="0" strike="noStrike" cap="none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rPr>
              <a:t> </a:t>
            </a:r>
            <a:r>
              <a:rPr lang="en" sz="1000" b="0" strike="noStrike" cap="none" dirty="0" err="1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rPr>
              <a:t>Заур</a:t>
            </a:r>
            <a:r>
              <a:rPr lang="en" sz="1000" b="0" strike="noStrike" cap="none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rPr>
              <a:t> - </a:t>
            </a:r>
            <a:r>
              <a:rPr lang="en" sz="1000" b="0" strike="noStrike" cap="none" dirty="0" err="1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rPr>
              <a:t>создатель</a:t>
            </a:r>
            <a:r>
              <a:rPr lang="en" sz="1000" b="0" strike="noStrike" cap="none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rPr>
              <a:t> </a:t>
            </a:r>
            <a:r>
              <a:rPr lang="en" sz="1000" b="0" strike="noStrike" cap="none" dirty="0" err="1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Arial"/>
              </a:rPr>
              <a:t>прототипа</a:t>
            </a:r>
            <a:endParaRPr sz="1000" b="0" strike="noStrike" cap="none" dirty="0">
              <a:solidFill>
                <a:srgbClr val="000000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Arial"/>
            </a:endParaRPr>
          </a:p>
        </p:txBody>
      </p:sp>
      <p:pic>
        <p:nvPicPr>
          <p:cNvPr id="1374" name="Google Shape;1374;p42"/>
          <p:cNvPicPr preferRelativeResize="0"/>
          <p:nvPr/>
        </p:nvPicPr>
        <p:blipFill rotWithShape="1">
          <a:blip r:embed="rId6">
            <a:alphaModFix/>
            <a:grayscl/>
          </a:blip>
          <a:srcRect/>
          <a:stretch/>
        </p:blipFill>
        <p:spPr>
          <a:xfrm>
            <a:off x="3707925" y="2874148"/>
            <a:ext cx="1728150" cy="17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42"/>
          <p:cNvPicPr preferRelativeResize="0"/>
          <p:nvPr/>
        </p:nvPicPr>
        <p:blipFill rotWithShape="1">
          <a:blip r:embed="rId7">
            <a:alphaModFix/>
            <a:grayscl/>
          </a:blip>
          <a:srcRect/>
          <a:stretch/>
        </p:blipFill>
        <p:spPr>
          <a:xfrm>
            <a:off x="1313075" y="2919812"/>
            <a:ext cx="1760600" cy="1758389"/>
          </a:xfrm>
          <a:prstGeom prst="rect">
            <a:avLst/>
          </a:prstGeom>
          <a:noFill/>
          <a:ln>
            <a:noFill/>
          </a:ln>
        </p:spPr>
      </p:pic>
      <p:sp>
        <p:nvSpPr>
          <p:cNvPr id="1376" name="Google Shape;1376;p42"/>
          <p:cNvSpPr txBox="1"/>
          <p:nvPr/>
        </p:nvSpPr>
        <p:spPr>
          <a:xfrm>
            <a:off x="3422375" y="2482950"/>
            <a:ext cx="3644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Мусаеа</a:t>
            </a:r>
            <a:r>
              <a:rPr lang="en" sz="1000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Зулейхат</a:t>
            </a:r>
            <a:r>
              <a:rPr lang="en" sz="1000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- </a:t>
            </a:r>
            <a:r>
              <a:rPr lang="en" sz="1000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подсчет</a:t>
            </a:r>
            <a:r>
              <a:rPr lang="en" sz="1000" dirty="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прибыли</a:t>
            </a:r>
            <a:endParaRPr sz="1000" dirty="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1377" name="Google Shape;1377;p42"/>
          <p:cNvSpPr txBox="1"/>
          <p:nvPr/>
        </p:nvSpPr>
        <p:spPr>
          <a:xfrm>
            <a:off x="6020575" y="2482950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Гучева Камила - дизайнер</a:t>
            </a:r>
            <a:endParaRPr sz="100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1378" name="Google Shape;1378;p42"/>
          <p:cNvSpPr txBox="1"/>
          <p:nvPr/>
        </p:nvSpPr>
        <p:spPr>
          <a:xfrm>
            <a:off x="950950" y="4658300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Шоненова Сатаней - реклама</a:t>
            </a:r>
            <a:endParaRPr sz="1000">
              <a:solidFill>
                <a:schemeClr val="dk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1379" name="Google Shape;1379;p42"/>
          <p:cNvSpPr txBox="1"/>
          <p:nvPr/>
        </p:nvSpPr>
        <p:spPr>
          <a:xfrm>
            <a:off x="3111250" y="4658300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Мартаев Эмиль - структурировал проект</a:t>
            </a:r>
            <a:endParaRPr sz="100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1380" name="Google Shape;1380;p42"/>
          <p:cNvSpPr txBox="1"/>
          <p:nvPr/>
        </p:nvSpPr>
        <p:spPr>
          <a:xfrm>
            <a:off x="6111250" y="4658300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Хашиева Хава - поиск материала</a:t>
            </a:r>
            <a:endParaRPr sz="100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pic>
        <p:nvPicPr>
          <p:cNvPr id="1381" name="Google Shape;1381;p42"/>
          <p:cNvPicPr preferRelativeResize="0"/>
          <p:nvPr/>
        </p:nvPicPr>
        <p:blipFill>
          <a:blip r:embed="rId8">
            <a:alphaModFix/>
            <a:grayscl/>
          </a:blip>
          <a:stretch>
            <a:fillRect/>
          </a:stretch>
        </p:blipFill>
        <p:spPr>
          <a:xfrm>
            <a:off x="6148825" y="2920949"/>
            <a:ext cx="1760600" cy="1756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nga Illustrator Portfolio by Slidesgo">
  <a:themeElements>
    <a:clrScheme name="Simple Light">
      <a:dk1>
        <a:srgbClr val="000000"/>
      </a:dk1>
      <a:lt1>
        <a:srgbClr val="FFFFFF"/>
      </a:lt1>
      <a:dk2>
        <a:srgbClr val="E5D8DA"/>
      </a:dk2>
      <a:lt2>
        <a:srgbClr val="C9B9BC"/>
      </a:lt2>
      <a:accent1>
        <a:srgbClr val="5A4C70"/>
      </a:accent1>
      <a:accent2>
        <a:srgbClr val="341E4D"/>
      </a:accent2>
      <a:accent3>
        <a:srgbClr val="F78181"/>
      </a:accent3>
      <a:accent4>
        <a:srgbClr val="FFD2DA"/>
      </a:accent4>
      <a:accent5>
        <a:srgbClr val="3B9AAD"/>
      </a:accent5>
      <a:accent6>
        <a:srgbClr val="FFFFFF"/>
      </a:accent6>
      <a:hlink>
        <a:srgbClr val="341E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2493</TotalTime>
  <Words>797</Words>
  <Application>Microsoft Macintosh PowerPoint</Application>
  <PresentationFormat>Экран (16:9)</PresentationFormat>
  <Paragraphs>91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Arial</vt:lpstr>
      <vt:lpstr>Lato Medium</vt:lpstr>
      <vt:lpstr>Roboto</vt:lpstr>
      <vt:lpstr>Lato</vt:lpstr>
      <vt:lpstr>Roboto Condensed Light</vt:lpstr>
      <vt:lpstr>Patrick Hand</vt:lpstr>
      <vt:lpstr>Lora</vt:lpstr>
      <vt:lpstr>Lexend</vt:lpstr>
      <vt:lpstr>Google Sans</vt:lpstr>
      <vt:lpstr>Caveat Brush</vt:lpstr>
      <vt:lpstr>Michroma</vt:lpstr>
      <vt:lpstr>Manga Illustrator Portfolio by Slidesgo</vt:lpstr>
      <vt:lpstr> Мир манги: онлайн платформа для поиска манги по описанию  на разных языках, в которой есть раздел  с образовательными мангами</vt:lpstr>
      <vt:lpstr>Презентация PowerPoint</vt:lpstr>
      <vt:lpstr>Актуальность Проекта</vt:lpstr>
      <vt:lpstr>Целевая аудитория проекта</vt:lpstr>
      <vt:lpstr>— SOMEONE FAMOUS</vt:lpstr>
      <vt:lpstr>Предлагаемое решение  и основной функционал</vt:lpstr>
      <vt:lpstr>Ценностное предложение</vt:lpstr>
      <vt:lpstr>Наш прототип</vt:lpstr>
      <vt:lpstr>Презентация PowerPoint</vt:lpstr>
      <vt:lpstr>Презентация PowerPoint</vt:lpstr>
      <vt:lpstr>ФИНАНСОВЫЕ ПОКАЗАТЕЛИ ПРОЕКТА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Мир манги</dc:title>
  <cp:lastModifiedBy>Наталья Медведева</cp:lastModifiedBy>
  <cp:revision>3</cp:revision>
  <dcterms:modified xsi:type="dcterms:W3CDTF">2023-11-28T08:44:46Z</dcterms:modified>
</cp:coreProperties>
</file>