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9"/>
  </p:notesMasterIdLst>
  <p:handoutMasterIdLst>
    <p:handoutMasterId r:id="rId10"/>
  </p:handoutMasterIdLst>
  <p:sldIdLst>
    <p:sldId id="261" r:id="rId5"/>
    <p:sldId id="314" r:id="rId6"/>
    <p:sldId id="273" r:id="rId7"/>
    <p:sldId id="302" r:id="rId8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1C75F1B-8ACC-43DF-9BC7-FA30113C85A7}">
          <p14:sldIdLst>
            <p14:sldId id="261"/>
            <p14:sldId id="314"/>
            <p14:sldId id="273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87175F"/>
    <a:srgbClr val="EEC621"/>
    <a:srgbClr val="E58C09"/>
    <a:srgbClr val="43467B"/>
    <a:srgbClr val="AEA422"/>
    <a:srgbClr val="F69E1D"/>
    <a:srgbClr val="E19E6B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3" autoAdjust="0"/>
    <p:restoredTop sz="95034" autoAdjust="0"/>
  </p:normalViewPr>
  <p:slideViewPr>
    <p:cSldViewPr>
      <p:cViewPr varScale="1">
        <p:scale>
          <a:sx n="44" d="100"/>
          <a:sy n="44" d="100"/>
        </p:scale>
        <p:origin x="984" y="60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19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>
              <a:latin typeface="Calibri" panose="020F0502020204030204" pitchFamily="34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-10886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5E897B8-72E6-4666-994A-F7B89199C8A8}" type="datetime1">
              <a:rPr lang="ru-RU" smtClean="0">
                <a:latin typeface="Calibri" panose="020F0502020204030204" pitchFamily="34" charset="0"/>
              </a:rPr>
              <a:t>22.09.2024</a:t>
            </a:fld>
            <a:endParaRPr lang="ru-RU">
              <a:latin typeface="Calibri" panose="020F050202020403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>
              <a:latin typeface="Calibri" panose="020F0502020204030204" pitchFamily="34" charset="0"/>
            </a:endParaRPr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ru-RU" smtClean="0">
                <a:latin typeface="Calibri" panose="020F0502020204030204" pitchFamily="34" charset="0"/>
              </a:rPr>
              <a:t>‹#›</a:t>
            </a:fld>
            <a:endParaRPr 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363A162-7406-4C22-9783-DA5D5D682FCC}" type="datetime1">
              <a:rPr lang="ru-RU" noProof="0" smtClean="0"/>
              <a:t>22.09.2024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AE5FABD-26C8-4F74-B1E3-45BC91BC9D7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146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lvl="0" algn="ctr" rtl="0"/>
            <a:r>
              <a:rPr lang="ru-RU" noProof="0"/>
              <a:t>I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lvl="0" algn="ctr" rtl="0"/>
            <a:r>
              <a:rPr lang="ru-RU" noProof="0"/>
              <a:t>I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2" name="Текст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13" name="Текст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4" name="Текст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_Темно-желт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итульный слайд_Темно-желты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2" name="Текст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4" name="Номер слайда 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-выделение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и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ине-зеле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анже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Розо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ветло-си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Сер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Участок_синего_треугольника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_белая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2" name="Текст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6" name="Номер слайда 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горизонталь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половин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овинное изображение, заголовок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2" name="Номер слайда 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овинное изображение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Номер слайда 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овинное изображение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Номер слайда 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овинное изображение, несколько изображений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4" name="Рисунок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5" name="Рисунок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целиком с верхней полос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Номер слайда 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цел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7" name="Номер слайда 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зображение цел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6" name="Текст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зображение цел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6" name="Текст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подзаголовок, содержимое и половин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757130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 dirty="0"/>
              <a:t>ДОБАВИТЬ ДОПОЛНИТЕЛЬНЫЙ ТЕКСТ 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757130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 noProof="0" dirty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7" name="Номер слайда 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, подзаголовок, содержимое и половинное изображение_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Объект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1" name="Номер слайда 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значок, содержимое,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0" name="Объект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22" name="Рисунок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значок, содержимое, 3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2340"/>
            <a:ext cx="3810000" cy="42738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 dirty="0"/>
              <a:t>ДОБАВИТЬ ДОПОЛНИТЕЛЬНЫЙ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0" name="Объект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5675"/>
            <a:ext cx="3810000" cy="42738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22" name="Рисунок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Объект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79011"/>
            <a:ext cx="3810000" cy="42738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ковой участок заголовка, значок, содержимое, 3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4" name="Рисунок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0" name="Объект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22" name="Рисунок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Объект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ru-RU" noProof="0"/>
              <a:t>Текст описания 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9" name="Рисунок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ковой участок заголовка, 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Рисунок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 1</a:t>
            </a:r>
          </a:p>
        </p:txBody>
      </p:sp>
      <p:sp>
        <p:nvSpPr>
          <p:cNvPr id="30" name="Рисунок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 2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 3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 dirty="0"/>
              <a:t>ДОБАВЬТЕ ТЕКСТ </a:t>
            </a:r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35" name="Текст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групп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Рисунок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Рисунок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Рисунок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Рисунок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2" name="Рисунок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3" name="Рисунок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7" name="Текст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8" name="Текст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9" name="Текст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ганизационная диаграмм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_Организационная диаграмма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5" name="Рисунок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8" name="Рисунок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0" name="Текст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31" name="Рисунок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Рисунок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39" name="Текст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0" name="Текст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41" name="Рисунок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2" name="Текст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3" name="Текст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44" name="Рисунок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47" name="Рисунок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48" name="Текст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9" name="Текст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оковой участок заголовка, 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Номер слайда 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дпись изображения, синий_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1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дпись изображения, оранжевый_объек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1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6" name="Текст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ерех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lvl="0" algn="ctr" rtl="0"/>
            <a:r>
              <a:rPr lang="ru-RU" noProof="0"/>
              <a:t>I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7" name="Текст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2" name="Текст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ая благодарност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all" spc="100" baseline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13" b="7813"/>
          <a:stretch>
            <a:fillRect/>
          </a:stretch>
        </p:blipFill>
        <p:spPr/>
      </p:pic>
      <p:sp>
        <p:nvSpPr>
          <p:cNvPr id="285" name="Текст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286" name="Текст 285">
            <a:extLst>
              <a:ext uri="{FF2B5EF4-FFF2-40B4-BE49-F238E27FC236}">
                <a16:creationId xmlns:a16="http://schemas.microsoft.com/office/drawing/2014/main" id="{9626180B-FF05-48CF-BFB3-C95C9B5D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2366" y="1893467"/>
            <a:ext cx="7387268" cy="2866081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«Чат-бот для автоматизации отчетности сотрудников ПВЗ»</a:t>
            </a:r>
            <a:br>
              <a:rPr lang="ru-RU" dirty="0"/>
            </a:b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606F8B2E-A7F5-4413-BEED-BFF7C3D9F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2559" y="5642505"/>
            <a:ext cx="5864382" cy="1013530"/>
          </a:xfrm>
        </p:spPr>
        <p:txBody>
          <a:bodyPr rtlCol="0"/>
          <a:lstStyle/>
          <a:p>
            <a:pPr rtl="0"/>
            <a:r>
              <a:rPr lang="ru-RU" dirty="0"/>
              <a:t>Лидер проекта : Кривых Михаил Андреевич 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7CAD24-8544-FA0E-0461-E2B88C2B2F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923925"/>
            <a:ext cx="5821405" cy="3382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F0502020204030204" pitchFamily="34" charset="0"/>
              </a:rPr>
              <a:t>Разработка </a:t>
            </a:r>
            <a:r>
              <a:rPr lang="ru-RU" sz="2600" b="0" i="0" dirty="0">
                <a:effectLst/>
                <a:latin typeface="Times New Roman" panose="020F0502020204030204" pitchFamily="34" charset="0"/>
              </a:rPr>
              <a:t> интеллектуального  чат-бота, для автоматического формированиями сотрудниками ПВЗ необходимых отчетов о работе их пункта.</a:t>
            </a:r>
            <a:endParaRPr lang="ru-RU" sz="2600" dirty="0">
              <a:effectLst/>
              <a:latin typeface="Times New Roman" panose="020F0502020204030204" pitchFamily="34" charset="0"/>
            </a:endParaRPr>
          </a:p>
          <a:p>
            <a:endParaRPr lang="ru-RU" sz="2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C92D9C-0A5C-3B9D-D6C5-07D0460EA0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33984"/>
            <a:ext cx="10837333" cy="507831"/>
          </a:xfrm>
        </p:spPr>
        <p:txBody>
          <a:bodyPr/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проекта: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2A3557-33F5-B68D-1BC7-6C5F901DF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F75A76-144C-32E5-6476-C5B08F938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43646"/>
            <a:ext cx="6096000" cy="5021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0662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>
            <a:extLst>
              <a:ext uri="{FF2B5EF4-FFF2-40B4-BE49-F238E27FC236}">
                <a16:creationId xmlns:a16="http://schemas.microsoft.com/office/drawing/2014/main" id="{556610ED-3E2D-4E6A-ABD0-150F203E6B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1067" y="1254414"/>
            <a:ext cx="6247447" cy="5386891"/>
          </a:xfrm>
        </p:spPr>
        <p:txBody>
          <a:bodyPr rtlCol="0"/>
          <a:lstStyle/>
          <a:p>
            <a:pPr marL="0" indent="0">
              <a:buNone/>
            </a:pPr>
            <a:r>
              <a:rPr lang="ru-RU" sz="25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  <a:endParaRPr lang="ru-RU" sz="25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ПВЗ (пунктов выдачи заказов) 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и руководители ПВЗ </a:t>
            </a:r>
            <a:endParaRPr lang="ru-RU" sz="2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5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целевой аудитории:</a:t>
            </a:r>
            <a:endParaRPr lang="ru-RU" sz="25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времени</a:t>
            </a:r>
            <a:endParaRPr lang="ru-RU" sz="2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в обучении новых сотрудников</a:t>
            </a:r>
            <a:endParaRPr lang="ru-RU" sz="2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и неточности</a:t>
            </a:r>
            <a:endParaRPr lang="ru-RU" sz="2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получения регулярной, достоверной и структурированной отчетности о работе ПВЗ </a:t>
            </a:r>
            <a:endParaRPr lang="ru-RU" sz="2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noProof="1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57200"/>
            <a:ext cx="10837333" cy="507831"/>
          </a:xfrm>
        </p:spPr>
        <p:txBody>
          <a:bodyPr rtlCol="0"/>
          <a:lstStyle/>
          <a:p>
            <a:pPr rtl="0"/>
            <a:r>
              <a:rPr lang="ru-RU" sz="3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 и ее проблема: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smtClean="0"/>
              <a:pPr rtl="0"/>
              <a:t>3</a:t>
            </a:fld>
            <a:endParaRPr lang="ru-RU" noProof="1"/>
          </a:p>
        </p:txBody>
      </p:sp>
      <p:sp>
        <p:nvSpPr>
          <p:cNvPr id="18" name="Текст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1">
              <a:latin typeface="Calibri" panose="020F0502020204030204" pitchFamily="34" charset="0"/>
            </a:endParaRPr>
          </a:p>
        </p:txBody>
      </p:sp>
      <p:pic>
        <p:nvPicPr>
          <p:cNvPr id="10" name="Рисунок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7CCB86-8AA3-4EBB-7B50-32CABC1A1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>
          <a:xfrm rot="10800000" flipH="1" flipV="1">
            <a:off x="103997" y="1061421"/>
            <a:ext cx="709305" cy="7216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6AB7F2-0C3C-88C7-F02A-CEEE177175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7178514" y="2251710"/>
            <a:ext cx="4837206" cy="280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511670C9-7A12-431E-92B2-050F2389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Команда проекта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2D9EB77-3854-428A-99DF-5F6FB999E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61" name="Текст 60">
            <a:extLst>
              <a:ext uri="{FF2B5EF4-FFF2-40B4-BE49-F238E27FC236}">
                <a16:creationId xmlns:a16="http://schemas.microsoft.com/office/drawing/2014/main" id="{2EFCA5F8-2322-4618-9000-E296A1B576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82238" y="2481394"/>
            <a:ext cx="3108959" cy="424732"/>
          </a:xfrm>
        </p:spPr>
        <p:txBody>
          <a:bodyPr rtlCol="0"/>
          <a:lstStyle/>
          <a:p>
            <a:pPr rtl="0"/>
            <a:r>
              <a:rPr lang="ru-RU" sz="1400" dirty="0"/>
              <a:t>Кривых Михаил  </a:t>
            </a:r>
          </a:p>
        </p:txBody>
      </p:sp>
      <p:sp>
        <p:nvSpPr>
          <p:cNvPr id="62" name="Текст 61">
            <a:extLst>
              <a:ext uri="{FF2B5EF4-FFF2-40B4-BE49-F238E27FC236}">
                <a16:creationId xmlns:a16="http://schemas.microsoft.com/office/drawing/2014/main" id="{B79AF253-AC40-4AA1-AFA7-9A4836DA01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05043" y="2865772"/>
            <a:ext cx="3108959" cy="323629"/>
          </a:xfrm>
        </p:spPr>
        <p:txBody>
          <a:bodyPr rtlCol="0"/>
          <a:lstStyle/>
          <a:p>
            <a:pPr rt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проекта </a:t>
            </a:r>
          </a:p>
        </p:txBody>
      </p:sp>
      <p:sp>
        <p:nvSpPr>
          <p:cNvPr id="63" name="Текст 62">
            <a:extLst>
              <a:ext uri="{FF2B5EF4-FFF2-40B4-BE49-F238E27FC236}">
                <a16:creationId xmlns:a16="http://schemas.microsoft.com/office/drawing/2014/main" id="{B4D30168-25CE-4C20-BBE9-2C5590AFEB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/>
          <a:p>
            <a:pPr rt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Архипова Даниэла </a:t>
            </a:r>
          </a:p>
        </p:txBody>
      </p:sp>
      <p:sp>
        <p:nvSpPr>
          <p:cNvPr id="64" name="Текст 63">
            <a:extLst>
              <a:ext uri="{FF2B5EF4-FFF2-40B4-BE49-F238E27FC236}">
                <a16:creationId xmlns:a16="http://schemas.microsoft.com/office/drawing/2014/main" id="{AFBC632A-A085-45FB-8A22-A087AB251AE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507242" y="5590638"/>
            <a:ext cx="1587295" cy="673002"/>
          </a:xfrm>
        </p:spPr>
        <p:txBody>
          <a:bodyPr rtlCol="0"/>
          <a:lstStyle/>
          <a:p>
            <a:pPr rtl="0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по генерации и структурированию предложений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61CD169-E4B3-E941-7F85-4479BCC8DB9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 t="12441" b="12441"/>
          <a:stretch/>
        </p:blipFill>
        <p:spPr/>
      </p:pic>
      <p:sp>
        <p:nvSpPr>
          <p:cNvPr id="65" name="Текст 64">
            <a:extLst>
              <a:ext uri="{FF2B5EF4-FFF2-40B4-BE49-F238E27FC236}">
                <a16:creationId xmlns:a16="http://schemas.microsoft.com/office/drawing/2014/main" id="{B0F79018-7E80-4F11-97D6-C1AC907028C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49294" y="5076745"/>
            <a:ext cx="1679906" cy="270053"/>
          </a:xfrm>
        </p:spPr>
        <p:txBody>
          <a:bodyPr rtlCol="0"/>
          <a:lstStyle/>
          <a:p>
            <a:pPr rt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Тутаринова</a:t>
            </a:r>
            <a:r>
              <a:rPr lang="ru-RU" dirty="0"/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Елизавета </a:t>
            </a:r>
          </a:p>
        </p:txBody>
      </p:sp>
      <p:sp>
        <p:nvSpPr>
          <p:cNvPr id="66" name="Текст 65">
            <a:extLst>
              <a:ext uri="{FF2B5EF4-FFF2-40B4-BE49-F238E27FC236}">
                <a16:creationId xmlns:a16="http://schemas.microsoft.com/office/drawing/2014/main" id="{BFB39279-C8C5-49A2-A66B-0E32CBBA58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33143" y="5514438"/>
            <a:ext cx="1587295" cy="825402"/>
          </a:xfrm>
        </p:spPr>
        <p:txBody>
          <a:bodyPr rtlCol="0"/>
          <a:lstStyle/>
          <a:p>
            <a:pPr rtl="0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Реализатор источников финансирования проекта   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AE1A114E-354C-0E00-E608-696E6EF9451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Костина Дарья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0868FB-C807-25FF-3449-5E2837941E2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59044" y="5590638"/>
            <a:ext cx="1587295" cy="520602"/>
          </a:xfrm>
        </p:spPr>
        <p:txBody>
          <a:bodyPr/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 финансовой основы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5B09FE-BED8-D555-7EF6-0C75F0F31D0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Тулунина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Диана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BA6731-2E16-14BA-AD0E-60E04DDAFB3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50031" y="5666838"/>
            <a:ext cx="1587295" cy="520602"/>
          </a:xfrm>
        </p:spPr>
        <p:txBody>
          <a:bodyPr/>
          <a:lstStyle/>
          <a:p>
            <a:r>
              <a:rPr lang="ru-RU" sz="1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Разработчик текстовой модели проекта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3BA8653-4FF3-2E3A-5A9A-E5AABEEBA37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775905" y="5114385"/>
            <a:ext cx="1587295" cy="232413"/>
          </a:xfrm>
        </p:spPr>
        <p:txBody>
          <a:bodyPr/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Буячик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Арсений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6167312-1261-5F2E-EABC-E5AC5EF1782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49401" y="5726473"/>
            <a:ext cx="1587295" cy="520602"/>
          </a:xfrm>
        </p:spPr>
        <p:txBody>
          <a:bodyPr/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аналитик</a:t>
            </a:r>
          </a:p>
        </p:txBody>
      </p:sp>
      <p:sp>
        <p:nvSpPr>
          <p:cNvPr id="14" name="Текст 119">
            <a:extLst>
              <a:ext uri="{FF2B5EF4-FFF2-40B4-BE49-F238E27FC236}">
                <a16:creationId xmlns:a16="http://schemas.microsoft.com/office/drawing/2014/main" id="{E4C8DF3B-1E41-46C5-80F8-C3025F332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>
              <a:latin typeface="Calibri" panose="020F05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F44BD80-ADC8-62D7-6982-69966F90FF2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10724" r="10724"/>
          <a:stretch/>
        </p:blipFill>
        <p:spPr>
          <a:xfrm>
            <a:off x="3887288" y="2045716"/>
            <a:ext cx="1341898" cy="1341899"/>
          </a:xfr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F770315-2F95-8087-7690-8DF7EAB6A0C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/>
          <a:srcRect t="13803" b="13803"/>
          <a:stretch/>
        </p:blipFill>
        <p:spPr/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564D384-E93D-AE43-8228-0688EF996ADD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6"/>
          <a:srcRect t="29225" b="29225"/>
          <a:stretch/>
        </p:blipFill>
        <p:spPr/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904A138-CE6B-D223-E057-25111C354466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7"/>
          <a:srcRect t="12676" b="12676"/>
          <a:stretch/>
        </p:blipFill>
        <p:spPr/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15424E7-826E-4874-B7EC-15F18CD62A85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8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96912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ременныйКлассическийБлок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282_TF89082059.potx" id="{67D49B47-FA17-4E5B-80EE-30F76FF2D07D}" vid="{0DD5EBB0-80F9-440D-B756-554016CC0CE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86D9CC-0D9D-4BFE-B3F3-26F480BF8C8A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122</Words>
  <Application>Microsoft Office PowerPoint</Application>
  <PresentationFormat>Широкоэкранный</PresentationFormat>
  <Paragraphs>32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 3</vt:lpstr>
      <vt:lpstr>СовременныйКлассическийБлок-3</vt:lpstr>
      <vt:lpstr>«Чат-бот для автоматизации отчетности сотрудников ПВЗ» </vt:lpstr>
      <vt:lpstr>Презентация PowerPoint</vt:lpstr>
      <vt:lpstr>Презентация PowerPoint</vt:lpstr>
      <vt:lpstr>Команда проекта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«Чат-бот для автоматизации отчетности сотрудников ПВЗ»</dc:title>
  <dc:creator>Даниэла Архипова</dc:creator>
  <cp:lastModifiedBy>Voland666</cp:lastModifiedBy>
  <cp:revision>10</cp:revision>
  <dcterms:created xsi:type="dcterms:W3CDTF">2024-09-21T17:15:16Z</dcterms:created>
  <dcterms:modified xsi:type="dcterms:W3CDTF">2024-09-22T16:26:15Z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