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2" r:id="rId7"/>
  </p:sldIdLst>
  <p:sldSz cx="9144000" cy="5143500" type="screen16x9"/>
  <p:notesSz cx="6858000" cy="9144000"/>
  <p:embeddedFontLst>
    <p:embeddedFont>
      <p:font typeface="Nunito" pitchFamily="2" charset="0"/>
      <p:regular r:id="rId9"/>
      <p:bold r:id="rId10"/>
      <p:italic r:id="rId11"/>
      <p:boldItalic r:id="rId12"/>
    </p:embeddedFont>
    <p:embeddedFont>
      <p:font typeface="Open Sans" panose="020B060603050402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BDAD3B-A990-4BE8-97F4-A91897282CD7}" v="1092" dt="2025-04-17T12:58:18.072"/>
    <p1510:client id="{335D62B0-43F3-17D3-25FA-E80882E8C13C}" v="991" dt="2025-04-16T15:11:44.237"/>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Яков Дольский" userId="bdd0305e616c5525" providerId="Windows Live" clId="Web-{335D62B0-43F3-17D3-25FA-E80882E8C13C}"/>
    <pc:docChg chg="modSld">
      <pc:chgData name="Яков Дольский" userId="bdd0305e616c5525" providerId="Windows Live" clId="Web-{335D62B0-43F3-17D3-25FA-E80882E8C13C}" dt="2025-04-16T15:11:44.237" v="999" actId="20577"/>
      <pc:docMkLst>
        <pc:docMk/>
      </pc:docMkLst>
      <pc:sldChg chg="addSp modSp">
        <pc:chgData name="Яков Дольский" userId="bdd0305e616c5525" providerId="Windows Live" clId="Web-{335D62B0-43F3-17D3-25FA-E80882E8C13C}" dt="2025-04-16T14:19:45.933" v="240" actId="1076"/>
        <pc:sldMkLst>
          <pc:docMk/>
          <pc:sldMk cId="0" sldId="257"/>
        </pc:sldMkLst>
        <pc:spChg chg="mod">
          <ac:chgData name="Яков Дольский" userId="bdd0305e616c5525" providerId="Windows Live" clId="Web-{335D62B0-43F3-17D3-25FA-E80882E8C13C}" dt="2025-04-16T14:19:14.307" v="235" actId="14100"/>
          <ac:spMkLst>
            <pc:docMk/>
            <pc:sldMk cId="0" sldId="257"/>
            <ac:spMk id="60" creationId="{00000000-0000-0000-0000-000000000000}"/>
          </ac:spMkLst>
        </pc:spChg>
        <pc:spChg chg="mod">
          <ac:chgData name="Яков Дольский" userId="bdd0305e616c5525" providerId="Windows Live" clId="Web-{335D62B0-43F3-17D3-25FA-E80882E8C13C}" dt="2025-04-16T14:15:54.159" v="215" actId="1076"/>
          <ac:spMkLst>
            <pc:docMk/>
            <pc:sldMk cId="0" sldId="257"/>
            <ac:spMk id="61" creationId="{00000000-0000-0000-0000-000000000000}"/>
          </ac:spMkLst>
        </pc:spChg>
        <pc:spChg chg="mod">
          <ac:chgData name="Яков Дольский" userId="bdd0305e616c5525" providerId="Windows Live" clId="Web-{335D62B0-43F3-17D3-25FA-E80882E8C13C}" dt="2025-04-16T14:16:04.268" v="217" actId="1076"/>
          <ac:spMkLst>
            <pc:docMk/>
            <pc:sldMk cId="0" sldId="257"/>
            <ac:spMk id="62" creationId="{00000000-0000-0000-0000-000000000000}"/>
          </ac:spMkLst>
        </pc:spChg>
        <pc:picChg chg="add mod ord modVis">
          <ac:chgData name="Яков Дольский" userId="bdd0305e616c5525" providerId="Windows Live" clId="Web-{335D62B0-43F3-17D3-25FA-E80882E8C13C}" dt="2025-04-16T14:19:45.933" v="240" actId="1076"/>
          <ac:picMkLst>
            <pc:docMk/>
            <pc:sldMk cId="0" sldId="257"/>
            <ac:picMk id="2" creationId="{545D32BC-D9B2-AA3C-4007-66F283CE2DEC}"/>
          </ac:picMkLst>
        </pc:picChg>
      </pc:sldChg>
      <pc:sldChg chg="modSp">
        <pc:chgData name="Яков Дольский" userId="bdd0305e616c5525" providerId="Windows Live" clId="Web-{335D62B0-43F3-17D3-25FA-E80882E8C13C}" dt="2025-04-16T15:01:06.604" v="919" actId="20577"/>
        <pc:sldMkLst>
          <pc:docMk/>
          <pc:sldMk cId="0" sldId="258"/>
        </pc:sldMkLst>
        <pc:spChg chg="mod">
          <ac:chgData name="Яков Дольский" userId="bdd0305e616c5525" providerId="Windows Live" clId="Web-{335D62B0-43F3-17D3-25FA-E80882E8C13C}" dt="2025-04-16T15:01:06.604" v="919" actId="20577"/>
          <ac:spMkLst>
            <pc:docMk/>
            <pc:sldMk cId="0" sldId="258"/>
            <ac:spMk id="68" creationId="{00000000-0000-0000-0000-000000000000}"/>
          </ac:spMkLst>
        </pc:spChg>
      </pc:sldChg>
      <pc:sldChg chg="modSp">
        <pc:chgData name="Яков Дольский" userId="bdd0305e616c5525" providerId="Windows Live" clId="Web-{335D62B0-43F3-17D3-25FA-E80882E8C13C}" dt="2025-04-16T15:01:39.871" v="961" actId="20577"/>
        <pc:sldMkLst>
          <pc:docMk/>
          <pc:sldMk cId="0" sldId="259"/>
        </pc:sldMkLst>
        <pc:spChg chg="mod">
          <ac:chgData name="Яков Дольский" userId="bdd0305e616c5525" providerId="Windows Live" clId="Web-{335D62B0-43F3-17D3-25FA-E80882E8C13C}" dt="2025-04-16T15:01:39.871" v="961" actId="20577"/>
          <ac:spMkLst>
            <pc:docMk/>
            <pc:sldMk cId="0" sldId="259"/>
            <ac:spMk id="74" creationId="{00000000-0000-0000-0000-000000000000}"/>
          </ac:spMkLst>
        </pc:spChg>
      </pc:sldChg>
      <pc:sldChg chg="modSp">
        <pc:chgData name="Яков Дольский" userId="bdd0305e616c5525" providerId="Windows Live" clId="Web-{335D62B0-43F3-17D3-25FA-E80882E8C13C}" dt="2025-04-16T15:11:44.237" v="999" actId="20577"/>
        <pc:sldMkLst>
          <pc:docMk/>
          <pc:sldMk cId="0" sldId="260"/>
        </pc:sldMkLst>
        <pc:spChg chg="mod">
          <ac:chgData name="Яков Дольский" userId="bdd0305e616c5525" providerId="Windows Live" clId="Web-{335D62B0-43F3-17D3-25FA-E80882E8C13C}" dt="2025-04-16T15:11:44.237" v="999" actId="20577"/>
          <ac:spMkLst>
            <pc:docMk/>
            <pc:sldMk cId="0" sldId="260"/>
            <ac:spMk id="80" creationId="{00000000-0000-0000-0000-000000000000}"/>
          </ac:spMkLst>
        </pc:spChg>
      </pc:sldChg>
    </pc:docChg>
  </pc:docChgLst>
  <pc:docChgLst>
    <pc:chgData name="Яков Дольский" userId="bdd0305e616c5525" providerId="Windows Live" clId="Web-{28BDAD3B-A990-4BE8-97F4-A91897282CD7}"/>
    <pc:docChg chg="delSld modSld">
      <pc:chgData name="Яков Дольский" userId="bdd0305e616c5525" providerId="Windows Live" clId="Web-{28BDAD3B-A990-4BE8-97F4-A91897282CD7}" dt="2025-04-17T12:58:18.072" v="1089" actId="20577"/>
      <pc:docMkLst>
        <pc:docMk/>
      </pc:docMkLst>
      <pc:sldChg chg="del">
        <pc:chgData name="Яков Дольский" userId="bdd0305e616c5525" providerId="Windows Live" clId="Web-{28BDAD3B-A990-4BE8-97F4-A91897282CD7}" dt="2025-04-17T11:37:23.037" v="551"/>
        <pc:sldMkLst>
          <pc:docMk/>
          <pc:sldMk cId="0" sldId="256"/>
        </pc:sldMkLst>
      </pc:sldChg>
      <pc:sldChg chg="modSp">
        <pc:chgData name="Яков Дольский" userId="bdd0305e616c5525" providerId="Windows Live" clId="Web-{28BDAD3B-A990-4BE8-97F4-A91897282CD7}" dt="2025-04-17T12:32:57.474" v="578" actId="14100"/>
        <pc:sldMkLst>
          <pc:docMk/>
          <pc:sldMk cId="0" sldId="257"/>
        </pc:sldMkLst>
        <pc:spChg chg="mod">
          <ac:chgData name="Яков Дольский" userId="bdd0305e616c5525" providerId="Windows Live" clId="Web-{28BDAD3B-A990-4BE8-97F4-A91897282CD7}" dt="2025-04-17T12:32:57.474" v="578" actId="14100"/>
          <ac:spMkLst>
            <pc:docMk/>
            <pc:sldMk cId="0" sldId="257"/>
            <ac:spMk id="61" creationId="{00000000-0000-0000-0000-000000000000}"/>
          </ac:spMkLst>
        </pc:spChg>
      </pc:sldChg>
      <pc:sldChg chg="modSp">
        <pc:chgData name="Яков Дольский" userId="bdd0305e616c5525" providerId="Windows Live" clId="Web-{28BDAD3B-A990-4BE8-97F4-A91897282CD7}" dt="2025-04-17T11:37:04.410" v="550" actId="20577"/>
        <pc:sldMkLst>
          <pc:docMk/>
          <pc:sldMk cId="0" sldId="260"/>
        </pc:sldMkLst>
        <pc:spChg chg="mod">
          <ac:chgData name="Яков Дольский" userId="bdd0305e616c5525" providerId="Windows Live" clId="Web-{28BDAD3B-A990-4BE8-97F4-A91897282CD7}" dt="2025-04-17T11:37:04.410" v="550" actId="20577"/>
          <ac:spMkLst>
            <pc:docMk/>
            <pc:sldMk cId="0" sldId="260"/>
            <ac:spMk id="80" creationId="{00000000-0000-0000-0000-000000000000}"/>
          </ac:spMkLst>
        </pc:spChg>
      </pc:sldChg>
      <pc:sldChg chg="modSp">
        <pc:chgData name="Яков Дольский" userId="bdd0305e616c5525" providerId="Windows Live" clId="Web-{28BDAD3B-A990-4BE8-97F4-A91897282CD7}" dt="2025-04-17T12:49:32.830" v="902" actId="20577"/>
        <pc:sldMkLst>
          <pc:docMk/>
          <pc:sldMk cId="0" sldId="261"/>
        </pc:sldMkLst>
        <pc:spChg chg="mod">
          <ac:chgData name="Яков Дольский" userId="bdd0305e616c5525" providerId="Windows Live" clId="Web-{28BDAD3B-A990-4BE8-97F4-A91897282CD7}" dt="2025-04-17T12:49:32.830" v="902" actId="20577"/>
          <ac:spMkLst>
            <pc:docMk/>
            <pc:sldMk cId="0" sldId="261"/>
            <ac:spMk id="86" creationId="{00000000-0000-0000-0000-000000000000}"/>
          </ac:spMkLst>
        </pc:spChg>
      </pc:sldChg>
      <pc:sldChg chg="addSp delSp modSp">
        <pc:chgData name="Яков Дольский" userId="bdd0305e616c5525" providerId="Windows Live" clId="Web-{28BDAD3B-A990-4BE8-97F4-A91897282CD7}" dt="2025-04-17T12:58:18.072" v="1089" actId="20577"/>
        <pc:sldMkLst>
          <pc:docMk/>
          <pc:sldMk cId="0" sldId="262"/>
        </pc:sldMkLst>
        <pc:spChg chg="mod">
          <ac:chgData name="Яков Дольский" userId="bdd0305e616c5525" providerId="Windows Live" clId="Web-{28BDAD3B-A990-4BE8-97F4-A91897282CD7}" dt="2025-04-17T12:58:18.072" v="1089" actId="20577"/>
          <ac:spMkLst>
            <pc:docMk/>
            <pc:sldMk cId="0" sldId="262"/>
            <ac:spMk id="92" creationId="{00000000-0000-0000-0000-000000000000}"/>
          </ac:spMkLst>
        </pc:spChg>
        <pc:graphicFrameChg chg="add del mod">
          <ac:chgData name="Яков Дольский" userId="bdd0305e616c5525" providerId="Windows Live" clId="Web-{28BDAD3B-A990-4BE8-97F4-A91897282CD7}" dt="2025-04-17T12:54:07.944" v="971"/>
          <ac:graphicFrameMkLst>
            <pc:docMk/>
            <pc:sldMk cId="0" sldId="262"/>
            <ac:graphicFrameMk id="3" creationId="{A5ACEC1B-3A1D-1ED7-0043-B12A1E1082F9}"/>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2" name="Рисунок 1" descr="Изображение выглядит как текст, логотип, Шрифт, символ&#10;&#10;Содержимое, созданное ИИ, может быть неверным.">
            <a:extLst>
              <a:ext uri="{FF2B5EF4-FFF2-40B4-BE49-F238E27FC236}">
                <a16:creationId xmlns:a16="http://schemas.microsoft.com/office/drawing/2014/main" id="{545D32BC-D9B2-AA3C-4007-66F283CE2DEC}"/>
              </a:ext>
            </a:extLst>
          </p:cNvPr>
          <p:cNvPicPr>
            <a:picLocks noChangeAspect="1"/>
          </p:cNvPicPr>
          <p:nvPr/>
        </p:nvPicPr>
        <p:blipFill>
          <a:blip r:embed="rId3"/>
          <a:stretch>
            <a:fillRect/>
          </a:stretch>
        </p:blipFill>
        <p:spPr>
          <a:xfrm>
            <a:off x="5741957" y="0"/>
            <a:ext cx="3396652" cy="3439784"/>
          </a:xfrm>
          <a:prstGeom prst="rect">
            <a:avLst/>
          </a:prstGeom>
        </p:spPr>
      </p:pic>
      <p:sp>
        <p:nvSpPr>
          <p:cNvPr id="60" name="Google Shape;60;p14"/>
          <p:cNvSpPr txBox="1">
            <a:spLocks noGrp="1"/>
          </p:cNvSpPr>
          <p:nvPr>
            <p:ph type="ctrTitle"/>
          </p:nvPr>
        </p:nvSpPr>
        <p:spPr>
          <a:xfrm>
            <a:off x="-1000" y="547"/>
            <a:ext cx="7884401" cy="1890855"/>
          </a:xfrm>
          <a:prstGeom prst="rect">
            <a:avLst/>
          </a:prstGeom>
        </p:spPr>
        <p:txBody>
          <a:bodyPr spcFirstLastPara="1" wrap="square" lIns="91425" tIns="91425" rIns="91425" bIns="91425" anchor="b" anchorCtr="0">
            <a:normAutofit fontScale="90000"/>
          </a:bodyPr>
          <a:lstStyle/>
          <a:p>
            <a:pPr algn="l"/>
            <a:r>
              <a:rPr lang="ru" dirty="0">
                <a:latin typeface="Times New Roman"/>
              </a:rPr>
              <a:t>JuniorShip</a:t>
            </a:r>
            <a:br>
              <a:rPr lang="ru" dirty="0">
                <a:latin typeface="Times New Roman"/>
              </a:rPr>
            </a:br>
            <a:r>
              <a:rPr lang="ru" sz="3200" dirty="0">
                <a:latin typeface="Times New Roman"/>
              </a:rPr>
              <a:t>Сервис подбора и обучения линейных сотрудников</a:t>
            </a:r>
          </a:p>
        </p:txBody>
      </p:sp>
      <p:sp>
        <p:nvSpPr>
          <p:cNvPr id="61" name="Google Shape;61;p14"/>
          <p:cNvSpPr txBox="1">
            <a:spLocks noGrp="1"/>
          </p:cNvSpPr>
          <p:nvPr>
            <p:ph type="subTitle" idx="1"/>
          </p:nvPr>
        </p:nvSpPr>
        <p:spPr>
          <a:xfrm>
            <a:off x="311700" y="4005359"/>
            <a:ext cx="8520600" cy="559489"/>
          </a:xfrm>
          <a:prstGeom prst="rect">
            <a:avLst/>
          </a:prstGeom>
        </p:spPr>
        <p:txBody>
          <a:bodyPr spcFirstLastPara="1" wrap="square" lIns="91425" tIns="91425" rIns="91425" bIns="91425" anchor="t" anchorCtr="0">
            <a:normAutofit fontScale="92500" lnSpcReduction="10000"/>
          </a:bodyPr>
          <a:lstStyle/>
          <a:p>
            <a:pPr marL="0" indent="0"/>
            <a:r>
              <a:rPr lang="ru" dirty="0"/>
              <a:t>НГУЭУ</a:t>
            </a:r>
            <a:endParaRPr lang="ru-RU"/>
          </a:p>
        </p:txBody>
      </p:sp>
      <p:sp>
        <p:nvSpPr>
          <p:cNvPr id="62" name="Google Shape;62;p14"/>
          <p:cNvSpPr txBox="1">
            <a:spLocks noGrp="1"/>
          </p:cNvSpPr>
          <p:nvPr>
            <p:ph type="subTitle" idx="1"/>
          </p:nvPr>
        </p:nvSpPr>
        <p:spPr>
          <a:xfrm>
            <a:off x="311700" y="4444484"/>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a:t>Инициативная разработка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Пользователь и проблема</a:t>
            </a:r>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indent="0">
              <a:spcAft>
                <a:spcPts val="1200"/>
              </a:spcAft>
              <a:buNone/>
            </a:pPr>
            <a:r>
              <a:rPr lang="af-ZA" dirty="0" err="1"/>
              <a:t>Пользователями</a:t>
            </a:r>
            <a:r>
              <a:rPr lang="af-ZA" dirty="0"/>
              <a:t> </a:t>
            </a:r>
            <a:r>
              <a:rPr lang="af-ZA" dirty="0" err="1"/>
              <a:t>нашей</a:t>
            </a:r>
            <a:r>
              <a:rPr lang="af-ZA" dirty="0"/>
              <a:t> </a:t>
            </a:r>
            <a:r>
              <a:rPr lang="af-ZA" dirty="0" err="1"/>
              <a:t>разработки</a:t>
            </a:r>
            <a:r>
              <a:rPr lang="af-ZA" dirty="0"/>
              <a:t> </a:t>
            </a:r>
            <a:r>
              <a:rPr lang="af-ZA" dirty="0" err="1"/>
              <a:t>являются</a:t>
            </a:r>
            <a:r>
              <a:rPr lang="af-ZA" dirty="0"/>
              <a:t> </a:t>
            </a:r>
            <a:r>
              <a:rPr lang="af-ZA" dirty="0" err="1"/>
              <a:t>торговые</a:t>
            </a:r>
            <a:r>
              <a:rPr lang="af-ZA" dirty="0"/>
              <a:t> </a:t>
            </a:r>
            <a:r>
              <a:rPr lang="af-ZA" dirty="0" err="1"/>
              <a:t>сети</a:t>
            </a:r>
            <a:r>
              <a:rPr lang="af-ZA" dirty="0"/>
              <a:t> </a:t>
            </a:r>
            <a:r>
              <a:rPr lang="af-ZA" dirty="0" err="1"/>
              <a:t>по</a:t>
            </a:r>
            <a:r>
              <a:rPr lang="af-ZA" dirty="0"/>
              <a:t> </a:t>
            </a:r>
            <a:r>
              <a:rPr lang="af-ZA" dirty="0" err="1"/>
              <a:t>продаже</a:t>
            </a:r>
            <a:r>
              <a:rPr lang="af-ZA" dirty="0"/>
              <a:t> </a:t>
            </a:r>
            <a:r>
              <a:rPr lang="af-ZA" dirty="0" err="1"/>
              <a:t>бытовой</a:t>
            </a:r>
            <a:r>
              <a:rPr lang="af-ZA" dirty="0"/>
              <a:t> </a:t>
            </a:r>
            <a:r>
              <a:rPr lang="af-ZA" dirty="0" err="1"/>
              <a:t>техники</a:t>
            </a:r>
            <a:r>
              <a:rPr lang="af-ZA" dirty="0"/>
              <a:t> и </a:t>
            </a:r>
            <a:r>
              <a:rPr lang="af-ZA" dirty="0" err="1"/>
              <a:t>электроники</a:t>
            </a:r>
            <a:r>
              <a:rPr lang="af-ZA" dirty="0"/>
              <a:t>, </a:t>
            </a:r>
            <a:r>
              <a:rPr lang="af-ZA" dirty="0" err="1"/>
              <a:t>так</a:t>
            </a:r>
            <a:r>
              <a:rPr lang="af-ZA" dirty="0"/>
              <a:t> </a:t>
            </a:r>
            <a:r>
              <a:rPr lang="af-ZA" dirty="0" err="1"/>
              <a:t>же</a:t>
            </a:r>
            <a:r>
              <a:rPr lang="af-ZA" dirty="0"/>
              <a:t> </a:t>
            </a:r>
            <a:r>
              <a:rPr lang="af-ZA" dirty="0" err="1"/>
              <a:t>возможно</a:t>
            </a:r>
            <a:r>
              <a:rPr lang="af-ZA" dirty="0"/>
              <a:t> </a:t>
            </a:r>
            <a:r>
              <a:rPr lang="af-ZA" dirty="0" err="1"/>
              <a:t>масштабирование</a:t>
            </a:r>
            <a:r>
              <a:rPr lang="af-ZA" dirty="0"/>
              <a:t> </a:t>
            </a:r>
            <a:r>
              <a:rPr lang="af-ZA" dirty="0" err="1"/>
              <a:t>на</a:t>
            </a:r>
            <a:r>
              <a:rPr lang="af-ZA" dirty="0"/>
              <a:t> </a:t>
            </a:r>
            <a:r>
              <a:rPr lang="af-ZA" dirty="0" err="1"/>
              <a:t>иные</a:t>
            </a:r>
            <a:r>
              <a:rPr lang="af-ZA" dirty="0"/>
              <a:t> </a:t>
            </a:r>
            <a:r>
              <a:rPr lang="af-ZA" dirty="0" err="1"/>
              <a:t>компании</a:t>
            </a:r>
            <a:r>
              <a:rPr lang="af-ZA" dirty="0"/>
              <a:t>, </a:t>
            </a:r>
            <a:r>
              <a:rPr lang="af-ZA" dirty="0" err="1"/>
              <a:t>работающих</a:t>
            </a:r>
            <a:r>
              <a:rPr lang="af-ZA" dirty="0"/>
              <a:t> </a:t>
            </a:r>
            <a:r>
              <a:rPr lang="af-ZA" dirty="0" err="1"/>
              <a:t>на</a:t>
            </a:r>
            <a:r>
              <a:rPr lang="af-ZA" dirty="0"/>
              <a:t> </a:t>
            </a:r>
            <a:r>
              <a:rPr lang="af-ZA" dirty="0" err="1"/>
              <a:t>системе</a:t>
            </a:r>
            <a:r>
              <a:rPr lang="af-ZA" dirty="0"/>
              <a:t> </a:t>
            </a:r>
            <a:r>
              <a:rPr lang="af-ZA" dirty="0" err="1"/>
              <a:t>универсальных</a:t>
            </a:r>
            <a:r>
              <a:rPr lang="af-ZA" dirty="0"/>
              <a:t> </a:t>
            </a:r>
            <a:r>
              <a:rPr lang="af-ZA" dirty="0" err="1"/>
              <a:t>линейных</a:t>
            </a:r>
            <a:r>
              <a:rPr lang="af-ZA" dirty="0"/>
              <a:t> </a:t>
            </a:r>
            <a:r>
              <a:rPr lang="af-ZA" dirty="0" err="1"/>
              <a:t>сотрудниках</a:t>
            </a:r>
            <a:r>
              <a:rPr lang="af-ZA" dirty="0"/>
              <a:t>. </a:t>
            </a:r>
            <a:r>
              <a:rPr lang="af-ZA" dirty="0" err="1"/>
              <a:t>Проблемой</a:t>
            </a:r>
            <a:r>
              <a:rPr lang="af-ZA" dirty="0"/>
              <a:t> </a:t>
            </a:r>
            <a:r>
              <a:rPr lang="af-ZA" dirty="0" err="1"/>
              <a:t>данных</a:t>
            </a:r>
            <a:r>
              <a:rPr lang="af-ZA" dirty="0"/>
              <a:t> </a:t>
            </a:r>
            <a:r>
              <a:rPr lang="af-ZA" dirty="0" err="1"/>
              <a:t>компаний</a:t>
            </a:r>
            <a:r>
              <a:rPr lang="af-ZA" dirty="0"/>
              <a:t> </a:t>
            </a:r>
            <a:r>
              <a:rPr lang="af-ZA" dirty="0" err="1"/>
              <a:t>является</a:t>
            </a:r>
            <a:r>
              <a:rPr lang="af-ZA" dirty="0"/>
              <a:t> </a:t>
            </a:r>
            <a:r>
              <a:rPr lang="af-ZA" dirty="0" err="1"/>
              <a:t>высокая</a:t>
            </a:r>
            <a:r>
              <a:rPr lang="af-ZA" dirty="0"/>
              <a:t> </a:t>
            </a:r>
            <a:r>
              <a:rPr lang="af-ZA" dirty="0" err="1"/>
              <a:t>текучка</a:t>
            </a:r>
            <a:r>
              <a:rPr lang="af-ZA" dirty="0"/>
              <a:t> </a:t>
            </a:r>
            <a:r>
              <a:rPr lang="af-ZA" dirty="0" err="1"/>
              <a:t>кадров</a:t>
            </a:r>
            <a:r>
              <a:rPr lang="af-ZA" dirty="0"/>
              <a:t> и </a:t>
            </a:r>
            <a:r>
              <a:rPr lang="af-ZA" dirty="0" err="1"/>
              <a:t>связанные</a:t>
            </a:r>
            <a:r>
              <a:rPr lang="af-ZA" dirty="0"/>
              <a:t> с </a:t>
            </a:r>
            <a:r>
              <a:rPr lang="af-ZA" dirty="0" err="1"/>
              <a:t>этим</a:t>
            </a:r>
            <a:r>
              <a:rPr lang="af-ZA" dirty="0"/>
              <a:t> </a:t>
            </a:r>
            <a:r>
              <a:rPr lang="af-ZA" dirty="0" err="1"/>
              <a:t>траты</a:t>
            </a:r>
            <a:r>
              <a:rPr lang="af-ZA" dirty="0"/>
              <a:t> </a:t>
            </a:r>
            <a:r>
              <a:rPr lang="af-ZA" dirty="0" err="1"/>
              <a:t>ресурсов</a:t>
            </a:r>
            <a:r>
              <a:rPr lang="af-ZA"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Как уже решается проблема</a:t>
            </a: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indent="0">
              <a:spcAft>
                <a:spcPts val="1200"/>
              </a:spcAft>
              <a:buNone/>
            </a:pPr>
            <a:r>
              <a:rPr lang="ru-RU" dirty="0"/>
              <a:t>В настоящий момент решение проблемы высокой текучки кадров заключается в найме соискателей, рассчитывающих на длительное трудоустройство и предоставление таковым обучение в период стажировки.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Решение</a:t>
            </a:r>
            <a:endParaRPr/>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indent="0">
              <a:spcAft>
                <a:spcPts val="1200"/>
              </a:spcAft>
              <a:buNone/>
            </a:pPr>
            <a:r>
              <a:rPr lang="ru-RU" dirty="0"/>
              <a:t>Наше решение проблемы заключается в создание сервиса в сотрудничестве с компания для поиска соискателей на подобии </a:t>
            </a:r>
            <a:r>
              <a:rPr lang="ru-RU" dirty="0" err="1"/>
              <a:t>яндекс.про</a:t>
            </a:r>
            <a:r>
              <a:rPr lang="ru-RU" dirty="0"/>
              <a:t> и предоставление короткого курса обучения, основываясь на стандартах компаний, проведение тестовых часов для потенциальных сотрудников и последующее их трудоустройство.</a:t>
            </a:r>
          </a:p>
          <a:p>
            <a:pPr marL="0" indent="0">
              <a:lnSpc>
                <a:spcPct val="114999"/>
              </a:lnSpc>
              <a:spcAft>
                <a:spcPts val="1200"/>
              </a:spcAft>
              <a:buNone/>
            </a:pPr>
            <a:r>
              <a:rPr lang="ru-RU" dirty="0"/>
              <a:t>Преимуществом нашего решения является смещение этапа стажировки до непосредственного трудоустройства, что сэкономит ресурсы компании и время соискателей, так же реализация подобного сервиса позволит обеспечить гарантированное трудоустройство для соискателей.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Актуальность проблемы</a:t>
            </a:r>
            <a:endParaRPr/>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indent="0">
              <a:spcAft>
                <a:spcPts val="1200"/>
              </a:spcAft>
              <a:buNone/>
            </a:pPr>
            <a:r>
              <a:rPr lang="ru-RU" dirty="0"/>
              <a:t>Актуальность проблемы измерена и выявлена при помощи опроса администрации филиалов сети "ДНС". Проблема текучки кадров действительно имеет место быть - 1 из 5 новых сотрудников успешно проходит период стажировки, остальные увольняются в первые месяцы.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a:p>
        </p:txBody>
      </p:sp>
      <p:sp>
        <p:nvSpPr>
          <p:cNvPr id="92" name="Google Shape;92;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indent="0">
              <a:spcAft>
                <a:spcPts val="1200"/>
              </a:spcAft>
              <a:buNone/>
            </a:pPr>
            <a:r>
              <a:rPr lang="ru-RU" dirty="0"/>
              <a:t>Дольский Яков Станиславович</a:t>
            </a:r>
          </a:p>
          <a:p>
            <a:pPr marL="0" indent="0">
              <a:lnSpc>
                <a:spcPct val="114999"/>
              </a:lnSpc>
              <a:spcAft>
                <a:spcPts val="1200"/>
              </a:spcAft>
              <a:buNone/>
            </a:pPr>
            <a:r>
              <a:rPr lang="ru-RU">
                <a:solidFill>
                  <a:srgbClr val="595959"/>
                </a:solidFill>
                <a:ea typeface="Open Sans"/>
              </a:rPr>
              <a:t>Самсонов Сергей Дмитриевич</a:t>
            </a:r>
            <a:r>
              <a:rPr lang="ru-RU" dirty="0">
                <a:ea typeface="Open Sans"/>
              </a:rPr>
              <a:t> </a:t>
            </a:r>
          </a:p>
          <a:p>
            <a:pPr marL="0" indent="0">
              <a:lnSpc>
                <a:spcPct val="114999"/>
              </a:lnSpc>
              <a:spcAft>
                <a:spcPts val="1200"/>
              </a:spcAft>
              <a:buNone/>
            </a:pPr>
            <a:r>
              <a:rPr lang="ru-RU" dirty="0" err="1">
                <a:ea typeface="Open Sans"/>
              </a:rPr>
              <a:t>Горлатенко</a:t>
            </a:r>
            <a:r>
              <a:rPr lang="ru-RU" dirty="0">
                <a:ea typeface="Open Sans"/>
              </a:rPr>
              <a:t> Роман Николаевич</a:t>
            </a:r>
            <a:endParaRPr lang="ru-RU"/>
          </a:p>
          <a:p>
            <a:pPr marL="0" indent="0">
              <a:lnSpc>
                <a:spcPct val="114999"/>
              </a:lnSpc>
              <a:spcAft>
                <a:spcPts val="1200"/>
              </a:spcAft>
              <a:buNone/>
            </a:pPr>
            <a:r>
              <a:rPr lang="ru-RU" dirty="0" err="1">
                <a:solidFill>
                  <a:srgbClr val="595959"/>
                </a:solidFill>
                <a:ea typeface="Open Sans"/>
              </a:rPr>
              <a:t>Блукке</a:t>
            </a:r>
            <a:r>
              <a:rPr lang="ru-RU" dirty="0">
                <a:solidFill>
                  <a:srgbClr val="595959"/>
                </a:solidFill>
                <a:ea typeface="Open Sans"/>
              </a:rPr>
              <a:t> Андрей Вадимович</a:t>
            </a:r>
          </a:p>
          <a:p>
            <a:pPr marL="0" indent="0">
              <a:lnSpc>
                <a:spcPct val="114999"/>
              </a:lnSpc>
              <a:spcAft>
                <a:spcPts val="1200"/>
              </a:spcAft>
              <a:buNone/>
            </a:pPr>
            <a:r>
              <a:rPr lang="ru-RU" dirty="0">
                <a:ea typeface="Open Sans"/>
              </a:rPr>
              <a:t>Шавейко Данил Николаевич</a:t>
            </a:r>
          </a:p>
          <a:p>
            <a:pPr marL="0" indent="0">
              <a:lnSpc>
                <a:spcPct val="114999"/>
              </a:lnSpc>
              <a:spcAft>
                <a:spcPts val="1200"/>
              </a:spcAft>
              <a:buNone/>
            </a:pPr>
            <a:r>
              <a:rPr lang="ru-RU" dirty="0"/>
              <a:t>Самойлов Арсений Владимирович</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Экран (16:9)</PresentationFormat>
  <Slides>6</Slides>
  <Notes>6</Notes>
  <HiddenSlides>0</HiddenSlide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Simple Light</vt:lpstr>
      <vt:lpstr>JuniorShip Сервис подбора и обучения линейных сотрудников</vt:lpstr>
      <vt:lpstr>Пользователь и проблема</vt:lpstr>
      <vt:lpstr>Как уже решается проблема</vt:lpstr>
      <vt:lpstr>Решение</vt:lpstr>
      <vt:lpstr>Актуальность проблемы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280</cp:revision>
  <dcterms:modified xsi:type="dcterms:W3CDTF">2025-04-17T12:58:18Z</dcterms:modified>
</cp:coreProperties>
</file>