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230" autoAdjust="0"/>
    <p:restoredTop sz="95604" autoAdjust="0"/>
  </p:normalViewPr>
  <p:slideViewPr>
    <p:cSldViewPr snapToGrid="0">
      <p:cViewPr varScale="1">
        <p:scale>
          <a:sx n="44" d="100"/>
          <a:sy n="44" d="100"/>
        </p:scale>
        <p:origin x="-930" y="-114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04.10.2021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76205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3857494"/>
            <a:ext cx="9192059" cy="3305299"/>
          </a:xfrm>
        </p:spPr>
        <p:txBody>
          <a:bodyPr>
            <a:normAutofit/>
          </a:bodyPr>
          <a:lstStyle/>
          <a:p>
            <a:r>
              <a:rPr lang="ru-RU" sz="5500" dirty="0" smtClean="0"/>
              <a:t>Разработка программы развития культурно-исторического комплекса конезавода "Медведки"</a:t>
            </a:r>
            <a:endParaRPr lang="ru-RU" sz="55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8134658"/>
            <a:ext cx="7400004" cy="2488447"/>
          </a:xfrm>
        </p:spPr>
        <p:txBody>
          <a:bodyPr/>
          <a:lstStyle/>
          <a:p>
            <a:r>
              <a:rPr lang="ru-RU" sz="3600" dirty="0" smtClean="0"/>
              <a:t>ФГБОУ ВО Костромская ГСХА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0336" y="10025977"/>
            <a:ext cx="4728464" cy="554944"/>
          </a:xfrm>
        </p:spPr>
        <p:txBody>
          <a:bodyPr/>
          <a:lstStyle/>
          <a:p>
            <a:r>
              <a:rPr lang="en-US" sz="3200" dirty="0" smtClean="0"/>
              <a:t>EDUNET, ECONET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765012" cy="7725600"/>
          </a:xfrm>
        </p:spPr>
        <p:txBody>
          <a:bodyPr/>
          <a:lstStyle/>
          <a:p>
            <a:r>
              <a:rPr lang="ru-RU" sz="3600" dirty="0" smtClean="0"/>
              <a:t>В современных условиях, молодежь слабо ориентируется в историко-культурных ценностях своего региона. Данный проект направлен на их развитие и вовлечение молодежи в познавательную деятельность и активный отдых.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8793699" cy="7554912"/>
          </a:xfrm>
        </p:spPr>
        <p:txBody>
          <a:bodyPr/>
          <a:lstStyle/>
          <a:p>
            <a:r>
              <a:rPr lang="ru-RU" sz="3600" dirty="0" smtClean="0"/>
              <a:t>ООО </a:t>
            </a:r>
            <a:r>
              <a:rPr lang="ru-RU" sz="3600" dirty="0"/>
              <a:t>«Конезавод Медведки», хочет продолжать развиваться и привлекать новую целевую аудиторию для организации культурно-исторического направления деятельности, но для этого недостаточно креативных идей,  свободного времени у имеющегося на предприятии персонала.</a:t>
            </a:r>
          </a:p>
          <a:p>
            <a:endParaRPr lang="ru-RU" sz="3600" dirty="0" smtClean="0"/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600" dirty="0" smtClean="0"/>
              <a:t>- отсутствие проработанной маркетинговой концепции;</a:t>
            </a:r>
          </a:p>
          <a:p>
            <a:r>
              <a:rPr lang="ru-RU" sz="3600" dirty="0" smtClean="0"/>
              <a:t>- отсутствие собственного бренда.</a:t>
            </a:r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=""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6870898" cy="7554912"/>
          </a:xfrm>
        </p:spPr>
        <p:txBody>
          <a:bodyPr/>
          <a:lstStyle/>
          <a:p>
            <a:r>
              <a:rPr lang="ru-RU" sz="3600" dirty="0"/>
              <a:t>Мы хотим, протестировать потенциальную целевую аудиторию,  предложить ООО «Конезавод Медведки» комплекс мероприятий по продвижению и   позиционированию историко-культурного центра.</a:t>
            </a:r>
          </a:p>
          <a:p>
            <a:r>
              <a:rPr lang="ru-RU" sz="3600" dirty="0" smtClean="0"/>
              <a:t>Мы предлагаем разработать продукты по привлечению школьников и студентов к историко-культурным программам исторического комплекса конезавода «Медведки»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 smtClean="0"/>
              <a:t>Проект направлен на решение проблем </a:t>
            </a:r>
            <a:r>
              <a:rPr lang="en-US" sz="3600" dirty="0" smtClean="0"/>
              <a:t>EDUNET and ECONET.</a:t>
            </a:r>
          </a:p>
          <a:p>
            <a:endParaRPr lang="ru-RU" sz="3600" dirty="0" smtClean="0"/>
          </a:p>
          <a:p>
            <a:r>
              <a:rPr lang="ru-RU" sz="3600" dirty="0" smtClean="0"/>
              <a:t>Рынок историко-культурных программ, предлагаемых для детей школьного возраста и студентов в Костромской области – находится в стадии развития. В условиях пандемии есть ограничения по привлечению детей для участия в </a:t>
            </a:r>
            <a:r>
              <a:rPr lang="ru-RU" sz="3600" dirty="0" err="1" smtClean="0"/>
              <a:t>офлайн</a:t>
            </a:r>
            <a:r>
              <a:rPr lang="ru-RU" sz="3600" dirty="0" smtClean="0"/>
              <a:t> мероприятиях, при этом спрос на российский сельский туризм возрастают, при условии насыщенной, интересной и событийной программы. В Костромской области в качестве конкурентов нужно рассматривать :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Костромской Ипподром;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«Северное сияние Костромы»;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 err="1" smtClean="0"/>
              <a:t>Сумароковская</a:t>
            </a:r>
            <a:r>
              <a:rPr lang="ru-RU" sz="3600" dirty="0" smtClean="0"/>
              <a:t> лосеферма.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7763526" cy="7554912"/>
          </a:xfrm>
        </p:spPr>
        <p:txBody>
          <a:bodyPr/>
          <a:lstStyle/>
          <a:p>
            <a:r>
              <a:rPr lang="ru-RU" sz="3600" dirty="0" smtClean="0"/>
              <a:t>В ходе разработки проекта планируется усовершенствовать сайт, представим макет рекламной брошюры, методику размещения материалов в социальных сетях и ряд других мероприятий.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285511" cy="7554912"/>
          </a:xfrm>
        </p:spPr>
        <p:txBody>
          <a:bodyPr/>
          <a:lstStyle/>
          <a:p>
            <a:r>
              <a:rPr lang="ru-RU" sz="3600" dirty="0" smtClean="0"/>
              <a:t>На сегодняшний день есть предварительная договоренность с Натальей </a:t>
            </a:r>
            <a:r>
              <a:rPr lang="ru-RU" sz="3600" dirty="0" err="1" smtClean="0"/>
              <a:t>Волчковой</a:t>
            </a:r>
            <a:r>
              <a:rPr lang="ru-RU" sz="3600" dirty="0" smtClean="0"/>
              <a:t>, коммерческим директором ООО «Медведки» о реализации разработанного проекта.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6298" y="5946001"/>
            <a:ext cx="4134612" cy="2103120"/>
          </a:xfrm>
        </p:spPr>
        <p:txBody>
          <a:bodyPr/>
          <a:lstStyle/>
          <a:p>
            <a:pPr algn="ctr"/>
            <a:r>
              <a:rPr lang="ru-RU" sz="2400" dirty="0" smtClean="0"/>
              <a:t>Лидер команды. </a:t>
            </a:r>
          </a:p>
          <a:p>
            <a:pPr algn="ctr"/>
            <a:r>
              <a:rPr lang="ru-RU" sz="2400" dirty="0" smtClean="0"/>
              <a:t>Участник прошлого сезона</a:t>
            </a:r>
            <a:endParaRPr lang="ru-RU" sz="2400" dirty="0"/>
          </a:p>
        </p:txBody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70828" y="5305921"/>
            <a:ext cx="3855831" cy="492717"/>
          </a:xfrm>
        </p:spPr>
        <p:txBody>
          <a:bodyPr/>
          <a:lstStyle/>
          <a:p>
            <a:r>
              <a:rPr lang="ru-RU" sz="2400" dirty="0" err="1" smtClean="0"/>
              <a:t>Хайитмирзаев</a:t>
            </a:r>
            <a:r>
              <a:rPr lang="ru-RU" sz="2400" dirty="0" smtClean="0"/>
              <a:t> </a:t>
            </a:r>
            <a:r>
              <a:rPr lang="ru-RU" sz="2400" dirty="0" err="1" smtClean="0"/>
              <a:t>Бекмурод</a:t>
            </a:r>
            <a:endParaRPr lang="ru-RU" sz="2400" dirty="0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53468" y="5901397"/>
            <a:ext cx="4134612" cy="2103120"/>
          </a:xfrm>
        </p:spPr>
        <p:txBody>
          <a:bodyPr/>
          <a:lstStyle/>
          <a:p>
            <a:r>
              <a:rPr lang="ru-RU" sz="2400" dirty="0" smtClean="0"/>
              <a:t>Технический директор</a:t>
            </a:r>
            <a:endParaRPr lang="ru-RU" sz="2400" dirty="0"/>
          </a:p>
        </p:txBody>
      </p:sp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20374" y="5261317"/>
            <a:ext cx="4134612" cy="438912"/>
          </a:xfrm>
        </p:spPr>
        <p:txBody>
          <a:bodyPr/>
          <a:lstStyle/>
          <a:p>
            <a:r>
              <a:rPr lang="ru-RU" dirty="0" smtClean="0"/>
              <a:t>Лебедев Сергей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069920" y="5901397"/>
            <a:ext cx="4134612" cy="2103120"/>
          </a:xfrm>
        </p:spPr>
        <p:txBody>
          <a:bodyPr/>
          <a:lstStyle/>
          <a:p>
            <a:r>
              <a:rPr lang="ru-RU" sz="2400" dirty="0" smtClean="0"/>
              <a:t>Идейный вдохновитель</a:t>
            </a:r>
            <a:endParaRPr lang="ru-RU" sz="2400" dirty="0"/>
          </a:p>
        </p:txBody>
      </p:sp>
      <p:sp>
        <p:nvSpPr>
          <p:cNvPr id="30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069920" y="5261317"/>
            <a:ext cx="4134612" cy="438912"/>
          </a:xfrm>
        </p:spPr>
        <p:txBody>
          <a:bodyPr/>
          <a:lstStyle/>
          <a:p>
            <a:r>
              <a:rPr lang="ru-RU" dirty="0" err="1" smtClean="0"/>
              <a:t>Матвиевский</a:t>
            </a:r>
            <a:r>
              <a:rPr lang="ru-RU" dirty="0" smtClean="0"/>
              <a:t> Антон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=""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760502" y="9023677"/>
            <a:ext cx="4134612" cy="2103120"/>
          </a:xfrm>
        </p:spPr>
        <p:txBody>
          <a:bodyPr/>
          <a:lstStyle/>
          <a:p>
            <a:r>
              <a:rPr lang="ru-RU" sz="2400" dirty="0" smtClean="0"/>
              <a:t>Аналитик</a:t>
            </a:r>
            <a:endParaRPr lang="ru-RU" sz="2400" dirty="0"/>
          </a:p>
        </p:txBody>
      </p:sp>
      <p:sp>
        <p:nvSpPr>
          <p:cNvPr id="33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760502" y="8383597"/>
            <a:ext cx="4134612" cy="438912"/>
          </a:xfrm>
        </p:spPr>
        <p:txBody>
          <a:bodyPr/>
          <a:lstStyle/>
          <a:p>
            <a:r>
              <a:rPr lang="ru-RU" dirty="0" smtClean="0"/>
              <a:t>Тихомиров Антон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2"/>
          <a:srcRect t="862" b="15848"/>
          <a:stretch>
            <a:fillRect/>
          </a:stretch>
        </p:blipFill>
        <p:spPr bwMode="auto">
          <a:xfrm>
            <a:off x="8388296" y="2787805"/>
            <a:ext cx="2000572" cy="21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/>
          <a:srcRect t="12472" b="12472"/>
          <a:stretch>
            <a:fillRect/>
          </a:stretch>
        </p:blipFill>
        <p:spPr bwMode="auto">
          <a:xfrm>
            <a:off x="3638496" y="2813050"/>
            <a:ext cx="2139950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 txBox="1">
            <a:spLocks/>
          </p:cNvSpPr>
          <p:nvPr/>
        </p:nvSpPr>
        <p:spPr>
          <a:xfrm>
            <a:off x="7669939" y="8402247"/>
            <a:ext cx="4134612" cy="438912"/>
          </a:xfrm>
          <a:prstGeom prst="rect">
            <a:avLst/>
          </a:prstGeom>
        </p:spPr>
        <p:txBody>
          <a:bodyPr lIns="0" tIns="0" rIns="0" bIns="0"/>
          <a:lstStyle/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Вакарчук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Иван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 txBox="1">
            <a:spLocks/>
          </p:cNvSpPr>
          <p:nvPr/>
        </p:nvSpPr>
        <p:spPr>
          <a:xfrm>
            <a:off x="7290805" y="8997716"/>
            <a:ext cx="3347466" cy="1417520"/>
          </a:xfrm>
          <a:prstGeom prst="rect">
            <a:avLst/>
          </a:prstGeom>
        </p:spPr>
        <p:txBody>
          <a:bodyPr lIns="0" tIns="0" rIns="0" bIns="0"/>
          <a:lstStyle/>
          <a:p>
            <a:pPr marL="15875" algn="ctr">
              <a:lnSpc>
                <a:spcPct val="90000"/>
              </a:lnSpc>
              <a:spcBef>
                <a:spcPts val="1000"/>
              </a:spcBef>
              <a:buClrTx/>
              <a:defRPr/>
            </a:pP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Маркетолог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15875" algn="ctr">
              <a:lnSpc>
                <a:spcPct val="90000"/>
              </a:lnSpc>
              <a:spcBef>
                <a:spcPts val="1000"/>
              </a:spcBef>
              <a:buClrTx/>
              <a:defRPr/>
            </a:pPr>
            <a:r>
              <a:rPr lang="ru-RU" sz="2400" dirty="0" smtClean="0"/>
              <a:t>Участник прошлого сезона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62655" y="7624763"/>
            <a:ext cx="2230244" cy="2390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Grp="1" noChangeAspect="1" noChangeArrowheads="1"/>
          </p:cNvPicPr>
          <p:nvPr>
            <p:ph type="pic" sz="quarter" idx="26"/>
          </p:nvPr>
        </p:nvPicPr>
        <p:blipFill>
          <a:blip r:embed="rId5"/>
          <a:srcRect t="14990" b="14990"/>
          <a:stretch>
            <a:fillRect/>
          </a:stretch>
        </p:blipFill>
        <p:spPr bwMode="auto">
          <a:xfrm>
            <a:off x="11150437" y="7605208"/>
            <a:ext cx="2253321" cy="21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6"/>
          <a:srcRect t="9941" b="9941"/>
          <a:stretch>
            <a:fillRect/>
          </a:stretch>
        </p:blipFill>
        <p:spPr bwMode="auto">
          <a:xfrm>
            <a:off x="13137865" y="2767013"/>
            <a:ext cx="2139950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530836" cy="7554912"/>
          </a:xfrm>
        </p:spPr>
        <p:txBody>
          <a:bodyPr/>
          <a:lstStyle/>
          <a:p>
            <a:r>
              <a:rPr lang="ru-RU" sz="3600" dirty="0" smtClean="0"/>
              <a:t>Разработка продуктов для привлечения целевой аудитории к образовательным программам, реализуемым на базе конезавода. Среди продуктов планируются новые событийные мероприятия, приложение к сайту, рекламная брошюра, методика размещения материалов в социальных сетях.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f3f21cfc-4d3e-42b1-8a95-d7209818f9d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3801</TotalTime>
  <Words>421</Words>
  <Application>Microsoft Office PowerPoint</Application>
  <PresentationFormat>Произвольный</PresentationFormat>
  <Paragraphs>46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Разработка программы развития культурно-исторического комплекса конезавода "Медведки"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Lenovo</cp:lastModifiedBy>
  <cp:revision>248</cp:revision>
  <dcterms:created xsi:type="dcterms:W3CDTF">2021-03-01T12:07:13Z</dcterms:created>
  <dcterms:modified xsi:type="dcterms:W3CDTF">2021-10-04T18:25:17Z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