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6" r:id="rId1"/>
  </p:sldMasterIdLst>
  <p:notesMasterIdLst>
    <p:notesMasterId r:id="rId19"/>
  </p:notesMasterIdLst>
  <p:sldIdLst>
    <p:sldId id="256" r:id="rId2"/>
    <p:sldId id="385" r:id="rId3"/>
    <p:sldId id="258" r:id="rId4"/>
    <p:sldId id="386" r:id="rId5"/>
    <p:sldId id="262" r:id="rId6"/>
    <p:sldId id="261" r:id="rId7"/>
    <p:sldId id="260" r:id="rId8"/>
    <p:sldId id="387" r:id="rId9"/>
    <p:sldId id="264" r:id="rId10"/>
    <p:sldId id="388" r:id="rId11"/>
    <p:sldId id="394" r:id="rId12"/>
    <p:sldId id="389" r:id="rId13"/>
    <p:sldId id="259" r:id="rId14"/>
    <p:sldId id="390" r:id="rId15"/>
    <p:sldId id="391" r:id="rId16"/>
    <p:sldId id="393" r:id="rId17"/>
    <p:sldId id="39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395FE14-BACC-4A3F-88D0-3B605099BFFC}">
  <a:tblStyle styleId="{C395FE14-BACC-4A3F-88D0-3B605099BF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F070AF2-B9FB-4130-8177-F82C86A5E976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4E7E7"/>
          </a:solidFill>
        </a:fill>
      </a:tcStyle>
    </a:wholeTbl>
    <a:band1H>
      <a:tcTxStyle/>
      <a:tcStyle>
        <a:tcBdr/>
        <a:fill>
          <a:solidFill>
            <a:srgbClr val="E8CC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8CC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FCBD2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FCBD2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CBD2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CBD2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3D64C6B-3319-4C6F-80B1-BE62526BECA7}" styleName="Table_2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CF3"/>
          </a:solidFill>
        </a:fill>
      </a:tcStyle>
    </a:wholeTbl>
    <a:band1H>
      <a:tcTxStyle/>
      <a:tcStyle>
        <a:tcBdr/>
        <a:fill>
          <a:solidFill>
            <a:srgbClr val="CBD7E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BD7E6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EB2FC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EB2FC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5EB2FC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5EB2FC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A36921E-9E43-4B21-9778-E3273EA69138}" styleName="Table_3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7E8"/>
          </a:solidFill>
        </a:fill>
      </a:tcStyle>
    </a:wholeTbl>
    <a:band1H>
      <a:tcTxStyle/>
      <a:tcStyle>
        <a:tcBdr/>
        <a:fill>
          <a:solidFill>
            <a:srgbClr val="CECBC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CBC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C3A3B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C3A3B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C3A3B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EC3A3B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2DA8830-0D4D-4BF4-B712-2AC24E74C18E}" styleName="Table_4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ED"/>
          </a:solidFill>
        </a:fill>
      </a:tcStyle>
    </a:wholeTbl>
    <a:band1H>
      <a:tcTxStyle/>
      <a:tcStyle>
        <a:tcBdr/>
        <a:fill>
          <a:solidFill>
            <a:srgbClr val="CADF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F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69E78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69E78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69E78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69E78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20D5E43-5A54-48D5-A8A0-2D722C6B6959}" styleName="Table_5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DEFE6"/>
          </a:solidFill>
        </a:fill>
      </a:tcStyle>
    </a:wholeTbl>
    <a:band1H>
      <a:tcTxStyle/>
      <a:tcStyle>
        <a:tcBdr/>
        <a:fill>
          <a:solidFill>
            <a:srgbClr val="FADE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ADE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949E7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949E7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949E7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949E7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4" autoAdjust="0"/>
  </p:normalViewPr>
  <p:slideViewPr>
    <p:cSldViewPr snapToGrid="0">
      <p:cViewPr varScale="1">
        <p:scale>
          <a:sx n="84" d="100"/>
          <a:sy n="84" d="100"/>
        </p:scale>
        <p:origin x="14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3" name="Google Shape;20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gc6a01074ef_0_179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5" name="Google Shape;2015;gc6a01074ef_0_179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6" name="Google Shape;3206;gc6a01074ef_0_20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7" name="Google Shape;3207;gc6a01074ef_0_20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5769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gc6a01074ef_0_206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9" name="Google Shape;2069;gc6a01074ef_0_206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Google Shape;2061;gc33250489b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2" name="Google Shape;2062;gc33250489b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c33250489b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c33250489b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gc6a01074ef_0_21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2" name="Google Shape;2082;gc6a01074ef_0_21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gc6a01074ef_0_21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2" name="Google Shape;2082;gc6a01074ef_0_21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5803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gc6a01074ef_0_21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2" name="Google Shape;2082;gc6a01074ef_0_21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7677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6" name="Google Shape;3206;gc6a01074ef_0_20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7" name="Google Shape;3207;gc6a01074ef_0_20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0079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fbfe6ab361_1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8" name="Google Shape;2038;gfbfe6ab361_1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39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 flipH="1">
            <a:off x="-1411582" y="-1157400"/>
            <a:ext cx="4436782" cy="3714342"/>
          </a:xfrm>
          <a:custGeom>
            <a:avLst/>
            <a:gdLst/>
            <a:ahLst/>
            <a:cxnLst/>
            <a:rect l="l" t="t" r="r" b="b"/>
            <a:pathLst>
              <a:path w="61178" h="52038" extrusionOk="0">
                <a:moveTo>
                  <a:pt x="4170" y="12043"/>
                </a:moveTo>
                <a:cubicBezTo>
                  <a:pt x="7339" y="7239"/>
                  <a:pt x="14177" y="1"/>
                  <a:pt x="24184" y="5571"/>
                </a:cubicBezTo>
                <a:cubicBezTo>
                  <a:pt x="34191" y="11142"/>
                  <a:pt x="29988" y="17146"/>
                  <a:pt x="34024" y="21249"/>
                </a:cubicBezTo>
                <a:cubicBezTo>
                  <a:pt x="38061" y="25319"/>
                  <a:pt x="43198" y="25586"/>
                  <a:pt x="51103" y="27253"/>
                </a:cubicBezTo>
                <a:cubicBezTo>
                  <a:pt x="58976" y="28921"/>
                  <a:pt x="61177" y="36093"/>
                  <a:pt x="54472" y="41664"/>
                </a:cubicBezTo>
                <a:cubicBezTo>
                  <a:pt x="47801" y="47268"/>
                  <a:pt x="33758" y="52038"/>
                  <a:pt x="26819" y="46467"/>
                </a:cubicBezTo>
                <a:cubicBezTo>
                  <a:pt x="19848" y="40930"/>
                  <a:pt x="11108" y="34826"/>
                  <a:pt x="5537" y="31590"/>
                </a:cubicBezTo>
                <a:cubicBezTo>
                  <a:pt x="0" y="28388"/>
                  <a:pt x="967" y="16879"/>
                  <a:pt x="4170" y="120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062825" y="3370500"/>
            <a:ext cx="775608" cy="1012954"/>
          </a:xfrm>
          <a:custGeom>
            <a:avLst/>
            <a:gdLst/>
            <a:ahLst/>
            <a:cxnLst/>
            <a:rect l="l" t="t" r="r" b="b"/>
            <a:pathLst>
              <a:path w="17277" h="22564" extrusionOk="0">
                <a:moveTo>
                  <a:pt x="9074" y="0"/>
                </a:moveTo>
                <a:cubicBezTo>
                  <a:pt x="8555" y="0"/>
                  <a:pt x="8010" y="60"/>
                  <a:pt x="7441" y="188"/>
                </a:cubicBezTo>
                <a:cubicBezTo>
                  <a:pt x="2543" y="1285"/>
                  <a:pt x="1" y="6692"/>
                  <a:pt x="54" y="12607"/>
                </a:cubicBezTo>
                <a:cubicBezTo>
                  <a:pt x="134" y="18683"/>
                  <a:pt x="3989" y="22189"/>
                  <a:pt x="8592" y="22564"/>
                </a:cubicBezTo>
                <a:cubicBezTo>
                  <a:pt x="14641" y="22082"/>
                  <a:pt x="16354" y="18388"/>
                  <a:pt x="16836" y="12312"/>
                </a:cubicBezTo>
                <a:cubicBezTo>
                  <a:pt x="17276" y="6737"/>
                  <a:pt x="14567" y="0"/>
                  <a:pt x="907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605425" y="342175"/>
            <a:ext cx="2052600" cy="2052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6412578" y="-640069"/>
            <a:ext cx="1962482" cy="1953284"/>
            <a:chOff x="386328" y="2672681"/>
            <a:chExt cx="1962482" cy="1953284"/>
          </a:xfrm>
        </p:grpSpPr>
        <p:sp>
          <p:nvSpPr>
            <p:cNvPr id="13" name="Google Shape;13;p2"/>
            <p:cNvSpPr/>
            <p:nvPr/>
          </p:nvSpPr>
          <p:spPr>
            <a:xfrm>
              <a:off x="602590" y="3031586"/>
              <a:ext cx="2321" cy="2364"/>
            </a:xfrm>
            <a:custGeom>
              <a:avLst/>
              <a:gdLst/>
              <a:ahLst/>
              <a:cxnLst/>
              <a:rect l="l" t="t" r="r" b="b"/>
              <a:pathLst>
                <a:path w="54" h="55" extrusionOk="0">
                  <a:moveTo>
                    <a:pt x="54" y="1"/>
                  </a:moveTo>
                  <a:cubicBezTo>
                    <a:pt x="27" y="27"/>
                    <a:pt x="27" y="27"/>
                    <a:pt x="0" y="54"/>
                  </a:cubicBezTo>
                  <a:lnTo>
                    <a:pt x="54" y="27"/>
                  </a:lnTo>
                  <a:lnTo>
                    <a:pt x="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86328" y="2672681"/>
              <a:ext cx="1962482" cy="1953284"/>
            </a:xfrm>
            <a:custGeom>
              <a:avLst/>
              <a:gdLst/>
              <a:ahLst/>
              <a:cxnLst/>
              <a:rect l="l" t="t" r="r" b="b"/>
              <a:pathLst>
                <a:path w="45663" h="45449" extrusionOk="0">
                  <a:moveTo>
                    <a:pt x="10947" y="4979"/>
                  </a:moveTo>
                  <a:lnTo>
                    <a:pt x="15605" y="7656"/>
                  </a:lnTo>
                  <a:lnTo>
                    <a:pt x="15605" y="13062"/>
                  </a:lnTo>
                  <a:lnTo>
                    <a:pt x="10947" y="15766"/>
                  </a:lnTo>
                  <a:lnTo>
                    <a:pt x="6263" y="13062"/>
                  </a:lnTo>
                  <a:lnTo>
                    <a:pt x="6263" y="7656"/>
                  </a:lnTo>
                  <a:lnTo>
                    <a:pt x="10947" y="4979"/>
                  </a:lnTo>
                  <a:close/>
                  <a:moveTo>
                    <a:pt x="20449" y="4979"/>
                  </a:moveTo>
                  <a:lnTo>
                    <a:pt x="25133" y="7656"/>
                  </a:lnTo>
                  <a:lnTo>
                    <a:pt x="25133" y="13062"/>
                  </a:lnTo>
                  <a:lnTo>
                    <a:pt x="20449" y="15766"/>
                  </a:lnTo>
                  <a:lnTo>
                    <a:pt x="15792" y="13062"/>
                  </a:lnTo>
                  <a:lnTo>
                    <a:pt x="15792" y="7656"/>
                  </a:lnTo>
                  <a:lnTo>
                    <a:pt x="20449" y="4979"/>
                  </a:lnTo>
                  <a:close/>
                  <a:moveTo>
                    <a:pt x="29978" y="4979"/>
                  </a:moveTo>
                  <a:lnTo>
                    <a:pt x="34635" y="7656"/>
                  </a:lnTo>
                  <a:lnTo>
                    <a:pt x="34635" y="13062"/>
                  </a:lnTo>
                  <a:lnTo>
                    <a:pt x="29978" y="15766"/>
                  </a:lnTo>
                  <a:lnTo>
                    <a:pt x="25294" y="13062"/>
                  </a:lnTo>
                  <a:lnTo>
                    <a:pt x="25294" y="7656"/>
                  </a:lnTo>
                  <a:lnTo>
                    <a:pt x="29978" y="4979"/>
                  </a:lnTo>
                  <a:close/>
                  <a:moveTo>
                    <a:pt x="6183" y="13196"/>
                  </a:moveTo>
                  <a:lnTo>
                    <a:pt x="10867" y="15899"/>
                  </a:lnTo>
                  <a:lnTo>
                    <a:pt x="10867" y="21306"/>
                  </a:lnTo>
                  <a:lnTo>
                    <a:pt x="6183" y="23983"/>
                  </a:lnTo>
                  <a:lnTo>
                    <a:pt x="1526" y="21306"/>
                  </a:lnTo>
                  <a:lnTo>
                    <a:pt x="1526" y="15899"/>
                  </a:lnTo>
                  <a:lnTo>
                    <a:pt x="6183" y="13196"/>
                  </a:lnTo>
                  <a:close/>
                  <a:moveTo>
                    <a:pt x="15712" y="13196"/>
                  </a:moveTo>
                  <a:lnTo>
                    <a:pt x="20369" y="15899"/>
                  </a:lnTo>
                  <a:lnTo>
                    <a:pt x="20369" y="21306"/>
                  </a:lnTo>
                  <a:lnTo>
                    <a:pt x="15712" y="23983"/>
                  </a:lnTo>
                  <a:lnTo>
                    <a:pt x="11028" y="21306"/>
                  </a:lnTo>
                  <a:lnTo>
                    <a:pt x="11028" y="15899"/>
                  </a:lnTo>
                  <a:lnTo>
                    <a:pt x="15712" y="13196"/>
                  </a:lnTo>
                  <a:close/>
                  <a:moveTo>
                    <a:pt x="25213" y="13196"/>
                  </a:moveTo>
                  <a:lnTo>
                    <a:pt x="29871" y="15899"/>
                  </a:lnTo>
                  <a:lnTo>
                    <a:pt x="29871" y="21306"/>
                  </a:lnTo>
                  <a:lnTo>
                    <a:pt x="25213" y="23983"/>
                  </a:lnTo>
                  <a:lnTo>
                    <a:pt x="20529" y="21306"/>
                  </a:lnTo>
                  <a:lnTo>
                    <a:pt x="20529" y="15899"/>
                  </a:lnTo>
                  <a:lnTo>
                    <a:pt x="25213" y="13196"/>
                  </a:lnTo>
                  <a:close/>
                  <a:moveTo>
                    <a:pt x="34715" y="13196"/>
                  </a:moveTo>
                  <a:lnTo>
                    <a:pt x="39399" y="15899"/>
                  </a:lnTo>
                  <a:lnTo>
                    <a:pt x="39399" y="21306"/>
                  </a:lnTo>
                  <a:lnTo>
                    <a:pt x="34715" y="23983"/>
                  </a:lnTo>
                  <a:lnTo>
                    <a:pt x="30058" y="21306"/>
                  </a:lnTo>
                  <a:lnTo>
                    <a:pt x="30058" y="15899"/>
                  </a:lnTo>
                  <a:lnTo>
                    <a:pt x="34715" y="13196"/>
                  </a:lnTo>
                  <a:close/>
                  <a:moveTo>
                    <a:pt x="10947" y="21440"/>
                  </a:moveTo>
                  <a:lnTo>
                    <a:pt x="15605" y="24143"/>
                  </a:lnTo>
                  <a:lnTo>
                    <a:pt x="15605" y="29523"/>
                  </a:lnTo>
                  <a:lnTo>
                    <a:pt x="10947" y="32226"/>
                  </a:lnTo>
                  <a:lnTo>
                    <a:pt x="6263" y="29523"/>
                  </a:lnTo>
                  <a:lnTo>
                    <a:pt x="6263" y="24143"/>
                  </a:lnTo>
                  <a:lnTo>
                    <a:pt x="10947" y="21440"/>
                  </a:lnTo>
                  <a:close/>
                  <a:moveTo>
                    <a:pt x="20449" y="21440"/>
                  </a:moveTo>
                  <a:lnTo>
                    <a:pt x="25133" y="24143"/>
                  </a:lnTo>
                  <a:lnTo>
                    <a:pt x="25133" y="29523"/>
                  </a:lnTo>
                  <a:lnTo>
                    <a:pt x="20449" y="32226"/>
                  </a:lnTo>
                  <a:lnTo>
                    <a:pt x="15792" y="29523"/>
                  </a:lnTo>
                  <a:lnTo>
                    <a:pt x="15792" y="24143"/>
                  </a:lnTo>
                  <a:lnTo>
                    <a:pt x="20449" y="21440"/>
                  </a:lnTo>
                  <a:close/>
                  <a:moveTo>
                    <a:pt x="29978" y="21440"/>
                  </a:moveTo>
                  <a:lnTo>
                    <a:pt x="34635" y="24143"/>
                  </a:lnTo>
                  <a:lnTo>
                    <a:pt x="34635" y="29523"/>
                  </a:lnTo>
                  <a:lnTo>
                    <a:pt x="29978" y="32226"/>
                  </a:lnTo>
                  <a:lnTo>
                    <a:pt x="25294" y="29523"/>
                  </a:lnTo>
                  <a:lnTo>
                    <a:pt x="25294" y="24143"/>
                  </a:lnTo>
                  <a:lnTo>
                    <a:pt x="29978" y="21440"/>
                  </a:lnTo>
                  <a:close/>
                  <a:moveTo>
                    <a:pt x="39480" y="21440"/>
                  </a:moveTo>
                  <a:lnTo>
                    <a:pt x="44137" y="24143"/>
                  </a:lnTo>
                  <a:lnTo>
                    <a:pt x="44137" y="29523"/>
                  </a:lnTo>
                  <a:lnTo>
                    <a:pt x="39480" y="32226"/>
                  </a:lnTo>
                  <a:lnTo>
                    <a:pt x="34796" y="29523"/>
                  </a:lnTo>
                  <a:lnTo>
                    <a:pt x="34796" y="24143"/>
                  </a:lnTo>
                  <a:lnTo>
                    <a:pt x="39480" y="21440"/>
                  </a:lnTo>
                  <a:close/>
                  <a:moveTo>
                    <a:pt x="15712" y="29684"/>
                  </a:moveTo>
                  <a:lnTo>
                    <a:pt x="20369" y="32387"/>
                  </a:lnTo>
                  <a:lnTo>
                    <a:pt x="20369" y="37767"/>
                  </a:lnTo>
                  <a:lnTo>
                    <a:pt x="15712" y="40470"/>
                  </a:lnTo>
                  <a:lnTo>
                    <a:pt x="11028" y="37767"/>
                  </a:lnTo>
                  <a:lnTo>
                    <a:pt x="11028" y="32387"/>
                  </a:lnTo>
                  <a:lnTo>
                    <a:pt x="15712" y="29684"/>
                  </a:lnTo>
                  <a:close/>
                  <a:moveTo>
                    <a:pt x="25213" y="29684"/>
                  </a:moveTo>
                  <a:lnTo>
                    <a:pt x="29871" y="32387"/>
                  </a:lnTo>
                  <a:lnTo>
                    <a:pt x="29871" y="37767"/>
                  </a:lnTo>
                  <a:lnTo>
                    <a:pt x="25213" y="40470"/>
                  </a:lnTo>
                  <a:lnTo>
                    <a:pt x="20529" y="37767"/>
                  </a:lnTo>
                  <a:lnTo>
                    <a:pt x="20529" y="32387"/>
                  </a:lnTo>
                  <a:lnTo>
                    <a:pt x="25213" y="29684"/>
                  </a:lnTo>
                  <a:close/>
                  <a:moveTo>
                    <a:pt x="34715" y="29684"/>
                  </a:moveTo>
                  <a:lnTo>
                    <a:pt x="39399" y="32387"/>
                  </a:lnTo>
                  <a:lnTo>
                    <a:pt x="39399" y="37767"/>
                  </a:lnTo>
                  <a:lnTo>
                    <a:pt x="34715" y="40470"/>
                  </a:lnTo>
                  <a:lnTo>
                    <a:pt x="30058" y="37767"/>
                  </a:lnTo>
                  <a:lnTo>
                    <a:pt x="30058" y="32387"/>
                  </a:lnTo>
                  <a:lnTo>
                    <a:pt x="34715" y="29684"/>
                  </a:lnTo>
                  <a:close/>
                  <a:moveTo>
                    <a:pt x="20369" y="1"/>
                  </a:moveTo>
                  <a:lnTo>
                    <a:pt x="20369" y="4818"/>
                  </a:lnTo>
                  <a:lnTo>
                    <a:pt x="15712" y="7522"/>
                  </a:lnTo>
                  <a:lnTo>
                    <a:pt x="11028" y="4818"/>
                  </a:lnTo>
                  <a:lnTo>
                    <a:pt x="11028" y="3159"/>
                  </a:lnTo>
                  <a:cubicBezTo>
                    <a:pt x="10974" y="3186"/>
                    <a:pt x="10921" y="3239"/>
                    <a:pt x="10867" y="3266"/>
                  </a:cubicBezTo>
                  <a:lnTo>
                    <a:pt x="10867" y="4818"/>
                  </a:lnTo>
                  <a:lnTo>
                    <a:pt x="6183" y="7522"/>
                  </a:lnTo>
                  <a:lnTo>
                    <a:pt x="5915" y="7361"/>
                  </a:lnTo>
                  <a:cubicBezTo>
                    <a:pt x="5889" y="7415"/>
                    <a:pt x="5835" y="7442"/>
                    <a:pt x="5808" y="7495"/>
                  </a:cubicBezTo>
                  <a:lnTo>
                    <a:pt x="6103" y="7656"/>
                  </a:lnTo>
                  <a:lnTo>
                    <a:pt x="6103" y="13062"/>
                  </a:lnTo>
                  <a:lnTo>
                    <a:pt x="1419" y="15766"/>
                  </a:lnTo>
                  <a:lnTo>
                    <a:pt x="1124" y="15578"/>
                  </a:lnTo>
                  <a:cubicBezTo>
                    <a:pt x="1124" y="15632"/>
                    <a:pt x="1098" y="15685"/>
                    <a:pt x="1071" y="15739"/>
                  </a:cubicBezTo>
                  <a:lnTo>
                    <a:pt x="1338" y="15899"/>
                  </a:lnTo>
                  <a:lnTo>
                    <a:pt x="1338" y="21306"/>
                  </a:lnTo>
                  <a:lnTo>
                    <a:pt x="0" y="22082"/>
                  </a:lnTo>
                  <a:cubicBezTo>
                    <a:pt x="0" y="22136"/>
                    <a:pt x="0" y="22216"/>
                    <a:pt x="0" y="22270"/>
                  </a:cubicBezTo>
                  <a:lnTo>
                    <a:pt x="1419" y="21440"/>
                  </a:lnTo>
                  <a:lnTo>
                    <a:pt x="6103" y="24143"/>
                  </a:lnTo>
                  <a:lnTo>
                    <a:pt x="6103" y="29523"/>
                  </a:lnTo>
                  <a:lnTo>
                    <a:pt x="1927" y="31932"/>
                  </a:lnTo>
                  <a:cubicBezTo>
                    <a:pt x="1954" y="31986"/>
                    <a:pt x="1981" y="32039"/>
                    <a:pt x="2008" y="32093"/>
                  </a:cubicBezTo>
                  <a:lnTo>
                    <a:pt x="6183" y="29684"/>
                  </a:lnTo>
                  <a:lnTo>
                    <a:pt x="10867" y="32387"/>
                  </a:lnTo>
                  <a:lnTo>
                    <a:pt x="10867" y="37767"/>
                  </a:lnTo>
                  <a:lnTo>
                    <a:pt x="7548" y="39694"/>
                  </a:lnTo>
                  <a:cubicBezTo>
                    <a:pt x="7575" y="39721"/>
                    <a:pt x="7628" y="39774"/>
                    <a:pt x="7682" y="39801"/>
                  </a:cubicBezTo>
                  <a:lnTo>
                    <a:pt x="10947" y="37928"/>
                  </a:lnTo>
                  <a:lnTo>
                    <a:pt x="15605" y="40631"/>
                  </a:lnTo>
                  <a:lnTo>
                    <a:pt x="15605" y="44405"/>
                  </a:lnTo>
                  <a:cubicBezTo>
                    <a:pt x="15658" y="44405"/>
                    <a:pt x="15738" y="44432"/>
                    <a:pt x="15792" y="44458"/>
                  </a:cubicBezTo>
                  <a:lnTo>
                    <a:pt x="15792" y="40631"/>
                  </a:lnTo>
                  <a:lnTo>
                    <a:pt x="20449" y="37928"/>
                  </a:lnTo>
                  <a:lnTo>
                    <a:pt x="25133" y="40631"/>
                  </a:lnTo>
                  <a:lnTo>
                    <a:pt x="25133" y="45449"/>
                  </a:lnTo>
                  <a:cubicBezTo>
                    <a:pt x="25187" y="45449"/>
                    <a:pt x="25240" y="45449"/>
                    <a:pt x="25294" y="45422"/>
                  </a:cubicBezTo>
                  <a:lnTo>
                    <a:pt x="25294" y="40631"/>
                  </a:lnTo>
                  <a:lnTo>
                    <a:pt x="29978" y="37928"/>
                  </a:lnTo>
                  <a:lnTo>
                    <a:pt x="34635" y="40631"/>
                  </a:lnTo>
                  <a:lnTo>
                    <a:pt x="34635" y="42290"/>
                  </a:lnTo>
                  <a:cubicBezTo>
                    <a:pt x="34688" y="42237"/>
                    <a:pt x="34742" y="42210"/>
                    <a:pt x="34796" y="42183"/>
                  </a:cubicBezTo>
                  <a:lnTo>
                    <a:pt x="34796" y="40631"/>
                  </a:lnTo>
                  <a:lnTo>
                    <a:pt x="39480" y="37928"/>
                  </a:lnTo>
                  <a:lnTo>
                    <a:pt x="39747" y="38088"/>
                  </a:lnTo>
                  <a:cubicBezTo>
                    <a:pt x="39774" y="38035"/>
                    <a:pt x="39827" y="37981"/>
                    <a:pt x="39854" y="37954"/>
                  </a:cubicBezTo>
                  <a:lnTo>
                    <a:pt x="39560" y="37767"/>
                  </a:lnTo>
                  <a:lnTo>
                    <a:pt x="39560" y="32387"/>
                  </a:lnTo>
                  <a:lnTo>
                    <a:pt x="44244" y="29684"/>
                  </a:lnTo>
                  <a:lnTo>
                    <a:pt x="44538" y="29871"/>
                  </a:lnTo>
                  <a:cubicBezTo>
                    <a:pt x="44565" y="29791"/>
                    <a:pt x="44565" y="29737"/>
                    <a:pt x="44592" y="29684"/>
                  </a:cubicBezTo>
                  <a:lnTo>
                    <a:pt x="44324" y="29523"/>
                  </a:lnTo>
                  <a:lnTo>
                    <a:pt x="44324" y="24143"/>
                  </a:lnTo>
                  <a:lnTo>
                    <a:pt x="45662" y="23367"/>
                  </a:lnTo>
                  <a:cubicBezTo>
                    <a:pt x="45662" y="23314"/>
                    <a:pt x="45662" y="23233"/>
                    <a:pt x="45662" y="23153"/>
                  </a:cubicBezTo>
                  <a:lnTo>
                    <a:pt x="44244" y="23983"/>
                  </a:lnTo>
                  <a:lnTo>
                    <a:pt x="39560" y="21306"/>
                  </a:lnTo>
                  <a:lnTo>
                    <a:pt x="39560" y="15899"/>
                  </a:lnTo>
                  <a:lnTo>
                    <a:pt x="43735" y="13491"/>
                  </a:lnTo>
                  <a:cubicBezTo>
                    <a:pt x="43709" y="13437"/>
                    <a:pt x="43682" y="13383"/>
                    <a:pt x="43655" y="13330"/>
                  </a:cubicBezTo>
                  <a:lnTo>
                    <a:pt x="39480" y="15766"/>
                  </a:lnTo>
                  <a:lnTo>
                    <a:pt x="34796" y="13062"/>
                  </a:lnTo>
                  <a:lnTo>
                    <a:pt x="34796" y="7656"/>
                  </a:lnTo>
                  <a:lnTo>
                    <a:pt x="38114" y="5755"/>
                  </a:lnTo>
                  <a:cubicBezTo>
                    <a:pt x="38088" y="5702"/>
                    <a:pt x="38034" y="5675"/>
                    <a:pt x="37981" y="5621"/>
                  </a:cubicBezTo>
                  <a:lnTo>
                    <a:pt x="34715" y="7522"/>
                  </a:lnTo>
                  <a:lnTo>
                    <a:pt x="30058" y="4818"/>
                  </a:lnTo>
                  <a:lnTo>
                    <a:pt x="30058" y="1045"/>
                  </a:lnTo>
                  <a:cubicBezTo>
                    <a:pt x="30004" y="1018"/>
                    <a:pt x="29951" y="1018"/>
                    <a:pt x="29871" y="991"/>
                  </a:cubicBezTo>
                  <a:lnTo>
                    <a:pt x="29871" y="4818"/>
                  </a:lnTo>
                  <a:lnTo>
                    <a:pt x="25213" y="7522"/>
                  </a:lnTo>
                  <a:lnTo>
                    <a:pt x="20529" y="4818"/>
                  </a:lnTo>
                  <a:lnTo>
                    <a:pt x="205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95817" y="2846396"/>
              <a:ext cx="10401" cy="8080"/>
            </a:xfrm>
            <a:custGeom>
              <a:avLst/>
              <a:gdLst/>
              <a:ahLst/>
              <a:cxnLst/>
              <a:rect l="l" t="t" r="r" b="b"/>
              <a:pathLst>
                <a:path w="242" h="188" extrusionOk="0">
                  <a:moveTo>
                    <a:pt x="161" y="0"/>
                  </a:moveTo>
                  <a:cubicBezTo>
                    <a:pt x="108" y="27"/>
                    <a:pt x="54" y="81"/>
                    <a:pt x="1" y="107"/>
                  </a:cubicBezTo>
                  <a:lnTo>
                    <a:pt x="161" y="188"/>
                  </a:lnTo>
                  <a:lnTo>
                    <a:pt x="242" y="54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906269" y="2679600"/>
              <a:ext cx="308321" cy="260014"/>
            </a:xfrm>
            <a:custGeom>
              <a:avLst/>
              <a:gdLst/>
              <a:ahLst/>
              <a:cxnLst/>
              <a:rect l="l" t="t" r="r" b="b"/>
              <a:pathLst>
                <a:path w="7174" h="6050" extrusionOk="0">
                  <a:moveTo>
                    <a:pt x="7173" y="0"/>
                  </a:moveTo>
                  <a:lnTo>
                    <a:pt x="7173" y="0"/>
                  </a:lnTo>
                  <a:cubicBezTo>
                    <a:pt x="7013" y="27"/>
                    <a:pt x="6852" y="54"/>
                    <a:pt x="6692" y="81"/>
                  </a:cubicBezTo>
                  <a:lnTo>
                    <a:pt x="3667" y="1794"/>
                  </a:lnTo>
                  <a:lnTo>
                    <a:pt x="3667" y="830"/>
                  </a:lnTo>
                  <a:cubicBezTo>
                    <a:pt x="3614" y="857"/>
                    <a:pt x="3560" y="857"/>
                    <a:pt x="3507" y="884"/>
                  </a:cubicBezTo>
                  <a:lnTo>
                    <a:pt x="3507" y="1794"/>
                  </a:lnTo>
                  <a:lnTo>
                    <a:pt x="2516" y="1231"/>
                  </a:lnTo>
                  <a:cubicBezTo>
                    <a:pt x="2463" y="1258"/>
                    <a:pt x="2382" y="1285"/>
                    <a:pt x="2329" y="1312"/>
                  </a:cubicBezTo>
                  <a:lnTo>
                    <a:pt x="3426" y="1954"/>
                  </a:lnTo>
                  <a:lnTo>
                    <a:pt x="0" y="3935"/>
                  </a:lnTo>
                  <a:lnTo>
                    <a:pt x="81" y="4069"/>
                  </a:lnTo>
                  <a:lnTo>
                    <a:pt x="3507" y="2115"/>
                  </a:lnTo>
                  <a:lnTo>
                    <a:pt x="3507" y="6049"/>
                  </a:lnTo>
                  <a:lnTo>
                    <a:pt x="3667" y="6049"/>
                  </a:lnTo>
                  <a:lnTo>
                    <a:pt x="3667" y="2115"/>
                  </a:lnTo>
                  <a:lnTo>
                    <a:pt x="7093" y="4069"/>
                  </a:lnTo>
                  <a:lnTo>
                    <a:pt x="7173" y="3935"/>
                  </a:lnTo>
                  <a:lnTo>
                    <a:pt x="3774" y="1954"/>
                  </a:lnTo>
                  <a:lnTo>
                    <a:pt x="71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314642" y="2672681"/>
              <a:ext cx="309481" cy="266933"/>
            </a:xfrm>
            <a:custGeom>
              <a:avLst/>
              <a:gdLst/>
              <a:ahLst/>
              <a:cxnLst/>
              <a:rect l="l" t="t" r="r" b="b"/>
              <a:pathLst>
                <a:path w="7201" h="6211" extrusionOk="0">
                  <a:moveTo>
                    <a:pt x="107" y="1"/>
                  </a:moveTo>
                  <a:lnTo>
                    <a:pt x="0" y="134"/>
                  </a:lnTo>
                  <a:lnTo>
                    <a:pt x="3426" y="2115"/>
                  </a:lnTo>
                  <a:lnTo>
                    <a:pt x="0" y="4096"/>
                  </a:lnTo>
                  <a:lnTo>
                    <a:pt x="107" y="4230"/>
                  </a:lnTo>
                  <a:lnTo>
                    <a:pt x="3506" y="2276"/>
                  </a:lnTo>
                  <a:lnTo>
                    <a:pt x="3506" y="6210"/>
                  </a:lnTo>
                  <a:lnTo>
                    <a:pt x="3694" y="6210"/>
                  </a:lnTo>
                  <a:lnTo>
                    <a:pt x="3694" y="2276"/>
                  </a:lnTo>
                  <a:lnTo>
                    <a:pt x="7093" y="4230"/>
                  </a:lnTo>
                  <a:lnTo>
                    <a:pt x="7200" y="4096"/>
                  </a:lnTo>
                  <a:lnTo>
                    <a:pt x="3774" y="2115"/>
                  </a:lnTo>
                  <a:lnTo>
                    <a:pt x="6558" y="509"/>
                  </a:lnTo>
                  <a:cubicBezTo>
                    <a:pt x="6477" y="482"/>
                    <a:pt x="6397" y="456"/>
                    <a:pt x="6317" y="456"/>
                  </a:cubicBezTo>
                  <a:lnTo>
                    <a:pt x="3694" y="1955"/>
                  </a:lnTo>
                  <a:lnTo>
                    <a:pt x="3694" y="1"/>
                  </a:lnTo>
                  <a:lnTo>
                    <a:pt x="3506" y="1"/>
                  </a:lnTo>
                  <a:lnTo>
                    <a:pt x="3506" y="1955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724131" y="2785411"/>
              <a:ext cx="117372" cy="69065"/>
            </a:xfrm>
            <a:custGeom>
              <a:avLst/>
              <a:gdLst/>
              <a:ahLst/>
              <a:cxnLst/>
              <a:rect l="l" t="t" r="r" b="b"/>
              <a:pathLst>
                <a:path w="2731" h="1607" extrusionOk="0">
                  <a:moveTo>
                    <a:pt x="2543" y="1"/>
                  </a:moveTo>
                  <a:lnTo>
                    <a:pt x="1" y="1473"/>
                  </a:lnTo>
                  <a:lnTo>
                    <a:pt x="81" y="1607"/>
                  </a:lnTo>
                  <a:lnTo>
                    <a:pt x="2731" y="81"/>
                  </a:lnTo>
                  <a:cubicBezTo>
                    <a:pt x="2677" y="54"/>
                    <a:pt x="2597" y="27"/>
                    <a:pt x="2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874810" y="2808447"/>
              <a:ext cx="6962" cy="131167"/>
            </a:xfrm>
            <a:custGeom>
              <a:avLst/>
              <a:gdLst/>
              <a:ahLst/>
              <a:cxnLst/>
              <a:rect l="l" t="t" r="r" b="b"/>
              <a:pathLst>
                <a:path w="162" h="3052" extrusionOk="0">
                  <a:moveTo>
                    <a:pt x="1" y="0"/>
                  </a:moveTo>
                  <a:lnTo>
                    <a:pt x="1" y="3051"/>
                  </a:lnTo>
                  <a:lnTo>
                    <a:pt x="162" y="3051"/>
                  </a:lnTo>
                  <a:lnTo>
                    <a:pt x="162" y="107"/>
                  </a:lnTo>
                  <a:cubicBezTo>
                    <a:pt x="108" y="54"/>
                    <a:pt x="54" y="2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51868" y="3289279"/>
              <a:ext cx="2364" cy="4642"/>
            </a:xfrm>
            <a:custGeom>
              <a:avLst/>
              <a:gdLst/>
              <a:ahLst/>
              <a:cxnLst/>
              <a:rect l="l" t="t" r="r" b="b"/>
              <a:pathLst>
                <a:path w="55" h="108" extrusionOk="0">
                  <a:moveTo>
                    <a:pt x="54" y="0"/>
                  </a:moveTo>
                  <a:cubicBezTo>
                    <a:pt x="28" y="27"/>
                    <a:pt x="28" y="54"/>
                    <a:pt x="1" y="107"/>
                  </a:cubicBezTo>
                  <a:lnTo>
                    <a:pt x="54" y="10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6292" y="3153513"/>
              <a:ext cx="88620" cy="55269"/>
            </a:xfrm>
            <a:custGeom>
              <a:avLst/>
              <a:gdLst/>
              <a:ahLst/>
              <a:cxnLst/>
              <a:rect l="l" t="t" r="r" b="b"/>
              <a:pathLst>
                <a:path w="2062" h="1286" extrusionOk="0">
                  <a:moveTo>
                    <a:pt x="81" y="1"/>
                  </a:moveTo>
                  <a:cubicBezTo>
                    <a:pt x="54" y="54"/>
                    <a:pt x="27" y="108"/>
                    <a:pt x="1" y="135"/>
                  </a:cubicBezTo>
                  <a:lnTo>
                    <a:pt x="1981" y="1285"/>
                  </a:lnTo>
                  <a:lnTo>
                    <a:pt x="2062" y="1125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04963" y="2940732"/>
              <a:ext cx="308321" cy="353189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217"/>
                  </a:lnTo>
                  <a:lnTo>
                    <a:pt x="3667" y="8217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113335" y="2940732"/>
              <a:ext cx="309481" cy="35202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80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0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41"/>
                  </a:lnTo>
                  <a:lnTo>
                    <a:pt x="7093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522825" y="2940732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480" y="3961"/>
                  </a:lnTo>
                  <a:lnTo>
                    <a:pt x="81" y="1981"/>
                  </a:lnTo>
                  <a:lnTo>
                    <a:pt x="1" y="2141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36"/>
                  </a:lnTo>
                  <a:lnTo>
                    <a:pt x="3480" y="4256"/>
                  </a:lnTo>
                  <a:lnTo>
                    <a:pt x="3480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931197" y="2975243"/>
              <a:ext cx="308321" cy="317518"/>
            </a:xfrm>
            <a:custGeom>
              <a:avLst/>
              <a:gdLst/>
              <a:ahLst/>
              <a:cxnLst/>
              <a:rect l="l" t="t" r="r" b="b"/>
              <a:pathLst>
                <a:path w="7174" h="7388" extrusionOk="0">
                  <a:moveTo>
                    <a:pt x="3507" y="0"/>
                  </a:moveTo>
                  <a:lnTo>
                    <a:pt x="3507" y="3158"/>
                  </a:lnTo>
                  <a:lnTo>
                    <a:pt x="81" y="1178"/>
                  </a:lnTo>
                  <a:lnTo>
                    <a:pt x="0" y="1312"/>
                  </a:lnTo>
                  <a:lnTo>
                    <a:pt x="3426" y="3292"/>
                  </a:lnTo>
                  <a:lnTo>
                    <a:pt x="0" y="5273"/>
                  </a:lnTo>
                  <a:lnTo>
                    <a:pt x="81" y="5433"/>
                  </a:lnTo>
                  <a:lnTo>
                    <a:pt x="3507" y="3453"/>
                  </a:lnTo>
                  <a:lnTo>
                    <a:pt x="3507" y="7387"/>
                  </a:lnTo>
                  <a:lnTo>
                    <a:pt x="3667" y="7387"/>
                  </a:lnTo>
                  <a:lnTo>
                    <a:pt x="3667" y="3453"/>
                  </a:lnTo>
                  <a:lnTo>
                    <a:pt x="7093" y="5407"/>
                  </a:lnTo>
                  <a:lnTo>
                    <a:pt x="7174" y="5273"/>
                  </a:lnTo>
                  <a:lnTo>
                    <a:pt x="3748" y="3292"/>
                  </a:lnTo>
                  <a:lnTo>
                    <a:pt x="5434" y="2329"/>
                  </a:lnTo>
                  <a:cubicBezTo>
                    <a:pt x="5380" y="2302"/>
                    <a:pt x="5354" y="2248"/>
                    <a:pt x="5327" y="2195"/>
                  </a:cubicBezTo>
                  <a:lnTo>
                    <a:pt x="3667" y="3158"/>
                  </a:lnTo>
                  <a:lnTo>
                    <a:pt x="3667" y="187"/>
                  </a:lnTo>
                  <a:cubicBezTo>
                    <a:pt x="3614" y="134"/>
                    <a:pt x="3560" y="80"/>
                    <a:pt x="3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89766" y="3559565"/>
              <a:ext cx="8080" cy="10401"/>
            </a:xfrm>
            <a:custGeom>
              <a:avLst/>
              <a:gdLst/>
              <a:ahLst/>
              <a:cxnLst/>
              <a:rect l="l" t="t" r="r" b="b"/>
              <a:pathLst>
                <a:path w="188" h="242" extrusionOk="0">
                  <a:moveTo>
                    <a:pt x="1" y="1"/>
                  </a:moveTo>
                  <a:cubicBezTo>
                    <a:pt x="1" y="54"/>
                    <a:pt x="1" y="135"/>
                    <a:pt x="1" y="188"/>
                  </a:cubicBezTo>
                  <a:lnTo>
                    <a:pt x="108" y="242"/>
                  </a:lnTo>
                  <a:lnTo>
                    <a:pt x="188" y="1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97897" y="3303075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906269" y="3303075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3" y="6049"/>
                  </a:lnTo>
                  <a:lnTo>
                    <a:pt x="3774" y="4095"/>
                  </a:lnTo>
                  <a:lnTo>
                    <a:pt x="7173" y="2115"/>
                  </a:lnTo>
                  <a:lnTo>
                    <a:pt x="7093" y="1954"/>
                  </a:lnTo>
                  <a:lnTo>
                    <a:pt x="3667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314642" y="3303075"/>
              <a:ext cx="309481" cy="35202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35"/>
                  </a:lnTo>
                  <a:lnTo>
                    <a:pt x="107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107" y="6210"/>
                  </a:lnTo>
                  <a:lnTo>
                    <a:pt x="3506" y="4229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29"/>
                  </a:lnTo>
                  <a:lnTo>
                    <a:pt x="7093" y="6210"/>
                  </a:lnTo>
                  <a:lnTo>
                    <a:pt x="7200" y="6049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54"/>
                  </a:lnTo>
                  <a:lnTo>
                    <a:pt x="3694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724131" y="3301915"/>
              <a:ext cx="308321" cy="353189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122"/>
                  </a:lnTo>
                  <a:lnTo>
                    <a:pt x="1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8" y="8218"/>
                  </a:lnTo>
                  <a:lnTo>
                    <a:pt x="3668" y="4256"/>
                  </a:lnTo>
                  <a:lnTo>
                    <a:pt x="7094" y="6237"/>
                  </a:lnTo>
                  <a:lnTo>
                    <a:pt x="7174" y="6076"/>
                  </a:lnTo>
                  <a:lnTo>
                    <a:pt x="3748" y="4122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132503" y="3301915"/>
              <a:ext cx="207109" cy="353189"/>
            </a:xfrm>
            <a:custGeom>
              <a:avLst/>
              <a:gdLst/>
              <a:ahLst/>
              <a:cxnLst/>
              <a:rect l="l" t="t" r="r" b="b"/>
              <a:pathLst>
                <a:path w="4819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7" y="8218"/>
                  </a:lnTo>
                  <a:lnTo>
                    <a:pt x="3667" y="4256"/>
                  </a:lnTo>
                  <a:lnTo>
                    <a:pt x="4818" y="4925"/>
                  </a:lnTo>
                  <a:cubicBezTo>
                    <a:pt x="4818" y="4845"/>
                    <a:pt x="4818" y="4765"/>
                    <a:pt x="4792" y="4711"/>
                  </a:cubicBezTo>
                  <a:lnTo>
                    <a:pt x="3774" y="4096"/>
                  </a:lnTo>
                  <a:lnTo>
                    <a:pt x="4604" y="3614"/>
                  </a:lnTo>
                  <a:cubicBezTo>
                    <a:pt x="4604" y="3560"/>
                    <a:pt x="4577" y="3507"/>
                    <a:pt x="4577" y="3453"/>
                  </a:cubicBezTo>
                  <a:lnTo>
                    <a:pt x="3667" y="3962"/>
                  </a:lnTo>
                  <a:lnTo>
                    <a:pt x="3667" y="295"/>
                  </a:lnTo>
                  <a:cubicBezTo>
                    <a:pt x="3641" y="188"/>
                    <a:pt x="3614" y="108"/>
                    <a:pt x="3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95525" y="3644703"/>
              <a:ext cx="209386" cy="352029"/>
            </a:xfrm>
            <a:custGeom>
              <a:avLst/>
              <a:gdLst/>
              <a:ahLst/>
              <a:cxnLst/>
              <a:rect l="l" t="t" r="r" b="b"/>
              <a:pathLst>
                <a:path w="4872" h="8191" extrusionOk="0">
                  <a:moveTo>
                    <a:pt x="1205" y="1"/>
                  </a:moveTo>
                  <a:lnTo>
                    <a:pt x="1205" y="3935"/>
                  </a:lnTo>
                  <a:lnTo>
                    <a:pt x="0" y="3266"/>
                  </a:lnTo>
                  <a:lnTo>
                    <a:pt x="0" y="3266"/>
                  </a:lnTo>
                  <a:cubicBezTo>
                    <a:pt x="0" y="3320"/>
                    <a:pt x="27" y="3400"/>
                    <a:pt x="27" y="3480"/>
                  </a:cubicBezTo>
                  <a:lnTo>
                    <a:pt x="1098" y="4096"/>
                  </a:lnTo>
                  <a:lnTo>
                    <a:pt x="214" y="4604"/>
                  </a:lnTo>
                  <a:cubicBezTo>
                    <a:pt x="241" y="4658"/>
                    <a:pt x="241" y="4738"/>
                    <a:pt x="268" y="4792"/>
                  </a:cubicBezTo>
                  <a:lnTo>
                    <a:pt x="1205" y="4256"/>
                  </a:lnTo>
                  <a:lnTo>
                    <a:pt x="1205" y="8030"/>
                  </a:lnTo>
                  <a:cubicBezTo>
                    <a:pt x="1205" y="8084"/>
                    <a:pt x="1232" y="8137"/>
                    <a:pt x="1258" y="8191"/>
                  </a:cubicBezTo>
                  <a:lnTo>
                    <a:pt x="1365" y="8191"/>
                  </a:lnTo>
                  <a:lnTo>
                    <a:pt x="1365" y="4256"/>
                  </a:lnTo>
                  <a:lnTo>
                    <a:pt x="4791" y="6210"/>
                  </a:lnTo>
                  <a:lnTo>
                    <a:pt x="4872" y="6076"/>
                  </a:lnTo>
                  <a:lnTo>
                    <a:pt x="1446" y="4096"/>
                  </a:lnTo>
                  <a:lnTo>
                    <a:pt x="4872" y="2115"/>
                  </a:lnTo>
                  <a:lnTo>
                    <a:pt x="4791" y="1981"/>
                  </a:lnTo>
                  <a:lnTo>
                    <a:pt x="1365" y="3935"/>
                  </a:lnTo>
                  <a:lnTo>
                    <a:pt x="136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04963" y="3644703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56"/>
                  </a:lnTo>
                  <a:lnTo>
                    <a:pt x="7093" y="6210"/>
                  </a:lnTo>
                  <a:lnTo>
                    <a:pt x="7173" y="6076"/>
                  </a:lnTo>
                  <a:lnTo>
                    <a:pt x="3774" y="4096"/>
                  </a:lnTo>
                  <a:lnTo>
                    <a:pt x="7173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113335" y="3644703"/>
              <a:ext cx="309481" cy="35202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1"/>
                  </a:moveTo>
                  <a:lnTo>
                    <a:pt x="3506" y="3935"/>
                  </a:lnTo>
                  <a:lnTo>
                    <a:pt x="80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0" y="6210"/>
                  </a:lnTo>
                  <a:lnTo>
                    <a:pt x="3506" y="4230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30"/>
                  </a:lnTo>
                  <a:lnTo>
                    <a:pt x="7093" y="6210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15"/>
                  </a:lnTo>
                  <a:lnTo>
                    <a:pt x="7093" y="1981"/>
                  </a:lnTo>
                  <a:lnTo>
                    <a:pt x="3694" y="3935"/>
                  </a:lnTo>
                  <a:lnTo>
                    <a:pt x="36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522825" y="3644703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1" y="2115"/>
                  </a:lnTo>
                  <a:lnTo>
                    <a:pt x="3400" y="4096"/>
                  </a:lnTo>
                  <a:lnTo>
                    <a:pt x="1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480" y="8191"/>
                  </a:lnTo>
                  <a:lnTo>
                    <a:pt x="3668" y="8191"/>
                  </a:lnTo>
                  <a:lnTo>
                    <a:pt x="3668" y="4230"/>
                  </a:lnTo>
                  <a:lnTo>
                    <a:pt x="7094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4" y="1955"/>
                  </a:lnTo>
                  <a:lnTo>
                    <a:pt x="3668" y="3935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931197" y="3644703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30"/>
                  </a:lnTo>
                  <a:lnTo>
                    <a:pt x="7093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3" y="1955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339569" y="3728681"/>
              <a:ext cx="6919" cy="10401"/>
            </a:xfrm>
            <a:custGeom>
              <a:avLst/>
              <a:gdLst/>
              <a:ahLst/>
              <a:cxnLst/>
              <a:rect l="l" t="t" r="r" b="b"/>
              <a:pathLst>
                <a:path w="161" h="242" extrusionOk="0">
                  <a:moveTo>
                    <a:pt x="81" y="1"/>
                  </a:moveTo>
                  <a:lnTo>
                    <a:pt x="0" y="161"/>
                  </a:lnTo>
                  <a:lnTo>
                    <a:pt x="134" y="241"/>
                  </a:lnTo>
                  <a:cubicBezTo>
                    <a:pt x="134" y="161"/>
                    <a:pt x="134" y="108"/>
                    <a:pt x="161" y="27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97897" y="4010528"/>
              <a:ext cx="308321" cy="314080"/>
            </a:xfrm>
            <a:custGeom>
              <a:avLst/>
              <a:gdLst/>
              <a:ahLst/>
              <a:cxnLst/>
              <a:rect l="l" t="t" r="r" b="b"/>
              <a:pathLst>
                <a:path w="7174" h="730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1767" y="5059"/>
                  </a:lnTo>
                  <a:cubicBezTo>
                    <a:pt x="1821" y="5086"/>
                    <a:pt x="1847" y="5139"/>
                    <a:pt x="1874" y="5193"/>
                  </a:cubicBezTo>
                  <a:lnTo>
                    <a:pt x="3507" y="4256"/>
                  </a:lnTo>
                  <a:lnTo>
                    <a:pt x="3507" y="7120"/>
                  </a:lnTo>
                  <a:cubicBezTo>
                    <a:pt x="3560" y="7200"/>
                    <a:pt x="3614" y="7254"/>
                    <a:pt x="3667" y="7307"/>
                  </a:cubicBezTo>
                  <a:lnTo>
                    <a:pt x="3667" y="4256"/>
                  </a:lnTo>
                  <a:lnTo>
                    <a:pt x="7093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906269" y="4010528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7" y="8190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314642" y="4010528"/>
              <a:ext cx="309481" cy="35202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107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107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724131" y="4010528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1" y="2115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132503" y="4095623"/>
              <a:ext cx="84021" cy="52948"/>
            </a:xfrm>
            <a:custGeom>
              <a:avLst/>
              <a:gdLst/>
              <a:ahLst/>
              <a:cxnLst/>
              <a:rect l="l" t="t" r="r" b="b"/>
              <a:pathLst>
                <a:path w="1955" h="1232" extrusionOk="0">
                  <a:moveTo>
                    <a:pt x="81" y="1"/>
                  </a:moveTo>
                  <a:lnTo>
                    <a:pt x="0" y="135"/>
                  </a:lnTo>
                  <a:lnTo>
                    <a:pt x="1874" y="1232"/>
                  </a:lnTo>
                  <a:cubicBezTo>
                    <a:pt x="1901" y="1178"/>
                    <a:pt x="1928" y="1125"/>
                    <a:pt x="1954" y="1071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90153" y="4437294"/>
              <a:ext cx="123131" cy="73663"/>
            </a:xfrm>
            <a:custGeom>
              <a:avLst/>
              <a:gdLst/>
              <a:ahLst/>
              <a:cxnLst/>
              <a:rect l="l" t="t" r="r" b="b"/>
              <a:pathLst>
                <a:path w="2865" h="1714" extrusionOk="0">
                  <a:moveTo>
                    <a:pt x="2784" y="0"/>
                  </a:moveTo>
                  <a:lnTo>
                    <a:pt x="1" y="1606"/>
                  </a:lnTo>
                  <a:cubicBezTo>
                    <a:pt x="54" y="1660"/>
                    <a:pt x="108" y="1686"/>
                    <a:pt x="161" y="1713"/>
                  </a:cubicBezTo>
                  <a:lnTo>
                    <a:pt x="2864" y="161"/>
                  </a:lnTo>
                  <a:lnTo>
                    <a:pt x="2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55642" y="4352156"/>
              <a:ext cx="6962" cy="139247"/>
            </a:xfrm>
            <a:custGeom>
              <a:avLst/>
              <a:gdLst/>
              <a:ahLst/>
              <a:cxnLst/>
              <a:rect l="l" t="t" r="r" b="b"/>
              <a:pathLst>
                <a:path w="162" h="3240" extrusionOk="0">
                  <a:moveTo>
                    <a:pt x="1" y="0"/>
                  </a:moveTo>
                  <a:lnTo>
                    <a:pt x="1" y="3132"/>
                  </a:lnTo>
                  <a:cubicBezTo>
                    <a:pt x="54" y="3159"/>
                    <a:pt x="108" y="3212"/>
                    <a:pt x="161" y="3239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113335" y="4352156"/>
              <a:ext cx="309481" cy="273810"/>
            </a:xfrm>
            <a:custGeom>
              <a:avLst/>
              <a:gdLst/>
              <a:ahLst/>
              <a:cxnLst/>
              <a:rect l="l" t="t" r="r" b="b"/>
              <a:pathLst>
                <a:path w="7201" h="6371" extrusionOk="0">
                  <a:moveTo>
                    <a:pt x="3506" y="0"/>
                  </a:moveTo>
                  <a:lnTo>
                    <a:pt x="3506" y="3962"/>
                  </a:lnTo>
                  <a:lnTo>
                    <a:pt x="80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455" y="5835"/>
                  </a:lnTo>
                  <a:cubicBezTo>
                    <a:pt x="535" y="5835"/>
                    <a:pt x="616" y="5862"/>
                    <a:pt x="696" y="5889"/>
                  </a:cubicBezTo>
                  <a:lnTo>
                    <a:pt x="3506" y="4256"/>
                  </a:lnTo>
                  <a:lnTo>
                    <a:pt x="3506" y="6371"/>
                  </a:lnTo>
                  <a:lnTo>
                    <a:pt x="3694" y="6371"/>
                  </a:lnTo>
                  <a:lnTo>
                    <a:pt x="3694" y="4256"/>
                  </a:lnTo>
                  <a:lnTo>
                    <a:pt x="7093" y="6237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42"/>
                  </a:lnTo>
                  <a:lnTo>
                    <a:pt x="7093" y="1981"/>
                  </a:lnTo>
                  <a:lnTo>
                    <a:pt x="3694" y="3962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522825" y="4352156"/>
              <a:ext cx="308321" cy="265773"/>
            </a:xfrm>
            <a:custGeom>
              <a:avLst/>
              <a:gdLst/>
              <a:ahLst/>
              <a:cxnLst/>
              <a:rect l="l" t="t" r="r" b="b"/>
              <a:pathLst>
                <a:path w="7174" h="6184" extrusionOk="0">
                  <a:moveTo>
                    <a:pt x="3507" y="0"/>
                  </a:moveTo>
                  <a:lnTo>
                    <a:pt x="3480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096"/>
                  </a:lnTo>
                  <a:lnTo>
                    <a:pt x="1" y="6076"/>
                  </a:lnTo>
                  <a:lnTo>
                    <a:pt x="54" y="6183"/>
                  </a:lnTo>
                  <a:lnTo>
                    <a:pt x="161" y="6183"/>
                  </a:lnTo>
                  <a:lnTo>
                    <a:pt x="3480" y="4256"/>
                  </a:lnTo>
                  <a:lnTo>
                    <a:pt x="3480" y="5354"/>
                  </a:lnTo>
                  <a:cubicBezTo>
                    <a:pt x="3560" y="5327"/>
                    <a:pt x="3614" y="5327"/>
                    <a:pt x="3668" y="5300"/>
                  </a:cubicBezTo>
                  <a:lnTo>
                    <a:pt x="3668" y="4256"/>
                  </a:lnTo>
                  <a:lnTo>
                    <a:pt x="4765" y="4899"/>
                  </a:lnTo>
                  <a:cubicBezTo>
                    <a:pt x="4845" y="4872"/>
                    <a:pt x="4899" y="4845"/>
                    <a:pt x="4979" y="4818"/>
                  </a:cubicBezTo>
                  <a:lnTo>
                    <a:pt x="3748" y="4096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931197" y="4437294"/>
              <a:ext cx="13839" cy="10401"/>
            </a:xfrm>
            <a:custGeom>
              <a:avLst/>
              <a:gdLst/>
              <a:ahLst/>
              <a:cxnLst/>
              <a:rect l="l" t="t" r="r" b="b"/>
              <a:pathLst>
                <a:path w="322" h="242" extrusionOk="0">
                  <a:moveTo>
                    <a:pt x="81" y="0"/>
                  </a:moveTo>
                  <a:lnTo>
                    <a:pt x="0" y="134"/>
                  </a:lnTo>
                  <a:lnTo>
                    <a:pt x="161" y="241"/>
                  </a:lnTo>
                  <a:cubicBezTo>
                    <a:pt x="215" y="214"/>
                    <a:pt x="268" y="161"/>
                    <a:pt x="322" y="134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2"/>
          <p:cNvSpPr/>
          <p:nvPr/>
        </p:nvSpPr>
        <p:spPr>
          <a:xfrm>
            <a:off x="-125" y="4599425"/>
            <a:ext cx="9144321" cy="595550"/>
          </a:xfrm>
          <a:custGeom>
            <a:avLst/>
            <a:gdLst/>
            <a:ahLst/>
            <a:cxnLst/>
            <a:rect l="l" t="t" r="r" b="b"/>
            <a:pathLst>
              <a:path w="287196" h="23822" extrusionOk="0">
                <a:moveTo>
                  <a:pt x="1" y="0"/>
                </a:moveTo>
                <a:lnTo>
                  <a:pt x="1" y="23822"/>
                </a:lnTo>
                <a:lnTo>
                  <a:pt x="287196" y="23822"/>
                </a:lnTo>
                <a:lnTo>
                  <a:pt x="28719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 txBox="1">
            <a:spLocks noGrp="1"/>
          </p:cNvSpPr>
          <p:nvPr>
            <p:ph type="ctrTitle"/>
          </p:nvPr>
        </p:nvSpPr>
        <p:spPr>
          <a:xfrm>
            <a:off x="1283094" y="1290750"/>
            <a:ext cx="65778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500" b="1">
                <a:solidFill>
                  <a:srgbClr val="80686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0" name="Google Shape;50;p2"/>
          <p:cNvSpPr txBox="1">
            <a:spLocks noGrp="1"/>
          </p:cNvSpPr>
          <p:nvPr>
            <p:ph type="subTitle" idx="1"/>
          </p:nvPr>
        </p:nvSpPr>
        <p:spPr>
          <a:xfrm>
            <a:off x="1283100" y="3394625"/>
            <a:ext cx="65778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Manjari"/>
                <a:ea typeface="Manjari"/>
                <a:cs typeface="Manjari"/>
                <a:sym typeface="Manja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713250" y="523025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2" name="Google Shape;112;p7"/>
          <p:cNvSpPr txBox="1">
            <a:spLocks noGrp="1"/>
          </p:cNvSpPr>
          <p:nvPr>
            <p:ph type="body" idx="1"/>
          </p:nvPr>
        </p:nvSpPr>
        <p:spPr>
          <a:xfrm>
            <a:off x="713225" y="1122325"/>
            <a:ext cx="7717500" cy="35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Hammersmith One"/>
              <a:buAutoNum type="arabicPeriod"/>
              <a:defRPr sz="1600">
                <a:solidFill>
                  <a:srgbClr val="806860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ammersmith One"/>
              <a:buAutoNum type="alphaLcPeriod"/>
              <a:defRPr sz="16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romanLcPeriod"/>
              <a:defRPr sz="12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arabicPeriod"/>
              <a:defRPr sz="12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alphaLcPeriod"/>
              <a:defRPr sz="12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romanLcPeriod"/>
              <a:defRPr sz="12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arabicPeriod"/>
              <a:defRPr sz="12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alphaLcPeriod"/>
              <a:defRPr sz="12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romanLcPeriod"/>
              <a:defRPr sz="1200"/>
            </a:lvl9pPr>
          </a:lstStyle>
          <a:p>
            <a:endParaRPr/>
          </a:p>
        </p:txBody>
      </p:sp>
      <p:grpSp>
        <p:nvGrpSpPr>
          <p:cNvPr id="113" name="Google Shape;113;p7"/>
          <p:cNvGrpSpPr/>
          <p:nvPr/>
        </p:nvGrpSpPr>
        <p:grpSpPr>
          <a:xfrm>
            <a:off x="8039875" y="1772525"/>
            <a:ext cx="2052600" cy="2052600"/>
            <a:chOff x="-1185375" y="1414000"/>
            <a:chExt cx="2052600" cy="2052600"/>
          </a:xfrm>
        </p:grpSpPr>
        <p:sp>
          <p:nvSpPr>
            <p:cNvPr id="114" name="Google Shape;114;p7"/>
            <p:cNvSpPr/>
            <p:nvPr/>
          </p:nvSpPr>
          <p:spPr>
            <a:xfrm>
              <a:off x="-1185375" y="1414000"/>
              <a:ext cx="2052600" cy="2052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-1140322" y="1463656"/>
              <a:ext cx="1962482" cy="1953284"/>
            </a:xfrm>
            <a:custGeom>
              <a:avLst/>
              <a:gdLst/>
              <a:ahLst/>
              <a:cxnLst/>
              <a:rect l="l" t="t" r="r" b="b"/>
              <a:pathLst>
                <a:path w="45663" h="45449" extrusionOk="0">
                  <a:moveTo>
                    <a:pt x="10947" y="4979"/>
                  </a:moveTo>
                  <a:lnTo>
                    <a:pt x="15605" y="7656"/>
                  </a:lnTo>
                  <a:lnTo>
                    <a:pt x="15605" y="13062"/>
                  </a:lnTo>
                  <a:lnTo>
                    <a:pt x="10947" y="15766"/>
                  </a:lnTo>
                  <a:lnTo>
                    <a:pt x="6263" y="13062"/>
                  </a:lnTo>
                  <a:lnTo>
                    <a:pt x="6263" y="7656"/>
                  </a:lnTo>
                  <a:lnTo>
                    <a:pt x="10947" y="4979"/>
                  </a:lnTo>
                  <a:close/>
                  <a:moveTo>
                    <a:pt x="20449" y="4979"/>
                  </a:moveTo>
                  <a:lnTo>
                    <a:pt x="25133" y="7656"/>
                  </a:lnTo>
                  <a:lnTo>
                    <a:pt x="25133" y="13062"/>
                  </a:lnTo>
                  <a:lnTo>
                    <a:pt x="20449" y="15766"/>
                  </a:lnTo>
                  <a:lnTo>
                    <a:pt x="15792" y="13062"/>
                  </a:lnTo>
                  <a:lnTo>
                    <a:pt x="15792" y="7656"/>
                  </a:lnTo>
                  <a:lnTo>
                    <a:pt x="20449" y="4979"/>
                  </a:lnTo>
                  <a:close/>
                  <a:moveTo>
                    <a:pt x="29978" y="4979"/>
                  </a:moveTo>
                  <a:lnTo>
                    <a:pt x="34635" y="7656"/>
                  </a:lnTo>
                  <a:lnTo>
                    <a:pt x="34635" y="13062"/>
                  </a:lnTo>
                  <a:lnTo>
                    <a:pt x="29978" y="15766"/>
                  </a:lnTo>
                  <a:lnTo>
                    <a:pt x="25294" y="13062"/>
                  </a:lnTo>
                  <a:lnTo>
                    <a:pt x="25294" y="7656"/>
                  </a:lnTo>
                  <a:lnTo>
                    <a:pt x="29978" y="4979"/>
                  </a:lnTo>
                  <a:close/>
                  <a:moveTo>
                    <a:pt x="6183" y="13196"/>
                  </a:moveTo>
                  <a:lnTo>
                    <a:pt x="10867" y="15899"/>
                  </a:lnTo>
                  <a:lnTo>
                    <a:pt x="10867" y="21306"/>
                  </a:lnTo>
                  <a:lnTo>
                    <a:pt x="6183" y="23983"/>
                  </a:lnTo>
                  <a:lnTo>
                    <a:pt x="1526" y="21306"/>
                  </a:lnTo>
                  <a:lnTo>
                    <a:pt x="1526" y="15899"/>
                  </a:lnTo>
                  <a:lnTo>
                    <a:pt x="6183" y="13196"/>
                  </a:lnTo>
                  <a:close/>
                  <a:moveTo>
                    <a:pt x="15712" y="13196"/>
                  </a:moveTo>
                  <a:lnTo>
                    <a:pt x="20369" y="15899"/>
                  </a:lnTo>
                  <a:lnTo>
                    <a:pt x="20369" y="21306"/>
                  </a:lnTo>
                  <a:lnTo>
                    <a:pt x="15712" y="23983"/>
                  </a:lnTo>
                  <a:lnTo>
                    <a:pt x="11028" y="21306"/>
                  </a:lnTo>
                  <a:lnTo>
                    <a:pt x="11028" y="15899"/>
                  </a:lnTo>
                  <a:lnTo>
                    <a:pt x="15712" y="13196"/>
                  </a:lnTo>
                  <a:close/>
                  <a:moveTo>
                    <a:pt x="25213" y="13196"/>
                  </a:moveTo>
                  <a:lnTo>
                    <a:pt x="29871" y="15899"/>
                  </a:lnTo>
                  <a:lnTo>
                    <a:pt x="29871" y="21306"/>
                  </a:lnTo>
                  <a:lnTo>
                    <a:pt x="25213" y="23983"/>
                  </a:lnTo>
                  <a:lnTo>
                    <a:pt x="20529" y="21306"/>
                  </a:lnTo>
                  <a:lnTo>
                    <a:pt x="20529" y="15899"/>
                  </a:lnTo>
                  <a:lnTo>
                    <a:pt x="25213" y="13196"/>
                  </a:lnTo>
                  <a:close/>
                  <a:moveTo>
                    <a:pt x="34715" y="13196"/>
                  </a:moveTo>
                  <a:lnTo>
                    <a:pt x="39399" y="15899"/>
                  </a:lnTo>
                  <a:lnTo>
                    <a:pt x="39399" y="21306"/>
                  </a:lnTo>
                  <a:lnTo>
                    <a:pt x="34715" y="23983"/>
                  </a:lnTo>
                  <a:lnTo>
                    <a:pt x="30058" y="21306"/>
                  </a:lnTo>
                  <a:lnTo>
                    <a:pt x="30058" y="15899"/>
                  </a:lnTo>
                  <a:lnTo>
                    <a:pt x="34715" y="13196"/>
                  </a:lnTo>
                  <a:close/>
                  <a:moveTo>
                    <a:pt x="10947" y="21440"/>
                  </a:moveTo>
                  <a:lnTo>
                    <a:pt x="15605" y="24143"/>
                  </a:lnTo>
                  <a:lnTo>
                    <a:pt x="15605" y="29523"/>
                  </a:lnTo>
                  <a:lnTo>
                    <a:pt x="10947" y="32226"/>
                  </a:lnTo>
                  <a:lnTo>
                    <a:pt x="6263" y="29523"/>
                  </a:lnTo>
                  <a:lnTo>
                    <a:pt x="6263" y="24143"/>
                  </a:lnTo>
                  <a:lnTo>
                    <a:pt x="10947" y="21440"/>
                  </a:lnTo>
                  <a:close/>
                  <a:moveTo>
                    <a:pt x="20449" y="21440"/>
                  </a:moveTo>
                  <a:lnTo>
                    <a:pt x="25133" y="24143"/>
                  </a:lnTo>
                  <a:lnTo>
                    <a:pt x="25133" y="29523"/>
                  </a:lnTo>
                  <a:lnTo>
                    <a:pt x="20449" y="32226"/>
                  </a:lnTo>
                  <a:lnTo>
                    <a:pt x="15792" y="29523"/>
                  </a:lnTo>
                  <a:lnTo>
                    <a:pt x="15792" y="24143"/>
                  </a:lnTo>
                  <a:lnTo>
                    <a:pt x="20449" y="21440"/>
                  </a:lnTo>
                  <a:close/>
                  <a:moveTo>
                    <a:pt x="29978" y="21440"/>
                  </a:moveTo>
                  <a:lnTo>
                    <a:pt x="34635" y="24143"/>
                  </a:lnTo>
                  <a:lnTo>
                    <a:pt x="34635" y="29523"/>
                  </a:lnTo>
                  <a:lnTo>
                    <a:pt x="29978" y="32226"/>
                  </a:lnTo>
                  <a:lnTo>
                    <a:pt x="25294" y="29523"/>
                  </a:lnTo>
                  <a:lnTo>
                    <a:pt x="25294" y="24143"/>
                  </a:lnTo>
                  <a:lnTo>
                    <a:pt x="29978" y="21440"/>
                  </a:lnTo>
                  <a:close/>
                  <a:moveTo>
                    <a:pt x="39480" y="21440"/>
                  </a:moveTo>
                  <a:lnTo>
                    <a:pt x="44137" y="24143"/>
                  </a:lnTo>
                  <a:lnTo>
                    <a:pt x="44137" y="29523"/>
                  </a:lnTo>
                  <a:lnTo>
                    <a:pt x="39480" y="32226"/>
                  </a:lnTo>
                  <a:lnTo>
                    <a:pt x="34796" y="29523"/>
                  </a:lnTo>
                  <a:lnTo>
                    <a:pt x="34796" y="24143"/>
                  </a:lnTo>
                  <a:lnTo>
                    <a:pt x="39480" y="21440"/>
                  </a:lnTo>
                  <a:close/>
                  <a:moveTo>
                    <a:pt x="15712" y="29684"/>
                  </a:moveTo>
                  <a:lnTo>
                    <a:pt x="20369" y="32387"/>
                  </a:lnTo>
                  <a:lnTo>
                    <a:pt x="20369" y="37767"/>
                  </a:lnTo>
                  <a:lnTo>
                    <a:pt x="15712" y="40470"/>
                  </a:lnTo>
                  <a:lnTo>
                    <a:pt x="11028" y="37767"/>
                  </a:lnTo>
                  <a:lnTo>
                    <a:pt x="11028" y="32387"/>
                  </a:lnTo>
                  <a:lnTo>
                    <a:pt x="15712" y="29684"/>
                  </a:lnTo>
                  <a:close/>
                  <a:moveTo>
                    <a:pt x="25213" y="29684"/>
                  </a:moveTo>
                  <a:lnTo>
                    <a:pt x="29871" y="32387"/>
                  </a:lnTo>
                  <a:lnTo>
                    <a:pt x="29871" y="37767"/>
                  </a:lnTo>
                  <a:lnTo>
                    <a:pt x="25213" y="40470"/>
                  </a:lnTo>
                  <a:lnTo>
                    <a:pt x="20529" y="37767"/>
                  </a:lnTo>
                  <a:lnTo>
                    <a:pt x="20529" y="32387"/>
                  </a:lnTo>
                  <a:lnTo>
                    <a:pt x="25213" y="29684"/>
                  </a:lnTo>
                  <a:close/>
                  <a:moveTo>
                    <a:pt x="34715" y="29684"/>
                  </a:moveTo>
                  <a:lnTo>
                    <a:pt x="39399" y="32387"/>
                  </a:lnTo>
                  <a:lnTo>
                    <a:pt x="39399" y="37767"/>
                  </a:lnTo>
                  <a:lnTo>
                    <a:pt x="34715" y="40470"/>
                  </a:lnTo>
                  <a:lnTo>
                    <a:pt x="30058" y="37767"/>
                  </a:lnTo>
                  <a:lnTo>
                    <a:pt x="30058" y="32387"/>
                  </a:lnTo>
                  <a:lnTo>
                    <a:pt x="34715" y="29684"/>
                  </a:lnTo>
                  <a:close/>
                  <a:moveTo>
                    <a:pt x="20369" y="1"/>
                  </a:moveTo>
                  <a:lnTo>
                    <a:pt x="20369" y="4818"/>
                  </a:lnTo>
                  <a:lnTo>
                    <a:pt x="15712" y="7522"/>
                  </a:lnTo>
                  <a:lnTo>
                    <a:pt x="11028" y="4818"/>
                  </a:lnTo>
                  <a:lnTo>
                    <a:pt x="11028" y="3159"/>
                  </a:lnTo>
                  <a:cubicBezTo>
                    <a:pt x="10974" y="3186"/>
                    <a:pt x="10921" y="3239"/>
                    <a:pt x="10867" y="3266"/>
                  </a:cubicBezTo>
                  <a:lnTo>
                    <a:pt x="10867" y="4818"/>
                  </a:lnTo>
                  <a:lnTo>
                    <a:pt x="6183" y="7522"/>
                  </a:lnTo>
                  <a:lnTo>
                    <a:pt x="5915" y="7361"/>
                  </a:lnTo>
                  <a:cubicBezTo>
                    <a:pt x="5889" y="7415"/>
                    <a:pt x="5835" y="7442"/>
                    <a:pt x="5808" y="7495"/>
                  </a:cubicBezTo>
                  <a:lnTo>
                    <a:pt x="6103" y="7656"/>
                  </a:lnTo>
                  <a:lnTo>
                    <a:pt x="6103" y="13062"/>
                  </a:lnTo>
                  <a:lnTo>
                    <a:pt x="1419" y="15766"/>
                  </a:lnTo>
                  <a:lnTo>
                    <a:pt x="1124" y="15578"/>
                  </a:lnTo>
                  <a:cubicBezTo>
                    <a:pt x="1124" y="15632"/>
                    <a:pt x="1098" y="15685"/>
                    <a:pt x="1071" y="15739"/>
                  </a:cubicBezTo>
                  <a:lnTo>
                    <a:pt x="1338" y="15899"/>
                  </a:lnTo>
                  <a:lnTo>
                    <a:pt x="1338" y="21306"/>
                  </a:lnTo>
                  <a:lnTo>
                    <a:pt x="0" y="22082"/>
                  </a:lnTo>
                  <a:cubicBezTo>
                    <a:pt x="0" y="22136"/>
                    <a:pt x="0" y="22216"/>
                    <a:pt x="0" y="22270"/>
                  </a:cubicBezTo>
                  <a:lnTo>
                    <a:pt x="1419" y="21440"/>
                  </a:lnTo>
                  <a:lnTo>
                    <a:pt x="6103" y="24143"/>
                  </a:lnTo>
                  <a:lnTo>
                    <a:pt x="6103" y="29523"/>
                  </a:lnTo>
                  <a:lnTo>
                    <a:pt x="1927" y="31932"/>
                  </a:lnTo>
                  <a:cubicBezTo>
                    <a:pt x="1954" y="31986"/>
                    <a:pt x="1981" y="32039"/>
                    <a:pt x="2008" y="32093"/>
                  </a:cubicBezTo>
                  <a:lnTo>
                    <a:pt x="6183" y="29684"/>
                  </a:lnTo>
                  <a:lnTo>
                    <a:pt x="10867" y="32387"/>
                  </a:lnTo>
                  <a:lnTo>
                    <a:pt x="10867" y="37767"/>
                  </a:lnTo>
                  <a:lnTo>
                    <a:pt x="7548" y="39694"/>
                  </a:lnTo>
                  <a:cubicBezTo>
                    <a:pt x="7575" y="39721"/>
                    <a:pt x="7628" y="39774"/>
                    <a:pt x="7682" y="39801"/>
                  </a:cubicBezTo>
                  <a:lnTo>
                    <a:pt x="10947" y="37928"/>
                  </a:lnTo>
                  <a:lnTo>
                    <a:pt x="15605" y="40631"/>
                  </a:lnTo>
                  <a:lnTo>
                    <a:pt x="15605" y="44405"/>
                  </a:lnTo>
                  <a:cubicBezTo>
                    <a:pt x="15658" y="44405"/>
                    <a:pt x="15738" y="44432"/>
                    <a:pt x="15792" y="44458"/>
                  </a:cubicBezTo>
                  <a:lnTo>
                    <a:pt x="15792" y="40631"/>
                  </a:lnTo>
                  <a:lnTo>
                    <a:pt x="20449" y="37928"/>
                  </a:lnTo>
                  <a:lnTo>
                    <a:pt x="25133" y="40631"/>
                  </a:lnTo>
                  <a:lnTo>
                    <a:pt x="25133" y="45449"/>
                  </a:lnTo>
                  <a:cubicBezTo>
                    <a:pt x="25187" y="45449"/>
                    <a:pt x="25240" y="45449"/>
                    <a:pt x="25294" y="45422"/>
                  </a:cubicBezTo>
                  <a:lnTo>
                    <a:pt x="25294" y="40631"/>
                  </a:lnTo>
                  <a:lnTo>
                    <a:pt x="29978" y="37928"/>
                  </a:lnTo>
                  <a:lnTo>
                    <a:pt x="34635" y="40631"/>
                  </a:lnTo>
                  <a:lnTo>
                    <a:pt x="34635" y="42290"/>
                  </a:lnTo>
                  <a:cubicBezTo>
                    <a:pt x="34688" y="42237"/>
                    <a:pt x="34742" y="42210"/>
                    <a:pt x="34796" y="42183"/>
                  </a:cubicBezTo>
                  <a:lnTo>
                    <a:pt x="34796" y="40631"/>
                  </a:lnTo>
                  <a:lnTo>
                    <a:pt x="39480" y="37928"/>
                  </a:lnTo>
                  <a:lnTo>
                    <a:pt x="39747" y="38088"/>
                  </a:lnTo>
                  <a:cubicBezTo>
                    <a:pt x="39774" y="38035"/>
                    <a:pt x="39827" y="37981"/>
                    <a:pt x="39854" y="37954"/>
                  </a:cubicBezTo>
                  <a:lnTo>
                    <a:pt x="39560" y="37767"/>
                  </a:lnTo>
                  <a:lnTo>
                    <a:pt x="39560" y="32387"/>
                  </a:lnTo>
                  <a:lnTo>
                    <a:pt x="44244" y="29684"/>
                  </a:lnTo>
                  <a:lnTo>
                    <a:pt x="44538" y="29871"/>
                  </a:lnTo>
                  <a:cubicBezTo>
                    <a:pt x="44565" y="29791"/>
                    <a:pt x="44565" y="29737"/>
                    <a:pt x="44592" y="29684"/>
                  </a:cubicBezTo>
                  <a:lnTo>
                    <a:pt x="44324" y="29523"/>
                  </a:lnTo>
                  <a:lnTo>
                    <a:pt x="44324" y="24143"/>
                  </a:lnTo>
                  <a:lnTo>
                    <a:pt x="45662" y="23367"/>
                  </a:lnTo>
                  <a:cubicBezTo>
                    <a:pt x="45662" y="23314"/>
                    <a:pt x="45662" y="23233"/>
                    <a:pt x="45662" y="23153"/>
                  </a:cubicBezTo>
                  <a:lnTo>
                    <a:pt x="44244" y="23983"/>
                  </a:lnTo>
                  <a:lnTo>
                    <a:pt x="39560" y="21306"/>
                  </a:lnTo>
                  <a:lnTo>
                    <a:pt x="39560" y="15899"/>
                  </a:lnTo>
                  <a:lnTo>
                    <a:pt x="43735" y="13491"/>
                  </a:lnTo>
                  <a:cubicBezTo>
                    <a:pt x="43709" y="13437"/>
                    <a:pt x="43682" y="13383"/>
                    <a:pt x="43655" y="13330"/>
                  </a:cubicBezTo>
                  <a:lnTo>
                    <a:pt x="39480" y="15766"/>
                  </a:lnTo>
                  <a:lnTo>
                    <a:pt x="34796" y="13062"/>
                  </a:lnTo>
                  <a:lnTo>
                    <a:pt x="34796" y="7656"/>
                  </a:lnTo>
                  <a:lnTo>
                    <a:pt x="38114" y="5755"/>
                  </a:lnTo>
                  <a:cubicBezTo>
                    <a:pt x="38088" y="5702"/>
                    <a:pt x="38034" y="5675"/>
                    <a:pt x="37981" y="5621"/>
                  </a:cubicBezTo>
                  <a:lnTo>
                    <a:pt x="34715" y="7522"/>
                  </a:lnTo>
                  <a:lnTo>
                    <a:pt x="30058" y="4818"/>
                  </a:lnTo>
                  <a:lnTo>
                    <a:pt x="30058" y="1045"/>
                  </a:lnTo>
                  <a:cubicBezTo>
                    <a:pt x="30004" y="1018"/>
                    <a:pt x="29951" y="1018"/>
                    <a:pt x="29871" y="991"/>
                  </a:cubicBezTo>
                  <a:lnTo>
                    <a:pt x="29871" y="4818"/>
                  </a:lnTo>
                  <a:lnTo>
                    <a:pt x="25213" y="7522"/>
                  </a:lnTo>
                  <a:lnTo>
                    <a:pt x="20529" y="4818"/>
                  </a:lnTo>
                  <a:lnTo>
                    <a:pt x="20529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-730833" y="1637371"/>
              <a:ext cx="10401" cy="8080"/>
            </a:xfrm>
            <a:custGeom>
              <a:avLst/>
              <a:gdLst/>
              <a:ahLst/>
              <a:cxnLst/>
              <a:rect l="l" t="t" r="r" b="b"/>
              <a:pathLst>
                <a:path w="242" h="188" extrusionOk="0">
                  <a:moveTo>
                    <a:pt x="161" y="0"/>
                  </a:moveTo>
                  <a:cubicBezTo>
                    <a:pt x="108" y="27"/>
                    <a:pt x="54" y="81"/>
                    <a:pt x="1" y="107"/>
                  </a:cubicBezTo>
                  <a:lnTo>
                    <a:pt x="161" y="188"/>
                  </a:lnTo>
                  <a:lnTo>
                    <a:pt x="242" y="54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-620381" y="1470575"/>
              <a:ext cx="308321" cy="260014"/>
            </a:xfrm>
            <a:custGeom>
              <a:avLst/>
              <a:gdLst/>
              <a:ahLst/>
              <a:cxnLst/>
              <a:rect l="l" t="t" r="r" b="b"/>
              <a:pathLst>
                <a:path w="7174" h="6050" extrusionOk="0">
                  <a:moveTo>
                    <a:pt x="7173" y="0"/>
                  </a:moveTo>
                  <a:lnTo>
                    <a:pt x="7173" y="0"/>
                  </a:lnTo>
                  <a:cubicBezTo>
                    <a:pt x="7013" y="27"/>
                    <a:pt x="6852" y="54"/>
                    <a:pt x="6692" y="81"/>
                  </a:cubicBezTo>
                  <a:lnTo>
                    <a:pt x="3667" y="1794"/>
                  </a:lnTo>
                  <a:lnTo>
                    <a:pt x="3667" y="830"/>
                  </a:lnTo>
                  <a:cubicBezTo>
                    <a:pt x="3614" y="857"/>
                    <a:pt x="3560" y="857"/>
                    <a:pt x="3507" y="884"/>
                  </a:cubicBezTo>
                  <a:lnTo>
                    <a:pt x="3507" y="1794"/>
                  </a:lnTo>
                  <a:lnTo>
                    <a:pt x="2516" y="1231"/>
                  </a:lnTo>
                  <a:cubicBezTo>
                    <a:pt x="2463" y="1258"/>
                    <a:pt x="2382" y="1285"/>
                    <a:pt x="2329" y="1312"/>
                  </a:cubicBezTo>
                  <a:lnTo>
                    <a:pt x="3426" y="1954"/>
                  </a:lnTo>
                  <a:lnTo>
                    <a:pt x="0" y="3935"/>
                  </a:lnTo>
                  <a:lnTo>
                    <a:pt x="81" y="4069"/>
                  </a:lnTo>
                  <a:lnTo>
                    <a:pt x="3507" y="2115"/>
                  </a:lnTo>
                  <a:lnTo>
                    <a:pt x="3507" y="6049"/>
                  </a:lnTo>
                  <a:lnTo>
                    <a:pt x="3667" y="6049"/>
                  </a:lnTo>
                  <a:lnTo>
                    <a:pt x="3667" y="2115"/>
                  </a:lnTo>
                  <a:lnTo>
                    <a:pt x="7093" y="4069"/>
                  </a:lnTo>
                  <a:lnTo>
                    <a:pt x="7173" y="3935"/>
                  </a:lnTo>
                  <a:lnTo>
                    <a:pt x="3774" y="1954"/>
                  </a:lnTo>
                  <a:lnTo>
                    <a:pt x="7173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-212008" y="1463656"/>
              <a:ext cx="309481" cy="266933"/>
            </a:xfrm>
            <a:custGeom>
              <a:avLst/>
              <a:gdLst/>
              <a:ahLst/>
              <a:cxnLst/>
              <a:rect l="l" t="t" r="r" b="b"/>
              <a:pathLst>
                <a:path w="7201" h="6211" extrusionOk="0">
                  <a:moveTo>
                    <a:pt x="107" y="1"/>
                  </a:moveTo>
                  <a:lnTo>
                    <a:pt x="0" y="134"/>
                  </a:lnTo>
                  <a:lnTo>
                    <a:pt x="3426" y="2115"/>
                  </a:lnTo>
                  <a:lnTo>
                    <a:pt x="0" y="4096"/>
                  </a:lnTo>
                  <a:lnTo>
                    <a:pt x="107" y="4230"/>
                  </a:lnTo>
                  <a:lnTo>
                    <a:pt x="3506" y="2276"/>
                  </a:lnTo>
                  <a:lnTo>
                    <a:pt x="3506" y="6210"/>
                  </a:lnTo>
                  <a:lnTo>
                    <a:pt x="3694" y="6210"/>
                  </a:lnTo>
                  <a:lnTo>
                    <a:pt x="3694" y="2276"/>
                  </a:lnTo>
                  <a:lnTo>
                    <a:pt x="7093" y="4230"/>
                  </a:lnTo>
                  <a:lnTo>
                    <a:pt x="7200" y="4096"/>
                  </a:lnTo>
                  <a:lnTo>
                    <a:pt x="3774" y="2115"/>
                  </a:lnTo>
                  <a:lnTo>
                    <a:pt x="6558" y="509"/>
                  </a:lnTo>
                  <a:cubicBezTo>
                    <a:pt x="6477" y="482"/>
                    <a:pt x="6397" y="456"/>
                    <a:pt x="6317" y="456"/>
                  </a:cubicBezTo>
                  <a:lnTo>
                    <a:pt x="3694" y="1955"/>
                  </a:lnTo>
                  <a:lnTo>
                    <a:pt x="3694" y="1"/>
                  </a:lnTo>
                  <a:lnTo>
                    <a:pt x="3506" y="1"/>
                  </a:lnTo>
                  <a:lnTo>
                    <a:pt x="3506" y="1955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197481" y="1576386"/>
              <a:ext cx="117372" cy="69065"/>
            </a:xfrm>
            <a:custGeom>
              <a:avLst/>
              <a:gdLst/>
              <a:ahLst/>
              <a:cxnLst/>
              <a:rect l="l" t="t" r="r" b="b"/>
              <a:pathLst>
                <a:path w="2731" h="1607" extrusionOk="0">
                  <a:moveTo>
                    <a:pt x="2543" y="1"/>
                  </a:moveTo>
                  <a:lnTo>
                    <a:pt x="1" y="1473"/>
                  </a:lnTo>
                  <a:lnTo>
                    <a:pt x="81" y="1607"/>
                  </a:lnTo>
                  <a:lnTo>
                    <a:pt x="2731" y="81"/>
                  </a:lnTo>
                  <a:cubicBezTo>
                    <a:pt x="2677" y="54"/>
                    <a:pt x="2597" y="27"/>
                    <a:pt x="2543" y="1"/>
                  </a:cubicBez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348160" y="1599422"/>
              <a:ext cx="6962" cy="131167"/>
            </a:xfrm>
            <a:custGeom>
              <a:avLst/>
              <a:gdLst/>
              <a:ahLst/>
              <a:cxnLst/>
              <a:rect l="l" t="t" r="r" b="b"/>
              <a:pathLst>
                <a:path w="162" h="3052" extrusionOk="0">
                  <a:moveTo>
                    <a:pt x="1" y="0"/>
                  </a:moveTo>
                  <a:lnTo>
                    <a:pt x="1" y="3051"/>
                  </a:lnTo>
                  <a:lnTo>
                    <a:pt x="162" y="3051"/>
                  </a:lnTo>
                  <a:lnTo>
                    <a:pt x="162" y="107"/>
                  </a:lnTo>
                  <a:cubicBezTo>
                    <a:pt x="108" y="54"/>
                    <a:pt x="54" y="27"/>
                    <a:pt x="1" y="0"/>
                  </a:cubicBez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-1074782" y="2080254"/>
              <a:ext cx="2364" cy="4642"/>
            </a:xfrm>
            <a:custGeom>
              <a:avLst/>
              <a:gdLst/>
              <a:ahLst/>
              <a:cxnLst/>
              <a:rect l="l" t="t" r="r" b="b"/>
              <a:pathLst>
                <a:path w="55" h="108" extrusionOk="0">
                  <a:moveTo>
                    <a:pt x="54" y="0"/>
                  </a:moveTo>
                  <a:cubicBezTo>
                    <a:pt x="28" y="27"/>
                    <a:pt x="28" y="54"/>
                    <a:pt x="1" y="107"/>
                  </a:cubicBezTo>
                  <a:lnTo>
                    <a:pt x="54" y="10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7"/>
            <p:cNvSpPr/>
            <p:nvPr/>
          </p:nvSpPr>
          <p:spPr>
            <a:xfrm>
              <a:off x="-924060" y="1822561"/>
              <a:ext cx="2321" cy="2364"/>
            </a:xfrm>
            <a:custGeom>
              <a:avLst/>
              <a:gdLst/>
              <a:ahLst/>
              <a:cxnLst/>
              <a:rect l="l" t="t" r="r" b="b"/>
              <a:pathLst>
                <a:path w="54" h="55" extrusionOk="0">
                  <a:moveTo>
                    <a:pt x="54" y="1"/>
                  </a:moveTo>
                  <a:cubicBezTo>
                    <a:pt x="27" y="27"/>
                    <a:pt x="27" y="27"/>
                    <a:pt x="0" y="54"/>
                  </a:cubicBezTo>
                  <a:lnTo>
                    <a:pt x="54" y="27"/>
                  </a:lnTo>
                  <a:lnTo>
                    <a:pt x="54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7"/>
            <p:cNvSpPr/>
            <p:nvPr/>
          </p:nvSpPr>
          <p:spPr>
            <a:xfrm>
              <a:off x="-1010358" y="1944488"/>
              <a:ext cx="88620" cy="55269"/>
            </a:xfrm>
            <a:custGeom>
              <a:avLst/>
              <a:gdLst/>
              <a:ahLst/>
              <a:cxnLst/>
              <a:rect l="l" t="t" r="r" b="b"/>
              <a:pathLst>
                <a:path w="2062" h="1286" extrusionOk="0">
                  <a:moveTo>
                    <a:pt x="81" y="1"/>
                  </a:moveTo>
                  <a:cubicBezTo>
                    <a:pt x="54" y="54"/>
                    <a:pt x="27" y="108"/>
                    <a:pt x="1" y="135"/>
                  </a:cubicBezTo>
                  <a:lnTo>
                    <a:pt x="1981" y="1285"/>
                  </a:lnTo>
                  <a:lnTo>
                    <a:pt x="2062" y="1125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-821687" y="1731707"/>
              <a:ext cx="308321" cy="353189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217"/>
                  </a:lnTo>
                  <a:lnTo>
                    <a:pt x="3667" y="8217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-413315" y="1731707"/>
              <a:ext cx="309481" cy="35202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80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0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41"/>
                  </a:lnTo>
                  <a:lnTo>
                    <a:pt x="7093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-3825" y="1731707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480" y="3961"/>
                  </a:lnTo>
                  <a:lnTo>
                    <a:pt x="81" y="1981"/>
                  </a:lnTo>
                  <a:lnTo>
                    <a:pt x="1" y="2141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36"/>
                  </a:lnTo>
                  <a:lnTo>
                    <a:pt x="3480" y="4256"/>
                  </a:lnTo>
                  <a:lnTo>
                    <a:pt x="3480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404547" y="1766218"/>
              <a:ext cx="308321" cy="317518"/>
            </a:xfrm>
            <a:custGeom>
              <a:avLst/>
              <a:gdLst/>
              <a:ahLst/>
              <a:cxnLst/>
              <a:rect l="l" t="t" r="r" b="b"/>
              <a:pathLst>
                <a:path w="7174" h="7388" extrusionOk="0">
                  <a:moveTo>
                    <a:pt x="3507" y="0"/>
                  </a:moveTo>
                  <a:lnTo>
                    <a:pt x="3507" y="3158"/>
                  </a:lnTo>
                  <a:lnTo>
                    <a:pt x="81" y="1178"/>
                  </a:lnTo>
                  <a:lnTo>
                    <a:pt x="0" y="1312"/>
                  </a:lnTo>
                  <a:lnTo>
                    <a:pt x="3426" y="3292"/>
                  </a:lnTo>
                  <a:lnTo>
                    <a:pt x="0" y="5273"/>
                  </a:lnTo>
                  <a:lnTo>
                    <a:pt x="81" y="5433"/>
                  </a:lnTo>
                  <a:lnTo>
                    <a:pt x="3507" y="3453"/>
                  </a:lnTo>
                  <a:lnTo>
                    <a:pt x="3507" y="7387"/>
                  </a:lnTo>
                  <a:lnTo>
                    <a:pt x="3667" y="7387"/>
                  </a:lnTo>
                  <a:lnTo>
                    <a:pt x="3667" y="3453"/>
                  </a:lnTo>
                  <a:lnTo>
                    <a:pt x="7093" y="5407"/>
                  </a:lnTo>
                  <a:lnTo>
                    <a:pt x="7174" y="5273"/>
                  </a:lnTo>
                  <a:lnTo>
                    <a:pt x="3748" y="3292"/>
                  </a:lnTo>
                  <a:lnTo>
                    <a:pt x="5434" y="2329"/>
                  </a:lnTo>
                  <a:cubicBezTo>
                    <a:pt x="5380" y="2302"/>
                    <a:pt x="5354" y="2248"/>
                    <a:pt x="5327" y="2195"/>
                  </a:cubicBezTo>
                  <a:lnTo>
                    <a:pt x="3667" y="3158"/>
                  </a:lnTo>
                  <a:lnTo>
                    <a:pt x="3667" y="187"/>
                  </a:lnTo>
                  <a:cubicBezTo>
                    <a:pt x="3614" y="134"/>
                    <a:pt x="3560" y="80"/>
                    <a:pt x="3507" y="0"/>
                  </a:cubicBez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-1136884" y="2350540"/>
              <a:ext cx="8080" cy="10401"/>
            </a:xfrm>
            <a:custGeom>
              <a:avLst/>
              <a:gdLst/>
              <a:ahLst/>
              <a:cxnLst/>
              <a:rect l="l" t="t" r="r" b="b"/>
              <a:pathLst>
                <a:path w="188" h="242" extrusionOk="0">
                  <a:moveTo>
                    <a:pt x="1" y="1"/>
                  </a:moveTo>
                  <a:cubicBezTo>
                    <a:pt x="1" y="54"/>
                    <a:pt x="1" y="135"/>
                    <a:pt x="1" y="188"/>
                  </a:cubicBezTo>
                  <a:lnTo>
                    <a:pt x="108" y="242"/>
                  </a:lnTo>
                  <a:lnTo>
                    <a:pt x="188" y="1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-1028753" y="2094050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-620381" y="2094050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3" y="6049"/>
                  </a:lnTo>
                  <a:lnTo>
                    <a:pt x="3774" y="4095"/>
                  </a:lnTo>
                  <a:lnTo>
                    <a:pt x="7173" y="2115"/>
                  </a:lnTo>
                  <a:lnTo>
                    <a:pt x="7093" y="1954"/>
                  </a:lnTo>
                  <a:lnTo>
                    <a:pt x="3667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-212008" y="2094050"/>
              <a:ext cx="309481" cy="35202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35"/>
                  </a:lnTo>
                  <a:lnTo>
                    <a:pt x="107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107" y="6210"/>
                  </a:lnTo>
                  <a:lnTo>
                    <a:pt x="3506" y="4229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29"/>
                  </a:lnTo>
                  <a:lnTo>
                    <a:pt x="7093" y="6210"/>
                  </a:lnTo>
                  <a:lnTo>
                    <a:pt x="7200" y="6049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54"/>
                  </a:lnTo>
                  <a:lnTo>
                    <a:pt x="3694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197481" y="2092890"/>
              <a:ext cx="308321" cy="353189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122"/>
                  </a:lnTo>
                  <a:lnTo>
                    <a:pt x="1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8" y="8218"/>
                  </a:lnTo>
                  <a:lnTo>
                    <a:pt x="3668" y="4256"/>
                  </a:lnTo>
                  <a:lnTo>
                    <a:pt x="7094" y="6237"/>
                  </a:lnTo>
                  <a:lnTo>
                    <a:pt x="7174" y="6076"/>
                  </a:lnTo>
                  <a:lnTo>
                    <a:pt x="3748" y="4122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605853" y="2092890"/>
              <a:ext cx="207109" cy="353189"/>
            </a:xfrm>
            <a:custGeom>
              <a:avLst/>
              <a:gdLst/>
              <a:ahLst/>
              <a:cxnLst/>
              <a:rect l="l" t="t" r="r" b="b"/>
              <a:pathLst>
                <a:path w="4819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7" y="8218"/>
                  </a:lnTo>
                  <a:lnTo>
                    <a:pt x="3667" y="4256"/>
                  </a:lnTo>
                  <a:lnTo>
                    <a:pt x="4818" y="4925"/>
                  </a:lnTo>
                  <a:cubicBezTo>
                    <a:pt x="4818" y="4845"/>
                    <a:pt x="4818" y="4765"/>
                    <a:pt x="4792" y="4711"/>
                  </a:cubicBezTo>
                  <a:lnTo>
                    <a:pt x="3774" y="4096"/>
                  </a:lnTo>
                  <a:lnTo>
                    <a:pt x="4604" y="3614"/>
                  </a:lnTo>
                  <a:cubicBezTo>
                    <a:pt x="4604" y="3560"/>
                    <a:pt x="4577" y="3507"/>
                    <a:pt x="4577" y="3453"/>
                  </a:cubicBezTo>
                  <a:lnTo>
                    <a:pt x="3667" y="3962"/>
                  </a:lnTo>
                  <a:lnTo>
                    <a:pt x="3667" y="295"/>
                  </a:lnTo>
                  <a:cubicBezTo>
                    <a:pt x="3641" y="188"/>
                    <a:pt x="3614" y="108"/>
                    <a:pt x="3587" y="0"/>
                  </a:cubicBez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-1131125" y="2435678"/>
              <a:ext cx="209386" cy="352029"/>
            </a:xfrm>
            <a:custGeom>
              <a:avLst/>
              <a:gdLst/>
              <a:ahLst/>
              <a:cxnLst/>
              <a:rect l="l" t="t" r="r" b="b"/>
              <a:pathLst>
                <a:path w="4872" h="8191" extrusionOk="0">
                  <a:moveTo>
                    <a:pt x="1205" y="1"/>
                  </a:moveTo>
                  <a:lnTo>
                    <a:pt x="1205" y="3935"/>
                  </a:lnTo>
                  <a:lnTo>
                    <a:pt x="0" y="3266"/>
                  </a:lnTo>
                  <a:lnTo>
                    <a:pt x="0" y="3266"/>
                  </a:lnTo>
                  <a:cubicBezTo>
                    <a:pt x="0" y="3320"/>
                    <a:pt x="27" y="3400"/>
                    <a:pt x="27" y="3480"/>
                  </a:cubicBezTo>
                  <a:lnTo>
                    <a:pt x="1098" y="4096"/>
                  </a:lnTo>
                  <a:lnTo>
                    <a:pt x="214" y="4604"/>
                  </a:lnTo>
                  <a:cubicBezTo>
                    <a:pt x="241" y="4658"/>
                    <a:pt x="241" y="4738"/>
                    <a:pt x="268" y="4792"/>
                  </a:cubicBezTo>
                  <a:lnTo>
                    <a:pt x="1205" y="4256"/>
                  </a:lnTo>
                  <a:lnTo>
                    <a:pt x="1205" y="8030"/>
                  </a:lnTo>
                  <a:cubicBezTo>
                    <a:pt x="1205" y="8084"/>
                    <a:pt x="1232" y="8137"/>
                    <a:pt x="1258" y="8191"/>
                  </a:cubicBezTo>
                  <a:lnTo>
                    <a:pt x="1365" y="8191"/>
                  </a:lnTo>
                  <a:lnTo>
                    <a:pt x="1365" y="4256"/>
                  </a:lnTo>
                  <a:lnTo>
                    <a:pt x="4791" y="6210"/>
                  </a:lnTo>
                  <a:lnTo>
                    <a:pt x="4872" y="6076"/>
                  </a:lnTo>
                  <a:lnTo>
                    <a:pt x="1446" y="4096"/>
                  </a:lnTo>
                  <a:lnTo>
                    <a:pt x="4872" y="2115"/>
                  </a:lnTo>
                  <a:lnTo>
                    <a:pt x="4791" y="1981"/>
                  </a:lnTo>
                  <a:lnTo>
                    <a:pt x="1365" y="3935"/>
                  </a:lnTo>
                  <a:lnTo>
                    <a:pt x="1365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-821687" y="2435678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56"/>
                  </a:lnTo>
                  <a:lnTo>
                    <a:pt x="7093" y="6210"/>
                  </a:lnTo>
                  <a:lnTo>
                    <a:pt x="7173" y="6076"/>
                  </a:lnTo>
                  <a:lnTo>
                    <a:pt x="3774" y="4096"/>
                  </a:lnTo>
                  <a:lnTo>
                    <a:pt x="7173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-413315" y="2435678"/>
              <a:ext cx="309481" cy="35202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1"/>
                  </a:moveTo>
                  <a:lnTo>
                    <a:pt x="3506" y="3935"/>
                  </a:lnTo>
                  <a:lnTo>
                    <a:pt x="80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0" y="6210"/>
                  </a:lnTo>
                  <a:lnTo>
                    <a:pt x="3506" y="4230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30"/>
                  </a:lnTo>
                  <a:lnTo>
                    <a:pt x="7093" y="6210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15"/>
                  </a:lnTo>
                  <a:lnTo>
                    <a:pt x="7093" y="1981"/>
                  </a:lnTo>
                  <a:lnTo>
                    <a:pt x="3694" y="3935"/>
                  </a:lnTo>
                  <a:lnTo>
                    <a:pt x="3694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-3825" y="2435678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1" y="2115"/>
                  </a:lnTo>
                  <a:lnTo>
                    <a:pt x="3400" y="4096"/>
                  </a:lnTo>
                  <a:lnTo>
                    <a:pt x="1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480" y="8191"/>
                  </a:lnTo>
                  <a:lnTo>
                    <a:pt x="3668" y="8191"/>
                  </a:lnTo>
                  <a:lnTo>
                    <a:pt x="3668" y="4230"/>
                  </a:lnTo>
                  <a:lnTo>
                    <a:pt x="7094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4" y="1955"/>
                  </a:lnTo>
                  <a:lnTo>
                    <a:pt x="3668" y="3935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404547" y="2435678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30"/>
                  </a:lnTo>
                  <a:lnTo>
                    <a:pt x="7093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3" y="1955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-1028753" y="2801503"/>
              <a:ext cx="308321" cy="314080"/>
            </a:xfrm>
            <a:custGeom>
              <a:avLst/>
              <a:gdLst/>
              <a:ahLst/>
              <a:cxnLst/>
              <a:rect l="l" t="t" r="r" b="b"/>
              <a:pathLst>
                <a:path w="7174" h="730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1767" y="5059"/>
                  </a:lnTo>
                  <a:cubicBezTo>
                    <a:pt x="1821" y="5086"/>
                    <a:pt x="1847" y="5139"/>
                    <a:pt x="1874" y="5193"/>
                  </a:cubicBezTo>
                  <a:lnTo>
                    <a:pt x="3507" y="4256"/>
                  </a:lnTo>
                  <a:lnTo>
                    <a:pt x="3507" y="7120"/>
                  </a:lnTo>
                  <a:cubicBezTo>
                    <a:pt x="3560" y="7200"/>
                    <a:pt x="3614" y="7254"/>
                    <a:pt x="3667" y="7307"/>
                  </a:cubicBezTo>
                  <a:lnTo>
                    <a:pt x="3667" y="4256"/>
                  </a:lnTo>
                  <a:lnTo>
                    <a:pt x="7093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-620381" y="2801503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7" y="8190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-212008" y="2801503"/>
              <a:ext cx="309481" cy="35202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107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107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197481" y="2801503"/>
              <a:ext cx="308321" cy="35202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1" y="2115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605853" y="2886598"/>
              <a:ext cx="84021" cy="52948"/>
            </a:xfrm>
            <a:custGeom>
              <a:avLst/>
              <a:gdLst/>
              <a:ahLst/>
              <a:cxnLst/>
              <a:rect l="l" t="t" r="r" b="b"/>
              <a:pathLst>
                <a:path w="1955" h="1232" extrusionOk="0">
                  <a:moveTo>
                    <a:pt x="81" y="1"/>
                  </a:moveTo>
                  <a:lnTo>
                    <a:pt x="0" y="135"/>
                  </a:lnTo>
                  <a:lnTo>
                    <a:pt x="1874" y="1232"/>
                  </a:lnTo>
                  <a:cubicBezTo>
                    <a:pt x="1901" y="1178"/>
                    <a:pt x="1928" y="1125"/>
                    <a:pt x="1954" y="1071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-636497" y="3228269"/>
              <a:ext cx="123131" cy="73663"/>
            </a:xfrm>
            <a:custGeom>
              <a:avLst/>
              <a:gdLst/>
              <a:ahLst/>
              <a:cxnLst/>
              <a:rect l="l" t="t" r="r" b="b"/>
              <a:pathLst>
                <a:path w="2865" h="1714" extrusionOk="0">
                  <a:moveTo>
                    <a:pt x="2784" y="0"/>
                  </a:moveTo>
                  <a:lnTo>
                    <a:pt x="1" y="1606"/>
                  </a:lnTo>
                  <a:cubicBezTo>
                    <a:pt x="54" y="1660"/>
                    <a:pt x="108" y="1686"/>
                    <a:pt x="161" y="1713"/>
                  </a:cubicBezTo>
                  <a:lnTo>
                    <a:pt x="2864" y="161"/>
                  </a:lnTo>
                  <a:lnTo>
                    <a:pt x="2784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-671008" y="3143131"/>
              <a:ext cx="6962" cy="139247"/>
            </a:xfrm>
            <a:custGeom>
              <a:avLst/>
              <a:gdLst/>
              <a:ahLst/>
              <a:cxnLst/>
              <a:rect l="l" t="t" r="r" b="b"/>
              <a:pathLst>
                <a:path w="162" h="3240" extrusionOk="0">
                  <a:moveTo>
                    <a:pt x="1" y="0"/>
                  </a:moveTo>
                  <a:lnTo>
                    <a:pt x="1" y="3132"/>
                  </a:lnTo>
                  <a:cubicBezTo>
                    <a:pt x="54" y="3159"/>
                    <a:pt x="108" y="3212"/>
                    <a:pt x="161" y="3239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-413315" y="3143131"/>
              <a:ext cx="309481" cy="273810"/>
            </a:xfrm>
            <a:custGeom>
              <a:avLst/>
              <a:gdLst/>
              <a:ahLst/>
              <a:cxnLst/>
              <a:rect l="l" t="t" r="r" b="b"/>
              <a:pathLst>
                <a:path w="7201" h="6371" extrusionOk="0">
                  <a:moveTo>
                    <a:pt x="3506" y="0"/>
                  </a:moveTo>
                  <a:lnTo>
                    <a:pt x="3506" y="3962"/>
                  </a:lnTo>
                  <a:lnTo>
                    <a:pt x="80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455" y="5835"/>
                  </a:lnTo>
                  <a:cubicBezTo>
                    <a:pt x="535" y="5835"/>
                    <a:pt x="616" y="5862"/>
                    <a:pt x="696" y="5889"/>
                  </a:cubicBezTo>
                  <a:lnTo>
                    <a:pt x="3506" y="4256"/>
                  </a:lnTo>
                  <a:lnTo>
                    <a:pt x="3506" y="6371"/>
                  </a:lnTo>
                  <a:lnTo>
                    <a:pt x="3694" y="6371"/>
                  </a:lnTo>
                  <a:lnTo>
                    <a:pt x="3694" y="4256"/>
                  </a:lnTo>
                  <a:lnTo>
                    <a:pt x="7093" y="6237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42"/>
                  </a:lnTo>
                  <a:lnTo>
                    <a:pt x="7093" y="1981"/>
                  </a:lnTo>
                  <a:lnTo>
                    <a:pt x="3694" y="3962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-3825" y="3143131"/>
              <a:ext cx="308321" cy="265773"/>
            </a:xfrm>
            <a:custGeom>
              <a:avLst/>
              <a:gdLst/>
              <a:ahLst/>
              <a:cxnLst/>
              <a:rect l="l" t="t" r="r" b="b"/>
              <a:pathLst>
                <a:path w="7174" h="6184" extrusionOk="0">
                  <a:moveTo>
                    <a:pt x="3507" y="0"/>
                  </a:moveTo>
                  <a:lnTo>
                    <a:pt x="3480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096"/>
                  </a:lnTo>
                  <a:lnTo>
                    <a:pt x="1" y="6076"/>
                  </a:lnTo>
                  <a:lnTo>
                    <a:pt x="54" y="6183"/>
                  </a:lnTo>
                  <a:lnTo>
                    <a:pt x="161" y="6183"/>
                  </a:lnTo>
                  <a:lnTo>
                    <a:pt x="3480" y="4256"/>
                  </a:lnTo>
                  <a:lnTo>
                    <a:pt x="3480" y="5354"/>
                  </a:lnTo>
                  <a:cubicBezTo>
                    <a:pt x="3560" y="5327"/>
                    <a:pt x="3614" y="5327"/>
                    <a:pt x="3668" y="5300"/>
                  </a:cubicBezTo>
                  <a:lnTo>
                    <a:pt x="3668" y="4256"/>
                  </a:lnTo>
                  <a:lnTo>
                    <a:pt x="4765" y="4899"/>
                  </a:lnTo>
                  <a:cubicBezTo>
                    <a:pt x="4845" y="4872"/>
                    <a:pt x="4899" y="4845"/>
                    <a:pt x="4979" y="4818"/>
                  </a:cubicBezTo>
                  <a:lnTo>
                    <a:pt x="3748" y="4096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404547" y="3228269"/>
              <a:ext cx="13839" cy="10401"/>
            </a:xfrm>
            <a:custGeom>
              <a:avLst/>
              <a:gdLst/>
              <a:ahLst/>
              <a:cxnLst/>
              <a:rect l="l" t="t" r="r" b="b"/>
              <a:pathLst>
                <a:path w="322" h="242" extrusionOk="0">
                  <a:moveTo>
                    <a:pt x="81" y="0"/>
                  </a:moveTo>
                  <a:lnTo>
                    <a:pt x="0" y="134"/>
                  </a:lnTo>
                  <a:lnTo>
                    <a:pt x="161" y="241"/>
                  </a:lnTo>
                  <a:cubicBezTo>
                    <a:pt x="215" y="214"/>
                    <a:pt x="268" y="161"/>
                    <a:pt x="322" y="134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806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" name="Google Shape;149;p7"/>
          <p:cNvSpPr/>
          <p:nvPr/>
        </p:nvSpPr>
        <p:spPr>
          <a:xfrm flipH="1">
            <a:off x="-817503" y="2575150"/>
            <a:ext cx="2540578" cy="3781493"/>
          </a:xfrm>
          <a:custGeom>
            <a:avLst/>
            <a:gdLst/>
            <a:ahLst/>
            <a:cxnLst/>
            <a:rect l="l" t="t" r="r" b="b"/>
            <a:pathLst>
              <a:path w="142469" h="136664" extrusionOk="0">
                <a:moveTo>
                  <a:pt x="97052" y="0"/>
                </a:moveTo>
                <a:cubicBezTo>
                  <a:pt x="94985" y="0"/>
                  <a:pt x="92658" y="685"/>
                  <a:pt x="89955" y="2065"/>
                </a:cubicBezTo>
                <a:cubicBezTo>
                  <a:pt x="76197" y="9104"/>
                  <a:pt x="81149" y="14564"/>
                  <a:pt x="82755" y="40634"/>
                </a:cubicBezTo>
                <a:cubicBezTo>
                  <a:pt x="85458" y="83646"/>
                  <a:pt x="12896" y="58112"/>
                  <a:pt x="4519" y="103881"/>
                </a:cubicBezTo>
                <a:cubicBezTo>
                  <a:pt x="0" y="128495"/>
                  <a:pt x="10558" y="136664"/>
                  <a:pt x="39417" y="136664"/>
                </a:cubicBezTo>
                <a:cubicBezTo>
                  <a:pt x="47997" y="136664"/>
                  <a:pt x="58195" y="135942"/>
                  <a:pt x="70095" y="134715"/>
                </a:cubicBezTo>
                <a:cubicBezTo>
                  <a:pt x="122047" y="129389"/>
                  <a:pt x="142469" y="101392"/>
                  <a:pt x="125767" y="56907"/>
                </a:cubicBezTo>
                <a:cubicBezTo>
                  <a:pt x="111706" y="19432"/>
                  <a:pt x="108060" y="0"/>
                  <a:pt x="970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/>
          <p:nvPr/>
        </p:nvSpPr>
        <p:spPr>
          <a:xfrm>
            <a:off x="763275" y="799200"/>
            <a:ext cx="1844545" cy="1627040"/>
          </a:xfrm>
          <a:custGeom>
            <a:avLst/>
            <a:gdLst/>
            <a:ahLst/>
            <a:cxnLst/>
            <a:rect l="l" t="t" r="r" b="b"/>
            <a:pathLst>
              <a:path w="13679" h="12066" extrusionOk="0">
                <a:moveTo>
                  <a:pt x="7541" y="1"/>
                </a:moveTo>
                <a:cubicBezTo>
                  <a:pt x="7109" y="1"/>
                  <a:pt x="6648" y="24"/>
                  <a:pt x="6157" y="68"/>
                </a:cubicBezTo>
                <a:cubicBezTo>
                  <a:pt x="1981" y="443"/>
                  <a:pt x="28" y="3173"/>
                  <a:pt x="1" y="6385"/>
                </a:cubicBezTo>
                <a:cubicBezTo>
                  <a:pt x="598" y="10109"/>
                  <a:pt x="2003" y="12066"/>
                  <a:pt x="5300" y="12066"/>
                </a:cubicBezTo>
                <a:cubicBezTo>
                  <a:pt x="5700" y="12066"/>
                  <a:pt x="6128" y="12037"/>
                  <a:pt x="6585" y="11979"/>
                </a:cubicBezTo>
                <a:cubicBezTo>
                  <a:pt x="10680" y="11470"/>
                  <a:pt x="13678" y="9516"/>
                  <a:pt x="12822" y="4297"/>
                </a:cubicBezTo>
                <a:cubicBezTo>
                  <a:pt x="12326" y="1256"/>
                  <a:pt x="10731" y="1"/>
                  <a:pt x="754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9"/>
          <p:cNvSpPr/>
          <p:nvPr/>
        </p:nvSpPr>
        <p:spPr>
          <a:xfrm>
            <a:off x="6926300" y="-86950"/>
            <a:ext cx="4030804" cy="5999550"/>
          </a:xfrm>
          <a:custGeom>
            <a:avLst/>
            <a:gdLst/>
            <a:ahLst/>
            <a:cxnLst/>
            <a:rect l="l" t="t" r="r" b="b"/>
            <a:pathLst>
              <a:path w="142469" h="136664" extrusionOk="0">
                <a:moveTo>
                  <a:pt x="97052" y="0"/>
                </a:moveTo>
                <a:cubicBezTo>
                  <a:pt x="94985" y="0"/>
                  <a:pt x="92658" y="685"/>
                  <a:pt x="89955" y="2065"/>
                </a:cubicBezTo>
                <a:cubicBezTo>
                  <a:pt x="76197" y="9104"/>
                  <a:pt x="81149" y="14564"/>
                  <a:pt x="82755" y="40634"/>
                </a:cubicBezTo>
                <a:cubicBezTo>
                  <a:pt x="85458" y="83646"/>
                  <a:pt x="12896" y="58112"/>
                  <a:pt x="4519" y="103881"/>
                </a:cubicBezTo>
                <a:cubicBezTo>
                  <a:pt x="0" y="128495"/>
                  <a:pt x="10558" y="136664"/>
                  <a:pt x="39417" y="136664"/>
                </a:cubicBezTo>
                <a:cubicBezTo>
                  <a:pt x="47997" y="136664"/>
                  <a:pt x="58195" y="135942"/>
                  <a:pt x="70095" y="134715"/>
                </a:cubicBezTo>
                <a:cubicBezTo>
                  <a:pt x="122047" y="129389"/>
                  <a:pt x="142469" y="101392"/>
                  <a:pt x="125767" y="56907"/>
                </a:cubicBezTo>
                <a:cubicBezTo>
                  <a:pt x="111706" y="19432"/>
                  <a:pt x="108060" y="0"/>
                  <a:pt x="970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9"/>
          <p:cNvSpPr/>
          <p:nvPr/>
        </p:nvSpPr>
        <p:spPr>
          <a:xfrm>
            <a:off x="112700" y="3113038"/>
            <a:ext cx="1938817" cy="3305577"/>
          </a:xfrm>
          <a:custGeom>
            <a:avLst/>
            <a:gdLst/>
            <a:ahLst/>
            <a:cxnLst/>
            <a:rect l="l" t="t" r="r" b="b"/>
            <a:pathLst>
              <a:path w="19210" h="32752" extrusionOk="0">
                <a:moveTo>
                  <a:pt x="14053" y="490"/>
                </a:moveTo>
                <a:lnTo>
                  <a:pt x="14053" y="490"/>
                </a:lnTo>
                <a:cubicBezTo>
                  <a:pt x="14026" y="597"/>
                  <a:pt x="13999" y="758"/>
                  <a:pt x="13972" y="918"/>
                </a:cubicBezTo>
                <a:cubicBezTo>
                  <a:pt x="13972" y="865"/>
                  <a:pt x="13972" y="838"/>
                  <a:pt x="13946" y="838"/>
                </a:cubicBezTo>
                <a:cubicBezTo>
                  <a:pt x="13972" y="731"/>
                  <a:pt x="14026" y="597"/>
                  <a:pt x="14053" y="490"/>
                </a:cubicBezTo>
                <a:close/>
                <a:moveTo>
                  <a:pt x="13651" y="1560"/>
                </a:moveTo>
                <a:lnTo>
                  <a:pt x="13651" y="1560"/>
                </a:lnTo>
                <a:cubicBezTo>
                  <a:pt x="13276" y="3862"/>
                  <a:pt x="12045" y="5923"/>
                  <a:pt x="11189" y="8038"/>
                </a:cubicBezTo>
                <a:cubicBezTo>
                  <a:pt x="10522" y="9665"/>
                  <a:pt x="10466" y="11531"/>
                  <a:pt x="10493" y="13318"/>
                </a:cubicBezTo>
                <a:lnTo>
                  <a:pt x="10493" y="13318"/>
                </a:lnTo>
                <a:cubicBezTo>
                  <a:pt x="10490" y="13217"/>
                  <a:pt x="10464" y="13118"/>
                  <a:pt x="10439" y="13043"/>
                </a:cubicBezTo>
                <a:cubicBezTo>
                  <a:pt x="10091" y="10634"/>
                  <a:pt x="9904" y="8412"/>
                  <a:pt x="11001" y="6191"/>
                </a:cubicBezTo>
                <a:cubicBezTo>
                  <a:pt x="11724" y="4772"/>
                  <a:pt x="12714" y="3541"/>
                  <a:pt x="13410" y="2123"/>
                </a:cubicBezTo>
                <a:cubicBezTo>
                  <a:pt x="13491" y="1935"/>
                  <a:pt x="13571" y="1748"/>
                  <a:pt x="13651" y="1560"/>
                </a:cubicBezTo>
                <a:close/>
                <a:moveTo>
                  <a:pt x="13972" y="945"/>
                </a:moveTo>
                <a:lnTo>
                  <a:pt x="13972" y="945"/>
                </a:lnTo>
                <a:cubicBezTo>
                  <a:pt x="13972" y="1079"/>
                  <a:pt x="13946" y="1212"/>
                  <a:pt x="13946" y="1346"/>
                </a:cubicBezTo>
                <a:cubicBezTo>
                  <a:pt x="13946" y="2524"/>
                  <a:pt x="13758" y="3702"/>
                  <a:pt x="13517" y="4853"/>
                </a:cubicBezTo>
                <a:cubicBezTo>
                  <a:pt x="12821" y="7877"/>
                  <a:pt x="11376" y="10580"/>
                  <a:pt x="10760" y="13605"/>
                </a:cubicBezTo>
                <a:cubicBezTo>
                  <a:pt x="10787" y="11357"/>
                  <a:pt x="10921" y="9189"/>
                  <a:pt x="11858" y="7074"/>
                </a:cubicBezTo>
                <a:cubicBezTo>
                  <a:pt x="12741" y="5094"/>
                  <a:pt x="13785" y="3140"/>
                  <a:pt x="13972" y="945"/>
                </a:cubicBezTo>
                <a:close/>
                <a:moveTo>
                  <a:pt x="5002" y="14350"/>
                </a:moveTo>
                <a:cubicBezTo>
                  <a:pt x="5585" y="14350"/>
                  <a:pt x="6085" y="14646"/>
                  <a:pt x="6746" y="15104"/>
                </a:cubicBezTo>
                <a:cubicBezTo>
                  <a:pt x="6879" y="15184"/>
                  <a:pt x="7013" y="15264"/>
                  <a:pt x="7147" y="15372"/>
                </a:cubicBezTo>
                <a:cubicBezTo>
                  <a:pt x="6694" y="15252"/>
                  <a:pt x="6232" y="15200"/>
                  <a:pt x="5767" y="15200"/>
                </a:cubicBezTo>
                <a:cubicBezTo>
                  <a:pt x="4364" y="15200"/>
                  <a:pt x="2927" y="15672"/>
                  <a:pt x="1580" y="16174"/>
                </a:cubicBezTo>
                <a:cubicBezTo>
                  <a:pt x="2329" y="15666"/>
                  <a:pt x="3025" y="15077"/>
                  <a:pt x="3855" y="14676"/>
                </a:cubicBezTo>
                <a:cubicBezTo>
                  <a:pt x="4297" y="14450"/>
                  <a:pt x="4663" y="14350"/>
                  <a:pt x="5002" y="14350"/>
                </a:cubicBezTo>
                <a:close/>
                <a:moveTo>
                  <a:pt x="5753" y="15432"/>
                </a:moveTo>
                <a:cubicBezTo>
                  <a:pt x="6514" y="15432"/>
                  <a:pt x="7262" y="15581"/>
                  <a:pt x="7977" y="15960"/>
                </a:cubicBezTo>
                <a:cubicBezTo>
                  <a:pt x="8619" y="16389"/>
                  <a:pt x="9208" y="16870"/>
                  <a:pt x="9743" y="17406"/>
                </a:cubicBezTo>
                <a:cubicBezTo>
                  <a:pt x="8352" y="16737"/>
                  <a:pt x="6906" y="16389"/>
                  <a:pt x="5381" y="16335"/>
                </a:cubicBezTo>
                <a:lnTo>
                  <a:pt x="4765" y="16335"/>
                </a:lnTo>
                <a:cubicBezTo>
                  <a:pt x="3828" y="16335"/>
                  <a:pt x="2918" y="16469"/>
                  <a:pt x="1981" y="16576"/>
                </a:cubicBezTo>
                <a:cubicBezTo>
                  <a:pt x="1633" y="16603"/>
                  <a:pt x="1312" y="16629"/>
                  <a:pt x="964" y="16656"/>
                </a:cubicBezTo>
                <a:cubicBezTo>
                  <a:pt x="2489" y="16094"/>
                  <a:pt x="4149" y="15432"/>
                  <a:pt x="5753" y="15432"/>
                </a:cubicBezTo>
                <a:close/>
                <a:moveTo>
                  <a:pt x="18748" y="11060"/>
                </a:moveTo>
                <a:cubicBezTo>
                  <a:pt x="18737" y="11089"/>
                  <a:pt x="18737" y="11129"/>
                  <a:pt x="18737" y="11169"/>
                </a:cubicBezTo>
                <a:cubicBezTo>
                  <a:pt x="18603" y="11892"/>
                  <a:pt x="18442" y="12588"/>
                  <a:pt x="18282" y="13284"/>
                </a:cubicBezTo>
                <a:cubicBezTo>
                  <a:pt x="17907" y="14729"/>
                  <a:pt x="17291" y="16255"/>
                  <a:pt x="16087" y="17165"/>
                </a:cubicBezTo>
                <a:cubicBezTo>
                  <a:pt x="14963" y="17995"/>
                  <a:pt x="13223" y="18289"/>
                  <a:pt x="12045" y="19119"/>
                </a:cubicBezTo>
                <a:cubicBezTo>
                  <a:pt x="12473" y="18342"/>
                  <a:pt x="12955" y="17700"/>
                  <a:pt x="13785" y="17218"/>
                </a:cubicBezTo>
                <a:cubicBezTo>
                  <a:pt x="14508" y="16790"/>
                  <a:pt x="15257" y="16469"/>
                  <a:pt x="15873" y="15907"/>
                </a:cubicBezTo>
                <a:cubicBezTo>
                  <a:pt x="16542" y="15291"/>
                  <a:pt x="17077" y="14408"/>
                  <a:pt x="17532" y="13659"/>
                </a:cubicBezTo>
                <a:cubicBezTo>
                  <a:pt x="18036" y="12864"/>
                  <a:pt x="18250" y="11859"/>
                  <a:pt x="18748" y="11060"/>
                </a:cubicBezTo>
                <a:close/>
                <a:moveTo>
                  <a:pt x="18549" y="10928"/>
                </a:moveTo>
                <a:lnTo>
                  <a:pt x="18549" y="10928"/>
                </a:lnTo>
                <a:cubicBezTo>
                  <a:pt x="18201" y="11517"/>
                  <a:pt x="18014" y="12213"/>
                  <a:pt x="17693" y="12856"/>
                </a:cubicBezTo>
                <a:cubicBezTo>
                  <a:pt x="17184" y="13899"/>
                  <a:pt x="16488" y="14863"/>
                  <a:pt x="15712" y="15719"/>
                </a:cubicBezTo>
                <a:cubicBezTo>
                  <a:pt x="15016" y="16469"/>
                  <a:pt x="13919" y="16844"/>
                  <a:pt x="13062" y="17379"/>
                </a:cubicBezTo>
                <a:cubicBezTo>
                  <a:pt x="12313" y="17861"/>
                  <a:pt x="11911" y="18798"/>
                  <a:pt x="11510" y="19547"/>
                </a:cubicBezTo>
                <a:cubicBezTo>
                  <a:pt x="11485" y="19571"/>
                  <a:pt x="11461" y="19573"/>
                  <a:pt x="11457" y="19594"/>
                </a:cubicBezTo>
                <a:lnTo>
                  <a:pt x="11457" y="19594"/>
                </a:lnTo>
                <a:cubicBezTo>
                  <a:pt x="11836" y="15557"/>
                  <a:pt x="16249" y="13818"/>
                  <a:pt x="18549" y="10928"/>
                </a:cubicBezTo>
                <a:close/>
                <a:moveTo>
                  <a:pt x="6505" y="16683"/>
                </a:moveTo>
                <a:lnTo>
                  <a:pt x="6505" y="16683"/>
                </a:lnTo>
                <a:cubicBezTo>
                  <a:pt x="7763" y="16844"/>
                  <a:pt x="8994" y="17245"/>
                  <a:pt x="10145" y="17914"/>
                </a:cubicBezTo>
                <a:cubicBezTo>
                  <a:pt x="10573" y="18450"/>
                  <a:pt x="10921" y="19065"/>
                  <a:pt x="11135" y="19788"/>
                </a:cubicBezTo>
                <a:cubicBezTo>
                  <a:pt x="9315" y="19172"/>
                  <a:pt x="8191" y="17432"/>
                  <a:pt x="6505" y="16683"/>
                </a:cubicBezTo>
                <a:close/>
                <a:moveTo>
                  <a:pt x="6772" y="20270"/>
                </a:moveTo>
                <a:cubicBezTo>
                  <a:pt x="7736" y="21581"/>
                  <a:pt x="9342" y="22384"/>
                  <a:pt x="10466" y="23535"/>
                </a:cubicBezTo>
                <a:cubicBezTo>
                  <a:pt x="9074" y="22598"/>
                  <a:pt x="7120" y="22331"/>
                  <a:pt x="6826" y="20350"/>
                </a:cubicBezTo>
                <a:cubicBezTo>
                  <a:pt x="6799" y="20323"/>
                  <a:pt x="6772" y="20296"/>
                  <a:pt x="6746" y="20270"/>
                </a:cubicBezTo>
                <a:close/>
                <a:moveTo>
                  <a:pt x="16221" y="20698"/>
                </a:moveTo>
                <a:cubicBezTo>
                  <a:pt x="15685" y="21635"/>
                  <a:pt x="14267" y="22304"/>
                  <a:pt x="13464" y="22812"/>
                </a:cubicBezTo>
                <a:cubicBezTo>
                  <a:pt x="12955" y="23187"/>
                  <a:pt x="12233" y="23615"/>
                  <a:pt x="11831" y="24177"/>
                </a:cubicBezTo>
                <a:cubicBezTo>
                  <a:pt x="12286" y="22357"/>
                  <a:pt x="14722" y="21768"/>
                  <a:pt x="16221" y="20698"/>
                </a:cubicBezTo>
                <a:close/>
                <a:moveTo>
                  <a:pt x="6692" y="20939"/>
                </a:moveTo>
                <a:cubicBezTo>
                  <a:pt x="7388" y="22893"/>
                  <a:pt x="9957" y="22866"/>
                  <a:pt x="11135" y="24445"/>
                </a:cubicBezTo>
                <a:cubicBezTo>
                  <a:pt x="9395" y="23481"/>
                  <a:pt x="6772" y="23080"/>
                  <a:pt x="6692" y="20939"/>
                </a:cubicBezTo>
                <a:close/>
                <a:moveTo>
                  <a:pt x="16194" y="21126"/>
                </a:moveTo>
                <a:cubicBezTo>
                  <a:pt x="15766" y="22304"/>
                  <a:pt x="14749" y="22919"/>
                  <a:pt x="13571" y="23455"/>
                </a:cubicBezTo>
                <a:cubicBezTo>
                  <a:pt x="12982" y="23722"/>
                  <a:pt x="12393" y="24017"/>
                  <a:pt x="11938" y="24445"/>
                </a:cubicBezTo>
                <a:cubicBezTo>
                  <a:pt x="12447" y="23562"/>
                  <a:pt x="13785" y="22919"/>
                  <a:pt x="14534" y="22411"/>
                </a:cubicBezTo>
                <a:cubicBezTo>
                  <a:pt x="15070" y="22063"/>
                  <a:pt x="15739" y="21661"/>
                  <a:pt x="16194" y="21126"/>
                </a:cubicBezTo>
                <a:close/>
                <a:moveTo>
                  <a:pt x="14048" y="0"/>
                </a:moveTo>
                <a:cubicBezTo>
                  <a:pt x="14002" y="0"/>
                  <a:pt x="13958" y="28"/>
                  <a:pt x="13946" y="88"/>
                </a:cubicBezTo>
                <a:cubicBezTo>
                  <a:pt x="13196" y="2390"/>
                  <a:pt x="11751" y="4183"/>
                  <a:pt x="10680" y="6298"/>
                </a:cubicBezTo>
                <a:cubicBezTo>
                  <a:pt x="9610" y="8466"/>
                  <a:pt x="9877" y="10795"/>
                  <a:pt x="10225" y="13096"/>
                </a:cubicBezTo>
                <a:cubicBezTo>
                  <a:pt x="10305" y="13766"/>
                  <a:pt x="10413" y="14435"/>
                  <a:pt x="10520" y="15104"/>
                </a:cubicBezTo>
                <a:cubicBezTo>
                  <a:pt x="10520" y="15131"/>
                  <a:pt x="10520" y="15157"/>
                  <a:pt x="10520" y="15157"/>
                </a:cubicBezTo>
                <a:cubicBezTo>
                  <a:pt x="10520" y="15184"/>
                  <a:pt x="10520" y="15211"/>
                  <a:pt x="10546" y="15211"/>
                </a:cubicBezTo>
                <a:cubicBezTo>
                  <a:pt x="10734" y="16469"/>
                  <a:pt x="10921" y="17727"/>
                  <a:pt x="11082" y="18985"/>
                </a:cubicBezTo>
                <a:cubicBezTo>
                  <a:pt x="10520" y="17700"/>
                  <a:pt x="9502" y="16737"/>
                  <a:pt x="8352" y="15907"/>
                </a:cubicBezTo>
                <a:cubicBezTo>
                  <a:pt x="8352" y="15880"/>
                  <a:pt x="8352" y="15853"/>
                  <a:pt x="8325" y="15853"/>
                </a:cubicBezTo>
                <a:cubicBezTo>
                  <a:pt x="8298" y="15853"/>
                  <a:pt x="8271" y="15827"/>
                  <a:pt x="8271" y="15827"/>
                </a:cubicBezTo>
                <a:cubicBezTo>
                  <a:pt x="7602" y="15345"/>
                  <a:pt x="6906" y="14890"/>
                  <a:pt x="6237" y="14461"/>
                </a:cubicBezTo>
                <a:cubicBezTo>
                  <a:pt x="5829" y="14193"/>
                  <a:pt x="5417" y="14081"/>
                  <a:pt x="5004" y="14081"/>
                </a:cubicBezTo>
                <a:cubicBezTo>
                  <a:pt x="3280" y="14081"/>
                  <a:pt x="1550" y="16040"/>
                  <a:pt x="81" y="16710"/>
                </a:cubicBezTo>
                <a:cubicBezTo>
                  <a:pt x="27" y="16737"/>
                  <a:pt x="1" y="16790"/>
                  <a:pt x="27" y="16844"/>
                </a:cubicBezTo>
                <a:cubicBezTo>
                  <a:pt x="27" y="16870"/>
                  <a:pt x="54" y="16870"/>
                  <a:pt x="54" y="16870"/>
                </a:cubicBezTo>
                <a:cubicBezTo>
                  <a:pt x="54" y="16870"/>
                  <a:pt x="54" y="16897"/>
                  <a:pt x="81" y="16897"/>
                </a:cubicBezTo>
                <a:cubicBezTo>
                  <a:pt x="81" y="16924"/>
                  <a:pt x="108" y="16924"/>
                  <a:pt x="108" y="16924"/>
                </a:cubicBezTo>
                <a:lnTo>
                  <a:pt x="135" y="16924"/>
                </a:lnTo>
                <a:cubicBezTo>
                  <a:pt x="1580" y="16924"/>
                  <a:pt x="2972" y="16656"/>
                  <a:pt x="4390" y="16576"/>
                </a:cubicBezTo>
                <a:lnTo>
                  <a:pt x="5354" y="16576"/>
                </a:lnTo>
                <a:cubicBezTo>
                  <a:pt x="7736" y="16870"/>
                  <a:pt x="8967" y="19413"/>
                  <a:pt x="11242" y="20082"/>
                </a:cubicBezTo>
                <a:cubicBezTo>
                  <a:pt x="11376" y="21367"/>
                  <a:pt x="11483" y="22679"/>
                  <a:pt x="11483" y="23990"/>
                </a:cubicBezTo>
                <a:cubicBezTo>
                  <a:pt x="11483" y="24124"/>
                  <a:pt x="11483" y="24284"/>
                  <a:pt x="11483" y="24445"/>
                </a:cubicBezTo>
                <a:cubicBezTo>
                  <a:pt x="10413" y="22545"/>
                  <a:pt x="7977" y="21715"/>
                  <a:pt x="6799" y="19895"/>
                </a:cubicBezTo>
                <a:cubicBezTo>
                  <a:pt x="6778" y="19863"/>
                  <a:pt x="6740" y="19848"/>
                  <a:pt x="6701" y="19848"/>
                </a:cubicBezTo>
                <a:cubicBezTo>
                  <a:pt x="6640" y="19848"/>
                  <a:pt x="6574" y="19884"/>
                  <a:pt x="6558" y="19948"/>
                </a:cubicBezTo>
                <a:cubicBezTo>
                  <a:pt x="6237" y="21340"/>
                  <a:pt x="6719" y="22411"/>
                  <a:pt x="7897" y="23241"/>
                </a:cubicBezTo>
                <a:cubicBezTo>
                  <a:pt x="8967" y="23990"/>
                  <a:pt x="10386" y="24177"/>
                  <a:pt x="11456" y="24954"/>
                </a:cubicBezTo>
                <a:cubicBezTo>
                  <a:pt x="11349" y="27523"/>
                  <a:pt x="10734" y="30093"/>
                  <a:pt x="10145" y="32609"/>
                </a:cubicBezTo>
                <a:cubicBezTo>
                  <a:pt x="10112" y="32690"/>
                  <a:pt x="10188" y="32751"/>
                  <a:pt x="10265" y="32751"/>
                </a:cubicBezTo>
                <a:cubicBezTo>
                  <a:pt x="10315" y="32751"/>
                  <a:pt x="10365" y="32725"/>
                  <a:pt x="10386" y="32662"/>
                </a:cubicBezTo>
                <a:cubicBezTo>
                  <a:pt x="10760" y="31003"/>
                  <a:pt x="11108" y="29343"/>
                  <a:pt x="11430" y="27684"/>
                </a:cubicBezTo>
                <a:cubicBezTo>
                  <a:pt x="11563" y="26854"/>
                  <a:pt x="11670" y="26024"/>
                  <a:pt x="11697" y="25194"/>
                </a:cubicBezTo>
                <a:cubicBezTo>
                  <a:pt x="12179" y="24017"/>
                  <a:pt x="13839" y="23669"/>
                  <a:pt x="14829" y="23080"/>
                </a:cubicBezTo>
                <a:cubicBezTo>
                  <a:pt x="15899" y="22491"/>
                  <a:pt x="16488" y="21581"/>
                  <a:pt x="16595" y="20377"/>
                </a:cubicBezTo>
                <a:cubicBezTo>
                  <a:pt x="16595" y="20350"/>
                  <a:pt x="16595" y="20350"/>
                  <a:pt x="16595" y="20323"/>
                </a:cubicBezTo>
                <a:cubicBezTo>
                  <a:pt x="16622" y="20270"/>
                  <a:pt x="16569" y="20243"/>
                  <a:pt x="16515" y="20216"/>
                </a:cubicBezTo>
                <a:lnTo>
                  <a:pt x="16462" y="20216"/>
                </a:lnTo>
                <a:cubicBezTo>
                  <a:pt x="16435" y="20216"/>
                  <a:pt x="16435" y="20243"/>
                  <a:pt x="16408" y="20243"/>
                </a:cubicBezTo>
                <a:cubicBezTo>
                  <a:pt x="15043" y="21474"/>
                  <a:pt x="12473" y="21983"/>
                  <a:pt x="11724" y="23722"/>
                </a:cubicBezTo>
                <a:cubicBezTo>
                  <a:pt x="11724" y="22571"/>
                  <a:pt x="11644" y="21447"/>
                  <a:pt x="11510" y="20323"/>
                </a:cubicBezTo>
                <a:cubicBezTo>
                  <a:pt x="11510" y="20189"/>
                  <a:pt x="11483" y="20082"/>
                  <a:pt x="11483" y="19948"/>
                </a:cubicBezTo>
                <a:cubicBezTo>
                  <a:pt x="12072" y="19172"/>
                  <a:pt x="13250" y="18824"/>
                  <a:pt x="14106" y="18450"/>
                </a:cubicBezTo>
                <a:cubicBezTo>
                  <a:pt x="15070" y="18021"/>
                  <a:pt x="16060" y="17593"/>
                  <a:pt x="16809" y="16844"/>
                </a:cubicBezTo>
                <a:cubicBezTo>
                  <a:pt x="18522" y="15157"/>
                  <a:pt x="18790" y="12160"/>
                  <a:pt x="19192" y="9938"/>
                </a:cubicBezTo>
                <a:cubicBezTo>
                  <a:pt x="19210" y="9848"/>
                  <a:pt x="19130" y="9770"/>
                  <a:pt x="19060" y="9770"/>
                </a:cubicBezTo>
                <a:cubicBezTo>
                  <a:pt x="19026" y="9770"/>
                  <a:pt x="18995" y="9788"/>
                  <a:pt x="18978" y="9831"/>
                </a:cubicBezTo>
                <a:cubicBezTo>
                  <a:pt x="18014" y="11758"/>
                  <a:pt x="15846" y="13070"/>
                  <a:pt x="14294" y="14488"/>
                </a:cubicBezTo>
                <a:cubicBezTo>
                  <a:pt x="12982" y="15693"/>
                  <a:pt x="11751" y="17138"/>
                  <a:pt x="11349" y="18851"/>
                </a:cubicBezTo>
                <a:cubicBezTo>
                  <a:pt x="11162" y="17593"/>
                  <a:pt x="10975" y="16335"/>
                  <a:pt x="10760" y="15104"/>
                </a:cubicBezTo>
                <a:cubicBezTo>
                  <a:pt x="11028" y="12534"/>
                  <a:pt x="11911" y="10233"/>
                  <a:pt x="12821" y="7877"/>
                </a:cubicBezTo>
                <a:cubicBezTo>
                  <a:pt x="13758" y="5334"/>
                  <a:pt x="14267" y="2818"/>
                  <a:pt x="14160" y="115"/>
                </a:cubicBezTo>
                <a:cubicBezTo>
                  <a:pt x="14160" y="42"/>
                  <a:pt x="14103" y="0"/>
                  <a:pt x="140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"/>
          <p:cNvSpPr txBox="1">
            <a:spLocks noGrp="1"/>
          </p:cNvSpPr>
          <p:nvPr>
            <p:ph type="title"/>
          </p:nvPr>
        </p:nvSpPr>
        <p:spPr>
          <a:xfrm>
            <a:off x="1569450" y="1152050"/>
            <a:ext cx="6005100" cy="151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6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2" name="Google Shape;162;p9"/>
          <p:cNvSpPr txBox="1">
            <a:spLocks noGrp="1"/>
          </p:cNvSpPr>
          <p:nvPr>
            <p:ph type="subTitle" idx="1"/>
          </p:nvPr>
        </p:nvSpPr>
        <p:spPr>
          <a:xfrm>
            <a:off x="1904250" y="2756350"/>
            <a:ext cx="53355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7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/>
          <p:nvPr/>
        </p:nvSpPr>
        <p:spPr>
          <a:xfrm>
            <a:off x="7233675" y="-730075"/>
            <a:ext cx="3030078" cy="3486687"/>
          </a:xfrm>
          <a:custGeom>
            <a:avLst/>
            <a:gdLst/>
            <a:ahLst/>
            <a:cxnLst/>
            <a:rect l="l" t="t" r="r" b="b"/>
            <a:pathLst>
              <a:path w="72386" h="83294" extrusionOk="0">
                <a:moveTo>
                  <a:pt x="50403" y="3137"/>
                </a:moveTo>
                <a:cubicBezTo>
                  <a:pt x="56941" y="6272"/>
                  <a:pt x="64246" y="10108"/>
                  <a:pt x="60711" y="17614"/>
                </a:cubicBezTo>
                <a:cubicBezTo>
                  <a:pt x="57175" y="25119"/>
                  <a:pt x="44632" y="42031"/>
                  <a:pt x="52938" y="45433"/>
                </a:cubicBezTo>
                <a:cubicBezTo>
                  <a:pt x="61211" y="48803"/>
                  <a:pt x="72386" y="48302"/>
                  <a:pt x="71885" y="57942"/>
                </a:cubicBezTo>
                <a:cubicBezTo>
                  <a:pt x="71351" y="67583"/>
                  <a:pt x="54640" y="83294"/>
                  <a:pt x="40096" y="76189"/>
                </a:cubicBezTo>
                <a:cubicBezTo>
                  <a:pt x="25552" y="69084"/>
                  <a:pt x="35359" y="53839"/>
                  <a:pt x="20982" y="50137"/>
                </a:cubicBezTo>
                <a:cubicBezTo>
                  <a:pt x="6605" y="46434"/>
                  <a:pt x="1" y="20916"/>
                  <a:pt x="6939" y="13477"/>
                </a:cubicBezTo>
                <a:cubicBezTo>
                  <a:pt x="13877" y="6039"/>
                  <a:pt x="43865" y="1"/>
                  <a:pt x="50403" y="313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3"/>
          <p:cNvSpPr/>
          <p:nvPr/>
        </p:nvSpPr>
        <p:spPr>
          <a:xfrm rot="2540379">
            <a:off x="-721411" y="3502530"/>
            <a:ext cx="2268525" cy="1945325"/>
          </a:xfrm>
          <a:custGeom>
            <a:avLst/>
            <a:gdLst/>
            <a:ahLst/>
            <a:cxnLst/>
            <a:rect l="l" t="t" r="r" b="b"/>
            <a:pathLst>
              <a:path w="40029" h="34326" extrusionOk="0">
                <a:moveTo>
                  <a:pt x="7939" y="1669"/>
                </a:moveTo>
                <a:cubicBezTo>
                  <a:pt x="12943" y="3370"/>
                  <a:pt x="11275" y="10875"/>
                  <a:pt x="18780" y="8040"/>
                </a:cubicBezTo>
                <a:cubicBezTo>
                  <a:pt x="26286" y="5238"/>
                  <a:pt x="30722" y="3770"/>
                  <a:pt x="35392" y="8040"/>
                </a:cubicBezTo>
                <a:cubicBezTo>
                  <a:pt x="40029" y="12343"/>
                  <a:pt x="29621" y="14411"/>
                  <a:pt x="33991" y="20682"/>
                </a:cubicBezTo>
                <a:cubicBezTo>
                  <a:pt x="38361" y="26920"/>
                  <a:pt x="27520" y="34325"/>
                  <a:pt x="19814" y="30523"/>
                </a:cubicBezTo>
                <a:cubicBezTo>
                  <a:pt x="12109" y="26720"/>
                  <a:pt x="4937" y="23851"/>
                  <a:pt x="2502" y="16613"/>
                </a:cubicBezTo>
                <a:cubicBezTo>
                  <a:pt x="0" y="9207"/>
                  <a:pt x="2936" y="1"/>
                  <a:pt x="7939" y="16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3"/>
          <p:cNvSpPr txBox="1">
            <a:spLocks noGrp="1"/>
          </p:cNvSpPr>
          <p:nvPr>
            <p:ph type="subTitle" idx="1"/>
          </p:nvPr>
        </p:nvSpPr>
        <p:spPr>
          <a:xfrm>
            <a:off x="3905700" y="3380175"/>
            <a:ext cx="19236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subTitle" idx="2"/>
          </p:nvPr>
        </p:nvSpPr>
        <p:spPr>
          <a:xfrm>
            <a:off x="1391100" y="3380175"/>
            <a:ext cx="19236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13"/>
          <p:cNvSpPr txBox="1">
            <a:spLocks noGrp="1"/>
          </p:cNvSpPr>
          <p:nvPr>
            <p:ph type="title"/>
          </p:nvPr>
        </p:nvSpPr>
        <p:spPr>
          <a:xfrm>
            <a:off x="713250" y="523025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7" name="Google Shape;217;p13">
            <a:hlinkClick r:id="rId2" action="ppaction://hlinksldjump"/>
          </p:cNvPr>
          <p:cNvSpPr txBox="1">
            <a:spLocks noGrp="1"/>
          </p:cNvSpPr>
          <p:nvPr>
            <p:ph type="subTitle" idx="3"/>
          </p:nvPr>
        </p:nvSpPr>
        <p:spPr>
          <a:xfrm>
            <a:off x="1391100" y="1434475"/>
            <a:ext cx="19236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18" name="Google Shape;218;p13">
            <a:hlinkClick r:id="" action="ppaction://noaction"/>
          </p:cNvPr>
          <p:cNvSpPr txBox="1">
            <a:spLocks noGrp="1"/>
          </p:cNvSpPr>
          <p:nvPr>
            <p:ph type="subTitle" idx="4"/>
          </p:nvPr>
        </p:nvSpPr>
        <p:spPr>
          <a:xfrm>
            <a:off x="3905700" y="1434475"/>
            <a:ext cx="19236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19" name="Google Shape;219;p13">
            <a:hlinkClick r:id="" action="ppaction://noaction"/>
          </p:cNvPr>
          <p:cNvSpPr txBox="1">
            <a:spLocks noGrp="1"/>
          </p:cNvSpPr>
          <p:nvPr>
            <p:ph type="subTitle" idx="5"/>
          </p:nvPr>
        </p:nvSpPr>
        <p:spPr>
          <a:xfrm>
            <a:off x="1391100" y="2992287"/>
            <a:ext cx="19236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20" name="Google Shape;220;p13">
            <a:hlinkClick r:id="" action="ppaction://noaction"/>
          </p:cNvPr>
          <p:cNvSpPr txBox="1">
            <a:spLocks noGrp="1"/>
          </p:cNvSpPr>
          <p:nvPr>
            <p:ph type="subTitle" idx="6"/>
          </p:nvPr>
        </p:nvSpPr>
        <p:spPr>
          <a:xfrm>
            <a:off x="3905700" y="2992287"/>
            <a:ext cx="19236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21" name="Google Shape;221;p13"/>
          <p:cNvSpPr txBox="1">
            <a:spLocks noGrp="1"/>
          </p:cNvSpPr>
          <p:nvPr>
            <p:ph type="subTitle" idx="7"/>
          </p:nvPr>
        </p:nvSpPr>
        <p:spPr>
          <a:xfrm>
            <a:off x="1391100" y="1825209"/>
            <a:ext cx="19236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13"/>
          <p:cNvSpPr txBox="1">
            <a:spLocks noGrp="1"/>
          </p:cNvSpPr>
          <p:nvPr>
            <p:ph type="subTitle" idx="8"/>
          </p:nvPr>
        </p:nvSpPr>
        <p:spPr>
          <a:xfrm>
            <a:off x="3905700" y="1825209"/>
            <a:ext cx="19236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3">
            <a:hlinkClick r:id="rId2" action="ppaction://hlinksldjump"/>
          </p:cNvPr>
          <p:cNvSpPr txBox="1">
            <a:spLocks noGrp="1"/>
          </p:cNvSpPr>
          <p:nvPr>
            <p:ph type="title" idx="9" hasCustomPrompt="1"/>
          </p:nvPr>
        </p:nvSpPr>
        <p:spPr>
          <a:xfrm>
            <a:off x="792175" y="1434475"/>
            <a:ext cx="5964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24" name="Google Shape;224;p13">
            <a:hlinkClick r:id="" action="ppaction://noaction"/>
          </p:cNvPr>
          <p:cNvSpPr txBox="1">
            <a:spLocks noGrp="1"/>
          </p:cNvSpPr>
          <p:nvPr>
            <p:ph type="title" idx="13" hasCustomPrompt="1"/>
          </p:nvPr>
        </p:nvSpPr>
        <p:spPr>
          <a:xfrm>
            <a:off x="3314700" y="1434475"/>
            <a:ext cx="5964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25" name="Google Shape;225;p13">
            <a:hlinkClick r:id="" action="ppaction://noaction"/>
          </p:cNvPr>
          <p:cNvSpPr txBox="1">
            <a:spLocks noGrp="1"/>
          </p:cNvSpPr>
          <p:nvPr>
            <p:ph type="title" idx="14" hasCustomPrompt="1"/>
          </p:nvPr>
        </p:nvSpPr>
        <p:spPr>
          <a:xfrm>
            <a:off x="792175" y="2992276"/>
            <a:ext cx="5964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26" name="Google Shape;226;p13">
            <a:hlinkClick r:id="" action="ppaction://noaction"/>
          </p:cNvPr>
          <p:cNvSpPr txBox="1">
            <a:spLocks noGrp="1"/>
          </p:cNvSpPr>
          <p:nvPr>
            <p:ph type="title" idx="15" hasCustomPrompt="1"/>
          </p:nvPr>
        </p:nvSpPr>
        <p:spPr>
          <a:xfrm>
            <a:off x="3314700" y="2992276"/>
            <a:ext cx="5964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27" name="Google Shape;227;p13"/>
          <p:cNvSpPr txBox="1">
            <a:spLocks noGrp="1"/>
          </p:cNvSpPr>
          <p:nvPr>
            <p:ph type="subTitle" idx="16"/>
          </p:nvPr>
        </p:nvSpPr>
        <p:spPr>
          <a:xfrm>
            <a:off x="6428225" y="3380175"/>
            <a:ext cx="19236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13">
            <a:hlinkClick r:id="" action="ppaction://noaction"/>
          </p:cNvPr>
          <p:cNvSpPr txBox="1">
            <a:spLocks noGrp="1"/>
          </p:cNvSpPr>
          <p:nvPr>
            <p:ph type="subTitle" idx="17"/>
          </p:nvPr>
        </p:nvSpPr>
        <p:spPr>
          <a:xfrm>
            <a:off x="6428225" y="1434475"/>
            <a:ext cx="19236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29" name="Google Shape;229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6428225" y="2992287"/>
            <a:ext cx="19236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30" name="Google Shape;230;p13"/>
          <p:cNvSpPr txBox="1">
            <a:spLocks noGrp="1"/>
          </p:cNvSpPr>
          <p:nvPr>
            <p:ph type="subTitle" idx="19"/>
          </p:nvPr>
        </p:nvSpPr>
        <p:spPr>
          <a:xfrm>
            <a:off x="6428225" y="1825209"/>
            <a:ext cx="19236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13">
            <a:hlinkClick r:id="" action="ppaction://noaction"/>
          </p:cNvPr>
          <p:cNvSpPr txBox="1">
            <a:spLocks noGrp="1"/>
          </p:cNvSpPr>
          <p:nvPr>
            <p:ph type="title" idx="20" hasCustomPrompt="1"/>
          </p:nvPr>
        </p:nvSpPr>
        <p:spPr>
          <a:xfrm>
            <a:off x="5837225" y="1434475"/>
            <a:ext cx="5964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32" name="Google Shape;232;p13">
            <a:hlinkClick r:id="" action="ppaction://noaction"/>
          </p:cNvPr>
          <p:cNvSpPr txBox="1">
            <a:spLocks noGrp="1"/>
          </p:cNvSpPr>
          <p:nvPr>
            <p:ph type="title" idx="21" hasCustomPrompt="1"/>
          </p:nvPr>
        </p:nvSpPr>
        <p:spPr>
          <a:xfrm>
            <a:off x="5837225" y="2992276"/>
            <a:ext cx="5964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38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"/>
          <p:cNvSpPr/>
          <p:nvPr/>
        </p:nvSpPr>
        <p:spPr>
          <a:xfrm rot="-3798042">
            <a:off x="6317727" y="1597507"/>
            <a:ext cx="6147380" cy="3782036"/>
          </a:xfrm>
          <a:custGeom>
            <a:avLst/>
            <a:gdLst/>
            <a:ahLst/>
            <a:cxnLst/>
            <a:rect l="l" t="t" r="r" b="b"/>
            <a:pathLst>
              <a:path w="59643" h="36694" extrusionOk="0">
                <a:moveTo>
                  <a:pt x="6271" y="15779"/>
                </a:moveTo>
                <a:cubicBezTo>
                  <a:pt x="9374" y="14178"/>
                  <a:pt x="17513" y="18347"/>
                  <a:pt x="23150" y="11676"/>
                </a:cubicBezTo>
                <a:cubicBezTo>
                  <a:pt x="28787" y="5004"/>
                  <a:pt x="30455" y="1"/>
                  <a:pt x="37327" y="2302"/>
                </a:cubicBezTo>
                <a:cubicBezTo>
                  <a:pt x="44198" y="4571"/>
                  <a:pt x="43064" y="13410"/>
                  <a:pt x="47601" y="15779"/>
                </a:cubicBezTo>
                <a:cubicBezTo>
                  <a:pt x="52104" y="18147"/>
                  <a:pt x="59643" y="31690"/>
                  <a:pt x="43364" y="34192"/>
                </a:cubicBezTo>
                <a:cubicBezTo>
                  <a:pt x="27120" y="36694"/>
                  <a:pt x="10441" y="33158"/>
                  <a:pt x="5204" y="27520"/>
                </a:cubicBezTo>
                <a:cubicBezTo>
                  <a:pt x="0" y="21883"/>
                  <a:pt x="3136" y="17380"/>
                  <a:pt x="6271" y="157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5" name="Google Shape;235;p14"/>
          <p:cNvGrpSpPr/>
          <p:nvPr/>
        </p:nvGrpSpPr>
        <p:grpSpPr>
          <a:xfrm rot="10800000" flipH="1">
            <a:off x="5207341" y="-686580"/>
            <a:ext cx="1696762" cy="1688828"/>
            <a:chOff x="2414491" y="671177"/>
            <a:chExt cx="1830972" cy="1822411"/>
          </a:xfrm>
        </p:grpSpPr>
        <p:sp>
          <p:nvSpPr>
            <p:cNvPr id="236" name="Google Shape;236;p14"/>
            <p:cNvSpPr/>
            <p:nvPr/>
          </p:nvSpPr>
          <p:spPr>
            <a:xfrm>
              <a:off x="2414491" y="671177"/>
              <a:ext cx="1830972" cy="1822391"/>
            </a:xfrm>
            <a:custGeom>
              <a:avLst/>
              <a:gdLst/>
              <a:ahLst/>
              <a:cxnLst/>
              <a:rect l="l" t="t" r="r" b="b"/>
              <a:pathLst>
                <a:path w="45663" h="45449" extrusionOk="0">
                  <a:moveTo>
                    <a:pt x="10947" y="4979"/>
                  </a:moveTo>
                  <a:lnTo>
                    <a:pt x="15605" y="7656"/>
                  </a:lnTo>
                  <a:lnTo>
                    <a:pt x="15605" y="13062"/>
                  </a:lnTo>
                  <a:lnTo>
                    <a:pt x="10947" y="15766"/>
                  </a:lnTo>
                  <a:lnTo>
                    <a:pt x="6263" y="13062"/>
                  </a:lnTo>
                  <a:lnTo>
                    <a:pt x="6263" y="7656"/>
                  </a:lnTo>
                  <a:lnTo>
                    <a:pt x="10947" y="4979"/>
                  </a:lnTo>
                  <a:close/>
                  <a:moveTo>
                    <a:pt x="20449" y="4979"/>
                  </a:moveTo>
                  <a:lnTo>
                    <a:pt x="25133" y="7656"/>
                  </a:lnTo>
                  <a:lnTo>
                    <a:pt x="25133" y="13062"/>
                  </a:lnTo>
                  <a:lnTo>
                    <a:pt x="20449" y="15766"/>
                  </a:lnTo>
                  <a:lnTo>
                    <a:pt x="15792" y="13062"/>
                  </a:lnTo>
                  <a:lnTo>
                    <a:pt x="15792" y="7656"/>
                  </a:lnTo>
                  <a:lnTo>
                    <a:pt x="20449" y="4979"/>
                  </a:lnTo>
                  <a:close/>
                  <a:moveTo>
                    <a:pt x="29978" y="4979"/>
                  </a:moveTo>
                  <a:lnTo>
                    <a:pt x="34635" y="7656"/>
                  </a:lnTo>
                  <a:lnTo>
                    <a:pt x="34635" y="13062"/>
                  </a:lnTo>
                  <a:lnTo>
                    <a:pt x="29978" y="15766"/>
                  </a:lnTo>
                  <a:lnTo>
                    <a:pt x="25294" y="13062"/>
                  </a:lnTo>
                  <a:lnTo>
                    <a:pt x="25294" y="7656"/>
                  </a:lnTo>
                  <a:lnTo>
                    <a:pt x="29978" y="4979"/>
                  </a:lnTo>
                  <a:close/>
                  <a:moveTo>
                    <a:pt x="6183" y="13196"/>
                  </a:moveTo>
                  <a:lnTo>
                    <a:pt x="10867" y="15899"/>
                  </a:lnTo>
                  <a:lnTo>
                    <a:pt x="10867" y="21306"/>
                  </a:lnTo>
                  <a:lnTo>
                    <a:pt x="6183" y="23983"/>
                  </a:lnTo>
                  <a:lnTo>
                    <a:pt x="1526" y="21306"/>
                  </a:lnTo>
                  <a:lnTo>
                    <a:pt x="1526" y="15899"/>
                  </a:lnTo>
                  <a:lnTo>
                    <a:pt x="6183" y="13196"/>
                  </a:lnTo>
                  <a:close/>
                  <a:moveTo>
                    <a:pt x="15712" y="13196"/>
                  </a:moveTo>
                  <a:lnTo>
                    <a:pt x="20369" y="15899"/>
                  </a:lnTo>
                  <a:lnTo>
                    <a:pt x="20369" y="21306"/>
                  </a:lnTo>
                  <a:lnTo>
                    <a:pt x="15712" y="23983"/>
                  </a:lnTo>
                  <a:lnTo>
                    <a:pt x="11028" y="21306"/>
                  </a:lnTo>
                  <a:lnTo>
                    <a:pt x="11028" y="15899"/>
                  </a:lnTo>
                  <a:lnTo>
                    <a:pt x="15712" y="13196"/>
                  </a:lnTo>
                  <a:close/>
                  <a:moveTo>
                    <a:pt x="25213" y="13196"/>
                  </a:moveTo>
                  <a:lnTo>
                    <a:pt x="29871" y="15899"/>
                  </a:lnTo>
                  <a:lnTo>
                    <a:pt x="29871" y="21306"/>
                  </a:lnTo>
                  <a:lnTo>
                    <a:pt x="25213" y="23983"/>
                  </a:lnTo>
                  <a:lnTo>
                    <a:pt x="20529" y="21306"/>
                  </a:lnTo>
                  <a:lnTo>
                    <a:pt x="20529" y="15899"/>
                  </a:lnTo>
                  <a:lnTo>
                    <a:pt x="25213" y="13196"/>
                  </a:lnTo>
                  <a:close/>
                  <a:moveTo>
                    <a:pt x="34715" y="13196"/>
                  </a:moveTo>
                  <a:lnTo>
                    <a:pt x="39399" y="15899"/>
                  </a:lnTo>
                  <a:lnTo>
                    <a:pt x="39399" y="21306"/>
                  </a:lnTo>
                  <a:lnTo>
                    <a:pt x="34715" y="23983"/>
                  </a:lnTo>
                  <a:lnTo>
                    <a:pt x="30058" y="21306"/>
                  </a:lnTo>
                  <a:lnTo>
                    <a:pt x="30058" y="15899"/>
                  </a:lnTo>
                  <a:lnTo>
                    <a:pt x="34715" y="13196"/>
                  </a:lnTo>
                  <a:close/>
                  <a:moveTo>
                    <a:pt x="10947" y="21440"/>
                  </a:moveTo>
                  <a:lnTo>
                    <a:pt x="15605" y="24143"/>
                  </a:lnTo>
                  <a:lnTo>
                    <a:pt x="15605" y="29523"/>
                  </a:lnTo>
                  <a:lnTo>
                    <a:pt x="10947" y="32226"/>
                  </a:lnTo>
                  <a:lnTo>
                    <a:pt x="6263" y="29523"/>
                  </a:lnTo>
                  <a:lnTo>
                    <a:pt x="6263" y="24143"/>
                  </a:lnTo>
                  <a:lnTo>
                    <a:pt x="10947" y="21440"/>
                  </a:lnTo>
                  <a:close/>
                  <a:moveTo>
                    <a:pt x="20449" y="21440"/>
                  </a:moveTo>
                  <a:lnTo>
                    <a:pt x="25133" y="24143"/>
                  </a:lnTo>
                  <a:lnTo>
                    <a:pt x="25133" y="29523"/>
                  </a:lnTo>
                  <a:lnTo>
                    <a:pt x="20449" y="32226"/>
                  </a:lnTo>
                  <a:lnTo>
                    <a:pt x="15792" y="29523"/>
                  </a:lnTo>
                  <a:lnTo>
                    <a:pt x="15792" y="24143"/>
                  </a:lnTo>
                  <a:lnTo>
                    <a:pt x="20449" y="21440"/>
                  </a:lnTo>
                  <a:close/>
                  <a:moveTo>
                    <a:pt x="29978" y="21440"/>
                  </a:moveTo>
                  <a:lnTo>
                    <a:pt x="34635" y="24143"/>
                  </a:lnTo>
                  <a:lnTo>
                    <a:pt x="34635" y="29523"/>
                  </a:lnTo>
                  <a:lnTo>
                    <a:pt x="29978" y="32226"/>
                  </a:lnTo>
                  <a:lnTo>
                    <a:pt x="25294" y="29523"/>
                  </a:lnTo>
                  <a:lnTo>
                    <a:pt x="25294" y="24143"/>
                  </a:lnTo>
                  <a:lnTo>
                    <a:pt x="29978" y="21440"/>
                  </a:lnTo>
                  <a:close/>
                  <a:moveTo>
                    <a:pt x="39480" y="21440"/>
                  </a:moveTo>
                  <a:lnTo>
                    <a:pt x="44137" y="24143"/>
                  </a:lnTo>
                  <a:lnTo>
                    <a:pt x="44137" y="29523"/>
                  </a:lnTo>
                  <a:lnTo>
                    <a:pt x="39480" y="32226"/>
                  </a:lnTo>
                  <a:lnTo>
                    <a:pt x="34796" y="29523"/>
                  </a:lnTo>
                  <a:lnTo>
                    <a:pt x="34796" y="24143"/>
                  </a:lnTo>
                  <a:lnTo>
                    <a:pt x="39480" y="21440"/>
                  </a:lnTo>
                  <a:close/>
                  <a:moveTo>
                    <a:pt x="15712" y="29684"/>
                  </a:moveTo>
                  <a:lnTo>
                    <a:pt x="20369" y="32387"/>
                  </a:lnTo>
                  <a:lnTo>
                    <a:pt x="20369" y="37767"/>
                  </a:lnTo>
                  <a:lnTo>
                    <a:pt x="15712" y="40470"/>
                  </a:lnTo>
                  <a:lnTo>
                    <a:pt x="11028" y="37767"/>
                  </a:lnTo>
                  <a:lnTo>
                    <a:pt x="11028" y="32387"/>
                  </a:lnTo>
                  <a:lnTo>
                    <a:pt x="15712" y="29684"/>
                  </a:lnTo>
                  <a:close/>
                  <a:moveTo>
                    <a:pt x="25213" y="29684"/>
                  </a:moveTo>
                  <a:lnTo>
                    <a:pt x="29871" y="32387"/>
                  </a:lnTo>
                  <a:lnTo>
                    <a:pt x="29871" y="37767"/>
                  </a:lnTo>
                  <a:lnTo>
                    <a:pt x="25213" y="40470"/>
                  </a:lnTo>
                  <a:lnTo>
                    <a:pt x="20529" y="37767"/>
                  </a:lnTo>
                  <a:lnTo>
                    <a:pt x="20529" y="32387"/>
                  </a:lnTo>
                  <a:lnTo>
                    <a:pt x="25213" y="29684"/>
                  </a:lnTo>
                  <a:close/>
                  <a:moveTo>
                    <a:pt x="34715" y="29684"/>
                  </a:moveTo>
                  <a:lnTo>
                    <a:pt x="39399" y="32387"/>
                  </a:lnTo>
                  <a:lnTo>
                    <a:pt x="39399" y="37767"/>
                  </a:lnTo>
                  <a:lnTo>
                    <a:pt x="34715" y="40470"/>
                  </a:lnTo>
                  <a:lnTo>
                    <a:pt x="30058" y="37767"/>
                  </a:lnTo>
                  <a:lnTo>
                    <a:pt x="30058" y="32387"/>
                  </a:lnTo>
                  <a:lnTo>
                    <a:pt x="34715" y="29684"/>
                  </a:lnTo>
                  <a:close/>
                  <a:moveTo>
                    <a:pt x="20369" y="1"/>
                  </a:moveTo>
                  <a:lnTo>
                    <a:pt x="20369" y="4818"/>
                  </a:lnTo>
                  <a:lnTo>
                    <a:pt x="15712" y="7522"/>
                  </a:lnTo>
                  <a:lnTo>
                    <a:pt x="11028" y="4818"/>
                  </a:lnTo>
                  <a:lnTo>
                    <a:pt x="11028" y="3159"/>
                  </a:lnTo>
                  <a:cubicBezTo>
                    <a:pt x="10974" y="3186"/>
                    <a:pt x="10921" y="3239"/>
                    <a:pt x="10867" y="3266"/>
                  </a:cubicBezTo>
                  <a:lnTo>
                    <a:pt x="10867" y="4818"/>
                  </a:lnTo>
                  <a:lnTo>
                    <a:pt x="6183" y="7522"/>
                  </a:lnTo>
                  <a:lnTo>
                    <a:pt x="5915" y="7361"/>
                  </a:lnTo>
                  <a:cubicBezTo>
                    <a:pt x="5889" y="7415"/>
                    <a:pt x="5835" y="7442"/>
                    <a:pt x="5808" y="7495"/>
                  </a:cubicBezTo>
                  <a:lnTo>
                    <a:pt x="6103" y="7656"/>
                  </a:lnTo>
                  <a:lnTo>
                    <a:pt x="6103" y="13062"/>
                  </a:lnTo>
                  <a:lnTo>
                    <a:pt x="1419" y="15766"/>
                  </a:lnTo>
                  <a:lnTo>
                    <a:pt x="1124" y="15578"/>
                  </a:lnTo>
                  <a:cubicBezTo>
                    <a:pt x="1124" y="15632"/>
                    <a:pt x="1098" y="15685"/>
                    <a:pt x="1071" y="15739"/>
                  </a:cubicBezTo>
                  <a:lnTo>
                    <a:pt x="1338" y="15899"/>
                  </a:lnTo>
                  <a:lnTo>
                    <a:pt x="1338" y="21306"/>
                  </a:lnTo>
                  <a:lnTo>
                    <a:pt x="0" y="22082"/>
                  </a:lnTo>
                  <a:cubicBezTo>
                    <a:pt x="0" y="22136"/>
                    <a:pt x="0" y="22216"/>
                    <a:pt x="0" y="22270"/>
                  </a:cubicBezTo>
                  <a:lnTo>
                    <a:pt x="1419" y="21440"/>
                  </a:lnTo>
                  <a:lnTo>
                    <a:pt x="6103" y="24143"/>
                  </a:lnTo>
                  <a:lnTo>
                    <a:pt x="6103" y="29523"/>
                  </a:lnTo>
                  <a:lnTo>
                    <a:pt x="1927" y="31932"/>
                  </a:lnTo>
                  <a:cubicBezTo>
                    <a:pt x="1954" y="31986"/>
                    <a:pt x="1981" y="32039"/>
                    <a:pt x="2008" y="32093"/>
                  </a:cubicBezTo>
                  <a:lnTo>
                    <a:pt x="6183" y="29684"/>
                  </a:lnTo>
                  <a:lnTo>
                    <a:pt x="10867" y="32387"/>
                  </a:lnTo>
                  <a:lnTo>
                    <a:pt x="10867" y="37767"/>
                  </a:lnTo>
                  <a:lnTo>
                    <a:pt x="7548" y="39694"/>
                  </a:lnTo>
                  <a:cubicBezTo>
                    <a:pt x="7575" y="39721"/>
                    <a:pt x="7628" y="39774"/>
                    <a:pt x="7682" y="39801"/>
                  </a:cubicBezTo>
                  <a:lnTo>
                    <a:pt x="10947" y="37928"/>
                  </a:lnTo>
                  <a:lnTo>
                    <a:pt x="15605" y="40631"/>
                  </a:lnTo>
                  <a:lnTo>
                    <a:pt x="15605" y="44405"/>
                  </a:lnTo>
                  <a:cubicBezTo>
                    <a:pt x="15658" y="44405"/>
                    <a:pt x="15738" y="44432"/>
                    <a:pt x="15792" y="44458"/>
                  </a:cubicBezTo>
                  <a:lnTo>
                    <a:pt x="15792" y="40631"/>
                  </a:lnTo>
                  <a:lnTo>
                    <a:pt x="20449" y="37928"/>
                  </a:lnTo>
                  <a:lnTo>
                    <a:pt x="25133" y="40631"/>
                  </a:lnTo>
                  <a:lnTo>
                    <a:pt x="25133" y="45449"/>
                  </a:lnTo>
                  <a:cubicBezTo>
                    <a:pt x="25187" y="45449"/>
                    <a:pt x="25240" y="45449"/>
                    <a:pt x="25294" y="45422"/>
                  </a:cubicBezTo>
                  <a:lnTo>
                    <a:pt x="25294" y="40631"/>
                  </a:lnTo>
                  <a:lnTo>
                    <a:pt x="29978" y="37928"/>
                  </a:lnTo>
                  <a:lnTo>
                    <a:pt x="34635" y="40631"/>
                  </a:lnTo>
                  <a:lnTo>
                    <a:pt x="34635" y="42290"/>
                  </a:lnTo>
                  <a:cubicBezTo>
                    <a:pt x="34688" y="42237"/>
                    <a:pt x="34742" y="42210"/>
                    <a:pt x="34796" y="42183"/>
                  </a:cubicBezTo>
                  <a:lnTo>
                    <a:pt x="34796" y="40631"/>
                  </a:lnTo>
                  <a:lnTo>
                    <a:pt x="39480" y="37928"/>
                  </a:lnTo>
                  <a:lnTo>
                    <a:pt x="39747" y="38088"/>
                  </a:lnTo>
                  <a:cubicBezTo>
                    <a:pt x="39774" y="38035"/>
                    <a:pt x="39827" y="37981"/>
                    <a:pt x="39854" y="37954"/>
                  </a:cubicBezTo>
                  <a:lnTo>
                    <a:pt x="39560" y="37767"/>
                  </a:lnTo>
                  <a:lnTo>
                    <a:pt x="39560" y="32387"/>
                  </a:lnTo>
                  <a:lnTo>
                    <a:pt x="44244" y="29684"/>
                  </a:lnTo>
                  <a:lnTo>
                    <a:pt x="44538" y="29871"/>
                  </a:lnTo>
                  <a:cubicBezTo>
                    <a:pt x="44565" y="29791"/>
                    <a:pt x="44565" y="29737"/>
                    <a:pt x="44592" y="29684"/>
                  </a:cubicBezTo>
                  <a:lnTo>
                    <a:pt x="44324" y="29523"/>
                  </a:lnTo>
                  <a:lnTo>
                    <a:pt x="44324" y="24143"/>
                  </a:lnTo>
                  <a:lnTo>
                    <a:pt x="45662" y="23367"/>
                  </a:lnTo>
                  <a:cubicBezTo>
                    <a:pt x="45662" y="23314"/>
                    <a:pt x="45662" y="23233"/>
                    <a:pt x="45662" y="23153"/>
                  </a:cubicBezTo>
                  <a:lnTo>
                    <a:pt x="44244" y="23983"/>
                  </a:lnTo>
                  <a:lnTo>
                    <a:pt x="39560" y="21306"/>
                  </a:lnTo>
                  <a:lnTo>
                    <a:pt x="39560" y="15899"/>
                  </a:lnTo>
                  <a:lnTo>
                    <a:pt x="43735" y="13491"/>
                  </a:lnTo>
                  <a:cubicBezTo>
                    <a:pt x="43709" y="13437"/>
                    <a:pt x="43682" y="13383"/>
                    <a:pt x="43655" y="13330"/>
                  </a:cubicBezTo>
                  <a:lnTo>
                    <a:pt x="39480" y="15766"/>
                  </a:lnTo>
                  <a:lnTo>
                    <a:pt x="34796" y="13062"/>
                  </a:lnTo>
                  <a:lnTo>
                    <a:pt x="34796" y="7656"/>
                  </a:lnTo>
                  <a:lnTo>
                    <a:pt x="38114" y="5755"/>
                  </a:lnTo>
                  <a:cubicBezTo>
                    <a:pt x="38088" y="5702"/>
                    <a:pt x="38034" y="5675"/>
                    <a:pt x="37981" y="5621"/>
                  </a:cubicBezTo>
                  <a:lnTo>
                    <a:pt x="34715" y="7522"/>
                  </a:lnTo>
                  <a:lnTo>
                    <a:pt x="30058" y="4818"/>
                  </a:lnTo>
                  <a:lnTo>
                    <a:pt x="30058" y="1045"/>
                  </a:lnTo>
                  <a:cubicBezTo>
                    <a:pt x="30004" y="1018"/>
                    <a:pt x="29951" y="1018"/>
                    <a:pt x="29871" y="991"/>
                  </a:cubicBezTo>
                  <a:lnTo>
                    <a:pt x="29871" y="4818"/>
                  </a:lnTo>
                  <a:lnTo>
                    <a:pt x="25213" y="7522"/>
                  </a:lnTo>
                  <a:lnTo>
                    <a:pt x="20529" y="4818"/>
                  </a:lnTo>
                  <a:lnTo>
                    <a:pt x="205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796545" y="833253"/>
              <a:ext cx="9704" cy="7538"/>
            </a:xfrm>
            <a:custGeom>
              <a:avLst/>
              <a:gdLst/>
              <a:ahLst/>
              <a:cxnLst/>
              <a:rect l="l" t="t" r="r" b="b"/>
              <a:pathLst>
                <a:path w="242" h="188" extrusionOk="0">
                  <a:moveTo>
                    <a:pt x="161" y="0"/>
                  </a:moveTo>
                  <a:cubicBezTo>
                    <a:pt x="108" y="27"/>
                    <a:pt x="54" y="81"/>
                    <a:pt x="1" y="107"/>
                  </a:cubicBezTo>
                  <a:lnTo>
                    <a:pt x="161" y="188"/>
                  </a:lnTo>
                  <a:lnTo>
                    <a:pt x="242" y="54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2899597" y="677633"/>
              <a:ext cx="287659" cy="242590"/>
            </a:xfrm>
            <a:custGeom>
              <a:avLst/>
              <a:gdLst/>
              <a:ahLst/>
              <a:cxnLst/>
              <a:rect l="l" t="t" r="r" b="b"/>
              <a:pathLst>
                <a:path w="7174" h="6050" extrusionOk="0">
                  <a:moveTo>
                    <a:pt x="7173" y="0"/>
                  </a:moveTo>
                  <a:lnTo>
                    <a:pt x="7173" y="0"/>
                  </a:lnTo>
                  <a:cubicBezTo>
                    <a:pt x="7013" y="27"/>
                    <a:pt x="6852" y="54"/>
                    <a:pt x="6692" y="81"/>
                  </a:cubicBezTo>
                  <a:lnTo>
                    <a:pt x="3667" y="1794"/>
                  </a:lnTo>
                  <a:lnTo>
                    <a:pt x="3667" y="830"/>
                  </a:lnTo>
                  <a:cubicBezTo>
                    <a:pt x="3614" y="857"/>
                    <a:pt x="3560" y="857"/>
                    <a:pt x="3507" y="884"/>
                  </a:cubicBezTo>
                  <a:lnTo>
                    <a:pt x="3507" y="1794"/>
                  </a:lnTo>
                  <a:lnTo>
                    <a:pt x="2516" y="1231"/>
                  </a:lnTo>
                  <a:cubicBezTo>
                    <a:pt x="2463" y="1258"/>
                    <a:pt x="2382" y="1285"/>
                    <a:pt x="2329" y="1312"/>
                  </a:cubicBezTo>
                  <a:lnTo>
                    <a:pt x="3426" y="1954"/>
                  </a:lnTo>
                  <a:lnTo>
                    <a:pt x="0" y="3935"/>
                  </a:lnTo>
                  <a:lnTo>
                    <a:pt x="81" y="4069"/>
                  </a:lnTo>
                  <a:lnTo>
                    <a:pt x="3507" y="2115"/>
                  </a:lnTo>
                  <a:lnTo>
                    <a:pt x="3507" y="6049"/>
                  </a:lnTo>
                  <a:lnTo>
                    <a:pt x="3667" y="6049"/>
                  </a:lnTo>
                  <a:lnTo>
                    <a:pt x="3667" y="2115"/>
                  </a:lnTo>
                  <a:lnTo>
                    <a:pt x="7093" y="4069"/>
                  </a:lnTo>
                  <a:lnTo>
                    <a:pt x="7173" y="3935"/>
                  </a:lnTo>
                  <a:lnTo>
                    <a:pt x="3774" y="1954"/>
                  </a:lnTo>
                  <a:lnTo>
                    <a:pt x="71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3280608" y="671177"/>
              <a:ext cx="288742" cy="249046"/>
            </a:xfrm>
            <a:custGeom>
              <a:avLst/>
              <a:gdLst/>
              <a:ahLst/>
              <a:cxnLst/>
              <a:rect l="l" t="t" r="r" b="b"/>
              <a:pathLst>
                <a:path w="7201" h="6211" extrusionOk="0">
                  <a:moveTo>
                    <a:pt x="107" y="1"/>
                  </a:moveTo>
                  <a:lnTo>
                    <a:pt x="0" y="134"/>
                  </a:lnTo>
                  <a:lnTo>
                    <a:pt x="3426" y="2115"/>
                  </a:lnTo>
                  <a:lnTo>
                    <a:pt x="0" y="4096"/>
                  </a:lnTo>
                  <a:lnTo>
                    <a:pt x="107" y="4230"/>
                  </a:lnTo>
                  <a:lnTo>
                    <a:pt x="3506" y="2276"/>
                  </a:lnTo>
                  <a:lnTo>
                    <a:pt x="3506" y="6210"/>
                  </a:lnTo>
                  <a:lnTo>
                    <a:pt x="3694" y="6210"/>
                  </a:lnTo>
                  <a:lnTo>
                    <a:pt x="3694" y="2276"/>
                  </a:lnTo>
                  <a:lnTo>
                    <a:pt x="7093" y="4230"/>
                  </a:lnTo>
                  <a:lnTo>
                    <a:pt x="7200" y="4096"/>
                  </a:lnTo>
                  <a:lnTo>
                    <a:pt x="3774" y="2115"/>
                  </a:lnTo>
                  <a:lnTo>
                    <a:pt x="6558" y="509"/>
                  </a:lnTo>
                  <a:cubicBezTo>
                    <a:pt x="6477" y="482"/>
                    <a:pt x="6397" y="456"/>
                    <a:pt x="6317" y="456"/>
                  </a:cubicBezTo>
                  <a:lnTo>
                    <a:pt x="3694" y="1955"/>
                  </a:lnTo>
                  <a:lnTo>
                    <a:pt x="3694" y="1"/>
                  </a:lnTo>
                  <a:lnTo>
                    <a:pt x="3506" y="1"/>
                  </a:lnTo>
                  <a:lnTo>
                    <a:pt x="3506" y="1955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3662662" y="776354"/>
              <a:ext cx="109506" cy="64437"/>
            </a:xfrm>
            <a:custGeom>
              <a:avLst/>
              <a:gdLst/>
              <a:ahLst/>
              <a:cxnLst/>
              <a:rect l="l" t="t" r="r" b="b"/>
              <a:pathLst>
                <a:path w="2731" h="1607" extrusionOk="0">
                  <a:moveTo>
                    <a:pt x="2543" y="1"/>
                  </a:moveTo>
                  <a:lnTo>
                    <a:pt x="1" y="1473"/>
                  </a:lnTo>
                  <a:lnTo>
                    <a:pt x="81" y="1607"/>
                  </a:lnTo>
                  <a:lnTo>
                    <a:pt x="2731" y="81"/>
                  </a:lnTo>
                  <a:cubicBezTo>
                    <a:pt x="2677" y="54"/>
                    <a:pt x="2597" y="27"/>
                    <a:pt x="2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3803246" y="797847"/>
              <a:ext cx="6496" cy="122378"/>
            </a:xfrm>
            <a:custGeom>
              <a:avLst/>
              <a:gdLst/>
              <a:ahLst/>
              <a:cxnLst/>
              <a:rect l="l" t="t" r="r" b="b"/>
              <a:pathLst>
                <a:path w="162" h="3052" extrusionOk="0">
                  <a:moveTo>
                    <a:pt x="1" y="0"/>
                  </a:moveTo>
                  <a:lnTo>
                    <a:pt x="1" y="3051"/>
                  </a:lnTo>
                  <a:lnTo>
                    <a:pt x="162" y="3051"/>
                  </a:lnTo>
                  <a:lnTo>
                    <a:pt x="162" y="107"/>
                  </a:lnTo>
                  <a:cubicBezTo>
                    <a:pt x="108" y="54"/>
                    <a:pt x="54" y="2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2475641" y="1246463"/>
              <a:ext cx="2205" cy="4331"/>
            </a:xfrm>
            <a:custGeom>
              <a:avLst/>
              <a:gdLst/>
              <a:ahLst/>
              <a:cxnLst/>
              <a:rect l="l" t="t" r="r" b="b"/>
              <a:pathLst>
                <a:path w="55" h="108" extrusionOk="0">
                  <a:moveTo>
                    <a:pt x="54" y="0"/>
                  </a:moveTo>
                  <a:cubicBezTo>
                    <a:pt x="28" y="27"/>
                    <a:pt x="28" y="54"/>
                    <a:pt x="1" y="107"/>
                  </a:cubicBezTo>
                  <a:lnTo>
                    <a:pt x="54" y="10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2616265" y="1006036"/>
              <a:ext cx="2165" cy="2205"/>
            </a:xfrm>
            <a:custGeom>
              <a:avLst/>
              <a:gdLst/>
              <a:ahLst/>
              <a:cxnLst/>
              <a:rect l="l" t="t" r="r" b="b"/>
              <a:pathLst>
                <a:path w="54" h="55" extrusionOk="0">
                  <a:moveTo>
                    <a:pt x="54" y="1"/>
                  </a:moveTo>
                  <a:cubicBezTo>
                    <a:pt x="27" y="27"/>
                    <a:pt x="27" y="27"/>
                    <a:pt x="0" y="54"/>
                  </a:cubicBezTo>
                  <a:lnTo>
                    <a:pt x="54" y="27"/>
                  </a:lnTo>
                  <a:lnTo>
                    <a:pt x="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2535748" y="1119794"/>
              <a:ext cx="82681" cy="51565"/>
            </a:xfrm>
            <a:custGeom>
              <a:avLst/>
              <a:gdLst/>
              <a:ahLst/>
              <a:cxnLst/>
              <a:rect l="l" t="t" r="r" b="b"/>
              <a:pathLst>
                <a:path w="2062" h="1286" extrusionOk="0">
                  <a:moveTo>
                    <a:pt x="81" y="1"/>
                  </a:moveTo>
                  <a:cubicBezTo>
                    <a:pt x="54" y="54"/>
                    <a:pt x="27" y="108"/>
                    <a:pt x="1" y="135"/>
                  </a:cubicBezTo>
                  <a:lnTo>
                    <a:pt x="1981" y="1285"/>
                  </a:lnTo>
                  <a:lnTo>
                    <a:pt x="2062" y="1125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2711778" y="921268"/>
              <a:ext cx="287659" cy="329521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217"/>
                  </a:lnTo>
                  <a:lnTo>
                    <a:pt x="3667" y="8217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3092789" y="921268"/>
              <a:ext cx="288742" cy="32843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80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0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41"/>
                  </a:lnTo>
                  <a:lnTo>
                    <a:pt x="7093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3474843" y="921268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480" y="3961"/>
                  </a:lnTo>
                  <a:lnTo>
                    <a:pt x="81" y="1981"/>
                  </a:lnTo>
                  <a:lnTo>
                    <a:pt x="1" y="2141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36"/>
                  </a:lnTo>
                  <a:lnTo>
                    <a:pt x="3480" y="4256"/>
                  </a:lnTo>
                  <a:lnTo>
                    <a:pt x="3480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3855854" y="953467"/>
              <a:ext cx="287659" cy="296240"/>
            </a:xfrm>
            <a:custGeom>
              <a:avLst/>
              <a:gdLst/>
              <a:ahLst/>
              <a:cxnLst/>
              <a:rect l="l" t="t" r="r" b="b"/>
              <a:pathLst>
                <a:path w="7174" h="7388" extrusionOk="0">
                  <a:moveTo>
                    <a:pt x="3507" y="0"/>
                  </a:moveTo>
                  <a:lnTo>
                    <a:pt x="3507" y="3158"/>
                  </a:lnTo>
                  <a:lnTo>
                    <a:pt x="81" y="1178"/>
                  </a:lnTo>
                  <a:lnTo>
                    <a:pt x="0" y="1312"/>
                  </a:lnTo>
                  <a:lnTo>
                    <a:pt x="3426" y="3292"/>
                  </a:lnTo>
                  <a:lnTo>
                    <a:pt x="0" y="5273"/>
                  </a:lnTo>
                  <a:lnTo>
                    <a:pt x="81" y="5433"/>
                  </a:lnTo>
                  <a:lnTo>
                    <a:pt x="3507" y="3453"/>
                  </a:lnTo>
                  <a:lnTo>
                    <a:pt x="3507" y="7387"/>
                  </a:lnTo>
                  <a:lnTo>
                    <a:pt x="3667" y="7387"/>
                  </a:lnTo>
                  <a:lnTo>
                    <a:pt x="3667" y="3453"/>
                  </a:lnTo>
                  <a:lnTo>
                    <a:pt x="7093" y="5407"/>
                  </a:lnTo>
                  <a:lnTo>
                    <a:pt x="7174" y="5273"/>
                  </a:lnTo>
                  <a:lnTo>
                    <a:pt x="3748" y="3292"/>
                  </a:lnTo>
                  <a:lnTo>
                    <a:pt x="5434" y="2329"/>
                  </a:lnTo>
                  <a:cubicBezTo>
                    <a:pt x="5380" y="2302"/>
                    <a:pt x="5354" y="2248"/>
                    <a:pt x="5327" y="2195"/>
                  </a:cubicBezTo>
                  <a:lnTo>
                    <a:pt x="3667" y="3158"/>
                  </a:lnTo>
                  <a:lnTo>
                    <a:pt x="3667" y="187"/>
                  </a:lnTo>
                  <a:cubicBezTo>
                    <a:pt x="3614" y="134"/>
                    <a:pt x="3560" y="80"/>
                    <a:pt x="3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2417699" y="1498640"/>
              <a:ext cx="7538" cy="9704"/>
            </a:xfrm>
            <a:custGeom>
              <a:avLst/>
              <a:gdLst/>
              <a:ahLst/>
              <a:cxnLst/>
              <a:rect l="l" t="t" r="r" b="b"/>
              <a:pathLst>
                <a:path w="188" h="242" extrusionOk="0">
                  <a:moveTo>
                    <a:pt x="1" y="1"/>
                  </a:moveTo>
                  <a:cubicBezTo>
                    <a:pt x="1" y="54"/>
                    <a:pt x="1" y="135"/>
                    <a:pt x="1" y="188"/>
                  </a:cubicBezTo>
                  <a:lnTo>
                    <a:pt x="108" y="242"/>
                  </a:lnTo>
                  <a:lnTo>
                    <a:pt x="188" y="1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2518586" y="1259335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899597" y="1259335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3" y="6049"/>
                  </a:lnTo>
                  <a:lnTo>
                    <a:pt x="3774" y="4095"/>
                  </a:lnTo>
                  <a:lnTo>
                    <a:pt x="7173" y="2115"/>
                  </a:lnTo>
                  <a:lnTo>
                    <a:pt x="7093" y="1954"/>
                  </a:lnTo>
                  <a:lnTo>
                    <a:pt x="3667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3280608" y="1259335"/>
              <a:ext cx="288742" cy="32843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35"/>
                  </a:lnTo>
                  <a:lnTo>
                    <a:pt x="107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107" y="6210"/>
                  </a:lnTo>
                  <a:lnTo>
                    <a:pt x="3506" y="4229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29"/>
                  </a:lnTo>
                  <a:lnTo>
                    <a:pt x="7093" y="6210"/>
                  </a:lnTo>
                  <a:lnTo>
                    <a:pt x="7200" y="6049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54"/>
                  </a:lnTo>
                  <a:lnTo>
                    <a:pt x="3694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3662662" y="1258252"/>
              <a:ext cx="287659" cy="329521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122"/>
                  </a:lnTo>
                  <a:lnTo>
                    <a:pt x="1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8" y="8218"/>
                  </a:lnTo>
                  <a:lnTo>
                    <a:pt x="3668" y="4256"/>
                  </a:lnTo>
                  <a:lnTo>
                    <a:pt x="7094" y="6237"/>
                  </a:lnTo>
                  <a:lnTo>
                    <a:pt x="7174" y="6076"/>
                  </a:lnTo>
                  <a:lnTo>
                    <a:pt x="3748" y="4122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4043673" y="1258252"/>
              <a:ext cx="193230" cy="329521"/>
            </a:xfrm>
            <a:custGeom>
              <a:avLst/>
              <a:gdLst/>
              <a:ahLst/>
              <a:cxnLst/>
              <a:rect l="l" t="t" r="r" b="b"/>
              <a:pathLst>
                <a:path w="4819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7" y="8218"/>
                  </a:lnTo>
                  <a:lnTo>
                    <a:pt x="3667" y="4256"/>
                  </a:lnTo>
                  <a:lnTo>
                    <a:pt x="4818" y="4925"/>
                  </a:lnTo>
                  <a:cubicBezTo>
                    <a:pt x="4818" y="4845"/>
                    <a:pt x="4818" y="4765"/>
                    <a:pt x="4792" y="4711"/>
                  </a:cubicBezTo>
                  <a:lnTo>
                    <a:pt x="3774" y="4096"/>
                  </a:lnTo>
                  <a:lnTo>
                    <a:pt x="4604" y="3614"/>
                  </a:lnTo>
                  <a:cubicBezTo>
                    <a:pt x="4604" y="3560"/>
                    <a:pt x="4577" y="3507"/>
                    <a:pt x="4577" y="3453"/>
                  </a:cubicBezTo>
                  <a:lnTo>
                    <a:pt x="3667" y="3962"/>
                  </a:lnTo>
                  <a:lnTo>
                    <a:pt x="3667" y="295"/>
                  </a:lnTo>
                  <a:cubicBezTo>
                    <a:pt x="3641" y="188"/>
                    <a:pt x="3614" y="108"/>
                    <a:pt x="3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2423072" y="1578074"/>
              <a:ext cx="195355" cy="328439"/>
            </a:xfrm>
            <a:custGeom>
              <a:avLst/>
              <a:gdLst/>
              <a:ahLst/>
              <a:cxnLst/>
              <a:rect l="l" t="t" r="r" b="b"/>
              <a:pathLst>
                <a:path w="4872" h="8191" extrusionOk="0">
                  <a:moveTo>
                    <a:pt x="1205" y="1"/>
                  </a:moveTo>
                  <a:lnTo>
                    <a:pt x="1205" y="3935"/>
                  </a:lnTo>
                  <a:lnTo>
                    <a:pt x="0" y="3266"/>
                  </a:lnTo>
                  <a:lnTo>
                    <a:pt x="0" y="3266"/>
                  </a:lnTo>
                  <a:cubicBezTo>
                    <a:pt x="0" y="3320"/>
                    <a:pt x="27" y="3400"/>
                    <a:pt x="27" y="3480"/>
                  </a:cubicBezTo>
                  <a:lnTo>
                    <a:pt x="1098" y="4096"/>
                  </a:lnTo>
                  <a:lnTo>
                    <a:pt x="214" y="4604"/>
                  </a:lnTo>
                  <a:cubicBezTo>
                    <a:pt x="241" y="4658"/>
                    <a:pt x="241" y="4738"/>
                    <a:pt x="268" y="4792"/>
                  </a:cubicBezTo>
                  <a:lnTo>
                    <a:pt x="1205" y="4256"/>
                  </a:lnTo>
                  <a:lnTo>
                    <a:pt x="1205" y="8030"/>
                  </a:lnTo>
                  <a:cubicBezTo>
                    <a:pt x="1205" y="8084"/>
                    <a:pt x="1232" y="8137"/>
                    <a:pt x="1258" y="8191"/>
                  </a:cubicBezTo>
                  <a:lnTo>
                    <a:pt x="1365" y="8191"/>
                  </a:lnTo>
                  <a:lnTo>
                    <a:pt x="1365" y="4256"/>
                  </a:lnTo>
                  <a:lnTo>
                    <a:pt x="4791" y="6210"/>
                  </a:lnTo>
                  <a:lnTo>
                    <a:pt x="4872" y="6076"/>
                  </a:lnTo>
                  <a:lnTo>
                    <a:pt x="1446" y="4096"/>
                  </a:lnTo>
                  <a:lnTo>
                    <a:pt x="4872" y="2115"/>
                  </a:lnTo>
                  <a:lnTo>
                    <a:pt x="4791" y="1981"/>
                  </a:lnTo>
                  <a:lnTo>
                    <a:pt x="1365" y="3935"/>
                  </a:lnTo>
                  <a:lnTo>
                    <a:pt x="136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711778" y="1578074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56"/>
                  </a:lnTo>
                  <a:lnTo>
                    <a:pt x="7093" y="6210"/>
                  </a:lnTo>
                  <a:lnTo>
                    <a:pt x="7173" y="6076"/>
                  </a:lnTo>
                  <a:lnTo>
                    <a:pt x="3774" y="4096"/>
                  </a:lnTo>
                  <a:lnTo>
                    <a:pt x="7173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3092789" y="1578074"/>
              <a:ext cx="288742" cy="32843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1"/>
                  </a:moveTo>
                  <a:lnTo>
                    <a:pt x="3506" y="3935"/>
                  </a:lnTo>
                  <a:lnTo>
                    <a:pt x="80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0" y="6210"/>
                  </a:lnTo>
                  <a:lnTo>
                    <a:pt x="3506" y="4230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30"/>
                  </a:lnTo>
                  <a:lnTo>
                    <a:pt x="7093" y="6210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15"/>
                  </a:lnTo>
                  <a:lnTo>
                    <a:pt x="7093" y="1981"/>
                  </a:lnTo>
                  <a:lnTo>
                    <a:pt x="3694" y="3935"/>
                  </a:lnTo>
                  <a:lnTo>
                    <a:pt x="36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3474843" y="1578074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1" y="2115"/>
                  </a:lnTo>
                  <a:lnTo>
                    <a:pt x="3400" y="4096"/>
                  </a:lnTo>
                  <a:lnTo>
                    <a:pt x="1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480" y="8191"/>
                  </a:lnTo>
                  <a:lnTo>
                    <a:pt x="3668" y="8191"/>
                  </a:lnTo>
                  <a:lnTo>
                    <a:pt x="3668" y="4230"/>
                  </a:lnTo>
                  <a:lnTo>
                    <a:pt x="7094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4" y="1955"/>
                  </a:lnTo>
                  <a:lnTo>
                    <a:pt x="3668" y="3935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3855854" y="1578074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30"/>
                  </a:lnTo>
                  <a:lnTo>
                    <a:pt x="7093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3" y="1955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518586" y="1919388"/>
              <a:ext cx="287659" cy="293033"/>
            </a:xfrm>
            <a:custGeom>
              <a:avLst/>
              <a:gdLst/>
              <a:ahLst/>
              <a:cxnLst/>
              <a:rect l="l" t="t" r="r" b="b"/>
              <a:pathLst>
                <a:path w="7174" h="730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1767" y="5059"/>
                  </a:lnTo>
                  <a:cubicBezTo>
                    <a:pt x="1821" y="5086"/>
                    <a:pt x="1847" y="5139"/>
                    <a:pt x="1874" y="5193"/>
                  </a:cubicBezTo>
                  <a:lnTo>
                    <a:pt x="3507" y="4256"/>
                  </a:lnTo>
                  <a:lnTo>
                    <a:pt x="3507" y="7120"/>
                  </a:lnTo>
                  <a:cubicBezTo>
                    <a:pt x="3560" y="7200"/>
                    <a:pt x="3614" y="7254"/>
                    <a:pt x="3667" y="7307"/>
                  </a:cubicBezTo>
                  <a:lnTo>
                    <a:pt x="3667" y="4256"/>
                  </a:lnTo>
                  <a:lnTo>
                    <a:pt x="7093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899597" y="1919388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7" y="8190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3280608" y="1919388"/>
              <a:ext cx="288742" cy="32843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107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107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3662662" y="1919388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1" y="2115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4043673" y="1998782"/>
              <a:ext cx="78391" cy="49400"/>
            </a:xfrm>
            <a:custGeom>
              <a:avLst/>
              <a:gdLst/>
              <a:ahLst/>
              <a:cxnLst/>
              <a:rect l="l" t="t" r="r" b="b"/>
              <a:pathLst>
                <a:path w="1955" h="1232" extrusionOk="0">
                  <a:moveTo>
                    <a:pt x="81" y="1"/>
                  </a:moveTo>
                  <a:lnTo>
                    <a:pt x="0" y="135"/>
                  </a:lnTo>
                  <a:lnTo>
                    <a:pt x="1874" y="1232"/>
                  </a:lnTo>
                  <a:cubicBezTo>
                    <a:pt x="1901" y="1178"/>
                    <a:pt x="1928" y="1125"/>
                    <a:pt x="1954" y="1071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2884560" y="2317561"/>
              <a:ext cx="114879" cy="68727"/>
            </a:xfrm>
            <a:custGeom>
              <a:avLst/>
              <a:gdLst/>
              <a:ahLst/>
              <a:cxnLst/>
              <a:rect l="l" t="t" r="r" b="b"/>
              <a:pathLst>
                <a:path w="2865" h="1714" extrusionOk="0">
                  <a:moveTo>
                    <a:pt x="2784" y="0"/>
                  </a:moveTo>
                  <a:lnTo>
                    <a:pt x="1" y="1606"/>
                  </a:lnTo>
                  <a:cubicBezTo>
                    <a:pt x="54" y="1660"/>
                    <a:pt x="108" y="1686"/>
                    <a:pt x="161" y="1713"/>
                  </a:cubicBezTo>
                  <a:lnTo>
                    <a:pt x="2864" y="161"/>
                  </a:lnTo>
                  <a:lnTo>
                    <a:pt x="2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2852362" y="2238127"/>
              <a:ext cx="6496" cy="129916"/>
            </a:xfrm>
            <a:custGeom>
              <a:avLst/>
              <a:gdLst/>
              <a:ahLst/>
              <a:cxnLst/>
              <a:rect l="l" t="t" r="r" b="b"/>
              <a:pathLst>
                <a:path w="162" h="3240" extrusionOk="0">
                  <a:moveTo>
                    <a:pt x="1" y="0"/>
                  </a:moveTo>
                  <a:lnTo>
                    <a:pt x="1" y="3132"/>
                  </a:lnTo>
                  <a:cubicBezTo>
                    <a:pt x="54" y="3159"/>
                    <a:pt x="108" y="3212"/>
                    <a:pt x="161" y="3239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3092789" y="2238127"/>
              <a:ext cx="288742" cy="255461"/>
            </a:xfrm>
            <a:custGeom>
              <a:avLst/>
              <a:gdLst/>
              <a:ahLst/>
              <a:cxnLst/>
              <a:rect l="l" t="t" r="r" b="b"/>
              <a:pathLst>
                <a:path w="7201" h="6371" extrusionOk="0">
                  <a:moveTo>
                    <a:pt x="3506" y="0"/>
                  </a:moveTo>
                  <a:lnTo>
                    <a:pt x="3506" y="3962"/>
                  </a:lnTo>
                  <a:lnTo>
                    <a:pt x="80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455" y="5835"/>
                  </a:lnTo>
                  <a:cubicBezTo>
                    <a:pt x="535" y="5835"/>
                    <a:pt x="616" y="5862"/>
                    <a:pt x="696" y="5889"/>
                  </a:cubicBezTo>
                  <a:lnTo>
                    <a:pt x="3506" y="4256"/>
                  </a:lnTo>
                  <a:lnTo>
                    <a:pt x="3506" y="6371"/>
                  </a:lnTo>
                  <a:lnTo>
                    <a:pt x="3694" y="6371"/>
                  </a:lnTo>
                  <a:lnTo>
                    <a:pt x="3694" y="4256"/>
                  </a:lnTo>
                  <a:lnTo>
                    <a:pt x="7093" y="6237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42"/>
                  </a:lnTo>
                  <a:lnTo>
                    <a:pt x="7093" y="1981"/>
                  </a:lnTo>
                  <a:lnTo>
                    <a:pt x="3694" y="3962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3474843" y="2238127"/>
              <a:ext cx="287659" cy="247963"/>
            </a:xfrm>
            <a:custGeom>
              <a:avLst/>
              <a:gdLst/>
              <a:ahLst/>
              <a:cxnLst/>
              <a:rect l="l" t="t" r="r" b="b"/>
              <a:pathLst>
                <a:path w="7174" h="6184" extrusionOk="0">
                  <a:moveTo>
                    <a:pt x="3507" y="0"/>
                  </a:moveTo>
                  <a:lnTo>
                    <a:pt x="3480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096"/>
                  </a:lnTo>
                  <a:lnTo>
                    <a:pt x="1" y="6076"/>
                  </a:lnTo>
                  <a:lnTo>
                    <a:pt x="54" y="6183"/>
                  </a:lnTo>
                  <a:lnTo>
                    <a:pt x="161" y="6183"/>
                  </a:lnTo>
                  <a:lnTo>
                    <a:pt x="3480" y="4256"/>
                  </a:lnTo>
                  <a:lnTo>
                    <a:pt x="3480" y="5354"/>
                  </a:lnTo>
                  <a:cubicBezTo>
                    <a:pt x="3560" y="5327"/>
                    <a:pt x="3614" y="5327"/>
                    <a:pt x="3668" y="5300"/>
                  </a:cubicBezTo>
                  <a:lnTo>
                    <a:pt x="3668" y="4256"/>
                  </a:lnTo>
                  <a:lnTo>
                    <a:pt x="4765" y="4899"/>
                  </a:lnTo>
                  <a:cubicBezTo>
                    <a:pt x="4845" y="4872"/>
                    <a:pt x="4899" y="4845"/>
                    <a:pt x="4979" y="4818"/>
                  </a:cubicBezTo>
                  <a:lnTo>
                    <a:pt x="3748" y="4096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3855854" y="2317561"/>
              <a:ext cx="12911" cy="9704"/>
            </a:xfrm>
            <a:custGeom>
              <a:avLst/>
              <a:gdLst/>
              <a:ahLst/>
              <a:cxnLst/>
              <a:rect l="l" t="t" r="r" b="b"/>
              <a:pathLst>
                <a:path w="322" h="242" extrusionOk="0">
                  <a:moveTo>
                    <a:pt x="81" y="0"/>
                  </a:moveTo>
                  <a:lnTo>
                    <a:pt x="0" y="134"/>
                  </a:lnTo>
                  <a:lnTo>
                    <a:pt x="161" y="241"/>
                  </a:lnTo>
                  <a:cubicBezTo>
                    <a:pt x="215" y="214"/>
                    <a:pt x="268" y="161"/>
                    <a:pt x="322" y="134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" name="Google Shape;270;p14"/>
          <p:cNvSpPr/>
          <p:nvPr/>
        </p:nvSpPr>
        <p:spPr>
          <a:xfrm rot="5400000">
            <a:off x="-2258800" y="3179758"/>
            <a:ext cx="4913539" cy="3022943"/>
          </a:xfrm>
          <a:custGeom>
            <a:avLst/>
            <a:gdLst/>
            <a:ahLst/>
            <a:cxnLst/>
            <a:rect l="l" t="t" r="r" b="b"/>
            <a:pathLst>
              <a:path w="59643" h="36694" extrusionOk="0">
                <a:moveTo>
                  <a:pt x="6271" y="15779"/>
                </a:moveTo>
                <a:cubicBezTo>
                  <a:pt x="9374" y="14178"/>
                  <a:pt x="17513" y="18347"/>
                  <a:pt x="23150" y="11676"/>
                </a:cubicBezTo>
                <a:cubicBezTo>
                  <a:pt x="28787" y="5004"/>
                  <a:pt x="30455" y="1"/>
                  <a:pt x="37327" y="2302"/>
                </a:cubicBezTo>
                <a:cubicBezTo>
                  <a:pt x="44198" y="4571"/>
                  <a:pt x="43064" y="13410"/>
                  <a:pt x="47601" y="15779"/>
                </a:cubicBezTo>
                <a:cubicBezTo>
                  <a:pt x="52104" y="18147"/>
                  <a:pt x="59643" y="31690"/>
                  <a:pt x="43364" y="34192"/>
                </a:cubicBezTo>
                <a:cubicBezTo>
                  <a:pt x="27120" y="36694"/>
                  <a:pt x="10441" y="33158"/>
                  <a:pt x="5204" y="27520"/>
                </a:cubicBezTo>
                <a:cubicBezTo>
                  <a:pt x="0" y="21883"/>
                  <a:pt x="3136" y="17380"/>
                  <a:pt x="6271" y="1577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4"/>
          <p:cNvSpPr/>
          <p:nvPr/>
        </p:nvSpPr>
        <p:spPr>
          <a:xfrm rot="-2266405" flipH="1">
            <a:off x="7096023" y="2189513"/>
            <a:ext cx="1938828" cy="3305595"/>
          </a:xfrm>
          <a:custGeom>
            <a:avLst/>
            <a:gdLst/>
            <a:ahLst/>
            <a:cxnLst/>
            <a:rect l="l" t="t" r="r" b="b"/>
            <a:pathLst>
              <a:path w="19210" h="32752" extrusionOk="0">
                <a:moveTo>
                  <a:pt x="14053" y="490"/>
                </a:moveTo>
                <a:lnTo>
                  <a:pt x="14053" y="490"/>
                </a:lnTo>
                <a:cubicBezTo>
                  <a:pt x="14026" y="597"/>
                  <a:pt x="13999" y="758"/>
                  <a:pt x="13972" y="918"/>
                </a:cubicBezTo>
                <a:cubicBezTo>
                  <a:pt x="13972" y="865"/>
                  <a:pt x="13972" y="838"/>
                  <a:pt x="13946" y="838"/>
                </a:cubicBezTo>
                <a:cubicBezTo>
                  <a:pt x="13972" y="731"/>
                  <a:pt x="14026" y="597"/>
                  <a:pt x="14053" y="490"/>
                </a:cubicBezTo>
                <a:close/>
                <a:moveTo>
                  <a:pt x="13651" y="1560"/>
                </a:moveTo>
                <a:lnTo>
                  <a:pt x="13651" y="1560"/>
                </a:lnTo>
                <a:cubicBezTo>
                  <a:pt x="13276" y="3862"/>
                  <a:pt x="12045" y="5923"/>
                  <a:pt x="11189" y="8038"/>
                </a:cubicBezTo>
                <a:cubicBezTo>
                  <a:pt x="10522" y="9665"/>
                  <a:pt x="10466" y="11531"/>
                  <a:pt x="10493" y="13318"/>
                </a:cubicBezTo>
                <a:lnTo>
                  <a:pt x="10493" y="13318"/>
                </a:lnTo>
                <a:cubicBezTo>
                  <a:pt x="10490" y="13217"/>
                  <a:pt x="10464" y="13118"/>
                  <a:pt x="10439" y="13043"/>
                </a:cubicBezTo>
                <a:cubicBezTo>
                  <a:pt x="10091" y="10634"/>
                  <a:pt x="9904" y="8412"/>
                  <a:pt x="11001" y="6191"/>
                </a:cubicBezTo>
                <a:cubicBezTo>
                  <a:pt x="11724" y="4772"/>
                  <a:pt x="12714" y="3541"/>
                  <a:pt x="13410" y="2123"/>
                </a:cubicBezTo>
                <a:cubicBezTo>
                  <a:pt x="13491" y="1935"/>
                  <a:pt x="13571" y="1748"/>
                  <a:pt x="13651" y="1560"/>
                </a:cubicBezTo>
                <a:close/>
                <a:moveTo>
                  <a:pt x="13972" y="945"/>
                </a:moveTo>
                <a:lnTo>
                  <a:pt x="13972" y="945"/>
                </a:lnTo>
                <a:cubicBezTo>
                  <a:pt x="13972" y="1079"/>
                  <a:pt x="13946" y="1212"/>
                  <a:pt x="13946" y="1346"/>
                </a:cubicBezTo>
                <a:cubicBezTo>
                  <a:pt x="13946" y="2524"/>
                  <a:pt x="13758" y="3702"/>
                  <a:pt x="13517" y="4853"/>
                </a:cubicBezTo>
                <a:cubicBezTo>
                  <a:pt x="12821" y="7877"/>
                  <a:pt x="11376" y="10580"/>
                  <a:pt x="10760" y="13605"/>
                </a:cubicBezTo>
                <a:cubicBezTo>
                  <a:pt x="10787" y="11357"/>
                  <a:pt x="10921" y="9189"/>
                  <a:pt x="11858" y="7074"/>
                </a:cubicBezTo>
                <a:cubicBezTo>
                  <a:pt x="12741" y="5094"/>
                  <a:pt x="13785" y="3140"/>
                  <a:pt x="13972" y="945"/>
                </a:cubicBezTo>
                <a:close/>
                <a:moveTo>
                  <a:pt x="5002" y="14350"/>
                </a:moveTo>
                <a:cubicBezTo>
                  <a:pt x="5585" y="14350"/>
                  <a:pt x="6085" y="14646"/>
                  <a:pt x="6746" y="15104"/>
                </a:cubicBezTo>
                <a:cubicBezTo>
                  <a:pt x="6879" y="15184"/>
                  <a:pt x="7013" y="15264"/>
                  <a:pt x="7147" y="15372"/>
                </a:cubicBezTo>
                <a:cubicBezTo>
                  <a:pt x="6694" y="15252"/>
                  <a:pt x="6232" y="15200"/>
                  <a:pt x="5767" y="15200"/>
                </a:cubicBezTo>
                <a:cubicBezTo>
                  <a:pt x="4364" y="15200"/>
                  <a:pt x="2927" y="15672"/>
                  <a:pt x="1580" y="16174"/>
                </a:cubicBezTo>
                <a:cubicBezTo>
                  <a:pt x="2329" y="15666"/>
                  <a:pt x="3025" y="15077"/>
                  <a:pt x="3855" y="14676"/>
                </a:cubicBezTo>
                <a:cubicBezTo>
                  <a:pt x="4297" y="14450"/>
                  <a:pt x="4663" y="14350"/>
                  <a:pt x="5002" y="14350"/>
                </a:cubicBezTo>
                <a:close/>
                <a:moveTo>
                  <a:pt x="5753" y="15432"/>
                </a:moveTo>
                <a:cubicBezTo>
                  <a:pt x="6514" y="15432"/>
                  <a:pt x="7262" y="15581"/>
                  <a:pt x="7977" y="15960"/>
                </a:cubicBezTo>
                <a:cubicBezTo>
                  <a:pt x="8619" y="16389"/>
                  <a:pt x="9208" y="16870"/>
                  <a:pt x="9743" y="17406"/>
                </a:cubicBezTo>
                <a:cubicBezTo>
                  <a:pt x="8352" y="16737"/>
                  <a:pt x="6906" y="16389"/>
                  <a:pt x="5381" y="16335"/>
                </a:cubicBezTo>
                <a:lnTo>
                  <a:pt x="4765" y="16335"/>
                </a:lnTo>
                <a:cubicBezTo>
                  <a:pt x="3828" y="16335"/>
                  <a:pt x="2918" y="16469"/>
                  <a:pt x="1981" y="16576"/>
                </a:cubicBezTo>
                <a:cubicBezTo>
                  <a:pt x="1633" y="16603"/>
                  <a:pt x="1312" y="16629"/>
                  <a:pt x="964" y="16656"/>
                </a:cubicBezTo>
                <a:cubicBezTo>
                  <a:pt x="2489" y="16094"/>
                  <a:pt x="4149" y="15432"/>
                  <a:pt x="5753" y="15432"/>
                </a:cubicBezTo>
                <a:close/>
                <a:moveTo>
                  <a:pt x="18748" y="11060"/>
                </a:moveTo>
                <a:cubicBezTo>
                  <a:pt x="18737" y="11089"/>
                  <a:pt x="18737" y="11129"/>
                  <a:pt x="18737" y="11169"/>
                </a:cubicBezTo>
                <a:cubicBezTo>
                  <a:pt x="18603" y="11892"/>
                  <a:pt x="18442" y="12588"/>
                  <a:pt x="18282" y="13284"/>
                </a:cubicBezTo>
                <a:cubicBezTo>
                  <a:pt x="17907" y="14729"/>
                  <a:pt x="17291" y="16255"/>
                  <a:pt x="16087" y="17165"/>
                </a:cubicBezTo>
                <a:cubicBezTo>
                  <a:pt x="14963" y="17995"/>
                  <a:pt x="13223" y="18289"/>
                  <a:pt x="12045" y="19119"/>
                </a:cubicBezTo>
                <a:cubicBezTo>
                  <a:pt x="12473" y="18342"/>
                  <a:pt x="12955" y="17700"/>
                  <a:pt x="13785" y="17218"/>
                </a:cubicBezTo>
                <a:cubicBezTo>
                  <a:pt x="14508" y="16790"/>
                  <a:pt x="15257" y="16469"/>
                  <a:pt x="15873" y="15907"/>
                </a:cubicBezTo>
                <a:cubicBezTo>
                  <a:pt x="16542" y="15291"/>
                  <a:pt x="17077" y="14408"/>
                  <a:pt x="17532" y="13659"/>
                </a:cubicBezTo>
                <a:cubicBezTo>
                  <a:pt x="18036" y="12864"/>
                  <a:pt x="18250" y="11859"/>
                  <a:pt x="18748" y="11060"/>
                </a:cubicBezTo>
                <a:close/>
                <a:moveTo>
                  <a:pt x="18549" y="10928"/>
                </a:moveTo>
                <a:lnTo>
                  <a:pt x="18549" y="10928"/>
                </a:lnTo>
                <a:cubicBezTo>
                  <a:pt x="18201" y="11517"/>
                  <a:pt x="18014" y="12213"/>
                  <a:pt x="17693" y="12856"/>
                </a:cubicBezTo>
                <a:cubicBezTo>
                  <a:pt x="17184" y="13899"/>
                  <a:pt x="16488" y="14863"/>
                  <a:pt x="15712" y="15719"/>
                </a:cubicBezTo>
                <a:cubicBezTo>
                  <a:pt x="15016" y="16469"/>
                  <a:pt x="13919" y="16844"/>
                  <a:pt x="13062" y="17379"/>
                </a:cubicBezTo>
                <a:cubicBezTo>
                  <a:pt x="12313" y="17861"/>
                  <a:pt x="11911" y="18798"/>
                  <a:pt x="11510" y="19547"/>
                </a:cubicBezTo>
                <a:cubicBezTo>
                  <a:pt x="11485" y="19571"/>
                  <a:pt x="11461" y="19573"/>
                  <a:pt x="11457" y="19594"/>
                </a:cubicBezTo>
                <a:lnTo>
                  <a:pt x="11457" y="19594"/>
                </a:lnTo>
                <a:cubicBezTo>
                  <a:pt x="11836" y="15557"/>
                  <a:pt x="16249" y="13818"/>
                  <a:pt x="18549" y="10928"/>
                </a:cubicBezTo>
                <a:close/>
                <a:moveTo>
                  <a:pt x="6505" y="16683"/>
                </a:moveTo>
                <a:lnTo>
                  <a:pt x="6505" y="16683"/>
                </a:lnTo>
                <a:cubicBezTo>
                  <a:pt x="7763" y="16844"/>
                  <a:pt x="8994" y="17245"/>
                  <a:pt x="10145" y="17914"/>
                </a:cubicBezTo>
                <a:cubicBezTo>
                  <a:pt x="10573" y="18450"/>
                  <a:pt x="10921" y="19065"/>
                  <a:pt x="11135" y="19788"/>
                </a:cubicBezTo>
                <a:cubicBezTo>
                  <a:pt x="9315" y="19172"/>
                  <a:pt x="8191" y="17432"/>
                  <a:pt x="6505" y="16683"/>
                </a:cubicBezTo>
                <a:close/>
                <a:moveTo>
                  <a:pt x="6772" y="20270"/>
                </a:moveTo>
                <a:cubicBezTo>
                  <a:pt x="7736" y="21581"/>
                  <a:pt x="9342" y="22384"/>
                  <a:pt x="10466" y="23535"/>
                </a:cubicBezTo>
                <a:cubicBezTo>
                  <a:pt x="9074" y="22598"/>
                  <a:pt x="7120" y="22331"/>
                  <a:pt x="6826" y="20350"/>
                </a:cubicBezTo>
                <a:cubicBezTo>
                  <a:pt x="6799" y="20323"/>
                  <a:pt x="6772" y="20296"/>
                  <a:pt x="6746" y="20270"/>
                </a:cubicBezTo>
                <a:close/>
                <a:moveTo>
                  <a:pt x="16221" y="20698"/>
                </a:moveTo>
                <a:cubicBezTo>
                  <a:pt x="15685" y="21635"/>
                  <a:pt x="14267" y="22304"/>
                  <a:pt x="13464" y="22812"/>
                </a:cubicBezTo>
                <a:cubicBezTo>
                  <a:pt x="12955" y="23187"/>
                  <a:pt x="12233" y="23615"/>
                  <a:pt x="11831" y="24177"/>
                </a:cubicBezTo>
                <a:cubicBezTo>
                  <a:pt x="12286" y="22357"/>
                  <a:pt x="14722" y="21768"/>
                  <a:pt x="16221" y="20698"/>
                </a:cubicBezTo>
                <a:close/>
                <a:moveTo>
                  <a:pt x="6692" y="20939"/>
                </a:moveTo>
                <a:cubicBezTo>
                  <a:pt x="7388" y="22893"/>
                  <a:pt x="9957" y="22866"/>
                  <a:pt x="11135" y="24445"/>
                </a:cubicBezTo>
                <a:cubicBezTo>
                  <a:pt x="9395" y="23481"/>
                  <a:pt x="6772" y="23080"/>
                  <a:pt x="6692" y="20939"/>
                </a:cubicBezTo>
                <a:close/>
                <a:moveTo>
                  <a:pt x="16194" y="21126"/>
                </a:moveTo>
                <a:cubicBezTo>
                  <a:pt x="15766" y="22304"/>
                  <a:pt x="14749" y="22919"/>
                  <a:pt x="13571" y="23455"/>
                </a:cubicBezTo>
                <a:cubicBezTo>
                  <a:pt x="12982" y="23722"/>
                  <a:pt x="12393" y="24017"/>
                  <a:pt x="11938" y="24445"/>
                </a:cubicBezTo>
                <a:cubicBezTo>
                  <a:pt x="12447" y="23562"/>
                  <a:pt x="13785" y="22919"/>
                  <a:pt x="14534" y="22411"/>
                </a:cubicBezTo>
                <a:cubicBezTo>
                  <a:pt x="15070" y="22063"/>
                  <a:pt x="15739" y="21661"/>
                  <a:pt x="16194" y="21126"/>
                </a:cubicBezTo>
                <a:close/>
                <a:moveTo>
                  <a:pt x="14048" y="0"/>
                </a:moveTo>
                <a:cubicBezTo>
                  <a:pt x="14002" y="0"/>
                  <a:pt x="13958" y="28"/>
                  <a:pt x="13946" y="88"/>
                </a:cubicBezTo>
                <a:cubicBezTo>
                  <a:pt x="13196" y="2390"/>
                  <a:pt x="11751" y="4183"/>
                  <a:pt x="10680" y="6298"/>
                </a:cubicBezTo>
                <a:cubicBezTo>
                  <a:pt x="9610" y="8466"/>
                  <a:pt x="9877" y="10795"/>
                  <a:pt x="10225" y="13096"/>
                </a:cubicBezTo>
                <a:cubicBezTo>
                  <a:pt x="10305" y="13766"/>
                  <a:pt x="10413" y="14435"/>
                  <a:pt x="10520" y="15104"/>
                </a:cubicBezTo>
                <a:cubicBezTo>
                  <a:pt x="10520" y="15131"/>
                  <a:pt x="10520" y="15157"/>
                  <a:pt x="10520" y="15157"/>
                </a:cubicBezTo>
                <a:cubicBezTo>
                  <a:pt x="10520" y="15184"/>
                  <a:pt x="10520" y="15211"/>
                  <a:pt x="10546" y="15211"/>
                </a:cubicBezTo>
                <a:cubicBezTo>
                  <a:pt x="10734" y="16469"/>
                  <a:pt x="10921" y="17727"/>
                  <a:pt x="11082" y="18985"/>
                </a:cubicBezTo>
                <a:cubicBezTo>
                  <a:pt x="10520" y="17700"/>
                  <a:pt x="9502" y="16737"/>
                  <a:pt x="8352" y="15907"/>
                </a:cubicBezTo>
                <a:cubicBezTo>
                  <a:pt x="8352" y="15880"/>
                  <a:pt x="8352" y="15853"/>
                  <a:pt x="8325" y="15853"/>
                </a:cubicBezTo>
                <a:cubicBezTo>
                  <a:pt x="8298" y="15853"/>
                  <a:pt x="8271" y="15827"/>
                  <a:pt x="8271" y="15827"/>
                </a:cubicBezTo>
                <a:cubicBezTo>
                  <a:pt x="7602" y="15345"/>
                  <a:pt x="6906" y="14890"/>
                  <a:pt x="6237" y="14461"/>
                </a:cubicBezTo>
                <a:cubicBezTo>
                  <a:pt x="5829" y="14193"/>
                  <a:pt x="5417" y="14081"/>
                  <a:pt x="5004" y="14081"/>
                </a:cubicBezTo>
                <a:cubicBezTo>
                  <a:pt x="3280" y="14081"/>
                  <a:pt x="1550" y="16040"/>
                  <a:pt x="81" y="16710"/>
                </a:cubicBezTo>
                <a:cubicBezTo>
                  <a:pt x="27" y="16737"/>
                  <a:pt x="1" y="16790"/>
                  <a:pt x="27" y="16844"/>
                </a:cubicBezTo>
                <a:cubicBezTo>
                  <a:pt x="27" y="16870"/>
                  <a:pt x="54" y="16870"/>
                  <a:pt x="54" y="16870"/>
                </a:cubicBezTo>
                <a:cubicBezTo>
                  <a:pt x="54" y="16870"/>
                  <a:pt x="54" y="16897"/>
                  <a:pt x="81" y="16897"/>
                </a:cubicBezTo>
                <a:cubicBezTo>
                  <a:pt x="81" y="16924"/>
                  <a:pt x="108" y="16924"/>
                  <a:pt x="108" y="16924"/>
                </a:cubicBezTo>
                <a:lnTo>
                  <a:pt x="135" y="16924"/>
                </a:lnTo>
                <a:cubicBezTo>
                  <a:pt x="1580" y="16924"/>
                  <a:pt x="2972" y="16656"/>
                  <a:pt x="4390" y="16576"/>
                </a:cubicBezTo>
                <a:lnTo>
                  <a:pt x="5354" y="16576"/>
                </a:lnTo>
                <a:cubicBezTo>
                  <a:pt x="7736" y="16870"/>
                  <a:pt x="8967" y="19413"/>
                  <a:pt x="11242" y="20082"/>
                </a:cubicBezTo>
                <a:cubicBezTo>
                  <a:pt x="11376" y="21367"/>
                  <a:pt x="11483" y="22679"/>
                  <a:pt x="11483" y="23990"/>
                </a:cubicBezTo>
                <a:cubicBezTo>
                  <a:pt x="11483" y="24124"/>
                  <a:pt x="11483" y="24284"/>
                  <a:pt x="11483" y="24445"/>
                </a:cubicBezTo>
                <a:cubicBezTo>
                  <a:pt x="10413" y="22545"/>
                  <a:pt x="7977" y="21715"/>
                  <a:pt x="6799" y="19895"/>
                </a:cubicBezTo>
                <a:cubicBezTo>
                  <a:pt x="6778" y="19863"/>
                  <a:pt x="6740" y="19848"/>
                  <a:pt x="6701" y="19848"/>
                </a:cubicBezTo>
                <a:cubicBezTo>
                  <a:pt x="6640" y="19848"/>
                  <a:pt x="6574" y="19884"/>
                  <a:pt x="6558" y="19948"/>
                </a:cubicBezTo>
                <a:cubicBezTo>
                  <a:pt x="6237" y="21340"/>
                  <a:pt x="6719" y="22411"/>
                  <a:pt x="7897" y="23241"/>
                </a:cubicBezTo>
                <a:cubicBezTo>
                  <a:pt x="8967" y="23990"/>
                  <a:pt x="10386" y="24177"/>
                  <a:pt x="11456" y="24954"/>
                </a:cubicBezTo>
                <a:cubicBezTo>
                  <a:pt x="11349" y="27523"/>
                  <a:pt x="10734" y="30093"/>
                  <a:pt x="10145" y="32609"/>
                </a:cubicBezTo>
                <a:cubicBezTo>
                  <a:pt x="10112" y="32690"/>
                  <a:pt x="10188" y="32751"/>
                  <a:pt x="10265" y="32751"/>
                </a:cubicBezTo>
                <a:cubicBezTo>
                  <a:pt x="10315" y="32751"/>
                  <a:pt x="10365" y="32725"/>
                  <a:pt x="10386" y="32662"/>
                </a:cubicBezTo>
                <a:cubicBezTo>
                  <a:pt x="10760" y="31003"/>
                  <a:pt x="11108" y="29343"/>
                  <a:pt x="11430" y="27684"/>
                </a:cubicBezTo>
                <a:cubicBezTo>
                  <a:pt x="11563" y="26854"/>
                  <a:pt x="11670" y="26024"/>
                  <a:pt x="11697" y="25194"/>
                </a:cubicBezTo>
                <a:cubicBezTo>
                  <a:pt x="12179" y="24017"/>
                  <a:pt x="13839" y="23669"/>
                  <a:pt x="14829" y="23080"/>
                </a:cubicBezTo>
                <a:cubicBezTo>
                  <a:pt x="15899" y="22491"/>
                  <a:pt x="16488" y="21581"/>
                  <a:pt x="16595" y="20377"/>
                </a:cubicBezTo>
                <a:cubicBezTo>
                  <a:pt x="16595" y="20350"/>
                  <a:pt x="16595" y="20350"/>
                  <a:pt x="16595" y="20323"/>
                </a:cubicBezTo>
                <a:cubicBezTo>
                  <a:pt x="16622" y="20270"/>
                  <a:pt x="16569" y="20243"/>
                  <a:pt x="16515" y="20216"/>
                </a:cubicBezTo>
                <a:lnTo>
                  <a:pt x="16462" y="20216"/>
                </a:lnTo>
                <a:cubicBezTo>
                  <a:pt x="16435" y="20216"/>
                  <a:pt x="16435" y="20243"/>
                  <a:pt x="16408" y="20243"/>
                </a:cubicBezTo>
                <a:cubicBezTo>
                  <a:pt x="15043" y="21474"/>
                  <a:pt x="12473" y="21983"/>
                  <a:pt x="11724" y="23722"/>
                </a:cubicBezTo>
                <a:cubicBezTo>
                  <a:pt x="11724" y="22571"/>
                  <a:pt x="11644" y="21447"/>
                  <a:pt x="11510" y="20323"/>
                </a:cubicBezTo>
                <a:cubicBezTo>
                  <a:pt x="11510" y="20189"/>
                  <a:pt x="11483" y="20082"/>
                  <a:pt x="11483" y="19948"/>
                </a:cubicBezTo>
                <a:cubicBezTo>
                  <a:pt x="12072" y="19172"/>
                  <a:pt x="13250" y="18824"/>
                  <a:pt x="14106" y="18450"/>
                </a:cubicBezTo>
                <a:cubicBezTo>
                  <a:pt x="15070" y="18021"/>
                  <a:pt x="16060" y="17593"/>
                  <a:pt x="16809" y="16844"/>
                </a:cubicBezTo>
                <a:cubicBezTo>
                  <a:pt x="18522" y="15157"/>
                  <a:pt x="18790" y="12160"/>
                  <a:pt x="19192" y="9938"/>
                </a:cubicBezTo>
                <a:cubicBezTo>
                  <a:pt x="19210" y="9848"/>
                  <a:pt x="19130" y="9770"/>
                  <a:pt x="19060" y="9770"/>
                </a:cubicBezTo>
                <a:cubicBezTo>
                  <a:pt x="19026" y="9770"/>
                  <a:pt x="18995" y="9788"/>
                  <a:pt x="18978" y="9831"/>
                </a:cubicBezTo>
                <a:cubicBezTo>
                  <a:pt x="18014" y="11758"/>
                  <a:pt x="15846" y="13070"/>
                  <a:pt x="14294" y="14488"/>
                </a:cubicBezTo>
                <a:cubicBezTo>
                  <a:pt x="12982" y="15693"/>
                  <a:pt x="11751" y="17138"/>
                  <a:pt x="11349" y="18851"/>
                </a:cubicBezTo>
                <a:cubicBezTo>
                  <a:pt x="11162" y="17593"/>
                  <a:pt x="10975" y="16335"/>
                  <a:pt x="10760" y="15104"/>
                </a:cubicBezTo>
                <a:cubicBezTo>
                  <a:pt x="11028" y="12534"/>
                  <a:pt x="11911" y="10233"/>
                  <a:pt x="12821" y="7877"/>
                </a:cubicBezTo>
                <a:cubicBezTo>
                  <a:pt x="13758" y="5334"/>
                  <a:pt x="14267" y="2818"/>
                  <a:pt x="14160" y="115"/>
                </a:cubicBezTo>
                <a:cubicBezTo>
                  <a:pt x="14160" y="42"/>
                  <a:pt x="14103" y="0"/>
                  <a:pt x="140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4"/>
          <p:cNvSpPr txBox="1">
            <a:spLocks noGrp="1"/>
          </p:cNvSpPr>
          <p:nvPr>
            <p:ph type="subTitle" idx="1"/>
          </p:nvPr>
        </p:nvSpPr>
        <p:spPr>
          <a:xfrm>
            <a:off x="4024200" y="3684975"/>
            <a:ext cx="2669400" cy="5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4"/>
          <p:cNvSpPr txBox="1">
            <a:spLocks noGrp="1"/>
          </p:cNvSpPr>
          <p:nvPr>
            <p:ph type="subTitle" idx="2"/>
          </p:nvPr>
        </p:nvSpPr>
        <p:spPr>
          <a:xfrm>
            <a:off x="941850" y="3684975"/>
            <a:ext cx="2701500" cy="5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4"/>
          <p:cNvSpPr txBox="1">
            <a:spLocks noGrp="1"/>
          </p:cNvSpPr>
          <p:nvPr>
            <p:ph type="title"/>
          </p:nvPr>
        </p:nvSpPr>
        <p:spPr>
          <a:xfrm>
            <a:off x="713250" y="523025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5" name="Google Shape;275;p14">
            <a:hlinkClick r:id="rId2" action="ppaction://hlinksldjump"/>
          </p:cNvPr>
          <p:cNvSpPr txBox="1">
            <a:spLocks noGrp="1"/>
          </p:cNvSpPr>
          <p:nvPr>
            <p:ph type="subTitle" idx="3"/>
          </p:nvPr>
        </p:nvSpPr>
        <p:spPr>
          <a:xfrm>
            <a:off x="941850" y="1739275"/>
            <a:ext cx="27015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76" name="Google Shape;276;p14">
            <a:hlinkClick r:id="" action="ppaction://noaction"/>
          </p:cNvPr>
          <p:cNvSpPr txBox="1">
            <a:spLocks noGrp="1"/>
          </p:cNvSpPr>
          <p:nvPr>
            <p:ph type="subTitle" idx="4"/>
          </p:nvPr>
        </p:nvSpPr>
        <p:spPr>
          <a:xfrm>
            <a:off x="4024200" y="1739275"/>
            <a:ext cx="26694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77" name="Google Shape;277;p14">
            <a:hlinkClick r:id="" action="ppaction://noaction"/>
          </p:cNvPr>
          <p:cNvSpPr txBox="1">
            <a:spLocks noGrp="1"/>
          </p:cNvSpPr>
          <p:nvPr>
            <p:ph type="subTitle" idx="5"/>
          </p:nvPr>
        </p:nvSpPr>
        <p:spPr>
          <a:xfrm>
            <a:off x="941850" y="3297074"/>
            <a:ext cx="27015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78" name="Google Shape;278;p14">
            <a:hlinkClick r:id="" action="ppaction://noaction"/>
          </p:cNvPr>
          <p:cNvSpPr txBox="1">
            <a:spLocks noGrp="1"/>
          </p:cNvSpPr>
          <p:nvPr>
            <p:ph type="subTitle" idx="6"/>
          </p:nvPr>
        </p:nvSpPr>
        <p:spPr>
          <a:xfrm>
            <a:off x="4024200" y="3297087"/>
            <a:ext cx="26694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Hammersmith One"/>
              <a:buNone/>
              <a:defRPr sz="2000"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279" name="Google Shape;279;p14"/>
          <p:cNvSpPr txBox="1">
            <a:spLocks noGrp="1"/>
          </p:cNvSpPr>
          <p:nvPr>
            <p:ph type="subTitle" idx="7"/>
          </p:nvPr>
        </p:nvSpPr>
        <p:spPr>
          <a:xfrm>
            <a:off x="945650" y="2130000"/>
            <a:ext cx="2701500" cy="5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4"/>
          <p:cNvSpPr txBox="1">
            <a:spLocks noGrp="1"/>
          </p:cNvSpPr>
          <p:nvPr>
            <p:ph type="subTitle" idx="8"/>
          </p:nvPr>
        </p:nvSpPr>
        <p:spPr>
          <a:xfrm>
            <a:off x="4027952" y="2130000"/>
            <a:ext cx="2669400" cy="5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14">
            <a:hlinkClick r:id="rId2" action="ppaction://hlinksldjump"/>
          </p:cNvPr>
          <p:cNvSpPr txBox="1">
            <a:spLocks noGrp="1"/>
          </p:cNvSpPr>
          <p:nvPr>
            <p:ph type="title" idx="9" hasCustomPrompt="1"/>
          </p:nvPr>
        </p:nvSpPr>
        <p:spPr>
          <a:xfrm>
            <a:off x="945650" y="1363850"/>
            <a:ext cx="8460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82" name="Google Shape;282;p14">
            <a:hlinkClick r:id="" action="ppaction://noaction"/>
          </p:cNvPr>
          <p:cNvSpPr txBox="1">
            <a:spLocks noGrp="1"/>
          </p:cNvSpPr>
          <p:nvPr>
            <p:ph type="title" idx="13" hasCustomPrompt="1"/>
          </p:nvPr>
        </p:nvSpPr>
        <p:spPr>
          <a:xfrm>
            <a:off x="4024200" y="1363850"/>
            <a:ext cx="8460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83" name="Google Shape;283;p14">
            <a:hlinkClick r:id="" action="ppaction://noaction"/>
          </p:cNvPr>
          <p:cNvSpPr txBox="1">
            <a:spLocks noGrp="1"/>
          </p:cNvSpPr>
          <p:nvPr>
            <p:ph type="title" idx="14" hasCustomPrompt="1"/>
          </p:nvPr>
        </p:nvSpPr>
        <p:spPr>
          <a:xfrm>
            <a:off x="945650" y="2918848"/>
            <a:ext cx="8460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84" name="Google Shape;284;p14">
            <a:hlinkClick r:id="" action="ppaction://noaction"/>
          </p:cNvPr>
          <p:cNvSpPr txBox="1">
            <a:spLocks noGrp="1"/>
          </p:cNvSpPr>
          <p:nvPr>
            <p:ph type="title" idx="15" hasCustomPrompt="1"/>
          </p:nvPr>
        </p:nvSpPr>
        <p:spPr>
          <a:xfrm>
            <a:off x="4024200" y="2918848"/>
            <a:ext cx="8460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USTOM_45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6"/>
          <p:cNvSpPr txBox="1">
            <a:spLocks noGrp="1"/>
          </p:cNvSpPr>
          <p:nvPr>
            <p:ph type="title"/>
          </p:nvPr>
        </p:nvSpPr>
        <p:spPr>
          <a:xfrm>
            <a:off x="713225" y="428875"/>
            <a:ext cx="3447600" cy="11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anjari"/>
                <a:ea typeface="Manjari"/>
                <a:cs typeface="Manjari"/>
                <a:sym typeface="Manja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anjari"/>
                <a:ea typeface="Manjari"/>
                <a:cs typeface="Manjari"/>
                <a:sym typeface="Manja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anjari"/>
                <a:ea typeface="Manjari"/>
                <a:cs typeface="Manjari"/>
                <a:sym typeface="Manja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anjari"/>
                <a:ea typeface="Manjari"/>
                <a:cs typeface="Manjari"/>
                <a:sym typeface="Manja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anjari"/>
                <a:ea typeface="Manjari"/>
                <a:cs typeface="Manjari"/>
                <a:sym typeface="Manja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anjari"/>
                <a:ea typeface="Manjari"/>
                <a:cs typeface="Manjari"/>
                <a:sym typeface="Manja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anjari"/>
                <a:ea typeface="Manjari"/>
                <a:cs typeface="Manjari"/>
                <a:sym typeface="Manja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  <p:sp>
        <p:nvSpPr>
          <p:cNvPr id="319" name="Google Shape;319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1676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6"/>
          <p:cNvSpPr/>
          <p:nvPr/>
        </p:nvSpPr>
        <p:spPr>
          <a:xfrm rot="-1043092" flipH="1">
            <a:off x="-1049130" y="2041077"/>
            <a:ext cx="4658551" cy="4765146"/>
          </a:xfrm>
          <a:custGeom>
            <a:avLst/>
            <a:gdLst/>
            <a:ahLst/>
            <a:cxnLst/>
            <a:rect l="l" t="t" r="r" b="b"/>
            <a:pathLst>
              <a:path w="142469" h="136664" extrusionOk="0">
                <a:moveTo>
                  <a:pt x="97052" y="0"/>
                </a:moveTo>
                <a:cubicBezTo>
                  <a:pt x="94985" y="0"/>
                  <a:pt x="92658" y="685"/>
                  <a:pt x="89955" y="2065"/>
                </a:cubicBezTo>
                <a:cubicBezTo>
                  <a:pt x="76197" y="9104"/>
                  <a:pt x="81149" y="14564"/>
                  <a:pt x="82755" y="40634"/>
                </a:cubicBezTo>
                <a:cubicBezTo>
                  <a:pt x="85458" y="83646"/>
                  <a:pt x="12896" y="58112"/>
                  <a:pt x="4519" y="103881"/>
                </a:cubicBezTo>
                <a:cubicBezTo>
                  <a:pt x="0" y="128495"/>
                  <a:pt x="10558" y="136664"/>
                  <a:pt x="39417" y="136664"/>
                </a:cubicBezTo>
                <a:cubicBezTo>
                  <a:pt x="47997" y="136664"/>
                  <a:pt x="58195" y="135942"/>
                  <a:pt x="70095" y="134715"/>
                </a:cubicBezTo>
                <a:cubicBezTo>
                  <a:pt x="122047" y="129389"/>
                  <a:pt x="142469" y="101392"/>
                  <a:pt x="125767" y="56907"/>
                </a:cubicBezTo>
                <a:cubicBezTo>
                  <a:pt x="111706" y="19432"/>
                  <a:pt x="108060" y="0"/>
                  <a:pt x="9705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6"/>
          <p:cNvSpPr/>
          <p:nvPr/>
        </p:nvSpPr>
        <p:spPr>
          <a:xfrm>
            <a:off x="1292525" y="2571748"/>
            <a:ext cx="1522302" cy="1342795"/>
          </a:xfrm>
          <a:custGeom>
            <a:avLst/>
            <a:gdLst/>
            <a:ahLst/>
            <a:cxnLst/>
            <a:rect l="l" t="t" r="r" b="b"/>
            <a:pathLst>
              <a:path w="13679" h="12066" extrusionOk="0">
                <a:moveTo>
                  <a:pt x="7541" y="1"/>
                </a:moveTo>
                <a:cubicBezTo>
                  <a:pt x="7109" y="1"/>
                  <a:pt x="6648" y="24"/>
                  <a:pt x="6157" y="68"/>
                </a:cubicBezTo>
                <a:cubicBezTo>
                  <a:pt x="1981" y="443"/>
                  <a:pt x="28" y="3173"/>
                  <a:pt x="1" y="6385"/>
                </a:cubicBezTo>
                <a:cubicBezTo>
                  <a:pt x="598" y="10109"/>
                  <a:pt x="2003" y="12066"/>
                  <a:pt x="5300" y="12066"/>
                </a:cubicBezTo>
                <a:cubicBezTo>
                  <a:pt x="5700" y="12066"/>
                  <a:pt x="6128" y="12037"/>
                  <a:pt x="6585" y="11979"/>
                </a:cubicBezTo>
                <a:cubicBezTo>
                  <a:pt x="10680" y="11470"/>
                  <a:pt x="13678" y="9516"/>
                  <a:pt x="12822" y="4297"/>
                </a:cubicBezTo>
                <a:cubicBezTo>
                  <a:pt x="12326" y="1256"/>
                  <a:pt x="10731" y="1"/>
                  <a:pt x="754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6"/>
          <p:cNvSpPr/>
          <p:nvPr/>
        </p:nvSpPr>
        <p:spPr>
          <a:xfrm rot="1300523">
            <a:off x="3760918" y="-1125827"/>
            <a:ext cx="2520837" cy="2900707"/>
          </a:xfrm>
          <a:custGeom>
            <a:avLst/>
            <a:gdLst/>
            <a:ahLst/>
            <a:cxnLst/>
            <a:rect l="l" t="t" r="r" b="b"/>
            <a:pathLst>
              <a:path w="72386" h="83294" extrusionOk="0">
                <a:moveTo>
                  <a:pt x="50403" y="3137"/>
                </a:moveTo>
                <a:cubicBezTo>
                  <a:pt x="56941" y="6272"/>
                  <a:pt x="64246" y="10108"/>
                  <a:pt x="60711" y="17614"/>
                </a:cubicBezTo>
                <a:cubicBezTo>
                  <a:pt x="57175" y="25119"/>
                  <a:pt x="44632" y="42031"/>
                  <a:pt x="52938" y="45433"/>
                </a:cubicBezTo>
                <a:cubicBezTo>
                  <a:pt x="61211" y="48803"/>
                  <a:pt x="72386" y="48302"/>
                  <a:pt x="71885" y="57942"/>
                </a:cubicBezTo>
                <a:cubicBezTo>
                  <a:pt x="71351" y="67583"/>
                  <a:pt x="54640" y="83294"/>
                  <a:pt x="40096" y="76189"/>
                </a:cubicBezTo>
                <a:cubicBezTo>
                  <a:pt x="25552" y="69084"/>
                  <a:pt x="35359" y="53839"/>
                  <a:pt x="20982" y="50137"/>
                </a:cubicBezTo>
                <a:cubicBezTo>
                  <a:pt x="6605" y="46434"/>
                  <a:pt x="1" y="20916"/>
                  <a:pt x="6939" y="13477"/>
                </a:cubicBezTo>
                <a:cubicBezTo>
                  <a:pt x="13877" y="6039"/>
                  <a:pt x="43865" y="1"/>
                  <a:pt x="50403" y="31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2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1"/>
          <p:cNvSpPr/>
          <p:nvPr/>
        </p:nvSpPr>
        <p:spPr>
          <a:xfrm rot="-1781954">
            <a:off x="6294084" y="45611"/>
            <a:ext cx="4658414" cy="4765163"/>
          </a:xfrm>
          <a:custGeom>
            <a:avLst/>
            <a:gdLst/>
            <a:ahLst/>
            <a:cxnLst/>
            <a:rect l="l" t="t" r="r" b="b"/>
            <a:pathLst>
              <a:path w="142469" h="136664" extrusionOk="0">
                <a:moveTo>
                  <a:pt x="97052" y="0"/>
                </a:moveTo>
                <a:cubicBezTo>
                  <a:pt x="94985" y="0"/>
                  <a:pt x="92658" y="685"/>
                  <a:pt x="89955" y="2065"/>
                </a:cubicBezTo>
                <a:cubicBezTo>
                  <a:pt x="76197" y="9104"/>
                  <a:pt x="81149" y="14564"/>
                  <a:pt x="82755" y="40634"/>
                </a:cubicBezTo>
                <a:cubicBezTo>
                  <a:pt x="85458" y="83646"/>
                  <a:pt x="12896" y="58112"/>
                  <a:pt x="4519" y="103881"/>
                </a:cubicBezTo>
                <a:cubicBezTo>
                  <a:pt x="0" y="128495"/>
                  <a:pt x="10558" y="136664"/>
                  <a:pt x="39417" y="136664"/>
                </a:cubicBezTo>
                <a:cubicBezTo>
                  <a:pt x="47997" y="136664"/>
                  <a:pt x="58195" y="135942"/>
                  <a:pt x="70095" y="134715"/>
                </a:cubicBezTo>
                <a:cubicBezTo>
                  <a:pt x="122047" y="129389"/>
                  <a:pt x="142469" y="101392"/>
                  <a:pt x="125767" y="56907"/>
                </a:cubicBezTo>
                <a:cubicBezTo>
                  <a:pt x="111706" y="19432"/>
                  <a:pt x="108060" y="0"/>
                  <a:pt x="9705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1"/>
          <p:cNvSpPr/>
          <p:nvPr/>
        </p:nvSpPr>
        <p:spPr>
          <a:xfrm>
            <a:off x="6619750" y="1260100"/>
            <a:ext cx="1269687" cy="1658228"/>
          </a:xfrm>
          <a:custGeom>
            <a:avLst/>
            <a:gdLst/>
            <a:ahLst/>
            <a:cxnLst/>
            <a:rect l="l" t="t" r="r" b="b"/>
            <a:pathLst>
              <a:path w="17277" h="22564" extrusionOk="0">
                <a:moveTo>
                  <a:pt x="9074" y="0"/>
                </a:moveTo>
                <a:cubicBezTo>
                  <a:pt x="8555" y="0"/>
                  <a:pt x="8010" y="60"/>
                  <a:pt x="7441" y="188"/>
                </a:cubicBezTo>
                <a:cubicBezTo>
                  <a:pt x="2543" y="1285"/>
                  <a:pt x="1" y="6692"/>
                  <a:pt x="54" y="12607"/>
                </a:cubicBezTo>
                <a:cubicBezTo>
                  <a:pt x="134" y="18683"/>
                  <a:pt x="3989" y="22189"/>
                  <a:pt x="8592" y="22564"/>
                </a:cubicBezTo>
                <a:cubicBezTo>
                  <a:pt x="14641" y="22082"/>
                  <a:pt x="16354" y="18388"/>
                  <a:pt x="16836" y="12312"/>
                </a:cubicBezTo>
                <a:cubicBezTo>
                  <a:pt x="17276" y="6737"/>
                  <a:pt x="14567" y="0"/>
                  <a:pt x="907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1"/>
          <p:cNvSpPr/>
          <p:nvPr/>
        </p:nvSpPr>
        <p:spPr>
          <a:xfrm rot="1145765" flipH="1">
            <a:off x="-1426013" y="-803761"/>
            <a:ext cx="3397353" cy="3383266"/>
          </a:xfrm>
          <a:custGeom>
            <a:avLst/>
            <a:gdLst/>
            <a:ahLst/>
            <a:cxnLst/>
            <a:rect l="l" t="t" r="r" b="b"/>
            <a:pathLst>
              <a:path w="48235" h="48035" extrusionOk="0">
                <a:moveTo>
                  <a:pt x="3770" y="17379"/>
                </a:moveTo>
                <a:cubicBezTo>
                  <a:pt x="7573" y="20948"/>
                  <a:pt x="10108" y="20948"/>
                  <a:pt x="20515" y="21349"/>
                </a:cubicBezTo>
                <a:cubicBezTo>
                  <a:pt x="30956" y="21782"/>
                  <a:pt x="19314" y="35525"/>
                  <a:pt x="27520" y="41797"/>
                </a:cubicBezTo>
                <a:cubicBezTo>
                  <a:pt x="35726" y="48034"/>
                  <a:pt x="48235" y="37827"/>
                  <a:pt x="48235" y="26986"/>
                </a:cubicBezTo>
                <a:cubicBezTo>
                  <a:pt x="48235" y="16145"/>
                  <a:pt x="35026" y="0"/>
                  <a:pt x="18080" y="867"/>
                </a:cubicBezTo>
                <a:cubicBezTo>
                  <a:pt x="1135" y="1768"/>
                  <a:pt x="1" y="13843"/>
                  <a:pt x="3770" y="173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1"/>
          <p:cNvSpPr txBox="1">
            <a:spLocks noGrp="1"/>
          </p:cNvSpPr>
          <p:nvPr>
            <p:ph type="title"/>
          </p:nvPr>
        </p:nvSpPr>
        <p:spPr>
          <a:xfrm>
            <a:off x="713250" y="523025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4" name="Google Shape;464;p21"/>
          <p:cNvSpPr txBox="1">
            <a:spLocks noGrp="1"/>
          </p:cNvSpPr>
          <p:nvPr>
            <p:ph type="subTitle" idx="1"/>
          </p:nvPr>
        </p:nvSpPr>
        <p:spPr>
          <a:xfrm>
            <a:off x="897675" y="1577850"/>
            <a:ext cx="4809300" cy="24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C353C"/>
              </a:buClr>
              <a:buSzPts val="1600"/>
              <a:buFont typeface="Nunito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9pPr>
          </a:lstStyle>
          <a:p>
            <a:endParaRPr/>
          </a:p>
        </p:txBody>
      </p:sp>
      <p:grpSp>
        <p:nvGrpSpPr>
          <p:cNvPr id="465" name="Google Shape;465;p21"/>
          <p:cNvGrpSpPr/>
          <p:nvPr/>
        </p:nvGrpSpPr>
        <p:grpSpPr>
          <a:xfrm rot="10800000" flipH="1">
            <a:off x="4776891" y="3572332"/>
            <a:ext cx="1696762" cy="1688828"/>
            <a:chOff x="2414491" y="671177"/>
            <a:chExt cx="1830972" cy="1822411"/>
          </a:xfrm>
        </p:grpSpPr>
        <p:sp>
          <p:nvSpPr>
            <p:cNvPr id="466" name="Google Shape;466;p21"/>
            <p:cNvSpPr/>
            <p:nvPr/>
          </p:nvSpPr>
          <p:spPr>
            <a:xfrm>
              <a:off x="2414491" y="671177"/>
              <a:ext cx="1830972" cy="1822391"/>
            </a:xfrm>
            <a:custGeom>
              <a:avLst/>
              <a:gdLst/>
              <a:ahLst/>
              <a:cxnLst/>
              <a:rect l="l" t="t" r="r" b="b"/>
              <a:pathLst>
                <a:path w="45663" h="45449" extrusionOk="0">
                  <a:moveTo>
                    <a:pt x="10947" y="4979"/>
                  </a:moveTo>
                  <a:lnTo>
                    <a:pt x="15605" y="7656"/>
                  </a:lnTo>
                  <a:lnTo>
                    <a:pt x="15605" y="13062"/>
                  </a:lnTo>
                  <a:lnTo>
                    <a:pt x="10947" y="15766"/>
                  </a:lnTo>
                  <a:lnTo>
                    <a:pt x="6263" y="13062"/>
                  </a:lnTo>
                  <a:lnTo>
                    <a:pt x="6263" y="7656"/>
                  </a:lnTo>
                  <a:lnTo>
                    <a:pt x="10947" y="4979"/>
                  </a:lnTo>
                  <a:close/>
                  <a:moveTo>
                    <a:pt x="20449" y="4979"/>
                  </a:moveTo>
                  <a:lnTo>
                    <a:pt x="25133" y="7656"/>
                  </a:lnTo>
                  <a:lnTo>
                    <a:pt x="25133" y="13062"/>
                  </a:lnTo>
                  <a:lnTo>
                    <a:pt x="20449" y="15766"/>
                  </a:lnTo>
                  <a:lnTo>
                    <a:pt x="15792" y="13062"/>
                  </a:lnTo>
                  <a:lnTo>
                    <a:pt x="15792" y="7656"/>
                  </a:lnTo>
                  <a:lnTo>
                    <a:pt x="20449" y="4979"/>
                  </a:lnTo>
                  <a:close/>
                  <a:moveTo>
                    <a:pt x="29978" y="4979"/>
                  </a:moveTo>
                  <a:lnTo>
                    <a:pt x="34635" y="7656"/>
                  </a:lnTo>
                  <a:lnTo>
                    <a:pt x="34635" y="13062"/>
                  </a:lnTo>
                  <a:lnTo>
                    <a:pt x="29978" y="15766"/>
                  </a:lnTo>
                  <a:lnTo>
                    <a:pt x="25294" y="13062"/>
                  </a:lnTo>
                  <a:lnTo>
                    <a:pt x="25294" y="7656"/>
                  </a:lnTo>
                  <a:lnTo>
                    <a:pt x="29978" y="4979"/>
                  </a:lnTo>
                  <a:close/>
                  <a:moveTo>
                    <a:pt x="6183" y="13196"/>
                  </a:moveTo>
                  <a:lnTo>
                    <a:pt x="10867" y="15899"/>
                  </a:lnTo>
                  <a:lnTo>
                    <a:pt x="10867" y="21306"/>
                  </a:lnTo>
                  <a:lnTo>
                    <a:pt x="6183" y="23983"/>
                  </a:lnTo>
                  <a:lnTo>
                    <a:pt x="1526" y="21306"/>
                  </a:lnTo>
                  <a:lnTo>
                    <a:pt x="1526" y="15899"/>
                  </a:lnTo>
                  <a:lnTo>
                    <a:pt x="6183" y="13196"/>
                  </a:lnTo>
                  <a:close/>
                  <a:moveTo>
                    <a:pt x="15712" y="13196"/>
                  </a:moveTo>
                  <a:lnTo>
                    <a:pt x="20369" y="15899"/>
                  </a:lnTo>
                  <a:lnTo>
                    <a:pt x="20369" y="21306"/>
                  </a:lnTo>
                  <a:lnTo>
                    <a:pt x="15712" y="23983"/>
                  </a:lnTo>
                  <a:lnTo>
                    <a:pt x="11028" y="21306"/>
                  </a:lnTo>
                  <a:lnTo>
                    <a:pt x="11028" y="15899"/>
                  </a:lnTo>
                  <a:lnTo>
                    <a:pt x="15712" y="13196"/>
                  </a:lnTo>
                  <a:close/>
                  <a:moveTo>
                    <a:pt x="25213" y="13196"/>
                  </a:moveTo>
                  <a:lnTo>
                    <a:pt x="29871" y="15899"/>
                  </a:lnTo>
                  <a:lnTo>
                    <a:pt x="29871" y="21306"/>
                  </a:lnTo>
                  <a:lnTo>
                    <a:pt x="25213" y="23983"/>
                  </a:lnTo>
                  <a:lnTo>
                    <a:pt x="20529" y="21306"/>
                  </a:lnTo>
                  <a:lnTo>
                    <a:pt x="20529" y="15899"/>
                  </a:lnTo>
                  <a:lnTo>
                    <a:pt x="25213" y="13196"/>
                  </a:lnTo>
                  <a:close/>
                  <a:moveTo>
                    <a:pt x="34715" y="13196"/>
                  </a:moveTo>
                  <a:lnTo>
                    <a:pt x="39399" y="15899"/>
                  </a:lnTo>
                  <a:lnTo>
                    <a:pt x="39399" y="21306"/>
                  </a:lnTo>
                  <a:lnTo>
                    <a:pt x="34715" y="23983"/>
                  </a:lnTo>
                  <a:lnTo>
                    <a:pt x="30058" y="21306"/>
                  </a:lnTo>
                  <a:lnTo>
                    <a:pt x="30058" y="15899"/>
                  </a:lnTo>
                  <a:lnTo>
                    <a:pt x="34715" y="13196"/>
                  </a:lnTo>
                  <a:close/>
                  <a:moveTo>
                    <a:pt x="10947" y="21440"/>
                  </a:moveTo>
                  <a:lnTo>
                    <a:pt x="15605" y="24143"/>
                  </a:lnTo>
                  <a:lnTo>
                    <a:pt x="15605" y="29523"/>
                  </a:lnTo>
                  <a:lnTo>
                    <a:pt x="10947" y="32226"/>
                  </a:lnTo>
                  <a:lnTo>
                    <a:pt x="6263" y="29523"/>
                  </a:lnTo>
                  <a:lnTo>
                    <a:pt x="6263" y="24143"/>
                  </a:lnTo>
                  <a:lnTo>
                    <a:pt x="10947" y="21440"/>
                  </a:lnTo>
                  <a:close/>
                  <a:moveTo>
                    <a:pt x="20449" y="21440"/>
                  </a:moveTo>
                  <a:lnTo>
                    <a:pt x="25133" y="24143"/>
                  </a:lnTo>
                  <a:lnTo>
                    <a:pt x="25133" y="29523"/>
                  </a:lnTo>
                  <a:lnTo>
                    <a:pt x="20449" y="32226"/>
                  </a:lnTo>
                  <a:lnTo>
                    <a:pt x="15792" y="29523"/>
                  </a:lnTo>
                  <a:lnTo>
                    <a:pt x="15792" y="24143"/>
                  </a:lnTo>
                  <a:lnTo>
                    <a:pt x="20449" y="21440"/>
                  </a:lnTo>
                  <a:close/>
                  <a:moveTo>
                    <a:pt x="29978" y="21440"/>
                  </a:moveTo>
                  <a:lnTo>
                    <a:pt x="34635" y="24143"/>
                  </a:lnTo>
                  <a:lnTo>
                    <a:pt x="34635" y="29523"/>
                  </a:lnTo>
                  <a:lnTo>
                    <a:pt x="29978" y="32226"/>
                  </a:lnTo>
                  <a:lnTo>
                    <a:pt x="25294" y="29523"/>
                  </a:lnTo>
                  <a:lnTo>
                    <a:pt x="25294" y="24143"/>
                  </a:lnTo>
                  <a:lnTo>
                    <a:pt x="29978" y="21440"/>
                  </a:lnTo>
                  <a:close/>
                  <a:moveTo>
                    <a:pt x="39480" y="21440"/>
                  </a:moveTo>
                  <a:lnTo>
                    <a:pt x="44137" y="24143"/>
                  </a:lnTo>
                  <a:lnTo>
                    <a:pt x="44137" y="29523"/>
                  </a:lnTo>
                  <a:lnTo>
                    <a:pt x="39480" y="32226"/>
                  </a:lnTo>
                  <a:lnTo>
                    <a:pt x="34796" y="29523"/>
                  </a:lnTo>
                  <a:lnTo>
                    <a:pt x="34796" y="24143"/>
                  </a:lnTo>
                  <a:lnTo>
                    <a:pt x="39480" y="21440"/>
                  </a:lnTo>
                  <a:close/>
                  <a:moveTo>
                    <a:pt x="15712" y="29684"/>
                  </a:moveTo>
                  <a:lnTo>
                    <a:pt x="20369" y="32387"/>
                  </a:lnTo>
                  <a:lnTo>
                    <a:pt x="20369" y="37767"/>
                  </a:lnTo>
                  <a:lnTo>
                    <a:pt x="15712" y="40470"/>
                  </a:lnTo>
                  <a:lnTo>
                    <a:pt x="11028" y="37767"/>
                  </a:lnTo>
                  <a:lnTo>
                    <a:pt x="11028" y="32387"/>
                  </a:lnTo>
                  <a:lnTo>
                    <a:pt x="15712" y="29684"/>
                  </a:lnTo>
                  <a:close/>
                  <a:moveTo>
                    <a:pt x="25213" y="29684"/>
                  </a:moveTo>
                  <a:lnTo>
                    <a:pt x="29871" y="32387"/>
                  </a:lnTo>
                  <a:lnTo>
                    <a:pt x="29871" y="37767"/>
                  </a:lnTo>
                  <a:lnTo>
                    <a:pt x="25213" y="40470"/>
                  </a:lnTo>
                  <a:lnTo>
                    <a:pt x="20529" y="37767"/>
                  </a:lnTo>
                  <a:lnTo>
                    <a:pt x="20529" y="32387"/>
                  </a:lnTo>
                  <a:lnTo>
                    <a:pt x="25213" y="29684"/>
                  </a:lnTo>
                  <a:close/>
                  <a:moveTo>
                    <a:pt x="34715" y="29684"/>
                  </a:moveTo>
                  <a:lnTo>
                    <a:pt x="39399" y="32387"/>
                  </a:lnTo>
                  <a:lnTo>
                    <a:pt x="39399" y="37767"/>
                  </a:lnTo>
                  <a:lnTo>
                    <a:pt x="34715" y="40470"/>
                  </a:lnTo>
                  <a:lnTo>
                    <a:pt x="30058" y="37767"/>
                  </a:lnTo>
                  <a:lnTo>
                    <a:pt x="30058" y="32387"/>
                  </a:lnTo>
                  <a:lnTo>
                    <a:pt x="34715" y="29684"/>
                  </a:lnTo>
                  <a:close/>
                  <a:moveTo>
                    <a:pt x="20369" y="1"/>
                  </a:moveTo>
                  <a:lnTo>
                    <a:pt x="20369" y="4818"/>
                  </a:lnTo>
                  <a:lnTo>
                    <a:pt x="15712" y="7522"/>
                  </a:lnTo>
                  <a:lnTo>
                    <a:pt x="11028" y="4818"/>
                  </a:lnTo>
                  <a:lnTo>
                    <a:pt x="11028" y="3159"/>
                  </a:lnTo>
                  <a:cubicBezTo>
                    <a:pt x="10974" y="3186"/>
                    <a:pt x="10921" y="3239"/>
                    <a:pt x="10867" y="3266"/>
                  </a:cubicBezTo>
                  <a:lnTo>
                    <a:pt x="10867" y="4818"/>
                  </a:lnTo>
                  <a:lnTo>
                    <a:pt x="6183" y="7522"/>
                  </a:lnTo>
                  <a:lnTo>
                    <a:pt x="5915" y="7361"/>
                  </a:lnTo>
                  <a:cubicBezTo>
                    <a:pt x="5889" y="7415"/>
                    <a:pt x="5835" y="7442"/>
                    <a:pt x="5808" y="7495"/>
                  </a:cubicBezTo>
                  <a:lnTo>
                    <a:pt x="6103" y="7656"/>
                  </a:lnTo>
                  <a:lnTo>
                    <a:pt x="6103" y="13062"/>
                  </a:lnTo>
                  <a:lnTo>
                    <a:pt x="1419" y="15766"/>
                  </a:lnTo>
                  <a:lnTo>
                    <a:pt x="1124" y="15578"/>
                  </a:lnTo>
                  <a:cubicBezTo>
                    <a:pt x="1124" y="15632"/>
                    <a:pt x="1098" y="15685"/>
                    <a:pt x="1071" y="15739"/>
                  </a:cubicBezTo>
                  <a:lnTo>
                    <a:pt x="1338" y="15899"/>
                  </a:lnTo>
                  <a:lnTo>
                    <a:pt x="1338" y="21306"/>
                  </a:lnTo>
                  <a:lnTo>
                    <a:pt x="0" y="22082"/>
                  </a:lnTo>
                  <a:cubicBezTo>
                    <a:pt x="0" y="22136"/>
                    <a:pt x="0" y="22216"/>
                    <a:pt x="0" y="22270"/>
                  </a:cubicBezTo>
                  <a:lnTo>
                    <a:pt x="1419" y="21440"/>
                  </a:lnTo>
                  <a:lnTo>
                    <a:pt x="6103" y="24143"/>
                  </a:lnTo>
                  <a:lnTo>
                    <a:pt x="6103" y="29523"/>
                  </a:lnTo>
                  <a:lnTo>
                    <a:pt x="1927" y="31932"/>
                  </a:lnTo>
                  <a:cubicBezTo>
                    <a:pt x="1954" y="31986"/>
                    <a:pt x="1981" y="32039"/>
                    <a:pt x="2008" y="32093"/>
                  </a:cubicBezTo>
                  <a:lnTo>
                    <a:pt x="6183" y="29684"/>
                  </a:lnTo>
                  <a:lnTo>
                    <a:pt x="10867" y="32387"/>
                  </a:lnTo>
                  <a:lnTo>
                    <a:pt x="10867" y="37767"/>
                  </a:lnTo>
                  <a:lnTo>
                    <a:pt x="7548" y="39694"/>
                  </a:lnTo>
                  <a:cubicBezTo>
                    <a:pt x="7575" y="39721"/>
                    <a:pt x="7628" y="39774"/>
                    <a:pt x="7682" y="39801"/>
                  </a:cubicBezTo>
                  <a:lnTo>
                    <a:pt x="10947" y="37928"/>
                  </a:lnTo>
                  <a:lnTo>
                    <a:pt x="15605" y="40631"/>
                  </a:lnTo>
                  <a:lnTo>
                    <a:pt x="15605" y="44405"/>
                  </a:lnTo>
                  <a:cubicBezTo>
                    <a:pt x="15658" y="44405"/>
                    <a:pt x="15738" y="44432"/>
                    <a:pt x="15792" y="44458"/>
                  </a:cubicBezTo>
                  <a:lnTo>
                    <a:pt x="15792" y="40631"/>
                  </a:lnTo>
                  <a:lnTo>
                    <a:pt x="20449" y="37928"/>
                  </a:lnTo>
                  <a:lnTo>
                    <a:pt x="25133" y="40631"/>
                  </a:lnTo>
                  <a:lnTo>
                    <a:pt x="25133" y="45449"/>
                  </a:lnTo>
                  <a:cubicBezTo>
                    <a:pt x="25187" y="45449"/>
                    <a:pt x="25240" y="45449"/>
                    <a:pt x="25294" y="45422"/>
                  </a:cubicBezTo>
                  <a:lnTo>
                    <a:pt x="25294" y="40631"/>
                  </a:lnTo>
                  <a:lnTo>
                    <a:pt x="29978" y="37928"/>
                  </a:lnTo>
                  <a:lnTo>
                    <a:pt x="34635" y="40631"/>
                  </a:lnTo>
                  <a:lnTo>
                    <a:pt x="34635" y="42290"/>
                  </a:lnTo>
                  <a:cubicBezTo>
                    <a:pt x="34688" y="42237"/>
                    <a:pt x="34742" y="42210"/>
                    <a:pt x="34796" y="42183"/>
                  </a:cubicBezTo>
                  <a:lnTo>
                    <a:pt x="34796" y="40631"/>
                  </a:lnTo>
                  <a:lnTo>
                    <a:pt x="39480" y="37928"/>
                  </a:lnTo>
                  <a:lnTo>
                    <a:pt x="39747" y="38088"/>
                  </a:lnTo>
                  <a:cubicBezTo>
                    <a:pt x="39774" y="38035"/>
                    <a:pt x="39827" y="37981"/>
                    <a:pt x="39854" y="37954"/>
                  </a:cubicBezTo>
                  <a:lnTo>
                    <a:pt x="39560" y="37767"/>
                  </a:lnTo>
                  <a:lnTo>
                    <a:pt x="39560" y="32387"/>
                  </a:lnTo>
                  <a:lnTo>
                    <a:pt x="44244" y="29684"/>
                  </a:lnTo>
                  <a:lnTo>
                    <a:pt x="44538" y="29871"/>
                  </a:lnTo>
                  <a:cubicBezTo>
                    <a:pt x="44565" y="29791"/>
                    <a:pt x="44565" y="29737"/>
                    <a:pt x="44592" y="29684"/>
                  </a:cubicBezTo>
                  <a:lnTo>
                    <a:pt x="44324" y="29523"/>
                  </a:lnTo>
                  <a:lnTo>
                    <a:pt x="44324" y="24143"/>
                  </a:lnTo>
                  <a:lnTo>
                    <a:pt x="45662" y="23367"/>
                  </a:lnTo>
                  <a:cubicBezTo>
                    <a:pt x="45662" y="23314"/>
                    <a:pt x="45662" y="23233"/>
                    <a:pt x="45662" y="23153"/>
                  </a:cubicBezTo>
                  <a:lnTo>
                    <a:pt x="44244" y="23983"/>
                  </a:lnTo>
                  <a:lnTo>
                    <a:pt x="39560" y="21306"/>
                  </a:lnTo>
                  <a:lnTo>
                    <a:pt x="39560" y="15899"/>
                  </a:lnTo>
                  <a:lnTo>
                    <a:pt x="43735" y="13491"/>
                  </a:lnTo>
                  <a:cubicBezTo>
                    <a:pt x="43709" y="13437"/>
                    <a:pt x="43682" y="13383"/>
                    <a:pt x="43655" y="13330"/>
                  </a:cubicBezTo>
                  <a:lnTo>
                    <a:pt x="39480" y="15766"/>
                  </a:lnTo>
                  <a:lnTo>
                    <a:pt x="34796" y="13062"/>
                  </a:lnTo>
                  <a:lnTo>
                    <a:pt x="34796" y="7656"/>
                  </a:lnTo>
                  <a:lnTo>
                    <a:pt x="38114" y="5755"/>
                  </a:lnTo>
                  <a:cubicBezTo>
                    <a:pt x="38088" y="5702"/>
                    <a:pt x="38034" y="5675"/>
                    <a:pt x="37981" y="5621"/>
                  </a:cubicBezTo>
                  <a:lnTo>
                    <a:pt x="34715" y="7522"/>
                  </a:lnTo>
                  <a:lnTo>
                    <a:pt x="30058" y="4818"/>
                  </a:lnTo>
                  <a:lnTo>
                    <a:pt x="30058" y="1045"/>
                  </a:lnTo>
                  <a:cubicBezTo>
                    <a:pt x="30004" y="1018"/>
                    <a:pt x="29951" y="1018"/>
                    <a:pt x="29871" y="991"/>
                  </a:cubicBezTo>
                  <a:lnTo>
                    <a:pt x="29871" y="4818"/>
                  </a:lnTo>
                  <a:lnTo>
                    <a:pt x="25213" y="7522"/>
                  </a:lnTo>
                  <a:lnTo>
                    <a:pt x="20529" y="4818"/>
                  </a:lnTo>
                  <a:lnTo>
                    <a:pt x="205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2796545" y="833253"/>
              <a:ext cx="9704" cy="7538"/>
            </a:xfrm>
            <a:custGeom>
              <a:avLst/>
              <a:gdLst/>
              <a:ahLst/>
              <a:cxnLst/>
              <a:rect l="l" t="t" r="r" b="b"/>
              <a:pathLst>
                <a:path w="242" h="188" extrusionOk="0">
                  <a:moveTo>
                    <a:pt x="161" y="0"/>
                  </a:moveTo>
                  <a:cubicBezTo>
                    <a:pt x="108" y="27"/>
                    <a:pt x="54" y="81"/>
                    <a:pt x="1" y="107"/>
                  </a:cubicBezTo>
                  <a:lnTo>
                    <a:pt x="161" y="188"/>
                  </a:lnTo>
                  <a:lnTo>
                    <a:pt x="242" y="54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2899597" y="677633"/>
              <a:ext cx="287659" cy="242590"/>
            </a:xfrm>
            <a:custGeom>
              <a:avLst/>
              <a:gdLst/>
              <a:ahLst/>
              <a:cxnLst/>
              <a:rect l="l" t="t" r="r" b="b"/>
              <a:pathLst>
                <a:path w="7174" h="6050" extrusionOk="0">
                  <a:moveTo>
                    <a:pt x="7173" y="0"/>
                  </a:moveTo>
                  <a:lnTo>
                    <a:pt x="7173" y="0"/>
                  </a:lnTo>
                  <a:cubicBezTo>
                    <a:pt x="7013" y="27"/>
                    <a:pt x="6852" y="54"/>
                    <a:pt x="6692" y="81"/>
                  </a:cubicBezTo>
                  <a:lnTo>
                    <a:pt x="3667" y="1794"/>
                  </a:lnTo>
                  <a:lnTo>
                    <a:pt x="3667" y="830"/>
                  </a:lnTo>
                  <a:cubicBezTo>
                    <a:pt x="3614" y="857"/>
                    <a:pt x="3560" y="857"/>
                    <a:pt x="3507" y="884"/>
                  </a:cubicBezTo>
                  <a:lnTo>
                    <a:pt x="3507" y="1794"/>
                  </a:lnTo>
                  <a:lnTo>
                    <a:pt x="2516" y="1231"/>
                  </a:lnTo>
                  <a:cubicBezTo>
                    <a:pt x="2463" y="1258"/>
                    <a:pt x="2382" y="1285"/>
                    <a:pt x="2329" y="1312"/>
                  </a:cubicBezTo>
                  <a:lnTo>
                    <a:pt x="3426" y="1954"/>
                  </a:lnTo>
                  <a:lnTo>
                    <a:pt x="0" y="3935"/>
                  </a:lnTo>
                  <a:lnTo>
                    <a:pt x="81" y="4069"/>
                  </a:lnTo>
                  <a:lnTo>
                    <a:pt x="3507" y="2115"/>
                  </a:lnTo>
                  <a:lnTo>
                    <a:pt x="3507" y="6049"/>
                  </a:lnTo>
                  <a:lnTo>
                    <a:pt x="3667" y="6049"/>
                  </a:lnTo>
                  <a:lnTo>
                    <a:pt x="3667" y="2115"/>
                  </a:lnTo>
                  <a:lnTo>
                    <a:pt x="7093" y="4069"/>
                  </a:lnTo>
                  <a:lnTo>
                    <a:pt x="7173" y="3935"/>
                  </a:lnTo>
                  <a:lnTo>
                    <a:pt x="3774" y="1954"/>
                  </a:lnTo>
                  <a:lnTo>
                    <a:pt x="71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3280608" y="671177"/>
              <a:ext cx="288742" cy="249046"/>
            </a:xfrm>
            <a:custGeom>
              <a:avLst/>
              <a:gdLst/>
              <a:ahLst/>
              <a:cxnLst/>
              <a:rect l="l" t="t" r="r" b="b"/>
              <a:pathLst>
                <a:path w="7201" h="6211" extrusionOk="0">
                  <a:moveTo>
                    <a:pt x="107" y="1"/>
                  </a:moveTo>
                  <a:lnTo>
                    <a:pt x="0" y="134"/>
                  </a:lnTo>
                  <a:lnTo>
                    <a:pt x="3426" y="2115"/>
                  </a:lnTo>
                  <a:lnTo>
                    <a:pt x="0" y="4096"/>
                  </a:lnTo>
                  <a:lnTo>
                    <a:pt x="107" y="4230"/>
                  </a:lnTo>
                  <a:lnTo>
                    <a:pt x="3506" y="2276"/>
                  </a:lnTo>
                  <a:lnTo>
                    <a:pt x="3506" y="6210"/>
                  </a:lnTo>
                  <a:lnTo>
                    <a:pt x="3694" y="6210"/>
                  </a:lnTo>
                  <a:lnTo>
                    <a:pt x="3694" y="2276"/>
                  </a:lnTo>
                  <a:lnTo>
                    <a:pt x="7093" y="4230"/>
                  </a:lnTo>
                  <a:lnTo>
                    <a:pt x="7200" y="4096"/>
                  </a:lnTo>
                  <a:lnTo>
                    <a:pt x="3774" y="2115"/>
                  </a:lnTo>
                  <a:lnTo>
                    <a:pt x="6558" y="509"/>
                  </a:lnTo>
                  <a:cubicBezTo>
                    <a:pt x="6477" y="482"/>
                    <a:pt x="6397" y="456"/>
                    <a:pt x="6317" y="456"/>
                  </a:cubicBezTo>
                  <a:lnTo>
                    <a:pt x="3694" y="1955"/>
                  </a:lnTo>
                  <a:lnTo>
                    <a:pt x="3694" y="1"/>
                  </a:lnTo>
                  <a:lnTo>
                    <a:pt x="3506" y="1"/>
                  </a:lnTo>
                  <a:lnTo>
                    <a:pt x="3506" y="1955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3662662" y="776354"/>
              <a:ext cx="109506" cy="64437"/>
            </a:xfrm>
            <a:custGeom>
              <a:avLst/>
              <a:gdLst/>
              <a:ahLst/>
              <a:cxnLst/>
              <a:rect l="l" t="t" r="r" b="b"/>
              <a:pathLst>
                <a:path w="2731" h="1607" extrusionOk="0">
                  <a:moveTo>
                    <a:pt x="2543" y="1"/>
                  </a:moveTo>
                  <a:lnTo>
                    <a:pt x="1" y="1473"/>
                  </a:lnTo>
                  <a:lnTo>
                    <a:pt x="81" y="1607"/>
                  </a:lnTo>
                  <a:lnTo>
                    <a:pt x="2731" y="81"/>
                  </a:lnTo>
                  <a:cubicBezTo>
                    <a:pt x="2677" y="54"/>
                    <a:pt x="2597" y="27"/>
                    <a:pt x="2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3803246" y="797847"/>
              <a:ext cx="6496" cy="122378"/>
            </a:xfrm>
            <a:custGeom>
              <a:avLst/>
              <a:gdLst/>
              <a:ahLst/>
              <a:cxnLst/>
              <a:rect l="l" t="t" r="r" b="b"/>
              <a:pathLst>
                <a:path w="162" h="3052" extrusionOk="0">
                  <a:moveTo>
                    <a:pt x="1" y="0"/>
                  </a:moveTo>
                  <a:lnTo>
                    <a:pt x="1" y="3051"/>
                  </a:lnTo>
                  <a:lnTo>
                    <a:pt x="162" y="3051"/>
                  </a:lnTo>
                  <a:lnTo>
                    <a:pt x="162" y="107"/>
                  </a:lnTo>
                  <a:cubicBezTo>
                    <a:pt x="108" y="54"/>
                    <a:pt x="54" y="2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2475641" y="1246463"/>
              <a:ext cx="2205" cy="4331"/>
            </a:xfrm>
            <a:custGeom>
              <a:avLst/>
              <a:gdLst/>
              <a:ahLst/>
              <a:cxnLst/>
              <a:rect l="l" t="t" r="r" b="b"/>
              <a:pathLst>
                <a:path w="55" h="108" extrusionOk="0">
                  <a:moveTo>
                    <a:pt x="54" y="0"/>
                  </a:moveTo>
                  <a:cubicBezTo>
                    <a:pt x="28" y="27"/>
                    <a:pt x="28" y="54"/>
                    <a:pt x="1" y="107"/>
                  </a:cubicBezTo>
                  <a:lnTo>
                    <a:pt x="54" y="10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2616265" y="1006036"/>
              <a:ext cx="2165" cy="2205"/>
            </a:xfrm>
            <a:custGeom>
              <a:avLst/>
              <a:gdLst/>
              <a:ahLst/>
              <a:cxnLst/>
              <a:rect l="l" t="t" r="r" b="b"/>
              <a:pathLst>
                <a:path w="54" h="55" extrusionOk="0">
                  <a:moveTo>
                    <a:pt x="54" y="1"/>
                  </a:moveTo>
                  <a:cubicBezTo>
                    <a:pt x="27" y="27"/>
                    <a:pt x="27" y="27"/>
                    <a:pt x="0" y="54"/>
                  </a:cubicBezTo>
                  <a:lnTo>
                    <a:pt x="54" y="27"/>
                  </a:lnTo>
                  <a:lnTo>
                    <a:pt x="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2535748" y="1119794"/>
              <a:ext cx="82681" cy="51565"/>
            </a:xfrm>
            <a:custGeom>
              <a:avLst/>
              <a:gdLst/>
              <a:ahLst/>
              <a:cxnLst/>
              <a:rect l="l" t="t" r="r" b="b"/>
              <a:pathLst>
                <a:path w="2062" h="1286" extrusionOk="0">
                  <a:moveTo>
                    <a:pt x="81" y="1"/>
                  </a:moveTo>
                  <a:cubicBezTo>
                    <a:pt x="54" y="54"/>
                    <a:pt x="27" y="108"/>
                    <a:pt x="1" y="135"/>
                  </a:cubicBezTo>
                  <a:lnTo>
                    <a:pt x="1981" y="1285"/>
                  </a:lnTo>
                  <a:lnTo>
                    <a:pt x="2062" y="1125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2711778" y="921268"/>
              <a:ext cx="287659" cy="329521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217"/>
                  </a:lnTo>
                  <a:lnTo>
                    <a:pt x="3667" y="8217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3092789" y="921268"/>
              <a:ext cx="288742" cy="32843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80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0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41"/>
                  </a:lnTo>
                  <a:lnTo>
                    <a:pt x="7093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3474843" y="921268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480" y="3961"/>
                  </a:lnTo>
                  <a:lnTo>
                    <a:pt x="81" y="1981"/>
                  </a:lnTo>
                  <a:lnTo>
                    <a:pt x="1" y="2141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36"/>
                  </a:lnTo>
                  <a:lnTo>
                    <a:pt x="3480" y="4256"/>
                  </a:lnTo>
                  <a:lnTo>
                    <a:pt x="3480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1"/>
            <p:cNvSpPr/>
            <p:nvPr/>
          </p:nvSpPr>
          <p:spPr>
            <a:xfrm>
              <a:off x="3855854" y="953467"/>
              <a:ext cx="287659" cy="296240"/>
            </a:xfrm>
            <a:custGeom>
              <a:avLst/>
              <a:gdLst/>
              <a:ahLst/>
              <a:cxnLst/>
              <a:rect l="l" t="t" r="r" b="b"/>
              <a:pathLst>
                <a:path w="7174" h="7388" extrusionOk="0">
                  <a:moveTo>
                    <a:pt x="3507" y="0"/>
                  </a:moveTo>
                  <a:lnTo>
                    <a:pt x="3507" y="3158"/>
                  </a:lnTo>
                  <a:lnTo>
                    <a:pt x="81" y="1178"/>
                  </a:lnTo>
                  <a:lnTo>
                    <a:pt x="0" y="1312"/>
                  </a:lnTo>
                  <a:lnTo>
                    <a:pt x="3426" y="3292"/>
                  </a:lnTo>
                  <a:lnTo>
                    <a:pt x="0" y="5273"/>
                  </a:lnTo>
                  <a:lnTo>
                    <a:pt x="81" y="5433"/>
                  </a:lnTo>
                  <a:lnTo>
                    <a:pt x="3507" y="3453"/>
                  </a:lnTo>
                  <a:lnTo>
                    <a:pt x="3507" y="7387"/>
                  </a:lnTo>
                  <a:lnTo>
                    <a:pt x="3667" y="7387"/>
                  </a:lnTo>
                  <a:lnTo>
                    <a:pt x="3667" y="3453"/>
                  </a:lnTo>
                  <a:lnTo>
                    <a:pt x="7093" y="5407"/>
                  </a:lnTo>
                  <a:lnTo>
                    <a:pt x="7174" y="5273"/>
                  </a:lnTo>
                  <a:lnTo>
                    <a:pt x="3748" y="3292"/>
                  </a:lnTo>
                  <a:lnTo>
                    <a:pt x="5434" y="2329"/>
                  </a:lnTo>
                  <a:cubicBezTo>
                    <a:pt x="5380" y="2302"/>
                    <a:pt x="5354" y="2248"/>
                    <a:pt x="5327" y="2195"/>
                  </a:cubicBezTo>
                  <a:lnTo>
                    <a:pt x="3667" y="3158"/>
                  </a:lnTo>
                  <a:lnTo>
                    <a:pt x="3667" y="187"/>
                  </a:lnTo>
                  <a:cubicBezTo>
                    <a:pt x="3614" y="134"/>
                    <a:pt x="3560" y="80"/>
                    <a:pt x="3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1"/>
            <p:cNvSpPr/>
            <p:nvPr/>
          </p:nvSpPr>
          <p:spPr>
            <a:xfrm>
              <a:off x="2417699" y="1498640"/>
              <a:ext cx="7538" cy="9704"/>
            </a:xfrm>
            <a:custGeom>
              <a:avLst/>
              <a:gdLst/>
              <a:ahLst/>
              <a:cxnLst/>
              <a:rect l="l" t="t" r="r" b="b"/>
              <a:pathLst>
                <a:path w="188" h="242" extrusionOk="0">
                  <a:moveTo>
                    <a:pt x="1" y="1"/>
                  </a:moveTo>
                  <a:cubicBezTo>
                    <a:pt x="1" y="54"/>
                    <a:pt x="1" y="135"/>
                    <a:pt x="1" y="188"/>
                  </a:cubicBezTo>
                  <a:lnTo>
                    <a:pt x="108" y="242"/>
                  </a:lnTo>
                  <a:lnTo>
                    <a:pt x="188" y="1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1"/>
            <p:cNvSpPr/>
            <p:nvPr/>
          </p:nvSpPr>
          <p:spPr>
            <a:xfrm>
              <a:off x="2518586" y="1259335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1"/>
            <p:cNvSpPr/>
            <p:nvPr/>
          </p:nvSpPr>
          <p:spPr>
            <a:xfrm>
              <a:off x="2899597" y="1259335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3" y="6049"/>
                  </a:lnTo>
                  <a:lnTo>
                    <a:pt x="3774" y="4095"/>
                  </a:lnTo>
                  <a:lnTo>
                    <a:pt x="7173" y="2115"/>
                  </a:lnTo>
                  <a:lnTo>
                    <a:pt x="7093" y="1954"/>
                  </a:lnTo>
                  <a:lnTo>
                    <a:pt x="3667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1"/>
            <p:cNvSpPr/>
            <p:nvPr/>
          </p:nvSpPr>
          <p:spPr>
            <a:xfrm>
              <a:off x="3280608" y="1259335"/>
              <a:ext cx="288742" cy="32843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35"/>
                  </a:lnTo>
                  <a:lnTo>
                    <a:pt x="107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107" y="6210"/>
                  </a:lnTo>
                  <a:lnTo>
                    <a:pt x="3506" y="4229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29"/>
                  </a:lnTo>
                  <a:lnTo>
                    <a:pt x="7093" y="6210"/>
                  </a:lnTo>
                  <a:lnTo>
                    <a:pt x="7200" y="6049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54"/>
                  </a:lnTo>
                  <a:lnTo>
                    <a:pt x="3694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3662662" y="1258252"/>
              <a:ext cx="287659" cy="329521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122"/>
                  </a:lnTo>
                  <a:lnTo>
                    <a:pt x="1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8" y="8218"/>
                  </a:lnTo>
                  <a:lnTo>
                    <a:pt x="3668" y="4256"/>
                  </a:lnTo>
                  <a:lnTo>
                    <a:pt x="7094" y="6237"/>
                  </a:lnTo>
                  <a:lnTo>
                    <a:pt x="7174" y="6076"/>
                  </a:lnTo>
                  <a:lnTo>
                    <a:pt x="3748" y="4122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1"/>
            <p:cNvSpPr/>
            <p:nvPr/>
          </p:nvSpPr>
          <p:spPr>
            <a:xfrm>
              <a:off x="4043673" y="1258252"/>
              <a:ext cx="193230" cy="329521"/>
            </a:xfrm>
            <a:custGeom>
              <a:avLst/>
              <a:gdLst/>
              <a:ahLst/>
              <a:cxnLst/>
              <a:rect l="l" t="t" r="r" b="b"/>
              <a:pathLst>
                <a:path w="4819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7" y="8218"/>
                  </a:lnTo>
                  <a:lnTo>
                    <a:pt x="3667" y="4256"/>
                  </a:lnTo>
                  <a:lnTo>
                    <a:pt x="4818" y="4925"/>
                  </a:lnTo>
                  <a:cubicBezTo>
                    <a:pt x="4818" y="4845"/>
                    <a:pt x="4818" y="4765"/>
                    <a:pt x="4792" y="4711"/>
                  </a:cubicBezTo>
                  <a:lnTo>
                    <a:pt x="3774" y="4096"/>
                  </a:lnTo>
                  <a:lnTo>
                    <a:pt x="4604" y="3614"/>
                  </a:lnTo>
                  <a:cubicBezTo>
                    <a:pt x="4604" y="3560"/>
                    <a:pt x="4577" y="3507"/>
                    <a:pt x="4577" y="3453"/>
                  </a:cubicBezTo>
                  <a:lnTo>
                    <a:pt x="3667" y="3962"/>
                  </a:lnTo>
                  <a:lnTo>
                    <a:pt x="3667" y="295"/>
                  </a:lnTo>
                  <a:cubicBezTo>
                    <a:pt x="3641" y="188"/>
                    <a:pt x="3614" y="108"/>
                    <a:pt x="3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2423072" y="1578074"/>
              <a:ext cx="195355" cy="328439"/>
            </a:xfrm>
            <a:custGeom>
              <a:avLst/>
              <a:gdLst/>
              <a:ahLst/>
              <a:cxnLst/>
              <a:rect l="l" t="t" r="r" b="b"/>
              <a:pathLst>
                <a:path w="4872" h="8191" extrusionOk="0">
                  <a:moveTo>
                    <a:pt x="1205" y="1"/>
                  </a:moveTo>
                  <a:lnTo>
                    <a:pt x="1205" y="3935"/>
                  </a:lnTo>
                  <a:lnTo>
                    <a:pt x="0" y="3266"/>
                  </a:lnTo>
                  <a:lnTo>
                    <a:pt x="0" y="3266"/>
                  </a:lnTo>
                  <a:cubicBezTo>
                    <a:pt x="0" y="3320"/>
                    <a:pt x="27" y="3400"/>
                    <a:pt x="27" y="3480"/>
                  </a:cubicBezTo>
                  <a:lnTo>
                    <a:pt x="1098" y="4096"/>
                  </a:lnTo>
                  <a:lnTo>
                    <a:pt x="214" y="4604"/>
                  </a:lnTo>
                  <a:cubicBezTo>
                    <a:pt x="241" y="4658"/>
                    <a:pt x="241" y="4738"/>
                    <a:pt x="268" y="4792"/>
                  </a:cubicBezTo>
                  <a:lnTo>
                    <a:pt x="1205" y="4256"/>
                  </a:lnTo>
                  <a:lnTo>
                    <a:pt x="1205" y="8030"/>
                  </a:lnTo>
                  <a:cubicBezTo>
                    <a:pt x="1205" y="8084"/>
                    <a:pt x="1232" y="8137"/>
                    <a:pt x="1258" y="8191"/>
                  </a:cubicBezTo>
                  <a:lnTo>
                    <a:pt x="1365" y="8191"/>
                  </a:lnTo>
                  <a:lnTo>
                    <a:pt x="1365" y="4256"/>
                  </a:lnTo>
                  <a:lnTo>
                    <a:pt x="4791" y="6210"/>
                  </a:lnTo>
                  <a:lnTo>
                    <a:pt x="4872" y="6076"/>
                  </a:lnTo>
                  <a:lnTo>
                    <a:pt x="1446" y="4096"/>
                  </a:lnTo>
                  <a:lnTo>
                    <a:pt x="4872" y="2115"/>
                  </a:lnTo>
                  <a:lnTo>
                    <a:pt x="4791" y="1981"/>
                  </a:lnTo>
                  <a:lnTo>
                    <a:pt x="1365" y="3935"/>
                  </a:lnTo>
                  <a:lnTo>
                    <a:pt x="136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1"/>
            <p:cNvSpPr/>
            <p:nvPr/>
          </p:nvSpPr>
          <p:spPr>
            <a:xfrm>
              <a:off x="2711778" y="1578074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56"/>
                  </a:lnTo>
                  <a:lnTo>
                    <a:pt x="7093" y="6210"/>
                  </a:lnTo>
                  <a:lnTo>
                    <a:pt x="7173" y="6076"/>
                  </a:lnTo>
                  <a:lnTo>
                    <a:pt x="3774" y="4096"/>
                  </a:lnTo>
                  <a:lnTo>
                    <a:pt x="7173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3092789" y="1578074"/>
              <a:ext cx="288742" cy="32843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1"/>
                  </a:moveTo>
                  <a:lnTo>
                    <a:pt x="3506" y="3935"/>
                  </a:lnTo>
                  <a:lnTo>
                    <a:pt x="80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0" y="6210"/>
                  </a:lnTo>
                  <a:lnTo>
                    <a:pt x="3506" y="4230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30"/>
                  </a:lnTo>
                  <a:lnTo>
                    <a:pt x="7093" y="6210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15"/>
                  </a:lnTo>
                  <a:lnTo>
                    <a:pt x="7093" y="1981"/>
                  </a:lnTo>
                  <a:lnTo>
                    <a:pt x="3694" y="3935"/>
                  </a:lnTo>
                  <a:lnTo>
                    <a:pt x="36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3474843" y="1578074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1" y="2115"/>
                  </a:lnTo>
                  <a:lnTo>
                    <a:pt x="3400" y="4096"/>
                  </a:lnTo>
                  <a:lnTo>
                    <a:pt x="1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480" y="8191"/>
                  </a:lnTo>
                  <a:lnTo>
                    <a:pt x="3668" y="8191"/>
                  </a:lnTo>
                  <a:lnTo>
                    <a:pt x="3668" y="4230"/>
                  </a:lnTo>
                  <a:lnTo>
                    <a:pt x="7094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4" y="1955"/>
                  </a:lnTo>
                  <a:lnTo>
                    <a:pt x="3668" y="3935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3855854" y="1578074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30"/>
                  </a:lnTo>
                  <a:lnTo>
                    <a:pt x="7093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3" y="1955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1"/>
            <p:cNvSpPr/>
            <p:nvPr/>
          </p:nvSpPr>
          <p:spPr>
            <a:xfrm>
              <a:off x="2518586" y="1919388"/>
              <a:ext cx="287659" cy="293033"/>
            </a:xfrm>
            <a:custGeom>
              <a:avLst/>
              <a:gdLst/>
              <a:ahLst/>
              <a:cxnLst/>
              <a:rect l="l" t="t" r="r" b="b"/>
              <a:pathLst>
                <a:path w="7174" h="730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1767" y="5059"/>
                  </a:lnTo>
                  <a:cubicBezTo>
                    <a:pt x="1821" y="5086"/>
                    <a:pt x="1847" y="5139"/>
                    <a:pt x="1874" y="5193"/>
                  </a:cubicBezTo>
                  <a:lnTo>
                    <a:pt x="3507" y="4256"/>
                  </a:lnTo>
                  <a:lnTo>
                    <a:pt x="3507" y="7120"/>
                  </a:lnTo>
                  <a:cubicBezTo>
                    <a:pt x="3560" y="7200"/>
                    <a:pt x="3614" y="7254"/>
                    <a:pt x="3667" y="7307"/>
                  </a:cubicBezTo>
                  <a:lnTo>
                    <a:pt x="3667" y="4256"/>
                  </a:lnTo>
                  <a:lnTo>
                    <a:pt x="7093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2899597" y="1919388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7" y="8190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3280608" y="1919388"/>
              <a:ext cx="288742" cy="32843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107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107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3662662" y="1919388"/>
              <a:ext cx="287659" cy="32843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1" y="2115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4043673" y="1998782"/>
              <a:ext cx="78391" cy="49400"/>
            </a:xfrm>
            <a:custGeom>
              <a:avLst/>
              <a:gdLst/>
              <a:ahLst/>
              <a:cxnLst/>
              <a:rect l="l" t="t" r="r" b="b"/>
              <a:pathLst>
                <a:path w="1955" h="1232" extrusionOk="0">
                  <a:moveTo>
                    <a:pt x="81" y="1"/>
                  </a:moveTo>
                  <a:lnTo>
                    <a:pt x="0" y="135"/>
                  </a:lnTo>
                  <a:lnTo>
                    <a:pt x="1874" y="1232"/>
                  </a:lnTo>
                  <a:cubicBezTo>
                    <a:pt x="1901" y="1178"/>
                    <a:pt x="1928" y="1125"/>
                    <a:pt x="1954" y="1071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2884560" y="2317561"/>
              <a:ext cx="114879" cy="68727"/>
            </a:xfrm>
            <a:custGeom>
              <a:avLst/>
              <a:gdLst/>
              <a:ahLst/>
              <a:cxnLst/>
              <a:rect l="l" t="t" r="r" b="b"/>
              <a:pathLst>
                <a:path w="2865" h="1714" extrusionOk="0">
                  <a:moveTo>
                    <a:pt x="2784" y="0"/>
                  </a:moveTo>
                  <a:lnTo>
                    <a:pt x="1" y="1606"/>
                  </a:lnTo>
                  <a:cubicBezTo>
                    <a:pt x="54" y="1660"/>
                    <a:pt x="108" y="1686"/>
                    <a:pt x="161" y="1713"/>
                  </a:cubicBezTo>
                  <a:lnTo>
                    <a:pt x="2864" y="161"/>
                  </a:lnTo>
                  <a:lnTo>
                    <a:pt x="2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2852362" y="2238127"/>
              <a:ext cx="6496" cy="129916"/>
            </a:xfrm>
            <a:custGeom>
              <a:avLst/>
              <a:gdLst/>
              <a:ahLst/>
              <a:cxnLst/>
              <a:rect l="l" t="t" r="r" b="b"/>
              <a:pathLst>
                <a:path w="162" h="3240" extrusionOk="0">
                  <a:moveTo>
                    <a:pt x="1" y="0"/>
                  </a:moveTo>
                  <a:lnTo>
                    <a:pt x="1" y="3132"/>
                  </a:lnTo>
                  <a:cubicBezTo>
                    <a:pt x="54" y="3159"/>
                    <a:pt x="108" y="3212"/>
                    <a:pt x="161" y="3239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3092789" y="2238127"/>
              <a:ext cx="288742" cy="255461"/>
            </a:xfrm>
            <a:custGeom>
              <a:avLst/>
              <a:gdLst/>
              <a:ahLst/>
              <a:cxnLst/>
              <a:rect l="l" t="t" r="r" b="b"/>
              <a:pathLst>
                <a:path w="7201" h="6371" extrusionOk="0">
                  <a:moveTo>
                    <a:pt x="3506" y="0"/>
                  </a:moveTo>
                  <a:lnTo>
                    <a:pt x="3506" y="3962"/>
                  </a:lnTo>
                  <a:lnTo>
                    <a:pt x="80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455" y="5835"/>
                  </a:lnTo>
                  <a:cubicBezTo>
                    <a:pt x="535" y="5835"/>
                    <a:pt x="616" y="5862"/>
                    <a:pt x="696" y="5889"/>
                  </a:cubicBezTo>
                  <a:lnTo>
                    <a:pt x="3506" y="4256"/>
                  </a:lnTo>
                  <a:lnTo>
                    <a:pt x="3506" y="6371"/>
                  </a:lnTo>
                  <a:lnTo>
                    <a:pt x="3694" y="6371"/>
                  </a:lnTo>
                  <a:lnTo>
                    <a:pt x="3694" y="4256"/>
                  </a:lnTo>
                  <a:lnTo>
                    <a:pt x="7093" y="6237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42"/>
                  </a:lnTo>
                  <a:lnTo>
                    <a:pt x="7093" y="1981"/>
                  </a:lnTo>
                  <a:lnTo>
                    <a:pt x="3694" y="3962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3474843" y="2238127"/>
              <a:ext cx="287659" cy="247963"/>
            </a:xfrm>
            <a:custGeom>
              <a:avLst/>
              <a:gdLst/>
              <a:ahLst/>
              <a:cxnLst/>
              <a:rect l="l" t="t" r="r" b="b"/>
              <a:pathLst>
                <a:path w="7174" h="6184" extrusionOk="0">
                  <a:moveTo>
                    <a:pt x="3507" y="0"/>
                  </a:moveTo>
                  <a:lnTo>
                    <a:pt x="3480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096"/>
                  </a:lnTo>
                  <a:lnTo>
                    <a:pt x="1" y="6076"/>
                  </a:lnTo>
                  <a:lnTo>
                    <a:pt x="54" y="6183"/>
                  </a:lnTo>
                  <a:lnTo>
                    <a:pt x="161" y="6183"/>
                  </a:lnTo>
                  <a:lnTo>
                    <a:pt x="3480" y="4256"/>
                  </a:lnTo>
                  <a:lnTo>
                    <a:pt x="3480" y="5354"/>
                  </a:lnTo>
                  <a:cubicBezTo>
                    <a:pt x="3560" y="5327"/>
                    <a:pt x="3614" y="5327"/>
                    <a:pt x="3668" y="5300"/>
                  </a:cubicBezTo>
                  <a:lnTo>
                    <a:pt x="3668" y="4256"/>
                  </a:lnTo>
                  <a:lnTo>
                    <a:pt x="4765" y="4899"/>
                  </a:lnTo>
                  <a:cubicBezTo>
                    <a:pt x="4845" y="4872"/>
                    <a:pt x="4899" y="4845"/>
                    <a:pt x="4979" y="4818"/>
                  </a:cubicBezTo>
                  <a:lnTo>
                    <a:pt x="3748" y="4096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3855854" y="2317561"/>
              <a:ext cx="12911" cy="9704"/>
            </a:xfrm>
            <a:custGeom>
              <a:avLst/>
              <a:gdLst/>
              <a:ahLst/>
              <a:cxnLst/>
              <a:rect l="l" t="t" r="r" b="b"/>
              <a:pathLst>
                <a:path w="322" h="242" extrusionOk="0">
                  <a:moveTo>
                    <a:pt x="81" y="0"/>
                  </a:moveTo>
                  <a:lnTo>
                    <a:pt x="0" y="134"/>
                  </a:lnTo>
                  <a:lnTo>
                    <a:pt x="161" y="241"/>
                  </a:lnTo>
                  <a:cubicBezTo>
                    <a:pt x="215" y="214"/>
                    <a:pt x="268" y="161"/>
                    <a:pt x="322" y="134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4_1"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3"/>
          <p:cNvSpPr txBox="1">
            <a:spLocks noGrp="1"/>
          </p:cNvSpPr>
          <p:nvPr>
            <p:ph type="title"/>
          </p:nvPr>
        </p:nvSpPr>
        <p:spPr>
          <a:xfrm>
            <a:off x="713250" y="523025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1" name="Google Shape;541;p23"/>
          <p:cNvSpPr txBox="1">
            <a:spLocks noGrp="1"/>
          </p:cNvSpPr>
          <p:nvPr>
            <p:ph type="subTitle" idx="1"/>
          </p:nvPr>
        </p:nvSpPr>
        <p:spPr>
          <a:xfrm>
            <a:off x="713250" y="1123450"/>
            <a:ext cx="7717500" cy="34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AutoNum type="arabicPeriod"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alphaLcPeriod"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542" name="Google Shape;542;p23"/>
          <p:cNvSpPr/>
          <p:nvPr/>
        </p:nvSpPr>
        <p:spPr>
          <a:xfrm>
            <a:off x="-598400" y="3985675"/>
            <a:ext cx="1844545" cy="1627040"/>
          </a:xfrm>
          <a:custGeom>
            <a:avLst/>
            <a:gdLst/>
            <a:ahLst/>
            <a:cxnLst/>
            <a:rect l="l" t="t" r="r" b="b"/>
            <a:pathLst>
              <a:path w="13679" h="12066" extrusionOk="0">
                <a:moveTo>
                  <a:pt x="7541" y="1"/>
                </a:moveTo>
                <a:cubicBezTo>
                  <a:pt x="7109" y="1"/>
                  <a:pt x="6648" y="24"/>
                  <a:pt x="6157" y="68"/>
                </a:cubicBezTo>
                <a:cubicBezTo>
                  <a:pt x="1981" y="443"/>
                  <a:pt x="28" y="3173"/>
                  <a:pt x="1" y="6385"/>
                </a:cubicBezTo>
                <a:cubicBezTo>
                  <a:pt x="598" y="10109"/>
                  <a:pt x="2003" y="12066"/>
                  <a:pt x="5300" y="12066"/>
                </a:cubicBezTo>
                <a:cubicBezTo>
                  <a:pt x="5700" y="12066"/>
                  <a:pt x="6128" y="12037"/>
                  <a:pt x="6585" y="11979"/>
                </a:cubicBezTo>
                <a:cubicBezTo>
                  <a:pt x="10680" y="11470"/>
                  <a:pt x="13678" y="9516"/>
                  <a:pt x="12822" y="4297"/>
                </a:cubicBezTo>
                <a:cubicBezTo>
                  <a:pt x="12326" y="1256"/>
                  <a:pt x="10731" y="1"/>
                  <a:pt x="754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23"/>
          <p:cNvSpPr/>
          <p:nvPr/>
        </p:nvSpPr>
        <p:spPr>
          <a:xfrm rot="7619243">
            <a:off x="7150868" y="2766901"/>
            <a:ext cx="3210914" cy="3197601"/>
          </a:xfrm>
          <a:custGeom>
            <a:avLst/>
            <a:gdLst/>
            <a:ahLst/>
            <a:cxnLst/>
            <a:rect l="l" t="t" r="r" b="b"/>
            <a:pathLst>
              <a:path w="48235" h="48035" extrusionOk="0">
                <a:moveTo>
                  <a:pt x="3770" y="17379"/>
                </a:moveTo>
                <a:cubicBezTo>
                  <a:pt x="7573" y="20948"/>
                  <a:pt x="10108" y="20948"/>
                  <a:pt x="20515" y="21349"/>
                </a:cubicBezTo>
                <a:cubicBezTo>
                  <a:pt x="30956" y="21782"/>
                  <a:pt x="19314" y="35525"/>
                  <a:pt x="27520" y="41797"/>
                </a:cubicBezTo>
                <a:cubicBezTo>
                  <a:pt x="35726" y="48034"/>
                  <a:pt x="48235" y="37827"/>
                  <a:pt x="48235" y="26986"/>
                </a:cubicBezTo>
                <a:cubicBezTo>
                  <a:pt x="48235" y="16145"/>
                  <a:pt x="35026" y="0"/>
                  <a:pt x="18080" y="867"/>
                </a:cubicBezTo>
                <a:cubicBezTo>
                  <a:pt x="1135" y="1768"/>
                  <a:pt x="1" y="13843"/>
                  <a:pt x="3770" y="173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4" name="Google Shape;544;p23"/>
          <p:cNvGrpSpPr/>
          <p:nvPr/>
        </p:nvGrpSpPr>
        <p:grpSpPr>
          <a:xfrm>
            <a:off x="7295305" y="-672969"/>
            <a:ext cx="2270935" cy="2260334"/>
            <a:chOff x="6762468" y="1386456"/>
            <a:chExt cx="2270935" cy="2260334"/>
          </a:xfrm>
        </p:grpSpPr>
        <p:sp>
          <p:nvSpPr>
            <p:cNvPr id="545" name="Google Shape;545;p23"/>
            <p:cNvSpPr/>
            <p:nvPr/>
          </p:nvSpPr>
          <p:spPr>
            <a:xfrm>
              <a:off x="6762468" y="1386456"/>
              <a:ext cx="2270935" cy="2260292"/>
            </a:xfrm>
            <a:custGeom>
              <a:avLst/>
              <a:gdLst/>
              <a:ahLst/>
              <a:cxnLst/>
              <a:rect l="l" t="t" r="r" b="b"/>
              <a:pathLst>
                <a:path w="45663" h="45449" extrusionOk="0">
                  <a:moveTo>
                    <a:pt x="10947" y="4979"/>
                  </a:moveTo>
                  <a:lnTo>
                    <a:pt x="15605" y="7656"/>
                  </a:lnTo>
                  <a:lnTo>
                    <a:pt x="15605" y="13062"/>
                  </a:lnTo>
                  <a:lnTo>
                    <a:pt x="10947" y="15766"/>
                  </a:lnTo>
                  <a:lnTo>
                    <a:pt x="6263" y="13062"/>
                  </a:lnTo>
                  <a:lnTo>
                    <a:pt x="6263" y="7656"/>
                  </a:lnTo>
                  <a:lnTo>
                    <a:pt x="10947" y="4979"/>
                  </a:lnTo>
                  <a:close/>
                  <a:moveTo>
                    <a:pt x="20449" y="4979"/>
                  </a:moveTo>
                  <a:lnTo>
                    <a:pt x="25133" y="7656"/>
                  </a:lnTo>
                  <a:lnTo>
                    <a:pt x="25133" y="13062"/>
                  </a:lnTo>
                  <a:lnTo>
                    <a:pt x="20449" y="15766"/>
                  </a:lnTo>
                  <a:lnTo>
                    <a:pt x="15792" y="13062"/>
                  </a:lnTo>
                  <a:lnTo>
                    <a:pt x="15792" y="7656"/>
                  </a:lnTo>
                  <a:lnTo>
                    <a:pt x="20449" y="4979"/>
                  </a:lnTo>
                  <a:close/>
                  <a:moveTo>
                    <a:pt x="29978" y="4979"/>
                  </a:moveTo>
                  <a:lnTo>
                    <a:pt x="34635" y="7656"/>
                  </a:lnTo>
                  <a:lnTo>
                    <a:pt x="34635" y="13062"/>
                  </a:lnTo>
                  <a:lnTo>
                    <a:pt x="29978" y="15766"/>
                  </a:lnTo>
                  <a:lnTo>
                    <a:pt x="25294" y="13062"/>
                  </a:lnTo>
                  <a:lnTo>
                    <a:pt x="25294" y="7656"/>
                  </a:lnTo>
                  <a:lnTo>
                    <a:pt x="29978" y="4979"/>
                  </a:lnTo>
                  <a:close/>
                  <a:moveTo>
                    <a:pt x="6183" y="13196"/>
                  </a:moveTo>
                  <a:lnTo>
                    <a:pt x="10867" y="15899"/>
                  </a:lnTo>
                  <a:lnTo>
                    <a:pt x="10867" y="21306"/>
                  </a:lnTo>
                  <a:lnTo>
                    <a:pt x="6183" y="23983"/>
                  </a:lnTo>
                  <a:lnTo>
                    <a:pt x="1526" y="21306"/>
                  </a:lnTo>
                  <a:lnTo>
                    <a:pt x="1526" y="15899"/>
                  </a:lnTo>
                  <a:lnTo>
                    <a:pt x="6183" y="13196"/>
                  </a:lnTo>
                  <a:close/>
                  <a:moveTo>
                    <a:pt x="15712" y="13196"/>
                  </a:moveTo>
                  <a:lnTo>
                    <a:pt x="20369" y="15899"/>
                  </a:lnTo>
                  <a:lnTo>
                    <a:pt x="20369" y="21306"/>
                  </a:lnTo>
                  <a:lnTo>
                    <a:pt x="15712" y="23983"/>
                  </a:lnTo>
                  <a:lnTo>
                    <a:pt x="11028" y="21306"/>
                  </a:lnTo>
                  <a:lnTo>
                    <a:pt x="11028" y="15899"/>
                  </a:lnTo>
                  <a:lnTo>
                    <a:pt x="15712" y="13196"/>
                  </a:lnTo>
                  <a:close/>
                  <a:moveTo>
                    <a:pt x="25213" y="13196"/>
                  </a:moveTo>
                  <a:lnTo>
                    <a:pt x="29871" y="15899"/>
                  </a:lnTo>
                  <a:lnTo>
                    <a:pt x="29871" y="21306"/>
                  </a:lnTo>
                  <a:lnTo>
                    <a:pt x="25213" y="23983"/>
                  </a:lnTo>
                  <a:lnTo>
                    <a:pt x="20529" y="21306"/>
                  </a:lnTo>
                  <a:lnTo>
                    <a:pt x="20529" y="15899"/>
                  </a:lnTo>
                  <a:lnTo>
                    <a:pt x="25213" y="13196"/>
                  </a:lnTo>
                  <a:close/>
                  <a:moveTo>
                    <a:pt x="34715" y="13196"/>
                  </a:moveTo>
                  <a:lnTo>
                    <a:pt x="39399" y="15899"/>
                  </a:lnTo>
                  <a:lnTo>
                    <a:pt x="39399" y="21306"/>
                  </a:lnTo>
                  <a:lnTo>
                    <a:pt x="34715" y="23983"/>
                  </a:lnTo>
                  <a:lnTo>
                    <a:pt x="30058" y="21306"/>
                  </a:lnTo>
                  <a:lnTo>
                    <a:pt x="30058" y="15899"/>
                  </a:lnTo>
                  <a:lnTo>
                    <a:pt x="34715" y="13196"/>
                  </a:lnTo>
                  <a:close/>
                  <a:moveTo>
                    <a:pt x="10947" y="21440"/>
                  </a:moveTo>
                  <a:lnTo>
                    <a:pt x="15605" y="24143"/>
                  </a:lnTo>
                  <a:lnTo>
                    <a:pt x="15605" y="29523"/>
                  </a:lnTo>
                  <a:lnTo>
                    <a:pt x="10947" y="32226"/>
                  </a:lnTo>
                  <a:lnTo>
                    <a:pt x="6263" y="29523"/>
                  </a:lnTo>
                  <a:lnTo>
                    <a:pt x="6263" y="24143"/>
                  </a:lnTo>
                  <a:lnTo>
                    <a:pt x="10947" y="21440"/>
                  </a:lnTo>
                  <a:close/>
                  <a:moveTo>
                    <a:pt x="20449" y="21440"/>
                  </a:moveTo>
                  <a:lnTo>
                    <a:pt x="25133" y="24143"/>
                  </a:lnTo>
                  <a:lnTo>
                    <a:pt x="25133" y="29523"/>
                  </a:lnTo>
                  <a:lnTo>
                    <a:pt x="20449" y="32226"/>
                  </a:lnTo>
                  <a:lnTo>
                    <a:pt x="15792" y="29523"/>
                  </a:lnTo>
                  <a:lnTo>
                    <a:pt x="15792" y="24143"/>
                  </a:lnTo>
                  <a:lnTo>
                    <a:pt x="20449" y="21440"/>
                  </a:lnTo>
                  <a:close/>
                  <a:moveTo>
                    <a:pt x="29978" y="21440"/>
                  </a:moveTo>
                  <a:lnTo>
                    <a:pt x="34635" y="24143"/>
                  </a:lnTo>
                  <a:lnTo>
                    <a:pt x="34635" y="29523"/>
                  </a:lnTo>
                  <a:lnTo>
                    <a:pt x="29978" y="32226"/>
                  </a:lnTo>
                  <a:lnTo>
                    <a:pt x="25294" y="29523"/>
                  </a:lnTo>
                  <a:lnTo>
                    <a:pt x="25294" y="24143"/>
                  </a:lnTo>
                  <a:lnTo>
                    <a:pt x="29978" y="21440"/>
                  </a:lnTo>
                  <a:close/>
                  <a:moveTo>
                    <a:pt x="39480" y="21440"/>
                  </a:moveTo>
                  <a:lnTo>
                    <a:pt x="44137" y="24143"/>
                  </a:lnTo>
                  <a:lnTo>
                    <a:pt x="44137" y="29523"/>
                  </a:lnTo>
                  <a:lnTo>
                    <a:pt x="39480" y="32226"/>
                  </a:lnTo>
                  <a:lnTo>
                    <a:pt x="34796" y="29523"/>
                  </a:lnTo>
                  <a:lnTo>
                    <a:pt x="34796" y="24143"/>
                  </a:lnTo>
                  <a:lnTo>
                    <a:pt x="39480" y="21440"/>
                  </a:lnTo>
                  <a:close/>
                  <a:moveTo>
                    <a:pt x="15712" y="29684"/>
                  </a:moveTo>
                  <a:lnTo>
                    <a:pt x="20369" y="32387"/>
                  </a:lnTo>
                  <a:lnTo>
                    <a:pt x="20369" y="37767"/>
                  </a:lnTo>
                  <a:lnTo>
                    <a:pt x="15712" y="40470"/>
                  </a:lnTo>
                  <a:lnTo>
                    <a:pt x="11028" y="37767"/>
                  </a:lnTo>
                  <a:lnTo>
                    <a:pt x="11028" y="32387"/>
                  </a:lnTo>
                  <a:lnTo>
                    <a:pt x="15712" y="29684"/>
                  </a:lnTo>
                  <a:close/>
                  <a:moveTo>
                    <a:pt x="25213" y="29684"/>
                  </a:moveTo>
                  <a:lnTo>
                    <a:pt x="29871" y="32387"/>
                  </a:lnTo>
                  <a:lnTo>
                    <a:pt x="29871" y="37767"/>
                  </a:lnTo>
                  <a:lnTo>
                    <a:pt x="25213" y="40470"/>
                  </a:lnTo>
                  <a:lnTo>
                    <a:pt x="20529" y="37767"/>
                  </a:lnTo>
                  <a:lnTo>
                    <a:pt x="20529" y="32387"/>
                  </a:lnTo>
                  <a:lnTo>
                    <a:pt x="25213" y="29684"/>
                  </a:lnTo>
                  <a:close/>
                  <a:moveTo>
                    <a:pt x="34715" y="29684"/>
                  </a:moveTo>
                  <a:lnTo>
                    <a:pt x="39399" y="32387"/>
                  </a:lnTo>
                  <a:lnTo>
                    <a:pt x="39399" y="37767"/>
                  </a:lnTo>
                  <a:lnTo>
                    <a:pt x="34715" y="40470"/>
                  </a:lnTo>
                  <a:lnTo>
                    <a:pt x="30058" y="37767"/>
                  </a:lnTo>
                  <a:lnTo>
                    <a:pt x="30058" y="32387"/>
                  </a:lnTo>
                  <a:lnTo>
                    <a:pt x="34715" y="29684"/>
                  </a:lnTo>
                  <a:close/>
                  <a:moveTo>
                    <a:pt x="20369" y="1"/>
                  </a:moveTo>
                  <a:lnTo>
                    <a:pt x="20369" y="4818"/>
                  </a:lnTo>
                  <a:lnTo>
                    <a:pt x="15712" y="7522"/>
                  </a:lnTo>
                  <a:lnTo>
                    <a:pt x="11028" y="4818"/>
                  </a:lnTo>
                  <a:lnTo>
                    <a:pt x="11028" y="3159"/>
                  </a:lnTo>
                  <a:cubicBezTo>
                    <a:pt x="10974" y="3186"/>
                    <a:pt x="10921" y="3239"/>
                    <a:pt x="10867" y="3266"/>
                  </a:cubicBezTo>
                  <a:lnTo>
                    <a:pt x="10867" y="4818"/>
                  </a:lnTo>
                  <a:lnTo>
                    <a:pt x="6183" y="7522"/>
                  </a:lnTo>
                  <a:lnTo>
                    <a:pt x="5915" y="7361"/>
                  </a:lnTo>
                  <a:cubicBezTo>
                    <a:pt x="5889" y="7415"/>
                    <a:pt x="5835" y="7442"/>
                    <a:pt x="5808" y="7495"/>
                  </a:cubicBezTo>
                  <a:lnTo>
                    <a:pt x="6103" y="7656"/>
                  </a:lnTo>
                  <a:lnTo>
                    <a:pt x="6103" y="13062"/>
                  </a:lnTo>
                  <a:lnTo>
                    <a:pt x="1419" y="15766"/>
                  </a:lnTo>
                  <a:lnTo>
                    <a:pt x="1124" y="15578"/>
                  </a:lnTo>
                  <a:cubicBezTo>
                    <a:pt x="1124" y="15632"/>
                    <a:pt x="1098" y="15685"/>
                    <a:pt x="1071" y="15739"/>
                  </a:cubicBezTo>
                  <a:lnTo>
                    <a:pt x="1338" y="15899"/>
                  </a:lnTo>
                  <a:lnTo>
                    <a:pt x="1338" y="21306"/>
                  </a:lnTo>
                  <a:lnTo>
                    <a:pt x="0" y="22082"/>
                  </a:lnTo>
                  <a:cubicBezTo>
                    <a:pt x="0" y="22136"/>
                    <a:pt x="0" y="22216"/>
                    <a:pt x="0" y="22270"/>
                  </a:cubicBezTo>
                  <a:lnTo>
                    <a:pt x="1419" y="21440"/>
                  </a:lnTo>
                  <a:lnTo>
                    <a:pt x="6103" y="24143"/>
                  </a:lnTo>
                  <a:lnTo>
                    <a:pt x="6103" y="29523"/>
                  </a:lnTo>
                  <a:lnTo>
                    <a:pt x="1927" y="31932"/>
                  </a:lnTo>
                  <a:cubicBezTo>
                    <a:pt x="1954" y="31986"/>
                    <a:pt x="1981" y="32039"/>
                    <a:pt x="2008" y="32093"/>
                  </a:cubicBezTo>
                  <a:lnTo>
                    <a:pt x="6183" y="29684"/>
                  </a:lnTo>
                  <a:lnTo>
                    <a:pt x="10867" y="32387"/>
                  </a:lnTo>
                  <a:lnTo>
                    <a:pt x="10867" y="37767"/>
                  </a:lnTo>
                  <a:lnTo>
                    <a:pt x="7548" y="39694"/>
                  </a:lnTo>
                  <a:cubicBezTo>
                    <a:pt x="7575" y="39721"/>
                    <a:pt x="7628" y="39774"/>
                    <a:pt x="7682" y="39801"/>
                  </a:cubicBezTo>
                  <a:lnTo>
                    <a:pt x="10947" y="37928"/>
                  </a:lnTo>
                  <a:lnTo>
                    <a:pt x="15605" y="40631"/>
                  </a:lnTo>
                  <a:lnTo>
                    <a:pt x="15605" y="44405"/>
                  </a:lnTo>
                  <a:cubicBezTo>
                    <a:pt x="15658" y="44405"/>
                    <a:pt x="15738" y="44432"/>
                    <a:pt x="15792" y="44458"/>
                  </a:cubicBezTo>
                  <a:lnTo>
                    <a:pt x="15792" y="40631"/>
                  </a:lnTo>
                  <a:lnTo>
                    <a:pt x="20449" y="37928"/>
                  </a:lnTo>
                  <a:lnTo>
                    <a:pt x="25133" y="40631"/>
                  </a:lnTo>
                  <a:lnTo>
                    <a:pt x="25133" y="45449"/>
                  </a:lnTo>
                  <a:cubicBezTo>
                    <a:pt x="25187" y="45449"/>
                    <a:pt x="25240" y="45449"/>
                    <a:pt x="25294" y="45422"/>
                  </a:cubicBezTo>
                  <a:lnTo>
                    <a:pt x="25294" y="40631"/>
                  </a:lnTo>
                  <a:lnTo>
                    <a:pt x="29978" y="37928"/>
                  </a:lnTo>
                  <a:lnTo>
                    <a:pt x="34635" y="40631"/>
                  </a:lnTo>
                  <a:lnTo>
                    <a:pt x="34635" y="42290"/>
                  </a:lnTo>
                  <a:cubicBezTo>
                    <a:pt x="34688" y="42237"/>
                    <a:pt x="34742" y="42210"/>
                    <a:pt x="34796" y="42183"/>
                  </a:cubicBezTo>
                  <a:lnTo>
                    <a:pt x="34796" y="40631"/>
                  </a:lnTo>
                  <a:lnTo>
                    <a:pt x="39480" y="37928"/>
                  </a:lnTo>
                  <a:lnTo>
                    <a:pt x="39747" y="38088"/>
                  </a:lnTo>
                  <a:cubicBezTo>
                    <a:pt x="39774" y="38035"/>
                    <a:pt x="39827" y="37981"/>
                    <a:pt x="39854" y="37954"/>
                  </a:cubicBezTo>
                  <a:lnTo>
                    <a:pt x="39560" y="37767"/>
                  </a:lnTo>
                  <a:lnTo>
                    <a:pt x="39560" y="32387"/>
                  </a:lnTo>
                  <a:lnTo>
                    <a:pt x="44244" y="29684"/>
                  </a:lnTo>
                  <a:lnTo>
                    <a:pt x="44538" y="29871"/>
                  </a:lnTo>
                  <a:cubicBezTo>
                    <a:pt x="44565" y="29791"/>
                    <a:pt x="44565" y="29737"/>
                    <a:pt x="44592" y="29684"/>
                  </a:cubicBezTo>
                  <a:lnTo>
                    <a:pt x="44324" y="29523"/>
                  </a:lnTo>
                  <a:lnTo>
                    <a:pt x="44324" y="24143"/>
                  </a:lnTo>
                  <a:lnTo>
                    <a:pt x="45662" y="23367"/>
                  </a:lnTo>
                  <a:cubicBezTo>
                    <a:pt x="45662" y="23314"/>
                    <a:pt x="45662" y="23233"/>
                    <a:pt x="45662" y="23153"/>
                  </a:cubicBezTo>
                  <a:lnTo>
                    <a:pt x="44244" y="23983"/>
                  </a:lnTo>
                  <a:lnTo>
                    <a:pt x="39560" y="21306"/>
                  </a:lnTo>
                  <a:lnTo>
                    <a:pt x="39560" y="15899"/>
                  </a:lnTo>
                  <a:lnTo>
                    <a:pt x="43735" y="13491"/>
                  </a:lnTo>
                  <a:cubicBezTo>
                    <a:pt x="43709" y="13437"/>
                    <a:pt x="43682" y="13383"/>
                    <a:pt x="43655" y="13330"/>
                  </a:cubicBezTo>
                  <a:lnTo>
                    <a:pt x="39480" y="15766"/>
                  </a:lnTo>
                  <a:lnTo>
                    <a:pt x="34796" y="13062"/>
                  </a:lnTo>
                  <a:lnTo>
                    <a:pt x="34796" y="7656"/>
                  </a:lnTo>
                  <a:lnTo>
                    <a:pt x="38114" y="5755"/>
                  </a:lnTo>
                  <a:cubicBezTo>
                    <a:pt x="38088" y="5702"/>
                    <a:pt x="38034" y="5675"/>
                    <a:pt x="37981" y="5621"/>
                  </a:cubicBezTo>
                  <a:lnTo>
                    <a:pt x="34715" y="7522"/>
                  </a:lnTo>
                  <a:lnTo>
                    <a:pt x="30058" y="4818"/>
                  </a:lnTo>
                  <a:lnTo>
                    <a:pt x="30058" y="1045"/>
                  </a:lnTo>
                  <a:cubicBezTo>
                    <a:pt x="30004" y="1018"/>
                    <a:pt x="29951" y="1018"/>
                    <a:pt x="29871" y="991"/>
                  </a:cubicBezTo>
                  <a:lnTo>
                    <a:pt x="29871" y="4818"/>
                  </a:lnTo>
                  <a:lnTo>
                    <a:pt x="25213" y="7522"/>
                  </a:lnTo>
                  <a:lnTo>
                    <a:pt x="20529" y="4818"/>
                  </a:lnTo>
                  <a:lnTo>
                    <a:pt x="205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3"/>
            <p:cNvSpPr/>
            <p:nvPr/>
          </p:nvSpPr>
          <p:spPr>
            <a:xfrm>
              <a:off x="7236329" y="1587480"/>
              <a:ext cx="12035" cy="9350"/>
            </a:xfrm>
            <a:custGeom>
              <a:avLst/>
              <a:gdLst/>
              <a:ahLst/>
              <a:cxnLst/>
              <a:rect l="l" t="t" r="r" b="b"/>
              <a:pathLst>
                <a:path w="242" h="188" extrusionOk="0">
                  <a:moveTo>
                    <a:pt x="161" y="0"/>
                  </a:moveTo>
                  <a:cubicBezTo>
                    <a:pt x="108" y="27"/>
                    <a:pt x="54" y="81"/>
                    <a:pt x="1" y="107"/>
                  </a:cubicBezTo>
                  <a:lnTo>
                    <a:pt x="161" y="188"/>
                  </a:lnTo>
                  <a:lnTo>
                    <a:pt x="242" y="54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3"/>
            <p:cNvSpPr/>
            <p:nvPr/>
          </p:nvSpPr>
          <p:spPr>
            <a:xfrm>
              <a:off x="7364144" y="1394464"/>
              <a:ext cx="356781" cy="300882"/>
            </a:xfrm>
            <a:custGeom>
              <a:avLst/>
              <a:gdLst/>
              <a:ahLst/>
              <a:cxnLst/>
              <a:rect l="l" t="t" r="r" b="b"/>
              <a:pathLst>
                <a:path w="7174" h="6050" extrusionOk="0">
                  <a:moveTo>
                    <a:pt x="7173" y="0"/>
                  </a:moveTo>
                  <a:lnTo>
                    <a:pt x="7173" y="0"/>
                  </a:lnTo>
                  <a:cubicBezTo>
                    <a:pt x="7013" y="27"/>
                    <a:pt x="6852" y="54"/>
                    <a:pt x="6692" y="81"/>
                  </a:cubicBezTo>
                  <a:lnTo>
                    <a:pt x="3667" y="1794"/>
                  </a:lnTo>
                  <a:lnTo>
                    <a:pt x="3667" y="830"/>
                  </a:lnTo>
                  <a:cubicBezTo>
                    <a:pt x="3614" y="857"/>
                    <a:pt x="3560" y="857"/>
                    <a:pt x="3507" y="884"/>
                  </a:cubicBezTo>
                  <a:lnTo>
                    <a:pt x="3507" y="1794"/>
                  </a:lnTo>
                  <a:lnTo>
                    <a:pt x="2516" y="1231"/>
                  </a:lnTo>
                  <a:cubicBezTo>
                    <a:pt x="2463" y="1258"/>
                    <a:pt x="2382" y="1285"/>
                    <a:pt x="2329" y="1312"/>
                  </a:cubicBezTo>
                  <a:lnTo>
                    <a:pt x="3426" y="1954"/>
                  </a:lnTo>
                  <a:lnTo>
                    <a:pt x="0" y="3935"/>
                  </a:lnTo>
                  <a:lnTo>
                    <a:pt x="81" y="4069"/>
                  </a:lnTo>
                  <a:lnTo>
                    <a:pt x="3507" y="2115"/>
                  </a:lnTo>
                  <a:lnTo>
                    <a:pt x="3507" y="6049"/>
                  </a:lnTo>
                  <a:lnTo>
                    <a:pt x="3667" y="6049"/>
                  </a:lnTo>
                  <a:lnTo>
                    <a:pt x="3667" y="2115"/>
                  </a:lnTo>
                  <a:lnTo>
                    <a:pt x="7093" y="4069"/>
                  </a:lnTo>
                  <a:lnTo>
                    <a:pt x="7173" y="3935"/>
                  </a:lnTo>
                  <a:lnTo>
                    <a:pt x="3774" y="1954"/>
                  </a:lnTo>
                  <a:lnTo>
                    <a:pt x="71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3"/>
            <p:cNvSpPr/>
            <p:nvPr/>
          </p:nvSpPr>
          <p:spPr>
            <a:xfrm>
              <a:off x="7836713" y="1386456"/>
              <a:ext cx="358124" cy="308889"/>
            </a:xfrm>
            <a:custGeom>
              <a:avLst/>
              <a:gdLst/>
              <a:ahLst/>
              <a:cxnLst/>
              <a:rect l="l" t="t" r="r" b="b"/>
              <a:pathLst>
                <a:path w="7201" h="6211" extrusionOk="0">
                  <a:moveTo>
                    <a:pt x="107" y="1"/>
                  </a:moveTo>
                  <a:lnTo>
                    <a:pt x="0" y="134"/>
                  </a:lnTo>
                  <a:lnTo>
                    <a:pt x="3426" y="2115"/>
                  </a:lnTo>
                  <a:lnTo>
                    <a:pt x="0" y="4096"/>
                  </a:lnTo>
                  <a:lnTo>
                    <a:pt x="107" y="4230"/>
                  </a:lnTo>
                  <a:lnTo>
                    <a:pt x="3506" y="2276"/>
                  </a:lnTo>
                  <a:lnTo>
                    <a:pt x="3506" y="6210"/>
                  </a:lnTo>
                  <a:lnTo>
                    <a:pt x="3694" y="6210"/>
                  </a:lnTo>
                  <a:lnTo>
                    <a:pt x="3694" y="2276"/>
                  </a:lnTo>
                  <a:lnTo>
                    <a:pt x="7093" y="4230"/>
                  </a:lnTo>
                  <a:lnTo>
                    <a:pt x="7200" y="4096"/>
                  </a:lnTo>
                  <a:lnTo>
                    <a:pt x="3774" y="2115"/>
                  </a:lnTo>
                  <a:lnTo>
                    <a:pt x="6558" y="509"/>
                  </a:lnTo>
                  <a:cubicBezTo>
                    <a:pt x="6477" y="482"/>
                    <a:pt x="6397" y="456"/>
                    <a:pt x="6317" y="456"/>
                  </a:cubicBezTo>
                  <a:lnTo>
                    <a:pt x="3694" y="1955"/>
                  </a:lnTo>
                  <a:lnTo>
                    <a:pt x="3694" y="1"/>
                  </a:lnTo>
                  <a:lnTo>
                    <a:pt x="3506" y="1"/>
                  </a:lnTo>
                  <a:lnTo>
                    <a:pt x="3506" y="1955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3"/>
            <p:cNvSpPr/>
            <p:nvPr/>
          </p:nvSpPr>
          <p:spPr>
            <a:xfrm>
              <a:off x="8310574" y="1516908"/>
              <a:ext cx="135819" cy="79920"/>
            </a:xfrm>
            <a:custGeom>
              <a:avLst/>
              <a:gdLst/>
              <a:ahLst/>
              <a:cxnLst/>
              <a:rect l="l" t="t" r="r" b="b"/>
              <a:pathLst>
                <a:path w="2731" h="1607" extrusionOk="0">
                  <a:moveTo>
                    <a:pt x="2543" y="1"/>
                  </a:moveTo>
                  <a:lnTo>
                    <a:pt x="1" y="1473"/>
                  </a:lnTo>
                  <a:lnTo>
                    <a:pt x="81" y="1607"/>
                  </a:lnTo>
                  <a:lnTo>
                    <a:pt x="2731" y="81"/>
                  </a:lnTo>
                  <a:cubicBezTo>
                    <a:pt x="2677" y="54"/>
                    <a:pt x="2597" y="27"/>
                    <a:pt x="2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3"/>
            <p:cNvSpPr/>
            <p:nvPr/>
          </p:nvSpPr>
          <p:spPr>
            <a:xfrm>
              <a:off x="8484940" y="1543565"/>
              <a:ext cx="8057" cy="151784"/>
            </a:xfrm>
            <a:custGeom>
              <a:avLst/>
              <a:gdLst/>
              <a:ahLst/>
              <a:cxnLst/>
              <a:rect l="l" t="t" r="r" b="b"/>
              <a:pathLst>
                <a:path w="162" h="3052" extrusionOk="0">
                  <a:moveTo>
                    <a:pt x="1" y="0"/>
                  </a:moveTo>
                  <a:lnTo>
                    <a:pt x="1" y="3051"/>
                  </a:lnTo>
                  <a:lnTo>
                    <a:pt x="162" y="3051"/>
                  </a:lnTo>
                  <a:lnTo>
                    <a:pt x="162" y="107"/>
                  </a:lnTo>
                  <a:cubicBezTo>
                    <a:pt x="108" y="54"/>
                    <a:pt x="54" y="2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3"/>
            <p:cNvSpPr/>
            <p:nvPr/>
          </p:nvSpPr>
          <p:spPr>
            <a:xfrm>
              <a:off x="6838311" y="2099984"/>
              <a:ext cx="2735" cy="5371"/>
            </a:xfrm>
            <a:custGeom>
              <a:avLst/>
              <a:gdLst/>
              <a:ahLst/>
              <a:cxnLst/>
              <a:rect l="l" t="t" r="r" b="b"/>
              <a:pathLst>
                <a:path w="55" h="108" extrusionOk="0">
                  <a:moveTo>
                    <a:pt x="54" y="0"/>
                  </a:moveTo>
                  <a:cubicBezTo>
                    <a:pt x="28" y="27"/>
                    <a:pt x="28" y="54"/>
                    <a:pt x="1" y="107"/>
                  </a:cubicBezTo>
                  <a:lnTo>
                    <a:pt x="54" y="10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3"/>
            <p:cNvSpPr/>
            <p:nvPr/>
          </p:nvSpPr>
          <p:spPr>
            <a:xfrm>
              <a:off x="7012727" y="1801781"/>
              <a:ext cx="2686" cy="2735"/>
            </a:xfrm>
            <a:custGeom>
              <a:avLst/>
              <a:gdLst/>
              <a:ahLst/>
              <a:cxnLst/>
              <a:rect l="l" t="t" r="r" b="b"/>
              <a:pathLst>
                <a:path w="54" h="55" extrusionOk="0">
                  <a:moveTo>
                    <a:pt x="54" y="1"/>
                  </a:moveTo>
                  <a:cubicBezTo>
                    <a:pt x="27" y="27"/>
                    <a:pt x="27" y="27"/>
                    <a:pt x="0" y="54"/>
                  </a:cubicBezTo>
                  <a:lnTo>
                    <a:pt x="54" y="27"/>
                  </a:lnTo>
                  <a:lnTo>
                    <a:pt x="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3"/>
            <p:cNvSpPr/>
            <p:nvPr/>
          </p:nvSpPr>
          <p:spPr>
            <a:xfrm>
              <a:off x="6912862" y="1942876"/>
              <a:ext cx="102548" cy="63956"/>
            </a:xfrm>
            <a:custGeom>
              <a:avLst/>
              <a:gdLst/>
              <a:ahLst/>
              <a:cxnLst/>
              <a:rect l="l" t="t" r="r" b="b"/>
              <a:pathLst>
                <a:path w="2062" h="1286" extrusionOk="0">
                  <a:moveTo>
                    <a:pt x="81" y="1"/>
                  </a:moveTo>
                  <a:cubicBezTo>
                    <a:pt x="54" y="54"/>
                    <a:pt x="27" y="108"/>
                    <a:pt x="1" y="135"/>
                  </a:cubicBezTo>
                  <a:lnTo>
                    <a:pt x="1981" y="1285"/>
                  </a:lnTo>
                  <a:lnTo>
                    <a:pt x="2062" y="1125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3"/>
            <p:cNvSpPr/>
            <p:nvPr/>
          </p:nvSpPr>
          <p:spPr>
            <a:xfrm>
              <a:off x="7131192" y="1696645"/>
              <a:ext cx="356781" cy="408702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217"/>
                  </a:lnTo>
                  <a:lnTo>
                    <a:pt x="3667" y="8217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3"/>
            <p:cNvSpPr/>
            <p:nvPr/>
          </p:nvSpPr>
          <p:spPr>
            <a:xfrm>
              <a:off x="7603761" y="1696645"/>
              <a:ext cx="358124" cy="40735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80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0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41"/>
                  </a:lnTo>
                  <a:lnTo>
                    <a:pt x="7093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3"/>
            <p:cNvSpPr/>
            <p:nvPr/>
          </p:nvSpPr>
          <p:spPr>
            <a:xfrm>
              <a:off x="8077622" y="1696645"/>
              <a:ext cx="356781" cy="40735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480" y="3961"/>
                  </a:lnTo>
                  <a:lnTo>
                    <a:pt x="81" y="1981"/>
                  </a:lnTo>
                  <a:lnTo>
                    <a:pt x="1" y="2141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36"/>
                  </a:lnTo>
                  <a:lnTo>
                    <a:pt x="3480" y="4256"/>
                  </a:lnTo>
                  <a:lnTo>
                    <a:pt x="3480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3"/>
            <p:cNvSpPr/>
            <p:nvPr/>
          </p:nvSpPr>
          <p:spPr>
            <a:xfrm>
              <a:off x="8550190" y="1736581"/>
              <a:ext cx="356781" cy="367424"/>
            </a:xfrm>
            <a:custGeom>
              <a:avLst/>
              <a:gdLst/>
              <a:ahLst/>
              <a:cxnLst/>
              <a:rect l="l" t="t" r="r" b="b"/>
              <a:pathLst>
                <a:path w="7174" h="7388" extrusionOk="0">
                  <a:moveTo>
                    <a:pt x="3507" y="0"/>
                  </a:moveTo>
                  <a:lnTo>
                    <a:pt x="3507" y="3158"/>
                  </a:lnTo>
                  <a:lnTo>
                    <a:pt x="81" y="1178"/>
                  </a:lnTo>
                  <a:lnTo>
                    <a:pt x="0" y="1312"/>
                  </a:lnTo>
                  <a:lnTo>
                    <a:pt x="3426" y="3292"/>
                  </a:lnTo>
                  <a:lnTo>
                    <a:pt x="0" y="5273"/>
                  </a:lnTo>
                  <a:lnTo>
                    <a:pt x="81" y="5433"/>
                  </a:lnTo>
                  <a:lnTo>
                    <a:pt x="3507" y="3453"/>
                  </a:lnTo>
                  <a:lnTo>
                    <a:pt x="3507" y="7387"/>
                  </a:lnTo>
                  <a:lnTo>
                    <a:pt x="3667" y="7387"/>
                  </a:lnTo>
                  <a:lnTo>
                    <a:pt x="3667" y="3453"/>
                  </a:lnTo>
                  <a:lnTo>
                    <a:pt x="7093" y="5407"/>
                  </a:lnTo>
                  <a:lnTo>
                    <a:pt x="7174" y="5273"/>
                  </a:lnTo>
                  <a:lnTo>
                    <a:pt x="3748" y="3292"/>
                  </a:lnTo>
                  <a:lnTo>
                    <a:pt x="5434" y="2329"/>
                  </a:lnTo>
                  <a:cubicBezTo>
                    <a:pt x="5380" y="2302"/>
                    <a:pt x="5354" y="2248"/>
                    <a:pt x="5327" y="2195"/>
                  </a:cubicBezTo>
                  <a:lnTo>
                    <a:pt x="3667" y="3158"/>
                  </a:lnTo>
                  <a:lnTo>
                    <a:pt x="3667" y="187"/>
                  </a:lnTo>
                  <a:cubicBezTo>
                    <a:pt x="3614" y="134"/>
                    <a:pt x="3560" y="80"/>
                    <a:pt x="3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3"/>
            <p:cNvSpPr/>
            <p:nvPr/>
          </p:nvSpPr>
          <p:spPr>
            <a:xfrm>
              <a:off x="6891576" y="2115948"/>
              <a:ext cx="356781" cy="40735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3"/>
            <p:cNvSpPr/>
            <p:nvPr/>
          </p:nvSpPr>
          <p:spPr>
            <a:xfrm>
              <a:off x="7364144" y="2115948"/>
              <a:ext cx="356781" cy="40735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35"/>
                  </a:lnTo>
                  <a:lnTo>
                    <a:pt x="81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81" y="6210"/>
                  </a:lnTo>
                  <a:lnTo>
                    <a:pt x="3507" y="4229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29"/>
                  </a:lnTo>
                  <a:lnTo>
                    <a:pt x="7093" y="6210"/>
                  </a:lnTo>
                  <a:lnTo>
                    <a:pt x="7173" y="6049"/>
                  </a:lnTo>
                  <a:lnTo>
                    <a:pt x="3774" y="4095"/>
                  </a:lnTo>
                  <a:lnTo>
                    <a:pt x="7173" y="2115"/>
                  </a:lnTo>
                  <a:lnTo>
                    <a:pt x="7093" y="1954"/>
                  </a:lnTo>
                  <a:lnTo>
                    <a:pt x="3667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3"/>
            <p:cNvSpPr/>
            <p:nvPr/>
          </p:nvSpPr>
          <p:spPr>
            <a:xfrm>
              <a:off x="7836713" y="2115948"/>
              <a:ext cx="358124" cy="40735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35"/>
                  </a:lnTo>
                  <a:lnTo>
                    <a:pt x="107" y="1954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49"/>
                  </a:lnTo>
                  <a:lnTo>
                    <a:pt x="107" y="6210"/>
                  </a:lnTo>
                  <a:lnTo>
                    <a:pt x="3506" y="4229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29"/>
                  </a:lnTo>
                  <a:lnTo>
                    <a:pt x="7093" y="6210"/>
                  </a:lnTo>
                  <a:lnTo>
                    <a:pt x="7200" y="6049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54"/>
                  </a:lnTo>
                  <a:lnTo>
                    <a:pt x="3694" y="3935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8310574" y="2114606"/>
              <a:ext cx="356781" cy="408702"/>
            </a:xfrm>
            <a:custGeom>
              <a:avLst/>
              <a:gdLst/>
              <a:ahLst/>
              <a:cxnLst/>
              <a:rect l="l" t="t" r="r" b="b"/>
              <a:pathLst>
                <a:path w="7174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122"/>
                  </a:lnTo>
                  <a:lnTo>
                    <a:pt x="1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8" y="8218"/>
                  </a:lnTo>
                  <a:lnTo>
                    <a:pt x="3668" y="4256"/>
                  </a:lnTo>
                  <a:lnTo>
                    <a:pt x="7094" y="6237"/>
                  </a:lnTo>
                  <a:lnTo>
                    <a:pt x="7174" y="6076"/>
                  </a:lnTo>
                  <a:lnTo>
                    <a:pt x="3748" y="4122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3"/>
            <p:cNvSpPr/>
            <p:nvPr/>
          </p:nvSpPr>
          <p:spPr>
            <a:xfrm>
              <a:off x="8783142" y="2114606"/>
              <a:ext cx="239661" cy="408702"/>
            </a:xfrm>
            <a:custGeom>
              <a:avLst/>
              <a:gdLst/>
              <a:ahLst/>
              <a:cxnLst/>
              <a:rect l="l" t="t" r="r" b="b"/>
              <a:pathLst>
                <a:path w="4819" h="8218" extrusionOk="0">
                  <a:moveTo>
                    <a:pt x="3507" y="0"/>
                  </a:moveTo>
                  <a:lnTo>
                    <a:pt x="3507" y="3962"/>
                  </a:lnTo>
                  <a:lnTo>
                    <a:pt x="81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37"/>
                  </a:lnTo>
                  <a:lnTo>
                    <a:pt x="3507" y="4256"/>
                  </a:lnTo>
                  <a:lnTo>
                    <a:pt x="3507" y="8218"/>
                  </a:lnTo>
                  <a:lnTo>
                    <a:pt x="3667" y="8218"/>
                  </a:lnTo>
                  <a:lnTo>
                    <a:pt x="3667" y="4256"/>
                  </a:lnTo>
                  <a:lnTo>
                    <a:pt x="4818" y="4925"/>
                  </a:lnTo>
                  <a:cubicBezTo>
                    <a:pt x="4818" y="4845"/>
                    <a:pt x="4818" y="4765"/>
                    <a:pt x="4792" y="4711"/>
                  </a:cubicBezTo>
                  <a:lnTo>
                    <a:pt x="3774" y="4096"/>
                  </a:lnTo>
                  <a:lnTo>
                    <a:pt x="4604" y="3614"/>
                  </a:lnTo>
                  <a:cubicBezTo>
                    <a:pt x="4604" y="3560"/>
                    <a:pt x="4577" y="3507"/>
                    <a:pt x="4577" y="3453"/>
                  </a:cubicBezTo>
                  <a:lnTo>
                    <a:pt x="3667" y="3962"/>
                  </a:lnTo>
                  <a:lnTo>
                    <a:pt x="3667" y="295"/>
                  </a:lnTo>
                  <a:cubicBezTo>
                    <a:pt x="3641" y="188"/>
                    <a:pt x="3614" y="108"/>
                    <a:pt x="3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3"/>
            <p:cNvSpPr/>
            <p:nvPr/>
          </p:nvSpPr>
          <p:spPr>
            <a:xfrm>
              <a:off x="6773111" y="2511280"/>
              <a:ext cx="242297" cy="407359"/>
            </a:xfrm>
            <a:custGeom>
              <a:avLst/>
              <a:gdLst/>
              <a:ahLst/>
              <a:cxnLst/>
              <a:rect l="l" t="t" r="r" b="b"/>
              <a:pathLst>
                <a:path w="4872" h="8191" extrusionOk="0">
                  <a:moveTo>
                    <a:pt x="1205" y="1"/>
                  </a:moveTo>
                  <a:lnTo>
                    <a:pt x="1205" y="3935"/>
                  </a:lnTo>
                  <a:lnTo>
                    <a:pt x="0" y="3266"/>
                  </a:lnTo>
                  <a:lnTo>
                    <a:pt x="0" y="3266"/>
                  </a:lnTo>
                  <a:cubicBezTo>
                    <a:pt x="0" y="3320"/>
                    <a:pt x="27" y="3400"/>
                    <a:pt x="27" y="3480"/>
                  </a:cubicBezTo>
                  <a:lnTo>
                    <a:pt x="1098" y="4096"/>
                  </a:lnTo>
                  <a:lnTo>
                    <a:pt x="214" y="4604"/>
                  </a:lnTo>
                  <a:cubicBezTo>
                    <a:pt x="241" y="4658"/>
                    <a:pt x="241" y="4738"/>
                    <a:pt x="268" y="4792"/>
                  </a:cubicBezTo>
                  <a:lnTo>
                    <a:pt x="1205" y="4256"/>
                  </a:lnTo>
                  <a:lnTo>
                    <a:pt x="1205" y="8030"/>
                  </a:lnTo>
                  <a:cubicBezTo>
                    <a:pt x="1205" y="8084"/>
                    <a:pt x="1232" y="8137"/>
                    <a:pt x="1258" y="8191"/>
                  </a:cubicBezTo>
                  <a:lnTo>
                    <a:pt x="1365" y="8191"/>
                  </a:lnTo>
                  <a:lnTo>
                    <a:pt x="1365" y="4256"/>
                  </a:lnTo>
                  <a:lnTo>
                    <a:pt x="4791" y="6210"/>
                  </a:lnTo>
                  <a:lnTo>
                    <a:pt x="4872" y="6076"/>
                  </a:lnTo>
                  <a:lnTo>
                    <a:pt x="1446" y="4096"/>
                  </a:lnTo>
                  <a:lnTo>
                    <a:pt x="4872" y="2115"/>
                  </a:lnTo>
                  <a:lnTo>
                    <a:pt x="4791" y="1981"/>
                  </a:lnTo>
                  <a:lnTo>
                    <a:pt x="1365" y="3935"/>
                  </a:lnTo>
                  <a:lnTo>
                    <a:pt x="136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7131192" y="2511280"/>
              <a:ext cx="356781" cy="40735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56"/>
                  </a:lnTo>
                  <a:lnTo>
                    <a:pt x="7093" y="6210"/>
                  </a:lnTo>
                  <a:lnTo>
                    <a:pt x="7173" y="6076"/>
                  </a:lnTo>
                  <a:lnTo>
                    <a:pt x="3774" y="4096"/>
                  </a:lnTo>
                  <a:lnTo>
                    <a:pt x="7173" y="2115"/>
                  </a:lnTo>
                  <a:lnTo>
                    <a:pt x="7093" y="1981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7603761" y="2511280"/>
              <a:ext cx="358124" cy="40735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1"/>
                  </a:moveTo>
                  <a:lnTo>
                    <a:pt x="3506" y="3935"/>
                  </a:lnTo>
                  <a:lnTo>
                    <a:pt x="80" y="1981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76"/>
                  </a:lnTo>
                  <a:lnTo>
                    <a:pt x="80" y="6210"/>
                  </a:lnTo>
                  <a:lnTo>
                    <a:pt x="3506" y="4230"/>
                  </a:lnTo>
                  <a:lnTo>
                    <a:pt x="3506" y="8191"/>
                  </a:lnTo>
                  <a:lnTo>
                    <a:pt x="3694" y="8191"/>
                  </a:lnTo>
                  <a:lnTo>
                    <a:pt x="3694" y="4230"/>
                  </a:lnTo>
                  <a:lnTo>
                    <a:pt x="7093" y="6210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15"/>
                  </a:lnTo>
                  <a:lnTo>
                    <a:pt x="7093" y="1981"/>
                  </a:lnTo>
                  <a:lnTo>
                    <a:pt x="3694" y="3935"/>
                  </a:lnTo>
                  <a:lnTo>
                    <a:pt x="36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3"/>
            <p:cNvSpPr/>
            <p:nvPr/>
          </p:nvSpPr>
          <p:spPr>
            <a:xfrm>
              <a:off x="8077622" y="2511280"/>
              <a:ext cx="356781" cy="40735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1" y="2115"/>
                  </a:lnTo>
                  <a:lnTo>
                    <a:pt x="3400" y="4096"/>
                  </a:lnTo>
                  <a:lnTo>
                    <a:pt x="1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480" y="8191"/>
                  </a:lnTo>
                  <a:lnTo>
                    <a:pt x="3668" y="8191"/>
                  </a:lnTo>
                  <a:lnTo>
                    <a:pt x="3668" y="4230"/>
                  </a:lnTo>
                  <a:lnTo>
                    <a:pt x="7094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4" y="1955"/>
                  </a:lnTo>
                  <a:lnTo>
                    <a:pt x="3668" y="3935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3"/>
            <p:cNvSpPr/>
            <p:nvPr/>
          </p:nvSpPr>
          <p:spPr>
            <a:xfrm>
              <a:off x="8550190" y="2511280"/>
              <a:ext cx="356781" cy="40735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1"/>
                  </a:moveTo>
                  <a:lnTo>
                    <a:pt x="3507" y="3935"/>
                  </a:lnTo>
                  <a:lnTo>
                    <a:pt x="81" y="1955"/>
                  </a:lnTo>
                  <a:lnTo>
                    <a:pt x="0" y="2115"/>
                  </a:lnTo>
                  <a:lnTo>
                    <a:pt x="3426" y="4096"/>
                  </a:lnTo>
                  <a:lnTo>
                    <a:pt x="0" y="6050"/>
                  </a:lnTo>
                  <a:lnTo>
                    <a:pt x="81" y="6210"/>
                  </a:lnTo>
                  <a:lnTo>
                    <a:pt x="3507" y="4230"/>
                  </a:lnTo>
                  <a:lnTo>
                    <a:pt x="3507" y="8191"/>
                  </a:lnTo>
                  <a:lnTo>
                    <a:pt x="3667" y="8191"/>
                  </a:lnTo>
                  <a:lnTo>
                    <a:pt x="3667" y="4230"/>
                  </a:lnTo>
                  <a:lnTo>
                    <a:pt x="7093" y="6210"/>
                  </a:lnTo>
                  <a:lnTo>
                    <a:pt x="7174" y="6050"/>
                  </a:lnTo>
                  <a:lnTo>
                    <a:pt x="3748" y="4096"/>
                  </a:lnTo>
                  <a:lnTo>
                    <a:pt x="7174" y="2115"/>
                  </a:lnTo>
                  <a:lnTo>
                    <a:pt x="7093" y="1955"/>
                  </a:lnTo>
                  <a:lnTo>
                    <a:pt x="3667" y="3935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3"/>
            <p:cNvSpPr/>
            <p:nvPr/>
          </p:nvSpPr>
          <p:spPr>
            <a:xfrm>
              <a:off x="6891576" y="2934613"/>
              <a:ext cx="356781" cy="363445"/>
            </a:xfrm>
            <a:custGeom>
              <a:avLst/>
              <a:gdLst/>
              <a:ahLst/>
              <a:cxnLst/>
              <a:rect l="l" t="t" r="r" b="b"/>
              <a:pathLst>
                <a:path w="7174" h="7308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1767" y="5059"/>
                  </a:lnTo>
                  <a:cubicBezTo>
                    <a:pt x="1821" y="5086"/>
                    <a:pt x="1847" y="5139"/>
                    <a:pt x="1874" y="5193"/>
                  </a:cubicBezTo>
                  <a:lnTo>
                    <a:pt x="3507" y="4256"/>
                  </a:lnTo>
                  <a:lnTo>
                    <a:pt x="3507" y="7120"/>
                  </a:lnTo>
                  <a:cubicBezTo>
                    <a:pt x="3560" y="7200"/>
                    <a:pt x="3614" y="7254"/>
                    <a:pt x="3667" y="7307"/>
                  </a:cubicBezTo>
                  <a:lnTo>
                    <a:pt x="3667" y="4256"/>
                  </a:lnTo>
                  <a:lnTo>
                    <a:pt x="7093" y="6236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3"/>
            <p:cNvSpPr/>
            <p:nvPr/>
          </p:nvSpPr>
          <p:spPr>
            <a:xfrm>
              <a:off x="7364144" y="2934613"/>
              <a:ext cx="356781" cy="40735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0" y="2141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81" y="6236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7" y="8190"/>
                  </a:lnTo>
                  <a:lnTo>
                    <a:pt x="3667" y="4256"/>
                  </a:lnTo>
                  <a:lnTo>
                    <a:pt x="7093" y="6236"/>
                  </a:lnTo>
                  <a:lnTo>
                    <a:pt x="7173" y="6076"/>
                  </a:lnTo>
                  <a:lnTo>
                    <a:pt x="3774" y="4095"/>
                  </a:lnTo>
                  <a:lnTo>
                    <a:pt x="7173" y="2141"/>
                  </a:lnTo>
                  <a:lnTo>
                    <a:pt x="7093" y="1981"/>
                  </a:lnTo>
                  <a:lnTo>
                    <a:pt x="3667" y="3961"/>
                  </a:lnTo>
                  <a:lnTo>
                    <a:pt x="3667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3"/>
            <p:cNvSpPr/>
            <p:nvPr/>
          </p:nvSpPr>
          <p:spPr>
            <a:xfrm>
              <a:off x="7836713" y="2934613"/>
              <a:ext cx="358124" cy="407359"/>
            </a:xfrm>
            <a:custGeom>
              <a:avLst/>
              <a:gdLst/>
              <a:ahLst/>
              <a:cxnLst/>
              <a:rect l="l" t="t" r="r" b="b"/>
              <a:pathLst>
                <a:path w="7201" h="8191" extrusionOk="0">
                  <a:moveTo>
                    <a:pt x="3506" y="0"/>
                  </a:moveTo>
                  <a:lnTo>
                    <a:pt x="3506" y="3961"/>
                  </a:lnTo>
                  <a:lnTo>
                    <a:pt x="107" y="1981"/>
                  </a:lnTo>
                  <a:lnTo>
                    <a:pt x="0" y="2115"/>
                  </a:lnTo>
                  <a:lnTo>
                    <a:pt x="3426" y="4095"/>
                  </a:lnTo>
                  <a:lnTo>
                    <a:pt x="0" y="6076"/>
                  </a:lnTo>
                  <a:lnTo>
                    <a:pt x="107" y="6236"/>
                  </a:lnTo>
                  <a:lnTo>
                    <a:pt x="3506" y="4256"/>
                  </a:lnTo>
                  <a:lnTo>
                    <a:pt x="3506" y="8190"/>
                  </a:lnTo>
                  <a:lnTo>
                    <a:pt x="3694" y="8190"/>
                  </a:lnTo>
                  <a:lnTo>
                    <a:pt x="3694" y="4256"/>
                  </a:lnTo>
                  <a:lnTo>
                    <a:pt x="7093" y="6236"/>
                  </a:lnTo>
                  <a:lnTo>
                    <a:pt x="7200" y="6076"/>
                  </a:lnTo>
                  <a:lnTo>
                    <a:pt x="3774" y="4095"/>
                  </a:lnTo>
                  <a:lnTo>
                    <a:pt x="7200" y="2115"/>
                  </a:lnTo>
                  <a:lnTo>
                    <a:pt x="7120" y="1981"/>
                  </a:lnTo>
                  <a:lnTo>
                    <a:pt x="3694" y="3961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3"/>
            <p:cNvSpPr/>
            <p:nvPr/>
          </p:nvSpPr>
          <p:spPr>
            <a:xfrm>
              <a:off x="8310574" y="2934613"/>
              <a:ext cx="356781" cy="407359"/>
            </a:xfrm>
            <a:custGeom>
              <a:avLst/>
              <a:gdLst/>
              <a:ahLst/>
              <a:cxnLst/>
              <a:rect l="l" t="t" r="r" b="b"/>
              <a:pathLst>
                <a:path w="7174" h="8191" extrusionOk="0">
                  <a:moveTo>
                    <a:pt x="3507" y="0"/>
                  </a:moveTo>
                  <a:lnTo>
                    <a:pt x="3507" y="3961"/>
                  </a:lnTo>
                  <a:lnTo>
                    <a:pt x="81" y="1981"/>
                  </a:lnTo>
                  <a:lnTo>
                    <a:pt x="1" y="2115"/>
                  </a:lnTo>
                  <a:lnTo>
                    <a:pt x="3400" y="4095"/>
                  </a:lnTo>
                  <a:lnTo>
                    <a:pt x="1" y="6076"/>
                  </a:lnTo>
                  <a:lnTo>
                    <a:pt x="81" y="6210"/>
                  </a:lnTo>
                  <a:lnTo>
                    <a:pt x="3507" y="4256"/>
                  </a:lnTo>
                  <a:lnTo>
                    <a:pt x="3507" y="8190"/>
                  </a:lnTo>
                  <a:lnTo>
                    <a:pt x="3668" y="8190"/>
                  </a:lnTo>
                  <a:lnTo>
                    <a:pt x="3668" y="4256"/>
                  </a:lnTo>
                  <a:lnTo>
                    <a:pt x="7094" y="6210"/>
                  </a:lnTo>
                  <a:lnTo>
                    <a:pt x="7174" y="6076"/>
                  </a:lnTo>
                  <a:lnTo>
                    <a:pt x="3748" y="4095"/>
                  </a:lnTo>
                  <a:lnTo>
                    <a:pt x="7174" y="2115"/>
                  </a:lnTo>
                  <a:lnTo>
                    <a:pt x="7094" y="1981"/>
                  </a:lnTo>
                  <a:lnTo>
                    <a:pt x="3668" y="396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8783142" y="3033085"/>
              <a:ext cx="97227" cy="61270"/>
            </a:xfrm>
            <a:custGeom>
              <a:avLst/>
              <a:gdLst/>
              <a:ahLst/>
              <a:cxnLst/>
              <a:rect l="l" t="t" r="r" b="b"/>
              <a:pathLst>
                <a:path w="1955" h="1232" extrusionOk="0">
                  <a:moveTo>
                    <a:pt x="81" y="1"/>
                  </a:moveTo>
                  <a:lnTo>
                    <a:pt x="0" y="135"/>
                  </a:lnTo>
                  <a:lnTo>
                    <a:pt x="1874" y="1232"/>
                  </a:lnTo>
                  <a:cubicBezTo>
                    <a:pt x="1901" y="1178"/>
                    <a:pt x="1928" y="1125"/>
                    <a:pt x="1954" y="1071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3"/>
            <p:cNvSpPr/>
            <p:nvPr/>
          </p:nvSpPr>
          <p:spPr>
            <a:xfrm>
              <a:off x="7345494" y="3428467"/>
              <a:ext cx="142484" cy="85242"/>
            </a:xfrm>
            <a:custGeom>
              <a:avLst/>
              <a:gdLst/>
              <a:ahLst/>
              <a:cxnLst/>
              <a:rect l="l" t="t" r="r" b="b"/>
              <a:pathLst>
                <a:path w="2865" h="1714" extrusionOk="0">
                  <a:moveTo>
                    <a:pt x="2784" y="0"/>
                  </a:moveTo>
                  <a:lnTo>
                    <a:pt x="1" y="1606"/>
                  </a:lnTo>
                  <a:cubicBezTo>
                    <a:pt x="54" y="1660"/>
                    <a:pt x="108" y="1686"/>
                    <a:pt x="161" y="1713"/>
                  </a:cubicBezTo>
                  <a:lnTo>
                    <a:pt x="2864" y="161"/>
                  </a:lnTo>
                  <a:lnTo>
                    <a:pt x="2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3"/>
            <p:cNvSpPr/>
            <p:nvPr/>
          </p:nvSpPr>
          <p:spPr>
            <a:xfrm>
              <a:off x="7305558" y="3329945"/>
              <a:ext cx="8057" cy="161133"/>
            </a:xfrm>
            <a:custGeom>
              <a:avLst/>
              <a:gdLst/>
              <a:ahLst/>
              <a:cxnLst/>
              <a:rect l="l" t="t" r="r" b="b"/>
              <a:pathLst>
                <a:path w="162" h="3240" extrusionOk="0">
                  <a:moveTo>
                    <a:pt x="1" y="0"/>
                  </a:moveTo>
                  <a:lnTo>
                    <a:pt x="1" y="3132"/>
                  </a:lnTo>
                  <a:cubicBezTo>
                    <a:pt x="54" y="3159"/>
                    <a:pt x="108" y="3212"/>
                    <a:pt x="161" y="3239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3"/>
            <p:cNvSpPr/>
            <p:nvPr/>
          </p:nvSpPr>
          <p:spPr>
            <a:xfrm>
              <a:off x="7603761" y="3329945"/>
              <a:ext cx="358124" cy="316846"/>
            </a:xfrm>
            <a:custGeom>
              <a:avLst/>
              <a:gdLst/>
              <a:ahLst/>
              <a:cxnLst/>
              <a:rect l="l" t="t" r="r" b="b"/>
              <a:pathLst>
                <a:path w="7201" h="6371" extrusionOk="0">
                  <a:moveTo>
                    <a:pt x="3506" y="0"/>
                  </a:moveTo>
                  <a:lnTo>
                    <a:pt x="3506" y="3962"/>
                  </a:lnTo>
                  <a:lnTo>
                    <a:pt x="80" y="1981"/>
                  </a:lnTo>
                  <a:lnTo>
                    <a:pt x="0" y="2142"/>
                  </a:lnTo>
                  <a:lnTo>
                    <a:pt x="3426" y="4096"/>
                  </a:lnTo>
                  <a:lnTo>
                    <a:pt x="455" y="5835"/>
                  </a:lnTo>
                  <a:cubicBezTo>
                    <a:pt x="535" y="5835"/>
                    <a:pt x="616" y="5862"/>
                    <a:pt x="696" y="5889"/>
                  </a:cubicBezTo>
                  <a:lnTo>
                    <a:pt x="3506" y="4256"/>
                  </a:lnTo>
                  <a:lnTo>
                    <a:pt x="3506" y="6371"/>
                  </a:lnTo>
                  <a:lnTo>
                    <a:pt x="3694" y="6371"/>
                  </a:lnTo>
                  <a:lnTo>
                    <a:pt x="3694" y="4256"/>
                  </a:lnTo>
                  <a:lnTo>
                    <a:pt x="7093" y="6237"/>
                  </a:lnTo>
                  <a:lnTo>
                    <a:pt x="7200" y="6076"/>
                  </a:lnTo>
                  <a:lnTo>
                    <a:pt x="3774" y="4096"/>
                  </a:lnTo>
                  <a:lnTo>
                    <a:pt x="7200" y="2142"/>
                  </a:lnTo>
                  <a:lnTo>
                    <a:pt x="7093" y="1981"/>
                  </a:lnTo>
                  <a:lnTo>
                    <a:pt x="3694" y="3962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3"/>
            <p:cNvSpPr/>
            <p:nvPr/>
          </p:nvSpPr>
          <p:spPr>
            <a:xfrm>
              <a:off x="8077622" y="3329945"/>
              <a:ext cx="356781" cy="307546"/>
            </a:xfrm>
            <a:custGeom>
              <a:avLst/>
              <a:gdLst/>
              <a:ahLst/>
              <a:cxnLst/>
              <a:rect l="l" t="t" r="r" b="b"/>
              <a:pathLst>
                <a:path w="7174" h="6184" extrusionOk="0">
                  <a:moveTo>
                    <a:pt x="3507" y="0"/>
                  </a:moveTo>
                  <a:lnTo>
                    <a:pt x="3480" y="3962"/>
                  </a:lnTo>
                  <a:lnTo>
                    <a:pt x="81" y="1981"/>
                  </a:lnTo>
                  <a:lnTo>
                    <a:pt x="1" y="2142"/>
                  </a:lnTo>
                  <a:lnTo>
                    <a:pt x="3400" y="4096"/>
                  </a:lnTo>
                  <a:lnTo>
                    <a:pt x="1" y="6076"/>
                  </a:lnTo>
                  <a:lnTo>
                    <a:pt x="54" y="6183"/>
                  </a:lnTo>
                  <a:lnTo>
                    <a:pt x="161" y="6183"/>
                  </a:lnTo>
                  <a:lnTo>
                    <a:pt x="3480" y="4256"/>
                  </a:lnTo>
                  <a:lnTo>
                    <a:pt x="3480" y="5354"/>
                  </a:lnTo>
                  <a:cubicBezTo>
                    <a:pt x="3560" y="5327"/>
                    <a:pt x="3614" y="5327"/>
                    <a:pt x="3668" y="5300"/>
                  </a:cubicBezTo>
                  <a:lnTo>
                    <a:pt x="3668" y="4256"/>
                  </a:lnTo>
                  <a:lnTo>
                    <a:pt x="4765" y="4899"/>
                  </a:lnTo>
                  <a:cubicBezTo>
                    <a:pt x="4845" y="4872"/>
                    <a:pt x="4899" y="4845"/>
                    <a:pt x="4979" y="4818"/>
                  </a:cubicBezTo>
                  <a:lnTo>
                    <a:pt x="3748" y="4096"/>
                  </a:lnTo>
                  <a:lnTo>
                    <a:pt x="7174" y="2142"/>
                  </a:lnTo>
                  <a:lnTo>
                    <a:pt x="7094" y="1981"/>
                  </a:lnTo>
                  <a:lnTo>
                    <a:pt x="3668" y="3962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3"/>
            <p:cNvSpPr/>
            <p:nvPr/>
          </p:nvSpPr>
          <p:spPr>
            <a:xfrm>
              <a:off x="8550190" y="3428467"/>
              <a:ext cx="16014" cy="12035"/>
            </a:xfrm>
            <a:custGeom>
              <a:avLst/>
              <a:gdLst/>
              <a:ahLst/>
              <a:cxnLst/>
              <a:rect l="l" t="t" r="r" b="b"/>
              <a:pathLst>
                <a:path w="322" h="242" extrusionOk="0">
                  <a:moveTo>
                    <a:pt x="81" y="0"/>
                  </a:moveTo>
                  <a:lnTo>
                    <a:pt x="0" y="134"/>
                  </a:lnTo>
                  <a:lnTo>
                    <a:pt x="161" y="241"/>
                  </a:lnTo>
                  <a:cubicBezTo>
                    <a:pt x="215" y="214"/>
                    <a:pt x="268" y="161"/>
                    <a:pt x="322" y="134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 ">
  <p:cSld name="CUSTOM_32_2_1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7"/>
          <p:cNvSpPr/>
          <p:nvPr/>
        </p:nvSpPr>
        <p:spPr>
          <a:xfrm rot="672094">
            <a:off x="-3534661" y="414138"/>
            <a:ext cx="4680680" cy="4251900"/>
          </a:xfrm>
          <a:custGeom>
            <a:avLst/>
            <a:gdLst/>
            <a:ahLst/>
            <a:cxnLst/>
            <a:rect l="l" t="t" r="r" b="b"/>
            <a:pathLst>
              <a:path w="65181" h="59210" extrusionOk="0">
                <a:moveTo>
                  <a:pt x="23617" y="9808"/>
                </a:moveTo>
                <a:cubicBezTo>
                  <a:pt x="25785" y="15712"/>
                  <a:pt x="27153" y="21883"/>
                  <a:pt x="35092" y="17079"/>
                </a:cubicBezTo>
                <a:cubicBezTo>
                  <a:pt x="42998" y="12309"/>
                  <a:pt x="55740" y="12376"/>
                  <a:pt x="59276" y="17546"/>
                </a:cubicBezTo>
                <a:cubicBezTo>
                  <a:pt x="62812" y="22717"/>
                  <a:pt x="56140" y="30055"/>
                  <a:pt x="55940" y="36393"/>
                </a:cubicBezTo>
                <a:cubicBezTo>
                  <a:pt x="55740" y="42731"/>
                  <a:pt x="65180" y="49603"/>
                  <a:pt x="57741" y="54406"/>
                </a:cubicBezTo>
                <a:cubicBezTo>
                  <a:pt x="50303" y="59210"/>
                  <a:pt x="31556" y="57108"/>
                  <a:pt x="33224" y="47535"/>
                </a:cubicBezTo>
                <a:cubicBezTo>
                  <a:pt x="34892" y="37928"/>
                  <a:pt x="25719" y="35026"/>
                  <a:pt x="17579" y="31256"/>
                </a:cubicBezTo>
                <a:cubicBezTo>
                  <a:pt x="9440" y="27520"/>
                  <a:pt x="0" y="13744"/>
                  <a:pt x="7706" y="6872"/>
                </a:cubicBezTo>
                <a:cubicBezTo>
                  <a:pt x="15411" y="1"/>
                  <a:pt x="21449" y="3870"/>
                  <a:pt x="23617" y="98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27"/>
          <p:cNvSpPr/>
          <p:nvPr/>
        </p:nvSpPr>
        <p:spPr>
          <a:xfrm>
            <a:off x="8264550" y="465501"/>
            <a:ext cx="1460036" cy="1906827"/>
          </a:xfrm>
          <a:custGeom>
            <a:avLst/>
            <a:gdLst/>
            <a:ahLst/>
            <a:cxnLst/>
            <a:rect l="l" t="t" r="r" b="b"/>
            <a:pathLst>
              <a:path w="17277" h="22564" extrusionOk="0">
                <a:moveTo>
                  <a:pt x="9074" y="0"/>
                </a:moveTo>
                <a:cubicBezTo>
                  <a:pt x="8555" y="0"/>
                  <a:pt x="8010" y="60"/>
                  <a:pt x="7441" y="188"/>
                </a:cubicBezTo>
                <a:cubicBezTo>
                  <a:pt x="2543" y="1285"/>
                  <a:pt x="1" y="6692"/>
                  <a:pt x="54" y="12607"/>
                </a:cubicBezTo>
                <a:cubicBezTo>
                  <a:pt x="134" y="18683"/>
                  <a:pt x="3989" y="22189"/>
                  <a:pt x="8592" y="22564"/>
                </a:cubicBezTo>
                <a:cubicBezTo>
                  <a:pt x="14641" y="22082"/>
                  <a:pt x="16354" y="18388"/>
                  <a:pt x="16836" y="12312"/>
                </a:cubicBezTo>
                <a:cubicBezTo>
                  <a:pt x="17276" y="6737"/>
                  <a:pt x="14567" y="0"/>
                  <a:pt x="907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27"/>
          <p:cNvSpPr txBox="1">
            <a:spLocks noGrp="1"/>
          </p:cNvSpPr>
          <p:nvPr>
            <p:ph type="title"/>
          </p:nvPr>
        </p:nvSpPr>
        <p:spPr>
          <a:xfrm>
            <a:off x="713250" y="523025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94" name="Google Shape;694;p27"/>
          <p:cNvSpPr txBox="1">
            <a:spLocks noGrp="1"/>
          </p:cNvSpPr>
          <p:nvPr>
            <p:ph type="subTitle" idx="1"/>
          </p:nvPr>
        </p:nvSpPr>
        <p:spPr>
          <a:xfrm>
            <a:off x="713250" y="1126100"/>
            <a:ext cx="7717500" cy="34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Ubuntu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AutoNum type="alphaLcPeriod"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AutoNum type="romanLcPeriod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AutoNum type="arabicPeriod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AutoNum type="alphaLcPeriod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AutoNum type="romanLcPeriod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AutoNum type="arabicPeriod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AutoNum type="alphaLcPeriod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47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0" name="Google Shape;950;p38"/>
          <p:cNvGrpSpPr/>
          <p:nvPr/>
        </p:nvGrpSpPr>
        <p:grpSpPr>
          <a:xfrm flipH="1">
            <a:off x="6914055" y="-80449"/>
            <a:ext cx="2277317" cy="5304377"/>
            <a:chOff x="224725" y="566950"/>
            <a:chExt cx="1850875" cy="4311100"/>
          </a:xfrm>
        </p:grpSpPr>
        <p:sp>
          <p:nvSpPr>
            <p:cNvPr id="951" name="Google Shape;951;p38"/>
            <p:cNvSpPr/>
            <p:nvPr/>
          </p:nvSpPr>
          <p:spPr>
            <a:xfrm>
              <a:off x="1914975" y="566950"/>
              <a:ext cx="160625" cy="2033000"/>
            </a:xfrm>
            <a:custGeom>
              <a:avLst/>
              <a:gdLst/>
              <a:ahLst/>
              <a:cxnLst/>
              <a:rect l="l" t="t" r="r" b="b"/>
              <a:pathLst>
                <a:path w="6425" h="81320" extrusionOk="0">
                  <a:moveTo>
                    <a:pt x="126" y="1"/>
                  </a:moveTo>
                  <a:cubicBezTo>
                    <a:pt x="81" y="1"/>
                    <a:pt x="44" y="24"/>
                    <a:pt x="27" y="57"/>
                  </a:cubicBezTo>
                  <a:cubicBezTo>
                    <a:pt x="27" y="84"/>
                    <a:pt x="27" y="110"/>
                    <a:pt x="27" y="137"/>
                  </a:cubicBezTo>
                  <a:cubicBezTo>
                    <a:pt x="27" y="164"/>
                    <a:pt x="27" y="217"/>
                    <a:pt x="81" y="244"/>
                  </a:cubicBezTo>
                  <a:cubicBezTo>
                    <a:pt x="1821" y="1261"/>
                    <a:pt x="2972" y="3188"/>
                    <a:pt x="2945" y="5035"/>
                  </a:cubicBezTo>
                  <a:cubicBezTo>
                    <a:pt x="2945" y="5089"/>
                    <a:pt x="2972" y="5142"/>
                    <a:pt x="2998" y="5169"/>
                  </a:cubicBezTo>
                  <a:cubicBezTo>
                    <a:pt x="4952" y="6133"/>
                    <a:pt x="6157" y="8086"/>
                    <a:pt x="6157" y="10255"/>
                  </a:cubicBezTo>
                  <a:cubicBezTo>
                    <a:pt x="6157" y="12449"/>
                    <a:pt x="4952" y="14403"/>
                    <a:pt x="2998" y="15367"/>
                  </a:cubicBezTo>
                  <a:cubicBezTo>
                    <a:pt x="2945" y="15394"/>
                    <a:pt x="2945" y="15447"/>
                    <a:pt x="2945" y="15501"/>
                  </a:cubicBezTo>
                  <a:cubicBezTo>
                    <a:pt x="2998" y="17321"/>
                    <a:pt x="1848" y="19248"/>
                    <a:pt x="108" y="20292"/>
                  </a:cubicBezTo>
                  <a:cubicBezTo>
                    <a:pt x="54" y="20292"/>
                    <a:pt x="27" y="20318"/>
                    <a:pt x="27" y="20372"/>
                  </a:cubicBezTo>
                  <a:cubicBezTo>
                    <a:pt x="1" y="20425"/>
                    <a:pt x="27" y="20479"/>
                    <a:pt x="81" y="20506"/>
                  </a:cubicBezTo>
                  <a:cubicBezTo>
                    <a:pt x="1794" y="21496"/>
                    <a:pt x="2865" y="23316"/>
                    <a:pt x="2945" y="25324"/>
                  </a:cubicBezTo>
                  <a:cubicBezTo>
                    <a:pt x="2945" y="25350"/>
                    <a:pt x="2972" y="25404"/>
                    <a:pt x="2998" y="25431"/>
                  </a:cubicBezTo>
                  <a:cubicBezTo>
                    <a:pt x="4952" y="26394"/>
                    <a:pt x="6157" y="28348"/>
                    <a:pt x="6157" y="30543"/>
                  </a:cubicBezTo>
                  <a:cubicBezTo>
                    <a:pt x="6157" y="32711"/>
                    <a:pt x="4952" y="34665"/>
                    <a:pt x="2998" y="35628"/>
                  </a:cubicBezTo>
                  <a:cubicBezTo>
                    <a:pt x="2945" y="35655"/>
                    <a:pt x="2918" y="35709"/>
                    <a:pt x="2945" y="35762"/>
                  </a:cubicBezTo>
                  <a:cubicBezTo>
                    <a:pt x="3106" y="37823"/>
                    <a:pt x="1633" y="39643"/>
                    <a:pt x="108" y="40553"/>
                  </a:cubicBezTo>
                  <a:cubicBezTo>
                    <a:pt x="54" y="40553"/>
                    <a:pt x="27" y="40580"/>
                    <a:pt x="27" y="40633"/>
                  </a:cubicBezTo>
                  <a:cubicBezTo>
                    <a:pt x="1" y="40687"/>
                    <a:pt x="27" y="40741"/>
                    <a:pt x="81" y="40767"/>
                  </a:cubicBezTo>
                  <a:cubicBezTo>
                    <a:pt x="1821" y="41784"/>
                    <a:pt x="2945" y="43658"/>
                    <a:pt x="2945" y="45532"/>
                  </a:cubicBezTo>
                  <a:cubicBezTo>
                    <a:pt x="2945" y="45558"/>
                    <a:pt x="2945" y="45558"/>
                    <a:pt x="2945" y="45585"/>
                  </a:cubicBezTo>
                  <a:cubicBezTo>
                    <a:pt x="2945" y="45612"/>
                    <a:pt x="2972" y="45665"/>
                    <a:pt x="2998" y="45692"/>
                  </a:cubicBezTo>
                  <a:cubicBezTo>
                    <a:pt x="4952" y="46656"/>
                    <a:pt x="6157" y="48636"/>
                    <a:pt x="6157" y="50804"/>
                  </a:cubicBezTo>
                  <a:cubicBezTo>
                    <a:pt x="6157" y="52972"/>
                    <a:pt x="4952" y="54926"/>
                    <a:pt x="2998" y="55917"/>
                  </a:cubicBezTo>
                  <a:cubicBezTo>
                    <a:pt x="2972" y="55917"/>
                    <a:pt x="2945" y="55970"/>
                    <a:pt x="2945" y="56024"/>
                  </a:cubicBezTo>
                  <a:cubicBezTo>
                    <a:pt x="2891" y="58004"/>
                    <a:pt x="1821" y="59798"/>
                    <a:pt x="108" y="60815"/>
                  </a:cubicBezTo>
                  <a:cubicBezTo>
                    <a:pt x="54" y="60815"/>
                    <a:pt x="27" y="60868"/>
                    <a:pt x="27" y="60895"/>
                  </a:cubicBezTo>
                  <a:cubicBezTo>
                    <a:pt x="1" y="60949"/>
                    <a:pt x="27" y="61002"/>
                    <a:pt x="81" y="61029"/>
                  </a:cubicBezTo>
                  <a:cubicBezTo>
                    <a:pt x="1821" y="62046"/>
                    <a:pt x="2891" y="63839"/>
                    <a:pt x="2945" y="65847"/>
                  </a:cubicBezTo>
                  <a:cubicBezTo>
                    <a:pt x="2945" y="65900"/>
                    <a:pt x="2972" y="65927"/>
                    <a:pt x="2998" y="65954"/>
                  </a:cubicBezTo>
                  <a:cubicBezTo>
                    <a:pt x="4952" y="66944"/>
                    <a:pt x="6157" y="68898"/>
                    <a:pt x="6157" y="71066"/>
                  </a:cubicBezTo>
                  <a:cubicBezTo>
                    <a:pt x="6157" y="73234"/>
                    <a:pt x="4952" y="75188"/>
                    <a:pt x="2998" y="76178"/>
                  </a:cubicBezTo>
                  <a:cubicBezTo>
                    <a:pt x="2972" y="76178"/>
                    <a:pt x="2945" y="76232"/>
                    <a:pt x="2945" y="76285"/>
                  </a:cubicBezTo>
                  <a:cubicBezTo>
                    <a:pt x="2891" y="78266"/>
                    <a:pt x="1821" y="80086"/>
                    <a:pt x="81" y="81076"/>
                  </a:cubicBezTo>
                  <a:cubicBezTo>
                    <a:pt x="27" y="81130"/>
                    <a:pt x="1" y="81183"/>
                    <a:pt x="27" y="81264"/>
                  </a:cubicBezTo>
                  <a:cubicBezTo>
                    <a:pt x="61" y="81297"/>
                    <a:pt x="104" y="81320"/>
                    <a:pt x="145" y="81320"/>
                  </a:cubicBezTo>
                  <a:cubicBezTo>
                    <a:pt x="170" y="81320"/>
                    <a:pt x="194" y="81311"/>
                    <a:pt x="215" y="81290"/>
                  </a:cubicBezTo>
                  <a:cubicBezTo>
                    <a:pt x="2008" y="80273"/>
                    <a:pt x="3106" y="78427"/>
                    <a:pt x="3186" y="76366"/>
                  </a:cubicBezTo>
                  <a:cubicBezTo>
                    <a:pt x="5166" y="75322"/>
                    <a:pt x="6424" y="73314"/>
                    <a:pt x="6424" y="71066"/>
                  </a:cubicBezTo>
                  <a:cubicBezTo>
                    <a:pt x="6424" y="68818"/>
                    <a:pt x="5166" y="66784"/>
                    <a:pt x="3186" y="65766"/>
                  </a:cubicBezTo>
                  <a:cubicBezTo>
                    <a:pt x="3106" y="63786"/>
                    <a:pt x="2062" y="61992"/>
                    <a:pt x="375" y="60922"/>
                  </a:cubicBezTo>
                  <a:cubicBezTo>
                    <a:pt x="2062" y="59878"/>
                    <a:pt x="3106" y="58085"/>
                    <a:pt x="3186" y="56104"/>
                  </a:cubicBezTo>
                  <a:cubicBezTo>
                    <a:pt x="5166" y="55060"/>
                    <a:pt x="6424" y="53053"/>
                    <a:pt x="6424" y="50804"/>
                  </a:cubicBezTo>
                  <a:cubicBezTo>
                    <a:pt x="6424" y="48556"/>
                    <a:pt x="5166" y="46522"/>
                    <a:pt x="3186" y="45505"/>
                  </a:cubicBezTo>
                  <a:cubicBezTo>
                    <a:pt x="3159" y="43604"/>
                    <a:pt x="2088" y="41731"/>
                    <a:pt x="375" y="40660"/>
                  </a:cubicBezTo>
                  <a:cubicBezTo>
                    <a:pt x="1901" y="39723"/>
                    <a:pt x="3320" y="37877"/>
                    <a:pt x="3186" y="35816"/>
                  </a:cubicBezTo>
                  <a:cubicBezTo>
                    <a:pt x="5193" y="34799"/>
                    <a:pt x="6424" y="32764"/>
                    <a:pt x="6424" y="30543"/>
                  </a:cubicBezTo>
                  <a:cubicBezTo>
                    <a:pt x="6424" y="28295"/>
                    <a:pt x="5166" y="26260"/>
                    <a:pt x="3186" y="25243"/>
                  </a:cubicBezTo>
                  <a:cubicBezTo>
                    <a:pt x="3106" y="23236"/>
                    <a:pt x="2062" y="21443"/>
                    <a:pt x="375" y="20399"/>
                  </a:cubicBezTo>
                  <a:cubicBezTo>
                    <a:pt x="2088" y="19328"/>
                    <a:pt x="3186" y="17454"/>
                    <a:pt x="3186" y="15608"/>
                  </a:cubicBezTo>
                  <a:cubicBezTo>
                    <a:pt x="3186" y="15608"/>
                    <a:pt x="3186" y="15581"/>
                    <a:pt x="3186" y="15554"/>
                  </a:cubicBezTo>
                  <a:cubicBezTo>
                    <a:pt x="5166" y="14537"/>
                    <a:pt x="6424" y="12503"/>
                    <a:pt x="6424" y="10255"/>
                  </a:cubicBezTo>
                  <a:cubicBezTo>
                    <a:pt x="6424" y="8033"/>
                    <a:pt x="5166" y="5999"/>
                    <a:pt x="3186" y="4982"/>
                  </a:cubicBezTo>
                  <a:lnTo>
                    <a:pt x="3186" y="4955"/>
                  </a:lnTo>
                  <a:cubicBezTo>
                    <a:pt x="3186" y="3028"/>
                    <a:pt x="2008" y="1074"/>
                    <a:pt x="215" y="30"/>
                  </a:cubicBezTo>
                  <a:cubicBezTo>
                    <a:pt x="184" y="10"/>
                    <a:pt x="153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8"/>
            <p:cNvSpPr/>
            <p:nvPr/>
          </p:nvSpPr>
          <p:spPr>
            <a:xfrm>
              <a:off x="1761075" y="818875"/>
              <a:ext cx="160625" cy="2032875"/>
            </a:xfrm>
            <a:custGeom>
              <a:avLst/>
              <a:gdLst/>
              <a:ahLst/>
              <a:cxnLst/>
              <a:rect l="l" t="t" r="r" b="b"/>
              <a:pathLst>
                <a:path w="6425" h="81315" extrusionOk="0">
                  <a:moveTo>
                    <a:pt x="149" y="1"/>
                  </a:moveTo>
                  <a:cubicBezTo>
                    <a:pt x="110" y="1"/>
                    <a:pt x="71" y="20"/>
                    <a:pt x="54" y="70"/>
                  </a:cubicBezTo>
                  <a:cubicBezTo>
                    <a:pt x="27" y="70"/>
                    <a:pt x="27" y="97"/>
                    <a:pt x="27" y="124"/>
                  </a:cubicBezTo>
                  <a:cubicBezTo>
                    <a:pt x="27" y="178"/>
                    <a:pt x="54" y="204"/>
                    <a:pt x="81" y="231"/>
                  </a:cubicBezTo>
                  <a:cubicBezTo>
                    <a:pt x="1821" y="1248"/>
                    <a:pt x="2972" y="3175"/>
                    <a:pt x="2945" y="5022"/>
                  </a:cubicBezTo>
                  <a:cubicBezTo>
                    <a:pt x="2945" y="5076"/>
                    <a:pt x="2972" y="5129"/>
                    <a:pt x="2998" y="5156"/>
                  </a:cubicBezTo>
                  <a:cubicBezTo>
                    <a:pt x="4952" y="6119"/>
                    <a:pt x="6183" y="8073"/>
                    <a:pt x="6183" y="10268"/>
                  </a:cubicBezTo>
                  <a:cubicBezTo>
                    <a:pt x="6183" y="12436"/>
                    <a:pt x="4952" y="14390"/>
                    <a:pt x="2998" y="15354"/>
                  </a:cubicBezTo>
                  <a:cubicBezTo>
                    <a:pt x="2972" y="15380"/>
                    <a:pt x="2945" y="15461"/>
                    <a:pt x="2945" y="15487"/>
                  </a:cubicBezTo>
                  <a:cubicBezTo>
                    <a:pt x="2998" y="17334"/>
                    <a:pt x="1847" y="19235"/>
                    <a:pt x="108" y="20278"/>
                  </a:cubicBezTo>
                  <a:cubicBezTo>
                    <a:pt x="81" y="20278"/>
                    <a:pt x="27" y="20305"/>
                    <a:pt x="27" y="20359"/>
                  </a:cubicBezTo>
                  <a:cubicBezTo>
                    <a:pt x="27" y="20412"/>
                    <a:pt x="27" y="20466"/>
                    <a:pt x="81" y="20493"/>
                  </a:cubicBezTo>
                  <a:cubicBezTo>
                    <a:pt x="1821" y="21510"/>
                    <a:pt x="2891" y="23303"/>
                    <a:pt x="2945" y="25310"/>
                  </a:cubicBezTo>
                  <a:cubicBezTo>
                    <a:pt x="2945" y="25364"/>
                    <a:pt x="2972" y="25391"/>
                    <a:pt x="2998" y="25417"/>
                  </a:cubicBezTo>
                  <a:cubicBezTo>
                    <a:pt x="4952" y="26381"/>
                    <a:pt x="6183" y="28362"/>
                    <a:pt x="6183" y="30530"/>
                  </a:cubicBezTo>
                  <a:cubicBezTo>
                    <a:pt x="6183" y="32698"/>
                    <a:pt x="4952" y="34652"/>
                    <a:pt x="2998" y="35642"/>
                  </a:cubicBezTo>
                  <a:cubicBezTo>
                    <a:pt x="2972" y="35642"/>
                    <a:pt x="2945" y="35695"/>
                    <a:pt x="2945" y="35749"/>
                  </a:cubicBezTo>
                  <a:cubicBezTo>
                    <a:pt x="3105" y="37837"/>
                    <a:pt x="1633" y="39630"/>
                    <a:pt x="108" y="40540"/>
                  </a:cubicBezTo>
                  <a:cubicBezTo>
                    <a:pt x="81" y="40540"/>
                    <a:pt x="27" y="40594"/>
                    <a:pt x="27" y="40620"/>
                  </a:cubicBezTo>
                  <a:cubicBezTo>
                    <a:pt x="27" y="40674"/>
                    <a:pt x="27" y="40727"/>
                    <a:pt x="81" y="40754"/>
                  </a:cubicBezTo>
                  <a:cubicBezTo>
                    <a:pt x="1821" y="41771"/>
                    <a:pt x="2945" y="43645"/>
                    <a:pt x="2945" y="45545"/>
                  </a:cubicBezTo>
                  <a:cubicBezTo>
                    <a:pt x="2945" y="45545"/>
                    <a:pt x="2945" y="45545"/>
                    <a:pt x="2945" y="45572"/>
                  </a:cubicBezTo>
                  <a:cubicBezTo>
                    <a:pt x="2945" y="45626"/>
                    <a:pt x="2972" y="45652"/>
                    <a:pt x="2998" y="45679"/>
                  </a:cubicBezTo>
                  <a:cubicBezTo>
                    <a:pt x="4952" y="46669"/>
                    <a:pt x="6183" y="48623"/>
                    <a:pt x="6183" y="50791"/>
                  </a:cubicBezTo>
                  <a:cubicBezTo>
                    <a:pt x="6183" y="52959"/>
                    <a:pt x="4952" y="54913"/>
                    <a:pt x="2998" y="55904"/>
                  </a:cubicBezTo>
                  <a:cubicBezTo>
                    <a:pt x="2972" y="55930"/>
                    <a:pt x="2945" y="55957"/>
                    <a:pt x="2945" y="56011"/>
                  </a:cubicBezTo>
                  <a:cubicBezTo>
                    <a:pt x="2891" y="57991"/>
                    <a:pt x="1847" y="59785"/>
                    <a:pt x="108" y="60802"/>
                  </a:cubicBezTo>
                  <a:cubicBezTo>
                    <a:pt x="81" y="60828"/>
                    <a:pt x="27" y="60855"/>
                    <a:pt x="27" y="60882"/>
                  </a:cubicBezTo>
                  <a:cubicBezTo>
                    <a:pt x="27" y="60935"/>
                    <a:pt x="27" y="60989"/>
                    <a:pt x="81" y="61016"/>
                  </a:cubicBezTo>
                  <a:cubicBezTo>
                    <a:pt x="1821" y="62033"/>
                    <a:pt x="2891" y="63826"/>
                    <a:pt x="2945" y="65834"/>
                  </a:cubicBezTo>
                  <a:cubicBezTo>
                    <a:pt x="2945" y="65887"/>
                    <a:pt x="2972" y="65914"/>
                    <a:pt x="2998" y="65941"/>
                  </a:cubicBezTo>
                  <a:cubicBezTo>
                    <a:pt x="4952" y="66931"/>
                    <a:pt x="6183" y="68885"/>
                    <a:pt x="6183" y="71053"/>
                  </a:cubicBezTo>
                  <a:cubicBezTo>
                    <a:pt x="6183" y="73221"/>
                    <a:pt x="4952" y="75175"/>
                    <a:pt x="2998" y="76165"/>
                  </a:cubicBezTo>
                  <a:cubicBezTo>
                    <a:pt x="2972" y="76192"/>
                    <a:pt x="2945" y="76219"/>
                    <a:pt x="2945" y="76272"/>
                  </a:cubicBezTo>
                  <a:cubicBezTo>
                    <a:pt x="2891" y="78280"/>
                    <a:pt x="1821" y="80073"/>
                    <a:pt x="81" y="81090"/>
                  </a:cubicBezTo>
                  <a:cubicBezTo>
                    <a:pt x="27" y="81117"/>
                    <a:pt x="1" y="81197"/>
                    <a:pt x="54" y="81251"/>
                  </a:cubicBezTo>
                  <a:cubicBezTo>
                    <a:pt x="74" y="81290"/>
                    <a:pt x="122" y="81315"/>
                    <a:pt x="167" y="81315"/>
                  </a:cubicBezTo>
                  <a:cubicBezTo>
                    <a:pt x="184" y="81315"/>
                    <a:pt x="200" y="81311"/>
                    <a:pt x="215" y="81304"/>
                  </a:cubicBezTo>
                  <a:cubicBezTo>
                    <a:pt x="2008" y="80260"/>
                    <a:pt x="3105" y="78413"/>
                    <a:pt x="3186" y="76352"/>
                  </a:cubicBezTo>
                  <a:cubicBezTo>
                    <a:pt x="5193" y="75309"/>
                    <a:pt x="6424" y="73301"/>
                    <a:pt x="6424" y="71053"/>
                  </a:cubicBezTo>
                  <a:cubicBezTo>
                    <a:pt x="6424" y="68805"/>
                    <a:pt x="5193" y="66797"/>
                    <a:pt x="3186" y="65753"/>
                  </a:cubicBezTo>
                  <a:cubicBezTo>
                    <a:pt x="3132" y="63773"/>
                    <a:pt x="2088" y="61979"/>
                    <a:pt x="402" y="60909"/>
                  </a:cubicBezTo>
                  <a:cubicBezTo>
                    <a:pt x="2088" y="59865"/>
                    <a:pt x="3132" y="58072"/>
                    <a:pt x="3186" y="56091"/>
                  </a:cubicBezTo>
                  <a:cubicBezTo>
                    <a:pt x="5193" y="55047"/>
                    <a:pt x="6424" y="53040"/>
                    <a:pt x="6424" y="50791"/>
                  </a:cubicBezTo>
                  <a:cubicBezTo>
                    <a:pt x="6424" y="48543"/>
                    <a:pt x="5193" y="46536"/>
                    <a:pt x="3186" y="45492"/>
                  </a:cubicBezTo>
                  <a:cubicBezTo>
                    <a:pt x="3186" y="43591"/>
                    <a:pt x="2088" y="41718"/>
                    <a:pt x="402" y="40647"/>
                  </a:cubicBezTo>
                  <a:cubicBezTo>
                    <a:pt x="1901" y="39710"/>
                    <a:pt x="3320" y="37890"/>
                    <a:pt x="3186" y="35829"/>
                  </a:cubicBezTo>
                  <a:cubicBezTo>
                    <a:pt x="5193" y="34785"/>
                    <a:pt x="6424" y="32751"/>
                    <a:pt x="6424" y="30530"/>
                  </a:cubicBezTo>
                  <a:cubicBezTo>
                    <a:pt x="6424" y="28281"/>
                    <a:pt x="5193" y="26247"/>
                    <a:pt x="3186" y="25230"/>
                  </a:cubicBezTo>
                  <a:cubicBezTo>
                    <a:pt x="3105" y="23223"/>
                    <a:pt x="2062" y="21429"/>
                    <a:pt x="402" y="20386"/>
                  </a:cubicBezTo>
                  <a:cubicBezTo>
                    <a:pt x="2115" y="19315"/>
                    <a:pt x="3212" y="17415"/>
                    <a:pt x="3186" y="15541"/>
                  </a:cubicBezTo>
                  <a:cubicBezTo>
                    <a:pt x="5193" y="14524"/>
                    <a:pt x="6424" y="12490"/>
                    <a:pt x="6424" y="10268"/>
                  </a:cubicBezTo>
                  <a:cubicBezTo>
                    <a:pt x="6424" y="8020"/>
                    <a:pt x="5193" y="5986"/>
                    <a:pt x="3186" y="4969"/>
                  </a:cubicBezTo>
                  <a:lnTo>
                    <a:pt x="3186" y="4942"/>
                  </a:lnTo>
                  <a:cubicBezTo>
                    <a:pt x="3186" y="3041"/>
                    <a:pt x="2008" y="1061"/>
                    <a:pt x="215" y="17"/>
                  </a:cubicBezTo>
                  <a:cubicBezTo>
                    <a:pt x="195" y="7"/>
                    <a:pt x="172" y="1"/>
                    <a:pt x="1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8"/>
            <p:cNvSpPr/>
            <p:nvPr/>
          </p:nvSpPr>
          <p:spPr>
            <a:xfrm>
              <a:off x="1607850" y="566950"/>
              <a:ext cx="159950" cy="2033000"/>
            </a:xfrm>
            <a:custGeom>
              <a:avLst/>
              <a:gdLst/>
              <a:ahLst/>
              <a:cxnLst/>
              <a:rect l="l" t="t" r="r" b="b"/>
              <a:pathLst>
                <a:path w="6398" h="81320" extrusionOk="0">
                  <a:moveTo>
                    <a:pt x="119" y="1"/>
                  </a:moveTo>
                  <a:cubicBezTo>
                    <a:pt x="81" y="1"/>
                    <a:pt x="44" y="24"/>
                    <a:pt x="27" y="57"/>
                  </a:cubicBezTo>
                  <a:cubicBezTo>
                    <a:pt x="0" y="84"/>
                    <a:pt x="0" y="110"/>
                    <a:pt x="0" y="137"/>
                  </a:cubicBezTo>
                  <a:cubicBezTo>
                    <a:pt x="0" y="164"/>
                    <a:pt x="27" y="217"/>
                    <a:pt x="81" y="244"/>
                  </a:cubicBezTo>
                  <a:cubicBezTo>
                    <a:pt x="1820" y="1261"/>
                    <a:pt x="2944" y="3188"/>
                    <a:pt x="2918" y="5035"/>
                  </a:cubicBezTo>
                  <a:cubicBezTo>
                    <a:pt x="2918" y="5089"/>
                    <a:pt x="2944" y="5142"/>
                    <a:pt x="2998" y="5169"/>
                  </a:cubicBezTo>
                  <a:cubicBezTo>
                    <a:pt x="4952" y="6133"/>
                    <a:pt x="6156" y="8086"/>
                    <a:pt x="6156" y="10255"/>
                  </a:cubicBezTo>
                  <a:cubicBezTo>
                    <a:pt x="6156" y="12449"/>
                    <a:pt x="4952" y="14403"/>
                    <a:pt x="2998" y="15367"/>
                  </a:cubicBezTo>
                  <a:cubicBezTo>
                    <a:pt x="2944" y="15394"/>
                    <a:pt x="2918" y="15447"/>
                    <a:pt x="2918" y="15501"/>
                  </a:cubicBezTo>
                  <a:cubicBezTo>
                    <a:pt x="2971" y="17347"/>
                    <a:pt x="1847" y="19248"/>
                    <a:pt x="81" y="20292"/>
                  </a:cubicBezTo>
                  <a:cubicBezTo>
                    <a:pt x="54" y="20292"/>
                    <a:pt x="27" y="20318"/>
                    <a:pt x="0" y="20372"/>
                  </a:cubicBezTo>
                  <a:cubicBezTo>
                    <a:pt x="0" y="20425"/>
                    <a:pt x="27" y="20479"/>
                    <a:pt x="81" y="20506"/>
                  </a:cubicBezTo>
                  <a:cubicBezTo>
                    <a:pt x="1794" y="21496"/>
                    <a:pt x="2864" y="23316"/>
                    <a:pt x="2918" y="25324"/>
                  </a:cubicBezTo>
                  <a:cubicBezTo>
                    <a:pt x="2918" y="25350"/>
                    <a:pt x="2944" y="25404"/>
                    <a:pt x="2998" y="25431"/>
                  </a:cubicBezTo>
                  <a:cubicBezTo>
                    <a:pt x="4952" y="26394"/>
                    <a:pt x="6156" y="28348"/>
                    <a:pt x="6156" y="30543"/>
                  </a:cubicBezTo>
                  <a:cubicBezTo>
                    <a:pt x="6156" y="32711"/>
                    <a:pt x="4952" y="34665"/>
                    <a:pt x="2998" y="35628"/>
                  </a:cubicBezTo>
                  <a:cubicBezTo>
                    <a:pt x="2944" y="35655"/>
                    <a:pt x="2918" y="35709"/>
                    <a:pt x="2918" y="35762"/>
                  </a:cubicBezTo>
                  <a:cubicBezTo>
                    <a:pt x="3078" y="37823"/>
                    <a:pt x="1633" y="39643"/>
                    <a:pt x="81" y="40553"/>
                  </a:cubicBezTo>
                  <a:cubicBezTo>
                    <a:pt x="54" y="40553"/>
                    <a:pt x="27" y="40580"/>
                    <a:pt x="0" y="40633"/>
                  </a:cubicBezTo>
                  <a:cubicBezTo>
                    <a:pt x="0" y="40687"/>
                    <a:pt x="27" y="40741"/>
                    <a:pt x="81" y="40767"/>
                  </a:cubicBezTo>
                  <a:cubicBezTo>
                    <a:pt x="1820" y="41784"/>
                    <a:pt x="2918" y="43658"/>
                    <a:pt x="2918" y="45532"/>
                  </a:cubicBezTo>
                  <a:cubicBezTo>
                    <a:pt x="2918" y="45558"/>
                    <a:pt x="2918" y="45558"/>
                    <a:pt x="2918" y="45585"/>
                  </a:cubicBezTo>
                  <a:cubicBezTo>
                    <a:pt x="2918" y="45612"/>
                    <a:pt x="2944" y="45665"/>
                    <a:pt x="2998" y="45692"/>
                  </a:cubicBezTo>
                  <a:cubicBezTo>
                    <a:pt x="4952" y="46656"/>
                    <a:pt x="6156" y="48636"/>
                    <a:pt x="6156" y="50804"/>
                  </a:cubicBezTo>
                  <a:cubicBezTo>
                    <a:pt x="6156" y="52972"/>
                    <a:pt x="4952" y="54926"/>
                    <a:pt x="2998" y="55917"/>
                  </a:cubicBezTo>
                  <a:cubicBezTo>
                    <a:pt x="2944" y="55917"/>
                    <a:pt x="2918" y="55970"/>
                    <a:pt x="2918" y="56024"/>
                  </a:cubicBezTo>
                  <a:cubicBezTo>
                    <a:pt x="2864" y="58004"/>
                    <a:pt x="1820" y="59798"/>
                    <a:pt x="81" y="60815"/>
                  </a:cubicBezTo>
                  <a:cubicBezTo>
                    <a:pt x="54" y="60815"/>
                    <a:pt x="27" y="60868"/>
                    <a:pt x="0" y="60895"/>
                  </a:cubicBezTo>
                  <a:cubicBezTo>
                    <a:pt x="0" y="60949"/>
                    <a:pt x="27" y="61002"/>
                    <a:pt x="81" y="61029"/>
                  </a:cubicBezTo>
                  <a:cubicBezTo>
                    <a:pt x="1820" y="62046"/>
                    <a:pt x="2864" y="63839"/>
                    <a:pt x="2918" y="65847"/>
                  </a:cubicBezTo>
                  <a:cubicBezTo>
                    <a:pt x="2918" y="65900"/>
                    <a:pt x="2944" y="65927"/>
                    <a:pt x="2998" y="65954"/>
                  </a:cubicBezTo>
                  <a:cubicBezTo>
                    <a:pt x="4952" y="66944"/>
                    <a:pt x="6156" y="68898"/>
                    <a:pt x="6156" y="71066"/>
                  </a:cubicBezTo>
                  <a:cubicBezTo>
                    <a:pt x="6156" y="73234"/>
                    <a:pt x="4952" y="75188"/>
                    <a:pt x="2998" y="76178"/>
                  </a:cubicBezTo>
                  <a:cubicBezTo>
                    <a:pt x="2944" y="76178"/>
                    <a:pt x="2918" y="76232"/>
                    <a:pt x="2918" y="76285"/>
                  </a:cubicBezTo>
                  <a:cubicBezTo>
                    <a:pt x="2864" y="78266"/>
                    <a:pt x="1820" y="80086"/>
                    <a:pt x="81" y="81076"/>
                  </a:cubicBezTo>
                  <a:cubicBezTo>
                    <a:pt x="27" y="81130"/>
                    <a:pt x="0" y="81183"/>
                    <a:pt x="27" y="81264"/>
                  </a:cubicBezTo>
                  <a:cubicBezTo>
                    <a:pt x="44" y="81297"/>
                    <a:pt x="81" y="81320"/>
                    <a:pt x="119" y="81320"/>
                  </a:cubicBezTo>
                  <a:cubicBezTo>
                    <a:pt x="143" y="81320"/>
                    <a:pt x="167" y="81311"/>
                    <a:pt x="188" y="81290"/>
                  </a:cubicBezTo>
                  <a:cubicBezTo>
                    <a:pt x="1981" y="80273"/>
                    <a:pt x="3105" y="78427"/>
                    <a:pt x="3185" y="76366"/>
                  </a:cubicBezTo>
                  <a:cubicBezTo>
                    <a:pt x="5166" y="75322"/>
                    <a:pt x="6397" y="73314"/>
                    <a:pt x="6397" y="71066"/>
                  </a:cubicBezTo>
                  <a:cubicBezTo>
                    <a:pt x="6397" y="68818"/>
                    <a:pt x="5166" y="66784"/>
                    <a:pt x="3185" y="65766"/>
                  </a:cubicBezTo>
                  <a:cubicBezTo>
                    <a:pt x="3105" y="63786"/>
                    <a:pt x="2061" y="61992"/>
                    <a:pt x="375" y="60922"/>
                  </a:cubicBezTo>
                  <a:cubicBezTo>
                    <a:pt x="2061" y="59878"/>
                    <a:pt x="3105" y="58085"/>
                    <a:pt x="3185" y="56104"/>
                  </a:cubicBezTo>
                  <a:cubicBezTo>
                    <a:pt x="5166" y="55060"/>
                    <a:pt x="6397" y="53053"/>
                    <a:pt x="6397" y="50804"/>
                  </a:cubicBezTo>
                  <a:cubicBezTo>
                    <a:pt x="6397" y="48556"/>
                    <a:pt x="5166" y="46522"/>
                    <a:pt x="3185" y="45505"/>
                  </a:cubicBezTo>
                  <a:cubicBezTo>
                    <a:pt x="3159" y="43604"/>
                    <a:pt x="2061" y="41731"/>
                    <a:pt x="375" y="40660"/>
                  </a:cubicBezTo>
                  <a:cubicBezTo>
                    <a:pt x="1901" y="39723"/>
                    <a:pt x="3292" y="37877"/>
                    <a:pt x="3185" y="35816"/>
                  </a:cubicBezTo>
                  <a:cubicBezTo>
                    <a:pt x="5166" y="34799"/>
                    <a:pt x="6397" y="32764"/>
                    <a:pt x="6397" y="30543"/>
                  </a:cubicBezTo>
                  <a:cubicBezTo>
                    <a:pt x="6397" y="28295"/>
                    <a:pt x="5166" y="26260"/>
                    <a:pt x="3185" y="25243"/>
                  </a:cubicBezTo>
                  <a:cubicBezTo>
                    <a:pt x="3078" y="23236"/>
                    <a:pt x="2061" y="21443"/>
                    <a:pt x="375" y="20399"/>
                  </a:cubicBezTo>
                  <a:cubicBezTo>
                    <a:pt x="2061" y="19328"/>
                    <a:pt x="3185" y="17454"/>
                    <a:pt x="3185" y="15608"/>
                  </a:cubicBezTo>
                  <a:cubicBezTo>
                    <a:pt x="3185" y="15608"/>
                    <a:pt x="3185" y="15581"/>
                    <a:pt x="3185" y="15554"/>
                  </a:cubicBezTo>
                  <a:cubicBezTo>
                    <a:pt x="5166" y="14537"/>
                    <a:pt x="6397" y="12503"/>
                    <a:pt x="6397" y="10255"/>
                  </a:cubicBezTo>
                  <a:cubicBezTo>
                    <a:pt x="6397" y="8033"/>
                    <a:pt x="5166" y="5999"/>
                    <a:pt x="3185" y="4982"/>
                  </a:cubicBezTo>
                  <a:lnTo>
                    <a:pt x="3185" y="4955"/>
                  </a:lnTo>
                  <a:cubicBezTo>
                    <a:pt x="3185" y="3028"/>
                    <a:pt x="1981" y="1074"/>
                    <a:pt x="188" y="30"/>
                  </a:cubicBezTo>
                  <a:cubicBezTo>
                    <a:pt x="167" y="10"/>
                    <a:pt x="143" y="1"/>
                    <a:pt x="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8"/>
            <p:cNvSpPr/>
            <p:nvPr/>
          </p:nvSpPr>
          <p:spPr>
            <a:xfrm>
              <a:off x="1453950" y="818875"/>
              <a:ext cx="160600" cy="2032875"/>
            </a:xfrm>
            <a:custGeom>
              <a:avLst/>
              <a:gdLst/>
              <a:ahLst/>
              <a:cxnLst/>
              <a:rect l="l" t="t" r="r" b="b"/>
              <a:pathLst>
                <a:path w="6424" h="81315" extrusionOk="0">
                  <a:moveTo>
                    <a:pt x="136" y="1"/>
                  </a:moveTo>
                  <a:cubicBezTo>
                    <a:pt x="95" y="1"/>
                    <a:pt x="61" y="20"/>
                    <a:pt x="27" y="70"/>
                  </a:cubicBezTo>
                  <a:cubicBezTo>
                    <a:pt x="27" y="70"/>
                    <a:pt x="27" y="97"/>
                    <a:pt x="27" y="124"/>
                  </a:cubicBezTo>
                  <a:cubicBezTo>
                    <a:pt x="27" y="178"/>
                    <a:pt x="27" y="204"/>
                    <a:pt x="80" y="231"/>
                  </a:cubicBezTo>
                  <a:cubicBezTo>
                    <a:pt x="1820" y="1248"/>
                    <a:pt x="2971" y="3175"/>
                    <a:pt x="2944" y="5022"/>
                  </a:cubicBezTo>
                  <a:cubicBezTo>
                    <a:pt x="2944" y="5076"/>
                    <a:pt x="2971" y="5129"/>
                    <a:pt x="2998" y="5156"/>
                  </a:cubicBezTo>
                  <a:cubicBezTo>
                    <a:pt x="4952" y="6119"/>
                    <a:pt x="6156" y="8073"/>
                    <a:pt x="6156" y="10268"/>
                  </a:cubicBezTo>
                  <a:cubicBezTo>
                    <a:pt x="6156" y="12436"/>
                    <a:pt x="4952" y="14390"/>
                    <a:pt x="2998" y="15354"/>
                  </a:cubicBezTo>
                  <a:cubicBezTo>
                    <a:pt x="2971" y="15380"/>
                    <a:pt x="2944" y="15434"/>
                    <a:pt x="2944" y="15487"/>
                  </a:cubicBezTo>
                  <a:cubicBezTo>
                    <a:pt x="2944" y="15514"/>
                    <a:pt x="2944" y="15568"/>
                    <a:pt x="2944" y="15595"/>
                  </a:cubicBezTo>
                  <a:cubicBezTo>
                    <a:pt x="2944" y="17415"/>
                    <a:pt x="1820" y="19261"/>
                    <a:pt x="107" y="20278"/>
                  </a:cubicBezTo>
                  <a:cubicBezTo>
                    <a:pt x="54" y="20278"/>
                    <a:pt x="27" y="20305"/>
                    <a:pt x="27" y="20359"/>
                  </a:cubicBezTo>
                  <a:cubicBezTo>
                    <a:pt x="0" y="20412"/>
                    <a:pt x="27" y="20466"/>
                    <a:pt x="80" y="20493"/>
                  </a:cubicBezTo>
                  <a:cubicBezTo>
                    <a:pt x="1793" y="21510"/>
                    <a:pt x="2864" y="23303"/>
                    <a:pt x="2944" y="25310"/>
                  </a:cubicBezTo>
                  <a:cubicBezTo>
                    <a:pt x="2944" y="25364"/>
                    <a:pt x="2971" y="25391"/>
                    <a:pt x="2998" y="25417"/>
                  </a:cubicBezTo>
                  <a:cubicBezTo>
                    <a:pt x="4952" y="26381"/>
                    <a:pt x="6156" y="28362"/>
                    <a:pt x="6156" y="30530"/>
                  </a:cubicBezTo>
                  <a:cubicBezTo>
                    <a:pt x="6156" y="32698"/>
                    <a:pt x="4952" y="34652"/>
                    <a:pt x="2998" y="35642"/>
                  </a:cubicBezTo>
                  <a:cubicBezTo>
                    <a:pt x="2944" y="35642"/>
                    <a:pt x="2918" y="35695"/>
                    <a:pt x="2944" y="35749"/>
                  </a:cubicBezTo>
                  <a:cubicBezTo>
                    <a:pt x="3105" y="37837"/>
                    <a:pt x="1633" y="39630"/>
                    <a:pt x="107" y="40540"/>
                  </a:cubicBezTo>
                  <a:cubicBezTo>
                    <a:pt x="54" y="40540"/>
                    <a:pt x="27" y="40594"/>
                    <a:pt x="27" y="40620"/>
                  </a:cubicBezTo>
                  <a:cubicBezTo>
                    <a:pt x="0" y="40674"/>
                    <a:pt x="27" y="40727"/>
                    <a:pt x="80" y="40754"/>
                  </a:cubicBezTo>
                  <a:cubicBezTo>
                    <a:pt x="1820" y="41771"/>
                    <a:pt x="2944" y="43645"/>
                    <a:pt x="2944" y="45545"/>
                  </a:cubicBezTo>
                  <a:cubicBezTo>
                    <a:pt x="2944" y="45545"/>
                    <a:pt x="2944" y="45572"/>
                    <a:pt x="2944" y="45572"/>
                  </a:cubicBezTo>
                  <a:cubicBezTo>
                    <a:pt x="2944" y="45626"/>
                    <a:pt x="2971" y="45652"/>
                    <a:pt x="2998" y="45679"/>
                  </a:cubicBezTo>
                  <a:cubicBezTo>
                    <a:pt x="4952" y="46669"/>
                    <a:pt x="6156" y="48623"/>
                    <a:pt x="6156" y="50791"/>
                  </a:cubicBezTo>
                  <a:cubicBezTo>
                    <a:pt x="6156" y="52959"/>
                    <a:pt x="4952" y="54913"/>
                    <a:pt x="2998" y="55904"/>
                  </a:cubicBezTo>
                  <a:cubicBezTo>
                    <a:pt x="2971" y="55930"/>
                    <a:pt x="2944" y="55957"/>
                    <a:pt x="2944" y="56011"/>
                  </a:cubicBezTo>
                  <a:cubicBezTo>
                    <a:pt x="2891" y="57991"/>
                    <a:pt x="1820" y="59785"/>
                    <a:pt x="107" y="60802"/>
                  </a:cubicBezTo>
                  <a:cubicBezTo>
                    <a:pt x="54" y="60828"/>
                    <a:pt x="27" y="60855"/>
                    <a:pt x="27" y="60882"/>
                  </a:cubicBezTo>
                  <a:cubicBezTo>
                    <a:pt x="0" y="60935"/>
                    <a:pt x="27" y="60989"/>
                    <a:pt x="80" y="61016"/>
                  </a:cubicBezTo>
                  <a:cubicBezTo>
                    <a:pt x="1820" y="62033"/>
                    <a:pt x="2891" y="63826"/>
                    <a:pt x="2944" y="65834"/>
                  </a:cubicBezTo>
                  <a:cubicBezTo>
                    <a:pt x="2944" y="65887"/>
                    <a:pt x="2971" y="65914"/>
                    <a:pt x="2998" y="65941"/>
                  </a:cubicBezTo>
                  <a:cubicBezTo>
                    <a:pt x="4952" y="66931"/>
                    <a:pt x="6156" y="68885"/>
                    <a:pt x="6156" y="71053"/>
                  </a:cubicBezTo>
                  <a:cubicBezTo>
                    <a:pt x="6156" y="73221"/>
                    <a:pt x="4952" y="75175"/>
                    <a:pt x="2998" y="76165"/>
                  </a:cubicBezTo>
                  <a:cubicBezTo>
                    <a:pt x="2971" y="76192"/>
                    <a:pt x="2944" y="76219"/>
                    <a:pt x="2944" y="76272"/>
                  </a:cubicBezTo>
                  <a:cubicBezTo>
                    <a:pt x="2891" y="78280"/>
                    <a:pt x="1820" y="80073"/>
                    <a:pt x="80" y="81090"/>
                  </a:cubicBezTo>
                  <a:cubicBezTo>
                    <a:pt x="27" y="81117"/>
                    <a:pt x="0" y="81197"/>
                    <a:pt x="27" y="81251"/>
                  </a:cubicBezTo>
                  <a:cubicBezTo>
                    <a:pt x="66" y="81290"/>
                    <a:pt x="120" y="81315"/>
                    <a:pt x="167" y="81315"/>
                  </a:cubicBezTo>
                  <a:cubicBezTo>
                    <a:pt x="184" y="81315"/>
                    <a:pt x="200" y="81311"/>
                    <a:pt x="214" y="81304"/>
                  </a:cubicBezTo>
                  <a:cubicBezTo>
                    <a:pt x="2008" y="80260"/>
                    <a:pt x="3105" y="78413"/>
                    <a:pt x="3185" y="76352"/>
                  </a:cubicBezTo>
                  <a:cubicBezTo>
                    <a:pt x="5166" y="75309"/>
                    <a:pt x="6424" y="73301"/>
                    <a:pt x="6424" y="71053"/>
                  </a:cubicBezTo>
                  <a:cubicBezTo>
                    <a:pt x="6424" y="68805"/>
                    <a:pt x="5166" y="66797"/>
                    <a:pt x="3185" y="65753"/>
                  </a:cubicBezTo>
                  <a:cubicBezTo>
                    <a:pt x="3105" y="63773"/>
                    <a:pt x="2061" y="61979"/>
                    <a:pt x="375" y="60909"/>
                  </a:cubicBezTo>
                  <a:cubicBezTo>
                    <a:pt x="2061" y="59865"/>
                    <a:pt x="3105" y="58072"/>
                    <a:pt x="3185" y="56091"/>
                  </a:cubicBezTo>
                  <a:cubicBezTo>
                    <a:pt x="5166" y="55047"/>
                    <a:pt x="6424" y="53040"/>
                    <a:pt x="6424" y="50791"/>
                  </a:cubicBezTo>
                  <a:cubicBezTo>
                    <a:pt x="6424" y="48543"/>
                    <a:pt x="5193" y="46536"/>
                    <a:pt x="3185" y="45492"/>
                  </a:cubicBezTo>
                  <a:cubicBezTo>
                    <a:pt x="3159" y="43591"/>
                    <a:pt x="2088" y="41718"/>
                    <a:pt x="375" y="40647"/>
                  </a:cubicBezTo>
                  <a:cubicBezTo>
                    <a:pt x="1901" y="39710"/>
                    <a:pt x="3319" y="37890"/>
                    <a:pt x="3185" y="35829"/>
                  </a:cubicBezTo>
                  <a:cubicBezTo>
                    <a:pt x="5193" y="34785"/>
                    <a:pt x="6424" y="32751"/>
                    <a:pt x="6424" y="30530"/>
                  </a:cubicBezTo>
                  <a:cubicBezTo>
                    <a:pt x="6424" y="28281"/>
                    <a:pt x="5166" y="26247"/>
                    <a:pt x="3185" y="25230"/>
                  </a:cubicBezTo>
                  <a:cubicBezTo>
                    <a:pt x="3105" y="23223"/>
                    <a:pt x="2061" y="21429"/>
                    <a:pt x="375" y="20386"/>
                  </a:cubicBezTo>
                  <a:cubicBezTo>
                    <a:pt x="2088" y="19315"/>
                    <a:pt x="3185" y="17441"/>
                    <a:pt x="3185" y="15595"/>
                  </a:cubicBezTo>
                  <a:cubicBezTo>
                    <a:pt x="3185" y="15595"/>
                    <a:pt x="3185" y="15568"/>
                    <a:pt x="3185" y="15541"/>
                  </a:cubicBezTo>
                  <a:cubicBezTo>
                    <a:pt x="5193" y="14524"/>
                    <a:pt x="6424" y="12490"/>
                    <a:pt x="6424" y="10268"/>
                  </a:cubicBezTo>
                  <a:cubicBezTo>
                    <a:pt x="6424" y="8020"/>
                    <a:pt x="5193" y="5986"/>
                    <a:pt x="3185" y="4969"/>
                  </a:cubicBezTo>
                  <a:cubicBezTo>
                    <a:pt x="3185" y="3041"/>
                    <a:pt x="2008" y="1061"/>
                    <a:pt x="214" y="17"/>
                  </a:cubicBezTo>
                  <a:cubicBezTo>
                    <a:pt x="185" y="7"/>
                    <a:pt x="159" y="1"/>
                    <a:pt x="1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8"/>
            <p:cNvSpPr/>
            <p:nvPr/>
          </p:nvSpPr>
          <p:spPr>
            <a:xfrm>
              <a:off x="1300050" y="566950"/>
              <a:ext cx="160600" cy="2033000"/>
            </a:xfrm>
            <a:custGeom>
              <a:avLst/>
              <a:gdLst/>
              <a:ahLst/>
              <a:cxnLst/>
              <a:rect l="l" t="t" r="r" b="b"/>
              <a:pathLst>
                <a:path w="6424" h="81320" extrusionOk="0">
                  <a:moveTo>
                    <a:pt x="146" y="1"/>
                  </a:moveTo>
                  <a:cubicBezTo>
                    <a:pt x="107" y="1"/>
                    <a:pt x="70" y="24"/>
                    <a:pt x="54" y="57"/>
                  </a:cubicBezTo>
                  <a:cubicBezTo>
                    <a:pt x="27" y="84"/>
                    <a:pt x="27" y="110"/>
                    <a:pt x="27" y="137"/>
                  </a:cubicBezTo>
                  <a:cubicBezTo>
                    <a:pt x="27" y="164"/>
                    <a:pt x="54" y="217"/>
                    <a:pt x="80" y="244"/>
                  </a:cubicBezTo>
                  <a:cubicBezTo>
                    <a:pt x="1820" y="1261"/>
                    <a:pt x="2971" y="3188"/>
                    <a:pt x="2944" y="5035"/>
                  </a:cubicBezTo>
                  <a:cubicBezTo>
                    <a:pt x="2944" y="5089"/>
                    <a:pt x="2971" y="5142"/>
                    <a:pt x="3025" y="5169"/>
                  </a:cubicBezTo>
                  <a:cubicBezTo>
                    <a:pt x="4952" y="6133"/>
                    <a:pt x="6183" y="8086"/>
                    <a:pt x="6183" y="10255"/>
                  </a:cubicBezTo>
                  <a:cubicBezTo>
                    <a:pt x="6183" y="12449"/>
                    <a:pt x="4952" y="14403"/>
                    <a:pt x="3025" y="15367"/>
                  </a:cubicBezTo>
                  <a:cubicBezTo>
                    <a:pt x="2971" y="15394"/>
                    <a:pt x="2944" y="15447"/>
                    <a:pt x="2944" y="15501"/>
                  </a:cubicBezTo>
                  <a:cubicBezTo>
                    <a:pt x="2998" y="17321"/>
                    <a:pt x="1847" y="19248"/>
                    <a:pt x="107" y="20292"/>
                  </a:cubicBezTo>
                  <a:cubicBezTo>
                    <a:pt x="80" y="20292"/>
                    <a:pt x="54" y="20318"/>
                    <a:pt x="27" y="20372"/>
                  </a:cubicBezTo>
                  <a:cubicBezTo>
                    <a:pt x="27" y="20425"/>
                    <a:pt x="27" y="20479"/>
                    <a:pt x="80" y="20506"/>
                  </a:cubicBezTo>
                  <a:cubicBezTo>
                    <a:pt x="1820" y="21496"/>
                    <a:pt x="2891" y="23316"/>
                    <a:pt x="2944" y="25324"/>
                  </a:cubicBezTo>
                  <a:cubicBezTo>
                    <a:pt x="2944" y="25350"/>
                    <a:pt x="2971" y="25404"/>
                    <a:pt x="3025" y="25431"/>
                  </a:cubicBezTo>
                  <a:cubicBezTo>
                    <a:pt x="4952" y="26394"/>
                    <a:pt x="6183" y="28348"/>
                    <a:pt x="6183" y="30543"/>
                  </a:cubicBezTo>
                  <a:cubicBezTo>
                    <a:pt x="6183" y="32711"/>
                    <a:pt x="4952" y="34665"/>
                    <a:pt x="3025" y="35628"/>
                  </a:cubicBezTo>
                  <a:cubicBezTo>
                    <a:pt x="2971" y="35655"/>
                    <a:pt x="2944" y="35709"/>
                    <a:pt x="2944" y="35762"/>
                  </a:cubicBezTo>
                  <a:cubicBezTo>
                    <a:pt x="3105" y="37823"/>
                    <a:pt x="1633" y="39643"/>
                    <a:pt x="107" y="40553"/>
                  </a:cubicBezTo>
                  <a:cubicBezTo>
                    <a:pt x="80" y="40553"/>
                    <a:pt x="54" y="40580"/>
                    <a:pt x="27" y="40633"/>
                  </a:cubicBezTo>
                  <a:cubicBezTo>
                    <a:pt x="27" y="40687"/>
                    <a:pt x="27" y="40741"/>
                    <a:pt x="80" y="40767"/>
                  </a:cubicBezTo>
                  <a:cubicBezTo>
                    <a:pt x="1820" y="41784"/>
                    <a:pt x="2944" y="43658"/>
                    <a:pt x="2944" y="45532"/>
                  </a:cubicBezTo>
                  <a:cubicBezTo>
                    <a:pt x="2944" y="45558"/>
                    <a:pt x="2944" y="45558"/>
                    <a:pt x="2944" y="45585"/>
                  </a:cubicBezTo>
                  <a:cubicBezTo>
                    <a:pt x="2944" y="45612"/>
                    <a:pt x="2971" y="45665"/>
                    <a:pt x="3025" y="45692"/>
                  </a:cubicBezTo>
                  <a:cubicBezTo>
                    <a:pt x="4952" y="46656"/>
                    <a:pt x="6183" y="48636"/>
                    <a:pt x="6183" y="50804"/>
                  </a:cubicBezTo>
                  <a:cubicBezTo>
                    <a:pt x="6183" y="52972"/>
                    <a:pt x="4952" y="54926"/>
                    <a:pt x="3025" y="55917"/>
                  </a:cubicBezTo>
                  <a:cubicBezTo>
                    <a:pt x="2971" y="55917"/>
                    <a:pt x="2944" y="55970"/>
                    <a:pt x="2944" y="56024"/>
                  </a:cubicBezTo>
                  <a:cubicBezTo>
                    <a:pt x="2891" y="58004"/>
                    <a:pt x="1847" y="59798"/>
                    <a:pt x="107" y="60815"/>
                  </a:cubicBezTo>
                  <a:cubicBezTo>
                    <a:pt x="80" y="60815"/>
                    <a:pt x="54" y="60868"/>
                    <a:pt x="27" y="60895"/>
                  </a:cubicBezTo>
                  <a:cubicBezTo>
                    <a:pt x="27" y="60949"/>
                    <a:pt x="27" y="61002"/>
                    <a:pt x="80" y="61029"/>
                  </a:cubicBezTo>
                  <a:cubicBezTo>
                    <a:pt x="1820" y="62046"/>
                    <a:pt x="2891" y="63839"/>
                    <a:pt x="2944" y="65847"/>
                  </a:cubicBezTo>
                  <a:cubicBezTo>
                    <a:pt x="2944" y="65900"/>
                    <a:pt x="2971" y="65927"/>
                    <a:pt x="3025" y="65954"/>
                  </a:cubicBezTo>
                  <a:cubicBezTo>
                    <a:pt x="4952" y="66944"/>
                    <a:pt x="6183" y="68898"/>
                    <a:pt x="6183" y="71066"/>
                  </a:cubicBezTo>
                  <a:cubicBezTo>
                    <a:pt x="6183" y="73234"/>
                    <a:pt x="4952" y="75188"/>
                    <a:pt x="3025" y="76178"/>
                  </a:cubicBezTo>
                  <a:cubicBezTo>
                    <a:pt x="2971" y="76178"/>
                    <a:pt x="2944" y="76232"/>
                    <a:pt x="2944" y="76285"/>
                  </a:cubicBezTo>
                  <a:cubicBezTo>
                    <a:pt x="2891" y="78266"/>
                    <a:pt x="1820" y="80086"/>
                    <a:pt x="80" y="81076"/>
                  </a:cubicBezTo>
                  <a:cubicBezTo>
                    <a:pt x="27" y="81130"/>
                    <a:pt x="0" y="81183"/>
                    <a:pt x="54" y="81264"/>
                  </a:cubicBezTo>
                  <a:cubicBezTo>
                    <a:pt x="70" y="81297"/>
                    <a:pt x="107" y="81320"/>
                    <a:pt x="146" y="81320"/>
                  </a:cubicBezTo>
                  <a:cubicBezTo>
                    <a:pt x="169" y="81320"/>
                    <a:pt x="194" y="81311"/>
                    <a:pt x="214" y="81290"/>
                  </a:cubicBezTo>
                  <a:cubicBezTo>
                    <a:pt x="2007" y="80273"/>
                    <a:pt x="3105" y="78427"/>
                    <a:pt x="3185" y="76366"/>
                  </a:cubicBezTo>
                  <a:cubicBezTo>
                    <a:pt x="5193" y="75322"/>
                    <a:pt x="6424" y="73314"/>
                    <a:pt x="6424" y="71066"/>
                  </a:cubicBezTo>
                  <a:cubicBezTo>
                    <a:pt x="6424" y="68818"/>
                    <a:pt x="5193" y="66784"/>
                    <a:pt x="3185" y="65766"/>
                  </a:cubicBezTo>
                  <a:cubicBezTo>
                    <a:pt x="3132" y="63786"/>
                    <a:pt x="2088" y="61992"/>
                    <a:pt x="402" y="60922"/>
                  </a:cubicBezTo>
                  <a:cubicBezTo>
                    <a:pt x="2088" y="59878"/>
                    <a:pt x="3132" y="58085"/>
                    <a:pt x="3185" y="56104"/>
                  </a:cubicBezTo>
                  <a:cubicBezTo>
                    <a:pt x="5193" y="55060"/>
                    <a:pt x="6424" y="53053"/>
                    <a:pt x="6424" y="50804"/>
                  </a:cubicBezTo>
                  <a:cubicBezTo>
                    <a:pt x="6424" y="48556"/>
                    <a:pt x="5193" y="46522"/>
                    <a:pt x="3185" y="45505"/>
                  </a:cubicBezTo>
                  <a:cubicBezTo>
                    <a:pt x="3185" y="43604"/>
                    <a:pt x="2088" y="41731"/>
                    <a:pt x="402" y="40660"/>
                  </a:cubicBezTo>
                  <a:cubicBezTo>
                    <a:pt x="1927" y="39723"/>
                    <a:pt x="3319" y="37903"/>
                    <a:pt x="3212" y="35816"/>
                  </a:cubicBezTo>
                  <a:cubicBezTo>
                    <a:pt x="5193" y="34799"/>
                    <a:pt x="6424" y="32764"/>
                    <a:pt x="6424" y="30543"/>
                  </a:cubicBezTo>
                  <a:cubicBezTo>
                    <a:pt x="6424" y="28295"/>
                    <a:pt x="5193" y="26260"/>
                    <a:pt x="3185" y="25243"/>
                  </a:cubicBezTo>
                  <a:cubicBezTo>
                    <a:pt x="3105" y="23236"/>
                    <a:pt x="2061" y="21443"/>
                    <a:pt x="402" y="20399"/>
                  </a:cubicBezTo>
                  <a:cubicBezTo>
                    <a:pt x="2088" y="19328"/>
                    <a:pt x="3185" y="17454"/>
                    <a:pt x="3185" y="15608"/>
                  </a:cubicBezTo>
                  <a:cubicBezTo>
                    <a:pt x="3185" y="15608"/>
                    <a:pt x="3185" y="15581"/>
                    <a:pt x="3185" y="15554"/>
                  </a:cubicBezTo>
                  <a:cubicBezTo>
                    <a:pt x="5193" y="14537"/>
                    <a:pt x="6424" y="12503"/>
                    <a:pt x="6424" y="10255"/>
                  </a:cubicBezTo>
                  <a:cubicBezTo>
                    <a:pt x="6424" y="8033"/>
                    <a:pt x="5193" y="5999"/>
                    <a:pt x="3185" y="4982"/>
                  </a:cubicBezTo>
                  <a:lnTo>
                    <a:pt x="3185" y="4955"/>
                  </a:lnTo>
                  <a:cubicBezTo>
                    <a:pt x="3185" y="3028"/>
                    <a:pt x="2007" y="1074"/>
                    <a:pt x="214" y="30"/>
                  </a:cubicBezTo>
                  <a:cubicBezTo>
                    <a:pt x="194" y="10"/>
                    <a:pt x="169" y="1"/>
                    <a:pt x="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8"/>
            <p:cNvSpPr/>
            <p:nvPr/>
          </p:nvSpPr>
          <p:spPr>
            <a:xfrm>
              <a:off x="1146800" y="818875"/>
              <a:ext cx="159950" cy="2032875"/>
            </a:xfrm>
            <a:custGeom>
              <a:avLst/>
              <a:gdLst/>
              <a:ahLst/>
              <a:cxnLst/>
              <a:rect l="l" t="t" r="r" b="b"/>
              <a:pathLst>
                <a:path w="6398" h="81315" extrusionOk="0">
                  <a:moveTo>
                    <a:pt x="123" y="1"/>
                  </a:moveTo>
                  <a:cubicBezTo>
                    <a:pt x="83" y="1"/>
                    <a:pt x="44" y="20"/>
                    <a:pt x="28" y="70"/>
                  </a:cubicBezTo>
                  <a:cubicBezTo>
                    <a:pt x="28" y="70"/>
                    <a:pt x="1" y="97"/>
                    <a:pt x="1" y="124"/>
                  </a:cubicBezTo>
                  <a:cubicBezTo>
                    <a:pt x="1" y="178"/>
                    <a:pt x="28" y="204"/>
                    <a:pt x="81" y="231"/>
                  </a:cubicBezTo>
                  <a:cubicBezTo>
                    <a:pt x="1821" y="1248"/>
                    <a:pt x="2972" y="3175"/>
                    <a:pt x="2918" y="5022"/>
                  </a:cubicBezTo>
                  <a:cubicBezTo>
                    <a:pt x="2918" y="5076"/>
                    <a:pt x="2945" y="5129"/>
                    <a:pt x="2998" y="5156"/>
                  </a:cubicBezTo>
                  <a:cubicBezTo>
                    <a:pt x="4952" y="6119"/>
                    <a:pt x="6157" y="8073"/>
                    <a:pt x="6157" y="10268"/>
                  </a:cubicBezTo>
                  <a:cubicBezTo>
                    <a:pt x="6157" y="12436"/>
                    <a:pt x="4952" y="14390"/>
                    <a:pt x="2998" y="15354"/>
                  </a:cubicBezTo>
                  <a:cubicBezTo>
                    <a:pt x="2945" y="15380"/>
                    <a:pt x="2918" y="15434"/>
                    <a:pt x="2918" y="15487"/>
                  </a:cubicBezTo>
                  <a:cubicBezTo>
                    <a:pt x="2998" y="17334"/>
                    <a:pt x="1848" y="19235"/>
                    <a:pt x="81" y="20278"/>
                  </a:cubicBezTo>
                  <a:cubicBezTo>
                    <a:pt x="54" y="20278"/>
                    <a:pt x="28" y="20305"/>
                    <a:pt x="1" y="20359"/>
                  </a:cubicBezTo>
                  <a:cubicBezTo>
                    <a:pt x="1" y="20412"/>
                    <a:pt x="28" y="20466"/>
                    <a:pt x="81" y="20493"/>
                  </a:cubicBezTo>
                  <a:cubicBezTo>
                    <a:pt x="1794" y="21510"/>
                    <a:pt x="2865" y="23303"/>
                    <a:pt x="2918" y="25310"/>
                  </a:cubicBezTo>
                  <a:cubicBezTo>
                    <a:pt x="2918" y="25364"/>
                    <a:pt x="2945" y="25391"/>
                    <a:pt x="2998" y="25417"/>
                  </a:cubicBezTo>
                  <a:cubicBezTo>
                    <a:pt x="4952" y="26381"/>
                    <a:pt x="6157" y="28362"/>
                    <a:pt x="6157" y="30530"/>
                  </a:cubicBezTo>
                  <a:cubicBezTo>
                    <a:pt x="6157" y="32698"/>
                    <a:pt x="4952" y="34652"/>
                    <a:pt x="2998" y="35642"/>
                  </a:cubicBezTo>
                  <a:cubicBezTo>
                    <a:pt x="2945" y="35642"/>
                    <a:pt x="2918" y="35695"/>
                    <a:pt x="2918" y="35749"/>
                  </a:cubicBezTo>
                  <a:cubicBezTo>
                    <a:pt x="3079" y="37837"/>
                    <a:pt x="1633" y="39630"/>
                    <a:pt x="81" y="40540"/>
                  </a:cubicBezTo>
                  <a:cubicBezTo>
                    <a:pt x="54" y="40540"/>
                    <a:pt x="28" y="40594"/>
                    <a:pt x="1" y="40620"/>
                  </a:cubicBezTo>
                  <a:cubicBezTo>
                    <a:pt x="1" y="40674"/>
                    <a:pt x="28" y="40727"/>
                    <a:pt x="81" y="40754"/>
                  </a:cubicBezTo>
                  <a:cubicBezTo>
                    <a:pt x="1821" y="41771"/>
                    <a:pt x="2918" y="43645"/>
                    <a:pt x="2918" y="45545"/>
                  </a:cubicBezTo>
                  <a:cubicBezTo>
                    <a:pt x="2918" y="45545"/>
                    <a:pt x="2918" y="45545"/>
                    <a:pt x="2918" y="45572"/>
                  </a:cubicBezTo>
                  <a:cubicBezTo>
                    <a:pt x="2918" y="45626"/>
                    <a:pt x="2945" y="45652"/>
                    <a:pt x="2998" y="45679"/>
                  </a:cubicBezTo>
                  <a:cubicBezTo>
                    <a:pt x="4952" y="46669"/>
                    <a:pt x="6157" y="48623"/>
                    <a:pt x="6157" y="50791"/>
                  </a:cubicBezTo>
                  <a:cubicBezTo>
                    <a:pt x="6157" y="52959"/>
                    <a:pt x="4952" y="54913"/>
                    <a:pt x="2998" y="55904"/>
                  </a:cubicBezTo>
                  <a:cubicBezTo>
                    <a:pt x="2945" y="55930"/>
                    <a:pt x="2918" y="55957"/>
                    <a:pt x="2918" y="56011"/>
                  </a:cubicBezTo>
                  <a:cubicBezTo>
                    <a:pt x="2891" y="57991"/>
                    <a:pt x="1821" y="59785"/>
                    <a:pt x="81" y="60802"/>
                  </a:cubicBezTo>
                  <a:cubicBezTo>
                    <a:pt x="54" y="60828"/>
                    <a:pt x="28" y="60855"/>
                    <a:pt x="1" y="60882"/>
                  </a:cubicBezTo>
                  <a:cubicBezTo>
                    <a:pt x="1" y="60935"/>
                    <a:pt x="28" y="60989"/>
                    <a:pt x="81" y="61016"/>
                  </a:cubicBezTo>
                  <a:cubicBezTo>
                    <a:pt x="1821" y="62033"/>
                    <a:pt x="2891" y="63826"/>
                    <a:pt x="2918" y="65834"/>
                  </a:cubicBezTo>
                  <a:cubicBezTo>
                    <a:pt x="2918" y="65887"/>
                    <a:pt x="2945" y="65914"/>
                    <a:pt x="2998" y="65941"/>
                  </a:cubicBezTo>
                  <a:cubicBezTo>
                    <a:pt x="4952" y="66931"/>
                    <a:pt x="6157" y="68885"/>
                    <a:pt x="6157" y="71053"/>
                  </a:cubicBezTo>
                  <a:cubicBezTo>
                    <a:pt x="6157" y="73221"/>
                    <a:pt x="4952" y="75175"/>
                    <a:pt x="2998" y="76165"/>
                  </a:cubicBezTo>
                  <a:cubicBezTo>
                    <a:pt x="2945" y="76192"/>
                    <a:pt x="2918" y="76219"/>
                    <a:pt x="2918" y="76272"/>
                  </a:cubicBezTo>
                  <a:cubicBezTo>
                    <a:pt x="2891" y="78280"/>
                    <a:pt x="1821" y="80073"/>
                    <a:pt x="81" y="81090"/>
                  </a:cubicBezTo>
                  <a:cubicBezTo>
                    <a:pt x="28" y="81117"/>
                    <a:pt x="1" y="81197"/>
                    <a:pt x="28" y="81251"/>
                  </a:cubicBezTo>
                  <a:cubicBezTo>
                    <a:pt x="47" y="81290"/>
                    <a:pt x="95" y="81315"/>
                    <a:pt x="151" y="81315"/>
                  </a:cubicBezTo>
                  <a:cubicBezTo>
                    <a:pt x="172" y="81315"/>
                    <a:pt x="193" y="81311"/>
                    <a:pt x="215" y="81304"/>
                  </a:cubicBezTo>
                  <a:cubicBezTo>
                    <a:pt x="1981" y="80260"/>
                    <a:pt x="3106" y="78413"/>
                    <a:pt x="3186" y="76352"/>
                  </a:cubicBezTo>
                  <a:cubicBezTo>
                    <a:pt x="5167" y="75309"/>
                    <a:pt x="6398" y="73301"/>
                    <a:pt x="6398" y="71053"/>
                  </a:cubicBezTo>
                  <a:cubicBezTo>
                    <a:pt x="6398" y="68805"/>
                    <a:pt x="5167" y="66797"/>
                    <a:pt x="3186" y="65753"/>
                  </a:cubicBezTo>
                  <a:cubicBezTo>
                    <a:pt x="3106" y="63773"/>
                    <a:pt x="2062" y="61979"/>
                    <a:pt x="375" y="60909"/>
                  </a:cubicBezTo>
                  <a:cubicBezTo>
                    <a:pt x="2062" y="59865"/>
                    <a:pt x="3106" y="58072"/>
                    <a:pt x="3186" y="56091"/>
                  </a:cubicBezTo>
                  <a:cubicBezTo>
                    <a:pt x="5167" y="55047"/>
                    <a:pt x="6398" y="53040"/>
                    <a:pt x="6398" y="50791"/>
                  </a:cubicBezTo>
                  <a:cubicBezTo>
                    <a:pt x="6398" y="48543"/>
                    <a:pt x="5167" y="46536"/>
                    <a:pt x="3186" y="45492"/>
                  </a:cubicBezTo>
                  <a:cubicBezTo>
                    <a:pt x="3159" y="43591"/>
                    <a:pt x="2088" y="41718"/>
                    <a:pt x="375" y="40647"/>
                  </a:cubicBezTo>
                  <a:cubicBezTo>
                    <a:pt x="1901" y="39710"/>
                    <a:pt x="3293" y="37890"/>
                    <a:pt x="3186" y="35829"/>
                  </a:cubicBezTo>
                  <a:cubicBezTo>
                    <a:pt x="5167" y="34785"/>
                    <a:pt x="6398" y="32751"/>
                    <a:pt x="6398" y="30530"/>
                  </a:cubicBezTo>
                  <a:cubicBezTo>
                    <a:pt x="6398" y="28281"/>
                    <a:pt x="5167" y="26247"/>
                    <a:pt x="3186" y="25230"/>
                  </a:cubicBezTo>
                  <a:cubicBezTo>
                    <a:pt x="3079" y="23223"/>
                    <a:pt x="2062" y="21429"/>
                    <a:pt x="375" y="20386"/>
                  </a:cubicBezTo>
                  <a:cubicBezTo>
                    <a:pt x="2088" y="19315"/>
                    <a:pt x="3186" y="17415"/>
                    <a:pt x="3186" y="15541"/>
                  </a:cubicBezTo>
                  <a:cubicBezTo>
                    <a:pt x="5167" y="14524"/>
                    <a:pt x="6398" y="12490"/>
                    <a:pt x="6398" y="10268"/>
                  </a:cubicBezTo>
                  <a:cubicBezTo>
                    <a:pt x="6398" y="8020"/>
                    <a:pt x="5167" y="5986"/>
                    <a:pt x="3186" y="4969"/>
                  </a:cubicBezTo>
                  <a:lnTo>
                    <a:pt x="3186" y="4942"/>
                  </a:lnTo>
                  <a:cubicBezTo>
                    <a:pt x="3186" y="3041"/>
                    <a:pt x="1981" y="1061"/>
                    <a:pt x="188" y="17"/>
                  </a:cubicBezTo>
                  <a:cubicBezTo>
                    <a:pt x="169" y="7"/>
                    <a:pt x="145" y="1"/>
                    <a:pt x="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8"/>
            <p:cNvSpPr/>
            <p:nvPr/>
          </p:nvSpPr>
          <p:spPr>
            <a:xfrm>
              <a:off x="992900" y="566950"/>
              <a:ext cx="160625" cy="2033000"/>
            </a:xfrm>
            <a:custGeom>
              <a:avLst/>
              <a:gdLst/>
              <a:ahLst/>
              <a:cxnLst/>
              <a:rect l="l" t="t" r="r" b="b"/>
              <a:pathLst>
                <a:path w="6425" h="81320" extrusionOk="0">
                  <a:moveTo>
                    <a:pt x="145" y="1"/>
                  </a:moveTo>
                  <a:cubicBezTo>
                    <a:pt x="104" y="1"/>
                    <a:pt x="60" y="24"/>
                    <a:pt x="27" y="57"/>
                  </a:cubicBezTo>
                  <a:cubicBezTo>
                    <a:pt x="27" y="84"/>
                    <a:pt x="27" y="110"/>
                    <a:pt x="27" y="137"/>
                  </a:cubicBezTo>
                  <a:cubicBezTo>
                    <a:pt x="27" y="164"/>
                    <a:pt x="54" y="217"/>
                    <a:pt x="81" y="244"/>
                  </a:cubicBezTo>
                  <a:cubicBezTo>
                    <a:pt x="1821" y="1261"/>
                    <a:pt x="2972" y="3188"/>
                    <a:pt x="2945" y="5035"/>
                  </a:cubicBezTo>
                  <a:cubicBezTo>
                    <a:pt x="2945" y="5089"/>
                    <a:pt x="2972" y="5142"/>
                    <a:pt x="2998" y="5169"/>
                  </a:cubicBezTo>
                  <a:cubicBezTo>
                    <a:pt x="4952" y="6133"/>
                    <a:pt x="6157" y="8086"/>
                    <a:pt x="6157" y="10255"/>
                  </a:cubicBezTo>
                  <a:cubicBezTo>
                    <a:pt x="6157" y="12449"/>
                    <a:pt x="4952" y="14403"/>
                    <a:pt x="2998" y="15367"/>
                  </a:cubicBezTo>
                  <a:cubicBezTo>
                    <a:pt x="2972" y="15394"/>
                    <a:pt x="2945" y="15447"/>
                    <a:pt x="2945" y="15501"/>
                  </a:cubicBezTo>
                  <a:cubicBezTo>
                    <a:pt x="2998" y="17347"/>
                    <a:pt x="1847" y="19248"/>
                    <a:pt x="108" y="20292"/>
                  </a:cubicBezTo>
                  <a:cubicBezTo>
                    <a:pt x="54" y="20292"/>
                    <a:pt x="27" y="20318"/>
                    <a:pt x="27" y="20372"/>
                  </a:cubicBezTo>
                  <a:cubicBezTo>
                    <a:pt x="1" y="20425"/>
                    <a:pt x="27" y="20479"/>
                    <a:pt x="81" y="20506"/>
                  </a:cubicBezTo>
                  <a:cubicBezTo>
                    <a:pt x="1794" y="21496"/>
                    <a:pt x="2865" y="23289"/>
                    <a:pt x="2945" y="25324"/>
                  </a:cubicBezTo>
                  <a:cubicBezTo>
                    <a:pt x="2945" y="25350"/>
                    <a:pt x="2972" y="25404"/>
                    <a:pt x="2998" y="25431"/>
                  </a:cubicBezTo>
                  <a:cubicBezTo>
                    <a:pt x="4952" y="26394"/>
                    <a:pt x="6157" y="28348"/>
                    <a:pt x="6157" y="30543"/>
                  </a:cubicBezTo>
                  <a:cubicBezTo>
                    <a:pt x="6157" y="32711"/>
                    <a:pt x="4952" y="34665"/>
                    <a:pt x="2998" y="35628"/>
                  </a:cubicBezTo>
                  <a:cubicBezTo>
                    <a:pt x="2972" y="35655"/>
                    <a:pt x="2945" y="35709"/>
                    <a:pt x="2945" y="35762"/>
                  </a:cubicBezTo>
                  <a:cubicBezTo>
                    <a:pt x="3105" y="37823"/>
                    <a:pt x="1633" y="39643"/>
                    <a:pt x="108" y="40553"/>
                  </a:cubicBezTo>
                  <a:cubicBezTo>
                    <a:pt x="54" y="40553"/>
                    <a:pt x="27" y="40580"/>
                    <a:pt x="27" y="40633"/>
                  </a:cubicBezTo>
                  <a:cubicBezTo>
                    <a:pt x="1" y="40687"/>
                    <a:pt x="27" y="40741"/>
                    <a:pt x="81" y="40767"/>
                  </a:cubicBezTo>
                  <a:cubicBezTo>
                    <a:pt x="1821" y="41784"/>
                    <a:pt x="2945" y="43658"/>
                    <a:pt x="2945" y="45532"/>
                  </a:cubicBezTo>
                  <a:cubicBezTo>
                    <a:pt x="2945" y="45558"/>
                    <a:pt x="2945" y="45558"/>
                    <a:pt x="2945" y="45585"/>
                  </a:cubicBezTo>
                  <a:cubicBezTo>
                    <a:pt x="2945" y="45612"/>
                    <a:pt x="2972" y="45665"/>
                    <a:pt x="2998" y="45692"/>
                  </a:cubicBezTo>
                  <a:cubicBezTo>
                    <a:pt x="4952" y="46656"/>
                    <a:pt x="6157" y="48636"/>
                    <a:pt x="6157" y="50804"/>
                  </a:cubicBezTo>
                  <a:cubicBezTo>
                    <a:pt x="6157" y="52972"/>
                    <a:pt x="4952" y="54926"/>
                    <a:pt x="2998" y="55917"/>
                  </a:cubicBezTo>
                  <a:cubicBezTo>
                    <a:pt x="2972" y="55917"/>
                    <a:pt x="2945" y="55970"/>
                    <a:pt x="2945" y="56024"/>
                  </a:cubicBezTo>
                  <a:cubicBezTo>
                    <a:pt x="2891" y="58004"/>
                    <a:pt x="1821" y="59798"/>
                    <a:pt x="108" y="60815"/>
                  </a:cubicBezTo>
                  <a:cubicBezTo>
                    <a:pt x="54" y="60815"/>
                    <a:pt x="27" y="60868"/>
                    <a:pt x="27" y="60895"/>
                  </a:cubicBezTo>
                  <a:cubicBezTo>
                    <a:pt x="1" y="60949"/>
                    <a:pt x="27" y="61002"/>
                    <a:pt x="81" y="61029"/>
                  </a:cubicBezTo>
                  <a:cubicBezTo>
                    <a:pt x="1821" y="62046"/>
                    <a:pt x="2891" y="63839"/>
                    <a:pt x="2945" y="65847"/>
                  </a:cubicBezTo>
                  <a:cubicBezTo>
                    <a:pt x="2945" y="65900"/>
                    <a:pt x="2972" y="65927"/>
                    <a:pt x="2998" y="65954"/>
                  </a:cubicBezTo>
                  <a:cubicBezTo>
                    <a:pt x="4952" y="66944"/>
                    <a:pt x="6157" y="68898"/>
                    <a:pt x="6157" y="71066"/>
                  </a:cubicBezTo>
                  <a:cubicBezTo>
                    <a:pt x="6157" y="73234"/>
                    <a:pt x="4952" y="75188"/>
                    <a:pt x="2998" y="76178"/>
                  </a:cubicBezTo>
                  <a:cubicBezTo>
                    <a:pt x="2972" y="76178"/>
                    <a:pt x="2945" y="76232"/>
                    <a:pt x="2945" y="76285"/>
                  </a:cubicBezTo>
                  <a:cubicBezTo>
                    <a:pt x="2891" y="78266"/>
                    <a:pt x="1821" y="80086"/>
                    <a:pt x="81" y="81076"/>
                  </a:cubicBezTo>
                  <a:cubicBezTo>
                    <a:pt x="27" y="81130"/>
                    <a:pt x="1" y="81183"/>
                    <a:pt x="27" y="81264"/>
                  </a:cubicBezTo>
                  <a:cubicBezTo>
                    <a:pt x="60" y="81297"/>
                    <a:pt x="104" y="81320"/>
                    <a:pt x="145" y="81320"/>
                  </a:cubicBezTo>
                  <a:cubicBezTo>
                    <a:pt x="170" y="81320"/>
                    <a:pt x="194" y="81311"/>
                    <a:pt x="215" y="81290"/>
                  </a:cubicBezTo>
                  <a:cubicBezTo>
                    <a:pt x="2008" y="80273"/>
                    <a:pt x="3105" y="78427"/>
                    <a:pt x="3186" y="76366"/>
                  </a:cubicBezTo>
                  <a:cubicBezTo>
                    <a:pt x="5193" y="75322"/>
                    <a:pt x="6424" y="73314"/>
                    <a:pt x="6424" y="71066"/>
                  </a:cubicBezTo>
                  <a:cubicBezTo>
                    <a:pt x="6424" y="68818"/>
                    <a:pt x="5193" y="66784"/>
                    <a:pt x="3186" y="65766"/>
                  </a:cubicBezTo>
                  <a:cubicBezTo>
                    <a:pt x="3105" y="63786"/>
                    <a:pt x="2088" y="61992"/>
                    <a:pt x="402" y="60922"/>
                  </a:cubicBezTo>
                  <a:cubicBezTo>
                    <a:pt x="2088" y="59878"/>
                    <a:pt x="3105" y="58085"/>
                    <a:pt x="3186" y="56104"/>
                  </a:cubicBezTo>
                  <a:cubicBezTo>
                    <a:pt x="5193" y="55060"/>
                    <a:pt x="6424" y="53053"/>
                    <a:pt x="6424" y="50804"/>
                  </a:cubicBezTo>
                  <a:cubicBezTo>
                    <a:pt x="6424" y="48556"/>
                    <a:pt x="5193" y="46522"/>
                    <a:pt x="3186" y="45505"/>
                  </a:cubicBezTo>
                  <a:cubicBezTo>
                    <a:pt x="3159" y="43604"/>
                    <a:pt x="2088" y="41731"/>
                    <a:pt x="402" y="40660"/>
                  </a:cubicBezTo>
                  <a:cubicBezTo>
                    <a:pt x="1901" y="39723"/>
                    <a:pt x="3320" y="37877"/>
                    <a:pt x="3186" y="35816"/>
                  </a:cubicBezTo>
                  <a:cubicBezTo>
                    <a:pt x="5193" y="34799"/>
                    <a:pt x="6424" y="32764"/>
                    <a:pt x="6424" y="30543"/>
                  </a:cubicBezTo>
                  <a:cubicBezTo>
                    <a:pt x="6424" y="28295"/>
                    <a:pt x="5193" y="26260"/>
                    <a:pt x="3186" y="25243"/>
                  </a:cubicBezTo>
                  <a:cubicBezTo>
                    <a:pt x="3105" y="23236"/>
                    <a:pt x="2062" y="21443"/>
                    <a:pt x="402" y="20399"/>
                  </a:cubicBezTo>
                  <a:cubicBezTo>
                    <a:pt x="2088" y="19328"/>
                    <a:pt x="3186" y="17454"/>
                    <a:pt x="3186" y="15608"/>
                  </a:cubicBezTo>
                  <a:cubicBezTo>
                    <a:pt x="3186" y="15608"/>
                    <a:pt x="3186" y="15581"/>
                    <a:pt x="3186" y="15554"/>
                  </a:cubicBezTo>
                  <a:cubicBezTo>
                    <a:pt x="5193" y="14537"/>
                    <a:pt x="6424" y="12503"/>
                    <a:pt x="6424" y="10255"/>
                  </a:cubicBezTo>
                  <a:cubicBezTo>
                    <a:pt x="6424" y="8033"/>
                    <a:pt x="5193" y="5999"/>
                    <a:pt x="3186" y="4982"/>
                  </a:cubicBezTo>
                  <a:lnTo>
                    <a:pt x="3186" y="4955"/>
                  </a:lnTo>
                  <a:cubicBezTo>
                    <a:pt x="3186" y="3028"/>
                    <a:pt x="2008" y="1074"/>
                    <a:pt x="215" y="30"/>
                  </a:cubicBezTo>
                  <a:cubicBezTo>
                    <a:pt x="194" y="10"/>
                    <a:pt x="170" y="1"/>
                    <a:pt x="1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8"/>
            <p:cNvSpPr/>
            <p:nvPr/>
          </p:nvSpPr>
          <p:spPr>
            <a:xfrm>
              <a:off x="839675" y="818875"/>
              <a:ext cx="159950" cy="2032875"/>
            </a:xfrm>
            <a:custGeom>
              <a:avLst/>
              <a:gdLst/>
              <a:ahLst/>
              <a:cxnLst/>
              <a:rect l="l" t="t" r="r" b="b"/>
              <a:pathLst>
                <a:path w="6398" h="81315" extrusionOk="0">
                  <a:moveTo>
                    <a:pt x="122" y="1"/>
                  </a:moveTo>
                  <a:cubicBezTo>
                    <a:pt x="83" y="1"/>
                    <a:pt x="44" y="20"/>
                    <a:pt x="27" y="70"/>
                  </a:cubicBezTo>
                  <a:cubicBezTo>
                    <a:pt x="0" y="70"/>
                    <a:pt x="0" y="97"/>
                    <a:pt x="0" y="124"/>
                  </a:cubicBezTo>
                  <a:cubicBezTo>
                    <a:pt x="0" y="178"/>
                    <a:pt x="27" y="204"/>
                    <a:pt x="54" y="231"/>
                  </a:cubicBezTo>
                  <a:cubicBezTo>
                    <a:pt x="1794" y="1248"/>
                    <a:pt x="2971" y="3175"/>
                    <a:pt x="2918" y="5022"/>
                  </a:cubicBezTo>
                  <a:cubicBezTo>
                    <a:pt x="2918" y="5076"/>
                    <a:pt x="2945" y="5129"/>
                    <a:pt x="2998" y="5156"/>
                  </a:cubicBezTo>
                  <a:cubicBezTo>
                    <a:pt x="4925" y="6119"/>
                    <a:pt x="6156" y="8073"/>
                    <a:pt x="6156" y="10268"/>
                  </a:cubicBezTo>
                  <a:cubicBezTo>
                    <a:pt x="6156" y="12436"/>
                    <a:pt x="4925" y="14390"/>
                    <a:pt x="2998" y="15354"/>
                  </a:cubicBezTo>
                  <a:cubicBezTo>
                    <a:pt x="2945" y="15380"/>
                    <a:pt x="2918" y="15434"/>
                    <a:pt x="2918" y="15487"/>
                  </a:cubicBezTo>
                  <a:cubicBezTo>
                    <a:pt x="2971" y="17334"/>
                    <a:pt x="1847" y="19235"/>
                    <a:pt x="81" y="20278"/>
                  </a:cubicBezTo>
                  <a:cubicBezTo>
                    <a:pt x="54" y="20278"/>
                    <a:pt x="27" y="20305"/>
                    <a:pt x="0" y="20359"/>
                  </a:cubicBezTo>
                  <a:cubicBezTo>
                    <a:pt x="0" y="20412"/>
                    <a:pt x="27" y="20466"/>
                    <a:pt x="54" y="20493"/>
                  </a:cubicBezTo>
                  <a:cubicBezTo>
                    <a:pt x="1794" y="21510"/>
                    <a:pt x="2864" y="23303"/>
                    <a:pt x="2918" y="25310"/>
                  </a:cubicBezTo>
                  <a:cubicBezTo>
                    <a:pt x="2918" y="25364"/>
                    <a:pt x="2945" y="25391"/>
                    <a:pt x="2998" y="25417"/>
                  </a:cubicBezTo>
                  <a:cubicBezTo>
                    <a:pt x="4925" y="26381"/>
                    <a:pt x="6156" y="28362"/>
                    <a:pt x="6156" y="30530"/>
                  </a:cubicBezTo>
                  <a:cubicBezTo>
                    <a:pt x="6156" y="32698"/>
                    <a:pt x="4925" y="34652"/>
                    <a:pt x="2998" y="35642"/>
                  </a:cubicBezTo>
                  <a:cubicBezTo>
                    <a:pt x="2945" y="35642"/>
                    <a:pt x="2918" y="35695"/>
                    <a:pt x="2918" y="35749"/>
                  </a:cubicBezTo>
                  <a:cubicBezTo>
                    <a:pt x="3078" y="37837"/>
                    <a:pt x="1606" y="39630"/>
                    <a:pt x="81" y="40540"/>
                  </a:cubicBezTo>
                  <a:cubicBezTo>
                    <a:pt x="54" y="40540"/>
                    <a:pt x="27" y="40594"/>
                    <a:pt x="0" y="40620"/>
                  </a:cubicBezTo>
                  <a:cubicBezTo>
                    <a:pt x="0" y="40674"/>
                    <a:pt x="27" y="40727"/>
                    <a:pt x="54" y="40754"/>
                  </a:cubicBezTo>
                  <a:cubicBezTo>
                    <a:pt x="1794" y="41771"/>
                    <a:pt x="2918" y="43645"/>
                    <a:pt x="2918" y="45545"/>
                  </a:cubicBezTo>
                  <a:cubicBezTo>
                    <a:pt x="2918" y="45545"/>
                    <a:pt x="2918" y="45545"/>
                    <a:pt x="2918" y="45572"/>
                  </a:cubicBezTo>
                  <a:cubicBezTo>
                    <a:pt x="2918" y="45626"/>
                    <a:pt x="2945" y="45652"/>
                    <a:pt x="2998" y="45679"/>
                  </a:cubicBezTo>
                  <a:cubicBezTo>
                    <a:pt x="4925" y="46669"/>
                    <a:pt x="6156" y="48623"/>
                    <a:pt x="6156" y="50791"/>
                  </a:cubicBezTo>
                  <a:cubicBezTo>
                    <a:pt x="6156" y="52959"/>
                    <a:pt x="4925" y="54913"/>
                    <a:pt x="2998" y="55904"/>
                  </a:cubicBezTo>
                  <a:cubicBezTo>
                    <a:pt x="2945" y="55930"/>
                    <a:pt x="2918" y="55957"/>
                    <a:pt x="2918" y="56011"/>
                  </a:cubicBezTo>
                  <a:cubicBezTo>
                    <a:pt x="2864" y="57991"/>
                    <a:pt x="1820" y="59785"/>
                    <a:pt x="81" y="60802"/>
                  </a:cubicBezTo>
                  <a:cubicBezTo>
                    <a:pt x="54" y="60828"/>
                    <a:pt x="27" y="60855"/>
                    <a:pt x="0" y="60882"/>
                  </a:cubicBezTo>
                  <a:cubicBezTo>
                    <a:pt x="0" y="60935"/>
                    <a:pt x="27" y="60989"/>
                    <a:pt x="54" y="61016"/>
                  </a:cubicBezTo>
                  <a:cubicBezTo>
                    <a:pt x="1794" y="62033"/>
                    <a:pt x="2864" y="63826"/>
                    <a:pt x="2918" y="65834"/>
                  </a:cubicBezTo>
                  <a:cubicBezTo>
                    <a:pt x="2918" y="65887"/>
                    <a:pt x="2945" y="65914"/>
                    <a:pt x="2998" y="65941"/>
                  </a:cubicBezTo>
                  <a:cubicBezTo>
                    <a:pt x="4925" y="66931"/>
                    <a:pt x="6156" y="68885"/>
                    <a:pt x="6156" y="71053"/>
                  </a:cubicBezTo>
                  <a:cubicBezTo>
                    <a:pt x="6156" y="73221"/>
                    <a:pt x="4925" y="75175"/>
                    <a:pt x="2998" y="76165"/>
                  </a:cubicBezTo>
                  <a:cubicBezTo>
                    <a:pt x="2945" y="76192"/>
                    <a:pt x="2918" y="76219"/>
                    <a:pt x="2918" y="76272"/>
                  </a:cubicBezTo>
                  <a:cubicBezTo>
                    <a:pt x="2864" y="78280"/>
                    <a:pt x="1794" y="80073"/>
                    <a:pt x="81" y="81090"/>
                  </a:cubicBezTo>
                  <a:cubicBezTo>
                    <a:pt x="0" y="81117"/>
                    <a:pt x="0" y="81197"/>
                    <a:pt x="27" y="81251"/>
                  </a:cubicBezTo>
                  <a:cubicBezTo>
                    <a:pt x="47" y="81290"/>
                    <a:pt x="95" y="81315"/>
                    <a:pt x="140" y="81315"/>
                  </a:cubicBezTo>
                  <a:cubicBezTo>
                    <a:pt x="157" y="81315"/>
                    <a:pt x="173" y="81311"/>
                    <a:pt x="188" y="81304"/>
                  </a:cubicBezTo>
                  <a:cubicBezTo>
                    <a:pt x="1981" y="80260"/>
                    <a:pt x="3105" y="78413"/>
                    <a:pt x="3159" y="76352"/>
                  </a:cubicBezTo>
                  <a:cubicBezTo>
                    <a:pt x="5166" y="75309"/>
                    <a:pt x="6397" y="73301"/>
                    <a:pt x="6397" y="71053"/>
                  </a:cubicBezTo>
                  <a:cubicBezTo>
                    <a:pt x="6397" y="68805"/>
                    <a:pt x="5166" y="66797"/>
                    <a:pt x="3159" y="65753"/>
                  </a:cubicBezTo>
                  <a:cubicBezTo>
                    <a:pt x="3105" y="63773"/>
                    <a:pt x="2061" y="61979"/>
                    <a:pt x="375" y="60909"/>
                  </a:cubicBezTo>
                  <a:cubicBezTo>
                    <a:pt x="2061" y="59865"/>
                    <a:pt x="3105" y="58072"/>
                    <a:pt x="3159" y="56091"/>
                  </a:cubicBezTo>
                  <a:cubicBezTo>
                    <a:pt x="5166" y="55047"/>
                    <a:pt x="6397" y="53040"/>
                    <a:pt x="6397" y="50791"/>
                  </a:cubicBezTo>
                  <a:cubicBezTo>
                    <a:pt x="6397" y="48543"/>
                    <a:pt x="5166" y="46536"/>
                    <a:pt x="3159" y="45492"/>
                  </a:cubicBezTo>
                  <a:cubicBezTo>
                    <a:pt x="3159" y="43591"/>
                    <a:pt x="2061" y="41718"/>
                    <a:pt x="375" y="40647"/>
                  </a:cubicBezTo>
                  <a:cubicBezTo>
                    <a:pt x="1901" y="39710"/>
                    <a:pt x="3292" y="37890"/>
                    <a:pt x="3185" y="35829"/>
                  </a:cubicBezTo>
                  <a:cubicBezTo>
                    <a:pt x="5166" y="34785"/>
                    <a:pt x="6397" y="32751"/>
                    <a:pt x="6397" y="30530"/>
                  </a:cubicBezTo>
                  <a:cubicBezTo>
                    <a:pt x="6397" y="28281"/>
                    <a:pt x="5166" y="26247"/>
                    <a:pt x="3159" y="25230"/>
                  </a:cubicBezTo>
                  <a:cubicBezTo>
                    <a:pt x="3078" y="23223"/>
                    <a:pt x="2035" y="21429"/>
                    <a:pt x="375" y="20386"/>
                  </a:cubicBezTo>
                  <a:cubicBezTo>
                    <a:pt x="2061" y="19315"/>
                    <a:pt x="3159" y="17441"/>
                    <a:pt x="3159" y="15595"/>
                  </a:cubicBezTo>
                  <a:cubicBezTo>
                    <a:pt x="3159" y="15595"/>
                    <a:pt x="3159" y="15568"/>
                    <a:pt x="3159" y="15541"/>
                  </a:cubicBezTo>
                  <a:cubicBezTo>
                    <a:pt x="5166" y="14524"/>
                    <a:pt x="6397" y="12490"/>
                    <a:pt x="6397" y="10268"/>
                  </a:cubicBezTo>
                  <a:cubicBezTo>
                    <a:pt x="6397" y="8020"/>
                    <a:pt x="5166" y="5986"/>
                    <a:pt x="3159" y="4969"/>
                  </a:cubicBezTo>
                  <a:lnTo>
                    <a:pt x="3159" y="4942"/>
                  </a:lnTo>
                  <a:cubicBezTo>
                    <a:pt x="3159" y="3041"/>
                    <a:pt x="1981" y="1061"/>
                    <a:pt x="188" y="17"/>
                  </a:cubicBezTo>
                  <a:cubicBezTo>
                    <a:pt x="168" y="7"/>
                    <a:pt x="145" y="1"/>
                    <a:pt x="1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8"/>
            <p:cNvSpPr/>
            <p:nvPr/>
          </p:nvSpPr>
          <p:spPr>
            <a:xfrm>
              <a:off x="685775" y="566950"/>
              <a:ext cx="159950" cy="2033000"/>
            </a:xfrm>
            <a:custGeom>
              <a:avLst/>
              <a:gdLst/>
              <a:ahLst/>
              <a:cxnLst/>
              <a:rect l="l" t="t" r="r" b="b"/>
              <a:pathLst>
                <a:path w="6398" h="81320" extrusionOk="0">
                  <a:moveTo>
                    <a:pt x="119" y="1"/>
                  </a:moveTo>
                  <a:cubicBezTo>
                    <a:pt x="81" y="1"/>
                    <a:pt x="44" y="24"/>
                    <a:pt x="27" y="57"/>
                  </a:cubicBezTo>
                  <a:cubicBezTo>
                    <a:pt x="27" y="84"/>
                    <a:pt x="0" y="110"/>
                    <a:pt x="0" y="137"/>
                  </a:cubicBezTo>
                  <a:cubicBezTo>
                    <a:pt x="0" y="164"/>
                    <a:pt x="27" y="217"/>
                    <a:pt x="81" y="244"/>
                  </a:cubicBezTo>
                  <a:cubicBezTo>
                    <a:pt x="1820" y="1261"/>
                    <a:pt x="2944" y="3188"/>
                    <a:pt x="2918" y="5035"/>
                  </a:cubicBezTo>
                  <a:cubicBezTo>
                    <a:pt x="2918" y="5089"/>
                    <a:pt x="2944" y="5142"/>
                    <a:pt x="2998" y="5169"/>
                  </a:cubicBezTo>
                  <a:cubicBezTo>
                    <a:pt x="4952" y="6133"/>
                    <a:pt x="6156" y="8086"/>
                    <a:pt x="6156" y="10255"/>
                  </a:cubicBezTo>
                  <a:cubicBezTo>
                    <a:pt x="6156" y="12449"/>
                    <a:pt x="4952" y="14403"/>
                    <a:pt x="2998" y="15367"/>
                  </a:cubicBezTo>
                  <a:cubicBezTo>
                    <a:pt x="2944" y="15394"/>
                    <a:pt x="2918" y="15447"/>
                    <a:pt x="2918" y="15501"/>
                  </a:cubicBezTo>
                  <a:cubicBezTo>
                    <a:pt x="2998" y="17347"/>
                    <a:pt x="1847" y="19248"/>
                    <a:pt x="81" y="20292"/>
                  </a:cubicBezTo>
                  <a:cubicBezTo>
                    <a:pt x="54" y="20292"/>
                    <a:pt x="27" y="20318"/>
                    <a:pt x="27" y="20372"/>
                  </a:cubicBezTo>
                  <a:cubicBezTo>
                    <a:pt x="0" y="20425"/>
                    <a:pt x="27" y="20479"/>
                    <a:pt x="81" y="20506"/>
                  </a:cubicBezTo>
                  <a:cubicBezTo>
                    <a:pt x="1794" y="21496"/>
                    <a:pt x="2864" y="23316"/>
                    <a:pt x="2918" y="25324"/>
                  </a:cubicBezTo>
                  <a:cubicBezTo>
                    <a:pt x="2918" y="25350"/>
                    <a:pt x="2944" y="25404"/>
                    <a:pt x="2998" y="25431"/>
                  </a:cubicBezTo>
                  <a:cubicBezTo>
                    <a:pt x="4952" y="26394"/>
                    <a:pt x="6156" y="28348"/>
                    <a:pt x="6156" y="30543"/>
                  </a:cubicBezTo>
                  <a:cubicBezTo>
                    <a:pt x="6156" y="32711"/>
                    <a:pt x="4952" y="34665"/>
                    <a:pt x="2998" y="35628"/>
                  </a:cubicBezTo>
                  <a:cubicBezTo>
                    <a:pt x="2944" y="35655"/>
                    <a:pt x="2918" y="35709"/>
                    <a:pt x="2918" y="35762"/>
                  </a:cubicBezTo>
                  <a:cubicBezTo>
                    <a:pt x="3078" y="37823"/>
                    <a:pt x="1633" y="39643"/>
                    <a:pt x="81" y="40553"/>
                  </a:cubicBezTo>
                  <a:cubicBezTo>
                    <a:pt x="54" y="40553"/>
                    <a:pt x="27" y="40580"/>
                    <a:pt x="27" y="40633"/>
                  </a:cubicBezTo>
                  <a:cubicBezTo>
                    <a:pt x="0" y="40687"/>
                    <a:pt x="27" y="40741"/>
                    <a:pt x="81" y="40767"/>
                  </a:cubicBezTo>
                  <a:cubicBezTo>
                    <a:pt x="1820" y="41784"/>
                    <a:pt x="2918" y="43658"/>
                    <a:pt x="2918" y="45532"/>
                  </a:cubicBezTo>
                  <a:cubicBezTo>
                    <a:pt x="2918" y="45558"/>
                    <a:pt x="2918" y="45558"/>
                    <a:pt x="2918" y="45585"/>
                  </a:cubicBezTo>
                  <a:cubicBezTo>
                    <a:pt x="2918" y="45612"/>
                    <a:pt x="2944" y="45665"/>
                    <a:pt x="2998" y="45692"/>
                  </a:cubicBezTo>
                  <a:cubicBezTo>
                    <a:pt x="4952" y="46656"/>
                    <a:pt x="6156" y="48636"/>
                    <a:pt x="6156" y="50804"/>
                  </a:cubicBezTo>
                  <a:cubicBezTo>
                    <a:pt x="6156" y="52972"/>
                    <a:pt x="4952" y="54926"/>
                    <a:pt x="2998" y="55917"/>
                  </a:cubicBezTo>
                  <a:cubicBezTo>
                    <a:pt x="2944" y="55917"/>
                    <a:pt x="2918" y="55970"/>
                    <a:pt x="2918" y="56024"/>
                  </a:cubicBezTo>
                  <a:cubicBezTo>
                    <a:pt x="2891" y="58004"/>
                    <a:pt x="1820" y="59798"/>
                    <a:pt x="81" y="60815"/>
                  </a:cubicBezTo>
                  <a:cubicBezTo>
                    <a:pt x="54" y="60815"/>
                    <a:pt x="27" y="60868"/>
                    <a:pt x="27" y="60895"/>
                  </a:cubicBezTo>
                  <a:cubicBezTo>
                    <a:pt x="0" y="60949"/>
                    <a:pt x="27" y="61002"/>
                    <a:pt x="81" y="61029"/>
                  </a:cubicBezTo>
                  <a:cubicBezTo>
                    <a:pt x="1820" y="62046"/>
                    <a:pt x="2891" y="63839"/>
                    <a:pt x="2918" y="65847"/>
                  </a:cubicBezTo>
                  <a:cubicBezTo>
                    <a:pt x="2918" y="65900"/>
                    <a:pt x="2944" y="65927"/>
                    <a:pt x="2998" y="65954"/>
                  </a:cubicBezTo>
                  <a:cubicBezTo>
                    <a:pt x="4952" y="66944"/>
                    <a:pt x="6156" y="68898"/>
                    <a:pt x="6156" y="71066"/>
                  </a:cubicBezTo>
                  <a:cubicBezTo>
                    <a:pt x="6156" y="73234"/>
                    <a:pt x="4952" y="75188"/>
                    <a:pt x="2998" y="76178"/>
                  </a:cubicBezTo>
                  <a:cubicBezTo>
                    <a:pt x="2944" y="76178"/>
                    <a:pt x="2918" y="76232"/>
                    <a:pt x="2918" y="76285"/>
                  </a:cubicBezTo>
                  <a:cubicBezTo>
                    <a:pt x="2891" y="78293"/>
                    <a:pt x="1820" y="80086"/>
                    <a:pt x="81" y="81076"/>
                  </a:cubicBezTo>
                  <a:cubicBezTo>
                    <a:pt x="27" y="81130"/>
                    <a:pt x="0" y="81183"/>
                    <a:pt x="27" y="81264"/>
                  </a:cubicBezTo>
                  <a:cubicBezTo>
                    <a:pt x="60" y="81297"/>
                    <a:pt x="93" y="81320"/>
                    <a:pt x="133" y="81320"/>
                  </a:cubicBezTo>
                  <a:cubicBezTo>
                    <a:pt x="157" y="81320"/>
                    <a:pt x="184" y="81311"/>
                    <a:pt x="214" y="81290"/>
                  </a:cubicBezTo>
                  <a:cubicBezTo>
                    <a:pt x="2008" y="80273"/>
                    <a:pt x="3105" y="78427"/>
                    <a:pt x="3185" y="76366"/>
                  </a:cubicBezTo>
                  <a:cubicBezTo>
                    <a:pt x="5166" y="75322"/>
                    <a:pt x="6397" y="73314"/>
                    <a:pt x="6397" y="71066"/>
                  </a:cubicBezTo>
                  <a:cubicBezTo>
                    <a:pt x="6397" y="68818"/>
                    <a:pt x="5166" y="66784"/>
                    <a:pt x="3185" y="65766"/>
                  </a:cubicBezTo>
                  <a:cubicBezTo>
                    <a:pt x="3105" y="63786"/>
                    <a:pt x="2061" y="61992"/>
                    <a:pt x="375" y="60922"/>
                  </a:cubicBezTo>
                  <a:cubicBezTo>
                    <a:pt x="2061" y="59878"/>
                    <a:pt x="3105" y="58085"/>
                    <a:pt x="3185" y="56104"/>
                  </a:cubicBezTo>
                  <a:cubicBezTo>
                    <a:pt x="5166" y="55060"/>
                    <a:pt x="6397" y="53053"/>
                    <a:pt x="6397" y="50804"/>
                  </a:cubicBezTo>
                  <a:cubicBezTo>
                    <a:pt x="6397" y="48556"/>
                    <a:pt x="5166" y="46522"/>
                    <a:pt x="3185" y="45505"/>
                  </a:cubicBezTo>
                  <a:cubicBezTo>
                    <a:pt x="3159" y="43604"/>
                    <a:pt x="2088" y="41731"/>
                    <a:pt x="375" y="40660"/>
                  </a:cubicBezTo>
                  <a:cubicBezTo>
                    <a:pt x="1901" y="39723"/>
                    <a:pt x="3292" y="37903"/>
                    <a:pt x="3185" y="35816"/>
                  </a:cubicBezTo>
                  <a:cubicBezTo>
                    <a:pt x="5166" y="34799"/>
                    <a:pt x="6397" y="32764"/>
                    <a:pt x="6397" y="30543"/>
                  </a:cubicBezTo>
                  <a:cubicBezTo>
                    <a:pt x="6397" y="28295"/>
                    <a:pt x="5166" y="26260"/>
                    <a:pt x="3185" y="25243"/>
                  </a:cubicBezTo>
                  <a:cubicBezTo>
                    <a:pt x="3078" y="23236"/>
                    <a:pt x="2061" y="21443"/>
                    <a:pt x="375" y="20399"/>
                  </a:cubicBezTo>
                  <a:cubicBezTo>
                    <a:pt x="2088" y="19328"/>
                    <a:pt x="3185" y="17401"/>
                    <a:pt x="3185" y="15554"/>
                  </a:cubicBezTo>
                  <a:cubicBezTo>
                    <a:pt x="5166" y="14537"/>
                    <a:pt x="6397" y="12503"/>
                    <a:pt x="6397" y="10255"/>
                  </a:cubicBezTo>
                  <a:cubicBezTo>
                    <a:pt x="6397" y="8033"/>
                    <a:pt x="5166" y="5999"/>
                    <a:pt x="3185" y="4982"/>
                  </a:cubicBezTo>
                  <a:lnTo>
                    <a:pt x="3185" y="4955"/>
                  </a:lnTo>
                  <a:cubicBezTo>
                    <a:pt x="3185" y="3028"/>
                    <a:pt x="1981" y="1074"/>
                    <a:pt x="188" y="30"/>
                  </a:cubicBezTo>
                  <a:cubicBezTo>
                    <a:pt x="167" y="10"/>
                    <a:pt x="143" y="1"/>
                    <a:pt x="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8"/>
            <p:cNvSpPr/>
            <p:nvPr/>
          </p:nvSpPr>
          <p:spPr>
            <a:xfrm>
              <a:off x="531875" y="818875"/>
              <a:ext cx="160600" cy="2032875"/>
            </a:xfrm>
            <a:custGeom>
              <a:avLst/>
              <a:gdLst/>
              <a:ahLst/>
              <a:cxnLst/>
              <a:rect l="l" t="t" r="r" b="b"/>
              <a:pathLst>
                <a:path w="6424" h="81315" extrusionOk="0">
                  <a:moveTo>
                    <a:pt x="147" y="1"/>
                  </a:moveTo>
                  <a:cubicBezTo>
                    <a:pt x="106" y="1"/>
                    <a:pt x="61" y="20"/>
                    <a:pt x="27" y="70"/>
                  </a:cubicBezTo>
                  <a:cubicBezTo>
                    <a:pt x="27" y="70"/>
                    <a:pt x="27" y="97"/>
                    <a:pt x="27" y="124"/>
                  </a:cubicBezTo>
                  <a:cubicBezTo>
                    <a:pt x="27" y="178"/>
                    <a:pt x="54" y="204"/>
                    <a:pt x="80" y="231"/>
                  </a:cubicBezTo>
                  <a:cubicBezTo>
                    <a:pt x="1820" y="1248"/>
                    <a:pt x="2971" y="3175"/>
                    <a:pt x="2944" y="5022"/>
                  </a:cubicBezTo>
                  <a:cubicBezTo>
                    <a:pt x="2944" y="5076"/>
                    <a:pt x="2971" y="5129"/>
                    <a:pt x="2998" y="5156"/>
                  </a:cubicBezTo>
                  <a:cubicBezTo>
                    <a:pt x="4952" y="6119"/>
                    <a:pt x="6156" y="8073"/>
                    <a:pt x="6156" y="10268"/>
                  </a:cubicBezTo>
                  <a:cubicBezTo>
                    <a:pt x="6156" y="12436"/>
                    <a:pt x="4952" y="14390"/>
                    <a:pt x="2998" y="15354"/>
                  </a:cubicBezTo>
                  <a:cubicBezTo>
                    <a:pt x="2971" y="15380"/>
                    <a:pt x="2944" y="15461"/>
                    <a:pt x="2944" y="15487"/>
                  </a:cubicBezTo>
                  <a:cubicBezTo>
                    <a:pt x="2998" y="17334"/>
                    <a:pt x="1847" y="19235"/>
                    <a:pt x="107" y="20278"/>
                  </a:cubicBezTo>
                  <a:cubicBezTo>
                    <a:pt x="54" y="20278"/>
                    <a:pt x="27" y="20305"/>
                    <a:pt x="27" y="20359"/>
                  </a:cubicBezTo>
                  <a:cubicBezTo>
                    <a:pt x="0" y="20412"/>
                    <a:pt x="27" y="20466"/>
                    <a:pt x="80" y="20493"/>
                  </a:cubicBezTo>
                  <a:cubicBezTo>
                    <a:pt x="1793" y="21510"/>
                    <a:pt x="2864" y="23303"/>
                    <a:pt x="2944" y="25310"/>
                  </a:cubicBezTo>
                  <a:cubicBezTo>
                    <a:pt x="2944" y="25364"/>
                    <a:pt x="2971" y="25391"/>
                    <a:pt x="2998" y="25417"/>
                  </a:cubicBezTo>
                  <a:cubicBezTo>
                    <a:pt x="4952" y="26381"/>
                    <a:pt x="6156" y="28362"/>
                    <a:pt x="6156" y="30530"/>
                  </a:cubicBezTo>
                  <a:cubicBezTo>
                    <a:pt x="6156" y="32698"/>
                    <a:pt x="4952" y="34652"/>
                    <a:pt x="2998" y="35642"/>
                  </a:cubicBezTo>
                  <a:cubicBezTo>
                    <a:pt x="2971" y="35642"/>
                    <a:pt x="2944" y="35695"/>
                    <a:pt x="2944" y="35749"/>
                  </a:cubicBezTo>
                  <a:cubicBezTo>
                    <a:pt x="3105" y="37837"/>
                    <a:pt x="1633" y="39630"/>
                    <a:pt x="107" y="40540"/>
                  </a:cubicBezTo>
                  <a:cubicBezTo>
                    <a:pt x="54" y="40540"/>
                    <a:pt x="27" y="40594"/>
                    <a:pt x="27" y="40620"/>
                  </a:cubicBezTo>
                  <a:cubicBezTo>
                    <a:pt x="0" y="40674"/>
                    <a:pt x="27" y="40727"/>
                    <a:pt x="80" y="40754"/>
                  </a:cubicBezTo>
                  <a:cubicBezTo>
                    <a:pt x="1820" y="41771"/>
                    <a:pt x="2944" y="43645"/>
                    <a:pt x="2944" y="45545"/>
                  </a:cubicBezTo>
                  <a:cubicBezTo>
                    <a:pt x="2944" y="45545"/>
                    <a:pt x="2944" y="45545"/>
                    <a:pt x="2944" y="45572"/>
                  </a:cubicBezTo>
                  <a:cubicBezTo>
                    <a:pt x="2944" y="45626"/>
                    <a:pt x="2971" y="45652"/>
                    <a:pt x="2998" y="45679"/>
                  </a:cubicBezTo>
                  <a:cubicBezTo>
                    <a:pt x="4952" y="46669"/>
                    <a:pt x="6156" y="48623"/>
                    <a:pt x="6156" y="50791"/>
                  </a:cubicBezTo>
                  <a:cubicBezTo>
                    <a:pt x="6156" y="52959"/>
                    <a:pt x="4952" y="54913"/>
                    <a:pt x="2998" y="55904"/>
                  </a:cubicBezTo>
                  <a:cubicBezTo>
                    <a:pt x="2971" y="55930"/>
                    <a:pt x="2944" y="55957"/>
                    <a:pt x="2944" y="56011"/>
                  </a:cubicBezTo>
                  <a:cubicBezTo>
                    <a:pt x="2891" y="57991"/>
                    <a:pt x="1820" y="59785"/>
                    <a:pt x="107" y="60802"/>
                  </a:cubicBezTo>
                  <a:cubicBezTo>
                    <a:pt x="54" y="60828"/>
                    <a:pt x="27" y="60855"/>
                    <a:pt x="27" y="60882"/>
                  </a:cubicBezTo>
                  <a:cubicBezTo>
                    <a:pt x="0" y="60935"/>
                    <a:pt x="27" y="60989"/>
                    <a:pt x="80" y="61016"/>
                  </a:cubicBezTo>
                  <a:cubicBezTo>
                    <a:pt x="1820" y="62033"/>
                    <a:pt x="2891" y="63826"/>
                    <a:pt x="2944" y="65834"/>
                  </a:cubicBezTo>
                  <a:cubicBezTo>
                    <a:pt x="2944" y="65887"/>
                    <a:pt x="2971" y="65914"/>
                    <a:pt x="2998" y="65941"/>
                  </a:cubicBezTo>
                  <a:cubicBezTo>
                    <a:pt x="4952" y="66931"/>
                    <a:pt x="6156" y="68885"/>
                    <a:pt x="6156" y="71053"/>
                  </a:cubicBezTo>
                  <a:cubicBezTo>
                    <a:pt x="6156" y="73221"/>
                    <a:pt x="4952" y="75175"/>
                    <a:pt x="2998" y="76165"/>
                  </a:cubicBezTo>
                  <a:cubicBezTo>
                    <a:pt x="2971" y="76192"/>
                    <a:pt x="2944" y="76219"/>
                    <a:pt x="2944" y="76272"/>
                  </a:cubicBezTo>
                  <a:cubicBezTo>
                    <a:pt x="2891" y="78280"/>
                    <a:pt x="1820" y="80073"/>
                    <a:pt x="80" y="81090"/>
                  </a:cubicBezTo>
                  <a:cubicBezTo>
                    <a:pt x="27" y="81117"/>
                    <a:pt x="0" y="81197"/>
                    <a:pt x="54" y="81251"/>
                  </a:cubicBezTo>
                  <a:cubicBezTo>
                    <a:pt x="73" y="81290"/>
                    <a:pt x="122" y="81315"/>
                    <a:pt x="167" y="81315"/>
                  </a:cubicBezTo>
                  <a:cubicBezTo>
                    <a:pt x="184" y="81315"/>
                    <a:pt x="200" y="81311"/>
                    <a:pt x="214" y="81304"/>
                  </a:cubicBezTo>
                  <a:cubicBezTo>
                    <a:pt x="2008" y="80260"/>
                    <a:pt x="3105" y="78413"/>
                    <a:pt x="3185" y="76352"/>
                  </a:cubicBezTo>
                  <a:cubicBezTo>
                    <a:pt x="5193" y="75309"/>
                    <a:pt x="6424" y="73301"/>
                    <a:pt x="6424" y="71053"/>
                  </a:cubicBezTo>
                  <a:cubicBezTo>
                    <a:pt x="6424" y="68805"/>
                    <a:pt x="5193" y="66797"/>
                    <a:pt x="3185" y="65753"/>
                  </a:cubicBezTo>
                  <a:cubicBezTo>
                    <a:pt x="3105" y="63773"/>
                    <a:pt x="2088" y="61979"/>
                    <a:pt x="402" y="60909"/>
                  </a:cubicBezTo>
                  <a:cubicBezTo>
                    <a:pt x="2088" y="59865"/>
                    <a:pt x="3105" y="58072"/>
                    <a:pt x="3185" y="56091"/>
                  </a:cubicBezTo>
                  <a:cubicBezTo>
                    <a:pt x="5193" y="55047"/>
                    <a:pt x="6424" y="53040"/>
                    <a:pt x="6424" y="50791"/>
                  </a:cubicBezTo>
                  <a:cubicBezTo>
                    <a:pt x="6424" y="48543"/>
                    <a:pt x="5193" y="46536"/>
                    <a:pt x="3185" y="45492"/>
                  </a:cubicBezTo>
                  <a:cubicBezTo>
                    <a:pt x="3185" y="43591"/>
                    <a:pt x="2088" y="41718"/>
                    <a:pt x="402" y="40647"/>
                  </a:cubicBezTo>
                  <a:cubicBezTo>
                    <a:pt x="1900" y="39710"/>
                    <a:pt x="3319" y="37890"/>
                    <a:pt x="3185" y="35829"/>
                  </a:cubicBezTo>
                  <a:cubicBezTo>
                    <a:pt x="5193" y="34785"/>
                    <a:pt x="6424" y="32751"/>
                    <a:pt x="6424" y="30530"/>
                  </a:cubicBezTo>
                  <a:cubicBezTo>
                    <a:pt x="6424" y="28281"/>
                    <a:pt x="5193" y="26247"/>
                    <a:pt x="3185" y="25230"/>
                  </a:cubicBezTo>
                  <a:cubicBezTo>
                    <a:pt x="3105" y="23223"/>
                    <a:pt x="2061" y="21429"/>
                    <a:pt x="402" y="20386"/>
                  </a:cubicBezTo>
                  <a:cubicBezTo>
                    <a:pt x="2088" y="19315"/>
                    <a:pt x="3185" y="17441"/>
                    <a:pt x="3185" y="15595"/>
                  </a:cubicBezTo>
                  <a:cubicBezTo>
                    <a:pt x="3185" y="15595"/>
                    <a:pt x="3185" y="15568"/>
                    <a:pt x="3185" y="15541"/>
                  </a:cubicBezTo>
                  <a:cubicBezTo>
                    <a:pt x="5193" y="14524"/>
                    <a:pt x="6424" y="12490"/>
                    <a:pt x="6424" y="10268"/>
                  </a:cubicBezTo>
                  <a:cubicBezTo>
                    <a:pt x="6424" y="8020"/>
                    <a:pt x="5193" y="5986"/>
                    <a:pt x="3185" y="4969"/>
                  </a:cubicBezTo>
                  <a:lnTo>
                    <a:pt x="3185" y="4942"/>
                  </a:lnTo>
                  <a:cubicBezTo>
                    <a:pt x="3185" y="3041"/>
                    <a:pt x="2008" y="1061"/>
                    <a:pt x="214" y="17"/>
                  </a:cubicBezTo>
                  <a:cubicBezTo>
                    <a:pt x="195" y="7"/>
                    <a:pt x="171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8"/>
            <p:cNvSpPr/>
            <p:nvPr/>
          </p:nvSpPr>
          <p:spPr>
            <a:xfrm>
              <a:off x="378625" y="566950"/>
              <a:ext cx="159950" cy="2033000"/>
            </a:xfrm>
            <a:custGeom>
              <a:avLst/>
              <a:gdLst/>
              <a:ahLst/>
              <a:cxnLst/>
              <a:rect l="l" t="t" r="r" b="b"/>
              <a:pathLst>
                <a:path w="6398" h="81320" extrusionOk="0">
                  <a:moveTo>
                    <a:pt x="120" y="1"/>
                  </a:moveTo>
                  <a:cubicBezTo>
                    <a:pt x="81" y="1"/>
                    <a:pt x="44" y="24"/>
                    <a:pt x="28" y="57"/>
                  </a:cubicBezTo>
                  <a:cubicBezTo>
                    <a:pt x="1" y="84"/>
                    <a:pt x="1" y="110"/>
                    <a:pt x="1" y="137"/>
                  </a:cubicBezTo>
                  <a:cubicBezTo>
                    <a:pt x="1" y="164"/>
                    <a:pt x="28" y="217"/>
                    <a:pt x="54" y="244"/>
                  </a:cubicBezTo>
                  <a:cubicBezTo>
                    <a:pt x="1821" y="1261"/>
                    <a:pt x="2972" y="3188"/>
                    <a:pt x="2918" y="5035"/>
                  </a:cubicBezTo>
                  <a:cubicBezTo>
                    <a:pt x="2918" y="5116"/>
                    <a:pt x="2945" y="5142"/>
                    <a:pt x="2999" y="5169"/>
                  </a:cubicBezTo>
                  <a:cubicBezTo>
                    <a:pt x="4952" y="6133"/>
                    <a:pt x="6157" y="8086"/>
                    <a:pt x="6157" y="10255"/>
                  </a:cubicBezTo>
                  <a:cubicBezTo>
                    <a:pt x="6157" y="12449"/>
                    <a:pt x="4952" y="14403"/>
                    <a:pt x="2999" y="15367"/>
                  </a:cubicBezTo>
                  <a:cubicBezTo>
                    <a:pt x="2945" y="15394"/>
                    <a:pt x="2918" y="15447"/>
                    <a:pt x="2918" y="15501"/>
                  </a:cubicBezTo>
                  <a:cubicBezTo>
                    <a:pt x="2972" y="17347"/>
                    <a:pt x="1848" y="19248"/>
                    <a:pt x="81" y="20292"/>
                  </a:cubicBezTo>
                  <a:cubicBezTo>
                    <a:pt x="54" y="20292"/>
                    <a:pt x="28" y="20318"/>
                    <a:pt x="1" y="20372"/>
                  </a:cubicBezTo>
                  <a:cubicBezTo>
                    <a:pt x="1" y="20425"/>
                    <a:pt x="28" y="20479"/>
                    <a:pt x="54" y="20506"/>
                  </a:cubicBezTo>
                  <a:cubicBezTo>
                    <a:pt x="1794" y="21496"/>
                    <a:pt x="2865" y="23316"/>
                    <a:pt x="2918" y="25324"/>
                  </a:cubicBezTo>
                  <a:cubicBezTo>
                    <a:pt x="2918" y="25350"/>
                    <a:pt x="2945" y="25404"/>
                    <a:pt x="2999" y="25431"/>
                  </a:cubicBezTo>
                  <a:cubicBezTo>
                    <a:pt x="4952" y="26394"/>
                    <a:pt x="6157" y="28348"/>
                    <a:pt x="6157" y="30543"/>
                  </a:cubicBezTo>
                  <a:cubicBezTo>
                    <a:pt x="6157" y="32711"/>
                    <a:pt x="4952" y="34665"/>
                    <a:pt x="2999" y="35628"/>
                  </a:cubicBezTo>
                  <a:cubicBezTo>
                    <a:pt x="2945" y="35655"/>
                    <a:pt x="2918" y="35709"/>
                    <a:pt x="2918" y="35762"/>
                  </a:cubicBezTo>
                  <a:cubicBezTo>
                    <a:pt x="3079" y="37823"/>
                    <a:pt x="1607" y="39643"/>
                    <a:pt x="81" y="40553"/>
                  </a:cubicBezTo>
                  <a:cubicBezTo>
                    <a:pt x="54" y="40553"/>
                    <a:pt x="28" y="40580"/>
                    <a:pt x="1" y="40633"/>
                  </a:cubicBezTo>
                  <a:cubicBezTo>
                    <a:pt x="1" y="40687"/>
                    <a:pt x="28" y="40741"/>
                    <a:pt x="54" y="40767"/>
                  </a:cubicBezTo>
                  <a:cubicBezTo>
                    <a:pt x="1794" y="41784"/>
                    <a:pt x="2918" y="43658"/>
                    <a:pt x="2918" y="45532"/>
                  </a:cubicBezTo>
                  <a:cubicBezTo>
                    <a:pt x="2918" y="45558"/>
                    <a:pt x="2918" y="45558"/>
                    <a:pt x="2918" y="45585"/>
                  </a:cubicBezTo>
                  <a:cubicBezTo>
                    <a:pt x="2918" y="45612"/>
                    <a:pt x="2945" y="45665"/>
                    <a:pt x="2999" y="45692"/>
                  </a:cubicBezTo>
                  <a:cubicBezTo>
                    <a:pt x="4952" y="46656"/>
                    <a:pt x="6157" y="48636"/>
                    <a:pt x="6157" y="50804"/>
                  </a:cubicBezTo>
                  <a:cubicBezTo>
                    <a:pt x="6157" y="52972"/>
                    <a:pt x="4952" y="54926"/>
                    <a:pt x="2999" y="55917"/>
                  </a:cubicBezTo>
                  <a:cubicBezTo>
                    <a:pt x="2945" y="55917"/>
                    <a:pt x="2918" y="55970"/>
                    <a:pt x="2918" y="56024"/>
                  </a:cubicBezTo>
                  <a:cubicBezTo>
                    <a:pt x="2865" y="58004"/>
                    <a:pt x="1821" y="59798"/>
                    <a:pt x="81" y="60815"/>
                  </a:cubicBezTo>
                  <a:cubicBezTo>
                    <a:pt x="54" y="60815"/>
                    <a:pt x="28" y="60868"/>
                    <a:pt x="1" y="60895"/>
                  </a:cubicBezTo>
                  <a:cubicBezTo>
                    <a:pt x="1" y="60949"/>
                    <a:pt x="28" y="61002"/>
                    <a:pt x="54" y="61029"/>
                  </a:cubicBezTo>
                  <a:cubicBezTo>
                    <a:pt x="1794" y="62046"/>
                    <a:pt x="2865" y="63839"/>
                    <a:pt x="2918" y="65847"/>
                  </a:cubicBezTo>
                  <a:cubicBezTo>
                    <a:pt x="2918" y="65900"/>
                    <a:pt x="2945" y="65927"/>
                    <a:pt x="2999" y="65954"/>
                  </a:cubicBezTo>
                  <a:cubicBezTo>
                    <a:pt x="4952" y="66944"/>
                    <a:pt x="6157" y="68898"/>
                    <a:pt x="6157" y="71066"/>
                  </a:cubicBezTo>
                  <a:cubicBezTo>
                    <a:pt x="6157" y="73234"/>
                    <a:pt x="4952" y="75188"/>
                    <a:pt x="2999" y="76178"/>
                  </a:cubicBezTo>
                  <a:cubicBezTo>
                    <a:pt x="2945" y="76178"/>
                    <a:pt x="2918" y="76232"/>
                    <a:pt x="2918" y="76285"/>
                  </a:cubicBezTo>
                  <a:cubicBezTo>
                    <a:pt x="2865" y="78293"/>
                    <a:pt x="1821" y="80086"/>
                    <a:pt x="81" y="81076"/>
                  </a:cubicBezTo>
                  <a:cubicBezTo>
                    <a:pt x="1" y="81130"/>
                    <a:pt x="1" y="81183"/>
                    <a:pt x="28" y="81264"/>
                  </a:cubicBezTo>
                  <a:cubicBezTo>
                    <a:pt x="44" y="81297"/>
                    <a:pt x="81" y="81320"/>
                    <a:pt x="120" y="81320"/>
                  </a:cubicBezTo>
                  <a:cubicBezTo>
                    <a:pt x="143" y="81320"/>
                    <a:pt x="168" y="81311"/>
                    <a:pt x="188" y="81290"/>
                  </a:cubicBezTo>
                  <a:cubicBezTo>
                    <a:pt x="1981" y="80273"/>
                    <a:pt x="3106" y="78427"/>
                    <a:pt x="3159" y="76366"/>
                  </a:cubicBezTo>
                  <a:cubicBezTo>
                    <a:pt x="5167" y="75322"/>
                    <a:pt x="6398" y="73314"/>
                    <a:pt x="6398" y="71066"/>
                  </a:cubicBezTo>
                  <a:cubicBezTo>
                    <a:pt x="6398" y="68818"/>
                    <a:pt x="5167" y="66784"/>
                    <a:pt x="3159" y="65766"/>
                  </a:cubicBezTo>
                  <a:cubicBezTo>
                    <a:pt x="3106" y="63786"/>
                    <a:pt x="2062" y="61992"/>
                    <a:pt x="376" y="60922"/>
                  </a:cubicBezTo>
                  <a:cubicBezTo>
                    <a:pt x="2062" y="59878"/>
                    <a:pt x="3106" y="58085"/>
                    <a:pt x="3159" y="56104"/>
                  </a:cubicBezTo>
                  <a:cubicBezTo>
                    <a:pt x="5167" y="55060"/>
                    <a:pt x="6398" y="53053"/>
                    <a:pt x="6398" y="50804"/>
                  </a:cubicBezTo>
                  <a:cubicBezTo>
                    <a:pt x="6398" y="48556"/>
                    <a:pt x="5167" y="46522"/>
                    <a:pt x="3159" y="45505"/>
                  </a:cubicBezTo>
                  <a:cubicBezTo>
                    <a:pt x="3159" y="43604"/>
                    <a:pt x="2062" y="41731"/>
                    <a:pt x="376" y="40660"/>
                  </a:cubicBezTo>
                  <a:cubicBezTo>
                    <a:pt x="1901" y="39723"/>
                    <a:pt x="3293" y="37903"/>
                    <a:pt x="3186" y="35816"/>
                  </a:cubicBezTo>
                  <a:cubicBezTo>
                    <a:pt x="5167" y="34799"/>
                    <a:pt x="6398" y="32764"/>
                    <a:pt x="6398" y="30543"/>
                  </a:cubicBezTo>
                  <a:cubicBezTo>
                    <a:pt x="6398" y="28295"/>
                    <a:pt x="5167" y="26260"/>
                    <a:pt x="3159" y="25243"/>
                  </a:cubicBezTo>
                  <a:cubicBezTo>
                    <a:pt x="3079" y="23236"/>
                    <a:pt x="2035" y="21443"/>
                    <a:pt x="376" y="20399"/>
                  </a:cubicBezTo>
                  <a:cubicBezTo>
                    <a:pt x="2089" y="19328"/>
                    <a:pt x="3186" y="17401"/>
                    <a:pt x="3186" y="15554"/>
                  </a:cubicBezTo>
                  <a:cubicBezTo>
                    <a:pt x="5167" y="14537"/>
                    <a:pt x="6398" y="12503"/>
                    <a:pt x="6398" y="10255"/>
                  </a:cubicBezTo>
                  <a:cubicBezTo>
                    <a:pt x="6398" y="8033"/>
                    <a:pt x="5167" y="5999"/>
                    <a:pt x="3186" y="4982"/>
                  </a:cubicBezTo>
                  <a:lnTo>
                    <a:pt x="3186" y="4955"/>
                  </a:lnTo>
                  <a:cubicBezTo>
                    <a:pt x="3186" y="3028"/>
                    <a:pt x="1981" y="1074"/>
                    <a:pt x="188" y="30"/>
                  </a:cubicBezTo>
                  <a:cubicBezTo>
                    <a:pt x="168" y="10"/>
                    <a:pt x="143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8"/>
            <p:cNvSpPr/>
            <p:nvPr/>
          </p:nvSpPr>
          <p:spPr>
            <a:xfrm>
              <a:off x="224725" y="818875"/>
              <a:ext cx="159950" cy="2032875"/>
            </a:xfrm>
            <a:custGeom>
              <a:avLst/>
              <a:gdLst/>
              <a:ahLst/>
              <a:cxnLst/>
              <a:rect l="l" t="t" r="r" b="b"/>
              <a:pathLst>
                <a:path w="6398" h="81315" extrusionOk="0">
                  <a:moveTo>
                    <a:pt x="129" y="1"/>
                  </a:moveTo>
                  <a:cubicBezTo>
                    <a:pt x="83" y="1"/>
                    <a:pt x="44" y="20"/>
                    <a:pt x="27" y="70"/>
                  </a:cubicBezTo>
                  <a:cubicBezTo>
                    <a:pt x="27" y="70"/>
                    <a:pt x="1" y="97"/>
                    <a:pt x="1" y="124"/>
                  </a:cubicBezTo>
                  <a:cubicBezTo>
                    <a:pt x="1" y="178"/>
                    <a:pt x="27" y="204"/>
                    <a:pt x="81" y="231"/>
                  </a:cubicBezTo>
                  <a:cubicBezTo>
                    <a:pt x="1821" y="1248"/>
                    <a:pt x="2972" y="3175"/>
                    <a:pt x="2918" y="5022"/>
                  </a:cubicBezTo>
                  <a:cubicBezTo>
                    <a:pt x="2945" y="5076"/>
                    <a:pt x="2945" y="5129"/>
                    <a:pt x="2998" y="5156"/>
                  </a:cubicBezTo>
                  <a:cubicBezTo>
                    <a:pt x="4952" y="6119"/>
                    <a:pt x="6157" y="8073"/>
                    <a:pt x="6157" y="10268"/>
                  </a:cubicBezTo>
                  <a:cubicBezTo>
                    <a:pt x="6157" y="12436"/>
                    <a:pt x="4952" y="14390"/>
                    <a:pt x="2998" y="15354"/>
                  </a:cubicBezTo>
                  <a:cubicBezTo>
                    <a:pt x="2945" y="15380"/>
                    <a:pt x="2918" y="15461"/>
                    <a:pt x="2918" y="15487"/>
                  </a:cubicBezTo>
                  <a:cubicBezTo>
                    <a:pt x="2998" y="17334"/>
                    <a:pt x="1848" y="19235"/>
                    <a:pt x="108" y="20278"/>
                  </a:cubicBezTo>
                  <a:cubicBezTo>
                    <a:pt x="54" y="20278"/>
                    <a:pt x="27" y="20305"/>
                    <a:pt x="27" y="20359"/>
                  </a:cubicBezTo>
                  <a:cubicBezTo>
                    <a:pt x="1" y="20412"/>
                    <a:pt x="27" y="20466"/>
                    <a:pt x="81" y="20493"/>
                  </a:cubicBezTo>
                  <a:cubicBezTo>
                    <a:pt x="1794" y="21510"/>
                    <a:pt x="2865" y="23303"/>
                    <a:pt x="2918" y="25310"/>
                  </a:cubicBezTo>
                  <a:cubicBezTo>
                    <a:pt x="2945" y="25364"/>
                    <a:pt x="2972" y="25391"/>
                    <a:pt x="2998" y="25417"/>
                  </a:cubicBezTo>
                  <a:cubicBezTo>
                    <a:pt x="4952" y="26381"/>
                    <a:pt x="6157" y="28362"/>
                    <a:pt x="6157" y="30530"/>
                  </a:cubicBezTo>
                  <a:cubicBezTo>
                    <a:pt x="6157" y="32698"/>
                    <a:pt x="4952" y="34652"/>
                    <a:pt x="2998" y="35642"/>
                  </a:cubicBezTo>
                  <a:cubicBezTo>
                    <a:pt x="2945" y="35642"/>
                    <a:pt x="2918" y="35695"/>
                    <a:pt x="2918" y="35749"/>
                  </a:cubicBezTo>
                  <a:cubicBezTo>
                    <a:pt x="3106" y="37837"/>
                    <a:pt x="1633" y="39630"/>
                    <a:pt x="108" y="40540"/>
                  </a:cubicBezTo>
                  <a:cubicBezTo>
                    <a:pt x="54" y="40540"/>
                    <a:pt x="27" y="40594"/>
                    <a:pt x="27" y="40620"/>
                  </a:cubicBezTo>
                  <a:cubicBezTo>
                    <a:pt x="1" y="40674"/>
                    <a:pt x="27" y="40727"/>
                    <a:pt x="81" y="40754"/>
                  </a:cubicBezTo>
                  <a:cubicBezTo>
                    <a:pt x="1821" y="41771"/>
                    <a:pt x="2918" y="43645"/>
                    <a:pt x="2918" y="45545"/>
                  </a:cubicBezTo>
                  <a:cubicBezTo>
                    <a:pt x="2918" y="45545"/>
                    <a:pt x="2918" y="45545"/>
                    <a:pt x="2918" y="45572"/>
                  </a:cubicBezTo>
                  <a:cubicBezTo>
                    <a:pt x="2918" y="45626"/>
                    <a:pt x="2945" y="45652"/>
                    <a:pt x="2998" y="45679"/>
                  </a:cubicBezTo>
                  <a:cubicBezTo>
                    <a:pt x="4952" y="46669"/>
                    <a:pt x="6157" y="48623"/>
                    <a:pt x="6157" y="50791"/>
                  </a:cubicBezTo>
                  <a:cubicBezTo>
                    <a:pt x="6157" y="52959"/>
                    <a:pt x="4952" y="54913"/>
                    <a:pt x="2998" y="55904"/>
                  </a:cubicBezTo>
                  <a:cubicBezTo>
                    <a:pt x="2945" y="55930"/>
                    <a:pt x="2918" y="55957"/>
                    <a:pt x="2918" y="56011"/>
                  </a:cubicBezTo>
                  <a:cubicBezTo>
                    <a:pt x="2891" y="57991"/>
                    <a:pt x="1821" y="59785"/>
                    <a:pt x="108" y="60802"/>
                  </a:cubicBezTo>
                  <a:cubicBezTo>
                    <a:pt x="54" y="60828"/>
                    <a:pt x="27" y="60855"/>
                    <a:pt x="27" y="60882"/>
                  </a:cubicBezTo>
                  <a:cubicBezTo>
                    <a:pt x="1" y="60935"/>
                    <a:pt x="27" y="60989"/>
                    <a:pt x="81" y="61016"/>
                  </a:cubicBezTo>
                  <a:cubicBezTo>
                    <a:pt x="1821" y="62033"/>
                    <a:pt x="2891" y="63826"/>
                    <a:pt x="2918" y="65834"/>
                  </a:cubicBezTo>
                  <a:cubicBezTo>
                    <a:pt x="2918" y="65887"/>
                    <a:pt x="2945" y="65914"/>
                    <a:pt x="2998" y="65941"/>
                  </a:cubicBezTo>
                  <a:cubicBezTo>
                    <a:pt x="4952" y="66931"/>
                    <a:pt x="6157" y="68885"/>
                    <a:pt x="6157" y="71053"/>
                  </a:cubicBezTo>
                  <a:cubicBezTo>
                    <a:pt x="6157" y="73221"/>
                    <a:pt x="4952" y="75175"/>
                    <a:pt x="2998" y="76165"/>
                  </a:cubicBezTo>
                  <a:cubicBezTo>
                    <a:pt x="2945" y="76192"/>
                    <a:pt x="2918" y="76219"/>
                    <a:pt x="2918" y="76272"/>
                  </a:cubicBezTo>
                  <a:cubicBezTo>
                    <a:pt x="2891" y="78280"/>
                    <a:pt x="1821" y="80073"/>
                    <a:pt x="81" y="81090"/>
                  </a:cubicBezTo>
                  <a:cubicBezTo>
                    <a:pt x="27" y="81117"/>
                    <a:pt x="1" y="81197"/>
                    <a:pt x="27" y="81251"/>
                  </a:cubicBezTo>
                  <a:cubicBezTo>
                    <a:pt x="67" y="81290"/>
                    <a:pt x="106" y="81315"/>
                    <a:pt x="156" y="81315"/>
                  </a:cubicBezTo>
                  <a:cubicBezTo>
                    <a:pt x="174" y="81315"/>
                    <a:pt x="193" y="81311"/>
                    <a:pt x="215" y="81304"/>
                  </a:cubicBezTo>
                  <a:cubicBezTo>
                    <a:pt x="2008" y="80260"/>
                    <a:pt x="3106" y="78413"/>
                    <a:pt x="3186" y="76352"/>
                  </a:cubicBezTo>
                  <a:cubicBezTo>
                    <a:pt x="5166" y="75309"/>
                    <a:pt x="6398" y="73301"/>
                    <a:pt x="6398" y="71053"/>
                  </a:cubicBezTo>
                  <a:cubicBezTo>
                    <a:pt x="6398" y="68805"/>
                    <a:pt x="5166" y="66797"/>
                    <a:pt x="3186" y="65753"/>
                  </a:cubicBezTo>
                  <a:cubicBezTo>
                    <a:pt x="3106" y="63773"/>
                    <a:pt x="2062" y="61979"/>
                    <a:pt x="375" y="60909"/>
                  </a:cubicBezTo>
                  <a:cubicBezTo>
                    <a:pt x="2062" y="59865"/>
                    <a:pt x="3106" y="58072"/>
                    <a:pt x="3186" y="56091"/>
                  </a:cubicBezTo>
                  <a:cubicBezTo>
                    <a:pt x="5166" y="55047"/>
                    <a:pt x="6398" y="53040"/>
                    <a:pt x="6398" y="50791"/>
                  </a:cubicBezTo>
                  <a:cubicBezTo>
                    <a:pt x="6398" y="48543"/>
                    <a:pt x="5166" y="46536"/>
                    <a:pt x="3186" y="45492"/>
                  </a:cubicBezTo>
                  <a:cubicBezTo>
                    <a:pt x="3159" y="43591"/>
                    <a:pt x="2088" y="41718"/>
                    <a:pt x="375" y="40647"/>
                  </a:cubicBezTo>
                  <a:cubicBezTo>
                    <a:pt x="1901" y="39710"/>
                    <a:pt x="3320" y="37890"/>
                    <a:pt x="3186" y="35829"/>
                  </a:cubicBezTo>
                  <a:cubicBezTo>
                    <a:pt x="5166" y="34785"/>
                    <a:pt x="6398" y="32751"/>
                    <a:pt x="6398" y="30530"/>
                  </a:cubicBezTo>
                  <a:cubicBezTo>
                    <a:pt x="6398" y="28281"/>
                    <a:pt x="5166" y="26247"/>
                    <a:pt x="3186" y="25230"/>
                  </a:cubicBezTo>
                  <a:cubicBezTo>
                    <a:pt x="3079" y="23223"/>
                    <a:pt x="2062" y="21429"/>
                    <a:pt x="375" y="20386"/>
                  </a:cubicBezTo>
                  <a:cubicBezTo>
                    <a:pt x="2088" y="19315"/>
                    <a:pt x="3186" y="17441"/>
                    <a:pt x="3186" y="15595"/>
                  </a:cubicBezTo>
                  <a:cubicBezTo>
                    <a:pt x="3186" y="15595"/>
                    <a:pt x="3186" y="15568"/>
                    <a:pt x="3186" y="15541"/>
                  </a:cubicBezTo>
                  <a:cubicBezTo>
                    <a:pt x="5166" y="14524"/>
                    <a:pt x="6398" y="12490"/>
                    <a:pt x="6398" y="10268"/>
                  </a:cubicBezTo>
                  <a:cubicBezTo>
                    <a:pt x="6398" y="8020"/>
                    <a:pt x="5166" y="5986"/>
                    <a:pt x="3186" y="4969"/>
                  </a:cubicBezTo>
                  <a:lnTo>
                    <a:pt x="3186" y="4942"/>
                  </a:lnTo>
                  <a:cubicBezTo>
                    <a:pt x="3186" y="3041"/>
                    <a:pt x="1981" y="1061"/>
                    <a:pt x="215" y="17"/>
                  </a:cubicBezTo>
                  <a:cubicBezTo>
                    <a:pt x="185" y="7"/>
                    <a:pt x="156" y="1"/>
                    <a:pt x="1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8"/>
            <p:cNvSpPr/>
            <p:nvPr/>
          </p:nvSpPr>
          <p:spPr>
            <a:xfrm>
              <a:off x="1914975" y="2593575"/>
              <a:ext cx="160625" cy="2032875"/>
            </a:xfrm>
            <a:custGeom>
              <a:avLst/>
              <a:gdLst/>
              <a:ahLst/>
              <a:cxnLst/>
              <a:rect l="l" t="t" r="r" b="b"/>
              <a:pathLst>
                <a:path w="6425" h="81315" extrusionOk="0">
                  <a:moveTo>
                    <a:pt x="151" y="1"/>
                  </a:moveTo>
                  <a:cubicBezTo>
                    <a:pt x="95" y="1"/>
                    <a:pt x="47" y="26"/>
                    <a:pt x="27" y="65"/>
                  </a:cubicBezTo>
                  <a:cubicBezTo>
                    <a:pt x="27" y="92"/>
                    <a:pt x="27" y="118"/>
                    <a:pt x="27" y="118"/>
                  </a:cubicBezTo>
                  <a:cubicBezTo>
                    <a:pt x="27" y="172"/>
                    <a:pt x="27" y="225"/>
                    <a:pt x="81" y="225"/>
                  </a:cubicBezTo>
                  <a:cubicBezTo>
                    <a:pt x="1821" y="1243"/>
                    <a:pt x="2972" y="3170"/>
                    <a:pt x="2945" y="5043"/>
                  </a:cubicBezTo>
                  <a:cubicBezTo>
                    <a:pt x="2945" y="5070"/>
                    <a:pt x="2972" y="5124"/>
                    <a:pt x="2998" y="5150"/>
                  </a:cubicBezTo>
                  <a:cubicBezTo>
                    <a:pt x="4952" y="6141"/>
                    <a:pt x="6157" y="8095"/>
                    <a:pt x="6157" y="10263"/>
                  </a:cubicBezTo>
                  <a:cubicBezTo>
                    <a:pt x="6157" y="12431"/>
                    <a:pt x="4952" y="14384"/>
                    <a:pt x="2998" y="15375"/>
                  </a:cubicBezTo>
                  <a:cubicBezTo>
                    <a:pt x="2945" y="15402"/>
                    <a:pt x="2945" y="15428"/>
                    <a:pt x="2945" y="15482"/>
                  </a:cubicBezTo>
                  <a:cubicBezTo>
                    <a:pt x="2998" y="17355"/>
                    <a:pt x="1848" y="19256"/>
                    <a:pt x="108" y="20273"/>
                  </a:cubicBezTo>
                  <a:cubicBezTo>
                    <a:pt x="54" y="20300"/>
                    <a:pt x="27" y="20326"/>
                    <a:pt x="27" y="20353"/>
                  </a:cubicBezTo>
                  <a:cubicBezTo>
                    <a:pt x="1" y="20407"/>
                    <a:pt x="27" y="20460"/>
                    <a:pt x="81" y="20514"/>
                  </a:cubicBezTo>
                  <a:cubicBezTo>
                    <a:pt x="1794" y="21504"/>
                    <a:pt x="2865" y="23297"/>
                    <a:pt x="2945" y="25305"/>
                  </a:cubicBezTo>
                  <a:cubicBezTo>
                    <a:pt x="2945" y="25358"/>
                    <a:pt x="2972" y="25385"/>
                    <a:pt x="2998" y="25412"/>
                  </a:cubicBezTo>
                  <a:cubicBezTo>
                    <a:pt x="4952" y="26402"/>
                    <a:pt x="6157" y="28356"/>
                    <a:pt x="6157" y="30524"/>
                  </a:cubicBezTo>
                  <a:cubicBezTo>
                    <a:pt x="6157" y="32692"/>
                    <a:pt x="4952" y="34646"/>
                    <a:pt x="2998" y="35636"/>
                  </a:cubicBezTo>
                  <a:cubicBezTo>
                    <a:pt x="2945" y="35663"/>
                    <a:pt x="2918" y="35717"/>
                    <a:pt x="2945" y="35770"/>
                  </a:cubicBezTo>
                  <a:cubicBezTo>
                    <a:pt x="3106" y="37831"/>
                    <a:pt x="1633" y="39651"/>
                    <a:pt x="108" y="40535"/>
                  </a:cubicBezTo>
                  <a:cubicBezTo>
                    <a:pt x="54" y="40561"/>
                    <a:pt x="27" y="40588"/>
                    <a:pt x="27" y="40615"/>
                  </a:cubicBezTo>
                  <a:cubicBezTo>
                    <a:pt x="1" y="40668"/>
                    <a:pt x="27" y="40749"/>
                    <a:pt x="81" y="40775"/>
                  </a:cubicBezTo>
                  <a:cubicBezTo>
                    <a:pt x="1821" y="41766"/>
                    <a:pt x="2945" y="43639"/>
                    <a:pt x="2945" y="45540"/>
                  </a:cubicBezTo>
                  <a:cubicBezTo>
                    <a:pt x="2945" y="45540"/>
                    <a:pt x="2945" y="45566"/>
                    <a:pt x="2945" y="45566"/>
                  </a:cubicBezTo>
                  <a:cubicBezTo>
                    <a:pt x="2945" y="45620"/>
                    <a:pt x="2972" y="45674"/>
                    <a:pt x="2998" y="45674"/>
                  </a:cubicBezTo>
                  <a:cubicBezTo>
                    <a:pt x="4952" y="46664"/>
                    <a:pt x="6157" y="48618"/>
                    <a:pt x="6157" y="50786"/>
                  </a:cubicBezTo>
                  <a:cubicBezTo>
                    <a:pt x="6157" y="52954"/>
                    <a:pt x="4952" y="54934"/>
                    <a:pt x="2998" y="55898"/>
                  </a:cubicBezTo>
                  <a:cubicBezTo>
                    <a:pt x="2972" y="55925"/>
                    <a:pt x="2945" y="55952"/>
                    <a:pt x="2945" y="56005"/>
                  </a:cubicBezTo>
                  <a:cubicBezTo>
                    <a:pt x="2891" y="58012"/>
                    <a:pt x="1821" y="59806"/>
                    <a:pt x="108" y="60796"/>
                  </a:cubicBezTo>
                  <a:cubicBezTo>
                    <a:pt x="54" y="60823"/>
                    <a:pt x="27" y="60850"/>
                    <a:pt x="27" y="60903"/>
                  </a:cubicBezTo>
                  <a:cubicBezTo>
                    <a:pt x="1" y="60957"/>
                    <a:pt x="27" y="61010"/>
                    <a:pt x="81" y="61037"/>
                  </a:cubicBezTo>
                  <a:cubicBezTo>
                    <a:pt x="1821" y="62054"/>
                    <a:pt x="2891" y="63847"/>
                    <a:pt x="2945" y="65828"/>
                  </a:cubicBezTo>
                  <a:cubicBezTo>
                    <a:pt x="2945" y="65882"/>
                    <a:pt x="2972" y="65935"/>
                    <a:pt x="2998" y="65962"/>
                  </a:cubicBezTo>
                  <a:cubicBezTo>
                    <a:pt x="4952" y="66925"/>
                    <a:pt x="6157" y="68879"/>
                    <a:pt x="6157" y="71047"/>
                  </a:cubicBezTo>
                  <a:cubicBezTo>
                    <a:pt x="6157" y="73242"/>
                    <a:pt x="4952" y="75196"/>
                    <a:pt x="2998" y="76160"/>
                  </a:cubicBezTo>
                  <a:cubicBezTo>
                    <a:pt x="2972" y="76186"/>
                    <a:pt x="2945" y="76240"/>
                    <a:pt x="2945" y="76267"/>
                  </a:cubicBezTo>
                  <a:cubicBezTo>
                    <a:pt x="2891" y="78274"/>
                    <a:pt x="1821" y="80067"/>
                    <a:pt x="81" y="81084"/>
                  </a:cubicBezTo>
                  <a:cubicBezTo>
                    <a:pt x="27" y="81111"/>
                    <a:pt x="1" y="81191"/>
                    <a:pt x="27" y="81245"/>
                  </a:cubicBezTo>
                  <a:cubicBezTo>
                    <a:pt x="61" y="81296"/>
                    <a:pt x="106" y="81315"/>
                    <a:pt x="148" y="81315"/>
                  </a:cubicBezTo>
                  <a:cubicBezTo>
                    <a:pt x="172" y="81315"/>
                    <a:pt x="195" y="81308"/>
                    <a:pt x="215" y="81299"/>
                  </a:cubicBezTo>
                  <a:cubicBezTo>
                    <a:pt x="2008" y="80255"/>
                    <a:pt x="3106" y="78408"/>
                    <a:pt x="3186" y="76347"/>
                  </a:cubicBezTo>
                  <a:cubicBezTo>
                    <a:pt x="5166" y="75330"/>
                    <a:pt x="6424" y="73296"/>
                    <a:pt x="6424" y="71047"/>
                  </a:cubicBezTo>
                  <a:cubicBezTo>
                    <a:pt x="6424" y="68826"/>
                    <a:pt x="5166" y="66792"/>
                    <a:pt x="3186" y="65748"/>
                  </a:cubicBezTo>
                  <a:cubicBezTo>
                    <a:pt x="3106" y="63767"/>
                    <a:pt x="2062" y="61974"/>
                    <a:pt x="375" y="60930"/>
                  </a:cubicBezTo>
                  <a:cubicBezTo>
                    <a:pt x="2062" y="59859"/>
                    <a:pt x="3106" y="58093"/>
                    <a:pt x="3186" y="56085"/>
                  </a:cubicBezTo>
                  <a:cubicBezTo>
                    <a:pt x="5166" y="55068"/>
                    <a:pt x="6424" y="53034"/>
                    <a:pt x="6424" y="50786"/>
                  </a:cubicBezTo>
                  <a:cubicBezTo>
                    <a:pt x="6424" y="48537"/>
                    <a:pt x="5166" y="46530"/>
                    <a:pt x="3186" y="45486"/>
                  </a:cubicBezTo>
                  <a:cubicBezTo>
                    <a:pt x="3159" y="43586"/>
                    <a:pt x="2088" y="41739"/>
                    <a:pt x="375" y="40668"/>
                  </a:cubicBezTo>
                  <a:cubicBezTo>
                    <a:pt x="1901" y="39705"/>
                    <a:pt x="3320" y="37885"/>
                    <a:pt x="3186" y="35824"/>
                  </a:cubicBezTo>
                  <a:cubicBezTo>
                    <a:pt x="5193" y="34780"/>
                    <a:pt x="6424" y="32772"/>
                    <a:pt x="6424" y="30524"/>
                  </a:cubicBezTo>
                  <a:cubicBezTo>
                    <a:pt x="6424" y="28276"/>
                    <a:pt x="5166" y="26268"/>
                    <a:pt x="3186" y="25225"/>
                  </a:cubicBezTo>
                  <a:cubicBezTo>
                    <a:pt x="3106" y="23244"/>
                    <a:pt x="2062" y="21451"/>
                    <a:pt x="375" y="20407"/>
                  </a:cubicBezTo>
                  <a:cubicBezTo>
                    <a:pt x="2088" y="19336"/>
                    <a:pt x="3186" y="17436"/>
                    <a:pt x="3186" y="15616"/>
                  </a:cubicBezTo>
                  <a:cubicBezTo>
                    <a:pt x="3186" y="15589"/>
                    <a:pt x="3186" y="15562"/>
                    <a:pt x="3186" y="15562"/>
                  </a:cubicBezTo>
                  <a:cubicBezTo>
                    <a:pt x="5166" y="14518"/>
                    <a:pt x="6424" y="12511"/>
                    <a:pt x="6424" y="10263"/>
                  </a:cubicBezTo>
                  <a:cubicBezTo>
                    <a:pt x="6424" y="8014"/>
                    <a:pt x="5166" y="6007"/>
                    <a:pt x="3186" y="4963"/>
                  </a:cubicBezTo>
                  <a:cubicBezTo>
                    <a:pt x="3186" y="3036"/>
                    <a:pt x="2008" y="1055"/>
                    <a:pt x="215" y="11"/>
                  </a:cubicBezTo>
                  <a:cubicBezTo>
                    <a:pt x="193" y="4"/>
                    <a:pt x="172" y="1"/>
                    <a:pt x="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8"/>
            <p:cNvSpPr/>
            <p:nvPr/>
          </p:nvSpPr>
          <p:spPr>
            <a:xfrm>
              <a:off x="1761075" y="2845375"/>
              <a:ext cx="160625" cy="2032675"/>
            </a:xfrm>
            <a:custGeom>
              <a:avLst/>
              <a:gdLst/>
              <a:ahLst/>
              <a:cxnLst/>
              <a:rect l="l" t="t" r="r" b="b"/>
              <a:pathLst>
                <a:path w="6425" h="81307" extrusionOk="0">
                  <a:moveTo>
                    <a:pt x="146" y="1"/>
                  </a:moveTo>
                  <a:cubicBezTo>
                    <a:pt x="108" y="1"/>
                    <a:pt x="71" y="24"/>
                    <a:pt x="54" y="57"/>
                  </a:cubicBezTo>
                  <a:cubicBezTo>
                    <a:pt x="27" y="84"/>
                    <a:pt x="27" y="110"/>
                    <a:pt x="27" y="137"/>
                  </a:cubicBezTo>
                  <a:cubicBezTo>
                    <a:pt x="27" y="164"/>
                    <a:pt x="54" y="217"/>
                    <a:pt x="81" y="244"/>
                  </a:cubicBezTo>
                  <a:cubicBezTo>
                    <a:pt x="1821" y="1234"/>
                    <a:pt x="2972" y="3162"/>
                    <a:pt x="2945" y="5035"/>
                  </a:cubicBezTo>
                  <a:cubicBezTo>
                    <a:pt x="2945" y="5089"/>
                    <a:pt x="2972" y="5142"/>
                    <a:pt x="2998" y="5142"/>
                  </a:cubicBezTo>
                  <a:cubicBezTo>
                    <a:pt x="4952" y="6133"/>
                    <a:pt x="6183" y="8086"/>
                    <a:pt x="6183" y="10254"/>
                  </a:cubicBezTo>
                  <a:cubicBezTo>
                    <a:pt x="6183" y="12422"/>
                    <a:pt x="4952" y="14376"/>
                    <a:pt x="2998" y="15367"/>
                  </a:cubicBezTo>
                  <a:cubicBezTo>
                    <a:pt x="2972" y="15393"/>
                    <a:pt x="2945" y="15447"/>
                    <a:pt x="2945" y="15474"/>
                  </a:cubicBezTo>
                  <a:cubicBezTo>
                    <a:pt x="2998" y="17321"/>
                    <a:pt x="1847" y="19248"/>
                    <a:pt x="108" y="20265"/>
                  </a:cubicBezTo>
                  <a:cubicBezTo>
                    <a:pt x="81" y="20292"/>
                    <a:pt x="27" y="20318"/>
                    <a:pt x="27" y="20345"/>
                  </a:cubicBezTo>
                  <a:cubicBezTo>
                    <a:pt x="27" y="20425"/>
                    <a:pt x="27" y="20479"/>
                    <a:pt x="81" y="20506"/>
                  </a:cubicBezTo>
                  <a:cubicBezTo>
                    <a:pt x="1821" y="21496"/>
                    <a:pt x="2891" y="23289"/>
                    <a:pt x="2945" y="25297"/>
                  </a:cubicBezTo>
                  <a:cubicBezTo>
                    <a:pt x="2945" y="25350"/>
                    <a:pt x="2972" y="25404"/>
                    <a:pt x="2998" y="25404"/>
                  </a:cubicBezTo>
                  <a:cubicBezTo>
                    <a:pt x="4952" y="26394"/>
                    <a:pt x="6183" y="28348"/>
                    <a:pt x="6183" y="30516"/>
                  </a:cubicBezTo>
                  <a:cubicBezTo>
                    <a:pt x="6183" y="32684"/>
                    <a:pt x="4952" y="34665"/>
                    <a:pt x="2998" y="35628"/>
                  </a:cubicBezTo>
                  <a:cubicBezTo>
                    <a:pt x="2972" y="35655"/>
                    <a:pt x="2945" y="35709"/>
                    <a:pt x="2945" y="35762"/>
                  </a:cubicBezTo>
                  <a:cubicBezTo>
                    <a:pt x="3105" y="37823"/>
                    <a:pt x="1633" y="39643"/>
                    <a:pt x="108" y="40526"/>
                  </a:cubicBezTo>
                  <a:cubicBezTo>
                    <a:pt x="81" y="40553"/>
                    <a:pt x="27" y="40580"/>
                    <a:pt x="27" y="40633"/>
                  </a:cubicBezTo>
                  <a:cubicBezTo>
                    <a:pt x="27" y="40687"/>
                    <a:pt x="27" y="40741"/>
                    <a:pt x="81" y="40767"/>
                  </a:cubicBezTo>
                  <a:cubicBezTo>
                    <a:pt x="1821" y="41784"/>
                    <a:pt x="2945" y="43631"/>
                    <a:pt x="2945" y="45532"/>
                  </a:cubicBezTo>
                  <a:lnTo>
                    <a:pt x="2945" y="45558"/>
                  </a:lnTo>
                  <a:cubicBezTo>
                    <a:pt x="2945" y="45612"/>
                    <a:pt x="2972" y="45665"/>
                    <a:pt x="2998" y="45692"/>
                  </a:cubicBezTo>
                  <a:cubicBezTo>
                    <a:pt x="4952" y="46656"/>
                    <a:pt x="6183" y="48610"/>
                    <a:pt x="6183" y="50778"/>
                  </a:cubicBezTo>
                  <a:cubicBezTo>
                    <a:pt x="6183" y="52972"/>
                    <a:pt x="4952" y="54926"/>
                    <a:pt x="2998" y="55890"/>
                  </a:cubicBezTo>
                  <a:cubicBezTo>
                    <a:pt x="2972" y="55917"/>
                    <a:pt x="2945" y="55970"/>
                    <a:pt x="2945" y="55997"/>
                  </a:cubicBezTo>
                  <a:cubicBezTo>
                    <a:pt x="2891" y="58004"/>
                    <a:pt x="1847" y="59798"/>
                    <a:pt x="108" y="60815"/>
                  </a:cubicBezTo>
                  <a:cubicBezTo>
                    <a:pt x="81" y="60815"/>
                    <a:pt x="27" y="60841"/>
                    <a:pt x="27" y="60895"/>
                  </a:cubicBezTo>
                  <a:cubicBezTo>
                    <a:pt x="27" y="60949"/>
                    <a:pt x="27" y="61002"/>
                    <a:pt x="81" y="61029"/>
                  </a:cubicBezTo>
                  <a:cubicBezTo>
                    <a:pt x="1821" y="62046"/>
                    <a:pt x="2891" y="63839"/>
                    <a:pt x="2945" y="65847"/>
                  </a:cubicBezTo>
                  <a:cubicBezTo>
                    <a:pt x="2945" y="65873"/>
                    <a:pt x="2972" y="65927"/>
                    <a:pt x="2998" y="65954"/>
                  </a:cubicBezTo>
                  <a:cubicBezTo>
                    <a:pt x="4952" y="66917"/>
                    <a:pt x="6183" y="68871"/>
                    <a:pt x="6183" y="71066"/>
                  </a:cubicBezTo>
                  <a:cubicBezTo>
                    <a:pt x="6183" y="73234"/>
                    <a:pt x="4952" y="75188"/>
                    <a:pt x="2998" y="76151"/>
                  </a:cubicBezTo>
                  <a:cubicBezTo>
                    <a:pt x="2972" y="76178"/>
                    <a:pt x="2945" y="76232"/>
                    <a:pt x="2945" y="76285"/>
                  </a:cubicBezTo>
                  <a:cubicBezTo>
                    <a:pt x="2891" y="78266"/>
                    <a:pt x="1821" y="80059"/>
                    <a:pt x="81" y="81076"/>
                  </a:cubicBezTo>
                  <a:cubicBezTo>
                    <a:pt x="27" y="81103"/>
                    <a:pt x="1" y="81183"/>
                    <a:pt x="54" y="81237"/>
                  </a:cubicBezTo>
                  <a:cubicBezTo>
                    <a:pt x="71" y="81288"/>
                    <a:pt x="110" y="81306"/>
                    <a:pt x="149" y="81306"/>
                  </a:cubicBezTo>
                  <a:cubicBezTo>
                    <a:pt x="172" y="81306"/>
                    <a:pt x="195" y="81300"/>
                    <a:pt x="215" y="81290"/>
                  </a:cubicBezTo>
                  <a:cubicBezTo>
                    <a:pt x="2008" y="80247"/>
                    <a:pt x="3105" y="78400"/>
                    <a:pt x="3186" y="76366"/>
                  </a:cubicBezTo>
                  <a:cubicBezTo>
                    <a:pt x="5193" y="75322"/>
                    <a:pt x="6424" y="73288"/>
                    <a:pt x="6424" y="71066"/>
                  </a:cubicBezTo>
                  <a:cubicBezTo>
                    <a:pt x="6424" y="68818"/>
                    <a:pt x="5193" y="66783"/>
                    <a:pt x="3186" y="65766"/>
                  </a:cubicBezTo>
                  <a:cubicBezTo>
                    <a:pt x="3132" y="63759"/>
                    <a:pt x="2088" y="61992"/>
                    <a:pt x="402" y="60922"/>
                  </a:cubicBezTo>
                  <a:cubicBezTo>
                    <a:pt x="2088" y="59878"/>
                    <a:pt x="3132" y="58085"/>
                    <a:pt x="3186" y="56077"/>
                  </a:cubicBezTo>
                  <a:cubicBezTo>
                    <a:pt x="5193" y="55060"/>
                    <a:pt x="6424" y="53026"/>
                    <a:pt x="6424" y="50778"/>
                  </a:cubicBezTo>
                  <a:cubicBezTo>
                    <a:pt x="6424" y="48556"/>
                    <a:pt x="5193" y="46522"/>
                    <a:pt x="3186" y="45505"/>
                  </a:cubicBezTo>
                  <a:cubicBezTo>
                    <a:pt x="3186" y="43604"/>
                    <a:pt x="2088" y="41731"/>
                    <a:pt x="402" y="40660"/>
                  </a:cubicBezTo>
                  <a:cubicBezTo>
                    <a:pt x="1901" y="39697"/>
                    <a:pt x="3320" y="37877"/>
                    <a:pt x="3186" y="35816"/>
                  </a:cubicBezTo>
                  <a:cubicBezTo>
                    <a:pt x="5193" y="34799"/>
                    <a:pt x="6424" y="32764"/>
                    <a:pt x="6424" y="30516"/>
                  </a:cubicBezTo>
                  <a:cubicBezTo>
                    <a:pt x="6424" y="28268"/>
                    <a:pt x="5193" y="26260"/>
                    <a:pt x="3186" y="25216"/>
                  </a:cubicBezTo>
                  <a:cubicBezTo>
                    <a:pt x="3105" y="23236"/>
                    <a:pt x="2062" y="21442"/>
                    <a:pt x="402" y="20399"/>
                  </a:cubicBezTo>
                  <a:cubicBezTo>
                    <a:pt x="2115" y="19328"/>
                    <a:pt x="3212" y="17401"/>
                    <a:pt x="3186" y="15554"/>
                  </a:cubicBezTo>
                  <a:cubicBezTo>
                    <a:pt x="5193" y="14510"/>
                    <a:pt x="6424" y="12503"/>
                    <a:pt x="6424" y="10254"/>
                  </a:cubicBezTo>
                  <a:cubicBezTo>
                    <a:pt x="6424" y="8006"/>
                    <a:pt x="5193" y="5999"/>
                    <a:pt x="3186" y="4955"/>
                  </a:cubicBezTo>
                  <a:cubicBezTo>
                    <a:pt x="3186" y="3028"/>
                    <a:pt x="2008" y="1047"/>
                    <a:pt x="215" y="30"/>
                  </a:cubicBezTo>
                  <a:cubicBezTo>
                    <a:pt x="194" y="10"/>
                    <a:pt x="170" y="1"/>
                    <a:pt x="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8"/>
            <p:cNvSpPr/>
            <p:nvPr/>
          </p:nvSpPr>
          <p:spPr>
            <a:xfrm>
              <a:off x="1607850" y="2593575"/>
              <a:ext cx="159950" cy="2032875"/>
            </a:xfrm>
            <a:custGeom>
              <a:avLst/>
              <a:gdLst/>
              <a:ahLst/>
              <a:cxnLst/>
              <a:rect l="l" t="t" r="r" b="b"/>
              <a:pathLst>
                <a:path w="6398" h="81315" extrusionOk="0">
                  <a:moveTo>
                    <a:pt x="140" y="1"/>
                  </a:moveTo>
                  <a:cubicBezTo>
                    <a:pt x="95" y="1"/>
                    <a:pt x="47" y="26"/>
                    <a:pt x="27" y="65"/>
                  </a:cubicBezTo>
                  <a:cubicBezTo>
                    <a:pt x="0" y="92"/>
                    <a:pt x="0" y="118"/>
                    <a:pt x="0" y="118"/>
                  </a:cubicBezTo>
                  <a:cubicBezTo>
                    <a:pt x="0" y="172"/>
                    <a:pt x="27" y="225"/>
                    <a:pt x="81" y="225"/>
                  </a:cubicBezTo>
                  <a:cubicBezTo>
                    <a:pt x="1820" y="1243"/>
                    <a:pt x="2944" y="3170"/>
                    <a:pt x="2918" y="5043"/>
                  </a:cubicBezTo>
                  <a:cubicBezTo>
                    <a:pt x="2918" y="5070"/>
                    <a:pt x="2944" y="5124"/>
                    <a:pt x="2998" y="5150"/>
                  </a:cubicBezTo>
                  <a:cubicBezTo>
                    <a:pt x="4952" y="6141"/>
                    <a:pt x="6156" y="8095"/>
                    <a:pt x="6156" y="10263"/>
                  </a:cubicBezTo>
                  <a:cubicBezTo>
                    <a:pt x="6156" y="12431"/>
                    <a:pt x="4952" y="14384"/>
                    <a:pt x="2998" y="15375"/>
                  </a:cubicBezTo>
                  <a:cubicBezTo>
                    <a:pt x="2944" y="15402"/>
                    <a:pt x="2918" y="15428"/>
                    <a:pt x="2918" y="15482"/>
                  </a:cubicBezTo>
                  <a:cubicBezTo>
                    <a:pt x="2971" y="17329"/>
                    <a:pt x="1847" y="19256"/>
                    <a:pt x="81" y="20273"/>
                  </a:cubicBezTo>
                  <a:cubicBezTo>
                    <a:pt x="54" y="20300"/>
                    <a:pt x="27" y="20326"/>
                    <a:pt x="0" y="20353"/>
                  </a:cubicBezTo>
                  <a:cubicBezTo>
                    <a:pt x="0" y="20407"/>
                    <a:pt x="27" y="20460"/>
                    <a:pt x="81" y="20514"/>
                  </a:cubicBezTo>
                  <a:cubicBezTo>
                    <a:pt x="1794" y="21504"/>
                    <a:pt x="2864" y="23297"/>
                    <a:pt x="2918" y="25305"/>
                  </a:cubicBezTo>
                  <a:cubicBezTo>
                    <a:pt x="2918" y="25358"/>
                    <a:pt x="2944" y="25385"/>
                    <a:pt x="2998" y="25412"/>
                  </a:cubicBezTo>
                  <a:cubicBezTo>
                    <a:pt x="4952" y="26402"/>
                    <a:pt x="6156" y="28356"/>
                    <a:pt x="6156" y="30524"/>
                  </a:cubicBezTo>
                  <a:cubicBezTo>
                    <a:pt x="6156" y="32692"/>
                    <a:pt x="4952" y="34646"/>
                    <a:pt x="2998" y="35636"/>
                  </a:cubicBezTo>
                  <a:cubicBezTo>
                    <a:pt x="2944" y="35663"/>
                    <a:pt x="2918" y="35717"/>
                    <a:pt x="2918" y="35770"/>
                  </a:cubicBezTo>
                  <a:cubicBezTo>
                    <a:pt x="3078" y="37831"/>
                    <a:pt x="1633" y="39651"/>
                    <a:pt x="81" y="40535"/>
                  </a:cubicBezTo>
                  <a:cubicBezTo>
                    <a:pt x="54" y="40561"/>
                    <a:pt x="27" y="40588"/>
                    <a:pt x="0" y="40615"/>
                  </a:cubicBezTo>
                  <a:cubicBezTo>
                    <a:pt x="0" y="40668"/>
                    <a:pt x="27" y="40749"/>
                    <a:pt x="81" y="40775"/>
                  </a:cubicBezTo>
                  <a:cubicBezTo>
                    <a:pt x="1820" y="41766"/>
                    <a:pt x="2918" y="43639"/>
                    <a:pt x="2918" y="45540"/>
                  </a:cubicBezTo>
                  <a:cubicBezTo>
                    <a:pt x="2918" y="45540"/>
                    <a:pt x="2918" y="45566"/>
                    <a:pt x="2918" y="45566"/>
                  </a:cubicBezTo>
                  <a:cubicBezTo>
                    <a:pt x="2918" y="45620"/>
                    <a:pt x="2944" y="45674"/>
                    <a:pt x="2998" y="45674"/>
                  </a:cubicBezTo>
                  <a:cubicBezTo>
                    <a:pt x="4952" y="46664"/>
                    <a:pt x="6156" y="48618"/>
                    <a:pt x="6156" y="50786"/>
                  </a:cubicBezTo>
                  <a:cubicBezTo>
                    <a:pt x="6156" y="52954"/>
                    <a:pt x="4952" y="54934"/>
                    <a:pt x="2998" y="55898"/>
                  </a:cubicBezTo>
                  <a:cubicBezTo>
                    <a:pt x="2944" y="55925"/>
                    <a:pt x="2918" y="55952"/>
                    <a:pt x="2918" y="56005"/>
                  </a:cubicBezTo>
                  <a:cubicBezTo>
                    <a:pt x="2864" y="58012"/>
                    <a:pt x="1820" y="59806"/>
                    <a:pt x="81" y="60796"/>
                  </a:cubicBezTo>
                  <a:cubicBezTo>
                    <a:pt x="54" y="60823"/>
                    <a:pt x="27" y="60850"/>
                    <a:pt x="0" y="60903"/>
                  </a:cubicBezTo>
                  <a:cubicBezTo>
                    <a:pt x="0" y="60957"/>
                    <a:pt x="27" y="61010"/>
                    <a:pt x="81" y="61037"/>
                  </a:cubicBezTo>
                  <a:cubicBezTo>
                    <a:pt x="1820" y="62054"/>
                    <a:pt x="2864" y="63847"/>
                    <a:pt x="2918" y="65828"/>
                  </a:cubicBezTo>
                  <a:cubicBezTo>
                    <a:pt x="2918" y="65882"/>
                    <a:pt x="2944" y="65935"/>
                    <a:pt x="2998" y="65962"/>
                  </a:cubicBezTo>
                  <a:cubicBezTo>
                    <a:pt x="4952" y="66925"/>
                    <a:pt x="6156" y="68879"/>
                    <a:pt x="6156" y="71047"/>
                  </a:cubicBezTo>
                  <a:cubicBezTo>
                    <a:pt x="6156" y="73242"/>
                    <a:pt x="4952" y="75196"/>
                    <a:pt x="2998" y="76160"/>
                  </a:cubicBezTo>
                  <a:cubicBezTo>
                    <a:pt x="2944" y="76186"/>
                    <a:pt x="2918" y="76240"/>
                    <a:pt x="2918" y="76267"/>
                  </a:cubicBezTo>
                  <a:cubicBezTo>
                    <a:pt x="2864" y="78274"/>
                    <a:pt x="1820" y="80067"/>
                    <a:pt x="81" y="81084"/>
                  </a:cubicBezTo>
                  <a:cubicBezTo>
                    <a:pt x="27" y="81111"/>
                    <a:pt x="0" y="81191"/>
                    <a:pt x="27" y="81245"/>
                  </a:cubicBezTo>
                  <a:cubicBezTo>
                    <a:pt x="44" y="81296"/>
                    <a:pt x="82" y="81315"/>
                    <a:pt x="122" y="81315"/>
                  </a:cubicBezTo>
                  <a:cubicBezTo>
                    <a:pt x="145" y="81315"/>
                    <a:pt x="168" y="81308"/>
                    <a:pt x="188" y="81299"/>
                  </a:cubicBezTo>
                  <a:cubicBezTo>
                    <a:pt x="1981" y="80255"/>
                    <a:pt x="3105" y="78408"/>
                    <a:pt x="3185" y="76347"/>
                  </a:cubicBezTo>
                  <a:cubicBezTo>
                    <a:pt x="5166" y="75330"/>
                    <a:pt x="6397" y="73296"/>
                    <a:pt x="6397" y="71047"/>
                  </a:cubicBezTo>
                  <a:cubicBezTo>
                    <a:pt x="6397" y="68826"/>
                    <a:pt x="5166" y="66792"/>
                    <a:pt x="3185" y="65748"/>
                  </a:cubicBezTo>
                  <a:cubicBezTo>
                    <a:pt x="3105" y="63767"/>
                    <a:pt x="2061" y="61974"/>
                    <a:pt x="375" y="60930"/>
                  </a:cubicBezTo>
                  <a:cubicBezTo>
                    <a:pt x="2061" y="59859"/>
                    <a:pt x="3105" y="58093"/>
                    <a:pt x="3185" y="56085"/>
                  </a:cubicBezTo>
                  <a:cubicBezTo>
                    <a:pt x="5166" y="55068"/>
                    <a:pt x="6397" y="53034"/>
                    <a:pt x="6397" y="50786"/>
                  </a:cubicBezTo>
                  <a:cubicBezTo>
                    <a:pt x="6397" y="48537"/>
                    <a:pt x="5166" y="46530"/>
                    <a:pt x="3185" y="45486"/>
                  </a:cubicBezTo>
                  <a:cubicBezTo>
                    <a:pt x="3159" y="43586"/>
                    <a:pt x="2061" y="41739"/>
                    <a:pt x="375" y="40668"/>
                  </a:cubicBezTo>
                  <a:cubicBezTo>
                    <a:pt x="1901" y="39705"/>
                    <a:pt x="3292" y="37885"/>
                    <a:pt x="3185" y="35824"/>
                  </a:cubicBezTo>
                  <a:cubicBezTo>
                    <a:pt x="5166" y="34780"/>
                    <a:pt x="6397" y="32772"/>
                    <a:pt x="6397" y="30524"/>
                  </a:cubicBezTo>
                  <a:cubicBezTo>
                    <a:pt x="6397" y="28276"/>
                    <a:pt x="5166" y="26268"/>
                    <a:pt x="3185" y="25225"/>
                  </a:cubicBezTo>
                  <a:cubicBezTo>
                    <a:pt x="3078" y="23244"/>
                    <a:pt x="2061" y="21451"/>
                    <a:pt x="375" y="20407"/>
                  </a:cubicBezTo>
                  <a:cubicBezTo>
                    <a:pt x="2061" y="19336"/>
                    <a:pt x="3185" y="17436"/>
                    <a:pt x="3185" y="15616"/>
                  </a:cubicBezTo>
                  <a:cubicBezTo>
                    <a:pt x="3185" y="15589"/>
                    <a:pt x="3185" y="15562"/>
                    <a:pt x="3185" y="15562"/>
                  </a:cubicBezTo>
                  <a:cubicBezTo>
                    <a:pt x="5166" y="14518"/>
                    <a:pt x="6397" y="12511"/>
                    <a:pt x="6397" y="10263"/>
                  </a:cubicBezTo>
                  <a:cubicBezTo>
                    <a:pt x="6397" y="8014"/>
                    <a:pt x="5166" y="6007"/>
                    <a:pt x="3185" y="4963"/>
                  </a:cubicBezTo>
                  <a:cubicBezTo>
                    <a:pt x="3185" y="3036"/>
                    <a:pt x="1981" y="1055"/>
                    <a:pt x="188" y="11"/>
                  </a:cubicBezTo>
                  <a:cubicBezTo>
                    <a:pt x="173" y="4"/>
                    <a:pt x="157" y="1"/>
                    <a:pt x="1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8"/>
            <p:cNvSpPr/>
            <p:nvPr/>
          </p:nvSpPr>
          <p:spPr>
            <a:xfrm>
              <a:off x="1453950" y="2845375"/>
              <a:ext cx="160600" cy="2032675"/>
            </a:xfrm>
            <a:custGeom>
              <a:avLst/>
              <a:gdLst/>
              <a:ahLst/>
              <a:cxnLst/>
              <a:rect l="l" t="t" r="r" b="b"/>
              <a:pathLst>
                <a:path w="6424" h="81307" extrusionOk="0">
                  <a:moveTo>
                    <a:pt x="133" y="1"/>
                  </a:moveTo>
                  <a:cubicBezTo>
                    <a:pt x="93" y="1"/>
                    <a:pt x="60" y="24"/>
                    <a:pt x="27" y="57"/>
                  </a:cubicBezTo>
                  <a:cubicBezTo>
                    <a:pt x="27" y="84"/>
                    <a:pt x="27" y="110"/>
                    <a:pt x="27" y="137"/>
                  </a:cubicBezTo>
                  <a:cubicBezTo>
                    <a:pt x="27" y="164"/>
                    <a:pt x="27" y="217"/>
                    <a:pt x="80" y="244"/>
                  </a:cubicBezTo>
                  <a:cubicBezTo>
                    <a:pt x="1820" y="1234"/>
                    <a:pt x="2971" y="3188"/>
                    <a:pt x="2944" y="5035"/>
                  </a:cubicBezTo>
                  <a:cubicBezTo>
                    <a:pt x="2944" y="5089"/>
                    <a:pt x="2971" y="5142"/>
                    <a:pt x="2998" y="5142"/>
                  </a:cubicBezTo>
                  <a:cubicBezTo>
                    <a:pt x="4952" y="6133"/>
                    <a:pt x="6156" y="8086"/>
                    <a:pt x="6156" y="10254"/>
                  </a:cubicBezTo>
                  <a:cubicBezTo>
                    <a:pt x="6156" y="12422"/>
                    <a:pt x="4952" y="14376"/>
                    <a:pt x="2998" y="15367"/>
                  </a:cubicBezTo>
                  <a:cubicBezTo>
                    <a:pt x="2971" y="15393"/>
                    <a:pt x="2944" y="15420"/>
                    <a:pt x="2944" y="15474"/>
                  </a:cubicBezTo>
                  <a:cubicBezTo>
                    <a:pt x="2998" y="17347"/>
                    <a:pt x="1847" y="19248"/>
                    <a:pt x="107" y="20265"/>
                  </a:cubicBezTo>
                  <a:cubicBezTo>
                    <a:pt x="54" y="20292"/>
                    <a:pt x="27" y="20318"/>
                    <a:pt x="27" y="20345"/>
                  </a:cubicBezTo>
                  <a:cubicBezTo>
                    <a:pt x="0" y="20425"/>
                    <a:pt x="27" y="20479"/>
                    <a:pt x="80" y="20506"/>
                  </a:cubicBezTo>
                  <a:cubicBezTo>
                    <a:pt x="1793" y="21496"/>
                    <a:pt x="2864" y="23289"/>
                    <a:pt x="2944" y="25297"/>
                  </a:cubicBezTo>
                  <a:cubicBezTo>
                    <a:pt x="2944" y="25350"/>
                    <a:pt x="2971" y="25404"/>
                    <a:pt x="2998" y="25404"/>
                  </a:cubicBezTo>
                  <a:cubicBezTo>
                    <a:pt x="4952" y="26394"/>
                    <a:pt x="6156" y="28348"/>
                    <a:pt x="6156" y="30516"/>
                  </a:cubicBezTo>
                  <a:cubicBezTo>
                    <a:pt x="6156" y="32684"/>
                    <a:pt x="4952" y="34665"/>
                    <a:pt x="2998" y="35628"/>
                  </a:cubicBezTo>
                  <a:cubicBezTo>
                    <a:pt x="2944" y="35655"/>
                    <a:pt x="2918" y="35709"/>
                    <a:pt x="2944" y="35762"/>
                  </a:cubicBezTo>
                  <a:cubicBezTo>
                    <a:pt x="3105" y="37823"/>
                    <a:pt x="1633" y="39643"/>
                    <a:pt x="107" y="40526"/>
                  </a:cubicBezTo>
                  <a:cubicBezTo>
                    <a:pt x="54" y="40553"/>
                    <a:pt x="27" y="40580"/>
                    <a:pt x="27" y="40633"/>
                  </a:cubicBezTo>
                  <a:cubicBezTo>
                    <a:pt x="0" y="40687"/>
                    <a:pt x="27" y="40741"/>
                    <a:pt x="80" y="40767"/>
                  </a:cubicBezTo>
                  <a:cubicBezTo>
                    <a:pt x="1820" y="41784"/>
                    <a:pt x="2944" y="43631"/>
                    <a:pt x="2944" y="45532"/>
                  </a:cubicBezTo>
                  <a:cubicBezTo>
                    <a:pt x="2944" y="45558"/>
                    <a:pt x="2944" y="45558"/>
                    <a:pt x="2944" y="45558"/>
                  </a:cubicBezTo>
                  <a:cubicBezTo>
                    <a:pt x="2918" y="45612"/>
                    <a:pt x="2971" y="45665"/>
                    <a:pt x="2998" y="45692"/>
                  </a:cubicBezTo>
                  <a:cubicBezTo>
                    <a:pt x="4952" y="46656"/>
                    <a:pt x="6156" y="48610"/>
                    <a:pt x="6156" y="50778"/>
                  </a:cubicBezTo>
                  <a:cubicBezTo>
                    <a:pt x="6156" y="52972"/>
                    <a:pt x="4952" y="54926"/>
                    <a:pt x="2998" y="55890"/>
                  </a:cubicBezTo>
                  <a:cubicBezTo>
                    <a:pt x="2971" y="55917"/>
                    <a:pt x="2944" y="55970"/>
                    <a:pt x="2944" y="55997"/>
                  </a:cubicBezTo>
                  <a:cubicBezTo>
                    <a:pt x="2891" y="58004"/>
                    <a:pt x="1820" y="59798"/>
                    <a:pt x="107" y="60815"/>
                  </a:cubicBezTo>
                  <a:cubicBezTo>
                    <a:pt x="54" y="60815"/>
                    <a:pt x="27" y="60841"/>
                    <a:pt x="27" y="60895"/>
                  </a:cubicBezTo>
                  <a:cubicBezTo>
                    <a:pt x="0" y="60949"/>
                    <a:pt x="27" y="61002"/>
                    <a:pt x="80" y="61029"/>
                  </a:cubicBezTo>
                  <a:cubicBezTo>
                    <a:pt x="1820" y="62046"/>
                    <a:pt x="2891" y="63839"/>
                    <a:pt x="2944" y="65847"/>
                  </a:cubicBezTo>
                  <a:cubicBezTo>
                    <a:pt x="2944" y="65873"/>
                    <a:pt x="2971" y="65927"/>
                    <a:pt x="2998" y="65954"/>
                  </a:cubicBezTo>
                  <a:cubicBezTo>
                    <a:pt x="4952" y="66917"/>
                    <a:pt x="6156" y="68871"/>
                    <a:pt x="6156" y="71066"/>
                  </a:cubicBezTo>
                  <a:cubicBezTo>
                    <a:pt x="6156" y="73234"/>
                    <a:pt x="4952" y="75188"/>
                    <a:pt x="2998" y="76151"/>
                  </a:cubicBezTo>
                  <a:cubicBezTo>
                    <a:pt x="2971" y="76178"/>
                    <a:pt x="2944" y="76232"/>
                    <a:pt x="2944" y="76285"/>
                  </a:cubicBezTo>
                  <a:cubicBezTo>
                    <a:pt x="2891" y="78266"/>
                    <a:pt x="1820" y="80059"/>
                    <a:pt x="80" y="81076"/>
                  </a:cubicBezTo>
                  <a:cubicBezTo>
                    <a:pt x="27" y="81103"/>
                    <a:pt x="0" y="81183"/>
                    <a:pt x="27" y="81237"/>
                  </a:cubicBezTo>
                  <a:cubicBezTo>
                    <a:pt x="61" y="81288"/>
                    <a:pt x="106" y="81306"/>
                    <a:pt x="147" y="81306"/>
                  </a:cubicBezTo>
                  <a:cubicBezTo>
                    <a:pt x="172" y="81306"/>
                    <a:pt x="195" y="81300"/>
                    <a:pt x="214" y="81290"/>
                  </a:cubicBezTo>
                  <a:cubicBezTo>
                    <a:pt x="2008" y="80247"/>
                    <a:pt x="3105" y="78400"/>
                    <a:pt x="3185" y="76366"/>
                  </a:cubicBezTo>
                  <a:cubicBezTo>
                    <a:pt x="5166" y="75322"/>
                    <a:pt x="6424" y="73288"/>
                    <a:pt x="6424" y="71066"/>
                  </a:cubicBezTo>
                  <a:cubicBezTo>
                    <a:pt x="6424" y="68818"/>
                    <a:pt x="5166" y="66783"/>
                    <a:pt x="3185" y="65766"/>
                  </a:cubicBezTo>
                  <a:cubicBezTo>
                    <a:pt x="3105" y="63759"/>
                    <a:pt x="2061" y="61992"/>
                    <a:pt x="375" y="60922"/>
                  </a:cubicBezTo>
                  <a:cubicBezTo>
                    <a:pt x="2061" y="59878"/>
                    <a:pt x="3105" y="58085"/>
                    <a:pt x="3185" y="56077"/>
                  </a:cubicBezTo>
                  <a:cubicBezTo>
                    <a:pt x="5166" y="55060"/>
                    <a:pt x="6424" y="53026"/>
                    <a:pt x="6424" y="50778"/>
                  </a:cubicBezTo>
                  <a:cubicBezTo>
                    <a:pt x="6424" y="48556"/>
                    <a:pt x="5193" y="46522"/>
                    <a:pt x="3185" y="45505"/>
                  </a:cubicBezTo>
                  <a:cubicBezTo>
                    <a:pt x="3159" y="43604"/>
                    <a:pt x="2088" y="41731"/>
                    <a:pt x="375" y="40660"/>
                  </a:cubicBezTo>
                  <a:cubicBezTo>
                    <a:pt x="1901" y="39697"/>
                    <a:pt x="3319" y="37877"/>
                    <a:pt x="3185" y="35816"/>
                  </a:cubicBezTo>
                  <a:cubicBezTo>
                    <a:pt x="5193" y="34799"/>
                    <a:pt x="6424" y="32764"/>
                    <a:pt x="6424" y="30516"/>
                  </a:cubicBezTo>
                  <a:cubicBezTo>
                    <a:pt x="6424" y="28268"/>
                    <a:pt x="5166" y="26260"/>
                    <a:pt x="3185" y="25216"/>
                  </a:cubicBezTo>
                  <a:cubicBezTo>
                    <a:pt x="3105" y="23236"/>
                    <a:pt x="2061" y="21442"/>
                    <a:pt x="375" y="20399"/>
                  </a:cubicBezTo>
                  <a:cubicBezTo>
                    <a:pt x="2088" y="19328"/>
                    <a:pt x="3185" y="17454"/>
                    <a:pt x="3185" y="15608"/>
                  </a:cubicBezTo>
                  <a:cubicBezTo>
                    <a:pt x="3185" y="15581"/>
                    <a:pt x="3185" y="15581"/>
                    <a:pt x="3185" y="15554"/>
                  </a:cubicBezTo>
                  <a:cubicBezTo>
                    <a:pt x="5193" y="14510"/>
                    <a:pt x="6424" y="12503"/>
                    <a:pt x="6424" y="10254"/>
                  </a:cubicBezTo>
                  <a:cubicBezTo>
                    <a:pt x="6424" y="8006"/>
                    <a:pt x="5193" y="5999"/>
                    <a:pt x="3185" y="4955"/>
                  </a:cubicBezTo>
                  <a:cubicBezTo>
                    <a:pt x="3185" y="3028"/>
                    <a:pt x="2008" y="1047"/>
                    <a:pt x="214" y="30"/>
                  </a:cubicBezTo>
                  <a:cubicBezTo>
                    <a:pt x="184" y="10"/>
                    <a:pt x="157" y="1"/>
                    <a:pt x="1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8"/>
            <p:cNvSpPr/>
            <p:nvPr/>
          </p:nvSpPr>
          <p:spPr>
            <a:xfrm>
              <a:off x="1300050" y="2593575"/>
              <a:ext cx="160600" cy="2032875"/>
            </a:xfrm>
            <a:custGeom>
              <a:avLst/>
              <a:gdLst/>
              <a:ahLst/>
              <a:cxnLst/>
              <a:rect l="l" t="t" r="r" b="b"/>
              <a:pathLst>
                <a:path w="6424" h="81315" extrusionOk="0">
                  <a:moveTo>
                    <a:pt x="167" y="1"/>
                  </a:moveTo>
                  <a:cubicBezTo>
                    <a:pt x="121" y="1"/>
                    <a:pt x="73" y="26"/>
                    <a:pt x="54" y="65"/>
                  </a:cubicBezTo>
                  <a:cubicBezTo>
                    <a:pt x="27" y="92"/>
                    <a:pt x="27" y="118"/>
                    <a:pt x="27" y="118"/>
                  </a:cubicBezTo>
                  <a:cubicBezTo>
                    <a:pt x="27" y="172"/>
                    <a:pt x="54" y="225"/>
                    <a:pt x="80" y="225"/>
                  </a:cubicBezTo>
                  <a:cubicBezTo>
                    <a:pt x="1820" y="1243"/>
                    <a:pt x="2971" y="3170"/>
                    <a:pt x="2944" y="5043"/>
                  </a:cubicBezTo>
                  <a:cubicBezTo>
                    <a:pt x="2944" y="5070"/>
                    <a:pt x="2971" y="5124"/>
                    <a:pt x="3025" y="5150"/>
                  </a:cubicBezTo>
                  <a:cubicBezTo>
                    <a:pt x="4952" y="6141"/>
                    <a:pt x="6183" y="8095"/>
                    <a:pt x="6183" y="10263"/>
                  </a:cubicBezTo>
                  <a:cubicBezTo>
                    <a:pt x="6183" y="12431"/>
                    <a:pt x="4952" y="14384"/>
                    <a:pt x="3025" y="15375"/>
                  </a:cubicBezTo>
                  <a:cubicBezTo>
                    <a:pt x="2971" y="15402"/>
                    <a:pt x="2944" y="15428"/>
                    <a:pt x="2944" y="15482"/>
                  </a:cubicBezTo>
                  <a:cubicBezTo>
                    <a:pt x="2998" y="17355"/>
                    <a:pt x="1847" y="19256"/>
                    <a:pt x="107" y="20273"/>
                  </a:cubicBezTo>
                  <a:cubicBezTo>
                    <a:pt x="80" y="20300"/>
                    <a:pt x="54" y="20326"/>
                    <a:pt x="27" y="20353"/>
                  </a:cubicBezTo>
                  <a:cubicBezTo>
                    <a:pt x="27" y="20407"/>
                    <a:pt x="27" y="20460"/>
                    <a:pt x="80" y="20514"/>
                  </a:cubicBezTo>
                  <a:cubicBezTo>
                    <a:pt x="1820" y="21504"/>
                    <a:pt x="2891" y="23297"/>
                    <a:pt x="2944" y="25305"/>
                  </a:cubicBezTo>
                  <a:cubicBezTo>
                    <a:pt x="2944" y="25358"/>
                    <a:pt x="2971" y="25385"/>
                    <a:pt x="3025" y="25412"/>
                  </a:cubicBezTo>
                  <a:cubicBezTo>
                    <a:pt x="4952" y="26402"/>
                    <a:pt x="6183" y="28356"/>
                    <a:pt x="6183" y="30524"/>
                  </a:cubicBezTo>
                  <a:cubicBezTo>
                    <a:pt x="6183" y="32692"/>
                    <a:pt x="4952" y="34646"/>
                    <a:pt x="3025" y="35636"/>
                  </a:cubicBezTo>
                  <a:cubicBezTo>
                    <a:pt x="2971" y="35663"/>
                    <a:pt x="2944" y="35717"/>
                    <a:pt x="2944" y="35770"/>
                  </a:cubicBezTo>
                  <a:cubicBezTo>
                    <a:pt x="3105" y="37831"/>
                    <a:pt x="1633" y="39651"/>
                    <a:pt x="107" y="40535"/>
                  </a:cubicBezTo>
                  <a:cubicBezTo>
                    <a:pt x="80" y="40561"/>
                    <a:pt x="54" y="40588"/>
                    <a:pt x="27" y="40615"/>
                  </a:cubicBezTo>
                  <a:cubicBezTo>
                    <a:pt x="27" y="40668"/>
                    <a:pt x="27" y="40749"/>
                    <a:pt x="80" y="40775"/>
                  </a:cubicBezTo>
                  <a:cubicBezTo>
                    <a:pt x="1820" y="41766"/>
                    <a:pt x="2944" y="43639"/>
                    <a:pt x="2944" y="45540"/>
                  </a:cubicBezTo>
                  <a:cubicBezTo>
                    <a:pt x="2944" y="45540"/>
                    <a:pt x="2944" y="45566"/>
                    <a:pt x="2944" y="45566"/>
                  </a:cubicBezTo>
                  <a:cubicBezTo>
                    <a:pt x="2944" y="45620"/>
                    <a:pt x="2971" y="45674"/>
                    <a:pt x="3025" y="45674"/>
                  </a:cubicBezTo>
                  <a:cubicBezTo>
                    <a:pt x="4952" y="46664"/>
                    <a:pt x="6183" y="48618"/>
                    <a:pt x="6183" y="50786"/>
                  </a:cubicBezTo>
                  <a:cubicBezTo>
                    <a:pt x="6183" y="52954"/>
                    <a:pt x="4952" y="54934"/>
                    <a:pt x="3025" y="55898"/>
                  </a:cubicBezTo>
                  <a:cubicBezTo>
                    <a:pt x="2971" y="55925"/>
                    <a:pt x="2944" y="55952"/>
                    <a:pt x="2944" y="56005"/>
                  </a:cubicBezTo>
                  <a:cubicBezTo>
                    <a:pt x="2891" y="58012"/>
                    <a:pt x="1847" y="59806"/>
                    <a:pt x="107" y="60796"/>
                  </a:cubicBezTo>
                  <a:cubicBezTo>
                    <a:pt x="80" y="60823"/>
                    <a:pt x="54" y="60850"/>
                    <a:pt x="27" y="60903"/>
                  </a:cubicBezTo>
                  <a:cubicBezTo>
                    <a:pt x="27" y="60957"/>
                    <a:pt x="27" y="61010"/>
                    <a:pt x="80" y="61037"/>
                  </a:cubicBezTo>
                  <a:cubicBezTo>
                    <a:pt x="1820" y="62054"/>
                    <a:pt x="2891" y="63847"/>
                    <a:pt x="2944" y="65828"/>
                  </a:cubicBezTo>
                  <a:cubicBezTo>
                    <a:pt x="2944" y="65882"/>
                    <a:pt x="2971" y="65935"/>
                    <a:pt x="3025" y="65962"/>
                  </a:cubicBezTo>
                  <a:cubicBezTo>
                    <a:pt x="4952" y="66925"/>
                    <a:pt x="6183" y="68879"/>
                    <a:pt x="6183" y="71047"/>
                  </a:cubicBezTo>
                  <a:cubicBezTo>
                    <a:pt x="6183" y="73242"/>
                    <a:pt x="4952" y="75196"/>
                    <a:pt x="3025" y="76160"/>
                  </a:cubicBezTo>
                  <a:cubicBezTo>
                    <a:pt x="2971" y="76186"/>
                    <a:pt x="2944" y="76240"/>
                    <a:pt x="2944" y="76267"/>
                  </a:cubicBezTo>
                  <a:cubicBezTo>
                    <a:pt x="2891" y="78274"/>
                    <a:pt x="1820" y="80067"/>
                    <a:pt x="80" y="81084"/>
                  </a:cubicBezTo>
                  <a:cubicBezTo>
                    <a:pt x="27" y="81111"/>
                    <a:pt x="0" y="81191"/>
                    <a:pt x="54" y="81245"/>
                  </a:cubicBezTo>
                  <a:cubicBezTo>
                    <a:pt x="71" y="81296"/>
                    <a:pt x="109" y="81315"/>
                    <a:pt x="149" y="81315"/>
                  </a:cubicBezTo>
                  <a:cubicBezTo>
                    <a:pt x="171" y="81315"/>
                    <a:pt x="195" y="81308"/>
                    <a:pt x="214" y="81299"/>
                  </a:cubicBezTo>
                  <a:cubicBezTo>
                    <a:pt x="2007" y="80255"/>
                    <a:pt x="3105" y="78408"/>
                    <a:pt x="3185" y="76347"/>
                  </a:cubicBezTo>
                  <a:cubicBezTo>
                    <a:pt x="5193" y="75330"/>
                    <a:pt x="6424" y="73296"/>
                    <a:pt x="6424" y="71047"/>
                  </a:cubicBezTo>
                  <a:cubicBezTo>
                    <a:pt x="6424" y="68826"/>
                    <a:pt x="5193" y="66792"/>
                    <a:pt x="3185" y="65748"/>
                  </a:cubicBezTo>
                  <a:cubicBezTo>
                    <a:pt x="3132" y="63767"/>
                    <a:pt x="2088" y="61974"/>
                    <a:pt x="402" y="60930"/>
                  </a:cubicBezTo>
                  <a:cubicBezTo>
                    <a:pt x="2088" y="59859"/>
                    <a:pt x="3132" y="58093"/>
                    <a:pt x="3185" y="56085"/>
                  </a:cubicBezTo>
                  <a:cubicBezTo>
                    <a:pt x="5193" y="55068"/>
                    <a:pt x="6424" y="53034"/>
                    <a:pt x="6424" y="50786"/>
                  </a:cubicBezTo>
                  <a:cubicBezTo>
                    <a:pt x="6424" y="48537"/>
                    <a:pt x="5193" y="46530"/>
                    <a:pt x="3185" y="45486"/>
                  </a:cubicBezTo>
                  <a:cubicBezTo>
                    <a:pt x="3185" y="43586"/>
                    <a:pt x="2088" y="41739"/>
                    <a:pt x="402" y="40668"/>
                  </a:cubicBezTo>
                  <a:cubicBezTo>
                    <a:pt x="1927" y="39705"/>
                    <a:pt x="3319" y="37885"/>
                    <a:pt x="3212" y="35824"/>
                  </a:cubicBezTo>
                  <a:cubicBezTo>
                    <a:pt x="5193" y="34780"/>
                    <a:pt x="6424" y="32772"/>
                    <a:pt x="6424" y="30524"/>
                  </a:cubicBezTo>
                  <a:cubicBezTo>
                    <a:pt x="6424" y="28276"/>
                    <a:pt x="5193" y="26268"/>
                    <a:pt x="3185" y="25225"/>
                  </a:cubicBezTo>
                  <a:cubicBezTo>
                    <a:pt x="3105" y="23244"/>
                    <a:pt x="2061" y="21451"/>
                    <a:pt x="402" y="20407"/>
                  </a:cubicBezTo>
                  <a:cubicBezTo>
                    <a:pt x="2088" y="19336"/>
                    <a:pt x="3185" y="17436"/>
                    <a:pt x="3185" y="15616"/>
                  </a:cubicBezTo>
                  <a:cubicBezTo>
                    <a:pt x="3185" y="15589"/>
                    <a:pt x="3185" y="15562"/>
                    <a:pt x="3185" y="15562"/>
                  </a:cubicBezTo>
                  <a:cubicBezTo>
                    <a:pt x="5193" y="14518"/>
                    <a:pt x="6424" y="12511"/>
                    <a:pt x="6424" y="10263"/>
                  </a:cubicBezTo>
                  <a:cubicBezTo>
                    <a:pt x="6424" y="8014"/>
                    <a:pt x="5193" y="6007"/>
                    <a:pt x="3185" y="4963"/>
                  </a:cubicBezTo>
                  <a:cubicBezTo>
                    <a:pt x="3185" y="3036"/>
                    <a:pt x="2007" y="1055"/>
                    <a:pt x="214" y="11"/>
                  </a:cubicBezTo>
                  <a:cubicBezTo>
                    <a:pt x="200" y="4"/>
                    <a:pt x="184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8"/>
            <p:cNvSpPr/>
            <p:nvPr/>
          </p:nvSpPr>
          <p:spPr>
            <a:xfrm>
              <a:off x="1146800" y="2845375"/>
              <a:ext cx="159950" cy="2032675"/>
            </a:xfrm>
            <a:custGeom>
              <a:avLst/>
              <a:gdLst/>
              <a:ahLst/>
              <a:cxnLst/>
              <a:rect l="l" t="t" r="r" b="b"/>
              <a:pathLst>
                <a:path w="6398" h="81307" extrusionOk="0">
                  <a:moveTo>
                    <a:pt x="120" y="1"/>
                  </a:moveTo>
                  <a:cubicBezTo>
                    <a:pt x="81" y="1"/>
                    <a:pt x="44" y="24"/>
                    <a:pt x="28" y="57"/>
                  </a:cubicBezTo>
                  <a:cubicBezTo>
                    <a:pt x="28" y="84"/>
                    <a:pt x="1" y="110"/>
                    <a:pt x="1" y="137"/>
                  </a:cubicBezTo>
                  <a:cubicBezTo>
                    <a:pt x="1" y="164"/>
                    <a:pt x="28" y="217"/>
                    <a:pt x="81" y="244"/>
                  </a:cubicBezTo>
                  <a:cubicBezTo>
                    <a:pt x="1821" y="1234"/>
                    <a:pt x="2972" y="3162"/>
                    <a:pt x="2918" y="5035"/>
                  </a:cubicBezTo>
                  <a:cubicBezTo>
                    <a:pt x="2918" y="5089"/>
                    <a:pt x="2945" y="5142"/>
                    <a:pt x="2998" y="5142"/>
                  </a:cubicBezTo>
                  <a:cubicBezTo>
                    <a:pt x="4952" y="6133"/>
                    <a:pt x="6157" y="8086"/>
                    <a:pt x="6157" y="10254"/>
                  </a:cubicBezTo>
                  <a:cubicBezTo>
                    <a:pt x="6157" y="12422"/>
                    <a:pt x="4952" y="14376"/>
                    <a:pt x="2998" y="15367"/>
                  </a:cubicBezTo>
                  <a:cubicBezTo>
                    <a:pt x="2945" y="15393"/>
                    <a:pt x="2918" y="15420"/>
                    <a:pt x="2918" y="15474"/>
                  </a:cubicBezTo>
                  <a:cubicBezTo>
                    <a:pt x="2972" y="17321"/>
                    <a:pt x="1848" y="19248"/>
                    <a:pt x="81" y="20265"/>
                  </a:cubicBezTo>
                  <a:cubicBezTo>
                    <a:pt x="54" y="20292"/>
                    <a:pt x="28" y="20318"/>
                    <a:pt x="1" y="20345"/>
                  </a:cubicBezTo>
                  <a:cubicBezTo>
                    <a:pt x="1" y="20425"/>
                    <a:pt x="28" y="20479"/>
                    <a:pt x="81" y="20506"/>
                  </a:cubicBezTo>
                  <a:cubicBezTo>
                    <a:pt x="1794" y="21496"/>
                    <a:pt x="2865" y="23289"/>
                    <a:pt x="2918" y="25297"/>
                  </a:cubicBezTo>
                  <a:cubicBezTo>
                    <a:pt x="2918" y="25350"/>
                    <a:pt x="2945" y="25404"/>
                    <a:pt x="2998" y="25404"/>
                  </a:cubicBezTo>
                  <a:cubicBezTo>
                    <a:pt x="4952" y="26394"/>
                    <a:pt x="6157" y="28348"/>
                    <a:pt x="6157" y="30516"/>
                  </a:cubicBezTo>
                  <a:cubicBezTo>
                    <a:pt x="6157" y="32684"/>
                    <a:pt x="4952" y="34665"/>
                    <a:pt x="2998" y="35628"/>
                  </a:cubicBezTo>
                  <a:cubicBezTo>
                    <a:pt x="2945" y="35655"/>
                    <a:pt x="2918" y="35709"/>
                    <a:pt x="2918" y="35762"/>
                  </a:cubicBezTo>
                  <a:cubicBezTo>
                    <a:pt x="3079" y="37823"/>
                    <a:pt x="1633" y="39643"/>
                    <a:pt x="81" y="40526"/>
                  </a:cubicBezTo>
                  <a:cubicBezTo>
                    <a:pt x="54" y="40553"/>
                    <a:pt x="28" y="40580"/>
                    <a:pt x="1" y="40633"/>
                  </a:cubicBezTo>
                  <a:cubicBezTo>
                    <a:pt x="1" y="40687"/>
                    <a:pt x="28" y="40741"/>
                    <a:pt x="81" y="40767"/>
                  </a:cubicBezTo>
                  <a:cubicBezTo>
                    <a:pt x="1821" y="41784"/>
                    <a:pt x="2918" y="43631"/>
                    <a:pt x="2918" y="45532"/>
                  </a:cubicBezTo>
                  <a:cubicBezTo>
                    <a:pt x="2918" y="45532"/>
                    <a:pt x="2918" y="45558"/>
                    <a:pt x="2918" y="45558"/>
                  </a:cubicBezTo>
                  <a:cubicBezTo>
                    <a:pt x="2918" y="45612"/>
                    <a:pt x="2945" y="45665"/>
                    <a:pt x="2998" y="45692"/>
                  </a:cubicBezTo>
                  <a:cubicBezTo>
                    <a:pt x="4952" y="46656"/>
                    <a:pt x="6157" y="48610"/>
                    <a:pt x="6157" y="50778"/>
                  </a:cubicBezTo>
                  <a:cubicBezTo>
                    <a:pt x="6157" y="52972"/>
                    <a:pt x="4952" y="54926"/>
                    <a:pt x="2998" y="55890"/>
                  </a:cubicBezTo>
                  <a:cubicBezTo>
                    <a:pt x="2945" y="55917"/>
                    <a:pt x="2918" y="55970"/>
                    <a:pt x="2918" y="55997"/>
                  </a:cubicBezTo>
                  <a:cubicBezTo>
                    <a:pt x="2891" y="58004"/>
                    <a:pt x="1821" y="59798"/>
                    <a:pt x="81" y="60815"/>
                  </a:cubicBezTo>
                  <a:cubicBezTo>
                    <a:pt x="54" y="60815"/>
                    <a:pt x="28" y="60841"/>
                    <a:pt x="1" y="60895"/>
                  </a:cubicBezTo>
                  <a:cubicBezTo>
                    <a:pt x="1" y="60949"/>
                    <a:pt x="28" y="61002"/>
                    <a:pt x="81" y="61029"/>
                  </a:cubicBezTo>
                  <a:cubicBezTo>
                    <a:pt x="1821" y="62046"/>
                    <a:pt x="2891" y="63839"/>
                    <a:pt x="2918" y="65847"/>
                  </a:cubicBezTo>
                  <a:cubicBezTo>
                    <a:pt x="2918" y="65873"/>
                    <a:pt x="2945" y="65927"/>
                    <a:pt x="2998" y="65954"/>
                  </a:cubicBezTo>
                  <a:cubicBezTo>
                    <a:pt x="4952" y="66917"/>
                    <a:pt x="6157" y="68871"/>
                    <a:pt x="6157" y="71066"/>
                  </a:cubicBezTo>
                  <a:cubicBezTo>
                    <a:pt x="6157" y="73234"/>
                    <a:pt x="4952" y="75188"/>
                    <a:pt x="2998" y="76151"/>
                  </a:cubicBezTo>
                  <a:cubicBezTo>
                    <a:pt x="2945" y="76178"/>
                    <a:pt x="2918" y="76232"/>
                    <a:pt x="2918" y="76285"/>
                  </a:cubicBezTo>
                  <a:cubicBezTo>
                    <a:pt x="2891" y="78266"/>
                    <a:pt x="1821" y="80059"/>
                    <a:pt x="81" y="81076"/>
                  </a:cubicBezTo>
                  <a:cubicBezTo>
                    <a:pt x="28" y="81103"/>
                    <a:pt x="1" y="81183"/>
                    <a:pt x="28" y="81237"/>
                  </a:cubicBezTo>
                  <a:cubicBezTo>
                    <a:pt x="44" y="81288"/>
                    <a:pt x="83" y="81306"/>
                    <a:pt x="129" y="81306"/>
                  </a:cubicBezTo>
                  <a:cubicBezTo>
                    <a:pt x="156" y="81306"/>
                    <a:pt x="185" y="81300"/>
                    <a:pt x="215" y="81290"/>
                  </a:cubicBezTo>
                  <a:cubicBezTo>
                    <a:pt x="1981" y="80247"/>
                    <a:pt x="3106" y="78400"/>
                    <a:pt x="3186" y="76366"/>
                  </a:cubicBezTo>
                  <a:cubicBezTo>
                    <a:pt x="5167" y="75322"/>
                    <a:pt x="6398" y="73288"/>
                    <a:pt x="6398" y="71066"/>
                  </a:cubicBezTo>
                  <a:cubicBezTo>
                    <a:pt x="6398" y="68818"/>
                    <a:pt x="5167" y="66783"/>
                    <a:pt x="3186" y="65766"/>
                  </a:cubicBezTo>
                  <a:cubicBezTo>
                    <a:pt x="3106" y="63759"/>
                    <a:pt x="2062" y="61992"/>
                    <a:pt x="375" y="60922"/>
                  </a:cubicBezTo>
                  <a:cubicBezTo>
                    <a:pt x="2062" y="59878"/>
                    <a:pt x="3106" y="58085"/>
                    <a:pt x="3186" y="56077"/>
                  </a:cubicBezTo>
                  <a:cubicBezTo>
                    <a:pt x="5167" y="55060"/>
                    <a:pt x="6398" y="53026"/>
                    <a:pt x="6398" y="50778"/>
                  </a:cubicBezTo>
                  <a:cubicBezTo>
                    <a:pt x="6398" y="48556"/>
                    <a:pt x="5167" y="46522"/>
                    <a:pt x="3186" y="45505"/>
                  </a:cubicBezTo>
                  <a:cubicBezTo>
                    <a:pt x="3159" y="43604"/>
                    <a:pt x="2088" y="41731"/>
                    <a:pt x="375" y="40660"/>
                  </a:cubicBezTo>
                  <a:cubicBezTo>
                    <a:pt x="1901" y="39697"/>
                    <a:pt x="3293" y="37877"/>
                    <a:pt x="3186" y="35816"/>
                  </a:cubicBezTo>
                  <a:cubicBezTo>
                    <a:pt x="5167" y="34799"/>
                    <a:pt x="6398" y="32764"/>
                    <a:pt x="6398" y="30516"/>
                  </a:cubicBezTo>
                  <a:cubicBezTo>
                    <a:pt x="6398" y="28268"/>
                    <a:pt x="5167" y="26260"/>
                    <a:pt x="3186" y="25216"/>
                  </a:cubicBezTo>
                  <a:cubicBezTo>
                    <a:pt x="3079" y="23236"/>
                    <a:pt x="2062" y="21442"/>
                    <a:pt x="375" y="20399"/>
                  </a:cubicBezTo>
                  <a:cubicBezTo>
                    <a:pt x="2088" y="19328"/>
                    <a:pt x="3186" y="17401"/>
                    <a:pt x="3186" y="15554"/>
                  </a:cubicBezTo>
                  <a:cubicBezTo>
                    <a:pt x="5167" y="14510"/>
                    <a:pt x="6398" y="12503"/>
                    <a:pt x="6398" y="10254"/>
                  </a:cubicBezTo>
                  <a:cubicBezTo>
                    <a:pt x="6398" y="8006"/>
                    <a:pt x="5167" y="5999"/>
                    <a:pt x="3186" y="4955"/>
                  </a:cubicBezTo>
                  <a:cubicBezTo>
                    <a:pt x="3186" y="3028"/>
                    <a:pt x="1981" y="1047"/>
                    <a:pt x="188" y="30"/>
                  </a:cubicBezTo>
                  <a:cubicBezTo>
                    <a:pt x="168" y="10"/>
                    <a:pt x="143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8"/>
            <p:cNvSpPr/>
            <p:nvPr/>
          </p:nvSpPr>
          <p:spPr>
            <a:xfrm>
              <a:off x="992900" y="2593575"/>
              <a:ext cx="160625" cy="2032875"/>
            </a:xfrm>
            <a:custGeom>
              <a:avLst/>
              <a:gdLst/>
              <a:ahLst/>
              <a:cxnLst/>
              <a:rect l="l" t="t" r="r" b="b"/>
              <a:pathLst>
                <a:path w="6425" h="81315" extrusionOk="0">
                  <a:moveTo>
                    <a:pt x="167" y="1"/>
                  </a:moveTo>
                  <a:cubicBezTo>
                    <a:pt x="120" y="1"/>
                    <a:pt x="67" y="26"/>
                    <a:pt x="27" y="65"/>
                  </a:cubicBezTo>
                  <a:cubicBezTo>
                    <a:pt x="27" y="92"/>
                    <a:pt x="27" y="118"/>
                    <a:pt x="27" y="118"/>
                  </a:cubicBezTo>
                  <a:cubicBezTo>
                    <a:pt x="27" y="172"/>
                    <a:pt x="54" y="225"/>
                    <a:pt x="81" y="225"/>
                  </a:cubicBezTo>
                  <a:cubicBezTo>
                    <a:pt x="1821" y="1243"/>
                    <a:pt x="2972" y="3170"/>
                    <a:pt x="2945" y="5043"/>
                  </a:cubicBezTo>
                  <a:cubicBezTo>
                    <a:pt x="2945" y="5070"/>
                    <a:pt x="2972" y="5124"/>
                    <a:pt x="2998" y="5150"/>
                  </a:cubicBezTo>
                  <a:cubicBezTo>
                    <a:pt x="4952" y="6141"/>
                    <a:pt x="6157" y="8095"/>
                    <a:pt x="6157" y="10263"/>
                  </a:cubicBezTo>
                  <a:cubicBezTo>
                    <a:pt x="6157" y="12431"/>
                    <a:pt x="4952" y="14384"/>
                    <a:pt x="2998" y="15375"/>
                  </a:cubicBezTo>
                  <a:cubicBezTo>
                    <a:pt x="2972" y="15402"/>
                    <a:pt x="2945" y="15428"/>
                    <a:pt x="2945" y="15482"/>
                  </a:cubicBezTo>
                  <a:cubicBezTo>
                    <a:pt x="2998" y="17329"/>
                    <a:pt x="1847" y="19256"/>
                    <a:pt x="108" y="20273"/>
                  </a:cubicBezTo>
                  <a:cubicBezTo>
                    <a:pt x="54" y="20300"/>
                    <a:pt x="27" y="20326"/>
                    <a:pt x="27" y="20353"/>
                  </a:cubicBezTo>
                  <a:cubicBezTo>
                    <a:pt x="1" y="20407"/>
                    <a:pt x="27" y="20460"/>
                    <a:pt x="81" y="20514"/>
                  </a:cubicBezTo>
                  <a:cubicBezTo>
                    <a:pt x="1794" y="21504"/>
                    <a:pt x="2865" y="23297"/>
                    <a:pt x="2945" y="25305"/>
                  </a:cubicBezTo>
                  <a:cubicBezTo>
                    <a:pt x="2945" y="25358"/>
                    <a:pt x="2972" y="25385"/>
                    <a:pt x="2998" y="25412"/>
                  </a:cubicBezTo>
                  <a:cubicBezTo>
                    <a:pt x="4952" y="26402"/>
                    <a:pt x="6157" y="28356"/>
                    <a:pt x="6157" y="30524"/>
                  </a:cubicBezTo>
                  <a:cubicBezTo>
                    <a:pt x="6157" y="32692"/>
                    <a:pt x="4952" y="34646"/>
                    <a:pt x="2998" y="35636"/>
                  </a:cubicBezTo>
                  <a:cubicBezTo>
                    <a:pt x="2972" y="35663"/>
                    <a:pt x="2945" y="35717"/>
                    <a:pt x="2945" y="35770"/>
                  </a:cubicBezTo>
                  <a:cubicBezTo>
                    <a:pt x="3105" y="37831"/>
                    <a:pt x="1633" y="39651"/>
                    <a:pt x="108" y="40535"/>
                  </a:cubicBezTo>
                  <a:cubicBezTo>
                    <a:pt x="54" y="40561"/>
                    <a:pt x="27" y="40588"/>
                    <a:pt x="27" y="40615"/>
                  </a:cubicBezTo>
                  <a:cubicBezTo>
                    <a:pt x="1" y="40668"/>
                    <a:pt x="27" y="40749"/>
                    <a:pt x="81" y="40775"/>
                  </a:cubicBezTo>
                  <a:cubicBezTo>
                    <a:pt x="1821" y="41766"/>
                    <a:pt x="2945" y="43639"/>
                    <a:pt x="2945" y="45540"/>
                  </a:cubicBezTo>
                  <a:cubicBezTo>
                    <a:pt x="2945" y="45540"/>
                    <a:pt x="2945" y="45566"/>
                    <a:pt x="2945" y="45566"/>
                  </a:cubicBezTo>
                  <a:cubicBezTo>
                    <a:pt x="2918" y="45620"/>
                    <a:pt x="2972" y="45674"/>
                    <a:pt x="2998" y="45674"/>
                  </a:cubicBezTo>
                  <a:cubicBezTo>
                    <a:pt x="4952" y="46664"/>
                    <a:pt x="6157" y="48618"/>
                    <a:pt x="6157" y="50786"/>
                  </a:cubicBezTo>
                  <a:cubicBezTo>
                    <a:pt x="6157" y="52954"/>
                    <a:pt x="4952" y="54934"/>
                    <a:pt x="2998" y="55898"/>
                  </a:cubicBezTo>
                  <a:cubicBezTo>
                    <a:pt x="2972" y="55925"/>
                    <a:pt x="2945" y="55952"/>
                    <a:pt x="2945" y="56005"/>
                  </a:cubicBezTo>
                  <a:cubicBezTo>
                    <a:pt x="2891" y="58012"/>
                    <a:pt x="1821" y="59806"/>
                    <a:pt x="108" y="60796"/>
                  </a:cubicBezTo>
                  <a:cubicBezTo>
                    <a:pt x="54" y="60823"/>
                    <a:pt x="27" y="60850"/>
                    <a:pt x="27" y="60903"/>
                  </a:cubicBezTo>
                  <a:cubicBezTo>
                    <a:pt x="1" y="60957"/>
                    <a:pt x="27" y="61010"/>
                    <a:pt x="81" y="61037"/>
                  </a:cubicBezTo>
                  <a:cubicBezTo>
                    <a:pt x="1821" y="62054"/>
                    <a:pt x="2891" y="63847"/>
                    <a:pt x="2945" y="65828"/>
                  </a:cubicBezTo>
                  <a:cubicBezTo>
                    <a:pt x="2945" y="65882"/>
                    <a:pt x="2972" y="65935"/>
                    <a:pt x="2998" y="65962"/>
                  </a:cubicBezTo>
                  <a:cubicBezTo>
                    <a:pt x="4952" y="66925"/>
                    <a:pt x="6157" y="68879"/>
                    <a:pt x="6157" y="71047"/>
                  </a:cubicBezTo>
                  <a:cubicBezTo>
                    <a:pt x="6157" y="73242"/>
                    <a:pt x="4952" y="75196"/>
                    <a:pt x="2998" y="76160"/>
                  </a:cubicBezTo>
                  <a:cubicBezTo>
                    <a:pt x="2972" y="76186"/>
                    <a:pt x="2945" y="76240"/>
                    <a:pt x="2945" y="76267"/>
                  </a:cubicBezTo>
                  <a:cubicBezTo>
                    <a:pt x="2891" y="78274"/>
                    <a:pt x="1821" y="80067"/>
                    <a:pt x="81" y="81084"/>
                  </a:cubicBezTo>
                  <a:cubicBezTo>
                    <a:pt x="27" y="81111"/>
                    <a:pt x="1" y="81191"/>
                    <a:pt x="27" y="81245"/>
                  </a:cubicBezTo>
                  <a:cubicBezTo>
                    <a:pt x="61" y="81296"/>
                    <a:pt x="106" y="81315"/>
                    <a:pt x="148" y="81315"/>
                  </a:cubicBezTo>
                  <a:cubicBezTo>
                    <a:pt x="172" y="81315"/>
                    <a:pt x="195" y="81308"/>
                    <a:pt x="215" y="81299"/>
                  </a:cubicBezTo>
                  <a:cubicBezTo>
                    <a:pt x="2008" y="80255"/>
                    <a:pt x="3105" y="78408"/>
                    <a:pt x="3186" y="76347"/>
                  </a:cubicBezTo>
                  <a:cubicBezTo>
                    <a:pt x="5193" y="75330"/>
                    <a:pt x="6424" y="73296"/>
                    <a:pt x="6424" y="71047"/>
                  </a:cubicBezTo>
                  <a:cubicBezTo>
                    <a:pt x="6424" y="68826"/>
                    <a:pt x="5193" y="66792"/>
                    <a:pt x="3186" y="65748"/>
                  </a:cubicBezTo>
                  <a:cubicBezTo>
                    <a:pt x="3105" y="63767"/>
                    <a:pt x="2088" y="61974"/>
                    <a:pt x="402" y="60930"/>
                  </a:cubicBezTo>
                  <a:cubicBezTo>
                    <a:pt x="2088" y="59859"/>
                    <a:pt x="3105" y="58093"/>
                    <a:pt x="3186" y="56085"/>
                  </a:cubicBezTo>
                  <a:cubicBezTo>
                    <a:pt x="5193" y="55068"/>
                    <a:pt x="6424" y="53034"/>
                    <a:pt x="6424" y="50786"/>
                  </a:cubicBezTo>
                  <a:cubicBezTo>
                    <a:pt x="6424" y="48537"/>
                    <a:pt x="5193" y="46530"/>
                    <a:pt x="3186" y="45486"/>
                  </a:cubicBezTo>
                  <a:cubicBezTo>
                    <a:pt x="3159" y="43586"/>
                    <a:pt x="2088" y="41739"/>
                    <a:pt x="402" y="40668"/>
                  </a:cubicBezTo>
                  <a:cubicBezTo>
                    <a:pt x="1901" y="39705"/>
                    <a:pt x="3320" y="37885"/>
                    <a:pt x="3186" y="35824"/>
                  </a:cubicBezTo>
                  <a:cubicBezTo>
                    <a:pt x="5193" y="34780"/>
                    <a:pt x="6424" y="32772"/>
                    <a:pt x="6424" y="30524"/>
                  </a:cubicBezTo>
                  <a:cubicBezTo>
                    <a:pt x="6424" y="28276"/>
                    <a:pt x="5193" y="26268"/>
                    <a:pt x="3186" y="25225"/>
                  </a:cubicBezTo>
                  <a:cubicBezTo>
                    <a:pt x="3105" y="23244"/>
                    <a:pt x="2062" y="21451"/>
                    <a:pt x="402" y="20407"/>
                  </a:cubicBezTo>
                  <a:cubicBezTo>
                    <a:pt x="2088" y="19336"/>
                    <a:pt x="3186" y="17436"/>
                    <a:pt x="3186" y="15616"/>
                  </a:cubicBezTo>
                  <a:cubicBezTo>
                    <a:pt x="3186" y="15589"/>
                    <a:pt x="3186" y="15562"/>
                    <a:pt x="3186" y="15562"/>
                  </a:cubicBezTo>
                  <a:cubicBezTo>
                    <a:pt x="5193" y="14518"/>
                    <a:pt x="6424" y="12511"/>
                    <a:pt x="6424" y="10263"/>
                  </a:cubicBezTo>
                  <a:cubicBezTo>
                    <a:pt x="6424" y="8014"/>
                    <a:pt x="5193" y="6007"/>
                    <a:pt x="3186" y="4963"/>
                  </a:cubicBezTo>
                  <a:cubicBezTo>
                    <a:pt x="3186" y="3036"/>
                    <a:pt x="2008" y="1055"/>
                    <a:pt x="215" y="11"/>
                  </a:cubicBezTo>
                  <a:cubicBezTo>
                    <a:pt x="200" y="4"/>
                    <a:pt x="184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8"/>
            <p:cNvSpPr/>
            <p:nvPr/>
          </p:nvSpPr>
          <p:spPr>
            <a:xfrm>
              <a:off x="839675" y="2845375"/>
              <a:ext cx="159950" cy="2032675"/>
            </a:xfrm>
            <a:custGeom>
              <a:avLst/>
              <a:gdLst/>
              <a:ahLst/>
              <a:cxnLst/>
              <a:rect l="l" t="t" r="r" b="b"/>
              <a:pathLst>
                <a:path w="6398" h="81307" extrusionOk="0">
                  <a:moveTo>
                    <a:pt x="119" y="1"/>
                  </a:moveTo>
                  <a:cubicBezTo>
                    <a:pt x="81" y="1"/>
                    <a:pt x="44" y="24"/>
                    <a:pt x="27" y="57"/>
                  </a:cubicBezTo>
                  <a:cubicBezTo>
                    <a:pt x="0" y="84"/>
                    <a:pt x="0" y="110"/>
                    <a:pt x="0" y="137"/>
                  </a:cubicBezTo>
                  <a:cubicBezTo>
                    <a:pt x="0" y="164"/>
                    <a:pt x="27" y="217"/>
                    <a:pt x="54" y="244"/>
                  </a:cubicBezTo>
                  <a:cubicBezTo>
                    <a:pt x="1794" y="1234"/>
                    <a:pt x="2971" y="3162"/>
                    <a:pt x="2918" y="5035"/>
                  </a:cubicBezTo>
                  <a:cubicBezTo>
                    <a:pt x="2918" y="5089"/>
                    <a:pt x="2945" y="5142"/>
                    <a:pt x="2998" y="5142"/>
                  </a:cubicBezTo>
                  <a:cubicBezTo>
                    <a:pt x="4925" y="6133"/>
                    <a:pt x="6156" y="8086"/>
                    <a:pt x="6156" y="10254"/>
                  </a:cubicBezTo>
                  <a:cubicBezTo>
                    <a:pt x="6156" y="12422"/>
                    <a:pt x="4925" y="14376"/>
                    <a:pt x="2998" y="15367"/>
                  </a:cubicBezTo>
                  <a:cubicBezTo>
                    <a:pt x="2945" y="15393"/>
                    <a:pt x="2918" y="15420"/>
                    <a:pt x="2918" y="15474"/>
                  </a:cubicBezTo>
                  <a:cubicBezTo>
                    <a:pt x="2971" y="17321"/>
                    <a:pt x="1847" y="19248"/>
                    <a:pt x="81" y="20265"/>
                  </a:cubicBezTo>
                  <a:cubicBezTo>
                    <a:pt x="54" y="20292"/>
                    <a:pt x="27" y="20318"/>
                    <a:pt x="0" y="20345"/>
                  </a:cubicBezTo>
                  <a:cubicBezTo>
                    <a:pt x="0" y="20425"/>
                    <a:pt x="27" y="20479"/>
                    <a:pt x="54" y="20506"/>
                  </a:cubicBezTo>
                  <a:cubicBezTo>
                    <a:pt x="1794" y="21496"/>
                    <a:pt x="2864" y="23289"/>
                    <a:pt x="2918" y="25297"/>
                  </a:cubicBezTo>
                  <a:cubicBezTo>
                    <a:pt x="2918" y="25350"/>
                    <a:pt x="2945" y="25404"/>
                    <a:pt x="2998" y="25404"/>
                  </a:cubicBezTo>
                  <a:cubicBezTo>
                    <a:pt x="4925" y="26394"/>
                    <a:pt x="6156" y="28348"/>
                    <a:pt x="6156" y="30516"/>
                  </a:cubicBezTo>
                  <a:cubicBezTo>
                    <a:pt x="6156" y="32684"/>
                    <a:pt x="4925" y="34665"/>
                    <a:pt x="2998" y="35628"/>
                  </a:cubicBezTo>
                  <a:cubicBezTo>
                    <a:pt x="2945" y="35655"/>
                    <a:pt x="2918" y="35709"/>
                    <a:pt x="2918" y="35762"/>
                  </a:cubicBezTo>
                  <a:cubicBezTo>
                    <a:pt x="3078" y="37823"/>
                    <a:pt x="1606" y="39643"/>
                    <a:pt x="81" y="40526"/>
                  </a:cubicBezTo>
                  <a:cubicBezTo>
                    <a:pt x="54" y="40553"/>
                    <a:pt x="27" y="40580"/>
                    <a:pt x="0" y="40633"/>
                  </a:cubicBezTo>
                  <a:cubicBezTo>
                    <a:pt x="0" y="40687"/>
                    <a:pt x="27" y="40741"/>
                    <a:pt x="54" y="40767"/>
                  </a:cubicBezTo>
                  <a:cubicBezTo>
                    <a:pt x="1794" y="41784"/>
                    <a:pt x="2918" y="43631"/>
                    <a:pt x="2918" y="45532"/>
                  </a:cubicBezTo>
                  <a:cubicBezTo>
                    <a:pt x="2918" y="45558"/>
                    <a:pt x="2918" y="45558"/>
                    <a:pt x="2918" y="45558"/>
                  </a:cubicBezTo>
                  <a:cubicBezTo>
                    <a:pt x="2918" y="45612"/>
                    <a:pt x="2945" y="45665"/>
                    <a:pt x="2998" y="45692"/>
                  </a:cubicBezTo>
                  <a:cubicBezTo>
                    <a:pt x="4925" y="46656"/>
                    <a:pt x="6156" y="48610"/>
                    <a:pt x="6156" y="50778"/>
                  </a:cubicBezTo>
                  <a:cubicBezTo>
                    <a:pt x="6156" y="52972"/>
                    <a:pt x="4925" y="54926"/>
                    <a:pt x="2998" y="55890"/>
                  </a:cubicBezTo>
                  <a:cubicBezTo>
                    <a:pt x="2945" y="55917"/>
                    <a:pt x="2918" y="55970"/>
                    <a:pt x="2918" y="55997"/>
                  </a:cubicBezTo>
                  <a:cubicBezTo>
                    <a:pt x="2864" y="58004"/>
                    <a:pt x="1820" y="59798"/>
                    <a:pt x="81" y="60815"/>
                  </a:cubicBezTo>
                  <a:cubicBezTo>
                    <a:pt x="54" y="60815"/>
                    <a:pt x="27" y="60841"/>
                    <a:pt x="0" y="60895"/>
                  </a:cubicBezTo>
                  <a:cubicBezTo>
                    <a:pt x="0" y="60949"/>
                    <a:pt x="27" y="61002"/>
                    <a:pt x="54" y="61029"/>
                  </a:cubicBezTo>
                  <a:cubicBezTo>
                    <a:pt x="1794" y="62046"/>
                    <a:pt x="2864" y="63839"/>
                    <a:pt x="2918" y="65847"/>
                  </a:cubicBezTo>
                  <a:cubicBezTo>
                    <a:pt x="2918" y="65873"/>
                    <a:pt x="2945" y="65927"/>
                    <a:pt x="2998" y="65954"/>
                  </a:cubicBezTo>
                  <a:cubicBezTo>
                    <a:pt x="4925" y="66917"/>
                    <a:pt x="6156" y="68871"/>
                    <a:pt x="6156" y="71066"/>
                  </a:cubicBezTo>
                  <a:cubicBezTo>
                    <a:pt x="6156" y="73234"/>
                    <a:pt x="4925" y="75188"/>
                    <a:pt x="2998" y="76151"/>
                  </a:cubicBezTo>
                  <a:cubicBezTo>
                    <a:pt x="2945" y="76178"/>
                    <a:pt x="2918" y="76232"/>
                    <a:pt x="2918" y="76285"/>
                  </a:cubicBezTo>
                  <a:cubicBezTo>
                    <a:pt x="2864" y="78266"/>
                    <a:pt x="1794" y="80059"/>
                    <a:pt x="81" y="81076"/>
                  </a:cubicBezTo>
                  <a:cubicBezTo>
                    <a:pt x="0" y="81103"/>
                    <a:pt x="0" y="81183"/>
                    <a:pt x="27" y="81237"/>
                  </a:cubicBezTo>
                  <a:cubicBezTo>
                    <a:pt x="44" y="81288"/>
                    <a:pt x="83" y="81306"/>
                    <a:pt x="122" y="81306"/>
                  </a:cubicBezTo>
                  <a:cubicBezTo>
                    <a:pt x="145" y="81306"/>
                    <a:pt x="168" y="81300"/>
                    <a:pt x="188" y="81290"/>
                  </a:cubicBezTo>
                  <a:cubicBezTo>
                    <a:pt x="1981" y="80247"/>
                    <a:pt x="3105" y="78400"/>
                    <a:pt x="3159" y="76366"/>
                  </a:cubicBezTo>
                  <a:cubicBezTo>
                    <a:pt x="5166" y="75322"/>
                    <a:pt x="6397" y="73288"/>
                    <a:pt x="6397" y="71066"/>
                  </a:cubicBezTo>
                  <a:cubicBezTo>
                    <a:pt x="6397" y="68818"/>
                    <a:pt x="5166" y="66783"/>
                    <a:pt x="3159" y="65766"/>
                  </a:cubicBezTo>
                  <a:cubicBezTo>
                    <a:pt x="3105" y="63759"/>
                    <a:pt x="2061" y="61992"/>
                    <a:pt x="375" y="60922"/>
                  </a:cubicBezTo>
                  <a:cubicBezTo>
                    <a:pt x="2061" y="59878"/>
                    <a:pt x="3105" y="58085"/>
                    <a:pt x="3159" y="56077"/>
                  </a:cubicBezTo>
                  <a:cubicBezTo>
                    <a:pt x="5166" y="55060"/>
                    <a:pt x="6397" y="53026"/>
                    <a:pt x="6397" y="50778"/>
                  </a:cubicBezTo>
                  <a:cubicBezTo>
                    <a:pt x="6397" y="48556"/>
                    <a:pt x="5166" y="46522"/>
                    <a:pt x="3159" y="45505"/>
                  </a:cubicBezTo>
                  <a:cubicBezTo>
                    <a:pt x="3159" y="43604"/>
                    <a:pt x="2061" y="41731"/>
                    <a:pt x="375" y="40660"/>
                  </a:cubicBezTo>
                  <a:cubicBezTo>
                    <a:pt x="1901" y="39697"/>
                    <a:pt x="3292" y="37877"/>
                    <a:pt x="3185" y="35816"/>
                  </a:cubicBezTo>
                  <a:cubicBezTo>
                    <a:pt x="5166" y="34799"/>
                    <a:pt x="6397" y="32764"/>
                    <a:pt x="6397" y="30516"/>
                  </a:cubicBezTo>
                  <a:cubicBezTo>
                    <a:pt x="6397" y="28268"/>
                    <a:pt x="5166" y="26260"/>
                    <a:pt x="3159" y="25216"/>
                  </a:cubicBezTo>
                  <a:cubicBezTo>
                    <a:pt x="3078" y="23236"/>
                    <a:pt x="2035" y="21442"/>
                    <a:pt x="375" y="20399"/>
                  </a:cubicBezTo>
                  <a:cubicBezTo>
                    <a:pt x="2061" y="19328"/>
                    <a:pt x="3159" y="17454"/>
                    <a:pt x="3159" y="15608"/>
                  </a:cubicBezTo>
                  <a:cubicBezTo>
                    <a:pt x="3159" y="15581"/>
                    <a:pt x="3159" y="15581"/>
                    <a:pt x="3159" y="15554"/>
                  </a:cubicBezTo>
                  <a:cubicBezTo>
                    <a:pt x="5166" y="14510"/>
                    <a:pt x="6397" y="12503"/>
                    <a:pt x="6397" y="10254"/>
                  </a:cubicBezTo>
                  <a:cubicBezTo>
                    <a:pt x="6397" y="8006"/>
                    <a:pt x="5166" y="5999"/>
                    <a:pt x="3159" y="4955"/>
                  </a:cubicBezTo>
                  <a:cubicBezTo>
                    <a:pt x="3159" y="3028"/>
                    <a:pt x="1981" y="1047"/>
                    <a:pt x="188" y="30"/>
                  </a:cubicBezTo>
                  <a:cubicBezTo>
                    <a:pt x="167" y="10"/>
                    <a:pt x="143" y="1"/>
                    <a:pt x="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8"/>
            <p:cNvSpPr/>
            <p:nvPr/>
          </p:nvSpPr>
          <p:spPr>
            <a:xfrm>
              <a:off x="685775" y="2593575"/>
              <a:ext cx="159950" cy="2032875"/>
            </a:xfrm>
            <a:custGeom>
              <a:avLst/>
              <a:gdLst/>
              <a:ahLst/>
              <a:cxnLst/>
              <a:rect l="l" t="t" r="r" b="b"/>
              <a:pathLst>
                <a:path w="6398" h="81315" extrusionOk="0">
                  <a:moveTo>
                    <a:pt x="140" y="1"/>
                  </a:moveTo>
                  <a:cubicBezTo>
                    <a:pt x="95" y="1"/>
                    <a:pt x="47" y="26"/>
                    <a:pt x="27" y="65"/>
                  </a:cubicBezTo>
                  <a:cubicBezTo>
                    <a:pt x="27" y="92"/>
                    <a:pt x="0" y="118"/>
                    <a:pt x="0" y="118"/>
                  </a:cubicBezTo>
                  <a:cubicBezTo>
                    <a:pt x="0" y="172"/>
                    <a:pt x="27" y="225"/>
                    <a:pt x="81" y="225"/>
                  </a:cubicBezTo>
                  <a:cubicBezTo>
                    <a:pt x="1820" y="1243"/>
                    <a:pt x="2944" y="3170"/>
                    <a:pt x="2918" y="5043"/>
                  </a:cubicBezTo>
                  <a:cubicBezTo>
                    <a:pt x="2918" y="5070"/>
                    <a:pt x="2944" y="5124"/>
                    <a:pt x="2998" y="5150"/>
                  </a:cubicBezTo>
                  <a:cubicBezTo>
                    <a:pt x="4952" y="6141"/>
                    <a:pt x="6156" y="8095"/>
                    <a:pt x="6156" y="10263"/>
                  </a:cubicBezTo>
                  <a:cubicBezTo>
                    <a:pt x="6156" y="12431"/>
                    <a:pt x="4952" y="14384"/>
                    <a:pt x="2998" y="15375"/>
                  </a:cubicBezTo>
                  <a:cubicBezTo>
                    <a:pt x="2944" y="15402"/>
                    <a:pt x="2918" y="15428"/>
                    <a:pt x="2918" y="15482"/>
                  </a:cubicBezTo>
                  <a:cubicBezTo>
                    <a:pt x="2998" y="17329"/>
                    <a:pt x="1847" y="19256"/>
                    <a:pt x="81" y="20273"/>
                  </a:cubicBezTo>
                  <a:cubicBezTo>
                    <a:pt x="54" y="20300"/>
                    <a:pt x="27" y="20326"/>
                    <a:pt x="27" y="20353"/>
                  </a:cubicBezTo>
                  <a:cubicBezTo>
                    <a:pt x="0" y="20407"/>
                    <a:pt x="27" y="20460"/>
                    <a:pt x="81" y="20514"/>
                  </a:cubicBezTo>
                  <a:cubicBezTo>
                    <a:pt x="1794" y="21504"/>
                    <a:pt x="2864" y="23297"/>
                    <a:pt x="2918" y="25305"/>
                  </a:cubicBezTo>
                  <a:cubicBezTo>
                    <a:pt x="2918" y="25358"/>
                    <a:pt x="2944" y="25385"/>
                    <a:pt x="2998" y="25412"/>
                  </a:cubicBezTo>
                  <a:cubicBezTo>
                    <a:pt x="4952" y="26402"/>
                    <a:pt x="6156" y="28356"/>
                    <a:pt x="6156" y="30524"/>
                  </a:cubicBezTo>
                  <a:cubicBezTo>
                    <a:pt x="6156" y="32692"/>
                    <a:pt x="4952" y="34646"/>
                    <a:pt x="2998" y="35636"/>
                  </a:cubicBezTo>
                  <a:cubicBezTo>
                    <a:pt x="2944" y="35663"/>
                    <a:pt x="2918" y="35717"/>
                    <a:pt x="2918" y="35770"/>
                  </a:cubicBezTo>
                  <a:cubicBezTo>
                    <a:pt x="3078" y="37831"/>
                    <a:pt x="1633" y="39651"/>
                    <a:pt x="81" y="40535"/>
                  </a:cubicBezTo>
                  <a:cubicBezTo>
                    <a:pt x="54" y="40561"/>
                    <a:pt x="27" y="40588"/>
                    <a:pt x="27" y="40615"/>
                  </a:cubicBezTo>
                  <a:cubicBezTo>
                    <a:pt x="0" y="40668"/>
                    <a:pt x="27" y="40749"/>
                    <a:pt x="81" y="40775"/>
                  </a:cubicBezTo>
                  <a:cubicBezTo>
                    <a:pt x="1820" y="41766"/>
                    <a:pt x="2918" y="43639"/>
                    <a:pt x="2918" y="45540"/>
                  </a:cubicBezTo>
                  <a:lnTo>
                    <a:pt x="2918" y="45566"/>
                  </a:lnTo>
                  <a:cubicBezTo>
                    <a:pt x="2918" y="45620"/>
                    <a:pt x="2944" y="45674"/>
                    <a:pt x="2998" y="45674"/>
                  </a:cubicBezTo>
                  <a:cubicBezTo>
                    <a:pt x="4952" y="46664"/>
                    <a:pt x="6156" y="48618"/>
                    <a:pt x="6156" y="50786"/>
                  </a:cubicBezTo>
                  <a:cubicBezTo>
                    <a:pt x="6156" y="52954"/>
                    <a:pt x="4952" y="54934"/>
                    <a:pt x="2998" y="55898"/>
                  </a:cubicBezTo>
                  <a:cubicBezTo>
                    <a:pt x="2944" y="55925"/>
                    <a:pt x="2918" y="55952"/>
                    <a:pt x="2918" y="56005"/>
                  </a:cubicBezTo>
                  <a:cubicBezTo>
                    <a:pt x="2891" y="58012"/>
                    <a:pt x="1820" y="59806"/>
                    <a:pt x="81" y="60796"/>
                  </a:cubicBezTo>
                  <a:cubicBezTo>
                    <a:pt x="54" y="60823"/>
                    <a:pt x="27" y="60850"/>
                    <a:pt x="27" y="60903"/>
                  </a:cubicBezTo>
                  <a:cubicBezTo>
                    <a:pt x="0" y="60957"/>
                    <a:pt x="27" y="61010"/>
                    <a:pt x="81" y="61037"/>
                  </a:cubicBezTo>
                  <a:cubicBezTo>
                    <a:pt x="1820" y="62054"/>
                    <a:pt x="2891" y="63847"/>
                    <a:pt x="2918" y="65828"/>
                  </a:cubicBezTo>
                  <a:cubicBezTo>
                    <a:pt x="2918" y="65882"/>
                    <a:pt x="2944" y="65935"/>
                    <a:pt x="2998" y="65962"/>
                  </a:cubicBezTo>
                  <a:cubicBezTo>
                    <a:pt x="4952" y="66925"/>
                    <a:pt x="6156" y="68879"/>
                    <a:pt x="6156" y="71047"/>
                  </a:cubicBezTo>
                  <a:cubicBezTo>
                    <a:pt x="6156" y="73242"/>
                    <a:pt x="4952" y="75196"/>
                    <a:pt x="2998" y="76160"/>
                  </a:cubicBezTo>
                  <a:cubicBezTo>
                    <a:pt x="2944" y="76186"/>
                    <a:pt x="2918" y="76240"/>
                    <a:pt x="2918" y="76267"/>
                  </a:cubicBezTo>
                  <a:cubicBezTo>
                    <a:pt x="2891" y="78274"/>
                    <a:pt x="1820" y="80067"/>
                    <a:pt x="81" y="81084"/>
                  </a:cubicBezTo>
                  <a:cubicBezTo>
                    <a:pt x="27" y="81111"/>
                    <a:pt x="0" y="81191"/>
                    <a:pt x="27" y="81245"/>
                  </a:cubicBezTo>
                  <a:cubicBezTo>
                    <a:pt x="61" y="81296"/>
                    <a:pt x="95" y="81315"/>
                    <a:pt x="136" y="81315"/>
                  </a:cubicBezTo>
                  <a:cubicBezTo>
                    <a:pt x="159" y="81315"/>
                    <a:pt x="185" y="81308"/>
                    <a:pt x="214" y="81299"/>
                  </a:cubicBezTo>
                  <a:cubicBezTo>
                    <a:pt x="2008" y="80255"/>
                    <a:pt x="3105" y="78408"/>
                    <a:pt x="3185" y="76347"/>
                  </a:cubicBezTo>
                  <a:cubicBezTo>
                    <a:pt x="5166" y="75330"/>
                    <a:pt x="6397" y="73296"/>
                    <a:pt x="6397" y="71047"/>
                  </a:cubicBezTo>
                  <a:cubicBezTo>
                    <a:pt x="6397" y="68826"/>
                    <a:pt x="5166" y="66792"/>
                    <a:pt x="3185" y="65748"/>
                  </a:cubicBezTo>
                  <a:cubicBezTo>
                    <a:pt x="3105" y="63767"/>
                    <a:pt x="2061" y="61974"/>
                    <a:pt x="375" y="60930"/>
                  </a:cubicBezTo>
                  <a:cubicBezTo>
                    <a:pt x="2061" y="59859"/>
                    <a:pt x="3105" y="58093"/>
                    <a:pt x="3185" y="56085"/>
                  </a:cubicBezTo>
                  <a:cubicBezTo>
                    <a:pt x="5166" y="55068"/>
                    <a:pt x="6397" y="53034"/>
                    <a:pt x="6397" y="50786"/>
                  </a:cubicBezTo>
                  <a:cubicBezTo>
                    <a:pt x="6397" y="48537"/>
                    <a:pt x="5166" y="46530"/>
                    <a:pt x="3185" y="45486"/>
                  </a:cubicBezTo>
                  <a:cubicBezTo>
                    <a:pt x="3159" y="43586"/>
                    <a:pt x="2088" y="41739"/>
                    <a:pt x="375" y="40668"/>
                  </a:cubicBezTo>
                  <a:cubicBezTo>
                    <a:pt x="1901" y="39705"/>
                    <a:pt x="3292" y="37885"/>
                    <a:pt x="3185" y="35824"/>
                  </a:cubicBezTo>
                  <a:cubicBezTo>
                    <a:pt x="5166" y="34780"/>
                    <a:pt x="6397" y="32772"/>
                    <a:pt x="6397" y="30524"/>
                  </a:cubicBezTo>
                  <a:cubicBezTo>
                    <a:pt x="6397" y="28276"/>
                    <a:pt x="5166" y="26268"/>
                    <a:pt x="3185" y="25225"/>
                  </a:cubicBezTo>
                  <a:cubicBezTo>
                    <a:pt x="3078" y="23244"/>
                    <a:pt x="2061" y="21451"/>
                    <a:pt x="375" y="20407"/>
                  </a:cubicBezTo>
                  <a:cubicBezTo>
                    <a:pt x="2088" y="19336"/>
                    <a:pt x="3185" y="17436"/>
                    <a:pt x="3185" y="15616"/>
                  </a:cubicBezTo>
                  <a:cubicBezTo>
                    <a:pt x="3185" y="15589"/>
                    <a:pt x="3185" y="15589"/>
                    <a:pt x="3185" y="15562"/>
                  </a:cubicBezTo>
                  <a:cubicBezTo>
                    <a:pt x="5166" y="14518"/>
                    <a:pt x="6397" y="12511"/>
                    <a:pt x="6397" y="10263"/>
                  </a:cubicBezTo>
                  <a:cubicBezTo>
                    <a:pt x="6397" y="8014"/>
                    <a:pt x="5166" y="6007"/>
                    <a:pt x="3185" y="4963"/>
                  </a:cubicBezTo>
                  <a:cubicBezTo>
                    <a:pt x="3185" y="3036"/>
                    <a:pt x="1981" y="1055"/>
                    <a:pt x="188" y="11"/>
                  </a:cubicBezTo>
                  <a:cubicBezTo>
                    <a:pt x="173" y="4"/>
                    <a:pt x="157" y="1"/>
                    <a:pt x="1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8"/>
            <p:cNvSpPr/>
            <p:nvPr/>
          </p:nvSpPr>
          <p:spPr>
            <a:xfrm>
              <a:off x="531875" y="2845375"/>
              <a:ext cx="160600" cy="2032675"/>
            </a:xfrm>
            <a:custGeom>
              <a:avLst/>
              <a:gdLst/>
              <a:ahLst/>
              <a:cxnLst/>
              <a:rect l="l" t="t" r="r" b="b"/>
              <a:pathLst>
                <a:path w="6424" h="81307" extrusionOk="0">
                  <a:moveTo>
                    <a:pt x="144" y="1"/>
                  </a:moveTo>
                  <a:cubicBezTo>
                    <a:pt x="103" y="1"/>
                    <a:pt x="60" y="24"/>
                    <a:pt x="27" y="57"/>
                  </a:cubicBezTo>
                  <a:cubicBezTo>
                    <a:pt x="27" y="84"/>
                    <a:pt x="27" y="110"/>
                    <a:pt x="27" y="137"/>
                  </a:cubicBezTo>
                  <a:cubicBezTo>
                    <a:pt x="27" y="164"/>
                    <a:pt x="54" y="217"/>
                    <a:pt x="80" y="244"/>
                  </a:cubicBezTo>
                  <a:cubicBezTo>
                    <a:pt x="1820" y="1234"/>
                    <a:pt x="2971" y="3162"/>
                    <a:pt x="2944" y="5035"/>
                  </a:cubicBezTo>
                  <a:cubicBezTo>
                    <a:pt x="2944" y="5089"/>
                    <a:pt x="2971" y="5142"/>
                    <a:pt x="2998" y="5142"/>
                  </a:cubicBezTo>
                  <a:cubicBezTo>
                    <a:pt x="4952" y="6133"/>
                    <a:pt x="6156" y="8086"/>
                    <a:pt x="6156" y="10254"/>
                  </a:cubicBezTo>
                  <a:cubicBezTo>
                    <a:pt x="6156" y="12422"/>
                    <a:pt x="4952" y="14376"/>
                    <a:pt x="2998" y="15367"/>
                  </a:cubicBezTo>
                  <a:cubicBezTo>
                    <a:pt x="2971" y="15393"/>
                    <a:pt x="2944" y="15447"/>
                    <a:pt x="2944" y="15474"/>
                  </a:cubicBezTo>
                  <a:cubicBezTo>
                    <a:pt x="2998" y="17321"/>
                    <a:pt x="1847" y="19248"/>
                    <a:pt x="107" y="20265"/>
                  </a:cubicBezTo>
                  <a:cubicBezTo>
                    <a:pt x="54" y="20292"/>
                    <a:pt x="27" y="20318"/>
                    <a:pt x="27" y="20345"/>
                  </a:cubicBezTo>
                  <a:cubicBezTo>
                    <a:pt x="0" y="20425"/>
                    <a:pt x="27" y="20479"/>
                    <a:pt x="80" y="20506"/>
                  </a:cubicBezTo>
                  <a:cubicBezTo>
                    <a:pt x="1793" y="21496"/>
                    <a:pt x="2864" y="23289"/>
                    <a:pt x="2944" y="25297"/>
                  </a:cubicBezTo>
                  <a:cubicBezTo>
                    <a:pt x="2944" y="25350"/>
                    <a:pt x="2971" y="25404"/>
                    <a:pt x="2998" y="25404"/>
                  </a:cubicBezTo>
                  <a:cubicBezTo>
                    <a:pt x="4952" y="26394"/>
                    <a:pt x="6156" y="28348"/>
                    <a:pt x="6156" y="30516"/>
                  </a:cubicBezTo>
                  <a:cubicBezTo>
                    <a:pt x="6156" y="32684"/>
                    <a:pt x="4952" y="34665"/>
                    <a:pt x="2998" y="35628"/>
                  </a:cubicBezTo>
                  <a:cubicBezTo>
                    <a:pt x="2971" y="35655"/>
                    <a:pt x="2944" y="35709"/>
                    <a:pt x="2944" y="35762"/>
                  </a:cubicBezTo>
                  <a:cubicBezTo>
                    <a:pt x="3105" y="37823"/>
                    <a:pt x="1633" y="39643"/>
                    <a:pt x="107" y="40526"/>
                  </a:cubicBezTo>
                  <a:cubicBezTo>
                    <a:pt x="54" y="40553"/>
                    <a:pt x="27" y="40580"/>
                    <a:pt x="27" y="40633"/>
                  </a:cubicBezTo>
                  <a:cubicBezTo>
                    <a:pt x="0" y="40687"/>
                    <a:pt x="27" y="40741"/>
                    <a:pt x="80" y="40767"/>
                  </a:cubicBezTo>
                  <a:cubicBezTo>
                    <a:pt x="1820" y="41784"/>
                    <a:pt x="2944" y="43631"/>
                    <a:pt x="2944" y="45532"/>
                  </a:cubicBezTo>
                  <a:lnTo>
                    <a:pt x="2944" y="45558"/>
                  </a:lnTo>
                  <a:cubicBezTo>
                    <a:pt x="2918" y="45612"/>
                    <a:pt x="2971" y="45665"/>
                    <a:pt x="2998" y="45692"/>
                  </a:cubicBezTo>
                  <a:cubicBezTo>
                    <a:pt x="4952" y="46656"/>
                    <a:pt x="6156" y="48610"/>
                    <a:pt x="6156" y="50778"/>
                  </a:cubicBezTo>
                  <a:cubicBezTo>
                    <a:pt x="6156" y="52972"/>
                    <a:pt x="4952" y="54926"/>
                    <a:pt x="2998" y="55890"/>
                  </a:cubicBezTo>
                  <a:cubicBezTo>
                    <a:pt x="2971" y="55917"/>
                    <a:pt x="2944" y="55970"/>
                    <a:pt x="2944" y="55997"/>
                  </a:cubicBezTo>
                  <a:cubicBezTo>
                    <a:pt x="2891" y="58004"/>
                    <a:pt x="1820" y="59798"/>
                    <a:pt x="107" y="60815"/>
                  </a:cubicBezTo>
                  <a:cubicBezTo>
                    <a:pt x="54" y="60815"/>
                    <a:pt x="27" y="60841"/>
                    <a:pt x="27" y="60895"/>
                  </a:cubicBezTo>
                  <a:cubicBezTo>
                    <a:pt x="0" y="60949"/>
                    <a:pt x="27" y="61002"/>
                    <a:pt x="80" y="61029"/>
                  </a:cubicBezTo>
                  <a:cubicBezTo>
                    <a:pt x="1820" y="62046"/>
                    <a:pt x="2891" y="63839"/>
                    <a:pt x="2944" y="65847"/>
                  </a:cubicBezTo>
                  <a:cubicBezTo>
                    <a:pt x="2944" y="65873"/>
                    <a:pt x="2971" y="65927"/>
                    <a:pt x="2998" y="65954"/>
                  </a:cubicBezTo>
                  <a:cubicBezTo>
                    <a:pt x="4952" y="66917"/>
                    <a:pt x="6156" y="68871"/>
                    <a:pt x="6156" y="71066"/>
                  </a:cubicBezTo>
                  <a:cubicBezTo>
                    <a:pt x="6156" y="73234"/>
                    <a:pt x="4952" y="75188"/>
                    <a:pt x="2998" y="76151"/>
                  </a:cubicBezTo>
                  <a:cubicBezTo>
                    <a:pt x="2971" y="76178"/>
                    <a:pt x="2944" y="76232"/>
                    <a:pt x="2944" y="76285"/>
                  </a:cubicBezTo>
                  <a:cubicBezTo>
                    <a:pt x="2891" y="78266"/>
                    <a:pt x="1820" y="80059"/>
                    <a:pt x="80" y="81076"/>
                  </a:cubicBezTo>
                  <a:cubicBezTo>
                    <a:pt x="27" y="81103"/>
                    <a:pt x="0" y="81183"/>
                    <a:pt x="54" y="81237"/>
                  </a:cubicBezTo>
                  <a:cubicBezTo>
                    <a:pt x="71" y="81288"/>
                    <a:pt x="109" y="81306"/>
                    <a:pt x="149" y="81306"/>
                  </a:cubicBezTo>
                  <a:cubicBezTo>
                    <a:pt x="171" y="81306"/>
                    <a:pt x="195" y="81300"/>
                    <a:pt x="214" y="81290"/>
                  </a:cubicBezTo>
                  <a:cubicBezTo>
                    <a:pt x="2008" y="80247"/>
                    <a:pt x="3105" y="78400"/>
                    <a:pt x="3185" y="76366"/>
                  </a:cubicBezTo>
                  <a:cubicBezTo>
                    <a:pt x="5193" y="75322"/>
                    <a:pt x="6424" y="73288"/>
                    <a:pt x="6424" y="71066"/>
                  </a:cubicBezTo>
                  <a:cubicBezTo>
                    <a:pt x="6424" y="68818"/>
                    <a:pt x="5193" y="66783"/>
                    <a:pt x="3185" y="65766"/>
                  </a:cubicBezTo>
                  <a:cubicBezTo>
                    <a:pt x="3105" y="63759"/>
                    <a:pt x="2088" y="61992"/>
                    <a:pt x="402" y="60922"/>
                  </a:cubicBezTo>
                  <a:cubicBezTo>
                    <a:pt x="2088" y="59878"/>
                    <a:pt x="3105" y="58085"/>
                    <a:pt x="3185" y="56077"/>
                  </a:cubicBezTo>
                  <a:cubicBezTo>
                    <a:pt x="5193" y="55060"/>
                    <a:pt x="6424" y="53026"/>
                    <a:pt x="6424" y="50778"/>
                  </a:cubicBezTo>
                  <a:cubicBezTo>
                    <a:pt x="6424" y="48556"/>
                    <a:pt x="5193" y="46522"/>
                    <a:pt x="3185" y="45505"/>
                  </a:cubicBezTo>
                  <a:cubicBezTo>
                    <a:pt x="3185" y="43604"/>
                    <a:pt x="2088" y="41731"/>
                    <a:pt x="402" y="40660"/>
                  </a:cubicBezTo>
                  <a:cubicBezTo>
                    <a:pt x="1900" y="39697"/>
                    <a:pt x="3319" y="37877"/>
                    <a:pt x="3185" y="35816"/>
                  </a:cubicBezTo>
                  <a:cubicBezTo>
                    <a:pt x="5193" y="34799"/>
                    <a:pt x="6424" y="32764"/>
                    <a:pt x="6424" y="30516"/>
                  </a:cubicBezTo>
                  <a:cubicBezTo>
                    <a:pt x="6424" y="28268"/>
                    <a:pt x="5193" y="26260"/>
                    <a:pt x="3185" y="25216"/>
                  </a:cubicBezTo>
                  <a:cubicBezTo>
                    <a:pt x="3105" y="23236"/>
                    <a:pt x="2061" y="21442"/>
                    <a:pt x="402" y="20399"/>
                  </a:cubicBezTo>
                  <a:cubicBezTo>
                    <a:pt x="2088" y="19328"/>
                    <a:pt x="3185" y="17454"/>
                    <a:pt x="3185" y="15608"/>
                  </a:cubicBezTo>
                  <a:cubicBezTo>
                    <a:pt x="3185" y="15581"/>
                    <a:pt x="3185" y="15581"/>
                    <a:pt x="3185" y="15554"/>
                  </a:cubicBezTo>
                  <a:cubicBezTo>
                    <a:pt x="5193" y="14510"/>
                    <a:pt x="6424" y="12503"/>
                    <a:pt x="6424" y="10254"/>
                  </a:cubicBezTo>
                  <a:cubicBezTo>
                    <a:pt x="6424" y="8006"/>
                    <a:pt x="5193" y="5999"/>
                    <a:pt x="3185" y="4955"/>
                  </a:cubicBezTo>
                  <a:cubicBezTo>
                    <a:pt x="3185" y="3028"/>
                    <a:pt x="2008" y="1047"/>
                    <a:pt x="214" y="30"/>
                  </a:cubicBezTo>
                  <a:cubicBezTo>
                    <a:pt x="194" y="10"/>
                    <a:pt x="169" y="1"/>
                    <a:pt x="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8"/>
            <p:cNvSpPr/>
            <p:nvPr/>
          </p:nvSpPr>
          <p:spPr>
            <a:xfrm>
              <a:off x="378625" y="2593575"/>
              <a:ext cx="159950" cy="2032875"/>
            </a:xfrm>
            <a:custGeom>
              <a:avLst/>
              <a:gdLst/>
              <a:ahLst/>
              <a:cxnLst/>
              <a:rect l="l" t="t" r="r" b="b"/>
              <a:pathLst>
                <a:path w="6398" h="81315" extrusionOk="0">
                  <a:moveTo>
                    <a:pt x="141" y="1"/>
                  </a:moveTo>
                  <a:cubicBezTo>
                    <a:pt x="95" y="1"/>
                    <a:pt x="47" y="26"/>
                    <a:pt x="28" y="65"/>
                  </a:cubicBezTo>
                  <a:cubicBezTo>
                    <a:pt x="1" y="92"/>
                    <a:pt x="1" y="118"/>
                    <a:pt x="1" y="118"/>
                  </a:cubicBezTo>
                  <a:cubicBezTo>
                    <a:pt x="1" y="172"/>
                    <a:pt x="28" y="225"/>
                    <a:pt x="54" y="225"/>
                  </a:cubicBezTo>
                  <a:cubicBezTo>
                    <a:pt x="1794" y="1243"/>
                    <a:pt x="2918" y="3116"/>
                    <a:pt x="2918" y="4963"/>
                  </a:cubicBezTo>
                  <a:cubicBezTo>
                    <a:pt x="2918" y="4990"/>
                    <a:pt x="2918" y="5017"/>
                    <a:pt x="2918" y="5043"/>
                  </a:cubicBezTo>
                  <a:cubicBezTo>
                    <a:pt x="2918" y="5070"/>
                    <a:pt x="2945" y="5124"/>
                    <a:pt x="2999" y="5150"/>
                  </a:cubicBezTo>
                  <a:cubicBezTo>
                    <a:pt x="4952" y="6141"/>
                    <a:pt x="6157" y="8095"/>
                    <a:pt x="6157" y="10263"/>
                  </a:cubicBezTo>
                  <a:cubicBezTo>
                    <a:pt x="6157" y="12431"/>
                    <a:pt x="4952" y="14384"/>
                    <a:pt x="2999" y="15375"/>
                  </a:cubicBezTo>
                  <a:cubicBezTo>
                    <a:pt x="2945" y="15402"/>
                    <a:pt x="2918" y="15428"/>
                    <a:pt x="2918" y="15482"/>
                  </a:cubicBezTo>
                  <a:cubicBezTo>
                    <a:pt x="2972" y="17329"/>
                    <a:pt x="1848" y="19256"/>
                    <a:pt x="81" y="20273"/>
                  </a:cubicBezTo>
                  <a:cubicBezTo>
                    <a:pt x="54" y="20300"/>
                    <a:pt x="28" y="20326"/>
                    <a:pt x="1" y="20353"/>
                  </a:cubicBezTo>
                  <a:cubicBezTo>
                    <a:pt x="1" y="20407"/>
                    <a:pt x="28" y="20487"/>
                    <a:pt x="54" y="20514"/>
                  </a:cubicBezTo>
                  <a:cubicBezTo>
                    <a:pt x="1794" y="21504"/>
                    <a:pt x="2865" y="23297"/>
                    <a:pt x="2918" y="25305"/>
                  </a:cubicBezTo>
                  <a:cubicBezTo>
                    <a:pt x="2918" y="25358"/>
                    <a:pt x="2945" y="25412"/>
                    <a:pt x="2999" y="25412"/>
                  </a:cubicBezTo>
                  <a:cubicBezTo>
                    <a:pt x="4952" y="26402"/>
                    <a:pt x="6157" y="28356"/>
                    <a:pt x="6157" y="30524"/>
                  </a:cubicBezTo>
                  <a:cubicBezTo>
                    <a:pt x="6157" y="32692"/>
                    <a:pt x="4952" y="34646"/>
                    <a:pt x="2999" y="35636"/>
                  </a:cubicBezTo>
                  <a:cubicBezTo>
                    <a:pt x="2945" y="35663"/>
                    <a:pt x="2918" y="35717"/>
                    <a:pt x="2918" y="35770"/>
                  </a:cubicBezTo>
                  <a:cubicBezTo>
                    <a:pt x="3079" y="37831"/>
                    <a:pt x="1607" y="39651"/>
                    <a:pt x="81" y="40535"/>
                  </a:cubicBezTo>
                  <a:cubicBezTo>
                    <a:pt x="54" y="40561"/>
                    <a:pt x="28" y="40588"/>
                    <a:pt x="1" y="40615"/>
                  </a:cubicBezTo>
                  <a:cubicBezTo>
                    <a:pt x="1" y="40668"/>
                    <a:pt x="28" y="40749"/>
                    <a:pt x="54" y="40775"/>
                  </a:cubicBezTo>
                  <a:cubicBezTo>
                    <a:pt x="1794" y="41766"/>
                    <a:pt x="2918" y="43639"/>
                    <a:pt x="2918" y="45540"/>
                  </a:cubicBezTo>
                  <a:cubicBezTo>
                    <a:pt x="2918" y="45540"/>
                    <a:pt x="2918" y="45566"/>
                    <a:pt x="2918" y="45566"/>
                  </a:cubicBezTo>
                  <a:cubicBezTo>
                    <a:pt x="2918" y="45620"/>
                    <a:pt x="2945" y="45674"/>
                    <a:pt x="2999" y="45674"/>
                  </a:cubicBezTo>
                  <a:cubicBezTo>
                    <a:pt x="4952" y="46664"/>
                    <a:pt x="6157" y="48618"/>
                    <a:pt x="6157" y="50786"/>
                  </a:cubicBezTo>
                  <a:cubicBezTo>
                    <a:pt x="6157" y="52954"/>
                    <a:pt x="4952" y="54934"/>
                    <a:pt x="2999" y="55898"/>
                  </a:cubicBezTo>
                  <a:cubicBezTo>
                    <a:pt x="2945" y="55925"/>
                    <a:pt x="2918" y="55952"/>
                    <a:pt x="2918" y="56005"/>
                  </a:cubicBezTo>
                  <a:cubicBezTo>
                    <a:pt x="2865" y="58012"/>
                    <a:pt x="1821" y="59806"/>
                    <a:pt x="81" y="60796"/>
                  </a:cubicBezTo>
                  <a:cubicBezTo>
                    <a:pt x="54" y="60823"/>
                    <a:pt x="28" y="60850"/>
                    <a:pt x="1" y="60903"/>
                  </a:cubicBezTo>
                  <a:cubicBezTo>
                    <a:pt x="1" y="60957"/>
                    <a:pt x="28" y="61010"/>
                    <a:pt x="54" y="61037"/>
                  </a:cubicBezTo>
                  <a:cubicBezTo>
                    <a:pt x="1794" y="62054"/>
                    <a:pt x="2865" y="63847"/>
                    <a:pt x="2918" y="65828"/>
                  </a:cubicBezTo>
                  <a:cubicBezTo>
                    <a:pt x="2918" y="65882"/>
                    <a:pt x="2945" y="65935"/>
                    <a:pt x="2999" y="65962"/>
                  </a:cubicBezTo>
                  <a:cubicBezTo>
                    <a:pt x="4952" y="66925"/>
                    <a:pt x="6157" y="68879"/>
                    <a:pt x="6157" y="71047"/>
                  </a:cubicBezTo>
                  <a:cubicBezTo>
                    <a:pt x="6157" y="73242"/>
                    <a:pt x="4952" y="75196"/>
                    <a:pt x="2999" y="76160"/>
                  </a:cubicBezTo>
                  <a:cubicBezTo>
                    <a:pt x="2945" y="76186"/>
                    <a:pt x="2918" y="76240"/>
                    <a:pt x="2918" y="76267"/>
                  </a:cubicBezTo>
                  <a:cubicBezTo>
                    <a:pt x="2865" y="78274"/>
                    <a:pt x="1821" y="80067"/>
                    <a:pt x="81" y="81084"/>
                  </a:cubicBezTo>
                  <a:cubicBezTo>
                    <a:pt x="1" y="81111"/>
                    <a:pt x="1" y="81191"/>
                    <a:pt x="28" y="81245"/>
                  </a:cubicBezTo>
                  <a:cubicBezTo>
                    <a:pt x="45" y="81296"/>
                    <a:pt x="83" y="81315"/>
                    <a:pt x="123" y="81315"/>
                  </a:cubicBezTo>
                  <a:cubicBezTo>
                    <a:pt x="145" y="81315"/>
                    <a:pt x="169" y="81308"/>
                    <a:pt x="188" y="81299"/>
                  </a:cubicBezTo>
                  <a:cubicBezTo>
                    <a:pt x="1981" y="80255"/>
                    <a:pt x="3106" y="78408"/>
                    <a:pt x="3159" y="76347"/>
                  </a:cubicBezTo>
                  <a:cubicBezTo>
                    <a:pt x="5167" y="75330"/>
                    <a:pt x="6398" y="73296"/>
                    <a:pt x="6398" y="71047"/>
                  </a:cubicBezTo>
                  <a:cubicBezTo>
                    <a:pt x="6398" y="68826"/>
                    <a:pt x="5167" y="66792"/>
                    <a:pt x="3159" y="65748"/>
                  </a:cubicBezTo>
                  <a:cubicBezTo>
                    <a:pt x="3106" y="63767"/>
                    <a:pt x="2062" y="61974"/>
                    <a:pt x="376" y="60930"/>
                  </a:cubicBezTo>
                  <a:cubicBezTo>
                    <a:pt x="2062" y="59859"/>
                    <a:pt x="3106" y="58093"/>
                    <a:pt x="3159" y="56085"/>
                  </a:cubicBezTo>
                  <a:cubicBezTo>
                    <a:pt x="5167" y="55068"/>
                    <a:pt x="6398" y="53034"/>
                    <a:pt x="6398" y="50786"/>
                  </a:cubicBezTo>
                  <a:cubicBezTo>
                    <a:pt x="6398" y="48537"/>
                    <a:pt x="5167" y="46530"/>
                    <a:pt x="3159" y="45486"/>
                  </a:cubicBezTo>
                  <a:cubicBezTo>
                    <a:pt x="3159" y="43586"/>
                    <a:pt x="2062" y="41739"/>
                    <a:pt x="376" y="40668"/>
                  </a:cubicBezTo>
                  <a:cubicBezTo>
                    <a:pt x="1901" y="39705"/>
                    <a:pt x="3293" y="37885"/>
                    <a:pt x="3186" y="35824"/>
                  </a:cubicBezTo>
                  <a:cubicBezTo>
                    <a:pt x="5167" y="34780"/>
                    <a:pt x="6398" y="32772"/>
                    <a:pt x="6398" y="30524"/>
                  </a:cubicBezTo>
                  <a:cubicBezTo>
                    <a:pt x="6398" y="28276"/>
                    <a:pt x="5167" y="26268"/>
                    <a:pt x="3159" y="25225"/>
                  </a:cubicBezTo>
                  <a:cubicBezTo>
                    <a:pt x="3079" y="23244"/>
                    <a:pt x="2035" y="21451"/>
                    <a:pt x="376" y="20407"/>
                  </a:cubicBezTo>
                  <a:cubicBezTo>
                    <a:pt x="2062" y="19336"/>
                    <a:pt x="3186" y="17436"/>
                    <a:pt x="3186" y="15616"/>
                  </a:cubicBezTo>
                  <a:cubicBezTo>
                    <a:pt x="3186" y="15589"/>
                    <a:pt x="3186" y="15589"/>
                    <a:pt x="3186" y="15562"/>
                  </a:cubicBezTo>
                  <a:cubicBezTo>
                    <a:pt x="5167" y="14518"/>
                    <a:pt x="6398" y="12511"/>
                    <a:pt x="6398" y="10263"/>
                  </a:cubicBezTo>
                  <a:cubicBezTo>
                    <a:pt x="6398" y="8014"/>
                    <a:pt x="5167" y="6007"/>
                    <a:pt x="3186" y="4963"/>
                  </a:cubicBezTo>
                  <a:cubicBezTo>
                    <a:pt x="3186" y="3036"/>
                    <a:pt x="1981" y="1055"/>
                    <a:pt x="188" y="11"/>
                  </a:cubicBezTo>
                  <a:cubicBezTo>
                    <a:pt x="174" y="4"/>
                    <a:pt x="158" y="1"/>
                    <a:pt x="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8"/>
            <p:cNvSpPr/>
            <p:nvPr/>
          </p:nvSpPr>
          <p:spPr>
            <a:xfrm>
              <a:off x="224725" y="2845375"/>
              <a:ext cx="159950" cy="2032675"/>
            </a:xfrm>
            <a:custGeom>
              <a:avLst/>
              <a:gdLst/>
              <a:ahLst/>
              <a:cxnLst/>
              <a:rect l="l" t="t" r="r" b="b"/>
              <a:pathLst>
                <a:path w="6398" h="81307" extrusionOk="0">
                  <a:moveTo>
                    <a:pt x="126" y="1"/>
                  </a:moveTo>
                  <a:cubicBezTo>
                    <a:pt x="81" y="1"/>
                    <a:pt x="44" y="24"/>
                    <a:pt x="27" y="57"/>
                  </a:cubicBezTo>
                  <a:cubicBezTo>
                    <a:pt x="27" y="84"/>
                    <a:pt x="1" y="110"/>
                    <a:pt x="1" y="137"/>
                  </a:cubicBezTo>
                  <a:cubicBezTo>
                    <a:pt x="1" y="164"/>
                    <a:pt x="27" y="217"/>
                    <a:pt x="81" y="244"/>
                  </a:cubicBezTo>
                  <a:cubicBezTo>
                    <a:pt x="1821" y="1234"/>
                    <a:pt x="2972" y="3162"/>
                    <a:pt x="2918" y="5035"/>
                  </a:cubicBezTo>
                  <a:cubicBezTo>
                    <a:pt x="2945" y="5089"/>
                    <a:pt x="2945" y="5142"/>
                    <a:pt x="2998" y="5142"/>
                  </a:cubicBezTo>
                  <a:cubicBezTo>
                    <a:pt x="4952" y="6133"/>
                    <a:pt x="6157" y="8086"/>
                    <a:pt x="6157" y="10254"/>
                  </a:cubicBezTo>
                  <a:cubicBezTo>
                    <a:pt x="6157" y="12422"/>
                    <a:pt x="4952" y="14376"/>
                    <a:pt x="2998" y="15367"/>
                  </a:cubicBezTo>
                  <a:cubicBezTo>
                    <a:pt x="2945" y="15393"/>
                    <a:pt x="2918" y="15447"/>
                    <a:pt x="2918" y="15474"/>
                  </a:cubicBezTo>
                  <a:cubicBezTo>
                    <a:pt x="2972" y="17321"/>
                    <a:pt x="1848" y="19248"/>
                    <a:pt x="108" y="20265"/>
                  </a:cubicBezTo>
                  <a:cubicBezTo>
                    <a:pt x="54" y="20292"/>
                    <a:pt x="27" y="20318"/>
                    <a:pt x="27" y="20345"/>
                  </a:cubicBezTo>
                  <a:cubicBezTo>
                    <a:pt x="1" y="20425"/>
                    <a:pt x="27" y="20479"/>
                    <a:pt x="81" y="20506"/>
                  </a:cubicBezTo>
                  <a:cubicBezTo>
                    <a:pt x="1794" y="21496"/>
                    <a:pt x="2865" y="23289"/>
                    <a:pt x="2918" y="25297"/>
                  </a:cubicBezTo>
                  <a:cubicBezTo>
                    <a:pt x="2945" y="25350"/>
                    <a:pt x="2972" y="25404"/>
                    <a:pt x="2998" y="25404"/>
                  </a:cubicBezTo>
                  <a:cubicBezTo>
                    <a:pt x="4952" y="26394"/>
                    <a:pt x="6157" y="28348"/>
                    <a:pt x="6157" y="30516"/>
                  </a:cubicBezTo>
                  <a:cubicBezTo>
                    <a:pt x="6157" y="32684"/>
                    <a:pt x="4952" y="34665"/>
                    <a:pt x="2998" y="35628"/>
                  </a:cubicBezTo>
                  <a:cubicBezTo>
                    <a:pt x="2945" y="35655"/>
                    <a:pt x="2918" y="35709"/>
                    <a:pt x="2918" y="35762"/>
                  </a:cubicBezTo>
                  <a:cubicBezTo>
                    <a:pt x="3106" y="37823"/>
                    <a:pt x="1633" y="39643"/>
                    <a:pt x="108" y="40526"/>
                  </a:cubicBezTo>
                  <a:cubicBezTo>
                    <a:pt x="54" y="40553"/>
                    <a:pt x="27" y="40580"/>
                    <a:pt x="27" y="40633"/>
                  </a:cubicBezTo>
                  <a:cubicBezTo>
                    <a:pt x="1" y="40687"/>
                    <a:pt x="27" y="40741"/>
                    <a:pt x="81" y="40767"/>
                  </a:cubicBezTo>
                  <a:cubicBezTo>
                    <a:pt x="1821" y="41784"/>
                    <a:pt x="2918" y="43631"/>
                    <a:pt x="2918" y="45532"/>
                  </a:cubicBezTo>
                  <a:cubicBezTo>
                    <a:pt x="2918" y="45558"/>
                    <a:pt x="2918" y="45558"/>
                    <a:pt x="2918" y="45558"/>
                  </a:cubicBezTo>
                  <a:cubicBezTo>
                    <a:pt x="2918" y="45612"/>
                    <a:pt x="2945" y="45665"/>
                    <a:pt x="2998" y="45692"/>
                  </a:cubicBezTo>
                  <a:cubicBezTo>
                    <a:pt x="4952" y="46656"/>
                    <a:pt x="6157" y="48610"/>
                    <a:pt x="6157" y="50778"/>
                  </a:cubicBezTo>
                  <a:cubicBezTo>
                    <a:pt x="6157" y="52972"/>
                    <a:pt x="4952" y="54926"/>
                    <a:pt x="2998" y="55890"/>
                  </a:cubicBezTo>
                  <a:cubicBezTo>
                    <a:pt x="2945" y="55917"/>
                    <a:pt x="2918" y="55970"/>
                    <a:pt x="2918" y="55997"/>
                  </a:cubicBezTo>
                  <a:cubicBezTo>
                    <a:pt x="2891" y="58004"/>
                    <a:pt x="1821" y="59798"/>
                    <a:pt x="108" y="60815"/>
                  </a:cubicBezTo>
                  <a:cubicBezTo>
                    <a:pt x="54" y="60815"/>
                    <a:pt x="27" y="60841"/>
                    <a:pt x="27" y="60895"/>
                  </a:cubicBezTo>
                  <a:cubicBezTo>
                    <a:pt x="1" y="60949"/>
                    <a:pt x="27" y="61002"/>
                    <a:pt x="81" y="61029"/>
                  </a:cubicBezTo>
                  <a:cubicBezTo>
                    <a:pt x="1821" y="62046"/>
                    <a:pt x="2891" y="63839"/>
                    <a:pt x="2918" y="65847"/>
                  </a:cubicBezTo>
                  <a:cubicBezTo>
                    <a:pt x="2918" y="65873"/>
                    <a:pt x="2945" y="65927"/>
                    <a:pt x="2998" y="65954"/>
                  </a:cubicBezTo>
                  <a:cubicBezTo>
                    <a:pt x="4952" y="66917"/>
                    <a:pt x="6157" y="68871"/>
                    <a:pt x="6157" y="71066"/>
                  </a:cubicBezTo>
                  <a:cubicBezTo>
                    <a:pt x="6157" y="73234"/>
                    <a:pt x="4952" y="75188"/>
                    <a:pt x="2998" y="76151"/>
                  </a:cubicBezTo>
                  <a:cubicBezTo>
                    <a:pt x="2945" y="76178"/>
                    <a:pt x="2918" y="76232"/>
                    <a:pt x="2918" y="76285"/>
                  </a:cubicBezTo>
                  <a:cubicBezTo>
                    <a:pt x="2891" y="78266"/>
                    <a:pt x="1821" y="80059"/>
                    <a:pt x="81" y="81076"/>
                  </a:cubicBezTo>
                  <a:cubicBezTo>
                    <a:pt x="27" y="81103"/>
                    <a:pt x="1" y="81183"/>
                    <a:pt x="27" y="81237"/>
                  </a:cubicBezTo>
                  <a:cubicBezTo>
                    <a:pt x="61" y="81288"/>
                    <a:pt x="95" y="81306"/>
                    <a:pt x="136" y="81306"/>
                  </a:cubicBezTo>
                  <a:cubicBezTo>
                    <a:pt x="160" y="81306"/>
                    <a:pt x="185" y="81300"/>
                    <a:pt x="215" y="81290"/>
                  </a:cubicBezTo>
                  <a:cubicBezTo>
                    <a:pt x="2008" y="80247"/>
                    <a:pt x="3106" y="78400"/>
                    <a:pt x="3186" y="76366"/>
                  </a:cubicBezTo>
                  <a:cubicBezTo>
                    <a:pt x="5166" y="75322"/>
                    <a:pt x="6398" y="73288"/>
                    <a:pt x="6398" y="71066"/>
                  </a:cubicBezTo>
                  <a:cubicBezTo>
                    <a:pt x="6398" y="68818"/>
                    <a:pt x="5166" y="66783"/>
                    <a:pt x="3186" y="65766"/>
                  </a:cubicBezTo>
                  <a:cubicBezTo>
                    <a:pt x="3106" y="63759"/>
                    <a:pt x="2062" y="61992"/>
                    <a:pt x="375" y="60922"/>
                  </a:cubicBezTo>
                  <a:cubicBezTo>
                    <a:pt x="2062" y="59878"/>
                    <a:pt x="3106" y="58085"/>
                    <a:pt x="3186" y="56077"/>
                  </a:cubicBezTo>
                  <a:cubicBezTo>
                    <a:pt x="5166" y="55060"/>
                    <a:pt x="6398" y="53026"/>
                    <a:pt x="6398" y="50778"/>
                  </a:cubicBezTo>
                  <a:cubicBezTo>
                    <a:pt x="6398" y="48556"/>
                    <a:pt x="5166" y="46522"/>
                    <a:pt x="3186" y="45505"/>
                  </a:cubicBezTo>
                  <a:cubicBezTo>
                    <a:pt x="3159" y="43604"/>
                    <a:pt x="2088" y="41731"/>
                    <a:pt x="375" y="40660"/>
                  </a:cubicBezTo>
                  <a:cubicBezTo>
                    <a:pt x="1901" y="39697"/>
                    <a:pt x="3293" y="37877"/>
                    <a:pt x="3186" y="35816"/>
                  </a:cubicBezTo>
                  <a:cubicBezTo>
                    <a:pt x="5166" y="34799"/>
                    <a:pt x="6398" y="32764"/>
                    <a:pt x="6398" y="30516"/>
                  </a:cubicBezTo>
                  <a:cubicBezTo>
                    <a:pt x="6398" y="28268"/>
                    <a:pt x="5166" y="26260"/>
                    <a:pt x="3186" y="25216"/>
                  </a:cubicBezTo>
                  <a:cubicBezTo>
                    <a:pt x="3079" y="23236"/>
                    <a:pt x="2062" y="21442"/>
                    <a:pt x="375" y="20399"/>
                  </a:cubicBezTo>
                  <a:cubicBezTo>
                    <a:pt x="2088" y="19328"/>
                    <a:pt x="3186" y="17454"/>
                    <a:pt x="3186" y="15608"/>
                  </a:cubicBezTo>
                  <a:cubicBezTo>
                    <a:pt x="3186" y="15581"/>
                    <a:pt x="3186" y="15581"/>
                    <a:pt x="3186" y="15554"/>
                  </a:cubicBezTo>
                  <a:cubicBezTo>
                    <a:pt x="5166" y="14510"/>
                    <a:pt x="6398" y="12503"/>
                    <a:pt x="6398" y="10254"/>
                  </a:cubicBezTo>
                  <a:cubicBezTo>
                    <a:pt x="6398" y="8006"/>
                    <a:pt x="5166" y="5999"/>
                    <a:pt x="3186" y="4955"/>
                  </a:cubicBezTo>
                  <a:cubicBezTo>
                    <a:pt x="3186" y="3028"/>
                    <a:pt x="1981" y="1047"/>
                    <a:pt x="215" y="30"/>
                  </a:cubicBezTo>
                  <a:cubicBezTo>
                    <a:pt x="184" y="10"/>
                    <a:pt x="153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5" name="Google Shape;975;p38"/>
          <p:cNvSpPr/>
          <p:nvPr/>
        </p:nvSpPr>
        <p:spPr>
          <a:xfrm rot="5400000" flipH="1">
            <a:off x="-2397294" y="-774472"/>
            <a:ext cx="5570538" cy="3629454"/>
          </a:xfrm>
          <a:custGeom>
            <a:avLst/>
            <a:gdLst/>
            <a:ahLst/>
            <a:cxnLst/>
            <a:rect l="l" t="t" r="r" b="b"/>
            <a:pathLst>
              <a:path w="142469" h="136664" extrusionOk="0">
                <a:moveTo>
                  <a:pt x="97052" y="0"/>
                </a:moveTo>
                <a:cubicBezTo>
                  <a:pt x="94985" y="0"/>
                  <a:pt x="92658" y="685"/>
                  <a:pt x="89955" y="2065"/>
                </a:cubicBezTo>
                <a:cubicBezTo>
                  <a:pt x="76197" y="9104"/>
                  <a:pt x="81149" y="14564"/>
                  <a:pt x="82755" y="40634"/>
                </a:cubicBezTo>
                <a:cubicBezTo>
                  <a:pt x="85458" y="83646"/>
                  <a:pt x="12896" y="58112"/>
                  <a:pt x="4519" y="103881"/>
                </a:cubicBezTo>
                <a:cubicBezTo>
                  <a:pt x="0" y="128495"/>
                  <a:pt x="10558" y="136664"/>
                  <a:pt x="39417" y="136664"/>
                </a:cubicBezTo>
                <a:cubicBezTo>
                  <a:pt x="47997" y="136664"/>
                  <a:pt x="58195" y="135942"/>
                  <a:pt x="70095" y="134715"/>
                </a:cubicBezTo>
                <a:cubicBezTo>
                  <a:pt x="122047" y="129389"/>
                  <a:pt x="142469" y="101392"/>
                  <a:pt x="125767" y="56907"/>
                </a:cubicBezTo>
                <a:cubicBezTo>
                  <a:pt x="111706" y="19432"/>
                  <a:pt x="108060" y="0"/>
                  <a:pt x="9705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38"/>
          <p:cNvSpPr/>
          <p:nvPr/>
        </p:nvSpPr>
        <p:spPr>
          <a:xfrm rot="-7977677">
            <a:off x="6626195" y="2407944"/>
            <a:ext cx="1601627" cy="1536805"/>
          </a:xfrm>
          <a:custGeom>
            <a:avLst/>
            <a:gdLst/>
            <a:ahLst/>
            <a:cxnLst/>
            <a:rect l="l" t="t" r="r" b="b"/>
            <a:pathLst>
              <a:path w="20582" h="19749" extrusionOk="0">
                <a:moveTo>
                  <a:pt x="15178" y="401"/>
                </a:moveTo>
                <a:cubicBezTo>
                  <a:pt x="11542" y="1"/>
                  <a:pt x="4470" y="1235"/>
                  <a:pt x="2235" y="7773"/>
                </a:cubicBezTo>
                <a:cubicBezTo>
                  <a:pt x="0" y="14311"/>
                  <a:pt x="7939" y="17947"/>
                  <a:pt x="11675" y="18848"/>
                </a:cubicBezTo>
                <a:cubicBezTo>
                  <a:pt x="15445" y="19748"/>
                  <a:pt x="20315" y="19448"/>
                  <a:pt x="20448" y="13477"/>
                </a:cubicBezTo>
                <a:cubicBezTo>
                  <a:pt x="20582" y="7506"/>
                  <a:pt x="18780" y="835"/>
                  <a:pt x="15178" y="40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38"/>
          <p:cNvSpPr/>
          <p:nvPr/>
        </p:nvSpPr>
        <p:spPr>
          <a:xfrm rot="667591">
            <a:off x="5320685" y="2755692"/>
            <a:ext cx="1938907" cy="3305731"/>
          </a:xfrm>
          <a:custGeom>
            <a:avLst/>
            <a:gdLst/>
            <a:ahLst/>
            <a:cxnLst/>
            <a:rect l="l" t="t" r="r" b="b"/>
            <a:pathLst>
              <a:path w="19210" h="32752" extrusionOk="0">
                <a:moveTo>
                  <a:pt x="14053" y="490"/>
                </a:moveTo>
                <a:lnTo>
                  <a:pt x="14053" y="490"/>
                </a:lnTo>
                <a:cubicBezTo>
                  <a:pt x="14026" y="597"/>
                  <a:pt x="13999" y="758"/>
                  <a:pt x="13972" y="918"/>
                </a:cubicBezTo>
                <a:cubicBezTo>
                  <a:pt x="13972" y="865"/>
                  <a:pt x="13972" y="838"/>
                  <a:pt x="13946" y="838"/>
                </a:cubicBezTo>
                <a:cubicBezTo>
                  <a:pt x="13972" y="731"/>
                  <a:pt x="14026" y="597"/>
                  <a:pt x="14053" y="490"/>
                </a:cubicBezTo>
                <a:close/>
                <a:moveTo>
                  <a:pt x="13651" y="1560"/>
                </a:moveTo>
                <a:lnTo>
                  <a:pt x="13651" y="1560"/>
                </a:lnTo>
                <a:cubicBezTo>
                  <a:pt x="13276" y="3862"/>
                  <a:pt x="12045" y="5923"/>
                  <a:pt x="11189" y="8038"/>
                </a:cubicBezTo>
                <a:cubicBezTo>
                  <a:pt x="10522" y="9665"/>
                  <a:pt x="10466" y="11531"/>
                  <a:pt x="10493" y="13318"/>
                </a:cubicBezTo>
                <a:lnTo>
                  <a:pt x="10493" y="13318"/>
                </a:lnTo>
                <a:cubicBezTo>
                  <a:pt x="10490" y="13217"/>
                  <a:pt x="10464" y="13118"/>
                  <a:pt x="10439" y="13043"/>
                </a:cubicBezTo>
                <a:cubicBezTo>
                  <a:pt x="10091" y="10634"/>
                  <a:pt x="9904" y="8412"/>
                  <a:pt x="11001" y="6191"/>
                </a:cubicBezTo>
                <a:cubicBezTo>
                  <a:pt x="11724" y="4772"/>
                  <a:pt x="12714" y="3541"/>
                  <a:pt x="13410" y="2123"/>
                </a:cubicBezTo>
                <a:cubicBezTo>
                  <a:pt x="13491" y="1935"/>
                  <a:pt x="13571" y="1748"/>
                  <a:pt x="13651" y="1560"/>
                </a:cubicBezTo>
                <a:close/>
                <a:moveTo>
                  <a:pt x="13972" y="945"/>
                </a:moveTo>
                <a:lnTo>
                  <a:pt x="13972" y="945"/>
                </a:lnTo>
                <a:cubicBezTo>
                  <a:pt x="13972" y="1079"/>
                  <a:pt x="13946" y="1212"/>
                  <a:pt x="13946" y="1346"/>
                </a:cubicBezTo>
                <a:cubicBezTo>
                  <a:pt x="13946" y="2524"/>
                  <a:pt x="13758" y="3702"/>
                  <a:pt x="13517" y="4853"/>
                </a:cubicBezTo>
                <a:cubicBezTo>
                  <a:pt x="12821" y="7877"/>
                  <a:pt x="11376" y="10580"/>
                  <a:pt x="10760" y="13605"/>
                </a:cubicBezTo>
                <a:cubicBezTo>
                  <a:pt x="10787" y="11357"/>
                  <a:pt x="10921" y="9189"/>
                  <a:pt x="11858" y="7074"/>
                </a:cubicBezTo>
                <a:cubicBezTo>
                  <a:pt x="12741" y="5094"/>
                  <a:pt x="13785" y="3140"/>
                  <a:pt x="13972" y="945"/>
                </a:cubicBezTo>
                <a:close/>
                <a:moveTo>
                  <a:pt x="5002" y="14350"/>
                </a:moveTo>
                <a:cubicBezTo>
                  <a:pt x="5585" y="14350"/>
                  <a:pt x="6085" y="14646"/>
                  <a:pt x="6746" y="15104"/>
                </a:cubicBezTo>
                <a:cubicBezTo>
                  <a:pt x="6879" y="15184"/>
                  <a:pt x="7013" y="15264"/>
                  <a:pt x="7147" y="15372"/>
                </a:cubicBezTo>
                <a:cubicBezTo>
                  <a:pt x="6694" y="15252"/>
                  <a:pt x="6232" y="15200"/>
                  <a:pt x="5767" y="15200"/>
                </a:cubicBezTo>
                <a:cubicBezTo>
                  <a:pt x="4364" y="15200"/>
                  <a:pt x="2927" y="15672"/>
                  <a:pt x="1580" y="16174"/>
                </a:cubicBezTo>
                <a:cubicBezTo>
                  <a:pt x="2329" y="15666"/>
                  <a:pt x="3025" y="15077"/>
                  <a:pt x="3855" y="14676"/>
                </a:cubicBezTo>
                <a:cubicBezTo>
                  <a:pt x="4297" y="14450"/>
                  <a:pt x="4663" y="14350"/>
                  <a:pt x="5002" y="14350"/>
                </a:cubicBezTo>
                <a:close/>
                <a:moveTo>
                  <a:pt x="5753" y="15432"/>
                </a:moveTo>
                <a:cubicBezTo>
                  <a:pt x="6514" y="15432"/>
                  <a:pt x="7262" y="15581"/>
                  <a:pt x="7977" y="15960"/>
                </a:cubicBezTo>
                <a:cubicBezTo>
                  <a:pt x="8619" y="16389"/>
                  <a:pt x="9208" y="16870"/>
                  <a:pt x="9743" y="17406"/>
                </a:cubicBezTo>
                <a:cubicBezTo>
                  <a:pt x="8352" y="16737"/>
                  <a:pt x="6906" y="16389"/>
                  <a:pt x="5381" y="16335"/>
                </a:cubicBezTo>
                <a:lnTo>
                  <a:pt x="4765" y="16335"/>
                </a:lnTo>
                <a:cubicBezTo>
                  <a:pt x="3828" y="16335"/>
                  <a:pt x="2918" y="16469"/>
                  <a:pt x="1981" y="16576"/>
                </a:cubicBezTo>
                <a:cubicBezTo>
                  <a:pt x="1633" y="16603"/>
                  <a:pt x="1312" y="16629"/>
                  <a:pt x="964" y="16656"/>
                </a:cubicBezTo>
                <a:cubicBezTo>
                  <a:pt x="2489" y="16094"/>
                  <a:pt x="4149" y="15432"/>
                  <a:pt x="5753" y="15432"/>
                </a:cubicBezTo>
                <a:close/>
                <a:moveTo>
                  <a:pt x="18748" y="11060"/>
                </a:moveTo>
                <a:cubicBezTo>
                  <a:pt x="18737" y="11089"/>
                  <a:pt x="18737" y="11129"/>
                  <a:pt x="18737" y="11169"/>
                </a:cubicBezTo>
                <a:cubicBezTo>
                  <a:pt x="18603" y="11892"/>
                  <a:pt x="18442" y="12588"/>
                  <a:pt x="18282" y="13284"/>
                </a:cubicBezTo>
                <a:cubicBezTo>
                  <a:pt x="17907" y="14729"/>
                  <a:pt x="17291" y="16255"/>
                  <a:pt x="16087" y="17165"/>
                </a:cubicBezTo>
                <a:cubicBezTo>
                  <a:pt x="14963" y="17995"/>
                  <a:pt x="13223" y="18289"/>
                  <a:pt x="12045" y="19119"/>
                </a:cubicBezTo>
                <a:cubicBezTo>
                  <a:pt x="12473" y="18342"/>
                  <a:pt x="12955" y="17700"/>
                  <a:pt x="13785" y="17218"/>
                </a:cubicBezTo>
                <a:cubicBezTo>
                  <a:pt x="14508" y="16790"/>
                  <a:pt x="15257" y="16469"/>
                  <a:pt x="15873" y="15907"/>
                </a:cubicBezTo>
                <a:cubicBezTo>
                  <a:pt x="16542" y="15291"/>
                  <a:pt x="17077" y="14408"/>
                  <a:pt x="17532" y="13659"/>
                </a:cubicBezTo>
                <a:cubicBezTo>
                  <a:pt x="18036" y="12864"/>
                  <a:pt x="18250" y="11859"/>
                  <a:pt x="18748" y="11060"/>
                </a:cubicBezTo>
                <a:close/>
                <a:moveTo>
                  <a:pt x="18549" y="10928"/>
                </a:moveTo>
                <a:lnTo>
                  <a:pt x="18549" y="10928"/>
                </a:lnTo>
                <a:cubicBezTo>
                  <a:pt x="18201" y="11517"/>
                  <a:pt x="18014" y="12213"/>
                  <a:pt x="17693" y="12856"/>
                </a:cubicBezTo>
                <a:cubicBezTo>
                  <a:pt x="17184" y="13899"/>
                  <a:pt x="16488" y="14863"/>
                  <a:pt x="15712" y="15719"/>
                </a:cubicBezTo>
                <a:cubicBezTo>
                  <a:pt x="15016" y="16469"/>
                  <a:pt x="13919" y="16844"/>
                  <a:pt x="13062" y="17379"/>
                </a:cubicBezTo>
                <a:cubicBezTo>
                  <a:pt x="12313" y="17861"/>
                  <a:pt x="11911" y="18798"/>
                  <a:pt x="11510" y="19547"/>
                </a:cubicBezTo>
                <a:cubicBezTo>
                  <a:pt x="11485" y="19571"/>
                  <a:pt x="11461" y="19573"/>
                  <a:pt x="11457" y="19594"/>
                </a:cubicBezTo>
                <a:lnTo>
                  <a:pt x="11457" y="19594"/>
                </a:lnTo>
                <a:cubicBezTo>
                  <a:pt x="11836" y="15557"/>
                  <a:pt x="16249" y="13818"/>
                  <a:pt x="18549" y="10928"/>
                </a:cubicBezTo>
                <a:close/>
                <a:moveTo>
                  <a:pt x="6505" y="16683"/>
                </a:moveTo>
                <a:lnTo>
                  <a:pt x="6505" y="16683"/>
                </a:lnTo>
                <a:cubicBezTo>
                  <a:pt x="7763" y="16844"/>
                  <a:pt x="8994" y="17245"/>
                  <a:pt x="10145" y="17914"/>
                </a:cubicBezTo>
                <a:cubicBezTo>
                  <a:pt x="10573" y="18450"/>
                  <a:pt x="10921" y="19065"/>
                  <a:pt x="11135" y="19788"/>
                </a:cubicBezTo>
                <a:cubicBezTo>
                  <a:pt x="9315" y="19172"/>
                  <a:pt x="8191" y="17432"/>
                  <a:pt x="6505" y="16683"/>
                </a:cubicBezTo>
                <a:close/>
                <a:moveTo>
                  <a:pt x="6772" y="20270"/>
                </a:moveTo>
                <a:cubicBezTo>
                  <a:pt x="7736" y="21581"/>
                  <a:pt x="9342" y="22384"/>
                  <a:pt x="10466" y="23535"/>
                </a:cubicBezTo>
                <a:cubicBezTo>
                  <a:pt x="9074" y="22598"/>
                  <a:pt x="7120" y="22331"/>
                  <a:pt x="6826" y="20350"/>
                </a:cubicBezTo>
                <a:cubicBezTo>
                  <a:pt x="6799" y="20323"/>
                  <a:pt x="6772" y="20296"/>
                  <a:pt x="6746" y="20270"/>
                </a:cubicBezTo>
                <a:close/>
                <a:moveTo>
                  <a:pt x="16221" y="20698"/>
                </a:moveTo>
                <a:cubicBezTo>
                  <a:pt x="15685" y="21635"/>
                  <a:pt x="14267" y="22304"/>
                  <a:pt x="13464" y="22812"/>
                </a:cubicBezTo>
                <a:cubicBezTo>
                  <a:pt x="12955" y="23187"/>
                  <a:pt x="12233" y="23615"/>
                  <a:pt x="11831" y="24177"/>
                </a:cubicBezTo>
                <a:cubicBezTo>
                  <a:pt x="12286" y="22357"/>
                  <a:pt x="14722" y="21768"/>
                  <a:pt x="16221" y="20698"/>
                </a:cubicBezTo>
                <a:close/>
                <a:moveTo>
                  <a:pt x="6692" y="20939"/>
                </a:moveTo>
                <a:cubicBezTo>
                  <a:pt x="7388" y="22893"/>
                  <a:pt x="9957" y="22866"/>
                  <a:pt x="11135" y="24445"/>
                </a:cubicBezTo>
                <a:cubicBezTo>
                  <a:pt x="9395" y="23481"/>
                  <a:pt x="6772" y="23080"/>
                  <a:pt x="6692" y="20939"/>
                </a:cubicBezTo>
                <a:close/>
                <a:moveTo>
                  <a:pt x="16194" y="21126"/>
                </a:moveTo>
                <a:cubicBezTo>
                  <a:pt x="15766" y="22304"/>
                  <a:pt x="14749" y="22919"/>
                  <a:pt x="13571" y="23455"/>
                </a:cubicBezTo>
                <a:cubicBezTo>
                  <a:pt x="12982" y="23722"/>
                  <a:pt x="12393" y="24017"/>
                  <a:pt x="11938" y="24445"/>
                </a:cubicBezTo>
                <a:cubicBezTo>
                  <a:pt x="12447" y="23562"/>
                  <a:pt x="13785" y="22919"/>
                  <a:pt x="14534" y="22411"/>
                </a:cubicBezTo>
                <a:cubicBezTo>
                  <a:pt x="15070" y="22063"/>
                  <a:pt x="15739" y="21661"/>
                  <a:pt x="16194" y="21126"/>
                </a:cubicBezTo>
                <a:close/>
                <a:moveTo>
                  <a:pt x="14048" y="0"/>
                </a:moveTo>
                <a:cubicBezTo>
                  <a:pt x="14002" y="0"/>
                  <a:pt x="13958" y="28"/>
                  <a:pt x="13946" y="88"/>
                </a:cubicBezTo>
                <a:cubicBezTo>
                  <a:pt x="13196" y="2390"/>
                  <a:pt x="11751" y="4183"/>
                  <a:pt x="10680" y="6298"/>
                </a:cubicBezTo>
                <a:cubicBezTo>
                  <a:pt x="9610" y="8466"/>
                  <a:pt x="9877" y="10795"/>
                  <a:pt x="10225" y="13096"/>
                </a:cubicBezTo>
                <a:cubicBezTo>
                  <a:pt x="10305" y="13766"/>
                  <a:pt x="10413" y="14435"/>
                  <a:pt x="10520" y="15104"/>
                </a:cubicBezTo>
                <a:cubicBezTo>
                  <a:pt x="10520" y="15131"/>
                  <a:pt x="10520" y="15157"/>
                  <a:pt x="10520" y="15157"/>
                </a:cubicBezTo>
                <a:cubicBezTo>
                  <a:pt x="10520" y="15184"/>
                  <a:pt x="10520" y="15211"/>
                  <a:pt x="10546" y="15211"/>
                </a:cubicBezTo>
                <a:cubicBezTo>
                  <a:pt x="10734" y="16469"/>
                  <a:pt x="10921" y="17727"/>
                  <a:pt x="11082" y="18985"/>
                </a:cubicBezTo>
                <a:cubicBezTo>
                  <a:pt x="10520" y="17700"/>
                  <a:pt x="9502" y="16737"/>
                  <a:pt x="8352" y="15907"/>
                </a:cubicBezTo>
                <a:cubicBezTo>
                  <a:pt x="8352" y="15880"/>
                  <a:pt x="8352" y="15853"/>
                  <a:pt x="8325" y="15853"/>
                </a:cubicBezTo>
                <a:cubicBezTo>
                  <a:pt x="8298" y="15853"/>
                  <a:pt x="8271" y="15827"/>
                  <a:pt x="8271" y="15827"/>
                </a:cubicBezTo>
                <a:cubicBezTo>
                  <a:pt x="7602" y="15345"/>
                  <a:pt x="6906" y="14890"/>
                  <a:pt x="6237" y="14461"/>
                </a:cubicBezTo>
                <a:cubicBezTo>
                  <a:pt x="5829" y="14193"/>
                  <a:pt x="5417" y="14081"/>
                  <a:pt x="5004" y="14081"/>
                </a:cubicBezTo>
                <a:cubicBezTo>
                  <a:pt x="3280" y="14081"/>
                  <a:pt x="1550" y="16040"/>
                  <a:pt x="81" y="16710"/>
                </a:cubicBezTo>
                <a:cubicBezTo>
                  <a:pt x="27" y="16737"/>
                  <a:pt x="1" y="16790"/>
                  <a:pt x="27" y="16844"/>
                </a:cubicBezTo>
                <a:cubicBezTo>
                  <a:pt x="27" y="16870"/>
                  <a:pt x="54" y="16870"/>
                  <a:pt x="54" y="16870"/>
                </a:cubicBezTo>
                <a:cubicBezTo>
                  <a:pt x="54" y="16870"/>
                  <a:pt x="54" y="16897"/>
                  <a:pt x="81" y="16897"/>
                </a:cubicBezTo>
                <a:cubicBezTo>
                  <a:pt x="81" y="16924"/>
                  <a:pt x="108" y="16924"/>
                  <a:pt x="108" y="16924"/>
                </a:cubicBezTo>
                <a:lnTo>
                  <a:pt x="135" y="16924"/>
                </a:lnTo>
                <a:cubicBezTo>
                  <a:pt x="1580" y="16924"/>
                  <a:pt x="2972" y="16656"/>
                  <a:pt x="4390" y="16576"/>
                </a:cubicBezTo>
                <a:lnTo>
                  <a:pt x="5354" y="16576"/>
                </a:lnTo>
                <a:cubicBezTo>
                  <a:pt x="7736" y="16870"/>
                  <a:pt x="8967" y="19413"/>
                  <a:pt x="11242" y="20082"/>
                </a:cubicBezTo>
                <a:cubicBezTo>
                  <a:pt x="11376" y="21367"/>
                  <a:pt x="11483" y="22679"/>
                  <a:pt x="11483" y="23990"/>
                </a:cubicBezTo>
                <a:cubicBezTo>
                  <a:pt x="11483" y="24124"/>
                  <a:pt x="11483" y="24284"/>
                  <a:pt x="11483" y="24445"/>
                </a:cubicBezTo>
                <a:cubicBezTo>
                  <a:pt x="10413" y="22545"/>
                  <a:pt x="7977" y="21715"/>
                  <a:pt x="6799" y="19895"/>
                </a:cubicBezTo>
                <a:cubicBezTo>
                  <a:pt x="6778" y="19863"/>
                  <a:pt x="6740" y="19848"/>
                  <a:pt x="6701" y="19848"/>
                </a:cubicBezTo>
                <a:cubicBezTo>
                  <a:pt x="6640" y="19848"/>
                  <a:pt x="6574" y="19884"/>
                  <a:pt x="6558" y="19948"/>
                </a:cubicBezTo>
                <a:cubicBezTo>
                  <a:pt x="6237" y="21340"/>
                  <a:pt x="6719" y="22411"/>
                  <a:pt x="7897" y="23241"/>
                </a:cubicBezTo>
                <a:cubicBezTo>
                  <a:pt x="8967" y="23990"/>
                  <a:pt x="10386" y="24177"/>
                  <a:pt x="11456" y="24954"/>
                </a:cubicBezTo>
                <a:cubicBezTo>
                  <a:pt x="11349" y="27523"/>
                  <a:pt x="10734" y="30093"/>
                  <a:pt x="10145" y="32609"/>
                </a:cubicBezTo>
                <a:cubicBezTo>
                  <a:pt x="10112" y="32690"/>
                  <a:pt x="10188" y="32751"/>
                  <a:pt x="10265" y="32751"/>
                </a:cubicBezTo>
                <a:cubicBezTo>
                  <a:pt x="10315" y="32751"/>
                  <a:pt x="10365" y="32725"/>
                  <a:pt x="10386" y="32662"/>
                </a:cubicBezTo>
                <a:cubicBezTo>
                  <a:pt x="10760" y="31003"/>
                  <a:pt x="11108" y="29343"/>
                  <a:pt x="11430" y="27684"/>
                </a:cubicBezTo>
                <a:cubicBezTo>
                  <a:pt x="11563" y="26854"/>
                  <a:pt x="11670" y="26024"/>
                  <a:pt x="11697" y="25194"/>
                </a:cubicBezTo>
                <a:cubicBezTo>
                  <a:pt x="12179" y="24017"/>
                  <a:pt x="13839" y="23669"/>
                  <a:pt x="14829" y="23080"/>
                </a:cubicBezTo>
                <a:cubicBezTo>
                  <a:pt x="15899" y="22491"/>
                  <a:pt x="16488" y="21581"/>
                  <a:pt x="16595" y="20377"/>
                </a:cubicBezTo>
                <a:cubicBezTo>
                  <a:pt x="16595" y="20350"/>
                  <a:pt x="16595" y="20350"/>
                  <a:pt x="16595" y="20323"/>
                </a:cubicBezTo>
                <a:cubicBezTo>
                  <a:pt x="16622" y="20270"/>
                  <a:pt x="16569" y="20243"/>
                  <a:pt x="16515" y="20216"/>
                </a:cubicBezTo>
                <a:lnTo>
                  <a:pt x="16462" y="20216"/>
                </a:lnTo>
                <a:cubicBezTo>
                  <a:pt x="16435" y="20216"/>
                  <a:pt x="16435" y="20243"/>
                  <a:pt x="16408" y="20243"/>
                </a:cubicBezTo>
                <a:cubicBezTo>
                  <a:pt x="15043" y="21474"/>
                  <a:pt x="12473" y="21983"/>
                  <a:pt x="11724" y="23722"/>
                </a:cubicBezTo>
                <a:cubicBezTo>
                  <a:pt x="11724" y="22571"/>
                  <a:pt x="11644" y="21447"/>
                  <a:pt x="11510" y="20323"/>
                </a:cubicBezTo>
                <a:cubicBezTo>
                  <a:pt x="11510" y="20189"/>
                  <a:pt x="11483" y="20082"/>
                  <a:pt x="11483" y="19948"/>
                </a:cubicBezTo>
                <a:cubicBezTo>
                  <a:pt x="12072" y="19172"/>
                  <a:pt x="13250" y="18824"/>
                  <a:pt x="14106" y="18450"/>
                </a:cubicBezTo>
                <a:cubicBezTo>
                  <a:pt x="15070" y="18021"/>
                  <a:pt x="16060" y="17593"/>
                  <a:pt x="16809" y="16844"/>
                </a:cubicBezTo>
                <a:cubicBezTo>
                  <a:pt x="18522" y="15157"/>
                  <a:pt x="18790" y="12160"/>
                  <a:pt x="19192" y="9938"/>
                </a:cubicBezTo>
                <a:cubicBezTo>
                  <a:pt x="19210" y="9848"/>
                  <a:pt x="19130" y="9770"/>
                  <a:pt x="19060" y="9770"/>
                </a:cubicBezTo>
                <a:cubicBezTo>
                  <a:pt x="19026" y="9770"/>
                  <a:pt x="18995" y="9788"/>
                  <a:pt x="18978" y="9831"/>
                </a:cubicBezTo>
                <a:cubicBezTo>
                  <a:pt x="18014" y="11758"/>
                  <a:pt x="15846" y="13070"/>
                  <a:pt x="14294" y="14488"/>
                </a:cubicBezTo>
                <a:cubicBezTo>
                  <a:pt x="12982" y="15693"/>
                  <a:pt x="11751" y="17138"/>
                  <a:pt x="11349" y="18851"/>
                </a:cubicBezTo>
                <a:cubicBezTo>
                  <a:pt x="11162" y="17593"/>
                  <a:pt x="10975" y="16335"/>
                  <a:pt x="10760" y="15104"/>
                </a:cubicBezTo>
                <a:cubicBezTo>
                  <a:pt x="11028" y="12534"/>
                  <a:pt x="11911" y="10233"/>
                  <a:pt x="12821" y="7877"/>
                </a:cubicBezTo>
                <a:cubicBezTo>
                  <a:pt x="13758" y="5334"/>
                  <a:pt x="14267" y="2818"/>
                  <a:pt x="14160" y="115"/>
                </a:cubicBezTo>
                <a:cubicBezTo>
                  <a:pt x="14160" y="42"/>
                  <a:pt x="14103" y="0"/>
                  <a:pt x="140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38"/>
          <p:cNvSpPr txBox="1">
            <a:spLocks noGrp="1"/>
          </p:cNvSpPr>
          <p:nvPr>
            <p:ph type="title"/>
          </p:nvPr>
        </p:nvSpPr>
        <p:spPr>
          <a:xfrm>
            <a:off x="713250" y="523025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9" name="Google Shape;979;p38"/>
          <p:cNvSpPr txBox="1">
            <a:spLocks noGrp="1"/>
          </p:cNvSpPr>
          <p:nvPr>
            <p:ph type="subTitle" idx="1"/>
          </p:nvPr>
        </p:nvSpPr>
        <p:spPr>
          <a:xfrm>
            <a:off x="1613400" y="1323950"/>
            <a:ext cx="35733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0" name="Google Shape;980;p38"/>
          <p:cNvSpPr txBox="1">
            <a:spLocks noGrp="1"/>
          </p:cNvSpPr>
          <p:nvPr>
            <p:ph type="subTitle" idx="2"/>
          </p:nvPr>
        </p:nvSpPr>
        <p:spPr>
          <a:xfrm>
            <a:off x="1613400" y="2377655"/>
            <a:ext cx="35733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1" name="Google Shape;981;p38"/>
          <p:cNvSpPr txBox="1">
            <a:spLocks noGrp="1"/>
          </p:cNvSpPr>
          <p:nvPr>
            <p:ph type="subTitle" idx="3"/>
          </p:nvPr>
        </p:nvSpPr>
        <p:spPr>
          <a:xfrm>
            <a:off x="1613400" y="1791690"/>
            <a:ext cx="3573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2" name="Google Shape;982;p38"/>
          <p:cNvSpPr txBox="1">
            <a:spLocks noGrp="1"/>
          </p:cNvSpPr>
          <p:nvPr>
            <p:ph type="subTitle" idx="4"/>
          </p:nvPr>
        </p:nvSpPr>
        <p:spPr>
          <a:xfrm>
            <a:off x="1613400" y="2845395"/>
            <a:ext cx="3573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3" name="Google Shape;983;p38"/>
          <p:cNvSpPr txBox="1">
            <a:spLocks noGrp="1"/>
          </p:cNvSpPr>
          <p:nvPr>
            <p:ph type="subTitle" idx="5"/>
          </p:nvPr>
        </p:nvSpPr>
        <p:spPr>
          <a:xfrm>
            <a:off x="1613400" y="3431360"/>
            <a:ext cx="35733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4" name="Google Shape;984;p38"/>
          <p:cNvSpPr txBox="1">
            <a:spLocks noGrp="1"/>
          </p:cNvSpPr>
          <p:nvPr>
            <p:ph type="subTitle" idx="6"/>
          </p:nvPr>
        </p:nvSpPr>
        <p:spPr>
          <a:xfrm>
            <a:off x="1613400" y="3899100"/>
            <a:ext cx="3573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3 ">
  <p:cSld name="CUSTOM_53"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55"/>
          <p:cNvSpPr/>
          <p:nvPr/>
        </p:nvSpPr>
        <p:spPr>
          <a:xfrm rot="3000392">
            <a:off x="-2511879" y="337446"/>
            <a:ext cx="4913563" cy="3022958"/>
          </a:xfrm>
          <a:custGeom>
            <a:avLst/>
            <a:gdLst/>
            <a:ahLst/>
            <a:cxnLst/>
            <a:rect l="l" t="t" r="r" b="b"/>
            <a:pathLst>
              <a:path w="59643" h="36694" extrusionOk="0">
                <a:moveTo>
                  <a:pt x="6271" y="15779"/>
                </a:moveTo>
                <a:cubicBezTo>
                  <a:pt x="9374" y="14178"/>
                  <a:pt x="17513" y="18347"/>
                  <a:pt x="23150" y="11676"/>
                </a:cubicBezTo>
                <a:cubicBezTo>
                  <a:pt x="28787" y="5004"/>
                  <a:pt x="30455" y="1"/>
                  <a:pt x="37327" y="2302"/>
                </a:cubicBezTo>
                <a:cubicBezTo>
                  <a:pt x="44198" y="4571"/>
                  <a:pt x="43064" y="13410"/>
                  <a:pt x="47601" y="15779"/>
                </a:cubicBezTo>
                <a:cubicBezTo>
                  <a:pt x="52104" y="18147"/>
                  <a:pt x="59643" y="31690"/>
                  <a:pt x="43364" y="34192"/>
                </a:cubicBezTo>
                <a:cubicBezTo>
                  <a:pt x="27120" y="36694"/>
                  <a:pt x="10441" y="33158"/>
                  <a:pt x="5204" y="27520"/>
                </a:cubicBezTo>
                <a:cubicBezTo>
                  <a:pt x="0" y="21883"/>
                  <a:pt x="3136" y="17380"/>
                  <a:pt x="6271" y="15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0" name="Google Shape;1270;p55"/>
          <p:cNvSpPr/>
          <p:nvPr/>
        </p:nvSpPr>
        <p:spPr>
          <a:xfrm rot="4132171">
            <a:off x="6908594" y="2764384"/>
            <a:ext cx="3403944" cy="3389830"/>
          </a:xfrm>
          <a:custGeom>
            <a:avLst/>
            <a:gdLst/>
            <a:ahLst/>
            <a:cxnLst/>
            <a:rect l="l" t="t" r="r" b="b"/>
            <a:pathLst>
              <a:path w="48235" h="48035" extrusionOk="0">
                <a:moveTo>
                  <a:pt x="3770" y="17379"/>
                </a:moveTo>
                <a:cubicBezTo>
                  <a:pt x="7573" y="20948"/>
                  <a:pt x="10108" y="20948"/>
                  <a:pt x="20515" y="21349"/>
                </a:cubicBezTo>
                <a:cubicBezTo>
                  <a:pt x="30956" y="21782"/>
                  <a:pt x="19314" y="35525"/>
                  <a:pt x="27520" y="41797"/>
                </a:cubicBezTo>
                <a:cubicBezTo>
                  <a:pt x="35726" y="48034"/>
                  <a:pt x="48235" y="37827"/>
                  <a:pt x="48235" y="26986"/>
                </a:cubicBezTo>
                <a:cubicBezTo>
                  <a:pt x="48235" y="16145"/>
                  <a:pt x="35026" y="0"/>
                  <a:pt x="18080" y="867"/>
                </a:cubicBezTo>
                <a:cubicBezTo>
                  <a:pt x="1135" y="1768"/>
                  <a:pt x="1" y="13843"/>
                  <a:pt x="3770" y="1737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1" name="Google Shape;1271;p55"/>
          <p:cNvSpPr txBox="1">
            <a:spLocks noGrp="1"/>
          </p:cNvSpPr>
          <p:nvPr>
            <p:ph type="title"/>
          </p:nvPr>
        </p:nvSpPr>
        <p:spPr>
          <a:xfrm>
            <a:off x="713250" y="523025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44250" y="445025"/>
            <a:ext cx="805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Hammersmith One"/>
              <a:buNone/>
              <a:defRPr sz="3000" b="1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44250" y="1152475"/>
            <a:ext cx="8055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Manjari"/>
              <a:buChar char="●"/>
              <a:defRPr sz="1800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anjari"/>
              <a:buChar char="○"/>
              <a:defRPr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anjari"/>
              <a:buChar char="■"/>
              <a:defRPr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anjari"/>
              <a:buChar char="●"/>
              <a:defRPr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anjari"/>
              <a:buChar char="○"/>
              <a:defRPr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anjari"/>
              <a:buChar char="■"/>
              <a:defRPr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anjari"/>
              <a:buChar char="●"/>
              <a:defRPr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anjari"/>
              <a:buChar char="○"/>
              <a:defRPr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anjari"/>
              <a:buChar char="■"/>
              <a:defRPr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5" r:id="rId3"/>
    <p:sldLayoutId id="2147483658" r:id="rId4"/>
    <p:sldLayoutId id="2147483659" r:id="rId5"/>
    <p:sldLayoutId id="2147483660" r:id="rId6"/>
    <p:sldLayoutId id="2147483662" r:id="rId7"/>
    <p:sldLayoutId id="2147483667" r:id="rId8"/>
    <p:sldLayoutId id="2147483669" r:id="rId9"/>
    <p:sldLayoutId id="2147483673" r:id="rId10"/>
    <p:sldLayoutId id="2147483684" r:id="rId11"/>
    <p:sldLayoutId id="2147483701" r:id="rId12"/>
  </p:sldLayoutIdLst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7" Type="http://schemas.openxmlformats.org/officeDocument/2006/relationships/image" Target="../media/image6.jp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5.jpeg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1.xml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8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9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0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0.xml" /><Relationship Id="rId5" Type="http://schemas.openxmlformats.org/officeDocument/2006/relationships/image" Target="../media/image11.png" /><Relationship Id="rId4" Type="http://schemas.openxmlformats.org/officeDocument/2006/relationships/image" Target="../media/image10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0.xml" /><Relationship Id="rId4" Type="http://schemas.openxmlformats.org/officeDocument/2006/relationships/image" Target="../media/image13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sluh.ru/novosti/turizm/potok-turistov-v-tyumenskuyu-oblast-rastet_393813/#:~:text=%D0%91%D0%BE%D0%BB%D1%8C%D1%88%D0%B5%203%2C3%20%D0%BC%D0%BB%D0%BD%20%D1%82%D1%83%D1%80%D0%B8%D1%81%D1%82%D0%BE%D0%B2,%D0%B1%D0%BE%D0%BB%D1%8C%D1%88%D0%B5%2C%20%D1%87%D0%B5%D0%BC%20%D0%B2%202021%20%D0%B3%D0%BE%D0%B4%D1%83" TargetMode="External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8.xml" /><Relationship Id="rId4" Type="http://schemas.openxmlformats.org/officeDocument/2006/relationships/hyperlink" Target="https://admtyumen.ru/ogv_ru/news/subj/more.htm?id=12037265@egNews" TargetMode="Externa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6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p83"/>
          <p:cNvSpPr txBox="1">
            <a:spLocks noGrp="1"/>
          </p:cNvSpPr>
          <p:nvPr>
            <p:ph type="ctrTitle"/>
          </p:nvPr>
        </p:nvSpPr>
        <p:spPr>
          <a:xfrm>
            <a:off x="633097" y="2296747"/>
            <a:ext cx="8048193" cy="8535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История в наушниках</a:t>
            </a:r>
            <a:endParaRPr lang="ru-RU" dirty="0"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2006" name="Google Shape;2006;p83"/>
          <p:cNvSpPr txBox="1">
            <a:spLocks noGrp="1"/>
          </p:cNvSpPr>
          <p:nvPr>
            <p:ph type="subTitle" idx="1"/>
          </p:nvPr>
        </p:nvSpPr>
        <p:spPr>
          <a:xfrm>
            <a:off x="1833944" y="3149746"/>
            <a:ext cx="6577800" cy="12837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ru-RU" dirty="0"/>
              <a:t>В наших силах с помощью индивидуальных экскурсий привлечь внимание туристов и жителей города Тюмень к исторической культуре города. С помощью наушников и приложения сможем добиться полного погружения в прошлое достопримечательностей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4" t="18223" r="334" b="28888"/>
          <a:stretch/>
        </p:blipFill>
        <p:spPr>
          <a:xfrm>
            <a:off x="638857" y="1154321"/>
            <a:ext cx="1391936" cy="1363624"/>
          </a:xfrm>
          <a:prstGeom prst="rect">
            <a:avLst/>
          </a:prstGeom>
        </p:spPr>
      </p:pic>
      <p:sp>
        <p:nvSpPr>
          <p:cNvPr id="18" name="Google Shape;2012;p84"/>
          <p:cNvSpPr txBox="1">
            <a:spLocks noGrp="1"/>
          </p:cNvSpPr>
          <p:nvPr>
            <p:ph type="title"/>
          </p:nvPr>
        </p:nvSpPr>
        <p:spPr>
          <a:xfrm>
            <a:off x="210330" y="329100"/>
            <a:ext cx="638478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Команда. Ответственные за…</a:t>
            </a:r>
            <a:endParaRPr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33333" r="14222" b="13555"/>
          <a:stretch/>
        </p:blipFill>
        <p:spPr>
          <a:xfrm>
            <a:off x="3560390" y="1154321"/>
            <a:ext cx="1379314" cy="13636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2"/>
          <a:stretch/>
        </p:blipFill>
        <p:spPr>
          <a:xfrm>
            <a:off x="6397324" y="1154321"/>
            <a:ext cx="1402894" cy="135949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6" t="8890" r="296" b="17999"/>
          <a:stretch/>
        </p:blipFill>
        <p:spPr>
          <a:xfrm>
            <a:off x="210330" y="2993607"/>
            <a:ext cx="1389870" cy="135486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27554" r="6985" b="-492"/>
          <a:stretch/>
        </p:blipFill>
        <p:spPr>
          <a:xfrm>
            <a:off x="3020933" y="2993607"/>
            <a:ext cx="1379314" cy="135486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90" y="2993607"/>
            <a:ext cx="1402894" cy="1354866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030793" y="1154321"/>
            <a:ext cx="148964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uFill>
                  <a:noFill/>
                </a:uFill>
                <a:latin typeface="Manjari"/>
                <a:ea typeface="Manjari"/>
                <a:cs typeface="Manjari"/>
                <a:sym typeface="Manjari"/>
              </a:rPr>
              <a:t>Полегенькая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uFill>
                  <a:noFill/>
                </a:uFill>
                <a:latin typeface="Manjari"/>
                <a:ea typeface="Manjari"/>
                <a:cs typeface="Manjari"/>
                <a:sym typeface="Manjari"/>
              </a:rPr>
              <a:t> Елизавета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uFill>
                  <a:noFill/>
                </a:uFill>
                <a:latin typeface="Manjari"/>
                <a:ea typeface="Manjari"/>
                <a:cs typeface="Manjari"/>
                <a:sym typeface="Manjari"/>
              </a:rPr>
              <a:t>сбор обратной связи покупателей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01616" y="2993607"/>
            <a:ext cx="1371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Хисанова</a:t>
            </a:r>
            <a:r>
              <a:rPr lang="ru-RU" b="1" dirty="0"/>
              <a:t> Карина</a:t>
            </a:r>
            <a:endParaRPr lang="ru-RU" dirty="0"/>
          </a:p>
          <a:p>
            <a:r>
              <a:rPr lang="ru-RU" dirty="0"/>
              <a:t>запись </a:t>
            </a:r>
            <a:r>
              <a:rPr lang="ru-RU" dirty="0" err="1"/>
              <a:t>аудидорожек</a:t>
            </a:r>
            <a:endParaRPr lang="ru-RU" dirty="0">
              <a:effectLst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449095" y="2993607"/>
            <a:ext cx="148964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Лаврентьева Кристина</a:t>
            </a:r>
            <a:endParaRPr lang="ru-RU" dirty="0"/>
          </a:p>
          <a:p>
            <a:r>
              <a:rPr lang="ru-RU" dirty="0"/>
              <a:t>ответственный за рекламу</a:t>
            </a:r>
          </a:p>
          <a:p>
            <a:r>
              <a:rPr lang="ru-RU" dirty="0"/>
              <a:t>и продвижение</a:t>
            </a:r>
            <a:endParaRPr lang="ru-RU" dirty="0"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60906" y="2967352"/>
            <a:ext cx="17209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Серебренникова Екатерина</a:t>
            </a:r>
            <a:endParaRPr lang="ru-RU" dirty="0"/>
          </a:p>
          <a:p>
            <a:r>
              <a:rPr lang="ru-RU" dirty="0"/>
              <a:t>ответственный за дизайн</a:t>
            </a:r>
            <a:endParaRPr lang="ru-RU" dirty="0">
              <a:effectLst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800218" y="1154321"/>
            <a:ext cx="14896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Чиняева</a:t>
            </a:r>
            <a:r>
              <a:rPr lang="ru-RU" b="1" dirty="0"/>
              <a:t> </a:t>
            </a:r>
            <a:r>
              <a:rPr lang="ru-RU" b="1" dirty="0" err="1"/>
              <a:t>Аделина</a:t>
            </a:r>
            <a:endParaRPr lang="ru-RU" dirty="0"/>
          </a:p>
          <a:p>
            <a:r>
              <a:rPr lang="ru-RU" dirty="0"/>
              <a:t>запуск приложения</a:t>
            </a:r>
            <a:endParaRPr lang="ru-RU" dirty="0">
              <a:effectLst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978061" y="1154321"/>
            <a:ext cx="1537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uFill>
                  <a:noFill/>
                </a:uFill>
                <a:latin typeface="Manjari"/>
                <a:ea typeface="Manjari"/>
                <a:cs typeface="Manjari"/>
              </a:rPr>
              <a:t>Борисенко Алина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uFill>
                  <a:noFill/>
                </a:uFill>
                <a:latin typeface="Manjari"/>
                <a:ea typeface="Manjari"/>
                <a:cs typeface="Manjari"/>
              </a:rPr>
              <a:t>разработка маршрутов</a:t>
            </a:r>
          </a:p>
        </p:txBody>
      </p:sp>
    </p:spTree>
    <p:extLst>
      <p:ext uri="{BB962C8B-B14F-4D97-AF65-F5344CB8AC3E}">
        <p14:creationId xmlns:p14="http://schemas.microsoft.com/office/powerpoint/2010/main" val="208302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85"/>
          <p:cNvSpPr txBox="1">
            <a:spLocks noGrp="1"/>
          </p:cNvSpPr>
          <p:nvPr>
            <p:ph type="subTitle" idx="1"/>
          </p:nvPr>
        </p:nvSpPr>
        <p:spPr>
          <a:xfrm>
            <a:off x="634056" y="3390652"/>
            <a:ext cx="3414073" cy="10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недостаточная осведомленность людей о новых видах экскурсий</a:t>
            </a:r>
          </a:p>
        </p:txBody>
      </p:sp>
      <p:sp>
        <p:nvSpPr>
          <p:cNvPr id="2018" name="Google Shape;2018;p85"/>
          <p:cNvSpPr txBox="1">
            <a:spLocks noGrp="1"/>
          </p:cNvSpPr>
          <p:nvPr>
            <p:ph type="subTitle" idx="2"/>
          </p:nvPr>
        </p:nvSpPr>
        <p:spPr>
          <a:xfrm>
            <a:off x="631324" y="1984581"/>
            <a:ext cx="3341198" cy="10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устаревшие способы получения информации о городе</a:t>
            </a:r>
          </a:p>
        </p:txBody>
      </p:sp>
      <p:sp>
        <p:nvSpPr>
          <p:cNvPr id="2019" name="Google Shape;2019;p85"/>
          <p:cNvSpPr txBox="1">
            <a:spLocks noGrp="1"/>
          </p:cNvSpPr>
          <p:nvPr>
            <p:ph type="title"/>
          </p:nvPr>
        </p:nvSpPr>
        <p:spPr>
          <a:xfrm>
            <a:off x="752732" y="213961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Целевая аудитория</a:t>
            </a:r>
            <a:endParaRPr dirty="0"/>
          </a:p>
        </p:txBody>
      </p:sp>
      <p:sp>
        <p:nvSpPr>
          <p:cNvPr id="2020" name="Google Shape;2020;p85">
            <a:hlinkClick r:id="rId3" action="ppaction://hlinksldjump"/>
          </p:cNvPr>
          <p:cNvSpPr txBox="1">
            <a:spLocks noGrp="1"/>
          </p:cNvSpPr>
          <p:nvPr>
            <p:ph type="subTitle" idx="3"/>
          </p:nvPr>
        </p:nvSpPr>
        <p:spPr>
          <a:xfrm>
            <a:off x="631324" y="856970"/>
            <a:ext cx="2868054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800" dirty="0">
                <a:solidFill>
                  <a:srgbClr val="262626"/>
                </a:solidFill>
                <a:latin typeface="Abyssinica SIL"/>
              </a:rPr>
              <a:t>Общие характеристики</a:t>
            </a:r>
            <a:endParaRPr sz="1800" dirty="0"/>
          </a:p>
        </p:txBody>
      </p:sp>
      <p:sp>
        <p:nvSpPr>
          <p:cNvPr id="2021" name="Google Shape;2021;p85">
            <a:hlinkClick r:id="" action="ppaction://noaction"/>
          </p:cNvPr>
          <p:cNvSpPr txBox="1">
            <a:spLocks noGrp="1"/>
          </p:cNvSpPr>
          <p:nvPr>
            <p:ph type="subTitle" idx="4"/>
          </p:nvPr>
        </p:nvSpPr>
        <p:spPr>
          <a:xfrm>
            <a:off x="5210273" y="912825"/>
            <a:ext cx="2872291" cy="8755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800" dirty="0">
                <a:solidFill>
                  <a:srgbClr val="262626"/>
                </a:solidFill>
                <a:latin typeface="Abyssinica SIL"/>
              </a:rPr>
              <a:t>Продукты, которые сейчас использует для решения проблемы:</a:t>
            </a:r>
            <a:endParaRPr sz="1800" dirty="0"/>
          </a:p>
        </p:txBody>
      </p:sp>
      <p:sp>
        <p:nvSpPr>
          <p:cNvPr id="2022" name="Google Shape;2022;p85">
            <a:hlinkClick r:id="" action="ppaction://noaction"/>
          </p:cNvPr>
          <p:cNvSpPr txBox="1">
            <a:spLocks noGrp="1"/>
          </p:cNvSpPr>
          <p:nvPr>
            <p:ph type="subTitle" idx="5"/>
          </p:nvPr>
        </p:nvSpPr>
        <p:spPr>
          <a:xfrm>
            <a:off x="631324" y="1649968"/>
            <a:ext cx="3462606" cy="5071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  <a:uFill>
                  <a:noFill/>
                </a:uFill>
              </a:rPr>
              <a:t>Проблемы и потребности:  </a:t>
            </a:r>
          </a:p>
        </p:txBody>
      </p:sp>
      <p:sp>
        <p:nvSpPr>
          <p:cNvPr id="2023" name="Google Shape;2023;p85">
            <a:hlinkClick r:id="" action="ppaction://noaction"/>
          </p:cNvPr>
          <p:cNvSpPr txBox="1">
            <a:spLocks noGrp="1"/>
          </p:cNvSpPr>
          <p:nvPr>
            <p:ph type="subTitle" idx="6"/>
          </p:nvPr>
        </p:nvSpPr>
        <p:spPr>
          <a:xfrm>
            <a:off x="631324" y="2777635"/>
            <a:ext cx="3915837" cy="9133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800" dirty="0">
                <a:solidFill>
                  <a:srgbClr val="262626"/>
                </a:solidFill>
                <a:latin typeface="Abyssinica SIL"/>
              </a:rPr>
              <a:t>Причины, по которым текущие решения «не работают»:</a:t>
            </a:r>
            <a:endParaRPr sz="1800" dirty="0"/>
          </a:p>
        </p:txBody>
      </p:sp>
      <p:sp>
        <p:nvSpPr>
          <p:cNvPr id="2024" name="Google Shape;2024;p85"/>
          <p:cNvSpPr txBox="1">
            <a:spLocks noGrp="1"/>
          </p:cNvSpPr>
          <p:nvPr>
            <p:ph type="subTitle" idx="7"/>
          </p:nvPr>
        </p:nvSpPr>
        <p:spPr>
          <a:xfrm>
            <a:off x="631324" y="1192467"/>
            <a:ext cx="2559443" cy="4815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молодежь от 14 до 35</a:t>
            </a:r>
          </a:p>
        </p:txBody>
      </p:sp>
      <p:sp>
        <p:nvSpPr>
          <p:cNvPr id="2025" name="Google Shape;2025;p85"/>
          <p:cNvSpPr txBox="1">
            <a:spLocks noGrp="1"/>
          </p:cNvSpPr>
          <p:nvPr>
            <p:ph type="subTitle" idx="8"/>
          </p:nvPr>
        </p:nvSpPr>
        <p:spPr>
          <a:xfrm>
            <a:off x="5112994" y="1788386"/>
            <a:ext cx="2780850" cy="10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/>
            <a:r>
              <a:rPr lang="ru-RU" dirty="0">
                <a:solidFill>
                  <a:srgbClr val="262626"/>
                </a:solidFill>
                <a:latin typeface="Abyssinica SIL"/>
              </a:rPr>
              <a:t>приложения и сайты с онлайн-экскурсиями по достопримечательностям и музеям</a:t>
            </a:r>
            <a:endParaRPr lang="ru-RU" dirty="0"/>
          </a:p>
        </p:txBody>
      </p:sp>
      <p:sp>
        <p:nvSpPr>
          <p:cNvPr id="2026" name="Google Shape;2026;p85">
            <a:hlinkClick r:id="rId3" action="ppaction://hlinksldjump"/>
          </p:cNvPr>
          <p:cNvSpPr txBox="1">
            <a:spLocks noGrp="1"/>
          </p:cNvSpPr>
          <p:nvPr>
            <p:ph type="title" idx="9"/>
          </p:nvPr>
        </p:nvSpPr>
        <p:spPr>
          <a:xfrm>
            <a:off x="37656" y="856970"/>
            <a:ext cx="596400" cy="411300"/>
          </a:xfrm>
          <a:prstGeom prst="rect">
            <a:avLst/>
          </a:prstGeom>
        </p:spPr>
        <p:txBody>
          <a:bodyPr spcFirstLastPara="1" wrap="square" lIns="91425" tIns="1188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uFill>
                  <a:noFill/>
                </a:uFill>
                <a:hlinkClick r:id="rId3" action="ppaction://hlinksldjump"/>
              </a:rPr>
              <a:t>01</a:t>
            </a:r>
            <a:endParaRPr dirty="0"/>
          </a:p>
        </p:txBody>
      </p:sp>
      <p:sp>
        <p:nvSpPr>
          <p:cNvPr id="2027" name="Google Shape;2027;p85">
            <a:hlinkClick r:id="" action="ppaction://noaction"/>
          </p:cNvPr>
          <p:cNvSpPr txBox="1">
            <a:spLocks noGrp="1"/>
          </p:cNvSpPr>
          <p:nvPr>
            <p:ph type="title" idx="13"/>
          </p:nvPr>
        </p:nvSpPr>
        <p:spPr>
          <a:xfrm>
            <a:off x="37656" y="2777635"/>
            <a:ext cx="596400" cy="411300"/>
          </a:xfrm>
          <a:prstGeom prst="rect">
            <a:avLst/>
          </a:prstGeom>
        </p:spPr>
        <p:txBody>
          <a:bodyPr spcFirstLastPara="1" wrap="square" lIns="91425" tIns="1188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uFill>
                  <a:noFill/>
                </a:uFill>
                <a:hlinkClick r:id="" action="ppaction://noaction"/>
              </a:rPr>
              <a:t>03</a:t>
            </a:r>
            <a:endParaRPr dirty="0"/>
          </a:p>
        </p:txBody>
      </p:sp>
      <p:sp>
        <p:nvSpPr>
          <p:cNvPr id="2028" name="Google Shape;2028;p85">
            <a:hlinkClick r:id="" action="ppaction://noaction"/>
          </p:cNvPr>
          <p:cNvSpPr txBox="1">
            <a:spLocks noGrp="1"/>
          </p:cNvSpPr>
          <p:nvPr>
            <p:ph type="title" idx="14"/>
          </p:nvPr>
        </p:nvSpPr>
        <p:spPr>
          <a:xfrm>
            <a:off x="37656" y="1649968"/>
            <a:ext cx="596400" cy="411300"/>
          </a:xfrm>
          <a:prstGeom prst="rect">
            <a:avLst/>
          </a:prstGeom>
        </p:spPr>
        <p:txBody>
          <a:bodyPr spcFirstLastPara="1" wrap="square" lIns="91425" tIns="1188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uFill>
                  <a:noFill/>
                </a:uFill>
                <a:hlinkClick r:id="" action="ppaction://noaction"/>
              </a:rPr>
              <a:t>02</a:t>
            </a:r>
            <a:endParaRPr dirty="0"/>
          </a:p>
        </p:txBody>
      </p:sp>
      <p:sp>
        <p:nvSpPr>
          <p:cNvPr id="2029" name="Google Shape;2029;p85">
            <a:hlinkClick r:id="" action="ppaction://noaction"/>
          </p:cNvPr>
          <p:cNvSpPr txBox="1">
            <a:spLocks noGrp="1"/>
          </p:cNvSpPr>
          <p:nvPr>
            <p:ph type="title" idx="15"/>
          </p:nvPr>
        </p:nvSpPr>
        <p:spPr>
          <a:xfrm>
            <a:off x="4613873" y="939305"/>
            <a:ext cx="596400" cy="411300"/>
          </a:xfrm>
          <a:prstGeom prst="rect">
            <a:avLst/>
          </a:prstGeom>
        </p:spPr>
        <p:txBody>
          <a:bodyPr spcFirstLastPara="1" wrap="square" lIns="91425" tIns="1188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04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031" name="Google Shape;2031;p85">
            <a:hlinkClick r:id="" action="ppaction://noaction"/>
          </p:cNvPr>
          <p:cNvSpPr txBox="1">
            <a:spLocks noGrp="1"/>
          </p:cNvSpPr>
          <p:nvPr>
            <p:ph type="subTitle" idx="17"/>
          </p:nvPr>
        </p:nvSpPr>
        <p:spPr>
          <a:xfrm>
            <a:off x="5207882" y="3102355"/>
            <a:ext cx="3267750" cy="692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800" dirty="0">
                <a:solidFill>
                  <a:srgbClr val="262626"/>
                </a:solidFill>
                <a:latin typeface="Abyssinica SIL"/>
              </a:rPr>
              <a:t>Что ценит, на что обращает внимание</a:t>
            </a:r>
            <a:endParaRPr sz="1800" dirty="0"/>
          </a:p>
        </p:txBody>
      </p:sp>
      <p:sp>
        <p:nvSpPr>
          <p:cNvPr id="2033" name="Google Shape;2033;p85"/>
          <p:cNvSpPr txBox="1">
            <a:spLocks noGrp="1"/>
          </p:cNvSpPr>
          <p:nvPr>
            <p:ph type="subTitle" idx="19"/>
          </p:nvPr>
        </p:nvSpPr>
        <p:spPr>
          <a:xfrm>
            <a:off x="5210273" y="3708847"/>
            <a:ext cx="3259959" cy="10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качество и количество получаемой информации, интересная подача, удобный доступ.</a:t>
            </a:r>
          </a:p>
        </p:txBody>
      </p:sp>
      <p:sp>
        <p:nvSpPr>
          <p:cNvPr id="2034" name="Google Shape;2034;p85">
            <a:hlinkClick r:id="" action="ppaction://noaction"/>
          </p:cNvPr>
          <p:cNvSpPr txBox="1">
            <a:spLocks noGrp="1"/>
          </p:cNvSpPr>
          <p:nvPr>
            <p:ph type="title" idx="20"/>
          </p:nvPr>
        </p:nvSpPr>
        <p:spPr>
          <a:xfrm>
            <a:off x="4611482" y="3102355"/>
            <a:ext cx="596400" cy="411300"/>
          </a:xfrm>
          <a:prstGeom prst="rect">
            <a:avLst/>
          </a:prstGeom>
        </p:spPr>
        <p:txBody>
          <a:bodyPr spcFirstLastPara="1" wrap="square" lIns="91425" tIns="1188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uFill>
                  <a:noFill/>
                </a:uFill>
                <a:hlinkClick r:id="" action="ppaction://noaction"/>
              </a:rPr>
              <a:t>05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9" name="Google Shape;3209;p151"/>
          <p:cNvSpPr/>
          <p:nvPr/>
        </p:nvSpPr>
        <p:spPr>
          <a:xfrm>
            <a:off x="452175" y="1403550"/>
            <a:ext cx="5613600" cy="283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0" name="Google Shape;3210;p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3211" name="Google Shape;3211;p151"/>
          <p:cNvSpPr txBox="1">
            <a:spLocks noGrp="1"/>
          </p:cNvSpPr>
          <p:nvPr>
            <p:ph type="subTitle" idx="1"/>
          </p:nvPr>
        </p:nvSpPr>
        <p:spPr>
          <a:xfrm>
            <a:off x="481305" y="1410731"/>
            <a:ext cx="5582544" cy="28390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4013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Устаревшие способы получения информации о городе, как следствие, отсутствие у молодых людей интереса и знаний об истории города Тюмень. </a:t>
            </a:r>
          </a:p>
          <a:p>
            <a:pPr marL="11113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настоящее время эту проблему решают следующими способами:  </a:t>
            </a:r>
          </a:p>
          <a:p>
            <a:pPr marL="354013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слово «экскурсия» - это нудное типичное представление гида с наушником и монотонным голосом.</a:t>
            </a:r>
          </a:p>
          <a:p>
            <a:pPr marL="11113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Они неэффективны, потому что: </a:t>
            </a:r>
          </a:p>
          <a:p>
            <a:pPr marL="296863" indent="-285750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данный формат экскурсий надоел людям.</a:t>
            </a:r>
            <a:endParaRPr lang="ru-RU" dirty="0"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6402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p89"/>
          <p:cNvSpPr txBox="1">
            <a:spLocks noGrp="1"/>
          </p:cNvSpPr>
          <p:nvPr>
            <p:ph type="title"/>
          </p:nvPr>
        </p:nvSpPr>
        <p:spPr>
          <a:xfrm>
            <a:off x="713250" y="583081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Идея проекта</a:t>
            </a:r>
            <a:endParaRPr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072" name="Google Shape;2072;p89"/>
          <p:cNvSpPr txBox="1">
            <a:spLocks noGrp="1"/>
          </p:cNvSpPr>
          <p:nvPr>
            <p:ph type="subTitle" idx="1"/>
          </p:nvPr>
        </p:nvSpPr>
        <p:spPr>
          <a:xfrm>
            <a:off x="713250" y="1277686"/>
            <a:ext cx="4982470" cy="34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>
                    <a:lumMod val="10000"/>
                  </a:schemeClr>
                </a:solidFill>
              </a:rPr>
              <a:t>Предлагаемая идея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создание приложения, на которой будут загружены аудиодорожки с экскурсиями и карта с описаниями маршрутов.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 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 </a:t>
            </a:r>
          </a:p>
          <a:p>
            <a:pPr marL="0" indent="0">
              <a:buNone/>
            </a:pPr>
            <a:r>
              <a:rPr lang="ru-RU" sz="1800" b="1" dirty="0">
                <a:solidFill>
                  <a:schemeClr val="bg1">
                    <a:lumMod val="10000"/>
                  </a:schemeClr>
                </a:solidFill>
              </a:rPr>
              <a:t>Мы сможем 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реализовать проект в период до 3-х лет, за сумму до 1 млн рублей, силами нашей команды.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 </a:t>
            </a:r>
            <a:endParaRPr lang="ru-RU" sz="1800" dirty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  <p:sp>
        <p:nvSpPr>
          <p:cNvPr id="4" name="Google Shape;2059;p87"/>
          <p:cNvSpPr/>
          <p:nvPr/>
        </p:nvSpPr>
        <p:spPr>
          <a:xfrm>
            <a:off x="818999" y="2702476"/>
            <a:ext cx="1380619" cy="52850"/>
          </a:xfrm>
          <a:custGeom>
            <a:avLst/>
            <a:gdLst/>
            <a:ahLst/>
            <a:cxnLst/>
            <a:rect l="l" t="t" r="r" b="b"/>
            <a:pathLst>
              <a:path w="17505" h="670" extrusionOk="0">
                <a:moveTo>
                  <a:pt x="0" y="0"/>
                </a:moveTo>
                <a:lnTo>
                  <a:pt x="0" y="669"/>
                </a:lnTo>
                <a:lnTo>
                  <a:pt x="17505" y="669"/>
                </a:lnTo>
                <a:lnTo>
                  <a:pt x="1750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p88"/>
          <p:cNvSpPr txBox="1">
            <a:spLocks noGrp="1"/>
          </p:cNvSpPr>
          <p:nvPr>
            <p:ph type="title"/>
          </p:nvPr>
        </p:nvSpPr>
        <p:spPr>
          <a:xfrm>
            <a:off x="349693" y="452812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ПРОДУКТ ПРОЕКТА</a:t>
            </a:r>
            <a:endParaRPr lang="ru-RU" dirty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  <p:sp>
        <p:nvSpPr>
          <p:cNvPr id="2065" name="Google Shape;2065;p88"/>
          <p:cNvSpPr txBox="1">
            <a:spLocks noGrp="1"/>
          </p:cNvSpPr>
          <p:nvPr>
            <p:ph type="body" idx="1"/>
          </p:nvPr>
        </p:nvSpPr>
        <p:spPr>
          <a:xfrm>
            <a:off x="2919444" y="2097282"/>
            <a:ext cx="5147749" cy="35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Основные функции / возможности: получение знаний об истории города, быстрый и доступный способ получения информации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 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Сценарий использования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Установка приложения - регистрация - выбор и покупка интересующей экскурсии - прослушивание экскурсии</a:t>
            </a:r>
            <a:endParaRPr lang="ru-RU" dirty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  <p:sp>
        <p:nvSpPr>
          <p:cNvPr id="2066" name="Google Shape;2066;p88"/>
          <p:cNvSpPr/>
          <p:nvPr/>
        </p:nvSpPr>
        <p:spPr>
          <a:xfrm>
            <a:off x="812919" y="2519656"/>
            <a:ext cx="6919" cy="10401"/>
          </a:xfrm>
          <a:custGeom>
            <a:avLst/>
            <a:gdLst/>
            <a:ahLst/>
            <a:cxnLst/>
            <a:rect l="l" t="t" r="r" b="b"/>
            <a:pathLst>
              <a:path w="161" h="242" extrusionOk="0">
                <a:moveTo>
                  <a:pt x="81" y="1"/>
                </a:moveTo>
                <a:lnTo>
                  <a:pt x="0" y="161"/>
                </a:lnTo>
                <a:lnTo>
                  <a:pt x="134" y="241"/>
                </a:lnTo>
                <a:cubicBezTo>
                  <a:pt x="134" y="161"/>
                  <a:pt x="134" y="108"/>
                  <a:pt x="161" y="27"/>
                </a:cubicBezTo>
                <a:lnTo>
                  <a:pt x="81" y="1"/>
                </a:lnTo>
                <a:close/>
              </a:path>
            </a:pathLst>
          </a:custGeom>
          <a:solidFill>
            <a:srgbClr val="8068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53" y="2097282"/>
            <a:ext cx="2448591" cy="24485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9693" y="1084707"/>
            <a:ext cx="7717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Продукт: специализированное приложение с аудиодорожками и маршрутами на русском и английском языках по достопримечательностям города Тюмень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8810" y="771181"/>
            <a:ext cx="2126255" cy="16965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7" name="Google Shape;2057;p87"/>
          <p:cNvSpPr txBox="1">
            <a:spLocks noGrp="1"/>
          </p:cNvSpPr>
          <p:nvPr>
            <p:ph type="title"/>
          </p:nvPr>
        </p:nvSpPr>
        <p:spPr>
          <a:xfrm>
            <a:off x="379628" y="141518"/>
            <a:ext cx="6005100" cy="81801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Технология</a:t>
            </a:r>
            <a:endParaRPr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058" name="Google Shape;2058;p87"/>
          <p:cNvSpPr txBox="1">
            <a:spLocks noGrp="1"/>
          </p:cNvSpPr>
          <p:nvPr>
            <p:ph type="subTitle" idx="1"/>
          </p:nvPr>
        </p:nvSpPr>
        <p:spPr>
          <a:xfrm>
            <a:off x="379628" y="949584"/>
            <a:ext cx="6560999" cy="21478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Технологии, используемые в решении: </a:t>
            </a:r>
          </a:p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приложение с аудио экскурсиями </a:t>
            </a:r>
          </a:p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 Продукт обладает следующими техническими параметрами: </a:t>
            </a:r>
          </a:p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- доступность</a:t>
            </a:r>
          </a:p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- могут работать на различных операционных системах </a:t>
            </a:r>
          </a:p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Уровень готовности технологии: TRL №1</a:t>
            </a:r>
            <a:endParaRPr lang="ru-RU" dirty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416844">
            <a:off x="3588950" y="3412175"/>
            <a:ext cx="1194920" cy="16033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935389"/>
              </p:ext>
            </p:extLst>
          </p:nvPr>
        </p:nvGraphicFramePr>
        <p:xfrm>
          <a:off x="0" y="457820"/>
          <a:ext cx="9144000" cy="4685680"/>
        </p:xfrm>
        <a:graphic>
          <a:graphicData uri="http://schemas.openxmlformats.org/drawingml/2006/table">
            <a:tbl>
              <a:tblPr/>
              <a:tblGrid>
                <a:gridCol w="870333">
                  <a:extLst>
                    <a:ext uri="{9D8B030D-6E8A-4147-A177-3AD203B41FA5}">
                      <a16:colId xmlns:a16="http://schemas.microsoft.com/office/drawing/2014/main" val="3932798678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755207515"/>
                    </a:ext>
                  </a:extLst>
                </a:gridCol>
                <a:gridCol w="1333041">
                  <a:extLst>
                    <a:ext uri="{9D8B030D-6E8A-4147-A177-3AD203B41FA5}">
                      <a16:colId xmlns:a16="http://schemas.microsoft.com/office/drawing/2014/main" val="1954190607"/>
                    </a:ext>
                  </a:extLst>
                </a:gridCol>
                <a:gridCol w="1344057">
                  <a:extLst>
                    <a:ext uri="{9D8B030D-6E8A-4147-A177-3AD203B41FA5}">
                      <a16:colId xmlns:a16="http://schemas.microsoft.com/office/drawing/2014/main" val="1479925677"/>
                    </a:ext>
                  </a:extLst>
                </a:gridCol>
                <a:gridCol w="1784733">
                  <a:extLst>
                    <a:ext uri="{9D8B030D-6E8A-4147-A177-3AD203B41FA5}">
                      <a16:colId xmlns:a16="http://schemas.microsoft.com/office/drawing/2014/main" val="4229411738"/>
                    </a:ext>
                  </a:extLst>
                </a:gridCol>
                <a:gridCol w="1079653">
                  <a:extLst>
                    <a:ext uri="{9D8B030D-6E8A-4147-A177-3AD203B41FA5}">
                      <a16:colId xmlns:a16="http://schemas.microsoft.com/office/drawing/2014/main" val="1524144295"/>
                    </a:ext>
                  </a:extLst>
                </a:gridCol>
                <a:gridCol w="1322024">
                  <a:extLst>
                    <a:ext uri="{9D8B030D-6E8A-4147-A177-3AD203B41FA5}">
                      <a16:colId xmlns:a16="http://schemas.microsoft.com/office/drawing/2014/main" val="1617869443"/>
                    </a:ext>
                  </a:extLst>
                </a:gridCol>
              </a:tblGrid>
              <a:tr h="31948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Критерии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Наш проект</a:t>
                      </a:r>
                    </a:p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«История в наушниках»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IZI travel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mydream.travel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US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VisitTyumen</a:t>
                      </a:r>
                      <a:endParaRPr lang="en-US" sz="1050" b="0" i="0" u="none" strike="noStrike" cap="none" dirty="0">
                        <a:solidFill>
                          <a:schemeClr val="bg1">
                            <a:lumMod val="10000"/>
                          </a:schemeClr>
                        </a:solidFill>
                        <a:latin typeface="Manjari"/>
                        <a:ea typeface="Manjari"/>
                        <a:cs typeface="Manjari"/>
                        <a:sym typeface="Manjari"/>
                      </a:endParaRP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Турконтора</a:t>
                      </a:r>
                      <a:endParaRPr lang="ru-RU" sz="1050" b="0" i="0" u="none" strike="noStrike" cap="none" dirty="0">
                        <a:solidFill>
                          <a:schemeClr val="bg1">
                            <a:lumMod val="10000"/>
                          </a:schemeClr>
                        </a:solidFill>
                        <a:latin typeface="Manjari"/>
                        <a:ea typeface="Manjari"/>
                        <a:cs typeface="Manjari"/>
                        <a:sym typeface="Manjari"/>
                      </a:endParaRP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экскурсии-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тюмень.рф</a:t>
                      </a:r>
                      <a:endParaRPr lang="ru-RU" sz="1050" b="0" i="0" u="none" strike="noStrike" cap="none" dirty="0">
                        <a:solidFill>
                          <a:schemeClr val="bg1">
                            <a:lumMod val="10000"/>
                          </a:schemeClr>
                        </a:solidFill>
                        <a:latin typeface="Manjari"/>
                        <a:ea typeface="Manjari"/>
                        <a:cs typeface="Manjari"/>
                        <a:sym typeface="Manjari"/>
                      </a:endParaRP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542228"/>
                  </a:ext>
                </a:extLst>
              </a:tr>
              <a:tr h="144321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что предлагают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специализированное приложение с аудиодорожками на русском и английском языках по достопримечательностям города Тюмень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создание на базе сервиса izi.TRAVEL площадки, объединяющей создателей мультимедийных гидов со всего мира и миллионы путешественников. 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Увлекательные и яркие туры в компании с гидом и такими же путешественниками-исследователями как и ты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внутренний и въездной туризм, потребительский рынок Тюменской области, в том числе в сферах культуры, социальной защиты, образования, здравоохранения и спорта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сообщество независимых экскурсоводов, которое предлагает вам разнообразные экскурсии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развитие и популяризация тюменского промышленного туризма, написание программ для индивидуальных и сборных экскурсий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48283"/>
                  </a:ext>
                </a:extLst>
              </a:tr>
              <a:tr h="51964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на каких площадках представлены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Собственное приложение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Сайт, приложение, 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Твиттер</a:t>
                      </a: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, 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Фейсбук</a:t>
                      </a:r>
                      <a:endParaRPr lang="ru-RU" sz="1050" b="0" i="0" u="none" strike="noStrike" cap="none" dirty="0">
                        <a:solidFill>
                          <a:schemeClr val="bg1">
                            <a:lumMod val="10000"/>
                          </a:schemeClr>
                        </a:solidFill>
                        <a:latin typeface="Manjari"/>
                        <a:ea typeface="Manjari"/>
                        <a:cs typeface="Manjari"/>
                        <a:sym typeface="Manjari"/>
                      </a:endParaRP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сайт, 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ватсап</a:t>
                      </a:r>
                      <a:endParaRPr lang="ru-RU" sz="1050" b="0" i="0" u="none" strike="noStrike" cap="none" dirty="0">
                        <a:solidFill>
                          <a:schemeClr val="bg1">
                            <a:lumMod val="10000"/>
                          </a:schemeClr>
                        </a:solidFill>
                        <a:latin typeface="Manjari"/>
                        <a:ea typeface="Manjari"/>
                        <a:cs typeface="Manjari"/>
                        <a:sym typeface="Manjari"/>
                      </a:endParaRP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Сайт, сообщество 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Вк</a:t>
                      </a: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, одноклассники, 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ТикТок</a:t>
                      </a: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, Яндекс Дзен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Сайт, сообщество 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Вк</a:t>
                      </a: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, 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Фейсбук</a:t>
                      </a: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, Одноклассники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сайт, сообщество Вконтакте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423442"/>
                  </a:ext>
                </a:extLst>
              </a:tr>
              <a:tr h="104960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как привлекают клиентов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Большое разнообразие экскурсий на двух языках (русском и английском)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Более 15 000 </a:t>
                      </a:r>
                      <a:r>
                        <a:rPr lang="ru-RU" sz="105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аудиоэкскурсий</a:t>
                      </a:r>
                      <a:endParaRPr lang="ru-RU" sz="1050" b="0" i="0" u="none" strike="noStrike" cap="none" dirty="0">
                        <a:solidFill>
                          <a:schemeClr val="bg1">
                            <a:lumMod val="10000"/>
                          </a:schemeClr>
                        </a:solidFill>
                        <a:latin typeface="Manjari"/>
                        <a:ea typeface="Manjari"/>
                        <a:cs typeface="Manjari"/>
                        <a:sym typeface="Manjari"/>
                      </a:endParaRP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Туры по достопримечательностям России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Большой выбор экскурсий, помощь при бронировании отелей, гостиниц, поддержка экскурсий разного формата (выездные, внутри города, спортивный туризм и т.д.)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индивидуальные и групповые экскурсии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возможность выездной экскурсии в соседние города (Екатеринбург, Тобольск, Курган и т.д.)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925897"/>
                  </a:ext>
                </a:extLst>
              </a:tr>
              <a:tr h="57566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Стоимость продукции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500 рублей за экскурсии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Бесплатно (платно, стоимость узнается при оплате)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аудиоэкскурсии - 850р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 </a:t>
                      </a:r>
                    </a:p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От   2500р, аудиоэкскурсии закрыты (были бесплатные)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-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от 800р по Тюмени, от 3900 выездные экскурсии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00285"/>
                  </a:ext>
                </a:extLst>
              </a:tr>
              <a:tr h="36210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как давно на рынке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-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2011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-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2017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2019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Manjari"/>
                        </a:rPr>
                        <a:t>2022</a:t>
                      </a:r>
                    </a:p>
                  </a:txBody>
                  <a:tcPr marL="44674" marR="44674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261308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53164"/>
            <a:ext cx="27671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КОНКУРЕНТНЫЙ АНАЛИЗ</a:t>
            </a:r>
          </a:p>
        </p:txBody>
      </p:sp>
    </p:spTree>
    <p:extLst>
      <p:ext uri="{BB962C8B-B14F-4D97-AF65-F5344CB8AC3E}">
        <p14:creationId xmlns:p14="http://schemas.microsoft.com/office/powerpoint/2010/main" val="242530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Google Shape;2084;p91"/>
          <p:cNvSpPr txBox="1">
            <a:spLocks noGrp="1"/>
          </p:cNvSpPr>
          <p:nvPr>
            <p:ph type="title"/>
          </p:nvPr>
        </p:nvSpPr>
        <p:spPr>
          <a:xfrm>
            <a:off x="1090440" y="478164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Гипотеза проекта</a:t>
            </a:r>
            <a:endParaRPr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085" name="Google Shape;2085;p91"/>
          <p:cNvSpPr txBox="1">
            <a:spLocks noGrp="1"/>
          </p:cNvSpPr>
          <p:nvPr>
            <p:ph type="subTitle" idx="1"/>
          </p:nvPr>
        </p:nvSpPr>
        <p:spPr>
          <a:xfrm>
            <a:off x="976140" y="1215821"/>
            <a:ext cx="4327380" cy="14958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Гипотеза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: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Жители и туристы города Тюмени предпочитают формат 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</a:rPr>
              <a:t>аудиоэкскурсий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 marL="114300" indent="0">
              <a:buNone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Способ проверки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: опрос </a:t>
            </a:r>
          </a:p>
          <a:p>
            <a:pPr marL="114300" indent="0">
              <a:buNone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Целевое количество респондентов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: 73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 </a:t>
            </a:r>
            <a:endParaRPr lang="ru-RU" dirty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  <p:sp>
        <p:nvSpPr>
          <p:cNvPr id="2" name="AutoShape 2" descr="data:image/png;base64,iVBORw0KGgoAAAANSUhEUgAAAmUAAAGKCAYAAABNdTbtAAAAAXNSR0IArs4c6QAAIABJREFUeF7snQO0LUuWtWeXbdu2bdu2XfWXje6ybb5yVZdt27ZtW//4XseqjhediMzIve/eZ881xhvvnnMyAzM0Yyn/QxYjYASMgBEwAkbACBiBfY7Af+zzFrgBRsAIGAEjYASMgBEwAjIp8yQwAkbACBgBI2AEjMAGIGBStgGD4CYYASNgBIyAETACRsCkzHPACBgBI2AEjIARMAIbgIBJ2QYMgptgBIyAETACRsAIGAGTMs8BI2AEjIARMAJGwAhsAAImZRswCG6CETACRsAIGAEjYARMyjwHjIARMAJGwAgYASOwAQhMJWVPlHTrjnb/U9KfJP1a0jclfVjSyyV9bAP66CYYASNgBIYQOLWkz2cPvEvShQyZETACRmDdCCxFyvra/WJJN5L053V3zPUZASNgBCoReIqkW2TPXlnSKyvf9WNGwAgYgcUQWDUpo6GPl3T7xVrsgoyAETACyyFw+KThjxJ/KOl4kv6xXBUuyQgYASNQh0ArKXuVpJdJ+38Z4EiSziDpmpIOnVX/R0lHlcT/LUbACBiBTULgDpIekzXoXpIevEkNdFuMgBHYHQRaSdmDJN27gOvSkl5f/O50kj7XAeuxJN1G0kUlnSiRuR9J+qKk/ZIJ4W8d731f0rEnDtMDJN2/eCcvh42YDfmsku4h6dySuEV/V9Ir0kb9u4E65/YlijxO8te7SMLiMJJ+JukHkt4pCVPwZ7P6SwxOKOnbFZicphiLr0g6RcV7NY+cQNK3ah6UdF1JL+h4FryPW1nGFSW9unj2nJJumcaPMTlET1k/kXSMynrGHmsZ+yXm8jbPY7Bl3lw1+XHh33UUSQeR9AtJn0kXP/aDv48NxMS/s/99TdKJs/eOltbdxKL2f7wcy679lX59VNIZiwq4zL5k4vq+gCT830I+IOk86YcbSHrOjE5ctmP/ZnxuJ4m96fhpTf00+Q4/W9KbRvbouXvr2NrAj/nHkj6d9sf/lvSvgT2eP9Xuk3kxNXvtgSVdTdJ1JJ05KSl+m84yTOFPtRvPjNm4g6+sgpQdVNJfkvYsID19QSj4PYfy0wcOTZ4hUOAqiRgNLZKaoRsjZR+R9Ii0MbJxlgJ5OZ8kNqNSWvpCWTeRRBDFwQc68iVJp5q4aXcVt0pSdsFEIGvGo4+U/UHSoWoKkFSSsodIunvlu0uRstaxHzt4urpTzuW8jG2bxxeX9AZJHGpDApG5hKRfVY5vzWOXlPTG7MHnS7pezYs9z9SQMuYn87SUTSVlN5b0ZEkHG8DlpZKun/b9eGyJOTl1bTCWly/Iew2hGhvysTKwBEG8ghB3lfcNSZeS9NXsj5y/z83mHOfPXcca47/vbQRWQcpOJgkCE0Jk5hEk5VqmK0jC9FkjRHNC6n6fPTx1sfLqGCmjnWjlhojR6yRdrmh0a1+4XbGpjQmLlUXbtenxu9ob4CpJGUEdzxrrSPp7Fyk75EQzd07KunD8pSQ0rwhE++RZ25YgZa1jT3OWmMt5Gds2j1lvrHG0jWOCtvhaYw9N+DuHOMQs5OxJizWhiAM8OkbK2BvR/HVpbzeRlLG+yoAHLtzs5Wgzc+GCffOe/WnunCzxhNCE5QQSj3UBi0IuaMnRSoWMEaqasR4qg33lQ5LOUlEQ5eDigwYY6brEsj9/oaIsP7JHEViSlGHqO62kR0k6W4YXqTE4MEPYhDGz5aajT0h6nCQOSkydmA/xUQt5QlKf9y20k0j6TjFGmFbzW8cYKYvXn5cIIxGjRGRx8OZyJkmfSr9o7QubM+Y6blohX5f0cEnfS0SL2xc3LEyM4NOHwSaQsv8qzNmYVzCpIC8s5kEXKaMPHNAh4IBJOQSNysWyn3NS9o4ijQHzkPHnQEDYwME0pJWUtY593zjOmctdxG5b5jE44NfFHvGipGnFpIi2FJPZf2ZjhvkSMvCb7Hdz/wnO1BOCVj7ft+aUO0TK2GvfnbTtXWUvTcqor9Q+PkzSHbPK79fhP0eAAyZANGPsqfk+Hc8zDpAQ3DoIikB4h/0/CEXrnKTMMULFGmRfIVo2pDxvxsqoGeehMm6bgtmiHHynHyiJMw2XHDDLMXxaFulL2hX2rVxMympGZA8/00rKxqDBNww/hNBW8PzVO3wnTllows6fNrAoH9v80TObfM1Ce6iku2UNrCFlHGT4YoQcKJlQIWIh4R+xRF+ukXwhomw0O5goc/LF3zAJl751NRh0jc8qNWWl5oEDNG6F+Msw9iFdpAw/vvdnz3BYQ9ZD3iwJc1dITspKPI4sCTxDliZlS8xj2lYzjmNzuSxjm+Zx1xzNf4d25KTZL/AZJA9iq+Dcz/wKwfyG31qLDJEyNDiYAUPI6YgFIWRpUtbVj0dKulP2h/skAtH1LD5+BHGFvFcS+3IupSYNAg0JQVrnZFcZXRdP8mbi+hGCnyp7S0jN+urqf/67oTLwlWZPDbmZpGdkPzNfP5j9zGWffRE3Dc5f5hx+aAgXyTuPNcZ/39sIrJKUvSXlKCPEPBc2JjaoELQhOXmK3+NDlTug409CmUjNQhs7yLrKwZTBwZ/L/5P06OwX/D1MHq19Kd8vNYJDs68Gg673V0XKmEsQsCOmSktNVA0pK0kqBwPOuyFDpIwLAOQ+hFt7nhB0aVLWOvbRzppxHJvLZRnbNI/HdljWfK4dzfeBsXf7/k50OKQofEe59OHgj2muRfpIGXMPDdLhUuEcyGitci3gppEy9iKCsELu2eELB6nMffwI8CJQAGmdk11l5KQMTSpWFQIN8nV/pcI1pmZ9jY15XxlYc+LSSRloGcEkd7Xh9+XFgsC2t49V6r/vJgKrJGUgyq2A2ygq2xAiddhYQ/puqKihcfIPwV8Bv4WxxRrPjx1kXeVAAnN/OJ4pnYGJgMTHDWntS6lZwierNmKqzxcJjRo+H5iI8XVAa5J/WWFVpAzsINIhr01Ot/FzDSnDVInqPwRzUt72IVJGP3Mn7U9KulWKzOKwXZqUtY599LHm0Biby2UZ2zSPwYHoPjSPaBWIhESTAHHCPFU6mHcRzmzKVP0TtwQSxobgeA/paJV8HFiH0XZ8US+TFc6eiBY+v+yNkbKatuXRl13PT9GU4SqA28QUYb85V3qhdU5STN8e19UmiC57B2sll6Ey/ioJQk7EONix9+YR7n1rtA8TzL3M5VLYC4Os8rdSmzYFYz+7xxFoJWWoisOxm5sL/gWoYjFDhZS+BqjBz5v9vS97NgskNyXm+YOWOMi6Fj0+AGVKh9KUis9XmFNa+4KpLsdqSibxKRsWGxV+esiqSFlpRqC+fIOsIWX4h+SO3Pja/TybK0OkjBQDRB5i6q2RVp+y1rHv2/C7TDRTSdk2zWPS1LC2uyKeu8ZxCVKGBpXUGyHsW7m/Yc386XomX5NoUCCXkC185UIwvbLm75uZ+vjbppGy941EE3b1Hz+qcHgv96epc7Jrf+4bF1JjQHA5i8r9e8o+yVnFXCyjY2vLKCPko70EqGAFCMFEianSYgT+DwKtpKwrTxnOpdw6iGQK4YZ2l/QD0Tz4IoRAvNBylFJqynCoDN+BVZGyrnxqZd613CG4tS9vTTnaou9T/FpKDMjVg0aIaCQO9jKtBCagt62QlKGOv3A2iHlABL+uIWWYeCLtB2QsD4CgjCFSFgcb/hx58uK+Zd9KylrHPtq1xFwuy9iWeQwBh4jnwhzADAZJQuOLDxT9CWklZaVzNVHgmLyWkHwcuLyh+cOsHvMYzQyXB36H+TIPRNo0UlZqgtGCla4oJWakfQhXlNY5SdllGZwr8ck+Ll9ovyF7IWjLCBjJ05z07ZO8c9j0fhkNi7aP/vat0b65QtAWedxKsaZsidW1I2WsgpQBXelvwwEWETKlg22fc2PpU4b6H5V612Kdo13oKocFDRnMhY2TDTQkT4vR2pfS5MZtL3fEHZqGQ4c5hIzbWZ6+gzBxfPlWoSkj2SvmUkwySNfmNEbK8OkhEWTMSaKSCBLJZYyU8Sym8TyZJe3ioGfjzUljKylrHfu+DX/OXC7nwrbM4/JSwpy9dpEAlIjF3MG8lZSVZJo5QXLmJSQfB7S2EDP6E4ITfPiRlabEMVLWNS+Gksd29WeK+bL8HuhU7U7rnKzd50tiTx7JY2ZR12OXHojZa1J6isCszBfWVwYELE/Y3edTRpQv0b4hcUFeYs65jD2GwCpIGZoa/HnyiCluwxFhwiaYOzly+8IHJs9jRhoI1Och3DCJvsQ5t3axjpl8usrhMEczFlmhuY3Rlzy6Js8X1tqX0uRHBn80RbnJjnbiW0MbMA/UHuZlzjAiqfDbWQUpI1gjNKG0D98OIrtyGSNlkFEOjRDSa2DiyWWMlOHDw2FILiAkQvfJDbW0T1nr2NeOI8+NzeXy0NiWeVwGZ5RO2qTZ4dDLoxRbSBlmyjx1DvXnZsxiuk3+sTRfEgEcQpQemd4jinrTSVmZ9w+s0H73BUNwluTZ9FvnZO0+j1a8dKzPCewYKaMe0oTk5kTMoCT0rlmjaHTZW0LGoi85yzBrD30dZvLE8wt7B4FWUobWKJILoolAY8KNj0WRS+6kjzYFLRiJFEMgPiwKUmcQNceBnicnxL8MklGzSOKZsYOsa9HzO1Tf+ICwaHAUz1MwkPOKSJ/IytzaF/LXoFXK/aAINOCmxuFBJCOffeK2jZklj4Ya2mx4j88P8QWCkLj9LU3KSPoJHmEyZNPB2TVPg0Ib+kgZ2gM2VXyL8kSQpZM/ZYyRspIc5jfepUlZ69gvOZe7fF62YR5jjgrHcPBAU3ZTSfgIQZaIACzTMLSQsvKLD1yK8jQVrTt7n+8RGhT6yVcJQjadlHHBQdOXf/IMH1j2Zlwl6BMaKbRFmIRxScmj5VvnZNf+XGoLcZXBB4x0RyEQQ6Iiay/wmJa5xECYQ7gMcimsWaNoPvMLKCZU3sXNhfby9zwxcpmupnXO+f09hkArKauBA5KBHwUbbQj+ZizwGudeNGm8n3/eqOb2M5eUDfWJT2LcsHigtS+1nwZ60ggpy33KiGDL/SQgk9xy0RgtSco40PCDy/3XqKvrFsgzOfkkySJaA7QhpdCX8tuAPDNEyjDlYPIMEyoaFg526kGWJmWU2Tr2lLHEXK51RA6cN2Uec5iW2lAO1TxykVxzeSLpuaSM9YAmOog/85S5V2pZava0vmf6xqHLLWHTSRl9JHUDhGXsE1g8iwYt33OWmJND/mCcHVz+cm0k7cjTcnStr9gn+RumS8yKeYQvc489Mv8c0tAapQwiNruiLst5wvwjcj8urJy/kLTIq5b7XrfMQ7+7xQismpRxW8AkwaQuhQWPRqr8XEf+HLZ4/KK+XLy8xEFWLlg2FRKV9n17DMdPDoSubOItfWFzIdVHSfZKvB4v6fbZL2s3PUx4vBcagSVJGYc7pGxJ4QaOafA9HYX2kTLMWxDOyC7Oq+XhvQpSFgfX3Hm8ClK2TfOYccPcnGvN82H/ePpQORe7ODjnkjLWFzmtQqbkBKyd311rki9UoP2Py0GUtQ2kjLbiywtxyIlxFx444POZtJAci7lzsnaPizohXKTxyLX0U8qAkGHVKdMSjZ03zF+sRn3zONY5aTFoY4gz+teurB16bmlShuoWzRa+T/gw4UAZn7npghVCRvQlQQCoeln4JCPkgOUTHhz6XT4MY4uEuuZoyjD7YfLj8y6EdkOYUOHzoWJITa7tK/szty9RDt9B4+O/mDkwa6JVIocOhBQTMY764Nu16eVtgdSgqeIwgNhA+HJSu2mkLHyG0KSRqoB8UZEkuMS4j5RBijCbh/At0TwEnd+vipRRdsvYLzGXyzK2aR6z5jFhc/lijCAvrDkCbtAwYQ7P83zNJWVkVScaMqQrl1vr1t9FAAhWKT+lQz3bQspoKxpFfKzAHoLJ/EKjiYmQiEvSw+A3jN9c3/40Z06OESr2Y4KD4rzARYJLaC5DZfAseyXzjYAS9kr+XUrNGmX/wsWG3JpgRKJg9m9cdXAlIXAi37+pw6SsdcXtwfenkrK9BkG52FBBl9/Q3Gt9XrI/paasZj5BOPObbFdalSXbuAtleR7vwihvVx89J8fHy59ZGsdo556oOUT3Mig1N6C93P/WvpmUtSK4zPuex8vg6FKWQ8BzcjksXdIOIWBSJh07G++uXEA7NB0md9WkbDJkK3nBB+BKYHWhDQh4TjaA51d3FwGTMpOyltlvUtaC3nLv+gBcDkuXtAwCnpPL4OhSdgwBkzKTspYpb1LWgt5y7/oAXA5Ll7QMAp6Ty+DoUnYMAZMyk7Idm/J7srs+APfksG51pzwnt3r43Ph9hcCuk7J9hbvrNQJGwAgYASNgBIzAARAwKfOEMAJGwAgYASNgBIzABiBgUrYBg+AmGAEjYASMgBEwAkbApMxzwAgYASNgBIyAETACG4CASdkGDIKbYASMgBEwAkbACBgBkzLPASNgBIyAETACRsAIbAACJmUbMAhughEwAkbACBgBI2AE9hIpO6ak60u6qKRTSTqSpH9J+pWkr0l6v6SXSfq0h90IGAEjYASMgBEwApuGwF4gZfThbpIeIOlgIwD/QdJxJP160wbC7TECRsAIGAEjYAR2G4EWUnZQSc9I2ilQfI2kK6wZTkjYKyVdOtX7SUlPkvRuST9KvzuepHNJuqqkz0q6+5rb6OqMgBEwAkbACBgBIzCKwFxSdlxJL5J0nqyGfUHKHinpTqkN95H0oGSyHO24HzACRsAIGAEjYASMwCYhMIeU3U7Sf0o6fNGRdZOyc0t6nyT68FBJ99gkYN0WI2AEjIARMAJGwAhMQWAOKfu5pCOnSt4l6YLp3+smZZgtryiJD9+eSNLfpnQ8Pfvfkq6cNGz3Lt4/cDKNXk4Sz11d0j+LZ9AY3l7SxSSdIPm0/VjSe5MZ9SMjbbq5pKeOPEMAA2WGDLW5BoJ93eeaNvJMtPP0KVDjDskEfRJJjM13JL1e0iMk/ayn0KNJuo6kS0g6bZq3f5X0rfTuwzr8C08s6UrpHUzf4H8QST+U9IE0rh+u7cTAc9G/rkf+JOl7kj4o6QmSMMvnMncOvFnSxdMFhovMXBlqe1eZd5GEVrtLWtdQvE+AD2sQt4ofSPpqcql4ekelJ5R057Ru8TFlTnwpaf9Zj/xcyhjmx8hcJso1G2XdX9L9elw95szVvI0te8kNJT23Z3wuIult6W+fkHSWuZNGEm28lKRTSDp2Koe9jXWFKwzBWF2y1J5VM0em1oWrzHklPVHSbQewOXjaQwhAu5Gk5yy0x0WVtesg+tcy5kuUMXUabdKeM7Xtk56fS8qIaGSDeaOkX6Ya10nKDpHqPWRqB07+c2RoAT5bEhP37clnrdyo8VF7niTagPw0EUM2Z0gDwqGPBo8o0C65bwpQ+G2KEo1nIAGxaa2TlK2jz7XjFGNzi7TZnVrSnxPOaGlDUwshg2h8qiiYTRC/wiOm3/8ivQuuh0u/4+A+m6TfZO8GceFX/0jvcNCzmR4ojSVEHLLUItE/gk9+nxXEmjxCFrTy90RGX509M0YQ+tq1NCkr217WC2Zg10fKWtfQ1RKZiDXIePFfBPy8KhHsvF1cwl4giT0EbL8t6dCJfPMchBviwB6XyxjmLaRs7lzN29eyl/Qd0IeR9LlEdqmrlZQR+c4lC+ESzb6YB2dBzG6VxqUW+7E9a+ocmXomcFl/SdpDjiXpjz2Lj3a8VBJ7PXs6z7XucVHVlD6OEaqaMV+ijKl7Z99+ue49Z2q7Jz8/h5SdL91o0BpxeMTmtU5Sdqa0QdDhC0h6z+Se/88LfQvw4ekg+aikCxeHJu9hOuWGBHmCmLEhfje1gQP/ppIekg4kAgsgZ11CUAKbEP5wD8we4MaPNgdZFylbV59rhyrGhkP2J5IgZ5AKNnPmLeP+zKQlRWt2mo5xerSk30l6saQvZxWziXEwQxjuJenB2d8o95JpA+UQCe3oUdKzaOw4zLmZ5hrM2n7Fc2OH/CklPS6lePm6pJNmFYy929eWpUkZPpylhjmvG80Ha6WLlLWuofx9NKZczEKjiPaLdcuYfyhrEFoetI+M+5NT22P/OnOaJ+D8CklXKUAcw7yFlFHVnLmaN7FlL+kjZVw8bpP2OtZFKymDEHNmoHnDwsHaYq9Dc8Q+ybiwV5bBWEvs07VzZGpdtJn9h306NGBd6+9NSfv+lLTn5+dPyx43dR2MEaqaMV+ijKX3yyhvlXvO1DbPen4OKcsr2lekjChPbsEIJiZMPXOkawFi1sAkhjkDtTQallIwS6Jh4YZ0zZ6K2ei4xaHdYeOBWJQCkcU8ComDYISsm5Sts8+145Srq88q6eMdL2K25iZ/qGRGfnxt4ZIwa4E7mlDMGrWCRvSoSTv31tqXOp4bO+R55XSSPpPeZfOHDCI173Y1bZNIWesagmydQ9LrJF2+MsCHyxuXSg5ItGGlnDORNn7PxS/Xvo5h3krKhqZSzVxt2Uu6SBlBXLhhsLfy93csQMqG+niDZNLj0sW6hrSFzN2n58yROXVhksZyxJxmTpaCBo1LOxaUfF4tscdN7eMQoaod8yXKmLp1jq2/KG+IlLXuOVPbPOv5bSVl10i3WjqNeWpu3rFyoEk+i62fjYgbSL4xBMAnk/SV9APajFwDkw8C2JK0Fh+lO0p6TMcIhTofzQwHZsg6Sdm6+1w7UWNs0FaefeClp0m6WdKWcpuvlZskPxZIzxkqX4L84VuG6ZQExRD3uVKzyXAp4GBEI8dNfOiQqmnHppCy1jWEXyFrC8EcRqqbMcnXFFqx0k8v3o81ieaNg7YW81WSspq52rKXlKQM0y7rgnHCHxMzNUFVrZqysTHCnQBNZblfztmn58wR2jenLsYe0sXFib0kLlLRX/Jo4sNZ4te6x83pYx+hmjLmS5QxNhfKv9fsl7zTR8pa95yp7Z39/LaSMvKSoY5GMCN1kacaUPKBxpcE7RvmDA7DIF5lOdeVtF/SfLEYhwQfCTbUl0vCZFYKvkyYO8sDfl2kbF/0uWZc8s0R0oXpsk/QVJKeBSzR3NZKaFu/kEyffe9xu8V0ibYO/0By3mH6ZB60SN8mg98a/cDUhvkSp+hbJ3Nb1Fe7QZXt2xRS1rqGrp3GgKAjtJY1EvMEczb4lkE7UQamSwI9yjU7hvkqSVnNXG3ZS0pSFq4MOP/zt/MnE+aqSVlcsFjPjHHXfK/ds+bMkXzfwTRfWxfv4SKBsiA3T0b7vyiJCzz7GH0s+zV3j5vTxz5CNWXMlyijZs3mz4ytv3i2j5S17jlT2zv7+W0lZZgOI7KRQzL3G5kCRgw0Pg6obnG4Rf38sYFCyItGJBmmDVTRQxJqbW6ZmE1yweyKLwL+BGhg8kCCGlLWVS9l4PjOTY2NjY2iPHz2ZZ/njA2+efcceDEODB7JTXz8DJnCjwWSffL0MyQYx3DGGgLUR8oiUi6vGo0VxAw/wr7gjdo+5qaLrnconzGE2Jc+k33v8g6k45uSMK2inc393jaFlLWuITQpj0qfTDtjJeDxTuXj+/s9EVVdHqB9fnStpKxlrrbuJTkp4zIAGcFMz2URKwQaaCLtlyBlubN/31j0YT9ln54zR2jPnP2R97CsQAhw5MdciXYRibOKn9F2sz7LOTV3j5vTxy5CNXXMlyijdh3Wrr94ro+Ute45U9s7+/ltJWUcqtwMhyK7akCJycXBx+GOihMHYDQTfULk3WMrD4Q42LtI2WWSPwwaObQhudSQMhY3G0AukLuINuT3RPtwe8tlX/a5ZkzKRYh/310HXowDg0cIvIDkIoSnYzIAE/xUuK1ilmbeEPkExviS9ZEy8vHxH2uE6DxSFvBvTJaYI/BlapEYh3Icoz5MpERlchhCSj+fVdb3Llo9Ih4joo2DFT8pSBqyKaSsdQ0ROMDNvuZiFLCF3ySHY45l3xhiNmf8y/m4ClLWOldb95IgZeynEC/Sx6Cdw08NWZKUvTaRvS7cmbvsX32kbMo+PWeO0KY5+2P0BZM4l4TcR5jz5JbJv/jGRaejrrl73Jw+loRqzpgvUcbUvbNVU9a650xt7+znt5WU0WGIDtqtMfPTEDj5QONMS74cIreIxiMqr0uIysK0wYF39BHkw3xJPYT/50KUEWTjhSmXVv63GlLWdziwsREhSEQnQhTaO3sOl3X3ecpEjbHBx4+opj4hD9nzk9mZviMET3CgoCUkkguTQp52gmdCnV07f9CwYYKGkEPSSj/AKX3j2bFNhlyAXA4g9mgriC7Fn23sXbR/3NoJQuHGjlYPJ2pkU0hZ6xqKIBqCZ8ZcCGJc8J3EHFdGstaO29h4zdWULTFXW/cS5gfzJC6RZQDTkqRsCO8gMKzn6zXuWXPmSLm2avfHaCqki4AtLDdYcLgcoamGaHI5KvMbtuxx1Dmnj1Fny5gvUUbtuovnxtZfPNenKWvdc6a2d/bz20zKrpUIDZ3nJjKWhLULpHKg0VhB9jAl9OVWgrRhduTw46DkUO8TnJFxxuwqK9T4ZeQlZbWQsmgL0Yo4NKPVQavQN7nX2ecpEzXGhuhKohD7JPIUQTwhoPnG2ufLxzOYISHftaQs6o+Di7xhJC+eK7WbDBob/NlIvBmJUGveJdUKaRJy/DaFlLWuoTwqlfx1aEHHBPM1QTmYePFDJcHsFBnDfC4pi3Jb5mrrXsJeivYQLRkXAMyW+OuFrIOUhRaacSr38zn79Jw5ku8dcemt2R8DJyw4zCtIGAELnA/4KYMt2sdSWvY4yprTx6izZcyXKGPK2usal773+0hZ654ztb2zn18HKaMOCBNmNDZPHG5J2NgqmKrQbGGz/0vSBnDDmyJdGy32dQ74w3akqoiySaMAARjaSEOD0xXijYobVTemNg6I+Hh6lL8EKYuNGrVtnipiX/V5yrjki5B/4xPWle0bwgvpIHIod4aP8UFTSWRmKWyemL44AKaSMvLJoUXFz2tKtGffhjyW64v2cUjmxH40Wx6UAAAgAElEQVSMIFAXpjcCBSDnkDpkU0gZbWlZQ+wpHHTg0qWF7ptraCqI5C0dyWvm5hjmc0lZ61xdYi/B75JLCnsf+zRuD7msg5TFJQJzPvtfJCXP94J8rYzt03PnyNz9MfCK7zHjckAkJtr1cg+OZ6OuOXsc78zpY9TZMuZLlFGz5vJnxtZfPDuUEqNlz5na3tnPr4OU5ZGSNHSJyLXoMJ9LQbMV2e/JP/SslGsIh3eIG75A3FpQH7OR12RGv1D6WgH2djYpyFcu3J64VeKvhNqfBRimJQ58zG04IuNMziEepkTK4O84YWN65VNRLI5SWkgZJjzMomjIMN9xW8tTN/RN7lX2ec4EzTcszFSQqzdkPmOY6IiCJafRN9KtMbJpx8aI/9hl0xyJTYyAC8w9kWYjJ2U44mLqZI6SlynP6g7xQwXOBQPzJQmD/2tOx9I7Y5sMhzwHZfg15bnaht5lTTOWEA/mfp6Mc5NIWcsaAkL2Ffz66C8BLQTVRJoMoitZX+wP+ZcXGHNSjGBW4l3WJqSVdcJegbkXAkL0JSQ/16bVjFdcrqZ8ZmnuXF1yL+Gw4nNKfdrfJUgZ0YeY/ImaZ5zQWDJ2zAM0Y+CN9aHL6jF3z5ozR+bWFVsB+xH9i0tfzKvyCxE52eTfU/e4qG9qH6N/LWO+RBlTt86x9VdDylr3nKltnvX8tpMyOs1Gig8CB9GYlJnzhwYaR1f+jjYLv4+3FIWjKUMzh6mTDQYncqIf0XxBxhB8JDhUw/mcA4KyiJbCx4lbLj4uc0gZpBO/tlxQm+PnFp95KvubbwRdGppV9HlsTPr+HmPDwYn/1/ETZhx8+HeFPx8+Gzjs587bzAkO28jtxTvcwBkbSDEmGggPBCwnZai480TEvMeNHRIGSYKYIZAbsEJDO1eif+U4cjDhT8a84t8IAQu0N6TvXeYduKDlRegbWsY4EDaJlNG+OWsoxxvtClrgmO+MMZgxXkiXNpNDDD/O+EwXa5a1CJELvHkXQpdr9APzrgAbnufdfL51pdxg3jI2JJQmKTW+R2hR5szVJfcS2s8cQfPY9ZWKJUhZHpDDugFHPukTawqLAhfJrnyOLfv01DnSUlfMTYgn8wzp8hku1/GcPW7uOsgvu3PHfIkypu6bS5CyJfacqe2e/Pw6SFmYLzFbYr5E87SE+bLsLNGTONOjCeFQjug1Jh71cUNGe0CCwnJR9JmQcIbEZ4kPRHPw84mWXDgA0eDgW8QmzoHPpoYKFY1KaXKD2LE5YbpkM8ZfqEtqNGVd77HZQyQw05D7puvzU2OTe+k+T56U6YVoJ2Y7fKkI/4YIYbLkAGRMceYncik3dUR95K9ik+d2DqFjHkK4iOyC5KAF4XYKKUKbiFAuY4n2EsIMSYt0JeDK4ckcot5VpsRgHGkfaV9wHCYCM5d8U8x/DxFAO4hmFK0HPmX5t/g2jZTR9qlrqJxPaGC4+HApY7wYZ8aVNYb5Ok/KnM8NDmvmBhHXkCUwZ36AObnK0MrmxKoP87nzm/eCNM6Zq0vvJeH43dWfJUgZGnyiTCErrEd+hgyj5UYrzQWp71xo3bOmzJHWusCPr0Uwf5ChzwC27nH5WNX2MZ/Hc8d8iTKmrpuxcYnyhsyX8UzrnjO17ZOebyVlkyrzw0ZgAgK5piw3/04owo8agY1EINJztPolbmTn3Kj9vxeKJhMFAH6rfeI9zpPl/yBgUuZJsakI1N6MNrX9bpcR6EPApGzvzo3c+R7fXjT5Y6RsLNhn76LlnpmUeQ5sDQImZVszVG7oRARMyiYCtkWPXz35GpOkGN/hLteK6I73uC0a2HU11ZqydSHteqYi4A1rKmJ+flsQMCnblpGa1k58yYgExkexK8iqLM173DR8d+Jpk7KdGOat7KQ3rK0cNje6AgGTsgqQtuQRAi4IXCB6NyLCSXlEQMPfR/rgPW5LBnmdzTQpWyfarmsKAt6wpqDlZ42AEdgXCJDy4hIp9x2O/URL8x8pPsbEe9wYQjv4d5OyHRx0d9kIGAEjYASMgBHYPARMyjZvTNwiI2AEjIARMAJGYAcRMCnbwUF3l42AETACRsAIGIHNQ8CkbPPGxC0yAkbACBgBI2AEdhABk7IdHHR32QgYASNgBIyAEdg8BEzKNm9M3CIjYASMgBEwAkZgBxEwKdvBQXeXjYARMAJGwAgYgc1DwKRs88aktkXvl3Tu2oez514j6Qoz3vMrRsAIGAEjYASMwAoRMClbIbgrLvrdks7TUceBJDGu/5L0z46/Q8quvOK2ufj/ReDAku4o6SqSTinp4JK+K+nzkp4o6R0GywgYASNgBIwACJiU7b158BJJfBT3SZJus/e6t3U9erCke/S0GuJ8A0n7bV2v3GAjYASMgBFYHAGTssUh3ecFmpTt8yE4QANulQjyTdLHis8h6XWSDpWe+nLSoG1Wq90aI2AEjIARWDsCJmVrh3zlFZqUrRziSRWwxo4k6RfZW2+QdKn0M78/yqQS/bARMAJGwAjsSQSmkrL4gOoQGAeV9PfigeNKur2ki0k6Qfp4648lvTdpET7SU2DUd3pJX5N0B0lXlXQSSfjqfEfS6yU9QtLPBho1t/68yMek+ruq+YSks6Q/0KfzJn+h2w60Cd+iH6YD+0aSnrPQDKslZTUfw+VDuzeXdPZEHH4r6dPJ3PaCHp81upHPE9796Ejf7ivpAekZ/n//judPKOnOaQ4dR9JfJX1J0oskPTX9XL5W00feQYv1DEn5OEZZtWXUDh/j/k1Jx8rmy/lrX/ZzRsAIGAEjsHcRmEvKfiPp1z2wnFjSP7K/QaKeJ+mQ6Xc/lfQ3ScdIxIpfPyz53eBjk0sciLeQBME5taQ/S6KMw6f/eB5CdnFJn+poU0v9eXGQkGtL+qqk76U/HFXS6YrDHH8uiBEYcfD+sQenq0l6qSSIzjEHnps6+5YgZQQLQFIgi0hgfgRJh0u/e5ukK0n6fUcDc1L2fEnXG+gEJB5yDQZIFykjMAH8D5EI/7clHTp758NJ8/SrnvnzIEn3HmjDOknZXSQ9PGvLFSW9euog+3kjYASMgBHYewjMJWVjh1wgRcoGogQPkogZGhEizxAO95tKeogkDua7J3KWoxyHOyTvJ5IgZ29OpI62X0DSMyWdKB3spylIQmv9eVvekrQ0EDO0MwipJV5VkLKcZAxpwN4kCU3UUyThd7SULEHK/lPSfST9TtItJb08aaLAHK0OmEO+IZXXGCBlvH8wScdLRLqrj7z/4kRiIdolKUMD+cE0R56cyFWQrzOnd08q6RUpwrFr/ozN13WRMsyU38iILVreyy418C7HCBgBI2AEthuBVZMyzJJnS5qja/ZAdUNJz07aGEybkK+QXONyVkkf7ygDQva55DiNifTx2TOt9efVUQek75yS0Mz0kTJ+f79kgqN+HLtLQYMGOcUEe6YeDd/cmdVKyo6eCC5mNrR5ELJSTp4wh4DmeJTj9sKkXYTgPbCnQ5FvDc0cJL0kZe+RdD5JkNjww8qLon5IG1JiWWt6XBcp4+LBJQRB2wep/OXcgfZ7RsAIGAEjsLcQWCUpO5mkryS4yM9ElFmX0Ab8xdC8kM8J363ycMcnCd+kPnmapJtJ4gBHe4YsUX/UhwaHwxOzHtqOcNru0pTxDqZZSBek5QySPlM0/G6SHtrjw9Q6w1pJGdpItHc/kIQvXmlSjvahIaT/XZq+IEOY5jBfYsqFcJe+hmeU9ElJH5L0sjT2OSnjnW+lCiEwPNsl+Lnhd1gSuk0jZaFtRfPLfMaHzWIEjIARMAJGYH8EVknKrpscwtF8QVKGBC0J2gq0MmhnQuJQhXRBFvoELRwmRQ5//J6QJeqP+i4p6Y0p4edps0b0kTIewSSHaa6LtHwxpUGgT/RtSWklZTEWXebAvJ13TeZmtJdoMXOJcbtoMikSLICvHcQrl2clvzVydR2xg5TFuGIGZVy7kuFSHm3Fv61v/myK+TK0gmPzecn54LKMgBEwAkZgSxBYJSm7k6RHJtMcZqUhCXPf+5KpKp6Nwx2Tzz0HCsDPCd81JKI/l6g/qqR+TE9o8dDmhQyRMvzZOIRx5Mdc+Yf0EuZczJr8jHM7hGNJmUrK+urGf+vWAw3DeZ8ADoIe8BnLJSdlkPLPJiyISg0hTcT3Ew5EU+K7Br65tgusHzUBHIIPiPAt509tEUPRl11lEAFKkAmaUC4FEPE+4sj7mNYJWCG7P0TSYgSMgBEwAkbg3wiskpTh3/XYlEIBM9WQkAIBYtZHykh5gWamTzBZviv9kaACzENL1E+R+H1hQsOUh+bn7VkjhkgZj2Fuo+/4SuEcj0B2ICD40d14BXNxKimDFEIcQ46cohzHAhCuL+m5FaQMvCJNCFhgakRC00bkLYSXdCclKSMFBmMPgeWzRGOCmft22UNBDss+luWQyBVN3RAp6yoj3ovy+gIf4u+Qc/zj8EnEp8xiBIyAETACRuDfCKySlKENwJxE+gqcx4ckTGYcoqSwCIlDlRxekZ6hq5zrJN8lovLQwCBL1E85l5PE9yLxsUIjlGtCxkgZpAsyhs/UubL8bBCALgf5JabmVFJWmvYgWhCuV458IzNSOwwRmSCxkSYkiCi+eeTqQkOGLyEpMbpIWRC/r0siwnKqrMOnjPlG2wlmQC4s6Z1TG+rnjYARMAJGwAiskpRx4HLYcgATtfiFAbhx9CchLAc9Js+SlBH5SD6wPuGwJ4qTw5BDEVmifsrBJHYRSfeSxHcMcxkjZeRmg8xBwiAV4ICDPFqf3DdtyZnYSsrCZIhpERLa5+gfhIfErWj+csnNl2jKIk3IYSUdTdKFUtJfyC4YIl2kjChPAkRoA5pKsJwi6yBl0R586whGIIgjz0M2pb1+1ggYASNgBHYYgVWSMmDlQIYklQ7YOeSh5SKhLOktIAMheUoM/JHw0SoFMgdpI7EoPlCYB0Na68d5HN8f/IaoJzfzUccYKeMZSCb+bfjEEYlJIEOZumPJKdhKyhgDSDJkmv5DIkshuz7Z9EmbgT8f5slcSlLG38JEjSYUDPh/bg7uImW8h6mPSEV8tsgRN0XWScoiArRvbEl2Sx8gpPg/EsTQlXh3Sv/8rBEwAkbACOwhBFZNyk6R/HTwvcEpHGLCp4UQtEiYJHHk5nAnj1WYgALinJThME7aC74bGF8MwJl+v0TmSMqJNi3PoN9SP8ltiZI8dorkJKN8KTWkLEgOXxtA84PPG75FZfb5paZVKymjHWi/iJjkqw1ExZJxPjAn7xomTvryWkmX72h4Fymjz/hR4fuHXxVaVFKlhCauj5RByCB9JKHlQ97ME7RSmJEDS3wKIZCQ8lybtg5ShvkS/zg0ZLQJbSiEtZQIPInf4y83JYhhqfnhcoyAETACRmBDEVg1KaPbaMogCuT34gAmWo+oNcxRkDEE7RYO2vnnmfh9HKocxKS4OH7SLvwoZUUPXzW+o4nWpcsZfE79EBJ8rXB6R/rMZmjneAYtH75z9A1fsVLI3H7p9EsSqqIdXJUsQcoYF7C/TGokGkIwxgzLp6UQiBKErOtzW12kjHdwhI+UJ4z3EzIQ+kgZj4AduJEvDmH+oGUiTQYavRA0eLkD/ZKkDG0pY5wLeDAHCQZBhpLklqSMnx+9qkngco2AETACRmD7EFgHKQMVDi60XCQT5eBES8YhjzkSrUyXWZL34lDF1+zpKR0F2ilMiRzGHMD4JRGhN5QZfWr9EfU3dUTR/pDwtBQy0aPhQ9DqkOR2VbIEKaNtzA1MjOQQ41NHEBDIGekfSAiLhrIk0dGnPlKGhoy+Q6jQQObm4CFSRrmQQT5HRc44EgOjyeSbnBBhUoxgZgbjPBBjSVLWNV7UzwUBEyu5x4bG1ebLVc14l2sEjIAR2CMITCVl6+52rikrTZurbEuQsrEUB9GGSMnRR8puk7RCfMwcs5/FCBgBI2AEjIARMAIHQGBbSNlYRvalh3VJUgbGmFVPlXyP0OpZjIARMAJGwAgYASNgUlYxB5YkZZGjiwSopJjwB6grBsCPGAEjYASMgBHYNQSsKese8aVIGb5kfHoH/6chJ/Bdm3furxEwAkbACBgBI1AgYFK2PCn7SooSJTIwokPfmiII/+4ZaASMgBEwAkbACBiBLgRMypafF6RuuETKq4VjP59Z4j/SZliMgBEwAkbACBgBI9CJwKaTMg+bETACRsAIGAEjYAR2AgGTsp0YZnfSCBgBI2AEjIAR2HQETMo2fYTcPiNgBIyAETACRmAnEDAp24lhdieNgBEwAkbACBiBTUfApGzTR8jtMwJGwAgYASNgBHYCAZOynRhmd9IIGAEjYASMgBHYdARMyjZ9hNw+I2AEjIARMAJGYCcQ2GZS9n5J567MlH8CSd9KI3pCSd/eidF1J42AETACRsAIGIGtQcCkbGuGyg01AkbACBgBI2AE9jICc0jZ0STdXtIlJZ1E0iEl/VzShyQ9WdLb1wSYNWVrAtrVGAEjYASMgBEwAqtHYCopO7Okt0g68kDTHiDp/qtvukzK1gCyqzACRsAIGAEjYATWg8AUUnZQSV+SdOLUtBdLurukn0i6sKTnSjpq+ts5JX14xV0wKVsxwC7eCBgBI2AEjIARWB8CU0jZpSW9PjXt45LOWjTzhpKenX73JEm3WXE3WknZnSU9YkIbjyjp18Xzx02m3ItJIpjgYJJ+LOm9ksDgIxPKH3r0vyVdueeBP0n6nqQPSnqCpE8Wz8W7D5J07wntebOki0u6h6SHTniv69Gh9nc9fxdJj8z+EO+fXtLXJN1B0lWT+fzAkr6T5ibj+bORthLowdgzZseR9Nd02XiRpKemn/uKeEyqu+vvn5B0lo4/tPY9ipw715izh5d0QUnv7unYMST9KP3tmGkO549GH1jjXL665CKS3pb+EFi0rjFcJa4j6RKSTps09IwXQTvsRQ/rWJN526aMdWtbp9RFG9l7nyPpipKeJumuC62xqWPUNc5je8VNJD1DUt+cjzKnrpe586yrD11wju2VvLNEG+b0nzPjvJKeKOm2A3Ph4JJ+KOlIkm6U5hCPt66Vm6f9b2galnvD3LMl6qh9f2i+1ZZR9mvsfJu6nhuX7/++PoWU3S8zS3IoPq5oxWkkfS79DhMnG+kqpZWU3VTSvYoGHksSGsFfSPp98bfTSfpt9jtIwfOSTx2//qmkv0nigIMoIBwakJp/NQIRE+8PRbsYvyMkMkgVf09k5dVZfauatFO61Nf+sgw2GvDvI2W3SBvWqSX9OWEO4eA/BEIGkfxUT+Mgti+QdIiEFVG4h5bEZoOg3b2UpF/1vM+715b01USEeQztMHNjjJSVY1fbd55rmWvrIGWHSWufiwkSWLSsMQ4fiCKXIYQ1yRo7tqTDpd8xDmeT9JuO8Zo61i1tnVoXzYUkvzNrN/vnF6YsquLZMTLRN0Z5MbV7RS0pm7peluzDnL0SLJZoQ2A6pf9Xl/SSNJc5h/7YMxeuJuml6Sxi3+K51rVCVfeVhOsRZ1y+/x0krTme2RVSNmc9NyzdA746hZSNVQoJe1N6iInNQbJKeZekC0jiNnbHkYpqU2J8WhLamKHbJlWRigOtAxMWYsaE/m5qAwcGG/xDEsHAxAs5a5GxzfKUiSRfVNLXJZ00q2zs3b52jd0kpvSntg1BtPtI2T+SuRxyRvsgwcxh5sEzJZ0oac044EpSjRYLbSKkj4AUtIax+eAriTke3F4h6So9neOygYYNYoZmDbmCpFdVkLIx7UNf31vn2jpIGRpaNOOsCcZiSINSu8bA9tGSfpfG5svZmHAwceAxllysHlyM1xJjTZE1bZ1b14UkvSNr96pJWc0Y1a7TWlI2db2MEaIl+jC0VzIcS7QhhnVK/5nLaPwhPrkGrNyKOGM5a58i6VbZH+eulSgCyw7l3UfSA7Ny87NzF0jZ3PU85TwcfHZJUha3Airs2igXa3QqCDJ0vbRxcqj+c6CCpUkZZklu6NxsrtlTb5hz0ehQP753c6Vms0Rb85lUAQscrVm+yYyRgrJtm0jKaCNmc8znpUDI0NQeKpmUH1888B5J50sXB7RhpeAHCWlDztSjbaN8Ds/cZ3LVpKx1rq2alJ0nmesxoTPnIRpLkbKh9fL0dPkh2pvLSC5LjDXl1ZCyuXWx97KHXT6ZAjGftsgQmagdo5p9hjbWkrKp62VdfejbK/P9sutiXotjjOPU/oc1ijV/jo7JgAaNyz+WmL49qmsODa2VeP41ki6X1hQX3JBdI2Vz13PL2j3Au0uRMmzhdIby8PlA4xCao8UaWxRESo43pt/tl3yQviLpQMnejo2dicuNlJtFRIwOJY+t2YRPJol6EG5d+Q0+byJY4P9EYASaPDR6c6Vms2QM8EvApy3McfkmsxdI2UclnX0ARHxzbpbmIhqbro0FAl/63cVzMf5dEcSYSH+Z5tdRkjmN91ZJypaYa6skZZiBuQjQTtYYJqP3rYmUBTGg/jMsPNblfOjTnOcH1tx5NXdPKN/rIzRTxqhmn6HeGlI2Z72sqw99e2W+X5ZjPgVHypnTf1xfODe5VDOn45IdY3235N875stXzo2+tZI/F3sf5yoX8q69c69ryjZiPS9BynBAhtkHEUD1iQp0HYJf2+0qKuIwxV8JaSVl15UECUTzxSIaEpxhWRAvl4TJZa70bZYQUHzKULmCxSkk3TqZ56Ku2o22bNsmasogXZgu+wStJWZFfIzAJSR+jymM3/dpVTFdXqlnvOIS8PnkdB5lr5KULTHX8MVi7kOaMKd0yVxH/4cn/z+c/znEzp9MmOvQlAXu+GGhvVxyrKOssUvaEvNq7p5QvtdHaKaMUe1eUUPK5qyXVfahZq8E0yXaQDlz+s97uFFco8M8yd++mBQB7IHshbXSt1by99kzcb05VQp8ir/tkqZsI9ZzKylDG4V25uRpBDElMBnDdFY7aVqe47BBO4I5kfZgLkRb9INkjkKbRrTKN1MlraTsTkkrhzM5mrghCXU02gNMZ3MlNoq+9wkkgIxAAtFY5tL3Lu9AUsDlrUmTB24hm0jK8NO75wCIQQp4JDfhoql81ATwiSLEdywX6sY/sPRhXCUpW2KuxUYObvShFEwhJIMOfGqjL7kIEBiB8z0bORo5tJP4ei5FytBI4nSLZoM9hp85OEhYjXMzB21JypYY68BojJQtWdeE6dn5aBeZmDpGY/tMWfHQOM9ZL+vow9BeSf+WaAPlzOk/7+FDin8pDveYK9E+I5xvKD/4mTXK3p3LnLUS7x8v+bPhs4v7B9aukBpS1jUhKYPAK7R9nE2QzfIyvMR8W/J824j13ELK0JBBwjBdIJCBy3Q4WLduNku8v6RPGQfYY5O/yRlHGkcSXYjZUqSMhZhHgDJ+RA+iKsexnQORwxdtTkhM2vJdDmM0KKTxQDhc8ZUK8rqJpIyUF0OpA4IU0B+CMNhkkEh3wIaWY9M3fJhJcw0sWJGGgTmP/1L+1YpVkrIl5hpO8EQAM/5oUXEU5t/HT8ST36FhDakhZRBeDmTSVNB//FGQJUkZaQFIxcIhQUAH5BK/NW70RJyxphmLkpS1jnU+J8ZI2ZJ1te5zJZmYM0Z9e0XZNsaEqNg+UjZ3vayyDzV7Jf1cog1z+x84417B2ULAWPh3EZx0y5R26sbFgMxdK1EM5/brkltOvhfw9xpSVp4tvBdzJOogYhQNYC5LzLclz7eNWM9zSRmb8RvSIQXIL5N0A0nkgdlEWZKUEZmHORISc/SRzob5konTEo06ZlbAX47DFRKIxgJzDtrBfJPp8ilD08DNjIAFbmU4HjOOyCaSMvI6EZnUJ+S0en6KqgxzNc9eP+XXKiNTa+cqDrAQD7Sv3CrzG98qSdkSc41UCKReKPMKRt/pE9HBERgxRMqYG8yRuGyUgS5LkbLAG5zRThJpVkbThmm3JGWtY53PiTFStmRdtXOx77nYI1rGaGyfibrHzJdz18s6+jC0V+b7ZQuOc/sf+EK6IGN8uvBcWf5LiHCZmL1lrUR9rH8uuy9MeQHzOVZDyvr8ldmDSZ8V7kwkmc/TwCwx34bKmHq+bcR6nkPKMBdCwg6bzJREWuK3sMmyJCkj4Sihywz4WBg7jv58H7RM8TAVq9rJi4aHw5dEgETcjJGyaAeh0IREEy1EZNKmkrK8fV0YkrwY3yYWPhtACKYvAjIwXaDtgohMEcyZJEftiipeJSlbaq5h6uMgJQE0pIvLE3MTHzPmFptnTfLYayVNIxoSyD9mS757G7IUKYv5PuSLifYPLWBJylrHOp8XY6RsybqmzMeuZwOzljGq3WfGSNnc9bLOPnTtlfl+2YLj3P7HuGKeZ4+ChBE0xzlD2p3SnzVv75y1EvXFPM81c/G3FlIWZRAtTyAMgQo5V1hivtWUUXu+bcR6nkrKIBeYFCAkJN7EMW7sc0rUQaZ0VJeYIHiHd9cpS5Iy2o35ikN/aCGE1gbTC+kavt/Q4ZqJR/EcUByUOQmseRdTHYEC+ZcaNlFTRh/xL8LnohTIL6SNKKky2IFnmadEbuLfQJ6xWsHxnwAA/COoIzcfU8YqSdm65lqtoz/+XZAhfJVYz5gkclmKlMX6QtOMv2gpHFr4dLKJlqSsZazLesZI2ZJ11c7HvudinbeMUc1eQf1DpKxlvayzD117JX1rbUNL//Ox5Ysm+JTijkIkJoFiuDOUqX5a1wpmUsyluHpwYY3LWbRlCVIW66hs/xLzraaMKefb3HOidf3++/0ppCxMcbxM9CF27PKA6mpY/nkm/k4+M0wP65SlSRl2d7QF2M0x57BwwlzIgYGJDcdpNBRLRKOOTTwOVQ7L8IPKc3kNvcv4kzIEokKQBGpszEXIppIyol45qDGfh88YJljmJOT3G0nbV2bEhpARlIIPHf4TjAskFBMZ/meYbyEVbKqQOm6qOJVzkSCLPHOWuVvKqknZOuZaLSnjAEBjyBcj+FLvDOoAACAASURBVDxQKUuRsjiQ8B+7bPLJpC7mKwEzzNNIjdJFyuaMddd+VEPK5tZFX4haZf6g1eYi1SKxzlvGaGyfifb1kbLW9bKOPgztlTkpm4Nja//z8WcvQ5sdl4/Yo8qvjbSsFc4qgrzIv/bKnk/5tZAyNPCYRdGQsc+i8eP72SGt8y0fry4T6pzzbe56blm7B3h3CinDHyc+Rj7WAAgb3/BC9iIpo19oyvCpIeoFsxhOyESccNuAjCE4Z0KUgjyM4db395i8aGvwZQtBY4mPBG3g3wiaTAhaOfHLd2kjPnGYoREON7RQseg3kZRBpCBHOKnjY8Stjo0wfPuIHsX5u8+Zn7mI30R8lonxohzSZAR+YEGELp9rYqFHfrs+kyeaOZ5BI8rYMA/w+yjxH8sT15fRfx1zrZaU0RbmB9rYPFI3+roUKYMgQ5gjzQ7jjDMxa4uDBNMpcxxfsy5SFvtO7Vj3ae5rSNnculaV0b9ljFoOSVwmWtdL1L9EH+bsldQ7tw1L9L/c//m+K3sW0uXvxe/nrhW+joA/Gj6y7IFozDjjS6khZSXWlIHplX05PjlYfikgx3psb6z59uWS59uUc2Jxq986SFmYLzFbonXA7LF4RzomU/6rpTVlUTaTDq0NWgMOcg4MDisOWEy2XWa2kaZ2/jnfKMoHSAECYSBcGudQIjBz6XuXmwuaCG4uaD7wKcu1S5tIytAmoFUgdBkNA+bEMKXjiE90JjnphoRvVeJjQOoWIochdWAImQJDTJVo4ahjygfro078DeMbkFM2niFSRjmrnGtTSFk4QHdhvBQpo2zGiRs24wQJZx9hjPDX4eLBnEdrymac5ynL21U71n1562pJWbS3Zl5FXaskZXPHqIWUTf2ge9d6yfeq1j50zc+xvTJfr/x7ShuW6H/ZZr48wl6EsLbKdEfx/Jy1gj8pZWK6xKyIj12X1JCyPqy5TGEOJKdaV9tb5lvUuarzrXXvGDmG+v88hZTNrsQvGoFGBGLhLWEKrm1KbLJdodxDhKQkZbX1+bndQmDpzyzta/R2fb2sov98TxaN1lezXKD7epxd/4oRMClbMcAufhEEam9Ui1SWClnFJrtk+1yWEdgkBHZ9vSzdf85m3DBwFcAva47WfpPmh9tSiYBJWSVQfmyfImBStk/hd+VGYBSBpUnJaIUb9sDS/b968lkm4TV+X2NuGRsGh5szFwGTsrnI+b11ImBStk60XZcRmI7A0qRkegv27RtL9h9fMj5LhL9rl4P8vu2pa18pAiZlK4XXhS+EgEnZQkC6GCOwIgSWJCUrauJKi23tP473BLQQCR7R5KSrIBJwnd+SXilILnwcAZOycYz8xL5HYF+Qsn3fa7fACBiBXUGAlBd8LYc8ijj2E0nPf6TasewQAiZlOzTY7qoRMAJGwAgYASOwuQiYlG3u2LhlRsAIGAEjYASMwA4hYFK2Q4PtrhoBI2AEjIARMAKbi4BJ2eaOjVtmBIyAETACRsAI7BACJmU7NNjuqhEwAkbACBgBI7C5CJiUbe7YuGVGwAgYASNgBIzADiFgUrZDg+2uGgEjYASMgBEwApuLgEnZ5o6NW2YEjIARMAJGwAjsEAImZTs02O6qETACG43AgSXdUdJVJJ1S0sElfTd9mPqJkt6x0a1344yAEWhGwKSsGUIXYASMgBFYBIEHS7pHT0n/knQDSfstUpMLMQJGYCMRMCnbyGFxo4yAEdhBBG4l6UmSbpI+SH0OSa+TdKiExZeTBm0HoXGXjcBuIGBSthvj7F4aASOw+QiwHx9J0i+ypr5B0qXSz/z+KJvfDbfQCBiBuQhMJWXxYegbSnpuT6UXkfS29LdPSDpLz3M3l/TUkYYfU9KPs2eWrL8Ws6hz6PmDSvq7pHj29JK+JukOkq4q6SSS8Bf5jqTXS3qEpJ8VBb5X0nkl4Tty24HK8DP5Ydq8byTpOVm9tX26i6RHFg/X9DN/pasM/n5cSbeXdDFJJ0gf2GUM6R9agI/0NHKo/j9J+p6kD0p6gqRPdpQx96Plb5Z08WQ2emhHuSeUdOfUn+NI+qukL0l6UZq//NwirAMO3VNIOnYqCLw+IOkZkt4/gteDJN27eIa59kpJl0tz4+qS/lk8E+N00TROzOEfpI8hv0bS0zvWXU1dR2+Yx1TZsobyLs7pX8u+toq9ibX+TUnHSh1jDZ2/ZbL5XSNgBDYbgaVJ2WEkfS5t8vR8iJTdV9IDJP1W0q8ymA6SHU5TSdmU+mtHJjbb30j6dc9LJ5b0j+xAuUUiVqeW9GdJP5V0+PQfRUDIIAKfysrj4HyJJOphE/5jT11Xk/TShBv48Fy08Q+Sfj/QMW7hHL5DpKylDAjo8yQdMrWBfv9N0jESKeXXD0sECB+ZXPr6wBw9QiJ3PA/5pZ5X97zfRRyGxnqIlF1Z0gskHSLV+21Jh5YE7siHE6HK52/tvIrnPi0JEo+AFbgcLCsEYoZZi3534dXV32dLgmC8XdKlE5HM32UOcamKcWLu8l/U+ypJV8peGCK8ZV1XbJjHVBl1zVlD0eS5/esjZTX7yhgpqymjnDus04dnvwTbct5PnW9+3ggYgQ1GYGlShhbjNpLeLekCI6QMrQmHzX0kPTDDCO3Kt9LPU0nZlPprh2WKBiae5YD7iSQOFg59DluwBpNnSjpR0pqdJiNRkCU0afQ5NGBdbXyTpEtIekrCLz/IxggJWpdzj5CyuWVQLuMOqYaYQbqJHEMOJ+mmkh6SSOHdEzmrJRk8RzTa4ySh2fm6pJNOIClDY91HytDwopljXJ6ctFFBvs6cfH5owytStFztfCqfg/hBOtEufz9ptFgDzAFwon6ILP+uwYtDnMP8o5Iu3EHS83FCa8vFKDSPaAJ5B9+lD1WQsq66WuZxPpfnrCHeb+lfHymr2VfGSFlNGfn4Yqb8Rlo7/J6xuuzcSeb3jIAR2A4EliRl50kmKsxMbG6Ebw9pyjCRYF7hsIaohMwlZVPrrx2hOaSMss8q6eMdlUDI0CbivIuZ7/HZM/eTdP9k4sPJtxQ0aBAdzFNnyjRttW1cJSnDLHm2pCW5Zg+4zAs0K2gPGWeIa0hNH04n6TPphTAZT3m/q1l9pOw9ks4nCRIcPj35++dMpI3f5WNRO69qniPaDvM0pJ55A2kb6i9mVkzjmFcxhee+SfEeZCscyC+fNHNjbekam6G65s5j2pGbseesoZb+dZGy2n1liJTVlpGPAyScSwyChpaLwC/HBsp/NwJGYLsRWIqUYd7hsDxZ0uJgAnvfCCkLs80lkzYpkJxDyubUXztyNWShPCjRUpx9oIKnSbqZJA5+tGchmPkgXRCOM2QEJP5+N0n4PZVkt7aNqyJljPtXUiPRaKFp6RLmG752mHvJx/SYEZJRlgHRwK8Gn6swIQ6RlJox7iJl+RzkMOzyYaPsmMNomyDTq5CvJq3gGF7XTwSOSxHaopzARbvwbQR/BJPpZysbXM6vsbrmzmOaE3XNWUOt/StJ2ZR9pY+UTSkjH463JD9GNIbsJax5ixEwAnscgaVIWZgx8FNhY8MZFVPWkKYM3ynMWqdKN/uAeg4pm1N/7dDWEp78QIF0YbrsEzRJOIqDAaarXF4s6RqFeTL+/sVkxqNs6gipbeOqSNl1U/4kNF8cyEOCjxQh/y+XhO/PWB8OlDDCnIj5Eof4WyeTYl5PLQZl27pIWYzP71LdpZN8lIHpEt+rsi+1c6vmuSDwzJdr9+CFbxt+YJhXIa5BkMvyeR8fuZ9LOmpN5emZHNvauubM49Y11Nq/kpRN2Vf6SNmUMvIhibU6tpdMGEY/agSMwKYjsAQp47Bko8apG4KFMzzan3cNkLLjJf8pboGY8fIItqmkbE79U8ZlymEfz2J2uOdAJUFaeaQ0w6HlYEMmAAJzJVpHBNMgJkJ+RksEYRgjNGUTVkXK7pSiOQlcwJQ3JGHaQpOKebDsQ9+7OMBDTCB1aBhL6Yve5D2wIortrUk7l0f0dpEytFKPmjBJ8Acj2nSu5M7+fWWUdUR/+T3mMSL1MEt+bKAR0S/qO+OExs6pa848pkkta6i1fzkpm7qvdJGyqWXkQ4JbA1HYZPeH/FuMgBHYAQRaSRmEAm3YaSVdQRJ+YsgYKbtMSorIjR7NRy5TSNnc+qcM7RxShl/PXQcqCXx4BMd4yGkumMs4NHN/O5zNb5l8sm5cPF/bxlWRMnzjHpvMeWOHPWY+iFkfKYNAQUhDmKNEPBK9SmQpZB/C+/keDMr38b8j6jQiC7k84A8GSUO6SFn4S0GAy3q6hhVT2+2mTKri2demC01XEbT9iCkQICd+MeaQVEg+JmTmCFrEPolovhrynJcxpy7enzqPeSfqmrOGWvsXpGzOvlKSsjll5JhzIePSwoUXnzKLETACO4DAXFKGAzIRdnHAksohd+4eI2VEk0FaXijpOgXONaSstf4pQ1tLePIDBedsouf6hD4/P5mbOHRLgXQR/IDT8rmyXF8czhAKNuquQ3Nu5GTe9jllcJvHhAfhIU/VkIT5ElxJbREyhvORE+FgzqGNJXKVfG0172MCRXPDPOWwY+4yh5AuUobPFKb4rijPKXNniWeDjDNfrtfTX3KKkdeM6Ek+1XOvnooj0KLGzNw3v2rr4v2p8zifh3PWUGv/WvaVmL8tZSwxX1yGETACW4zAXFJ2raRBQEvGAYnZEj+VkDFSFuaaMvKS92tIWWv9U4ZsjCx0HV5EVxIp2CeR2+mdKQVB+Rz5o0jkCQkj7QIEBJ8htDZoJUupbeOqNGWQAdJ5QH5o6xcG+o6jOQ7ZZa602j6glSIqj6SrtQlOoznxGZt8fLpI2clTsAKmT5KQMhb7QlifRFLSHrSkebLlEi80zmgfSaXQl9g3j14lhx4+ijUypy7KnTqPeSfqmrOGWvvXsq9Eu1vKqBkLP2MEjMAeRmAuKSO3Eh/OxWcCp3SSmeYyRMowb2HWwGTHgfej4t0aUtZS/9ThrCUL+YHCv3G47srGDiHhwCEqq8thPdpHxn18tTDVEYmJU3yZQiOerW3jqkgZ7SBRKTmuhpzeQ0NYm+Kha6wgfFwC5pA6TIwEC5CqBGKH9KXEQBtJ1FvpYD91/rQ8HyQSkyzrIk+J0DXmrEeI/mE7Us3QDtY7xB78Sk3lUDvn1DVnHreuodb+tewrgVFLGYEZ5nrm3YVSwBRWiKGk0C1zzO8aASOwQQjMJWUcwHxOiezSZJkupY+UcXPG2RrHZD4DwwZWSg0pm1v/HOhrCU95oGAiIu0F364LnzFMaPulnFMkhuRm35e5n7xUaJXw/0FTgu8Zpreu7PG1bVwlKUNTg+aUwA3Mg5DJMC8y7phzcZ7HIZ1kwSQNzmWsD0R1chEI360yh9XQ+8xzDjgOuqMVyVj7SBmEjPQb+KLxUWjaDJkjEjPGgnlO9CXkeo42jfQhpIQhMShjjWaOtoIlmjHKRftYasnyuVaam+nnG1MACRcmSHIuZPinP9RDhCT+fZEmg0hg1iafliLZaUgftmN18f6UebzEGmrpX8u+Ehi1lBF4R+BM/IyP45TAkzn7nN8xAkZgAxCYS8poOuSAG3ceyRZd6iJlbPIkiyXyklsfGjN8duaQsjn1z4V7jCx0EQsOcNJEHD/1FW0g6T/C3wrMyEw/5kTOYc0hg3T5340dmmWfV0nKqAtNGX5bmNAgGOTMIrIWjShkDMFHCmJVBjcEznyCCt+0EEgJ/mSUyb8RcrVB0LqwL9+nXnBHe4SgaUOLGeR26DNLYA/uBBkg9IW5C3mJtvB7SMwcZ+w84OMvKUqUz/GgRUXQKJKbLs/nVjPmBN2AJxiz5sh5lQsaOKL7CIJA0MTRHzQ0SJk/b2gNjNVFebXzmGejrpY1NLd/1D91XyvHo6WMKKskZfz86GIM/aMRMAJ7EIEWUhYOrV2wdJEyDgZ+j+kSMxy+QV1Soynjvan1zx2+OaQM0xr+ToToc2hhsuTQ4+AmQpXIsprs3GSSR9OGgF1XKoj8IJvjpF8eKi1lUBYECA0hGlTICloySCiEEJ+osQ9sd40TXwBAE0VKEAIgiMAsJcap/D2aLfLB4ZuFZpfPe+XaybEPkpPPi0MejRYRjpBr2gPhpD2kK2CM+nKZDc07gjxIewD5g8DzM6QPLSpfxOBTWn1kb2xesj7wXeRj7lwA+GRULmjpIMdou/AJZC9Au8v6JBgDXGrnxlhdtfM4n8uta2hO/1r2lXz+te5NNl/O3a39nhHYcgSmkrIt7+7Km5/f8kvz3JzK+Y4oGkayumPCtBiBbURgyjxeeg1tI15usxEwAjuKgEnZsgM/pr2YUlvutEz6ELRrFiOwbQhMncdLrqFtw8rtNQJGYMcRMClbdgIseaBcPflnkcAUP7wac+eyvXFpRqAdganzeMk11N56l2AEjIARWCMCJmXLgr3UgYIPDpFx+C9hBsXp2WIEtg2BOfN4qTW0bVi5vUbACBiB/Z17Lcsh0HKgEAiBszeRfRGlSfoQnMD/vlwTXZIRWCkCrfO4ZQ2ttGMu3AgYASOwagRMypZFuOVAIfXCJVJeLBz7iTLkP9IiWIzAtiDQOo9b1tC2YOR2GgEjYAQ6ETAp88QwAkbACBgBI2AEjMAGIGBStgGD4CYYASNgBIyAETACRsCkzHPACBgBI2AEjIARMAIbgIBJ2QYMgptgBIyAETACRsAIGAGTMs8BI2AEjIARMAJGwAhsAAImZRswCG6CETACRsAIGIEtR4CUTmeVdCZJZ5B0+vRt3a9seb/W2nyTsrXC7cqMgBEwAkbACOwJBA4r6RqSLifp7JKO2tErvujxsj3R2zV1Yi+RsvNIupqk80k6tqTDS/qNpB9Iek/6ZNGH1oSrqzECRsAIGAEjsFcRuKSkZ0k6Zurg7yR9WtKnJH1O0uclfUESv7dMQGAvkLJjSHqepItV9Pu1km7o70hWIOVHjIARMAJGwAj8XwQuKukNkg4q6aWSHi3p45L+abDaEZhDytBC3SZln+dD2YeW9D1J75D0GEnrtB9jw36fpOOmTxFBzpgkMPZfJ23ZqSRdRdLNJB1cEtnyzy/px+3wuQQjMIgAm9YzJF0/PfUaSVcwZvtv5lNwOZCkm0i6saSTS/t/Hu5rkp4r6SmS/mFMjYARWAsCnPec8fAAvsnMt5ktCyIwlZTxgWE+g3LInjb8VRI25Fcv2Ma+og4s6f2SziHpF5IuI+nDA/WeVtKbJR1L0jslwfbN7NcwUDtaBReFF0nCrB5iUvY/F6gpuBxE0islXbZnHr1LEvvSn3d0nrnbRmCdCNwiXYS+LOnUPkOXh34KKTtM0ojxwWw+kH07SS9P/76ipKem7zb+VtIJ12AivGba3EGFb0byIeQx4YDEv4yb95XTZj/2jv9uBKYiwNr4z6Spzd/ddVI2B5cHSbpnAvEJkv4rHQR3l3Tn9PsnS7r11EHy80bACExGgPMTv+27SHrk5Lf9wigCU0gZmqjXpRK56V67KB2nvxul311L0otHa297ALMlJAuz6UUmFIUtnJs1k+sCxXu1H0PGPEq4L/5pmFBKgZRyYODndhxJaBC/lEgk5JWfS6mtGzMOpp9PSDpLT/v72sXjYPW29F5eBu19xAQcj5hMxPkrc/o9ocp/P4q25fYJ3xOkywDm6PdKepKkj3QUukT/atv6c0lHTg+jyblg+veqSBluA3foaVzXPMkfnYNlLQ7lc1NxAcPvSjqUJIJ0zlUUyDxmPnNJPImk78xtWLIAcFGDBN67KAetPNo6osxYp1gDci370SRdJ10O0cjTbtb4tyS9XtLDOtYKVYSLBfPj3T1tx2f2R+lvOFV3uV20rLsYfywHrCVMywRH4ebBfH162svm7A2xp3V17U/pkv9BSZDtTw6M3brmaLR3zv45deqxV51X0hMl3XbgZVxufijpSOl8fU7x7Ny1PwfTQ6TguYOlaEuc+nELYu7jJoSyA9Mm/IB+dZ1z0fxNn3dz8Jk6Bzqfn0LKxirk5vqQ9BA3YhbaqoRNmshKTBv4mTx7QkXXlbSfpL8lTQabQ0gtMRoiZWzsL5DEBOaw+Hbyu4soFUyskMJfFW2urbuFlKHtJDKGzRfJD+ybSrpX0SZMvWzSmId/X/ztdJLQiobM7feEodv/0aumwI4wof80jSWHF4cnwiF4D0n/ygpv7d+UdkI+GN/7S3pjpjVeFSljvnFJ4iDFvxMhPJ0xGiJlc7GcgkX+7FRcOBxjbd88EYS8PPpM35E7Jp/WuW0bWn+0gba8XdKli8OGQxPSxCUFYa0wJ/G5OVz6HeNytrRn5e1bgpS1rDui1blUxlrCN4//OHSRV0m6kqS5aycw/UOxf3DuYHGJetgnmYtdbi/rnKNjpGxo/5w67yD2L0lzgn32jz0FMEb4SbPXcoaUz81Z+3MxZT/5TGonSgnq5hLC+HFZYA3gc4Z8IF1SynODv236vJuLz9Q50Pn8kqSMiQPYyIWT39YijewohJwo4T/GpCD8tlZOkbRWPH/Owg+tlhj1kTI0V9z8IDKYVLhxB/k6c9IenlTSK1LwQd7m2rpbSBlEmSANbuVoCce0KGMawWh/S79rx43nzp3aDhknqOO+SZPC3zgAOTy4GIA/lwTI2ZDU9m9KG3kW9T7+jmhTOHxiDqyKlGG6RysLSeGWihBQwKHaN8ZLY1mD0VRc0ArcIBXM+im1KaeU9MX09yAQNe3oeqZv/T08mWo+mva1rkOG6DNC/7EO4GsTwn7IwcV85MLz4KLiVlLWsu7y8Ueb94AMX7T77OH0pS+NUM3aGdvTGL/HJf/er0tib8xl3XN0jJRN3T+H5iJzAs0uRAsLU6kBi3fflMgNAS236ihw6tpvwfTyGXFmvCBh90tKDuY/+zJkE0sORP9pkvBB6xvTTZx3LfjM3XsO8F4LKeNdbg6QHLRV3GQREsUxMKsUbqsMKIKp4JcTKiN/GZshgjkiTLL8PLaJRDV9G1LY21lIaMNKgQRC2hCyHqP+Damtey4pw9SLyhxNCrd+zL5LkbKWfk8Yuv3NkmgcuGHiU9gloV3B8RuN4E8GKqg5WKa0r+vZdZAytJ+nKS4ZY6RsaSyn4lSDC8SWTRJBmxBmvKgLkw6aKYScSGAwV7rWX5i8cT3A1BR1TakD8x+XBbRsmAhzaSVlLesOskWQFPsfh22uVa7pX83aqdnTcu0LRAWtS8i65+gQKZuzf47hCKFBm04/GYtSmPOY77EAlOdFPDt17bdgmmuuIexcBEMzn7ediz8ElrEkQ0O+bjd93rXgMzbeVX9vIWVMJiZVCJMHLQWb0KqjGkP1S92YCf9S1dv/eQg2j+kSwRb+wuzdmk2Ex7s2JAgAPiRI160+qol3uZmCYUht3XNIGRihdj5ZunVhTsAnbwlS1trv2qGj7ZFuhRt2rpHIy4h0CSeuMGnVHCy17et7roZ8tNTBJYNLCf4cR8mIwxApWwWWU/tQgwvjTVsR+pmby/kdpsOIuoR8Y8KeK+X6I40J2gsOHYjh92cWHOuV9cenZ3JpIWUt6w7/O1KKIJihPjujbzVrp2ZPg+xyWcT8FS4eNGdfzNE+UjZ3/xyDlfnKuQkZZW6EaTDeu5ukhw7s01PXfiumBNPgK4a2GAsVrjldgrIGVwXWJ+sIdyFk0+ddKz5j41319yVJGb4ImDBxWpyiuapqaPEQWigc9pGpmrL8MFhSUxbRoKhxqaOPmGK6xE+DyNUw99KPmg2M5+aQsjDB4D/CbYc8bZgwlyBlrf2uHf/wBaw5fFGfg1OJcVlXzcFS276+52rIR0sdZNbGbw0TPhtlyBApWwWWU/tQgwvmHW7aCBt8l+Mw64x9DMLGITVX8vWHawTmUMzOkIaW3IsxDl2aPDRvaPuGosf7HP1b1l344nFwdn0apwbDmrXTt6dxgWD8Mb9ivsTawoGPy0fIvpijfaRs7v5ZgyMmbz5V1GWexDTPBRQTIKbAUqau/VZMMZ8SSIXmGMf+IYFgogXFhQRXEmTT510rPjXjPfpMCymLwrErEwkXWjM2HxbbKvMGYcKKCLupPmW5Hwoq4zxSr5YYdW1IOBo/ahTx/32AyLH8KwRDkUpdxdZGXzIWHDI4H7OQuJ3jT0ZU4BKkrLXftZDdKYVgY/JFlT8kYRZAG4gfU5/UHCy17et7roZ8tNSBdppNjygsxiJkiJStAsupfajBZUxTht9KOD7XkPWhNsb6Y11iqoIEsj98rKJjaChxuIfAkdyWn/FxpH2UAwnpImVx6JLyI4Kk8uowW7G3xr6SR1+2rLt4l/l/xor+dT1Ss3bG9jRMpvhAconCFJvLvpijXaSsZf+sgRYtLGZ6LhWYK7FiIHHG8TPj3vW5oqlrvxXTIC1oj+Oy1NdH3GMulFJl3TI9tOnzrhWfmvEefWYJUhaV5CkxiHxD7boqYbMj+hK175CTZFf9MbG4dXMwLBV9Gf4nLKKawAMch4lSDYkNgcVXmmnyfhB5ChGuIWXgw3MQVw5pHM2RJUlZa79r5wiH02OT6XjsIAnT+l4nZRzamMwJ38ZfCb+lkCFStgosa8cxnqshZWM+ZWh5uGwgS/mUQRDQJGPKqMl/hmWAvY51iVsERItDi/0JwoiZkbHpah+O/+yVrHk0Rfii8m++VMKFjd+hRQrJSVnLuiPHFNqfmgtO37hOIWXlnsa5Q5Qemk1MYVwQIab5vrkv5mhJylr3z9o1QQALexq+h89MLzH3IDNE/uKzXcqctd+KaZwbWMWY70MpL8LfkSAYyA6y6fOuFZ/a8R58bklSxu2SQxDBnIIz/iolBv2tki4+oaLIU8ZGAJPPpUVThu0c82BXFFFN82rrrjFfErFGdGKQk9IxfklS1trvGmx4hk9lYY7kED76yEthvgRTwpv7pOZgqW1f33M15GNuHZjfIdrkleLmmpvMh0jZKrCc2ocaXPLoyy5HZy4b4Q+1ZPQlxP1R3QAAIABJREFUfrGE9BOFCHEqU8VEXwN/cEdbiQmqjM6MS2AXKcP3hq+LnLUHPMYV88/j099zUtay7sJhu0W7WLN2xvY0XE8gnuxTaPAJ1CAn16rW+9gcjfYutX+O1Rd/h3RBxiIXH6lCIsVEmSGgnHtT1n7rus8Da0orU9nX0HJDyCBmyKbPu1Z8asd78LkppAxnPTYYhISNqCdzyUnZqkL/8/rC2R8VOOSqL/li/g6qYpxKMSfwFYIyL87YJhJldW1ImC1wPqc9aC5YLFOktu4aUkbyXm6daMnY7DBb4j8SsiQpa+13LUYckPgYMXZs3hxyfYITM06lY1mnaw6W2vb1PVdDPubWEclTu9ItDJGyVWA5tQ81uKAFRwOP5FqEqCuPBls6TxkaKi6ZmCL75lGs2SHfRTRhELs+TR7mTdY0l1hIF5p75i+pDiifg7AreWzLussjHvlUTqQVmTKGNWundk/DagAxzXPR7Ys5Gu1dav+sxRPLD+cFFhDSgrC/ccko/UTz8uas/SUwxRWGlFRoWglE6BKSKTNn2atzUrnp824JfGrHvPe5KaQM9TLZrhFubqj6cokcLvyOwWLQEOogiz3OjCx+HFT7ojamdCj/9iW3Cpxly+iVvDx8ydCqATyEEpNCGQZeu4n0bUgxYbu+eDDWt9q6a0gZ/i0cBvhDgDsBGLksScoot6XfY7jkf8c8R/6koUOQiNrnJ1PSiUai5moOlint63q2hnzMqYNgEYJGfpYIaGnyHkuJsTSWU/tQgwvmSYg4hxapZCI9RtTFRQxT46oy+rN+0GQdtocUBoZoZslsXgrtxkQIgZprXh3K6D933bEnc+BzWRvTJveNa83aqd3TwIa2lOR33XM02rvU/jllTfDJIrRKnLNEYhIExhkbWtK8rJa134ppXJTYb9BUEz1aSnwaDSUF4xrn7DbMu1Z8pox557NTSBmaB0hV5JLhZko6CVTw2L4hYpSHRoZNKCIw85xiNIJkiqFxa+0AvhfcZtFMkRYDswMEBHKGGQG/BW6CmLBQk7NJcgvF+bvrcyW1m0jfhsQNAk0c6mfy/zxQ0seTWYlUHDhyQohYVLQn16bV1l1DyphYaDPRBKIRLGVpUtbS7ylzAO0F2j/8GTDPsoGFuYOxZcPAKRrtA9jfZ6TwmoNlSvvWRcpwImctkjWetRRZ7fP6x0jZ0lhOxamGlFEm5ru7psLzb1+iHfx/6fddSSqntqdv/aGFxx2DfY8LDheCkDhI8R/jg+nhvsE+yB5D21kbyCpIWcu6Y19mj6KtRAASHBNpMhgbLB98vqnvyyw1a2dsT4NwcnkM31q0ZeyXIeueo9HepfbPKXOQCyT4B4mP86L88kvr2m/FFO0XlwHGChMle27k3mQPxseSAATmFYoSFCG5bPq8a8Vnyph3PjuFlFEA6mX8Jvrew9+HwyDPAr1KUkabUPmjGUGDkgvOiPHZnfg9mxAmj74kkLXO9qhn2aRZMDjz4k8SByP9haxGeD7OkBBENjomdAgbXq4xHNvA4r0aUsaztI1bShf5XJqUUd/cfk+dxIwzPnKYlbiB4VQNxhBzyBiCkywbPXNgSGoOlqntK5+vJR+19bAGuYnGtzX7zOTkVuIZnM9Zl+CEKSGXJbGsbX88V4sL6+y1aYPvqoNgAJzi84CdqW3h+aH1x57G35lP+JFhWkS4ZEEiIr8WJhuc2pmLHFC4DkA62DNXQcpa1x0pDtDExD5J29mj4lM5Xd8HDmxr1k5gijY3AjJ4nzqYm6zh2BMJlgCrUtY5R/No0SX2z6nzkITo4YvNGYLWP5el1n4rpvj0QlwjWTPjy1xn3sfnBVE6oCTpkk2fd634TB33Azw/lZTxMrcztGTcpDAvhA8EhIfEciXhCfMlZktu99w2lzBflh3nZorKl/+zWUaySZI+srlwG+z7ZEiUNRbC3Qc2mkJMtCHgwsQjjwxRXNxuSBHCwUgKDsxOBBzkjtlLk7JwVu1q8ypIGfXM6fecCcymgLkILSDklgMQ8skBzTjw/xqpOVhqyhl6ppZ81NYz9cPqUS5mwPjmaV7XUljWtj+em4ILpIE1xpyOZLIE1HARQpMTyaCntiF/fmz9UTeRcOx3uD6EdoA5j5WAtY7mnv2OdY7PD0QD0oxDPQfXnC8O1HyQvGXd4dbBBQaNIK4dtJ/2EhGIWfbNPaDWrJ2h/ZT9EGzYD3FyJ/CqT9Y1R/P2LrF/Tp2Pef5N9ugyTciSa78VUy7AaMU4z1mT8SF7XINIz9OX3Dsw2fR514rP1LH/9/NzSNnsyvbgi+HTUZKyPdhVd2lDEIiNGTM9G+KYBAHvI2Vj7/vvRsAIrAeB+DwRH7DHBagUr/31jMM+rcWkrA1+k7I2/Pz2dAS8MU/HzG8YgU1HIHeCx4fyESZlmz5kq2mfSVkbriZlbfj57ekImJRNx8xvGIFNRyBSPJF8nJyDXZ8q9Nrf9FFcoH0mZW0gmpS14ee3pyPgjXk6Zn7DCGwyAviS4fOM7zER40SOd4nX/iaP4kJtMylrA9KkrA0/vz0dAW/M0zHzG0Zg0xAggpfAEAJe4gslpI8g+pK8eyZlmzZia2qPSdmagHY1RsAIGAEjYAQSAqS8II8XOS1x7CcClf+WiCQ2yFuMgEnZFg+em24EjIARMAJGwAjsHQRMyvbOWLonRsAIGAEjYASMwBYjYFK2xYPnphsBI2AEjIARMAJ7BwGTsr0zlu6JETACRsAIGAEjsMUImJRt8eC56UbACBgBI2AEjMDeQcCkbO+MpXtiBIyAETACRsAIbDECJmVbPHhu+mIInF/Su1Noetc35z4g6VySrinpJYvV6oKMgBEwAkbACGQImJR5OhgB6fCSfibpIJLOKwkSFsLP75LEWiHZ4/cNmBEwAkbACBiBVSBgUrYKVF3mNiLwcEl3Sckb3yHpR5KOJekikg4s6dGS7rSNHXObjYARMAJGYDsQMCnbjnFyK1ePwIEk3UzS9SWdStJhJP1O0uclPUfSsyX9a/XNcA1GwAgYASOwqwiYlO3qyLvfRsAIGAEjYASMwEYhYFK2UcPhxhgBI2AEjIARMAK7isAUUnZzSZeSdApJx06A/Tg5RT9D0vsLEO8s6RETgD2ipF+n5/9b0pUl3VDSc3vKwNfnbelvn5B0lvTvQ0j6iKTTpXcpo0vuJemBkn4o6fSSfj6hrTw6FY+8+OjfgyTdu6gX/6VXSrqcJJ67uqR/Zs8cV9LtJV1U0gkkHVTSD1Lk4GskPT17dmo9RCDi2P5ESbcdwOPgCbcjSbpRMu9FXWD5NUl3kHRVSSdJPlnfkfT6NCdwqh+S2j62zJOof4kyJk4dP24EjIARMAJG4P8iMIWUfTqRF0rhS/b41/CF+xCI2a0k/T394qaSID654DgNifiFpN8Xf4NE/Tb9buygxN/nc4mU8EpOyvgZ4sjvDpWIAeXlclZJH0wRdReW9J4Zk2MqHnkVQ2QJ3yWI5NslXVrSX7MXr5aI5iHT7/4hif9iHF4l6UrZ81PrgQCS8uE3ycn9jz240I6XpvE6piSei7pukQjdqSX9WdJP9T/RjfyHQMguLulTA2VDxGv62DpPaMISZcyYPn7FCBgBI2AEjMABEZhCytBcHSFpp0gLgPYGTQ2akrsnsvWw9O8+nIPIDGnAag7KJ0i6TcotdYEOUkYZtOtZkn6VtGaRyuDQiRCcVNIDJN1/5qRowaOPLEUE4EclQRZz4nru1F/SNqBxou2fTG0/Tnr+y5I+VEHK+uqBMKPRgmiFBqwLnjdJuoSkpyQino8ZJPEnkiBnb04EnnnGOD1T0olSHafpIOZT+zhGqGrmyRJlzJxCfs0IGAEjYASMwP8iMIWUDeF2g2TCQoPGoduXy2kJUnYeSe+V9L2kUSJ9Qakpi7a+KCX8JM8U5k6IJBq9myTtGMQHErG0jOHRRcrC3PulZEJEm5gLZOsckl4n6fKVkYBz6rlfIqqYgKmvFLSd300myTNlGq+oi+fRRH68413mBhpONJiYYB/f2MchQlU7T5YoY+n54/KMgBEwAkZgBxFYipQB3VcloX26o6TH9GDZSsrwF/uMpJMlTc0fJL1vgJQdNpGGEycN3lckYeLDf+wMyRdrVcM+hEdJlkjDQNoFiCbaopLU4peFnxaCz9ZnKxs9tR6KPUYiXWjNwAi8c7mbpId2YB51oeU7+0D7npZST2AyRnsWMqePfYRqyjxZoozK4fBjRsAIGAEjYAT6EViSlMVhi3bq2isiZWF2w+cIE2h8HqdPU0YzCAAgQzt9xRyICfaykt6w4okxhEdOlj6ciCJmVpzsIY6lgOcLEpk86oR2T60nin6xpGsU5sn42xclnTKZJ+ljSNTF7zBd9gmfKmKO4LfGWITM6WMfoZoyT5YoY8KQ+FEjYASMgBEwAt0ITCVluXN7H6ZERF5sBaQMcgWBwXGc5J5EaqJpwTQ5RMpoSmh3+PdYZOGUuTIXjyACYIWZjWhGTIUf66kc7eOjJFHfGSc0cGo9UTTaOqJpCbzAXIlGEjlbimzlZ/zOSK5akrKHSLrnQBuDSPMI2rgIDJnTxy5CNXWeLFHGhCHxo0bACBgBI2AEliFlr02EqKs00iOQ1mIVpIzDG+J1WklXkETqB6SWlNFutGMIvlJopPB/a5W5eAQRwL8NkoI59smSbt3TID7/g/aHiEX8uGplaj15uQQRQACJosVBH6GNt0zZ7W9cNCLqIg3KXQcaGGPGIwQthE/fnD6WhGrOPFmijNrx8HNGwAgYASNgBHoRmKopG4IyDuznS7pez4NTfcpwmH9ecjzHAZ10DZi/QmpIGQ7lj03+WuRVwwn9kek7h6ucGkN45GZF8ophXiWC8sEdaURoI6ZaUmUQ1YjPV61MrScvF9IFGSPA4Fwp7Qb4QbzPmbSW+fNRF75xRG72yXUkMUcw10LkQ+b0MepsmSdLlFE7Hn7OCBgBI2AEjMDKSRnkjqjBkydNylMXImXXSt8eREuGuRKzZZ7kdYyUoVWCVKCRuWBy7IcYkhaDHGCkdliFjOFROuCTV42AhaMksghpzIUcbuFwT/4v/LpqZGo9eZnkCSMpLSSMAA5SWBAkwbcg0ViWEnURXUl7+yTysL0zpfGI5+b0MepsmSdLlFEzFn7GCBgBI2AEjMAgAktpykga+6TkY0Tusl8uRMrIBXaP5KyP4zkJS3MZImVEXmKCI6ovz5xPpCOBAiQxJbqQjP5LyxgeJVmifnyhICq0OzcZ8jfGCTIEKeVdMuXXyNR6yjIhh3dKPmJgRdLYrlQWvBd18W/Mw+UXHvg9YwFpIzoSUy3axJA5fYw6W+ZJaxm0m0sI8xOyjCb32zWD42eMgBEwAkbACOQI1JIyou0umZKWkpqBbP68i4YHHyMO2AONaMmod6r5kqz25Bd7taQrdgzdECkjWpGIPoIDIAnhUE4xkDsIBp8VIldZ/hmjmhnSikcXWaLeC0l6Y3KA55B/edYYNHvkKAN3oiMx50aaDKIYCRg4oSQSpobMqSfvP3nFqANfNrSgaBxx/Mf0WEpOyjCz3ixFuIbPGMED+6U8dt9I2rTyiwFT+xh1tsyT1jJoM8l8Q5h3162ZRH7GCBgBI2AEjMAcUpY7Z/8lacT41BEaDwSneSIc+/KTRZ1TSRnvQQDQEOHPVEofKQv/JKIHcVb/ZvEiJIZcX3xjkYz+ZMefIq149JEl2kAgA3+HzPD9y7dkDUMDR8JVvo+JEP0IGcYci5S5v+bWk2MB4YB4IC+UhE9Yl0RdfE8UUnL8lILkR5IOJ+no6SXGke92ovnrkil9zIngnHlC/a1lmJRNWTl+1ggYASNgBHoRqNWU4ZDNB6o5gDhs+ZmcX2g8yKjP53ZqTDZzSFk4cXd1oouU5d+9hBygueiS86V0Gmj9pn7/shWPIbJEW+kzvld/SgSG73SGoKW7XdKqERzAGKKZwlRLNCefNgppqSfK4CP0kdMNvPu+Exp1EUVJ8AIpLiCYmCwhjswPomaJzuwzb0/tY06ops6TEqPAncCS2rnGc2G+xGyJ+RINZ81a8LZkBIyAETACRuAACNSSMsO2uwjwjVFMonyhABNmn+SasvvsLlzuuREwAkbACBiBeQiYlM3DbVfeyp3vyT2GlmuMlOVBFbuCk/tpBIyAETACRqAZAZOyZgj3dAFXT7nhyOB/vBGz45ipdE8D5c4ZASNgBIyAEWhFwKSsFcG9+z6+ZER54qSPORIH/iExKdu7c8E9MwJGwAgYgTUgYFK2BpC3qAoiPQnkIDo1oiXfmgI88pQiXV0yKduigXZTjYARMAJGYPMQMCnbvDHZly0i5cUl0ieVcOznM0v8V/OdUJOyfTlyrtsIGAEjYAS2HgGTsq0fQnfACBgBI2AEjIAR2AsImJTthVF0H4yAETACRsAIGIGtR8CkbOuH0B0wAkbACBgBI2AE9gICJmV7YRTdByNgBIyAETACRmDrETAp2/ohdAeMgBEwAkbACBiBvYCASdleGEX3wQgYASNgBIyAEdh6BEzKtn4I3QEjYASMgBEwAkZgLyCwzaTsGinj/A8kHWdgMI4k6d2STivpVZKuKukfe2Hw3AcjYASMgBEwAkZg7yCw10nZYSW9XdLZJL1TEp8O+sveGT73xAgYASNgBFaEwIEl3VHSVSSdUtLBJX1X0uclPVHSO1ZUr4vdYQSWIGX3lfSADEOywl9nDZiOacoOIelNki4g6WOSLiTp92tol6swAkbACBiB7UfgwZLu0dONf0m6gaT9tr+b7sEmIdBKys4u6f2SDrJhpOygyVR5aUlfknReSb/YJODdFiNgBIyAEdhoBG4l6UmSbpJcZc4h6XWSDpVa/eWkQdvoTrhx24VACyk7tKRPSzqJpNdLukzq+r7WlB0oLaCrJVXzuSV9f7uGxa01AkbACBiBfYwA5yM+yfmF/g3JDYam8fuj7OM2uvo9hkALKXtGukHgaH9hSdwakH1NyviA9o0l/UzSeSTxYe0+OVoytfIRbgIBjizpr5K+lYjmwyT9uuPloY9v44fwSkmXk8RzV5f0z1RGvHdDSc/tadRFJL0t/e0Tks7S89wJJd1Z0sVSoAPtRiv4IklPTf1oma43T5vPKSQdOxX0Y0kfkMTYoyHtkrnYRFnHlXR7SReVdAJJaD2ZY4zjayT9//bOAtienUr3X+Hu7u7u7nKBwd3ddXCXV7i7D+4U7u5ug8PD3V0uFy7w6sdkTeWFpDtJZ5/T+5y1qiju/+zuyJeV5MuS9LMTLB8m6f5JQ3JjQLIHFlNiQe44AQxxIz8Oi/HNJD0/qe+skr4h6S4haYRDCfV9L+jMY4Lulaqo7R/vj9CXEWW06JHVl3vnQEk/kPRRSU+R9NnGuTXVjrdLumxwNz2ypcHJs1PtzxV7D0mPLdRnY80cRZcPI4k59MFggfnETDtbdIWietaEqflKmceT9JPQzuOH9qfNfrCkB4X5eZVMn3rXWSuKtYg1bUrStm1C71kbvi3pBKEhjONFF+iav+oI/BsCvaTsypJeH0rDRcjiahN3N0nZ4yX9p6TfS7p4YdE3EJhgtPno4Q+cen4eCMhRwt8gAiQJ/K6wcOcIwfMkQbpIMAAbyJLJ3EJxJElfDAs475RI2dUlvUQScXMHS/quJCyXLEzIxwOh+s0CnccKCgFB/iaJGAo2FROIGeZ96o9lapGfwoYysG5CVg8fCiRLlv9ZvWTPXi381loP5PgVYSxZVP9cwIY2vDLoEHjac1bfbQKpO6OkvwSdOaok/odwGIAcfC5Tfkv/eH2Evowoo0WNrL4/JTGcrDVHi8YSvSET2taRdI7k5tZUO0aTsrT9ad1YUDgwlEgZfXthpMusLcwjSA4kHuHQR8wScyuVVl3pXRM2TcqWrLOGicUts67HaxphM3ZgbCVltWttPC6M9aOjP1w1o78tc8WfdQT+DYEeUnbcQByOLenFkm6UnKZ2i5SRbMDkZaPE8vWBivGGxP0huDvN0mfkANLDons/SQR8xlJayJiwTNxPButhmlgwt0FiPbhDuMKDBIUcKcNyhqWBtj09WIlsoTpn6MupJb0mZA1VwJB9hEWeTRSrHe5frH2c9rEe3TvUz6bCf4/ABjcz1iwWWtzhjKdZUrjyxKyxHwuVtY4BeGHNYvGOLWBp50kOQX+eEUhnShYgiT+TBDmDCLDRMo8YL6y0pwj1nCkhJa39o94R+jKijBYdmtvkyWJ7UrCEflMSulqjP3NtGE3K5kghlmLGNEfK4rGGmLEukbWHcOC7paRHhDnE/GEexdKqK0vWhLnxGmEp611nDRPiujgAPkDSQyOgWI/waiCtpKxmrY3HBDflt8L48XfWqCvOKaX/7gi0ItBDyt4q6XLBjI214NcrIGVM+scFqw1k4o2tQGSex03G4onFC1fa3MaBKxHX1VRiwdQGiasVczjuHSxtpFvnSBlk8yIhs5QrPlI5fyBt/P0cBYvNUnjIOsKtByGBhMQxe7lFvgYbyJYF0mKJzVkPlo4BLhZcLbiNqCsVLGhsnlgyUuxit9a5JX068z5YYOkkEBgX7JOjZ1r7x6sj9GVEGS36MrfJU9ZZJH0+FApZjq2tNe/n2rMmUoZ+YWHHMnvdAnjMcSzHHCIhFxB9k1ZdWbImzOE9gpRN6c/UOmvvEbZAOAjrMQcfk15SVrvWxu2GPEOkETwTHIDZ+1wcgaEItJKy24eYHBqBGwl3EhJP3J22lOF2xCJ10nCSYbKk7sYe0Mi4wUXH5nG2pIB0IbtxICkQqqnEgtIGiRuSek4TrDS4Tj6UIWXxIkQ/czE5NNVcj1ibICGbEFy7WDm4x+cJUQU92BCXRZwWgsv0CxUN7qkHPYV0QQQYUyMGVt29JBGPlCPDVh9WULKOS/IsSbcKllqsZ0hP/3hvqb6MKqNiOP73kblNngeJ7eMAQnyVudytgJr3c+1ZCyljDn89NBCrYGyBj9vN2ovOnzKZQ626snRNmMN706Rsap01vGw9wxjAOJv0kLLatTbVsXeE+F0s5cx/1ggXR2A4Ai2kjIBvSADxPsTccE+YyW6SMks0gMTgUmWxJ6aHE+gSIWAV0vllSbiiYokXMuK3eA4XIpuNLci5ukubrLk9iafiBE3wKK68lBxw6iaQH5crrkVLIEjrwnUJaX51iNNagkPpXSMftOf60UM92PA+7uJfhjGsaW9PPZT78qC7qXuS374SUtxxTdK/3Jjzd34viY0RBwPGCOnpH+8t1ZdRZdSMhz1T2uTJigYPXG24L1lPOOThgi/NrTSBY6odayFlNwx3V2H5Yl2cEkuWiudpq64sXRN2m5RNrbOGHXMJt+8ZgifC/t5DymrX2nTczF09N/9b5oo/6wj8GwK1pIzncNfg0mHjZHIQ0Gyy26SMmCMsR++TxC3+tZ9TIk4Adydk6rQhvZnJD/EkQJWNZIqUEW+FKZxncYdxSe2U5DZZNimIHYHA4Eq2JxYW+pKSMqxSuGlrhfaR+dUrcbB/qYy0DutjCzbWL+o7e2Vje+qhaCyZLLAEDeOuxCqJ4G7C7cS/sd5AfGOx+nBh3HeijUaoecRccz394/2l+jKqjMoh+ddjsZs39x5uaYg8hCQX91l6n/cYE7Lf3hmss1jaTNZCyu4WsjFJ9GC9nBJzp3OgJCQBadWVpWvCTpCy3nUWPE4SYjSxUBEWECdOtZKylrU2HTdCEcja5nZ/Dr0ujsBGEKglZZh8SWdHOJkRKxHLGkgZ7YHMsDhDklj0cSOVhAmGq4qJTmwUVhLcj5zKyLhjwhNLNkXKqINNGJcFJ35O/lOSbrJs2hAvruPgxEjshPUjR8osNgviwKc+5gRX253mHpr4ndg8iGJOyD4jc7VEylqwsaymmo3M2mJYttRj72LxhfzFMSqM321DnA9XqqRi9RE3eM8JzIxQ8whJC2wmPf3j/aX6MqqMFhWyNkOgIL4mrDVkCJOlSrgB+g25TfW49D5xfuicZeJyiCF+EpKGrIWUEUv4xBBCMHfAsKskYlLWqitL14RNk7Il6yzjyv2XXNiKBwLraiwtpKx1rU11ngMcxJkDNDFlLo7ARhDoIWW1DWEycifUpqT0mSWCxDnJsIiTqUPGTioEjUKAcP8RwIkrK82UNDfEnPuSQFXu7sJaR5Ym2ZolsQWQQHmysmxRTgOCS5YyYtdwceay1jaFc6lcIzGWgWvPxYt8LTYW9Fzj8llSj70L6SJgmIDqC0T3R0Ey2ehZeFOxfpHgQPZmSfjEGJjgzoZEID39472l+jKqjBbdmtvkuQuQwwu6j1WY0ADuhcuNa+q+xHKNpZP5wibJHGIuIWshZVhScEdCGslUnxJzX4IZV2j06MrSNWFuvJbElC1dZ8GDzFQOQblY5RpS1rvWtui8P+sIDENgL5IywGEiktlE/3Lk0BaiqZgr7g+CZM2RMjYOTnCcdjHTT10mafVeL1gIsJKxMWGNwi1sUiJluFgJHMaVw8WSxNPthoArWaa0B+tSfLFjusjXYBNn45HRi9VyTnrqsTJxT4MdJIxkBYgBLm+sNlgtc2L1kV1Je0tid7G9N1zjwXM9/eO9pfoyqoy5sYh/n9vk7VmsuGSxcjGoXQgct3fqSgr7/E08FmshZRzOuHoFAolesX6UhEB/AvvjNaNVV5auCXPjtYSULV1nwc1CKNLMS36rIWW9a22LzvuzjsAwBGpJ2VyFU+5L6mDTxrLFZov7c4T5d+6D5Fwiy1UZWMOo81VRJ7jmgnuvSi5ONm1caSx4NaSMoolXYCMmpi23gMQbDnFskD7eoR8kTsRSImU8gxWH7J80wH5ujEb+bpsiLioWxjg1PLfIz2GDjkCIIKex1WCqzT31xOVxCzvxP7jQyMTkss70Gosc2eBvxCDmvmjABgtRwN0fB7H39G+UvhhOS3SuRXfmNnkri3nFeKeHmJr3ccmTLEAO8mmwAAAgAElEQVScK8QOWQspoy22vkwd+syiml4r06MrS9aEObyXkLKl6yzuX0INCAHgEGoXlJsO1ZCyEXqP25319hIhAYv9JPWstMwRf9YRKCKwE6SMW+25aM+ELDtcg0tljpRRPu5L3IkEh3KnF3d/IbYhEz/GBYBYuRDwIG4Ak7lde1BLynifScs9bsQv0D4W5VhsAWSx4nNK3GbOrdCpTJEy2kWGKbE1xFrQRzYnyCcxTLh1eJ/sS4hBjzWNVH7Szxk3TvNY5sAGqxeWMcrFEpBayehHaZGfwwY9oT/UQ4YkQdB2TQZZeyRU8BkZLn1cUo9hzZ1ilG/k27ArfQXB+sX7uFmJV+Q7eGwYCG61F4V727hkEotH/NWA1v7FfVyiLyN0rmWu1mzyHEgs1jG9823qfXQDPWKD5NM98eXFayJlzBOs4MSr4mKF+JuLlgMf7m8Sdoh9zYVYtOrKkjWhZrx6P7O0ZJ0FJxI6mPd8tg5ylUoNKVsyd6w+S96wfxPH15Jw1TJ//Nl9jsBeJ2UML/FiXGGAVYdPL7FYQlwgMnZHEosOv3MaYzHApcjGwbstpIz6CNhnoWOzJqaC+21M4o2dzR9LQZxBZs9NkTKeYdEmxsI+7QPp5OQGeYEsmUBieqyScbD6QQEbPkuCBQjhdM+dXvH9ZGkfc+6nKWx4HwscWU72GRrGhP5wUkXI1rO7v6Y2k7l6rK2QTrBE5u7Xs/rYRDlUcC8emKM7ZOxa/BDjSYJILhGjpX+0aYS+jCijZZm0+sjOJq7KhHEkngwXv+koiTbMs1hK70NgwBhLNMK8xGJpJHpNpIz2YYkn9o3+cqghiYh5yhpDXxDiMiGnRuxjHFp1pXdNMLzTxIx43OJ1MncND/rPuHANEfdGEqtJjFzvOsvBi7WTzEvmGBYz4mhTqSFlvLNkreX9lJTxb7wwLo7AcAR2gpSZ+xKTL+5LLEg9RCHtfI2ljHfYADhZ8+1DNgosGlhIuNMMYoFFiA2WdrJwkk3IZoGFCYsI70zdU5a7S8li2shYZYPms0hIvEFaAGpuUOdIGe/QfhZu2k/2JwsjiyJ94GoHkh2w5JTuMptSJgLUicVjoQcb/s3iiAUIayNktTSGcyfvEjbWHqx0bFRYRIjPYVwYB9wYuJvt8sil9VAf1lMwQsB86tNcVh/uNmKguIoA8ofLEh0DD5JHyM6cuum7tn+j9GWkztUsQHF96fPoJ/MK/STRggzMVErvo8dYtollxMLMp3diS+TaSBn9gkRiUcUazgGJAx+kHdc3IR05F3iMR4uu9K4JU+NVM965Z+LDU886y0GW+cicJ6SA+MOc1JKypWutuy97NcHfa0ZgFClrrthfcARWgADfGeVUztcJiB+ckthSlsvoXUF3vAmOwK4iYNdzxKRsVxvklTsC24aAk7JtGzFv7ygE4oBqUu6xcNWQsrkPVY9qn5fjCGwbAk7Ktm3EvL2rQ8BJ2eqGxBu0Qwjgzibmh4t4iV2Z+7jwnLt0h5rt1TgCq0XASdlqh8Ybti0IOCnblpHydo5EgFgyMjyJw8MVSfD+nDgpm0PIf9/vCDgp2+8a4P1fjICTssUQegFbggDBwyQtkKFqmZKk3JPMcHBFH5yUVYDkj+xrBJyU7evh986PQMBJ2QgUvYxtQIArLw4I97sR2E/2H//jeo8acVJWg5I/4wg4Ao6AI9CNgJOybuj8RUfAEXAEHAFHwBFwBMYh4KRsHJZekiPgCDgCjoAj4Ag4At0IOCnrhs5fdAQcAUfAEXAEHAFHYBwCTsrGYeklOQKOgCPgCDgCjoAj0I2Ak7Ju6PxFR8ARcAQcAUfAEXAExiHgpGwcll6SI+AIOAKOgCPgCDgC3Qg4KeuGbtdevKik9098r/Ejki4giQ/Ac2O9iyPgCDgCjoAj4AhsAQLbTMquE25l/5GkE01gfYxAYs4s6XWSrinp71swNqUmHlXSLyQdStKFJUHCTPj3+yQxrlyU+sMt7qc33RFwBBwBR8AR2FcI7HVSdmRJ75Z0HknvlcTndQ7aAyP8aEn3CBefvkfSTySdQNKlJB1S0uMl3W0P9NO74Ag4Ao6AI+AI7BsE9jIpO5ykt0m6mKRPSbqEpD/ukZE9hKRbSbqxpDNIOpKkP0j6kqTnS3qepH/ukb56NxwBR8ARcAQcgX2BQAspO1Zwm80Bc0VJb557aMDvU+7LQwdXJd81/Gpw8/1qQJ1ehCPgCDgCjoAj4Ag4AhtBoIWUnVjS9ytasdukDCvSyyVdK7T3gh5bVTFq/ogj4Ag4Ao6AI+AI7CoCLaTsNJK+HtxkR9nVVv9P5SVLGR+Zvnmw6l0oZCmWmnscSTcIH6omEeCYkv4q6TvB2vcoSb/NvDz1cWpiul4r6UqSeO7akv6RlAHBvbOky0g6WfhI9k8lfVDS0yR9otBgq/emkl5QeIa4sneF3z4j6VydY3V3SY9pePfoAasRbbQyaqsnvu6xtQ9nnrt1iDc8naQTht8ZD5IoniPpwzPj8TBJ90+eadGDSwc9wMJL4gofTH+DpGeHMlv1jexckj6eKumOE7gcVtKPJZEMc7Pg+uZxq++skr4h6S4hQeZUIWbxe2F+oB8knZTE9Hyuf3GdS3R7hO61qNGUnh4o6QeSPirpKZI+27iOTLXj7ZIuK+k+kh7Z0uDk2RHzbJSunFwSaw5rIolbrMN4OV4m6Znh31NdfULQ09wzuXVwRN+trt71nL2FxK2Lh2S0XNuPF2KG+e34kliXTJboe+/6Tt29+6a1u2Wsl7ST+lrq4nk4ESFAV5X0LEn3XDC/ul5tIWUs0P8t6WeSUJTdlhwpI8D9PyX9Pih6biG0drMhESAPmUBwb/48bMpGOtkcSRL4XWExy23GxHOxsZBggPuUxSUWsj9fKOnw4Y/U+beAKRs5AhlkwU3jwuYmIbFlXwwbPOUsIWW3lHS/pO0kE0AcwCqNzztLwH1EG62MP83EAUImaM9SUoZeo98IYwHuh4n6DjG7naSDB+oBllyItekBGcH8z+olU/hqob4pUpbTNw4CXIeC3jJmfy5MVtrwyjBuLPj2nNV3m0DqzijpL2F+sInwPwRCBjn4XKb8lv7x+ki9KRG7kfMjbnOqp6yrR4vGEr1h3r++QX8KQ/avP48mZUvm2Qhdubqkl0giDhisvivpiIGE0N+Ph0PTbyZA4f3rhwMNZBg5tiTWpSlStqTv1LFkPd80KZvS9971fcm+CV6tY93bzp66eAeCTFKgyZkkfXlqMo7+rYWUnU/SxyR9W9IpRzeko7yUlD1E0gPD5nGApA9UlAmJI0Aed+fXoufZUJjkbPgQk4dXLqaWFflJSZfMEApcqVgxuM4CYkZ7zSUMEUQBHxHqvXcgZ3HVcxsXJ/I7hDpIcFhCynLwGXmZsmaMaOMUCYnbhQULTJeSMhYKNlEsjFwjgmUTCybWI8YBPYAo89+58UjJeYseEH+J7toBAisBuoM+Mt+QEh6lemgv1iyIVmwBS8eURBjmyjMC6bTfrT5IIocwyBlEAMLKmoFuYZE+RaiHhSsm6bGe1/Qv7mNJt2p0e4TuVSwb//vInJ6eXtKTJGEp/KakU1fqz1wbRpOy3OGydp4t1RUs+VgT0dmnB4uzka9zhrUZ3F4j6RoTwLwjWNkgZljXkKuE2OIpUrak70vX802Tspo5E0Nas77zfO++OWqsa9rZWxcJgdxoYLJqUmYMkgw/LEAPDZMASxMbGZMG8pJz980tMj2/x6QMJXlcOGWxwb6xp8DkHVxHkCQsXiyqc5uxmVmnEgtwS2J5w4rB5a45YVPC+oFlAmLApmgytengqsX9ySmRMlCstZGy2jbObXaGxyhSNqUuNwnmbAgJJCS++y3Xzho9gGxxyHmTpCtXZMr21PMgSQ8OrnDqSgULGgcCrLPnSKxdsWvn3JI+nXkfLLDKHiG44p8cPdPaP14dodsjymhZOmr0FEvN50OhEI/Y2lrzfq49ayRltLNHVzg8XyRkynNlUSrnD6SNv6d6Gj+LLrKB8jyWNWTTpGzper5JUla71sYY1pCdufkxtW+OGuuadvbWxaETgwnrMh4S1vMdlRZLGRPmLcHlh6UH03Aq35LEjfPExWxajJSZK43LUqmf01Xqbuxpyy3CoLCgni0pIF1MuZoCPzSEqJRYYDF5FMUJOrbMxcUzJsTxYI28qyRiJUxKmw5mf9pJHVg+MMl/aGWkrKWNtZvVTpAysMeNzWm9NB522q7RA+KyGF8El+kXKpSzR98IMYB0QQTQXyMGVt29QjzSlBUBi+95J9pHzAVXs7AAYj1DevrHeyN0e0QZFcPxb/NxytpCbB+HJWKBsFzGUqvnaZvWSMp6dIVDJ/G7COt2KdzENmEsyhw0UsGd/mtJJHlxS4Bl2m+SlI1YzzdFylrW2hjLGrIzNz9K++aosab+uXaOrGuuv8N/byFlWKBYRBBMxcQ8EfhPkON9Jd0o+g1isGmJLWW4eyAhEEUWQOJcsDQtEZvQ+JM5gZUWU05lxP9gcmcBBpOc3FDSiypj8mDoKPerQxaplVfadMyNRYwSVjL7FNOaLGUtbazdrHaKlBn5wC2CeyQdDzblWj3gfVzjvywcbHK6E+NRWw/l4JZnnqTuSX77Sjgc4Jqkfzn95u/8XhKsvWDCIQj3L9LTP94bodsjymhZM0p6CjkAD1wouC9JILl9cM+V1pE0UWSqHWskZT26YvpDCAl4pQlRhgFeGOIr0/XQfr+cpLeGexpJ2DLZJCkbsZ5DHomLZb9kT81JT6B/y1ob1zlHdmrmRmnfHDXWtGGunSPrqunz0GdaSBlZii8OpAImGpMeysF8TEAwwiJUIiejOpDGlHHS4hND3OJf+zklTlWQTcjUacMpi9gugq8JaGRxnSJlxCBhJuZZXERcUlsSbtgnQ5CgaMzwU2KuJ4gmpn2T3KbDws9GTcIAF8ly+sJqARZrIWWtbdwNUhYH+5fGhvEmOywdjxY9wNqGq536zl45GQyPlnooGqstxJXEF9yVWFARXOi4Xvg31hs2xVisPuIbOXCVxMg/v5trrqd/vD9Ct0eUUTkk/3osdvPm3iNhBNLKISsX41p6n/cYE+J33xms5XHW3RpJ2RJdqcU8nX/2HnUT74lXAf0z2SQpG7Ge28GIOUYfUiG0gCx91gukJvuyda2N65wjO/Zsz75p68LSseb9uXaOrKu2vcOeayFlc5WSHm/+16lA8Llyan/PZV9CRliwIEkshLhWSsJVAaSTExNDvBATBPcjp36y0CCexJJNkTLqYGPClE2QKqfhkjC5nli5GWOih5jNkTI2QogXp0MWIK5RQNZEynrauBukjDhESG1OOM0SO1kiZS16QFICJ9kacm5tMTxa6rF3cQlB/oiPJDgfQVdvG2IXuT4mFauPOT2VEm56xvuENJAY0NM/3k8J1RK9sfWnp4za9SduMwQK4mvCukr2IG41EiA4ILHxEo8bi/U5fZ/NGJ2zTFwOXMRKQdKQNZKyHl2x+EsOByk2uXHARXqn5AewwgWKx4b1mhhgk02SshHrOTHYeJwYf/YOEm/4b0JxOPzxNwwcJnOkbKm+z5Ed2tG7b44Ya8Nhrp0j62pZD4Y8O5KUoVyWpcjEIfNjk1K6p4wAPczdTFaSER6QaQR3iEFgMJdzwsK9k17xYObpOfclgY3cZ0XWHP1Pr5Gw6skcwvzOAnvcGWDMfcmiTcq1iS3iBJ8TjGjkLU0cWAMpW9LG3SBlU0NiJAZLsbnpeT5uZ60eWCJHy9UyPfVYfyBdkDGC7y8Q3YkHyYyDouP+W33ESZK9WRKznuO6h0QgPf2LsRyhN0vKaFmz5vSUew/ZWJmnWLAJg+BeuHQ+52LSsNJj6WRuY+VkvtMvZI2krEdXiMEk5CKXmVo7DraWE8d8ksQFuklSNmI958oKrl8gQSIn9Imsb0uiKZGyUfo+R3aW7JsjxtowmmvnyLpq9XDYcyNJmcXd0DguXkvv5BnW6FDQ1GeWUFIyGOkfzJ5LNGOxxbQUo8CzRjLnSBmxIJxmsGph1i1dzwBp45oCFtu5NFsCwQmYTsuydl8vnCyxkrHYY+EhRslkDaRsSRvnNjvr507ElKFDZNTi3sa6xEWWpU21Rg/ibDzc/Vho5yTFo6YeKxNXPIs7JIxkBXQP9z6WiTj+Jjc/CEmgvSWxO9LYWIjrRHr6x3sjdHtEGXNjkcNp7loFLDxsvFxSbBcCx32eep/78bhQOh6LNZKyHl1hTpHwhLsWS1dPghjWay7Mzl1dtElSNmI9Rwfw6hA/zI0GkC4uHWb9J8YMfeaww32aSImULVlrY32eIztL9s0RY21tnWvnyLpa1oMhz7aQslcFq81BQTnii/yI4+LCPxQIpeJWdPudOtjIIFFsQATh8exSmSJllM0lslyVgTWMOmm/CSZuNpGSi5ONDPcSg1tDyigXXz6bE1jErqK4n1bvFBk068PUFQzEwUEaqRMcuAA0ljWQsiVtXBMps00RtwIubbK8THLtnNMD5gOECCKdWkJLc6KnnrgsYhmJgcGFRiYm9/DhfomvsciRDf5GvGXuiwYcGtiIyfSKg9h7+kc91scRerOkjJZ1qVZPWUMY79Iha4qU4XUgWYBrScyiskZS1qMrvEM8LBm+aRJNzTgQ/I9XhEuM0cfYhcz7myRllL90Pa/pY02g/yh9nyM7S/fNJWMdYzXXzqV6VTMuG3umhZTBxl8aWkLQKosFwfycviE3dhdSusBwAog/UE7mGa7BpTJHyigf9yUnKG7V50oPuxTONinix/hWJ1YuBDwIrMdkbFcB1JIy3ufiObKA8O3TPshXLFg4sG4Rx4Y7gk3S3BkQQVxFBHVyesq5Xm0TYHJwOsQaiVUylTWQsiVtrN3sRljKuJ6E7C10lBMqp3b0gLHCMgbhwLqZWsliIpHq/JweMCe4o4x6yJAkftCuySALjeQRPg9iIQAlPObqMb3gTjHKt4MG8V+4xEo3pMcB6LhZic3kOhxixhDcamQSUy7X0GAdi78a0Nq/GMsRerOkjJZ1aU5P2VA5PFkcVHqP19T76AbjC1nhszbx5cVrJWU9usI6S8Y88XPMCdY9CCiHadNT1jMIGHPRrGkkZHHIxwDAfsK+ksqmSdnS9bxG12pI2Sh9nyM7S/fN3rFOcZprJ8/31sW8w6WO7mDV5iC1o9JCyngWa9PUrcos1MSwxBck7iYpA0zixUjrx9LBBbiQIjYkJr7dG4R5mN8xoUOOcAmymPJuCymjPgaTxZYNDB98muqMhY44EVydEACSCyCN1A0ZQ4hhYiG3TdCUIt4s2VA5fcdZWfbcGkgZbelt49xmZ/0cQcriYHWswOgBsR5YgBAsltzpFd8Xl45HztIxpwdY4LBU2ae1qBfyR4A4Et/9NYXHXD3WVkgncxHhcIVFtiRWHxskGx6Bx8RcMk/YDC0mEt0juDoXpN3SP9oxQrdHlNGyAFt9WGqIFTVhHIknY47z3whJRawpsZTeZx0AY6zuCGsQFksj0WskZUt0Bb1EJ+3zXayH6BsHFMMPHDio4GXBDcycA2Ok5PZkDvMMc5jxYa0ljjLWtznX89was2Q9r9G1GlJGOb1rbdyGObKzdN+krtaxzmE01057p6eurbrRn44yQQh0hnhx8SUEhlgmzJKwSrJHUjH3JS5ETjZYkHbCfWntoM2cNvkeIIsnp3ysBtxpxmaLlYRNh3YyaYlRYAFlonPy452pe8py9wtZTBuuXDYtPiMSCwsu1gesXCw04MgGxwKAq3fuA9iUZcGdOaVdCynrbeNOkjJc7sQdMoHRA/7NhoAFCMsqxLykr3PtnNMDrHSQbxYCYlTQQXSOjEmsz2y+NRvIXD2UYZc/89/ox9RnyKxfnBKZ16SYQ/5wETGfwINEGTLuYnduqou1/Yv7uES3Y1LWq3s1G6U9E9eXvseVQawhXD1CogUZmKmU3sdKhBWfWEas4cSUxZbINZKypbrCegyRZz0mmx3yD4asyWCImxJrLdi0fqTacCemlxCEmjll78yRMp7rXc9rdK2WlI3Q9xqys2TftP62jHUOo5p29ta1daSsRon8GUfAEVgfAnwTFXcoXycgVnJKYktZLnt5fb3zFu0WAruhK0bKiKXlkD8ndkiNSdncO/77/kRgqz6ztD+HyHvtCGw/AnHwPfeOYeGqIWVzrp3tR8Z7sBSBOWvx0vJz7zsp2wSqXuYqEGiJKVtFg70RjoAj0IwArnviGLmkk7ucplyOFL4bG21zp/yFVSCwG7ripGwVQ++N2AQCTso2gaqX6QisBwFiycjwJEYHVyQB2XOyGxvtXJv893UisBu64qRsnbrgrRqAgJOyASB6EY7AyhAg45ekBbLXLFOSbyiSzBBnRpeavRsb7cog9OZUIrAbuuKkrHJw/LHtQ8BJ2faNmbfYEZhDgOsFDgh3PxHYT/Yf/+NqgBrZjY22pl3+zPoQcF1Z35h4i7YYASdlWzx43nRHwBFwBBwBR8AR2DsIOCnbO2PpPXEEHAFHwBFwBByBLUbASdkWD5433RFwBBwBR8ARcAT2DgJOyvbOWHpPHAFHwBFwBBwBR2CLEXBStsWD5013BBwBR8ARcAQcgb2DwJpIGSn855Z0DklnC9/W5DtUX987cHtPHAFHwBFwBBwBR8ARyCOwm6TsyOG7ZVeSdN7wgfC0ldxE/iofPEfAEXAEHAFHwBFwBPY6ArtFyi4n6b8kHT8A/AdJfPn9c5K+KOlLkr4sib+7OAKOgCPgCDgCjoAjsOcR2A1SdmlJb5F0aEmvlPR4SZ+W9I89j7Z30BFwBBwBR8ARcAQcgQICO03KjhhixE4YvsHHt/hcHAFHwBFwBBwBR8AR2PcI7DQpu42kZ0j6mqQzunVs3+ufA+AIOAKOgCPgCDgCAYGdJmUfkHQRSfeQ9FgfBUfAEXAEHAFHwBFwBByB/0Ggl5SdWNKdJV1G0snCh49/KumDkp4m6RMZgA8n6XfhWbItCeq/laQbSDqDpEME1+bLJD1V0l8zZfR+/Pbtki4r6T6SHpmU+1tJR5V0cUnvLyjG8ST9JPxGcgJ9Nalt0y0kPUfSZySdK6mntoy0eVP94tmTS7p7GKcTBUy/KgmMn1nAuGVu3FrS5SWdThIuaQRsPhL6+uFCYVP9PaSk10oiK5fnyMBN4w1N/4hPRP+IT/yRJD6+/QZJz64cn1xd6MCFgw7ecQKMw0r6saRjSLqZpOeH9l49XOfyDUl3kXRNSaeSRF3fk/RmSY+R9IuJsnv6d1NJLyiUeSlJ7wq/TenfkjJa9CZ+tqWvLXWYjk29g94cHB6w50dh8IQw/rn6c2Ngz/Wsrbwb95f19ZMzYD1Q0kPCM/z/g1vAzTw7Ej/WFdanKSmtw6PGbyEc/roj0IdADyljk3mhpMOHKn8u6W+SIC5sPMijAgH6Z9Sss0j6fPj3WSW9RNKZw6LIRn50ScScIWzqB0j6Y9KtTZCXvUrKIAdgDBlm4/luwNcyXj8eCNVv+lTnX2+RMctYIugA432YqDxI6O2ijc9+mhrH50liYX23pCtkiOO1Avkw/fu7JP5n9b5O0tWiNrTWBQl8RThAnEDSnwv40A4SVX4fsoh5zurCTQ+hw0X/F0nMEYg//0MgZBwSOJik0tu/0mZ0pJDRDHlFekhZTRk9atTa15Y6bCw4CDLHc3LKoDv8NkcqWjFg7l0/HBR+ECo/tiTWwRIp611b4/bz3y+WdKMJsCCjHBBsLdgJUtaCnxFG5la8Ph0qOvy1krKW+lv0zJ91BIYi0ErKLhisSUwOiBmT5/uhRUeRdEtJjwiWi3sHcmYNvrKk14d/fDOQsAdJelG4+oIy2RDZyNlwnyWJzS0WJ2X/Px4lSxmWuI+GcXi6pPtHi9s5Jb1c0qklvUbSNRZoFMTvaMEK88Ng0WLzx3LE+LP4Q9D575pxfHRwbXPKv2SGlMf6h8WJzeSzoWAsgbxDvOLHospKOlOqK96wzAKWg+ht4eBAjCTEM94YIYk/C/rLGEFYmWsXk/RcSacIm+KZkj4u6V+JlD1F0h3CvKX+HlJWU0arGvX0taWO1rVijpS1YvCOYKGGmGGZRq4iiUNDbgyWrK2x7nGNEAeUk4TDQA6z64Q1AMLKQWEnSFkLfnhbmFMkgj006gBry3fCv1tJWUv9LXrmzzoCQxFoJWW4Jc8TLAnXLbSEzQFrBxYCJhGbE2J/57/ZOHF92gkyLooNhAmEdYeFxdyG8cLzsEA0asHYb+5Li92DOOBeTOX8gbTxd76gkLPY1GJbeu4mwaUHIYGEQNpMchsmblbcerhXcR/+KlMwZOt8kt4kCZIfW2JL7eipi8MC7hz0nfpSwYLGYQTLcIxf7ELi6xRc9ZIKWHAX3xFCCMCToweW9C9Hyi4UQgqYZ/z+ng5SVltGq7709LWljpGkrAcDxhjSzVzDKo1MkbIla2u8Nr40WOhSQhNjR1gBJJADMAfpTZOyVvwIQSB8gbZxiDHpJWWt9bfomT/rCAxFoIWUnSb65NHpA7HKNYYyiafBNXBXScRWILcPcTq4JHFb4k7LCWbmX0oiZufGwZJmz7UutPbefiJl8cKFVcwsSSnW5nocsSCXlJIYLyxysR7EG4iRa8aZmCzIA5tFTOCsbOKy0CsEl+kXKmdCqjM1deGKh3RhNeOTX+Z2tyrvFWITU4uH1YWlj7iekmAFJp4S8oz1Clnav5SU4bam3cxbQgH+JOlDjaSspYzK4VjU15Y6WteKkqWsBwOsT78OcbLHig4YJVK2dG2N59RVg/sSKxhrgcXMGXZnD2sCpJivpbA+j1gDRuJnaxOXjLN2m/SQsp7xa9Ezf9YRGIpACym7YSBIWL7YtKaEExiB7a+WRNwIgjkaszSWEAL7p4TNhNiL1PXVutBaHVOkDIsMwdpsXLgccrJNgf5YMHGX4MbAtVi6lI7Yo6wAACAASURBVBfXJbFX8RgNVa7ggoZ80B7cOCbxOGJFwKVD7AgWstK3TnmfOB0IO7E5tdJTF2Xj4sXNE7snrc6vSOJggnsdgpX2K+d6j9trY8TGyRghS/uXkjJzzxL8z28XDS7MFvdlSxm147Gkry11tK4VJVLRgwFk4q3hyyQcQE1KpGzp2kr51n6SXwhJIFg+95k6vqSCWx5LNnG8myZlPfgxLwiHYZ9gvzDpIWU99bfomT/rCAxFoIWU3S1cY4GrC5fNlJj7h5M5V2AgtvBgDcEtOSW4WfgYORk4t40eLGVU4caChHxb0jvDQhNnSE6RMttg7xvi4dJ24aIi0/Rx4YdSLEPtwExtimkZPf3CKmVtrWkTWXm4knslDvYvlZHWYePI33EtYBXFTfipiUZYv6iP036t9NRF2VjscPMQbIy7EksTgvseVxP/RhfiT4FZXcRVok8lMYLE75YBuLR/MSkjphCyS4IBGxuB7ljk3tdgKWsto3Y8eK63ry11jCBlvRgw/sRRQnjoq0mJlC1dWyk/JmUcnLEko78cdEw4fGKFRneJwWRt3SQp68GPvYEkBOIycfHHWfitpKyn/hYd82cdgeEItJAyiMkTQ8bd3KZIPA7ELCZltinkJlvaMYuJ4hNMLFgmtvCwEbJZmkCcWHAsA4/NiFgOSBoyRcoeHjJFKRMXK3FY/PdJA1nhb1z5YFIiZWmb0j6xwHAynSJlI/plsVksvHxDdE5wtd1p7qGJ3984YflkTOhziZRhUYWg4L4hIQGsS8Lddpx6aw4FcRmmMy112fu4ftH1OLaFdrKZETd586SxVhexcfec6IvNBR4hwYU5sbR/RsogeegYFhpIAPE5SAsp6ymjRYV6+9pSx1JS1osBaxHB6FxtgdWKLGKTEilburZSfkzKqJPriSBk6C8HGQSdxPtgHgiubNkUKevF7z9CzCgW83jdpf0tpKy3/hYd82cdgeEItJAyTOK4uiA8x51pibkvWShI80bYoC14G6tI7i4zK5YJyUYNIYOYmUwttNxzhnWD6wywbJAdiokemSJlxLC9VxKB2Tnh/isWMQvI3ul7ylr7RcwULisyXInn2k0xApOm6MfjyJ1iXIHCyR2CfL9Cgy1RpMZ9HhfRU5e9D+ki0Jj4mwtE9/FBNOMA7lQ/iY/DRVQS7uYDE1y2zAtkaf/QdXTeDkTMgzgZp4aULSmjRc96+9pSRy8pW4oBAeoQYdYNrD5x+ECJlC1dW8ElJWV2tYsdHlhHOKQyz4j3xRq1CVK2FD/WWsgjCQvMk1hqSNnS+lt0zJ91BIYj0ELKmMxMZCY3WUVfnmgNAdkELqc39+NSIQAaiwfB0jk5Tsi4pJ5046tZaC12jewn4tKQuUtWcZ8RA8e9WJCuA0NQOTFm1MnGuduXx9b267QhCQPXJ6d1NofdEHSLeBDag2UpvgwyHUdOxFhVCYoufe0hvueO+79wO9dIT11WLlezgB8kDIKL3hP/hgUyjhWy562uWPdybbS72DgMcI0HsrR/1wvtwkqGuxK3JfF3JjWkbEkZNWNhz/T2taWOmrUiLs+eX4oBVmEu6+VwwSEjlhIpG7G2pqTMrnY5siTWVMJBuEYGwkg7kE2QsqX4WThEmnlJe2tI2dL6W3TMn3UEhiPQQsqoHLM4m8hUcLhZAXJXIWA9INAU1yObmt1xFneMjDzicbg2g40lvvagZqHFFfekcB2BWb/mSNkcsGsI9G/pl5HfNMB+rp8jfzcSiUuWxZRsNJPcOBL/AUlhE8ktyOgqZAidiC2wc23uqSsuk8+BYbFFJ8nEJHEFd1N8lUXaL/6N6yj3RQMOK5A2ssJw12JNRJb2jzvj+GIFOJKgwMW2sdSQsiVlzI1D/HtvX1vqqFkr4vLs+SUYkDhDAg2XAzPOcYgFdU1dibF0bU1JGfWZ1RRvBXrL/8cu1U2QsiX4WWYo7nwOlPF1SLWkbEn9LfrlzzoCG0GglZRh0eAkTnwUrhI2Kj41g2BVgHQRZI7liUv/uCsnFqxfEAbIEi5KnueSU3ufW9AJkqVdZEMStJ9bOHP3lPEOp0GICCfDOHNzm0lZT7+wRhJTQowdd3oxFtyZhSuFGCbcu2zSbCIQgx5rGtmHZJlx+sYyCnmmregIljHKZbxTKxnjWdowGT+y1jjlQywg/7FgyaQ/1EN2JHGLdk0GWYwkDfBpKe65M+mty97nXjHqIJYNq5/hl/sSgtXFu7hZyTx9S3RrPO51LkumzG8F61j8xYAl/WNTx0LDBc1ci5BKDSlbUkbrAtXT15Y6eklZLwZkC2K95XNjJDWRKZzKFClburbmSBnznKuHSPAg4QpPB/PWDrqbIGW9+LF/sN4zh/nMGuQqlRpLWW/9LbrlzzoCG0OglZTRECxlxKvgamJyk01JhgwnG8gYwukfyw4nnlSIR2Pi4ApCOFXibuF9+yQQG3r8/UIrwxYe3iG2zYR6KRcrC4JrFUuFbZzbQspG9otNj7gM+7QPY8QdcZAXyJIJJKZ0Z9yU4sXB6geF5Aji8xhDBEspLmq7py4ua2rDZOPid3SH+Jz0mhIscFip7JNeWOLoj32iK777izqX1GVthniCJ5KLdUn1ExLMxkyyCJhz4mfTtlhMMoOxWOQSMXr7RxvQdyyJceaxta2GlC0pY0pXSr+19rWljl5S1oMB109wUDxmaGDpkMPc4BnmBusXaychGiZL1tYcKaNcLKZ2LRFrcnxg2QQp68GPNjHXicFjvmAxIyY2lRpS1lN/i175s47ARhHoIWU0iM0FKwAncjZ1TjlsBLhriB0qfYjaOgOJwiqGNYSAfvugNFdhsInjusxJbImIf8cCxN02xDBhKeA+tNgCsS2kLO3z0n5xnxcbHxYtcIYY8KUFNgMSLXC1YMkp3WU2pXzE2TGGkBXIB/9mQcUCxDhyv1eJ7M1tmATrEndFbB/kxayp1h5O+2wwWNaIx0GPsUyRLUmSSXzh5NK6qJOvIoATArmB+E3pJ3FxHCq4DgGSiSsL4ggexPSQnRm7c9OyevpHGRbknGtbLSnrLaN3oWrpa0sdc+OelhWvLa0YWMZzS/t4FsuVfZPU3u1dW0ukDAsZ+srcxIoXu1Q3Rcpa8ePghX4yfwkNKH1MvZaUtdbfOm7+vCOwMQR6SdnGGuQFOwIrRMA+/cUXCnBhlsQ2xpzrfoXd8iYNQsBIGVYpDppzYgQ5R8rm3vXfHQFHYA8j4KRsDw+ud20IAnFQOqn6WLnmSFnrt1mHNNQL2TUEnJTtGvResSOwtxBwUra3xtN7Mx4Bu++Jy3iJeZlyO7a6zMa31kvcDQSclO0G6l6nI7AHEXBStgcH1bs0DAFiycjyJBaPTGLcklPipGwY9FtVkJOyrRoub6wjsF4EnJStd2y8ZbuDAEHHJC6QpWrZkqTqk9BwsJOy3RmUldfqpGzlA+TNcwS2BQEnZdsyUt7OnUKAKy+4I4873gjs5zNL/I9rDObELWVzCPnvjoAj4Ag4AkUEnJS5cjgCjoAj4Ag4Ao6AI7ACBJyUrWAQvAmOgCPgCDgCjoAj4Ag4KXMdcAQcAUfAEXAEHAFHYAUIOClbwSB4ExwBR8ARcAQcAUfAEXBS5jrgCDgCjoAj4Ag4Ao7AChBwUraCQfAmOAKOgCPgCDgCjoAj4KTMdcARcAQcAUfAEXAEHIEVIOCkbAWD4E1wBBwBR8ARcAQcAUfASZnrgCPgCDgCjoAj4Ag4AitAwEnZCgbBm+AIOAKOgCPgCDgCjoCTMtcBR8ARcAQcAUfAEXAEVoCAk7IVDII3wRFwBBwBR8ARcAQcgVZSZh9cvqmkFxTgu5Skd4XfPiPpXMlztR9tvoWk50jKlREX+QRJdym0Zar+EX3IVXugpB9I+qikp0j6bKH/S+rv6f8HJV1Y0lMl3XFC9Q8r6ceSjiHpZpKeHz17HEk3CB/sPrOkY0r6q6TvSHqzpEdJ+u1E2beW9MyZaXd8ST+NnqnVl1yxte9O6VptGWn9b5d0WUn3kfTIQp9PLunuki4j6UQBy69KelnACWyXCHhfXtLpJJ0wFAS2Hwlz68OFwqf6fEhJr5V0JUk8d21J/0jKObGkO0u6tKSTSTq0pB+FD7y/QdKzw/Ot9bx/oQ5bfWeV9I2wblxT0qkk0a/vBT1+jKRfTABf2z+KGLlmjloz5nTK2tyzvs2Vval5Srkt69PS9XBuXTiepJ+EzqZrmmHwYEkPkvSOsKba3+fKtudq1q0lOtM6P+N1oGUs6M/hJH1C0lkCt6DdObmfpIeGPYp5/MsehVvzO6NJ2ZEkfTEsxPR7J0jZSyRdPyz4kCHk2GFwe0hZSx/+JOmP0QCD59EkHSb87WBJLPqvj56ZW6Rr6o91qrb/bJ6vkPQ7SSeQ9OeCYl5L0isl/V4Si4k9B1ljkTl6eO9Xkn4eNvujhL/9X0nnCXXkin+gpIeEsn8TPXCoiDTsF1J2dUmMHYsRevJdSUcMmAPNxwOhinFqXUv+WxILF/I3Sf+MdJO/cei5Xag/LntqMX6eJBbMd0u6QiCS8bvoDwe2w4c//l0S/7M58TpJVwu/tdazVIetvtuEg8kZJf0l6PFRJfE/BEIGof5cBvCW/vH6iPk+oowW3bH6eta3lnrs2REkpHV9GqVLD5N0/0yn107KavaZ1vlpMLSOhb3H4ZE9+whh36T+WM4djB3ss5eU9IEeZVv7O6NJGZahO0jiRHuxHSJlnDKwNEDMsDAgV5HE4t9Dykb04fSSnhQsBd+UdOpIEeYW2Jr6Y72q7T/WCiwBkJ7UAhaX97ZwantG2LDj3x4v6Q+SXi7pa9EPbFQQDOrgJPPwguI/LZT5gHDascewpmBtQ/YDKcN6jCUVvJ4eFnUjX+cM+KIzr5F0jQWLCMSPQwKW6x8GixZYM/73DvVj3eS/Yyktxo+WdA9JnwyLYnwg4f0LhrkPycZyCgE3SzGWQBZS9OZjobLWepbqsNUHSfyZJMgZFk0IK2sha9ZzJZ0izJUzJYeu1v7RzRHzfUQZLWo0R5Km1reWeuzZufrsuTnvScv6NEqXtpWU1ewzrfNzxF7B2vRfklgPsZqxbiEcWDkksS6yrmBl3JMykpRdSBImYaxVnKTfs0OkDMsci+f5g3WBgeolZSP7gEJ9PmgNCwDWkLlFurb+WBlb+o+pHGXGTHy+jEZjQft+cOWco2ApKE0EXFK3DBYU3FY5wXWF24vn2PxM9hsp44R3EUkQYNyLqaDLkDakdRxqF6qbBNc0hAQSYotfrKPxhoObFbce7lXc4FhKU4FsoVdvknTlYJmbak9u0Z+rZ4kOx245Tt2fzjQOLJhTnNZxwT45eqa1f6Pm+xQp61kz5nSkhiSV1re5snO/19THe3OkbKru3Po0Qpe2kZTV6kzP/KwZ/7m9AuPKdSW9TxLhULhFseoz/qydHO44WO1JGUXKcMFAQE4TrCyYvT+0A6QMd8OvJR1C0rGijaKHlI3uAxsXJJUYHqw/JqUFtqV+K6u1/5jUIV2QxLNFpNHKu1eIf5qL48tNBlsw0QPKzom50y4XLBT2zH4iZXFfsYqlMYeGiWG1yVMh7mZOnneVRGxmqqO24dw4EDgOXFiLYgJn7xCXRZwWgsv0CxUrZrro19SzRIetPix9551o37Mk3SpsAFjPkJ7+8d6I+T6ijIrhKI5/7t3S+tZST0nfSmUsIWW59WmELm0bKWvZZ3rmZ834z+0VRw4GgVMGK/7Xg+eL+DH2FuJT96yMImXm1iCWBCvZRYMbY9MxZWzub5X0JUkEnpv0kLIRfYAc4i7CPYX7Eh/57YOLKl2A0gDMlvqtrJ7+43q8jqSce/IrknBN4NZhY2oRw/zLwXKZe5d4NuLPzhAsLvbMfiJlnAA5CeIGRlfSIHnDBNclsVevloR7eBNi5IP24P7PbZLEthEKgDuBjZgFMie8jwubhZOYzhqJF/3aeii3V4etPvqNjpfExgh9ZYyQnv7xXolQtcz3EWXUjEdu/ON4qZr1raWeufrSspaQstL6tFSXto2U9egdfWyZn3M6ULNXsIeSkARHIUyCeXhFSW+ZK3zbfx9BygCPASPom82W7DtOl5gep0hZLXZTVptHBCbNKZ/TvkkrKRvdBwKq2egwuabBiLkFtrV+62dP/7F0kHVHID/uSqyaCAH6uDX5N5Y9SEMqWCOJU2JzPm2wTkKyCOomuJNFu0TKThLidDA74xqKMwtrSFlOXyiDoGysc+DNAhuTnNhdVaNvLfrKGIPRtyW9M1ia4qzRUvYlevq4msaEZ4gHI2ayV+Jg/1IZaR2GG3/H1cHY4pb81EQjrF/Ud/bKxvbUQ9G9Omz1MW/uO9FGO1TyiIUe9PSP90fM9xFlVA7Jvx6bmzdT61tLPfbsXH1pmaU9oWd9WqpLmyRltVjWxk637jO985N294xF2l/z3PD3uVsDarFa/XNLSRkLFgqBlQoiRMwQUkPK2NAgBiVh4ybTrzQBSWEnOJz0dGKYyAYzaSFlI/sAngQk4laE3UNMWfyx5KULkFnKeuqnrN7+8y4uMzbOOLaLgPPbSiK77uaZQeEaDa52YFyIQ8KqhjsLawIZmhArxqFEyv4jxBphacGCGEsNKcvpi+mIlUXWKFbAFOslumYLU1oG+HNtiGUVcighFgyShpRImcVMQX5jvSjNA1xtd5qYJ3M/vTEclnLP0X7mWImUcaiAoBCWgH5g9S0JCQCcwgnGJQ6uRgzblnqs3B4dtvqIjbvnRANt/eIRkhY4SPT0j/dTQtUz30eUUTMec/OmZn1rqWeuvrSsqT1hyfq0RJc2ScpGrFtL9pne+blkLOIxZ+3COoZgMMAYwN6zp6WXlBEk/MIQNE6wJFctYPI3qSFlJWW2MuZM1QSMQwLxL2OFiS0kNaRsk33g/i42MILqsRySiMDdX/EivaR+yuntP+9Cugi0J3D5AoFYYOVhg44TJmwsrC4wJlMP12eaeXdDSS+aIGVk+bERvjTcdRZPrBpSVtIXiAX31JHRiRAE+t4E6yW6NhWEjGWQkzb6j9WROcG4IiVSRtwUbv40K3c3Fhoj4i+WdKOoAXGfCcrFjUD2JFm1ZNfmhMUfQk9WI7E6NdJTj5XbqsPx3OPuPbK8SsJdfGCCyxb9Qnr6F9e5ZL4bTkvKqBkPe2Yu8H5qfWupp7Y+e660Jyxdn5bo0iZJ2Yh1a4nO9MzPpWNhY02SzRPDwZ+9icScx4bDUY+Obc07vaTseuGUjxUL0oHbMr7EbSdIGad7MjNyVzDUkLKd6ANWDpSJSzzTCzOX1I+C9fafd3E3QmYhYQR6QxqJG0pj89JFcyq+iUtS2bRLljJzo6WZl9SxhJRZG8mkI3AekzcWm3hDHLG4TZXBXV9c90HWHllpSImU4fblWghcQFh5dytolblPJiXtwUIaX+qbbspYNkncwSWBxYjFMZU4G4/7v7CkzklPPVZmqw7H+hCPU66Ndhcb5B6Sj/T0L65zyXw3nJaUMTcW8e9zpMyeza1vLfWk60vvPLX29q5PS3Rp7aRsic70zM+lY4FOYGnHYICV+uJhjWT/wAvF3Yhkre9Z6SVlxBWxCeOjxl2E2yiWTZMyAqAJhCaeiKyo1A1aQ8p2og8QFAhrvJGZ0i6pf0n/bZzYWO8W3KtktBBMnl4BYM/iGmZzws1EVloqLGq4rdjgc6QMVykuAtxAEBG76drKGUHKjPTFfajdXGpuxp7aMHAvktgBMYSEI1M3+hODSfZfGmC/kwuNEUlcJOBPFvPUJslch6SQGZUj1qwlkHr0Hdy5NHlOcuMzV09cZosO814cu4QrJPdFA9YTSBtZanGSTk//4jqXzPcRa8bcWMS/186b3PrWUs+UvuXKKc3TpesTdfXq0tpJ2Qi9i/s4Nz+XjgXrC3sF8zCu1zwM7PnsV+Z56tG3Vb/TS8oAHisVN9VfNdPDTZIyAss5hfPZGFxmZHylUkPKNtkH3DeQVosFiu9EsgWvt/6l/TesuI+JKwyMTHEqwQWXu0HeFizix/DxYzVB0B/u28I1aVcMpKQMwkYgPAHjfJ6HRSKVJaQM9xJuUSxkuFex+mEBijfE3hP4XBn0/xKBXPFZkfgi1ilSBlZcl0I8Gnd68dkQCB3tt3FgDkG+IQY91jSyaMnO5RJXxhnLHO3F6oVljHJxv6ZWsqk+01eynYmL4jCGZSIWTrH0h3pIuiC0wa7JIHsKHeDTUlxcuaSeHh2O6+O/cbNywCCby+48whWNC5658a1gHYu/fNHav7jO3vk+qozMtCv+aY6UTa1vLfXYs3P12XMlUrZkfVqqS2snZSP0Lu3j1DqwdCzsCzUcXDk42f2ejBPGH4wHXE6PkaCUud6jg6t5p5eU0QE2b07FccaZdWxTpAw3IApCTANS2qw45fIMQYEEYBOQTqxUujAv7QOsnfJN2OSoFzcP/40QHA9BSxegHgxH9D9WPjZsNhokF+tlz0LWIA123xqWLiwsWL0gXbiw6SOxZjEpY/MlxoCYP2LQsJgRS5VKDSlLsaYM3K/HDUkP/Dv9UsDSxT7Wl7R+MhKpm5MdQr9ZRIzUzn37EtzB3D7tQyappX6b7lAuJIZPMLVKHKx+UBgvPq3C3ECYGxDZ+H6yVEdzGw4HHnCFyDC2fFEiFixwXLhKIgSCntAfXA8I2ch299fU+MzVY3XW6nA8lpBgDnQnDZijzxx2GE+ENY2klVwiRkv/4jr576XrzZIyWvTHxqVnfWupp0bf4vJKpKx3fUrb2qNLpWB8dD5eL3MEAp1j/djkty+X6EzP/FwyFha3ieeLvcKSpmycONhx/yH7DvHa3OG452QJKbMAwhwomyJllrnWOhB8XoiNP10kl/Yh1w6+pQdZJFuEYHoyMGOJXSit9Y/of9wWbpO3e18Ys6lviXH3FJs41hc2M3QHsktsG8STPmN9YCHHWoWw2FAu5mjcisSg5KSGlJWwZkPlVMXdU6XrR0ZYytL6WWSxHGKVw2JMTFlsVZkjZZQHpmzyYEqGI4s0+gOu6A8uesan50SIBZEsKMgf48W/IX1YgPjaBgS6RPbmyCx6S9zVgYG82NcHDCOsdFiJOVGTIICuoBvoAS5wsInnYml85uqhjBYdtn4RTkCMJ9dcQP5wlbCJggfJQ2Rnxu7cdOxr+7eJ9aZ1zWhdK9M2p+/PrW9L6lsyT3vWp7StPbrU09/0nU2Tsl6d6V0HesYi/u5lyQMGbnhm2FOx/O/J71+2krIRCrikDCMl6dUHpTKNHMakbEn9u/3u6P7znVKsWdzsTjyYiyOwbQi06LBtMljKLFt32/rr7d0cAi26tLlWeMn7GgEnZds1/CNJWRy4TEwW1gEXR2CbEGjV4bmT/zb13ds6FoFWXRpbu5fmCAQEnJRtlyqMJGXXDvdrcYkpMV9T7prtQslbu18QaNVhJ2X7RTPa+9mqS+01+BuOQAUCTsoqQFrRI6NIGbETZMcRw5QGx6+ou94UR6CIQI8OOylzhcoh0KNLjqQjsBEEnJRtBNaNFbqElPF5IwK+yWCxLDOuqiAQPE473ljjvWBHYCECBEQv0WEnZQsHYA+9vlSX9hAU3pU1IbBtpGxN2G1bW7h+4YBwNxaB/WSG8r89/y2xbRsob28RgaU67KTMlcsQWKpLjqQjsBEEnJRtBFYv1BFwBBwBR8ARcAQcgTYEnJS14eVPOwKOgCPgCDgCjoAjsBEEnJRtBFYv1BFwBBwBR8ARcAQcgTYEnJS14eVPOwKOgCPgCDgCjoAjsBEEnJRtBFYv1BFwBBwBR8ARcAQcgTYEnJS14eVPOwKOgCPgCDgCjoAjsBEEnJRtBFYv1BFwBBwBR8ARcAQcgTYElpCyC0p6kaQbSfpIW7X+tCPgCEQIXFrS0yVdR9JnHBlHwBFwBByB/YlALyk7m6QPS/q0pEtK+vv+hM977QgMQeCwkj4m6WSSzi3pW4VSDynprpKuIen0knjv+5K+JOmpkt4zpDVeiCPgCDgCjsCuINBDyg4fTvN87uSMkr67Ky33Sh2BvYUAc+mzYW5duHDQebik+xS6/U9JNwnW672FjPfGEXAEHIF9gkAPKXuIpAdKeryku+0TnLybjsBOIPAMSbeRdAdJT8tUeLvw91uED8qfT9KbJB0hPPu1YEHbibZ6HY6AI+AIOAKDEWglZUcPlrGjSMKF+fnB7fHiHIH9jMB5JX1c0o8lnVLSXxIwmK/HkPSr6O9vkXT58G/+fqz9DKD33RFwBByBbUaglZTdXdJjJP1S0rEnOn4cSTcIH8A+s6RjSvqrpO9IerOkR0n6bfT+ByXhsiEu5o4T5RJDw4bFxnQzSc9Pnn2CpLsU3ieA+lzJb/aB4ptKekHhvUtJelf4LVeGvXZiSXeWdJkQG3QYST+VRN+wenwiU/6tw4Z6OkknDL/zDokTzwlxeyU4pj6uTOzRayVdSRLPXVvSP6KCrK0EmBPHdGhJP5LEh8rfIOnZ0bOt9bx/wVhaXWeV9I0wlteUdCpJ9Ol7QX/QwV/MTLzaPo7QgRFl0J1DSPqNJA49Of1Ou8x8+LakE4Qf0LWLbvOC5G13BBwBR2A/I9BKyj4q6fyS3i2JDT0nbBQ/kYRVDeH0/vNAOthsEDb/80j6Xfg3pOEV4d9sMH8ulH0tSa+U9HtJx8889xJJ1w/l/yCUAXk8S4jVaSVlR5L0xUBcKK5EyiAOL5REvB1Cf/8m6XiBTPA3iCjxQMT+mPy3JAgIwvP8BpkzgZjhsjo4g8cUWXqeJIgm43SFQIitCDCEgFpbSdLgf1bv6yRdLaqvtZ4lY2l14cKDnBNnhbUIPI8a/kfTIGSXlfS5CT2p7eMcoarRgRFlWFcg5BeQ9NYwdoUu/uvP95D06OiBq0p6/dQL/psj4Ag4Ao7AehFoIWVYu9gcOc0/V9ItJ7pFvNkfQtwLcS4xIYA4YZm5nyQClxH+jRUElxJbowAACzJJREFUojVlIXhbsL4RewNZSeUdwVIFMXtZ+PEqkiAaPZayp4T4Hqw/FyuUwdUg/H6oQMyItyMjDoGEgtMjQh/vHciZtfvqko4WLHE/DNYsLFdgwLPgApnjv1MpkSU2aTbrT4bM2D9GL8ZtxWJJfCDB5ciJwvOMF5mAJq31LBlLqwuS+LMQX/X2QFjRVcYA3TtF0JczSYr7R5tb+zhHqGp0YEQZhvdLJV0vEGkswn/KjD1/wk1JlqYddBjPKxae9T87Ao6AI+AIbAECLaTsElHK/SMnssDmuo1rDKKSWtseJOnBwc1HAHMqWNAgO7ixzlGwkmDVYqPGmkdsDtJLyi4UXI9Y3LA6cd1AjtjhlsTqh6XvuoXO8z7WK6w+kC4Ix5yQSYd7FgsaJATSFkuOLJl7+avBhRjHHvEuZMuCw6+cWO1K7empp3csrS7awtUQXLmSClgwzgS34y5+cvJAax+nCFWtDowow7oRu+AZq5zbm2ch6pB9hAzoc0r69ZxS+e+OgCPgCDgC60WghZRBOMz6BHnCytIjZI7hliNJgGQBE1x9kC4sLbkkgntJggyWXIi4t9iUsORhRTBC0kPKDhfad5pgmcNa8aFM3fz+9dAB7o2KrYIxNuBMjBTB29wzxcZbI7h5T114JyVLNw4kDhKJtSglccRl0QYEl+kXahoQYtKw6D1M0v0lzdVDsb1jaX3CykfQe0meJelWkj4QrGf2XE8fS4SqVgeoe0QZ1geIlllG0V1i/HJiVmGsimDll85WKrQ/5gg4Ao7AWhHoJWVYQv5PZ6eMJH05WLXiYl4ebjXPuSe/EtL9iTdiU07lciEOh4s0SS4w6SFl5gIkLgkrF8HTuChTQnjDcC8Uli+IyJRARCGkr5ZEXFeNGPmADOOSjSUmZVgFcdESJE7ChBHF+Hnex3U8l6SRtqu1Hnu/ZyytLvrNOJfEDgjEJOL+NenpY4lQ1eoAdY8ow/qAu/qe4R9TMWJc3gz5nsOqRs/8GUfAEXAEHIEVINBCyi4u6b2hzZzm7zvRfixVWFcgCKcNlitiXwguJxEAa1aOlLHJsNkQyI+70uJpcA/ixuHfxJ0Rr5aKWRiwQmGNMmklZSQDQHKInztDyBIllul9GVLGPW2PDa5UXKpTYi49LG4XiR6Mg/1L75P9SVZnLEYE+A03G7ji7vpUoRAweZwk6jt7g+611mNF94yl1TWnX0aSqQvLqiVC9PQxR6hadIA2jCjDcHticMvybzAkuSYnuG1JhuB2/9c0jKc/6gg4Ao6AI7BSBFpIGUHHZL1BqLD64D7KCRsFbkZifoiHwsKFSw2rBlmVxFSRuZkjZZRH4DmkgbgzgroRvgt42xCXdfNMpcSZcd0G1yBQNvFqJi2kjA0eaxiWtth1VCJlxDSxidYQHVy+ELOUlL0xkL8clmBOFusUKWMsICm4UsHp9oVxsUw9MhbnCGRchBGO2nrid1vH0uriyguzFuW6Y+PBbyRY2Ge+evqYEqpWHaANI8qwfpqFEaJJcg0HlJxwaIHcc4Dwr2qsdIH1ZjkCjoAj0IJACymjXGJ42AiIZzkgUxH3YhEDw51YxMXghkyz48zlVyJlkC7IGAHbXA1g931BTuIA/rh6q5e7tk6S3MlVQ8oIqudKCyNOadB+iZRhpcAdiVXtuDPAm/uSDZwrNGrEyOiLw4ffc2SJWC+SJ7hKgQxKMlrJbE3Fkg1qXK1L6onfbR1LIzckOJCBWhLuwAMT3LUQV5OePlqdvTpA3SPKsD7YtTNYpfmurIsj4Ag4Ao7APkGglZTx+ReuCCiRENucpuKmuKsL4lAiZbg4IVeQMILcyaYkXiqNFYuHCEsSl7zG12zY7zWkjCsIKB8rGZfa4rYk9sqkRMogQVzlgfWQdtKnkhBkTyA61hxcnnPC2JBFifsXK+EzkxfSQH8uoMUKh+s4Vwd3tdkXGLj/CwtmjbTWE5fZOpZWF9mVtLckdg9bSlx6+mh19uoAbRxRBuVg8YVoHjm4JrlM2cURcAQcAUdgnyDQSsrYLHAT4lbJZfDhNuR0X3JvsknjPoNolEgZ0ENaiNcibo1MTALjc9cf8CwXnRJTg2sV0pO6e2pIGfFvkEViia4TLqiNVaBEynjG+jxFRM2yU7reIqdu9p1D4udw+abXHeSuqqD9EBXGKXb/Uj5jDfGEcLZY61rrSfvSMpZWF2UQj0h8YSqMMaSN7EhctVgTTXr6aHUu0YERZdAHYgKxEJM5fPJC7CTPHTFkQnNNDQkoJD6kFul9soR5Nx0BR8AR2DsItJIyek6sDxliBI1zL1YstgETP8ZFllhujBDg9uQ9u+pgipRxFxWWJSNwxA0RQ4MVIRaSB7D48Iki3KJkF6ZSQ8ogVljauA2djLdUpkgZFiosbMTQ4QKFSPIpKAQSihsOrAjEf6ikB4TfuEKDjFEu/aSv3ObPeFAeljEIBxa4nJWMInJkib+zUXMbPLFREEzIogm3+/MBa+ohdokYN7smgyxGEgYgA1hDTXrqifGrHcu4T/w3blbiFvm2o8WMEfj+onBvGxenYhlLv/7Q2kfr3xIdGFEGfTZ3NQcE4jJLYgkm9jvzEB1zcQQcAUfAEdhiBHpIGTFeZEISWE5APN/eM4E4ceEnGZIIn1vC0kMAPgQF1yAbDrFmU6SMdyErbLAIt5xjbYqF70YST4XVDsHlmRMsKjyDlQq3K0kHxKYhsWUGwocViW9PpjJFyngW6yBxaLgOIVfUwbc+6TdkDGHDvVNEMOJg9YMCTnzSh/YitJe72Up3mpXIEu9CRPkdMkO8HTGAJljgyNzDVYYwPpA/rC9IevdXbz0xhnNjac9aXZBXSPZJgwUIPYKAW9weY0RCB5a/nLT0cYQOjCiD+cTdcbisObigPyVJSRn/5isaLo6AI+AIOAJbjEAPKaO7kBeyvnAjkfkXf5uRb01CJrACsalSBySFuC9O/5AnrCC4G4nDKsnlg5WE3yEwkIVY7Pb6VviJAcMdiMSbqQV658qbI2W8A2HAsoOlDWsTJBTygAuOeLDUFUeAOpmqEE9w4t+4oLAA8fUAiOtUVt0UWaI99IfYqwMDgYmvVsBKB0HEqkZcHGPEmJAtieuZTxuZLKnHypgby7QuYuJIXuCKCwgmLkuII3iQSEJ25tzt9bV9HKEDS8vAqsnHxGkzLszSJcSGk7svW2e9P+8IOAKOwBYg0EvK6BqZkViwbhS5KUd22ZIKuNWeGLRUjJTxgXLcdHNixComZXPv+O9jEJgby5SUxW7eMS1YdyncQYfLGGtw6Z65dffAW+cIOAKOgCOwGIElpGxx5RMFxAHbxLBhGXFStknEN1d2zVimpMw+6bS5VnnJjoAj4Ag4Ao7AyhBYKym7dojR4gZ/7h3LuarcUrYyZSo0p2YsnZRtx1h6Kx0BR8ARcAQ2iMAaSRnxR2QGEthNpiKurJw4KdugYgwqunYsnZQNAtyLcQQcAUfAEdheBNZCysgOJNidaxksw+6dIQg+TiKIkXZStk696xlLJ2XrHEtvlSPgCDgCjsAOIrAWUkbCAJ9t4roNAvv5zBL/41oIl+1CYMlYzmV6bhcS3lpHwBFwBBwBR6ABgbWQsoYm+6OOgCPgCDgCjoAj4AjsPQSclO29MfUeOQKOgCPgCDgCjsAWIuCkbAsHzZvsCDgCjoAj4Ag4AnsPASdle29MvUeOgCPgCDgCjoAjsIUIOCnbwkHzJjsCjoAj4Ag4Ao7A3kPASdneG1PvkSPgCDgCjoAj4AhsIQJOyrZw0LzJjoAj4Ag4Ao6AI7D3EHBStvfG1HvkCDgCjoAj4Ag4AluIwP8DTkbO0r6jDQkAAAAASUVORK5CYII="/>
          <p:cNvSpPr>
            <a:spLocks noChangeAspect="1" noChangeArrowheads="1"/>
          </p:cNvSpPr>
          <p:nvPr/>
        </p:nvSpPr>
        <p:spPr bwMode="auto">
          <a:xfrm>
            <a:off x="2167255" y="1264602"/>
            <a:ext cx="5838825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6140" y="2956633"/>
            <a:ext cx="72928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buClr>
                <a:schemeClr val="accent1"/>
              </a:buClr>
              <a:buSzPts val="1050"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Вопросы для опроса / интервью:</a:t>
            </a:r>
          </a:p>
          <a:p>
            <a:pPr marL="114300">
              <a:buClr>
                <a:schemeClr val="accent1"/>
              </a:buClr>
              <a:buSzPts val="1050"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1. Сколько раз вы посещали экскурсии по городу Тюмень?</a:t>
            </a:r>
          </a:p>
          <a:p>
            <a:pPr marL="114300">
              <a:buClr>
                <a:schemeClr val="accent1"/>
              </a:buClr>
              <a:buSzPts val="1050"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2. Что вы предпочитаете: индивидуальные или групповые экскурсии?</a:t>
            </a:r>
          </a:p>
          <a:p>
            <a:pPr marL="114300">
              <a:buClr>
                <a:schemeClr val="accent1"/>
              </a:buClr>
              <a:buSzPts val="1050"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3. Оцените от 1 до 10 качество и удобство этих экскурсий.</a:t>
            </a:r>
          </a:p>
          <a:p>
            <a:pPr marL="114300">
              <a:buClr>
                <a:schemeClr val="accent1"/>
              </a:buClr>
              <a:buSzPts val="1050"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4. Какие экскурсии вы посещали?</a:t>
            </a:r>
          </a:p>
          <a:p>
            <a:pPr marL="114300">
              <a:buClr>
                <a:schemeClr val="accent1"/>
              </a:buClr>
              <a:buSzPts val="1050"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5. Какой тип экскурсии вы предпочитаете: обычные экскурсии с гидом или индивидуальные экскурсии в наушниках (</a:t>
            </a:r>
            <a:r>
              <a:rPr lang="ru-RU" sz="1600" dirty="0" err="1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аудиоэкскурсии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)?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Google Shape;2084;p91"/>
          <p:cNvSpPr txBox="1">
            <a:spLocks noGrp="1"/>
          </p:cNvSpPr>
          <p:nvPr>
            <p:ph type="title"/>
          </p:nvPr>
        </p:nvSpPr>
        <p:spPr>
          <a:xfrm>
            <a:off x="257292" y="204592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ОПРОС</a:t>
            </a:r>
            <a:endParaRPr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" name="AutoShape 2" descr="data:image/png;base64,iVBORw0KGgoAAAANSUhEUgAAAmUAAAGKCAYAAABNdTbtAAAAAXNSR0IArs4c6QAAIABJREFUeF7snQO0LUuWtWeXbdu2bdu2XfWXje6ybb5yVZdt27ZtW//4XseqjhediMzIve/eZ881xhvvnnMyAzM0Yyn/QxYjYASMgBEwAkbACBiBfY7Af+zzFrgBRsAIGAEjYASMgBEwAjIp8yQwAkbACBgBI2AEjMAGIGBStgGD4CYYASNgBIyAETACRsCkzHPACBgBI2AEjIARMAIbgIBJ2QYMgptgBIyAETACRsAIGAGTMs8BI2AEjIARMAJGwAhsAAImZRswCG6CETACRsAIGAEjYARMyjwHjIARMAJGwAgYASOwAQhMJWVPlHTrjnb/U9KfJP1a0jclfVjSyyV9bAP66CYYASNgBIYQOLWkz2cPvEvShQyZETACRmDdCCxFyvra/WJJN5L053V3zPUZASNgBCoReIqkW2TPXlnSKyvf9WNGwAgYgcUQWDUpo6GPl3T7xVrsgoyAETACyyFw+KThjxJ/KOl4kv6xXBUuyQgYASNQh0ArKXuVpJdJ+38Z4EiSziDpmpIOnVX/R0lHlcT/LUbACBiBTULgDpIekzXoXpIevEkNdFuMgBHYHQRaSdmDJN27gOvSkl5f/O50kj7XAeuxJN1G0kUlnSiRuR9J+qKk/ZIJ4W8d731f0rEnDtMDJN2/eCcvh42YDfmsku4h6dySuEV/V9Ir0kb9u4E65/YlijxO8te7SMLiMJJ+JukHkt4pCVPwZ7P6SwxOKOnbFZicphiLr0g6RcV7NY+cQNK3ah6UdF1JL+h4FryPW1nGFSW9unj2nJJumcaPMTlET1k/kXSMynrGHmsZ+yXm8jbPY7Bl3lw1+XHh33UUSQeR9AtJn0kXP/aDv48NxMS/s/99TdKJs/eOltbdxKL2f7wcy679lX59VNIZiwq4zL5k4vq+gCT830I+IOk86YcbSHrOjE5ctmP/ZnxuJ4m96fhpTf00+Q4/W9KbRvbouXvr2NrAj/nHkj6d9sf/lvSvgT2eP9Xuk3kxNXvtgSVdTdJ1JJ05KSl+m84yTOFPtRvPjNm4g6+sgpQdVNJfkvYsID19QSj4PYfy0wcOTZ4hUOAqiRgNLZKaoRsjZR+R9Ii0MbJxlgJ5OZ8kNqNSWvpCWTeRRBDFwQc68iVJp5q4aXcVt0pSdsFEIGvGo4+U/UHSoWoKkFSSsodIunvlu0uRstaxHzt4urpTzuW8jG2bxxeX9AZJHGpDApG5hKRfVY5vzWOXlPTG7MHnS7pezYs9z9SQMuYn87SUTSVlN5b0ZEkHG8DlpZKun/b9eGyJOTl1bTCWly/Iew2hGhvysTKwBEG8ghB3lfcNSZeS9NXsj5y/z83mHOfPXcca47/vbQRWQcpOJgkCE0Jk5hEk5VqmK0jC9FkjRHNC6n6fPTx1sfLqGCmjnWjlhojR6yRdrmh0a1+4XbGpjQmLlUXbtenxu9ob4CpJGUEdzxrrSPp7Fyk75EQzd07KunD8pSQ0rwhE++RZ25YgZa1jT3OWmMt5Gds2j1lvrHG0jWOCtvhaYw9N+DuHOMQs5OxJizWhiAM8OkbK2BvR/HVpbzeRlLG+yoAHLtzs5Wgzc+GCffOe/WnunCzxhNCE5QQSj3UBi0IuaMnRSoWMEaqasR4qg33lQ5LOUlEQ5eDigwYY6brEsj9/oaIsP7JHEViSlGHqO62kR0k6W4YXqTE4MEPYhDGz5aajT0h6nCQOSkydmA/xUQt5QlKf9y20k0j6TjFGmFbzW8cYKYvXn5cIIxGjRGRx8OZyJkmfSr9o7QubM+Y6blohX5f0cEnfS0SL2xc3LEyM4NOHwSaQsv8qzNmYVzCpIC8s5kEXKaMPHNAh4IBJOQSNysWyn3NS9o4ijQHzkPHnQEDYwME0pJWUtY593zjOmctdxG5b5jE44NfFHvGipGnFpIi2FJPZf2ZjhvkSMvCb7Hdz/wnO1BOCVj7ft+aUO0TK2GvfnbTtXWUvTcqor9Q+PkzSHbPK79fhP0eAAyZANGPsqfk+Hc8zDpAQ3DoIikB4h/0/CEXrnKTMMULFGmRfIVo2pDxvxsqoGeehMm6bgtmiHHynHyiJMw2XHDDLMXxaFulL2hX2rVxMympGZA8/00rKxqDBNww/hNBW8PzVO3wnTllows6fNrAoH9v80TObfM1Ce6iku2UNrCFlHGT4YoQcKJlQIWIh4R+xRF+ukXwhomw0O5goc/LF3zAJl751NRh0jc8qNWWl5oEDNG6F+Msw9iFdpAw/vvdnz3BYQ9ZD3iwJc1dITspKPI4sCTxDliZlS8xj2lYzjmNzuSxjm+Zx1xzNf4d25KTZL/AZJA9iq+Dcz/wKwfyG31qLDJEyNDiYAUPI6YgFIWRpUtbVj0dKulP2h/skAtH1LD5+BHGFvFcS+3IupSYNAg0JQVrnZFcZXRdP8mbi+hGCnyp7S0jN+urqf/67oTLwlWZPDbmZpGdkPzNfP5j9zGWffRE3Dc5f5hx+aAgXyTuPNcZ/39sIrJKUvSXlKCPEPBc2JjaoELQhOXmK3+NDlTug409CmUjNQhs7yLrKwZTBwZ/L/5P06OwX/D1MHq19Kd8vNYJDs68Gg673V0XKmEsQsCOmSktNVA0pK0kqBwPOuyFDpIwLAOQ+hFt7nhB0aVLWOvbRzppxHJvLZRnbNI/HdljWfK4dzfeBsXf7/k50OKQofEe59OHgj2muRfpIGXMPDdLhUuEcyGitci3gppEy9iKCsELu2eELB6nMffwI8CJQAGmdk11l5KQMTSpWFQIN8nV/pcI1pmZ9jY15XxlYc+LSSRloGcEkd7Xh9+XFgsC2t49V6r/vJgKrJGUgyq2A2ygq2xAiddhYQ/puqKihcfIPwV8Bv4WxxRrPjx1kXeVAAnN/OJ4pnYGJgMTHDWntS6lZwierNmKqzxcJjRo+H5iI8XVAa5J/WWFVpAzsINIhr01Ot/FzDSnDVInqPwRzUt72IVJGP3Mn7U9KulWKzOKwXZqUtY599LHm0Biby2UZ2zSPwYHoPjSPaBWIhESTAHHCPFU6mHcRzmzKVP0TtwQSxobgeA/paJV8HFiH0XZ8US+TFc6eiBY+v+yNkbKatuXRl13PT9GU4SqA28QUYb85V3qhdU5STN8e19UmiC57B2sll6Ey/ioJQk7EONix9+YR7n1rtA8TzL3M5VLYC4Os8rdSmzYFYz+7xxFoJWWoisOxm5sL/gWoYjFDhZS+BqjBz5v9vS97NgskNyXm+YOWOMi6Fj0+AGVKh9KUis9XmFNa+4KpLsdqSibxKRsWGxV+esiqSFlpRqC+fIOsIWX4h+SO3Pja/TybK0OkjBQDRB5i6q2RVp+y1rHv2/C7TDRTSdk2zWPS1LC2uyKeu8ZxCVKGBpXUGyHsW7m/Yc386XomX5NoUCCXkC185UIwvbLm75uZ+vjbppGy941EE3b1Hz+qcHgv96epc7Jrf+4bF1JjQHA5i8r9e8o+yVnFXCyjY2vLKCPko70EqGAFCMFEianSYgT+DwKtpKwrTxnOpdw6iGQK4YZ2l/QD0Tz4IoRAvNBylFJqynCoDN+BVZGyrnxqZd613CG4tS9vTTnaou9T/FpKDMjVg0aIaCQO9jKtBCagt62QlKGOv3A2iHlABL+uIWWYeCLtB2QsD4CgjCFSFgcb/hx58uK+Zd9KylrHPtq1xFwuy9iWeQwBh4jnwhzADAZJQuOLDxT9CWklZaVzNVHgmLyWkHwcuLyh+cOsHvMYzQyXB36H+TIPRNo0UlZqgtGCla4oJWakfQhXlNY5SdllGZwr8ck+Ll9ovyF7IWjLCBjJ05z07ZO8c9j0fhkNi7aP/vat0b65QtAWedxKsaZsidW1I2WsgpQBXelvwwEWETKlg22fc2PpU4b6H5V612Kdo13oKocFDRnMhY2TDTQkT4vR2pfS5MZtL3fEHZqGQ4c5hIzbWZ6+gzBxfPlWoSkj2SvmUkwySNfmNEbK8OkhEWTMSaKSCBLJZYyU8Sym8TyZJe3ioGfjzUljKylrHfu+DX/OXC7nwrbM4/JSwpy9dpEAlIjF3MG8lZSVZJo5QXLmJSQfB7S2EDP6E4ITfPiRlabEMVLWNS+Gksd29WeK+bL8HuhU7U7rnKzd50tiTx7JY2ZR12OXHojZa1J6isCszBfWVwYELE/Y3edTRpQv0b4hcUFeYs65jD2GwCpIGZoa/HnyiCluwxFhwiaYOzly+8IHJs9jRhoI1Och3DCJvsQ5t3axjpl8usrhMEczFlmhuY3Rlzy6Js8X1tqX0uRHBn80RbnJjnbiW0MbMA/UHuZlzjAiqfDbWQUpI1gjNKG0D98OIrtyGSNlkFEOjRDSa2DiyWWMlOHDw2FILiAkQvfJDbW0T1nr2NeOI8+NzeXy0NiWeVwGZ5RO2qTZ4dDLoxRbSBlmyjx1DvXnZsxiuk3+sTRfEgEcQpQemd4jinrTSVmZ9w+s0H73BUNwluTZ9FvnZO0+j1a8dKzPCewYKaMe0oTk5kTMoCT0rlmjaHTZW0LGoi85yzBrD30dZvLE8wt7B4FWUobWKJILoolAY8KNj0WRS+6kjzYFLRiJFEMgPiwKUmcQNceBnicnxL8MklGzSOKZsYOsa9HzO1Tf+ICwaHAUz1MwkPOKSJ/IytzaF/LXoFXK/aAINOCmxuFBJCOffeK2jZklj4Ya2mx4j88P8QWCkLj9LU3KSPoJHmEyZNPB2TVPg0Ib+kgZ2gM2VXyL8kSQpZM/ZYyRspIc5jfepUlZ69gvOZe7fF62YR5jjgrHcPBAU3ZTSfgIQZaIACzTMLSQsvKLD1yK8jQVrTt7n+8RGhT6yVcJQjadlHHBQdOXf/IMH1j2Zlwl6BMaKbRFmIRxScmj5VvnZNf+XGoLcZXBB4x0RyEQQ6Iiay/wmJa5xECYQ7gMcimsWaNoPvMLKCZU3sXNhfby9zwxcpmupnXO+f09hkArKauBA5KBHwUbbQj+ZizwGudeNGm8n3/eqOb2M5eUDfWJT2LcsHigtS+1nwZ60ggpy33KiGDL/SQgk9xy0RgtSco40PCDy/3XqKvrFsgzOfkkySJaA7QhpdCX8tuAPDNEyjDlYPIMEyoaFg526kGWJmWU2Tr2lLHEXK51RA6cN2Uec5iW2lAO1TxykVxzeSLpuaSM9YAmOog/85S5V2pZava0vmf6xqHLLWHTSRl9JHUDhGXsE1g8iwYt33OWmJND/mCcHVz+cm0k7cjTcnStr9gn+RumS8yKeYQvc489Mv8c0tAapQwiNruiLst5wvwjcj8urJy/kLTIq5b7XrfMQ7+7xQismpRxW8AkwaQuhQWPRqr8XEf+HLZ4/KK+XLy8xEFWLlg2FRKV9n17DMdPDoSubOItfWFzIdVHSfZKvB4v6fbZL2s3PUx4vBcagSVJGYc7pGxJ4QaOafA9HYX2kTLMWxDOyC7Oq+XhvQpSFgfX3Hm8ClK2TfOYccPcnGvN82H/ePpQORe7ODjnkjLWFzmtQqbkBKyd311rki9UoP2Py0GUtQ2kjLbiywtxyIlxFx444POZtJAci7lzsnaPizohXKTxyLX0U8qAkGHVKdMSjZ03zF+sRn3zONY5aTFoY4gz+teurB16bmlShuoWzRa+T/gw4UAZn7npghVCRvQlQQCoeln4JCPkgOUTHhz6XT4MY4uEuuZoyjD7YfLj8y6EdkOYUOHzoWJITa7tK/szty9RDt9B4+O/mDkwa6JVIocOhBQTMY764Nu16eVtgdSgqeIwgNhA+HJSu2mkLHyG0KSRqoB8UZEkuMS4j5RBijCbh/At0TwEnd+vipRRdsvYLzGXyzK2aR6z5jFhc/lijCAvrDkCbtAwYQ7P83zNJWVkVScaMqQrl1vr1t9FAAhWKT+lQz3bQspoKxpFfKzAHoLJ/EKjiYmQiEvSw+A3jN9c3/40Z06OESr2Y4KD4rzARYJLaC5DZfAseyXzjYAS9kr+XUrNGmX/wsWG3JpgRKJg9m9cdXAlIXAi37+pw6SsdcXtwfenkrK9BkG52FBBl9/Q3Gt9XrI/paasZj5BOPObbFdalSXbuAtleR7vwihvVx89J8fHy59ZGsdo556oOUT3Mig1N6C93P/WvpmUtSK4zPuex8vg6FKWQ8BzcjksXdIOIWBSJh07G++uXEA7NB0md9WkbDJkK3nBB+BKYHWhDQh4TjaA51d3FwGTMpOyltlvUtaC3nLv+gBcDkuXtAwCnpPL4OhSdgwBkzKTspYpb1LWgt5y7/oAXA5Ll7QMAp6Ty+DoUnYMAZMyk7Idm/J7srs+APfksG51pzwnt3r43Ph9hcCuk7J9hbvrNQJGwAgYASNgBIzAARAwKfOEMAJGwAgYASNgBIzABiBgUrYBg+AmGAEjYASMgBEwAkbApMxzwAgYASNgBIyAETACG4CASdkGDIKbYASMgBEwAkbACBgBkzLPASNgBIyAETACRsAIbAACJmUbMAhughEwAkbACBgBI2AE9hIpO6ak60u6qKRTSTqSpH9J+pWkr0l6v6SXSfq0h90IGAEjYASMgBEwApuGwF4gZfThbpIeIOlgIwD/QdJxJP160wbC7TECRsAIGAEjYAR2G4EWUnZQSc9I2ilQfI2kK6wZTkjYKyVdOtX7SUlPkvRuST9KvzuepHNJuqqkz0q6+5rb6OqMgBEwAkbACBgBIzCKwFxSdlxJL5J0nqyGfUHKHinpTqkN95H0oGSyHO24HzACRsAIGAEjYASMwCYhMIeU3U7Sf0o6fNGRdZOyc0t6nyT68FBJ99gkYN0WI2AEjIARMAJGwAhMQWAOKfu5pCOnSt4l6YLp3+smZZgtryiJD9+eSNLfpnQ8Pfvfkq6cNGz3Lt4/cDKNXk4Sz11d0j+LZ9AY3l7SxSSdIPm0/VjSe5MZ9SMjbbq5pKeOPEMAA2WGDLW5BoJ93eeaNvJMtPP0KVDjDskEfRJJjM13JL1e0iMk/ayn0KNJuo6kS0g6bZq3f5X0rfTuwzr8C08s6UrpHUzf4H8QST+U9IE0rh+u7cTAc9G/rkf+JOl7kj4o6QmSMMvnMncOvFnSxdMFhovMXBlqe1eZd5GEVrtLWtdQvE+AD2sQt4ofSPpqcql4ekelJ5R057Ru8TFlTnwpaf9Zj/xcyhjmx8hcJso1G2XdX9L9elw95szVvI0te8kNJT23Z3wuIult6W+fkHSWuZNGEm28lKRTSDp2Koe9jXWFKwzBWF2y1J5VM0em1oWrzHklPVHSbQewOXjaQwhAu5Gk5yy0x0WVtesg+tcy5kuUMXUabdKeM7Xtk56fS8qIaGSDeaOkX6Ya10nKDpHqPWRqB07+c2RoAT5bEhP37clnrdyo8VF7niTagPw0EUM2Z0gDwqGPBo8o0C65bwpQ+G2KEo1nIAGxaa2TlK2jz7XjFGNzi7TZnVrSnxPOaGlDUwshg2h8qiiYTRC/wiOm3/8ivQuuh0u/4+A+m6TfZO8GceFX/0jvcNCzmR4ojSVEHLLUItE/gk9+nxXEmjxCFrTy90RGX509M0YQ+tq1NCkr217WC2Zg10fKWtfQ1RKZiDXIePFfBPy8KhHsvF1cwl4giT0EbL8t6dCJfPMchBviwB6XyxjmLaRs7lzN29eyl/Qd0IeR9LlEdqmrlZQR+c4lC+ESzb6YB2dBzG6VxqUW+7E9a+ocmXomcFl/SdpDjiXpjz2Lj3a8VBJ7PXs6z7XucVHVlD6OEaqaMV+ijKl7Z99+ue49Z2q7Jz8/h5SdL91o0BpxeMTmtU5Sdqa0QdDhC0h6z+Se/88LfQvw4ekg+aikCxeHJu9hOuWGBHmCmLEhfje1gQP/ppIekg4kAgsgZ11CUAKbEP5wD8we4MaPNgdZFylbV59rhyrGhkP2J5IgZ5AKNnPmLeP+zKQlRWt2mo5xerSk30l6saQvZxWziXEwQxjuJenB2d8o95JpA+UQCe3oUdKzaOw4zLmZ5hrM2n7Fc2OH/CklPS6lePm6pJNmFYy929eWpUkZPpylhjmvG80Ha6WLlLWuofx9NKZczEKjiPaLdcuYfyhrEFoetI+M+5NT22P/OnOaJ+D8CklXKUAcw7yFlFHVnLmaN7FlL+kjZVw8bpP2OtZFKymDEHNmoHnDwsHaYq9Dc8Q+ybiwV5bBWEvs07VzZGpdtJn9h306NGBd6+9NSfv+lLTn5+dPyx43dR2MEaqaMV+ijKX3yyhvlXvO1DbPen4OKcsr2lekjChPbsEIJiZMPXOkawFi1sAkhjkDtTQallIwS6Jh4YZ0zZ6K2ei4xaHdYeOBWJQCkcU8ComDYISsm5Sts8+145Srq88q6eMdL2K25iZ/qGRGfnxt4ZIwa4E7mlDMGrWCRvSoSTv31tqXOp4bO+R55XSSPpPeZfOHDCI173Y1bZNIWesagmydQ9LrJF2+MsCHyxuXSg5ItGGlnDORNn7PxS/Xvo5h3krKhqZSzVxt2Uu6SBlBXLhhsLfy93csQMqG+niDZNLj0sW6hrSFzN2n58yROXVhksZyxJxmTpaCBo1LOxaUfF4tscdN7eMQoaod8yXKmLp1jq2/KG+IlLXuOVPbPOv5bSVl10i3WjqNeWpu3rFyoEk+i62fjYgbSL4xBMAnk/SV9APajFwDkw8C2JK0Fh+lO0p6TMcIhTofzQwHZsg6Sdm6+1w7UWNs0FaefeClp0m6WdKWcpuvlZskPxZIzxkqX4L84VuG6ZQExRD3uVKzyXAp4GBEI8dNfOiQqmnHppCy1jWEXyFrC8EcRqqbMcnXFFqx0k8v3o81ieaNg7YW81WSspq52rKXlKQM0y7rgnHCHxMzNUFVrZqysTHCnQBNZblfztmn58wR2jenLsYe0sXFib0kLlLRX/Jo4sNZ4te6x83pYx+hmjLmS5QxNhfKv9fsl7zTR8pa95yp7Z39/LaSMvKSoY5GMCN1kacaUPKBxpcE7RvmDA7DIF5lOdeVtF/SfLEYhwQfCTbUl0vCZFYKvkyYO8sDfl2kbF/0uWZc8s0R0oXpsk/QVJKeBSzR3NZKaFu/kEyffe9xu8V0ibYO/0By3mH6ZB60SN8mg98a/cDUhvkSp+hbJ3Nb1Fe7QZXt2xRS1rqGrp3GgKAjtJY1EvMEczb4lkE7UQamSwI9yjU7hvkqSVnNXG3ZS0pSFq4MOP/zt/MnE+aqSVlcsFjPjHHXfK/ds+bMkXzfwTRfWxfv4SKBsiA3T0b7vyiJCzz7GH0s+zV3j5vTxz5CNWXMlyijZs3mz4ytv3i2j5S17jlT2zv7+W0lZZgOI7KRQzL3G5kCRgw0Pg6obnG4Rf38sYFCyItGJBmmDVTRQxJqbW6ZmE1yweyKLwL+BGhg8kCCGlLWVS9l4PjOTY2NjY2iPHz2ZZ/njA2+efcceDEODB7JTXz8DJnCjwWSffL0MyQYx3DGGgLUR8oiUi6vGo0VxAw/wr7gjdo+5qaLrnconzGE2Jc+k33v8g6k45uSMK2inc393jaFlLWuITQpj0qfTDtjJeDxTuXj+/s9EVVdHqB9fnStpKxlrrbuJTkp4zIAGcFMz2URKwQaaCLtlyBlubN/31j0YT9ln54zR2jPnP2R97CsQAhw5MdciXYRibOKn9F2sz7LOTV3j5vTxy5CNXXMlyijdh3Wrr94ro+Ute45U9s7+/ltJWUcqtwMhyK7akCJycXBx+GOihMHYDQTfULk3WMrD4Q42LtI2WWSPwwaObQhudSQMhY3G0AukLuINuT3RPtwe8tlX/a5ZkzKRYh/310HXowDg0cIvIDkIoSnYzIAE/xUuK1ilmbeEPkExviS9ZEy8vHxH2uE6DxSFvBvTJaYI/BlapEYh3Icoz5MpERlchhCSj+fVdb3Llo9Ih4joo2DFT8pSBqyKaSsdQ0ROMDNvuZiFLCF3ySHY45l3xhiNmf8y/m4ClLWOldb95IgZeynEC/Sx6Cdw08NWZKUvTaRvS7cmbvsX32kbMo+PWeO0KY5+2P0BZM4l4TcR5jz5JbJv/jGRaejrrl73Jw+loRqzpgvUcbUvbNVU9a650xt7+znt5WU0WGIDtqtMfPTEDj5QONMS74cIreIxiMqr0uIysK0wYF39BHkw3xJPYT/50KUEWTjhSmXVv63GlLWdziwsREhSEQnQhTaO3sOl3X3ecpEjbHBx4+opj4hD9nzk9mZviMET3CgoCUkkguTQp52gmdCnV07f9CwYYKGkEPSSj/AKX3j2bFNhlyAXA4g9mgriC7Fn23sXbR/3NoJQuHGjlYPJ2pkU0hZ6xqKIBqCZ8ZcCGJc8J3EHFdGstaO29h4zdWULTFXW/cS5gfzJC6RZQDTkqRsCO8gMKzn6zXuWXPmSLm2avfHaCqki4AtLDdYcLgcoamGaHI5KvMbtuxx1Dmnj1Fny5gvUUbtuovnxtZfPNenKWvdc6a2d/bz20zKrpUIDZ3nJjKWhLULpHKg0VhB9jAl9OVWgrRhduTw46DkUO8TnJFxxuwqK9T4ZeQlZbWQsmgL0Yo4NKPVQavQN7nX2ecpEzXGhuhKohD7JPIUQTwhoPnG2ufLxzOYISHftaQs6o+Di7xhJC+eK7WbDBob/NlIvBmJUGveJdUKaRJy/DaFlLWuoTwqlfx1aEHHBPM1QTmYePFDJcHsFBnDfC4pi3Jb5mrrXsJeivYQLRkXAMyW+OuFrIOUhRaacSr38zn79Jw5ku8dcemt2R8DJyw4zCtIGAELnA/4KYMt2sdSWvY4yprTx6izZcyXKGPK2usal773+0hZ654ztb2zn18HKaMOCBNmNDZPHG5J2NgqmKrQbGGz/0vSBnDDmyJdGy32dQ74w3akqoiySaMAARjaSEOD0xXijYobVTemNg6I+Hh6lL8EKYuNGrVtnipiX/V5yrjki5B/4xPWle0bwgvpIHIod4aP8UFTSWRmKWyemL44AKaSMvLJoUXFz2tKtGffhjyW64v2cUjmxH40Wx6UAAAgAElEQVSMIFAXpjcCBSDnkDpkU0gZbWlZQ+wpHHTg0qWF7ptraCqI5C0dyWvm5hjmc0lZ61xdYi/B75JLCnsf+zRuD7msg5TFJQJzPvtfJCXP94J8rYzt03PnyNz9MfCK7zHjckAkJtr1cg+OZ6OuOXsc78zpY9TZMuZLlFGz5vJnxtZfPDuUEqNlz5na3tnPr4OU5ZGSNHSJyLXoMJ9LQbMV2e/JP/SslGsIh3eIG75A3FpQH7OR12RGv1D6WgH2djYpyFcu3J64VeKvhNqfBRimJQ58zG04IuNMziEepkTK4O84YWN65VNRLI5SWkgZJjzMomjIMN9xW8tTN/RN7lX2ec4EzTcszFSQqzdkPmOY6IiCJafRN9KtMbJpx8aI/9hl0xyJTYyAC8w9kWYjJ2U44mLqZI6SlynP6g7xQwXOBQPzJQmD/2tOx9I7Y5sMhzwHZfg15bnaht5lTTOWEA/mfp6Mc5NIWcsaAkL2Ffz66C8BLQTVRJoMoitZX+wP+ZcXGHNSjGBW4l3WJqSVdcJegbkXAkL0JSQ/16bVjFdcrqZ8ZmnuXF1yL+Gw4nNKfdrfJUgZ0YeY/ImaZ5zQWDJ2zAM0Y+CN9aHL6jF3z5ozR+bWFVsB+xH9i0tfzKvyCxE52eTfU/e4qG9qH6N/LWO+RBlTt86x9VdDylr3nKltnvX8tpMyOs1Gig8CB9GYlJnzhwYaR1f+jjYLv4+3FIWjKUMzh6mTDQYncqIf0XxBxhB8JDhUw/mcA4KyiJbCx4lbLj4uc0gZpBO/tlxQm+PnFp95KvubbwRdGppV9HlsTPr+HmPDwYn/1/ETZhx8+HeFPx8+Gzjs587bzAkO28jtxTvcwBkbSDEmGggPBCwnZai480TEvMeNHRIGSYKYIZAbsEJDO1eif+U4cjDhT8a84t8IAQu0N6TvXeYduKDlRegbWsY4EDaJlNG+OWsoxxvtClrgmO+MMZgxXkiXNpNDDD/O+EwXa5a1CJELvHkXQpdr9APzrgAbnufdfL51pdxg3jI2JJQmKTW+R2hR5szVJfcS2s8cQfPY9ZWKJUhZHpDDugFHPukTawqLAhfJrnyOLfv01DnSUlfMTYgn8wzp8hku1/GcPW7uOsgvu3PHfIkypu6bS5CyJfacqe2e/Pw6SFmYLzFbYr5E87SE+bLsLNGTONOjCeFQjug1Jh71cUNGe0CCwnJR9JmQcIbEZ4kPRHPw84mWXDgA0eDgW8QmzoHPpoYKFY1KaXKD2LE5YbpkM8ZfqEtqNGVd77HZQyQw05D7puvzU2OTe+k+T56U6YVoJ2Y7fKkI/4YIYbLkAGRMceYncik3dUR95K9ik+d2DqFjHkK4iOyC5KAF4XYKKUKbiFAuY4n2EsIMSYt0JeDK4ckcot5VpsRgHGkfaV9wHCYCM5d8U8x/DxFAO4hmFK0HPmX5t/g2jZTR9qlrqJxPaGC4+HApY7wYZ8aVNYb5Ok/KnM8NDmvmBhHXkCUwZ36AObnK0MrmxKoP87nzm/eCNM6Zq0vvJeH43dWfJUgZGnyiTCErrEd+hgyj5UYrzQWp71xo3bOmzJHWusCPr0Uwf5ChzwC27nH5WNX2MZ/Hc8d8iTKmrpuxcYnyhsyX8UzrnjO17ZOebyVlkyrzw0ZgAgK5piw3/04owo8agY1EINJztPolbmTn3Kj9vxeKJhMFAH6rfeI9zpPl/yBgUuZJsakI1N6MNrX9bpcR6EPApGzvzo3c+R7fXjT5Y6RsLNhn76LlnpmUeQ5sDQImZVszVG7oRARMyiYCtkWPXz35GpOkGN/hLteK6I73uC0a2HU11ZqydSHteqYi4A1rKmJ+flsQMCnblpGa1k58yYgExkexK8iqLM173DR8d+Jpk7KdGOat7KQ3rK0cNje6AgGTsgqQtuQRAi4IXCB6NyLCSXlEQMPfR/rgPW5LBnmdzTQpWyfarmsKAt6wpqDlZ42AEdgXCJDy4hIp9x2O/URL8x8pPsbEe9wYQjv4d5OyHRx0d9kIGAEjYASMgBHYPARMyjZvTNwiI2AEjIARMAJGYAcRMCnbwUF3l42AETACRsAIGIHNQ8CkbPPGxC0yAkbACBgBI2AEdhABk7IdHHR32QgYASNgBIyAEdg8BEzKNm9M3CIjYASMgBEwAkZgBxEwKdvBQXeXjYARMAJGwAgYgc1DwKRs88aktkXvl3Tu2oez514j6Qoz3vMrRsAIGAEjYASMwAoRMClbIbgrLvrdks7TUceBJDGu/5L0z46/Q8quvOK2ufj/ReDAku4o6SqSTinp4JK+K+nzkp4o6R0GywgYASNgBIwACJiU7b158BJJfBT3SZJus/e6t3U9erCke/S0GuJ8A0n7bV2v3GAjYASMgBFYHAGTssUh3ecFmpTt8yE4QANulQjyTdLHis8h6XWSDpWe+nLSoG1Wq90aI2AEjIARWDsCJmVrh3zlFZqUrRziSRWwxo4k6RfZW2+QdKn0M78/yqQS/bARMAJGwAjsSQSmkrL4gOoQGAeV9PfigeNKur2ki0k6Qfp4648lvTdpET7SU2DUd3pJX5N0B0lXlXQSSfjqfEfS6yU9QtLPBho1t/68yMek+ruq+YSks6Q/0KfzJn+h2w60Cd+iH6YD+0aSnrPQDKslZTUfw+VDuzeXdPZEHH4r6dPJ3PaCHp81upHPE9796Ejf7ivpAekZ/n//judPKOnOaQ4dR9JfJX1J0oskPTX9XL5W00feQYv1DEn5OEZZtWXUDh/j/k1Jx8rmy/lrX/ZzRsAIGAEjsHcRmEvKfiPp1z2wnFjSP7K/QaKeJ+mQ6Xc/lfQ3ScdIxIpfPyz53eBjk0sciLeQBME5taQ/S6KMw6f/eB5CdnFJn+poU0v9eXGQkGtL+qqk76U/HFXS6YrDHH8uiBEYcfD+sQenq0l6qSSIzjEHnps6+5YgZQQLQFIgi0hgfgRJh0u/e5ukK0n6fUcDc1L2fEnXG+gEJB5yDQZIFykjMAH8D5EI/7clHTp758NJ8/SrnvnzIEn3HmjDOknZXSQ9PGvLFSW9euog+3kjYASMgBHYewjMJWVjh1wgRcoGogQPkogZGhEizxAO95tKeogkDua7J3KWoxyHOyTvJ5IgZ29OpI62X0DSMyWdKB3spylIQmv9eVvekrQ0EDO0MwipJV5VkLKcZAxpwN4kCU3UUyThd7SULEHK/lPSfST9TtItJb08aaLAHK0OmEO+IZXXGCBlvH8wScdLRLqrj7z/4kRiIdolKUMD+cE0R56cyFWQrzOnd08q6RUpwrFr/ozN13WRMsyU38iILVreyy418C7HCBgBI2AEthuBVZMyzJJnS5qja/ZAdUNJz07aGEybkK+QXONyVkkf7ygDQva55DiNifTx2TOt9efVUQek75yS0Mz0kTJ+f79kgqN+HLtLQYMGOcUEe6YeDd/cmdVKyo6eCC5mNrR5ELJSTp4wh4DmeJTj9sKkXYTgPbCnQ5FvDc0cJL0kZe+RdD5JkNjww8qLon5IG1JiWWt6XBcp4+LBJQRB2wep/OXcgfZ7RsAIGAEjsLcQWCUpO5mkryS4yM9ElFmX0Ab8xdC8kM8J363ycMcnCd+kPnmapJtJ4gBHe4YsUX/UhwaHwxOzHtqOcNru0pTxDqZZSBek5QySPlM0/G6SHtrjw9Q6w1pJGdpItHc/kIQvXmlSjvahIaT/XZq+IEOY5jBfYsqFcJe+hmeU9ElJH5L0sjT2OSnjnW+lCiEwPNsl+Lnhd1gSuk0jZaFtRfPLfMaHzWIEjIARMAJGYH8EVknKrpscwtF8QVKGBC0J2gq0MmhnQuJQhXRBFvoELRwmRQ5//J6QJeqP+i4p6Y0p4edps0b0kTIewSSHaa6LtHwxpUGgT/RtSWklZTEWXebAvJ13TeZmtJdoMXOJcbtoMikSLICvHcQrl2clvzVydR2xg5TFuGIGZVy7kuFSHm3Fv61v/myK+TK0gmPzecn54LKMgBEwAkZgSxBYJSm7k6RHJtMcZqUhCXPf+5KpKp6Nwx2Tzz0HCsDPCd81JKI/l6g/qqR+TE9o8dDmhQyRMvzZOIRx5Mdc+Yf0EuZczJr8jHM7hGNJmUrK+urGf+vWAw3DeZ8ADoIe8BnLJSdlkPLPJiyISg0hTcT3Ew5EU+K7Br65tgusHzUBHIIPiPAt509tEUPRl11lEAFKkAmaUC4FEPE+4sj7mNYJWCG7P0TSYgSMgBEwAkbg3wiskpTh3/XYlEIBM9WQkAIBYtZHykh5gWamTzBZviv9kaACzENL1E+R+H1hQsOUh+bn7VkjhkgZj2Fuo+/4SuEcj0B2ICD40d14BXNxKimDFEIcQ46cohzHAhCuL+m5FaQMvCJNCFhgakRC00bkLYSXdCclKSMFBmMPgeWzRGOCmft22UNBDss+luWQyBVN3RAp6yoj3ovy+gIf4u+Qc/zj8EnEp8xiBIyAETACRuDfCKySlKENwJxE+gqcx4ckTGYcoqSwCIlDlRxekZ6hq5zrJN8lovLQwCBL1E85l5PE9yLxsUIjlGtCxkgZpAsyhs/UubL8bBCALgf5JabmVFJWmvYgWhCuV458IzNSOwwRmSCxkSYkiCi+eeTqQkOGLyEpMbpIWRC/r0siwnKqrMOnjPlG2wlmQC4s6Z1TG+rnjYARMAJGwAiskpRx4HLYcgATtfiFAbhx9CchLAc9Js+SlBH5SD6wPuGwJ4qTw5BDEVmifsrBJHYRSfeSxHcMcxkjZeRmg8xBwiAV4ICDPFqf3DdtyZnYSsrCZIhpERLa5+gfhIfErWj+csnNl2jKIk3IYSUdTdKFUtJfyC4YIl2kjChPAkRoA5pKsJwi6yBl0R586whGIIgjz0M2pb1+1ggYASNgBHYYgVWSMmDlQIYklQ7YOeSh5SKhLOktIAMheUoM/JHw0SoFMgdpI7EoPlCYB0Na68d5HN8f/IaoJzfzUccYKeMZSCb+bfjEEYlJIEOZumPJKdhKyhgDSDJkmv5DIkshuz7Z9EmbgT8f5slcSlLG38JEjSYUDPh/bg7uImW8h6mPSEV8tsgRN0XWScoiArRvbEl2Sx8gpPg/EsTQlXh3Sv/8rBEwAkbACOwhBFZNyk6R/HTwvcEpHGLCp4UQtEiYJHHk5nAnj1WYgALinJThME7aC74bGF8MwJl+v0TmSMqJNi3PoN9SP8ltiZI8dorkJKN8KTWkLEgOXxtA84PPG75FZfb5paZVKymjHWi/iJjkqw1ExZJxPjAn7xomTvryWkmX72h4Fymjz/hR4fuHXxVaVFKlhCauj5RByCB9JKHlQ97ME7RSmJEDS3wKIZCQ8lybtg5ShvkS/zg0ZLQJbSiEtZQIPInf4y83JYhhqfnhcoyAETACRmBDEVg1KaPbaMogCuT34gAmWo+oNcxRkDEE7RYO2vnnmfh9HKocxKS4OH7SLvwoZUUPXzW+o4nWpcsZfE79EBJ8rXB6R/rMZmjneAYtH75z9A1fsVLI3H7p9EsSqqIdXJUsQcoYF7C/TGokGkIwxgzLp6UQiBKErOtzW12kjHdwhI+UJ4z3EzIQ+kgZj4AduJEvDmH+oGUiTQYavRA0eLkD/ZKkDG0pY5wLeDAHCQZBhpLklqSMnx+9qkngco2AETACRmD7EFgHKQMVDi60XCQT5eBES8YhjzkSrUyXWZL34lDF1+zpKR0F2ilMiRzGHMD4JRGhN5QZfWr9EfU3dUTR/pDwtBQy0aPhQ9DqkOR2VbIEKaNtzA1MjOQQ41NHEBDIGekfSAiLhrIk0dGnPlKGhoy+Q6jQQObm4CFSRrmQQT5HRc44EgOjyeSbnBBhUoxgZgbjPBBjSVLWNV7UzwUBEyu5x4bG1ebLVc14l2sEjIAR2CMITCVl6+52rikrTZurbEuQsrEUB9GGSMnRR8puk7RCfMwcs5/FCBgBI2AEjIARMAIHQGBbSNlYRvalh3VJUgbGmFVPlXyP0OpZjIARMAJGwAgYASNgUlYxB5YkZZGjiwSopJjwB6grBsCPGAEjYASMgBHYNQSsKese8aVIGb5kfHoH/6chJ/Bdm3furxEwAkbACBgBI1AgYFK2PCn7SooSJTIwokPfmiII/+4ZaASMgBEwAkbACBiBLgRMypafF6RuuETKq4VjP59Z4j/SZliMgBEwAkbACBgBI9CJwKaTMg+bETACRsAIGAEjYAR2AgGTsp0YZnfSCBgBI2AEjIAR2HQETMo2fYTcPiNgBIyAETACRmAnEDAp24lhdieNgBEwAkbACBiBTUfApGzTR8jtMwJGwAgYASNgBHYCAZOynRhmd9IIGAEjYASMgBHYdARMyjZ9hNw+I2AEjIARMAJGYCcQ2GZS9n5J567MlH8CSd9KI3pCSd/eidF1J42AETACRsAIGIGtQcCkbGuGyg01AkbACBgBI2AE9jICc0jZ0STdXtIlJZ1E0iEl/VzShyQ9WdLb1wSYNWVrAtrVGAEjYASMgBEwAqtHYCopO7Okt0g68kDTHiDp/qtvukzK1gCyqzACRsAIGAEjYATWg8AUUnZQSV+SdOLUtBdLurukn0i6sKTnSjpq+ts5JX14xV0wKVsxwC7eCBgBI2AEjIARWB8CU0jZpSW9PjXt45LOWjTzhpKenX73JEm3WXE3WknZnSU9YkIbjyjp18Xzx02m3ItJIpjgYJJ+LOm9ksDgIxPKH3r0vyVdueeBP0n6nqQPSnqCpE8Wz8W7D5J07wntebOki0u6h6SHTniv69Gh9nc9fxdJj8z+EO+fXtLXJN1B0lWT+fzAkr6T5ibj+bORthLowdgzZseR9Nd02XiRpKemn/uKeEyqu+vvn5B0lo4/tPY9ipw715izh5d0QUnv7unYMST9KP3tmGkO549GH1jjXL665CKS3pb+EFi0rjFcJa4j6RKSTps09IwXQTvsRQ/rWJN526aMdWtbp9RFG9l7nyPpipKeJumuC62xqWPUNc5je8VNJD1DUt+cjzKnrpe586yrD11wju2VvLNEG+b0nzPjvJKeKOm2A3Ph4JJ+KOlIkm6U5hCPt66Vm6f9b2galnvD3LMl6qh9f2i+1ZZR9mvsfJu6nhuX7/++PoWU3S8zS3IoPq5oxWkkfS79DhMnG+kqpZWU3VTSvYoGHksSGsFfSPp98bfTSfpt9jtIwfOSTx2//qmkv0nigIMoIBwakJp/NQIRE+8PRbsYvyMkMkgVf09k5dVZfauatFO61Nf+sgw2GvDvI2W3SBvWqSX9OWEO4eA/BEIGkfxUT+Mgti+QdIiEFVG4h5bEZoOg3b2UpF/1vM+715b01USEeQztMHNjjJSVY1fbd55rmWvrIGWHSWufiwkSWLSsMQ4fiCKXIYQ1yRo7tqTDpd8xDmeT9JuO8Zo61i1tnVoXzYUkvzNrN/vnF6YsquLZMTLRN0Z5MbV7RS0pm7peluzDnL0SLJZoQ2A6pf9Xl/SSNJc5h/7YMxeuJuml6Sxi3+K51rVCVfeVhOsRZ1y+/x0krTme2RVSNmc9NyzdA746hZSNVQoJe1N6iInNQbJKeZekC0jiNnbHkYpqU2J8WhLamKHbJlWRigOtAxMWYsaE/m5qAwcGG/xDEsHAxAs5a5GxzfKUiSRfVNLXJZ00q2zs3b52jd0kpvSntg1BtPtI2T+SuRxyRvsgwcxh5sEzJZ0oac044EpSjRYLbSKkj4AUtIax+eAriTke3F4h6So9neOygYYNYoZmDbmCpFdVkLIx7UNf31vn2jpIGRpaNOOsCcZiSINSu8bA9tGSfpfG5svZmHAwceAxllysHlyM1xJjTZE1bZ1b14UkvSNr96pJWc0Y1a7TWlI2db2MEaIl+jC0VzIcS7QhhnVK/5nLaPwhPrkGrNyKOGM5a58i6VbZH+eulSgCyw7l3UfSA7Ny87NzF0jZ3PU85TwcfHZJUha3Airs2igXa3QqCDJ0vbRxcqj+c6CCpUkZZklu6NxsrtlTb5hz0ehQP753c6Vms0Rb85lUAQscrVm+yYyRgrJtm0jKaCNmc8znpUDI0NQeKpmUH1888B5J50sXB7RhpeAHCWlDztSjbaN8Ds/cZ3LVpKx1rq2alJ0nmesxoTPnIRpLkbKh9fL0dPkh2pvLSC5LjDXl1ZCyuXWx97KHXT6ZAjGftsgQmagdo5p9hjbWkrKp62VdfejbK/P9sutiXotjjOPU/oc1ijV/jo7JgAaNyz+WmL49qmsODa2VeP41ki6X1hQX3JBdI2Vz13PL2j3Au0uRMmzhdIby8PlA4xCao8UaWxRESo43pt/tl3yQviLpQMnejo2dicuNlJtFRIwOJY+t2YRPJol6EG5d+Q0+byJY4P9EYASaPDR6c6Vms2QM8EvApy3McfkmsxdI2UclnX0ARHxzbpbmIhqbro0FAl/63cVzMf5dEcSYSH+Z5tdRkjmN91ZJypaYa6skZZiBuQjQTtYYJqP3rYmUBTGg/jMsPNblfOjTnOcH1tx5NXdPKN/rIzRTxqhmn6HeGlI2Z72sqw99e2W+X5ZjPgVHypnTf1xfODe5VDOn45IdY3235N875stXzo2+tZI/F3sf5yoX8q69c69ryjZiPS9BynBAhtkHEUD1iQp0HYJf2+0qKuIwxV8JaSVl15UECUTzxSIaEpxhWRAvl4TJZa70bZYQUHzKULmCxSkk3TqZ56Ku2o22bNsmasogXZgu+wStJWZFfIzAJSR+jymM3/dpVTFdXqlnvOIS8PnkdB5lr5KULTHX8MVi7kOaMKd0yVxH/4cn/z+c/znEzp9MmOvQlAXu+GGhvVxyrKOssUvaEvNq7p5QvtdHaKaMUe1eUUPK5qyXVfahZq8E0yXaQDlz+s97uFFco8M8yd++mBQB7IHshbXSt1by99kzcb05VQp8ir/tkqZsI9ZzKylDG4V25uRpBDElMBnDdFY7aVqe47BBO4I5kfZgLkRb9INkjkKbRrTKN1MlraTsTkkrhzM5mrghCXU02gNMZ3MlNoq+9wkkgIxAAtFY5tL3Lu9AUsDlrUmTB24hm0jK8NO75wCIQQp4JDfhoql81ATwiSLEdywX6sY/sPRhXCUpW2KuxUYObvShFEwhJIMOfGqjL7kIEBiB8z0bORo5tJP4ei5FytBI4nSLZoM9hp85OEhYjXMzB21JypYY68BojJQtWdeE6dn5aBeZmDpGY/tMWfHQOM9ZL+vow9BeSf+WaAPlzOk/7+FDin8pDveYK9E+I5xvKD/4mTXK3p3LnLUS7x8v+bPhs4v7B9aukBpS1jUhKYPAK7R9nE2QzfIyvMR8W/J824j13ELK0JBBwjBdIJCBy3Q4WLduNku8v6RPGQfYY5O/yRlHGkcSXYjZUqSMhZhHgDJ+RA+iKsexnQORwxdtTkhM2vJdDmM0KKTxQDhc8ZUK8rqJpIyUF0OpA4IU0B+CMNhkkEh3wIaWY9M3fJhJcw0sWJGGgTmP/1L+1YpVkrIl5hpO8EQAM/5oUXEU5t/HT8ST36FhDakhZRBeDmTSVNB//FGQJUkZaQFIxcIhQUAH5BK/NW70RJyxphmLkpS1jnU+J8ZI2ZJ1te5zJZmYM0Z9e0XZNsaEqNg+UjZ3vayyDzV7Jf1cog1z+x84417B2ULAWPh3EZx0y5R26sbFgMxdK1EM5/brkltOvhfw9xpSVp4tvBdzJOogYhQNYC5LzLclz7eNWM9zSRmb8RvSIQXIL5N0A0nkgdlEWZKUEZmHORISc/SRzob5konTEo06ZlbAX47DFRKIxgJzDtrBfJPp8ilD08DNjIAFbmU4HjOOyCaSMvI6EZnUJ+S0en6KqgxzNc9eP+XXKiNTa+cqDrAQD7Sv3CrzG98qSdkSc41UCKReKPMKRt/pE9HBERgxRMqYG8yRuGyUgS5LkbLAG5zRThJpVkbThmm3JGWtY53PiTFStmRdtXOx77nYI1rGaGyfibrHzJdz18s6+jC0V+b7ZQuOc/sf+EK6IGN8uvBcWf5LiHCZmL1lrUR9rH8uuy9MeQHzOVZDyvr8ldmDSZ8V7kwkmc/TwCwx34bKmHq+bcR6nkPKMBdCwg6bzJREWuK3sMmyJCkj4Sihywz4WBg7jv58H7RM8TAVq9rJi4aHw5dEgETcjJGyaAeh0IREEy1EZNKmkrK8fV0YkrwY3yYWPhtACKYvAjIwXaDtgohMEcyZJEftiipeJSlbaq5h6uMgJQE0pIvLE3MTHzPmFptnTfLYayVNIxoSyD9mS757G7IUKYv5PuSLifYPLWBJylrHOp8XY6RsybqmzMeuZwOzljGq3WfGSNnc9bLOPnTtlfl+2YLj3P7HuGKeZ4+ChBE0xzlD2p3SnzVv75y1EvXFPM81c/G3FlIWZRAtTyAMgQo5V1hivtWUUXu+bcR6nkrKIBeYFCAkJN7EMW7sc0rUQaZ0VJeYIHiHd9cpS5Iy2o35ikN/aCGE1gbTC+kavt/Q4ZqJR/EcUByUOQmseRdTHYEC+ZcaNlFTRh/xL8LnohTIL6SNKKky2IFnmadEbuLfQJ6xWsHxnwAA/COoIzcfU8YqSdm65lqtoz/+XZAhfJVYz5gkclmKlMX6QtOMv2gpHFr4dLKJlqSsZazLesZI2ZJ11c7HvudinbeMUc1eQf1DpKxlvayzD117JX1rbUNL//Ox5Ysm+JTijkIkJoFiuDOUqX5a1wpmUsyluHpwYY3LWbRlCVIW66hs/xLzraaMKefb3HOidf3++/0ppCxMcbxM9CF27PKA6mpY/nkm/k4+M0wP65SlSRl2d7QF2M0x57BwwlzIgYGJDcdpNBRLRKOOTTwOVQ7L8IPKc3kNvcv4kzIEokKQBGpszEXIppIyol45qDGfh88YJljmJOT3G0nbV2bEhpARlIIPHf4TjAskFBMZ/meYbyEVbKqQOm6qOJVzkSCLPHOWuVvKqknZOuZaLSnjAEBjyBcj+FLvDOoAACAASURBVDxQKUuRsjiQ8B+7bPLJpC7mKwEzzNNIjdJFyuaMddd+VEPK5tZFX4haZf6g1eYi1SKxzlvGaGyfifb1kbLW9bKOPgztlTkpm4Nja//z8WcvQ5sdl4/Yo8qvjbSsFc4qgrzIv/bKnk/5tZAyNPCYRdGQsc+i8eP72SGt8y0fry4T6pzzbe56blm7B3h3CinDHyc+Rj7WAAgb3/BC9iIpo19oyvCpIeoFsxhOyESccNuAjCE4Z0KUgjyM4db395i8aGvwZQtBY4mPBG3g3wiaTAhaOfHLd2kjPnGYoREON7RQseg3kZRBpCBHOKnjY8Stjo0wfPuIHsX5u8+Zn7mI30R8lonxohzSZAR+YEGELp9rYqFHfrs+kyeaOZ5BI8rYMA/w+yjxH8sT15fRfx1zrZaU0RbmB9rYPFI3+roUKYMgQ5gjzQ7jjDMxa4uDBNMpcxxfsy5SFvtO7Vj3ae5rSNnculaV0b9ljFoOSVwmWtdL1L9EH+bsldQ7tw1L9L/c//m+K3sW0uXvxe/nrhW+joA/Gj6y7IFozDjjS6khZSXWlIHplX05PjlYfikgx3psb6z59uWS59uUc2Jxq986SFmYLzFbonXA7LF4RzomU/6rpTVlUTaTDq0NWgMOcg4MDisOWEy2XWa2kaZ2/jnfKMoHSAECYSBcGudQIjBz6XuXmwuaCG4uaD7wKcu1S5tIytAmoFUgdBkNA+bEMKXjiE90JjnphoRvVeJjQOoWIochdWAImQJDTJVo4ahjygfro078DeMbkFM2niFSRjmrnGtTSFk4QHdhvBQpo2zGiRs24wQJZx9hjPDX4eLBnEdrymac5ynL21U71n1562pJWbS3Zl5FXaskZXPHqIWUTf2ge9d6yfeq1j50zc+xvTJfr/x7ShuW6H/ZZr48wl6EsLbKdEfx/Jy1gj8pZWK6xKyIj12X1JCyPqy5TGEOJKdaV9tb5lvUuarzrXXvGDmG+v88hZTNrsQvGoFGBGLhLWEKrm1KbLJdodxDhKQkZbX1+bndQmDpzyzta/R2fb2sov98TxaN1lezXKD7epxd/4oRMClbMcAufhEEam9Ui1SWClnFJrtk+1yWEdgkBHZ9vSzdf85m3DBwFcAva47WfpPmh9tSiYBJWSVQfmyfImBStk/hd+VGYBSBpUnJaIUb9sDS/b968lkm4TV+X2NuGRsGh5szFwGTsrnI+b11ImBStk60XZcRmI7A0qRkegv27RtL9h9fMj5LhL9rl4P8vu2pa18pAiZlK4XXhS+EgEnZQkC6GCOwIgSWJCUrauJKi23tP473BLQQCR7R5KSrIBJwnd+SXilILnwcAZOycYz8xL5HYF+Qsn3fa7fACBiBXUGAlBd8LYc8ijj2E0nPf6TasewQAiZlOzTY7qoRMAJGwAgYASOwuQiYlG3u2LhlRsAIGAEjYASMwA4hYFK2Q4PtrhoBI2AEjIARMAKbi4BJ2eaOjVtmBIyAETACRsAI7BACJmU7NNjuqhEwAkbACBgBI7C5CJiUbe7YuGVGwAgYASNgBIzADiFgUrZDg+2uGgEjYASMgBEwApuLgEnZ5o6NW2YEjIARMAJGwAjsEAImZTs02O6qETACG43AgSXdUdJVJJ1S0sElfTd9mPqJkt6x0a1344yAEWhGwKSsGUIXYASMgBFYBIEHS7pHT0n/knQDSfstUpMLMQJGYCMRMCnbyGFxo4yAEdhBBG4l6UmSbpI+SH0OSa+TdKiExZeTBm0HoXGXjcBuIGBSthvj7F4aASOw+QiwHx9J0i+ypr5B0qXSz/z+KJvfDbfQCBiBuQhMJWXxYegbSnpuT6UXkfS29LdPSDpLz3M3l/TUkYYfU9KPs2eWrL8Ws6hz6PmDSvq7pHj29JK+JukOkq4q6SSS8Bf5jqTXS3qEpJ8VBb5X0nkl4Tty24HK8DP5Ydq8byTpOVm9tX26i6RHFg/X9DN/pasM/n5cSbeXdDFJJ0gf2GUM6R9agI/0NHKo/j9J+p6kD0p6gqRPdpQx96Plb5Z08WQ2emhHuSeUdOfUn+NI+qukL0l6UZq//NwirAMO3VNIOnYqCLw+IOkZkt4/gteDJN27eIa59kpJl0tz4+qS/lk8E+N00TROzOEfpI8hv0bS0zvWXU1dR2+Yx1TZsobyLs7pX8u+toq9ibX+TUnHSh1jDZ2/ZbL5XSNgBDYbgaVJ2WEkfS5t8vR8iJTdV9IDJP1W0q8ymA6SHU5TSdmU+mtHJjbb30j6dc9LJ5b0j+xAuUUiVqeW9GdJP5V0+PQfRUDIIAKfysrj4HyJJOphE/5jT11Xk/TShBv48Fy08Q+Sfj/QMW7hHL5DpKylDAjo8yQdMrWBfv9N0jESKeXXD0sECB+ZXPr6wBw9QiJ3PA/5pZ5X97zfRRyGxnqIlF1Z0gskHSLV+21Jh5YE7siHE6HK52/tvIrnPi0JEo+AFbgcLCsEYoZZi3534dXV32dLgmC8XdKlE5HM32UOcamKcWLu8l/U+ypJV8peGCK8ZV1XbJjHVBl1zVlD0eS5/esjZTX7yhgpqymjnDus04dnvwTbct5PnW9+3ggYgQ1GYGlShhbjNpLeLekCI6QMrQmHzX0kPTDDCO3Kt9LPU0nZlPprh2WKBiae5YD7iSQOFg59DluwBpNnSjpR0pqdJiNRkCU0afQ5NGBdbXyTpEtIekrCLz/IxggJWpdzj5CyuWVQLuMOqYaYQbqJHEMOJ+mmkh6SSOHdEzmrJRk8RzTa4ySh2fm6pJNOIClDY91HytDwopljXJ6ctFFBvs6cfH5owytStFztfCqfg/hBOtEufz9ptFgDzAFwon6ILP+uwYtDnMP8o5Iu3EHS83FCa8vFKDSPaAJ5B9+lD1WQsq66WuZxPpfnrCHeb+lfHymr2VfGSFlNGfn4Yqb8Rlo7/J6xuuzcSeb3jIAR2A4EliRl50kmKsxMbG6Ebw9pyjCRYF7hsIaohMwlZVPrrx2hOaSMss8q6eMdlUDI0CbivIuZ7/HZM/eTdP9k4sPJtxQ0aBAdzFNnyjRttW1cJSnDLHm2pCW5Zg+4zAs0K2gPGWeIa0hNH04n6TPphTAZT3m/q1l9pOw9ks4nCRIcPj35++dMpI3f5WNRO69qniPaDvM0pJ55A2kb6i9mVkzjmFcxhee+SfEeZCscyC+fNHNjbekam6G65s5j2pGbseesoZb+dZGy2n1liJTVlpGPAyScSwyChpaLwC/HBsp/NwJGYLsRWIqUYd7hsDxZ0uJgAnvfCCkLs80lkzYpkJxDyubUXztyNWShPCjRUpx9oIKnSbqZJA5+tGchmPkgXRCOM2QEJP5+N0n4PZVkt7aNqyJljPtXUiPRaKFp6RLmG752mHvJx/SYEZJRlgHRwK8Gn6swIQ6RlJox7iJl+RzkMOzyYaPsmMNomyDTq5CvJq3gGF7XTwSOSxHaopzARbvwbQR/BJPpZysbXM6vsbrmzmOaE3XNWUOt/StJ2ZR9pY+UTSkjH463JD9GNIbsJax5ixEwAnscgaVIWZgx8FNhY8MZFVPWkKYM3ynMWqdKN/uAeg4pm1N/7dDWEp78QIF0YbrsEzRJOIqDAaarXF4s6RqFeTL+/sVkxqNs6gipbeOqSNl1U/4kNF8cyEOCjxQh/y+XhO/PWB8OlDDCnIj5Eof4WyeTYl5PLQZl27pIWYzP71LdpZN8lIHpEt+rsi+1c6vmuSDwzJdr9+CFbxt+YJhXIa5BkMvyeR8fuZ9LOmpN5emZHNvauubM49Y11Nq/kpRN2Vf6SNmUMvIhibU6tpdMGEY/agSMwKYjsAQp47Bko8apG4KFMzzan3cNkLLjJf8pboGY8fIItqmkbE79U8ZlymEfz2J2uOdAJUFaeaQ0w6HlYEMmAAJzJVpHBNMgJkJ+RksEYRgjNGUTVkXK7pSiOQlcwJQ3JGHaQpOKebDsQ9+7OMBDTCB1aBhL6Yve5D2wIortrUk7l0f0dpEytFKPmjBJ8Acj2nSu5M7+fWWUdUR/+T3mMSL1MEt+bKAR0S/qO+OExs6pa848pkkta6i1fzkpm7qvdJGyqWXkQ4JbA1HYZPeH/FuMgBHYAQRaSRmEAm3YaSVdQRJ+YsgYKbtMSorIjR7NRy5TSNnc+qcM7RxShl/PXQcqCXx4BMd4yGkumMs4NHN/O5zNb5l8sm5cPF/bxlWRMnzjHpvMeWOHPWY+iFkfKYNAQUhDmKNEPBK9SmQpZB/C+/keDMr38b8j6jQiC7k84A8GSUO6SFn4S0GAy3q6hhVT2+2mTKri2demC01XEbT9iCkQICd+MeaQVEg+JmTmCFrEPolovhrynJcxpy7enzqPeSfqmrOGWvsXpGzOvlKSsjll5JhzIePSwoUXnzKLETACO4DAXFKGAzIRdnHAksohd+4eI2VEk0FaXijpOgXONaSstf4pQ1tLePIDBedsouf6hD4/P5mbOHRLgXQR/IDT8rmyXF8czhAKNuquQ3Nu5GTe9jllcJvHhAfhIU/VkIT5ElxJbREyhvORE+FgzqGNJXKVfG0172MCRXPDPOWwY+4yh5AuUobPFKb4rijPKXNniWeDjDNfrtfTX3KKkdeM6Ek+1XOvnooj0KLGzNw3v2rr4v2p8zifh3PWUGv/WvaVmL8tZSwxX1yGETACW4zAXFJ2raRBQEvGAYnZEj+VkDFSFuaaMvKS92tIWWv9U4ZsjCx0HV5EVxIp2CeR2+mdKQVB+Rz5o0jkCQkj7QIEBJ8htDZoJUupbeOqNGWQAdJ5QH5o6xcG+o6jOQ7ZZa602j6glSIqj6SrtQlOoznxGZt8fLpI2clTsAKmT5KQMhb7QlifRFLSHrSkebLlEi80zmgfSaXQl9g3j14lhx4+ijUypy7KnTqPeSfqmrOGWvvXsq9Eu1vKqBkLP2MEjMAeRmAuKSO3Eh/OxWcCp3SSmeYyRMowb2HWwGTHgfej4t0aUtZS/9ThrCUL+YHCv3G47srGDiHhwCEqq8thPdpHxn18tTDVEYmJU3yZQiOerW3jqkgZ7SBRKTmuhpzeQ0NYm+Kha6wgfFwC5pA6TIwEC5CqBGKH9KXEQBtJ1FvpYD91/rQ8HyQSkyzrIk+J0DXmrEeI/mE7Us3QDtY7xB78Sk3lUDvn1DVnHreuodb+tewrgVFLGYEZ5nrm3YVSwBRWiKGk0C1zzO8aASOwQQjMJWUcwHxOiezSZJkupY+UcXPG2RrHZD4DwwZWSg0pm1v/HOhrCU95oGAiIu0F364LnzFMaPulnFMkhuRm35e5n7xUaJXw/0FTgu8Zpreu7PG1bVwlKUNTg+aUwA3Mg5DJMC8y7phzcZ7HIZ1kwSQNzmWsD0R1chEI360yh9XQ+8xzDjgOuqMVyVj7SBmEjPQb+KLxUWjaDJkjEjPGgnlO9CXkeo42jfQhpIQhMShjjWaOtoIlmjHKRftYasnyuVaam+nnG1MACRcmSHIuZPinP9RDhCT+fZEmg0hg1iafliLZaUgftmN18f6UebzEGmrpX8u+Ehi1lBF4R+BM/IyP45TAkzn7nN8xAkZgAxCYS8poOuSAG3ceyRZd6iJlbPIkiyXyklsfGjN8duaQsjn1z4V7jCx0EQsOcNJEHD/1FW0g6T/C3wrMyEw/5kTOYc0hg3T5340dmmWfV0nKqAtNGX5bmNAgGOTMIrIWjShkDMFHCmJVBjcEznyCCt+0EEgJ/mSUyb8RcrVB0LqwL9+nXnBHe4SgaUOLGeR26DNLYA/uBBkg9IW5C3mJtvB7SMwcZ+w84OMvKUqUz/GgRUXQKJKbLs/nVjPmBN2AJxiz5sh5lQsaOKL7CIJA0MTRHzQ0SJk/b2gNjNVFebXzmGejrpY1NLd/1D91XyvHo6WMKKskZfz86GIM/aMRMAJ7EIEWUhYOrV2wdJEyDgZ+j+kSMxy+QV1Soynjvan1zx2+OaQM0xr+ToToc2hhsuTQ4+AmQpXIsprs3GSSR9OGgF1XKoj8IJvjpF8eKi1lUBYECA0hGlTICloySCiEEJ+osQ9sd40TXwBAE0VKEAIgiMAsJcap/D2aLfLB4ZuFZpfPe+XaybEPkpPPi0MejRYRjpBr2gPhpD2kK2CM+nKZDc07gjxIewD5g8DzM6QPLSpfxOBTWn1kb2xesj7wXeRj7lwA+GRULmjpIMdou/AJZC9Au8v6JBgDXGrnxlhdtfM4n8uta2hO/1r2lXz+te5NNl/O3a39nhHYcgSmkrIt7+7Km5/f8kvz3JzK+Y4oGkayumPCtBiBbURgyjxeeg1tI15usxEwAjuKgEnZsgM/pr2YUlvutEz6ELRrFiOwbQhMncdLrqFtw8rtNQJGYMcRMClbdgIseaBcPflnkcAUP7wac+eyvXFpRqAdganzeMk11N56l2AEjIARWCMCJmXLgr3UgYIPDpFx+C9hBsXp2WIEtg2BOfN4qTW0bVi5vUbACBiB/Z17Lcsh0HKgEAiBszeRfRGlSfoQnMD/vlwTXZIRWCkCrfO4ZQ2ttGMu3AgYASOwagRMypZFuOVAIfXCJVJeLBz7iTLkP9IiWIzAtiDQOo9b1tC2YOR2GgEjYAQ6ETAp88QwAkbACBgBI2AEjMAGIGBStgGD4CYYASNgBIyAETACRsCkzHPACBgBI2AEjIARMAIbgIBJ2QYMgptgBIyAETACRsAIGAGTMs8BI2AEjIARMAJGwAhsAAImZRswCG6CETACRsAIGIEtR4CUTmeVdCZJZ5B0+vRt3a9seb/W2nyTsrXC7cqMgBEwAkbACOwJBA4r6RqSLifp7JKO2tErvujxsj3R2zV1Yi+RsvNIupqk80k6tqTDS/qNpB9Iek/6ZNGH1oSrqzECRsAIGAEjsFcRuKSkZ0k6Zurg7yR9WtKnJH1O0uclfUESv7dMQGAvkLJjSHqepItV9Pu1km7o70hWIOVHjIARMAJGwAj8XwQuKukNkg4q6aWSHi3p45L+abDaEZhDytBC3SZln+dD2YeW9D1J75D0GEnrtB9jw36fpOOmTxFBzpgkMPZfJ23ZqSRdRdLNJB1cEtnyzy/px+3wuQQjMIgAm9YzJF0/PfUaSVcwZvtv5lNwOZCkm0i6saSTS/t/Hu5rkp4r6SmS/mFMjYARWAsCnPec8fAAvsnMt5ktCyIwlZTxgWE+g3LInjb8VRI25Fcv2Ma+og4s6f2SziHpF5IuI+nDA/WeVtKbJR1L0jslwfbN7NcwUDtaBReFF0nCrB5iUvY/F6gpuBxE0islXbZnHr1LEvvSn3d0nrnbRmCdCNwiXYS+LOnUPkOXh34KKTtM0ojxwWw+kH07SS9P/76ipKem7zb+VtIJ12AivGba3EGFb0byIeQx4YDEv4yb95XTZj/2jv9uBKYiwNr4z6Spzd/ddVI2B5cHSbpnAvEJkv4rHQR3l3Tn9PsnS7r11EHy80bACExGgPMTv+27SHrk5Lf9wigCU0gZmqjXpRK56V67KB2nvxul311L0otHa297ALMlJAuz6UUmFIUtnJs1k+sCxXu1H0PGPEq4L/5pmFBKgZRyYODndhxJaBC/lEgk5JWfS6mtGzMOpp9PSDpLT/v72sXjYPW29F5eBu19xAQcj5hMxPkrc/o9ocp/P4q25fYJ3xOkywDm6PdKepKkj3QUukT/atv6c0lHTg+jyblg+veqSBluA3foaVzXPMkfnYNlLQ7lc1NxAcPvSjqUJIJ0zlUUyDxmPnNJPImk78xtWLIAcFGDBN67KAetPNo6osxYp1gDci370SRdJ10O0cjTbtb4tyS9XtLDOtYKVYSLBfPj3T1tx2f2R+lvOFV3uV20rLsYfywHrCVMywRH4ebBfH162svm7A2xp3V17U/pkv9BSZDtTw6M3brmaLR3zv45deqxV51X0hMl3XbgZVxufijpSOl8fU7x7Ny1PwfTQ6TguYOlaEuc+nELYu7jJoSyA9Mm/IB+dZ1z0fxNn3dz8Jk6Bzqfn0LKxirk5vqQ9BA3YhbaqoRNmshKTBv4mTx7QkXXlbSfpL8lTQabQ0gtMRoiZWzsL5DEBOaw+Hbyu4soFUyskMJfFW2urbuFlKHtJDKGzRfJD+ybSrpX0SZMvWzSmId/X/ztdJLQiobM7feEodv/0aumwI4wof80jSWHF4cnwiF4D0n/ygpv7d+UdkI+GN/7S3pjpjVeFSljvnFJ4iDFvxMhPJ0xGiJlc7GcgkX+7FRcOBxjbd88EYS8PPpM35E7Jp/WuW0bWn+0gba8XdKli8OGQxPSxCUFYa0wJ/G5OVz6HeNytrRn5e1bgpS1rDui1blUxlrCN4//OHSRV0m6kqS5aycw/UOxf3DuYHGJetgnmYtdbi/rnKNjpGxo/5w67yD2L0lzgn32jz0FMEb4SbPXcoaUz81Z+3MxZT/5TGonSgnq5hLC+HFZYA3gc4Z8IF1SynODv236vJuLz9Q50Pn8kqSMiQPYyIWT39YijewohJwo4T/GpCD8tlZOkbRWPH/Owg+tlhj1kTI0V9z8IDKYVLhxB/k6c9IenlTSK1LwQd7m2rpbSBlEmSANbuVoCce0KGMawWh/S79rx43nzp3aDhknqOO+SZPC3zgAOTy4GIA/lwTI2ZDU9m9KG3kW9T7+jmhTOHxiDqyKlGG6RysLSeGWihBQwKHaN8ZLY1mD0VRc0ArcIBXM+im1KaeU9MX09yAQNe3oeqZv/T08mWo+mva1rkOG6DNC/7EO4GsTwn7IwcV85MLz4KLiVlLWsu7y8Ueb94AMX7T77OH0pS+NUM3aGdvTGL/HJf/er0tib8xl3XN0jJRN3T+H5iJzAs0uRAsLU6kBi3fflMgNAS236ihw6tpvwfTyGXFmvCBh90tKDuY/+zJkE0sORP9pkvBB6xvTTZx3LfjM3XsO8F4LKeNdbg6QHLRV3GQREsUxMKsUbqsMKIKp4JcTKiN/GZshgjkiTLL8PLaJRDV9G1LY21lIaMNKgQRC2hCyHqP+Damtey4pw9SLyhxNCrd+zL5LkbKWfk8Yuv3NkmgcuGHiU9gloV3B8RuN4E8GKqg5WKa0r+vZdZAytJ+nKS4ZY6RsaSyn4lSDC8SWTRJBmxBmvKgLkw6aKYScSGAwV7rWX5i8cT3A1BR1TakD8x+XBbRsmAhzaSVlLesOskWQFPsfh22uVa7pX83aqdnTcu0LRAWtS8i65+gQKZuzf47hCKFBm04/GYtSmPOY77EAlOdFPDt17bdgmmuuIexcBEMzn7ediz8ElrEkQ0O+bjd93rXgMzbeVX9vIWVMJiZVCJMHLQWb0KqjGkP1S92YCf9S1dv/eQg2j+kSwRb+wuzdmk2Ex7s2JAgAPiRI160+qol3uZmCYUht3XNIGRihdj5ZunVhTsAnbwlS1trv2qGj7ZFuhRt2rpHIy4h0CSeuMGnVHCy17et7roZ8tNTBJYNLCf4cR8mIwxApWwWWU/tQgwvjTVsR+pmby/kdpsOIuoR8Y8KeK+X6I40J2gsOHYjh92cWHOuV9cenZ3JpIWUt6w7/O1KKIJihPjujbzVrp2ZPg+xyWcT8FS4eNGdfzNE+UjZ3/xyDlfnKuQkZZW6EaTDeu5ukhw7s01PXfiumBNPgK4a2GAsVrjldgrIGVwXWJ+sIdyFk0+ddKz5j41319yVJGb4ImDBxWpyiuapqaPEQWigc9pGpmrL8MFhSUxbRoKhxqaOPmGK6xE+DyNUw99KPmg2M5+aQsjDB4D/CbYc8bZgwlyBlrf2uHf/wBaw5fFGfg1OJcVlXzcFS276+52rIR0sdZNbGbw0TPhtlyBApWwWWU/tQgwvmHW7aCBt8l+Mw64x9DMLGITVX8vWHawTmUMzOkIaW3IsxDl2aPDRvaPuGosf7HP1b1l344nFwdn0apwbDmrXTt6dxgWD8Mb9ivsTawoGPy0fIvpijfaRs7v5ZgyMmbz5V1GWexDTPBRQTIKbAUqau/VZMMZ8SSIXmGMf+IYFgogXFhQRXEmTT510rPjXjPfpMCymLwrErEwkXWjM2HxbbKvMGYcKKCLupPmW5Hwoq4zxSr5YYdW1IOBo/ahTx/32AyLH8KwRDkUpdxdZGXzIWHDI4H7OQuJ3jT0ZU4BKkrLXftZDdKYVgY/JFlT8kYRZAG4gfU5/UHCy17et7roZ8tNSBdppNjygsxiJkiJStAsupfajBZUxTht9KOD7XkPWhNsb6Y11iqoIEsj98rKJjaChxuIfAkdyWn/FxpH2UAwnpImVx6JLyI4Kk8uowW7G3xr6SR1+2rLt4l/l/xor+dT1Ss3bG9jRMpvhAconCFJvLvpijXaSsZf+sgRYtLGZ6LhWYK7FiIHHG8TPj3vW5oqlrvxXTIC1oj+Oy1NdH3GMulFJl3TI9tOnzrhWfmvEefWYJUhaV5CkxiHxD7boqYbMj+hK175CTZFf9MbG4dXMwLBV9Gf4nLKKawAMch4lSDYkNgcVXmmnyfhB5ChGuIWXgw3MQVw5pHM2RJUlZa79r5wiH02OT6XjsIAnT+l4nZRzamMwJ38ZfCb+lkCFStgosa8cxnqshZWM+ZWh5uGwgS/mUQRDQJGPKqMl/hmWAvY51iVsERItDi/0JwoiZkbHpah+O/+yVrHk0Rfii8m++VMKFjd+hRQrJSVnLuiPHFNqfmgtO37hOIWXlnsa5Q5Qemk1MYVwQIab5vrkv5mhJylr3z9o1QQALexq+h89MLzH3IDNE/uKzXcqctd+KaZwbWMWY70MpL8LfkSAYyA6y6fOuFZ/a8R58bklSxu2SQxDBnIIz/iolBv2tki4+oaLIU8ZGAJPPpUVThu0c82BXFFFN82rrrjFfErFGdGKQk9IxfklS1trvGmx4hk9lYY7kED76yEthvgRTwpv7pOZgqW1f33M15GNuHZjfIdrkleLmmpvMh0jZKrCc2ocaXPLoyy5HZy4b4Q+1ZPQlxP1R3QAAIABJREFUfrGE9BOFCHEqU8VEXwN/cEdbiQmqjM6MS2AXKcP3hq+LnLUHPMYV88/j099zUtay7sJhu0W7WLN2xvY0XE8gnuxTaPAJ1CAn16rW+9gcjfYutX+O1Rd/h3RBxiIXH6lCIsVEmSGgnHtT1n7rus8Da0orU9nX0HJDyCBmyKbPu1Z8asd78LkppAxnPTYYhISNqCdzyUnZqkL/8/rC2R8VOOSqL/li/g6qYpxKMSfwFYIyL87YJhJldW1ImC1wPqc9aC5YLFOktu4aUkbyXm6daMnY7DBb4j8SsiQpa+13LUYckPgYMXZs3hxyfYITM06lY1mnaw6W2vb1PVdDPubWEclTu9ItDJGyVWA5tQ81uKAFRwOP5FqEqCuPBls6TxkaKi6ZmCL75lGs2SHfRTRhELs+TR7mTdY0l1hIF5p75i+pDiifg7AreWzLussjHvlUTqQVmTKGNWundk/DagAxzXPR7Ys5Gu1dav+sxRPLD+cFFhDSgrC/ccko/UTz8uas/SUwxRWGlFRoWglE6BKSKTNn2atzUrnp824JfGrHvPe5KaQM9TLZrhFubqj6cokcLvyOwWLQEOogiz3OjCx+HFT7ojamdCj/9iW3Cpxly+iVvDx8ydCqATyEEpNCGQZeu4n0bUgxYbu+eDDWt9q6a0gZ/i0cBvhDgDsBGLksScoot6XfY7jkf8c8R/6koUOQiNrnJ1PSiUai5moOlint63q2hnzMqYNgEYJGfpYIaGnyHkuJsTSWU/tQgwvmSYg4hxapZCI9RtTFRQxT46oy+rN+0GQdtocUBoZoZslsXgrtxkQIgZprXh3K6D933bEnc+BzWRvTJveNa83aqd3TwIa2lOR33XM02rvU/jllTfDJIrRKnLNEYhIExhkbWtK8rJa134ppXJTYb9BUEz1aSnwaDSUF4xrn7DbMu1Z8pox557NTSBmaB0hV5JLhZko6CVTw2L4hYpSHRoZNKCIw85xiNIJkiqFxa+0AvhfcZtFMkRYDswMEBHKGGQG/BW6CmLBQk7NJcgvF+bvrcyW1m0jfhsQNAk0c6mfy/zxQ0seTWYlUHDhyQohYVLQn16bV1l1DyphYaDPRBKIRLGVpUtbS7ylzAO0F2j/8GTDPsoGFuYOxZcPAKRrtA9jfZ6TwmoNlSvvWRcpwImctkjWetRRZ7fP6x0jZ0lhOxamGlFEm5ru7psLzb1+iHfx/6fddSSqntqdv/aGFxx2DfY8LDheCkDhI8R/jg+nhvsE+yB5D21kbyCpIWcu6Y19mj6KtRAASHBNpMhgbLB98vqnvyyw1a2dsT4NwcnkM31q0ZeyXIeueo9HepfbPKXOQCyT4B4mP86L88kvr2m/FFO0XlwHGChMle27k3mQPxseSAATmFYoSFCG5bPq8a8Vnyph3PjuFlFEA6mX8Jvrew9+HwyDPAr1KUkabUPmjGUGDkgvOiPHZnfg9mxAmj74kkLXO9qhn2aRZMDjz4k8SByP9haxGeD7OkBBENjomdAgbXq4xHNvA4r0aUsaztI1bShf5XJqUUd/cfk+dxIwzPnKYlbiB4VQNxhBzyBiCkywbPXNgSGoOlqntK5+vJR+19bAGuYnGtzX7zOTkVuIZnM9Zl+CEKSGXJbGsbX88V4sL6+y1aYPvqoNgAJzi84CdqW3h+aH1x57G35lP+JFhWkS4ZEEiIr8WJhuc2pmLHFC4DkA62DNXQcpa1x0pDtDExD5J29mj4lM5Xd8HDmxr1k5gijY3AjJ4nzqYm6zh2BMJlgCrUtY5R/No0SX2z6nzkITo4YvNGYLWP5el1n4rpvj0QlwjWTPjy1xn3sfnBVE6oCTpkk2fd634TB33Azw/lZTxMrcztGTcpDAvhA8EhIfEciXhCfMlZktu99w2lzBflh3nZorKl/+zWUaySZI+srlwG+z7ZEiUNRbC3Qc2mkJMtCHgwsQjjwxRXNxuSBHCwUgKDsxOBBzkjtlLk7JwVu1q8ypIGfXM6fecCcymgLkILSDklgMQ8skBzTjw/xqpOVhqyhl6ppZ81NYz9cPqUS5mwPjmaV7XUljWtj+em4ILpIE1xpyOZLIE1HARQpMTyaCntiF/fmz9UTeRcOx3uD6EdoA5j5WAtY7mnv2OdY7PD0QD0oxDPQfXnC8O1HyQvGXd4dbBBQaNIK4dtJ/2EhGIWfbNPaDWrJ2h/ZT9EGzYD3FyJ/CqT9Y1R/P2LrF/Tp2Pef5N9ugyTciSa78VUy7AaMU4z1mT8SF7XINIz9OX3Dsw2fR514rP1LH/9/NzSNnsyvbgi+HTUZKyPdhVd2lDEIiNGTM9G+KYBAHvI2Vj7/vvRsAIrAeB+DwRH7DHBagUr/31jMM+rcWkrA1+k7I2/Pz2dAS8MU/HzG8YgU1HIHeCx4fyESZlmz5kq2mfSVkbriZlbfj57ekImJRNx8xvGIFNRyBSPJF8nJyDXZ8q9Nrf9FFcoH0mZW0gmpS14ee3pyPgjXk6Zn7DCGwyAviS4fOM7zER40SOd4nX/iaP4kJtMylrA9KkrA0/vz0dAW/M0zHzG0Zg0xAggpfAEAJe4gslpI8g+pK8eyZlmzZia2qPSdmagHY1RsAIGAEjYAQSAqS8II8XOS1x7CcClf+WiCQ2yFuMgEnZFg+em24EjIARMAJGwAjsHQRMyvbOWLonRsAIGAEjYASMwBYjYFK2xYPnphsBI2AEjIARMAJ7BwGTsr0zlu6JETACRsAIGAEjsMUImJRt8eC56UbACBgBI2AEjMDeQcCkbO+MpXtiBIyAETACRsAIbDECJmVbPHhu+mIInF/Su1Noetc35z4g6VySrinpJYvV6oKMgBEwAkbACGQImJR5OhgB6fCSfibpIJLOKwkSFsLP75LEWiHZ4/cNmBEwAkbACBiBVSBgUrYKVF3mNiLwcEl3Sckb3yHpR5KOJekikg4s6dGS7rSNHXObjYARMAJGYDsQMCnbjnFyK1ePwIEk3UzS9SWdStJhJP1O0uclPUfSsyX9a/XNcA1GwAgYASOwqwiYlO3qyLvfRsAIGAEjYASMwEYhYFK2UcPhxhgBI2AEjIARMAK7isAUUnZzSZeSdApJx06A/Tg5RT9D0vsLEO8s6RETgD2ipF+n5/9b0pUl3VDSc3vKwNfnbelvn5B0lvTvQ0j6iKTTpXcpo0vuJemBkn4o6fSSfj6hrTw6FY+8+OjfgyTdu6gX/6VXSrqcJJ67uqR/Zs8cV9LtJV1U0gkkHVTSD1Lk4GskPT17dmo9RCDi2P5ESbcdwOPgCbcjSbpRMu9FXWD5NUl3kHRVSSdJPlnfkfT6NCdwqh+S2j62zJOof4kyJk4dP24EjIARMAJG4P8iMIWUfTqRF0rhS/b41/CF+xCI2a0k/T394qaSID654DgNifiFpN8Xf4NE/Tb9buygxN/nc4mU8EpOyvgZ4sjvDpWIAeXlclZJH0wRdReW9J4Zk2MqHnkVQ2QJ3yWI5NslXVrSX7MXr5aI5iHT7/4hif9iHF4l6UrZ81PrgQCS8uE3ycn9jz240I6XpvE6piSei7pukQjdqSX9WdJP9T/RjfyHQMguLulTA2VDxGv62DpPaMISZcyYPn7FCBgBI2AEjMABEZhCytBcHSFpp0gLgPYGTQ2akrsnsvWw9O8+nIPIDGnAag7KJ0i6TcotdYEOUkYZtOtZkn6VtGaRyuDQiRCcVNIDJN1/5qRowaOPLEUE4EclQRZz4nru1F/SNqBxou2fTG0/Tnr+y5I+VEHK+uqBMKPRgmiFBqwLnjdJuoSkpyQino8ZJPEnkiBnb04EnnnGOD1T0olSHafpIOZT+zhGqGrmyRJlzJxCfs0IGAEjYASMwP8iMIWUDeF2g2TCQoPGoduXy2kJUnYeSe+V9L2kUSJ9Qakpi7a+KCX8JM8U5k6IJBq9myTtGMQHErG0jOHRRcrC3PulZEJEm5gLZOsckl4n6fKVkYBz6rlfIqqYgKmvFLSd300myTNlGq+oi+fRRH68413mBhpONJiYYB/f2MchQlU7T5YoY+n54/KMgBEwAkZgBxFYipQB3VcloX26o6TH9GDZSsrwF/uMpJMlTc0fJL1vgJQdNpGGEycN3lckYeLDf+wMyRdrVcM+hEdJlkjDQNoFiCbaopLU4peFnxaCz9ZnKxs9tR6KPUYiXWjNwAi8c7mbpId2YB51oeU7+0D7npZST2AyRnsWMqePfYRqyjxZoozK4fBjRsAIGAEjYAT6EViSlMVhi3bq2isiZWF2w+cIE2h8HqdPU0YzCAAgQzt9xRyICfaykt6w4okxhEdOlj6ciCJmVpzsIY6lgOcLEpk86oR2T60nin6xpGsU5sn42xclnTKZJ+ljSNTF7zBd9gmfKmKO4LfGWITM6WMfoZoyT5YoY8KQ+FEjYASMgBEwAt0ITCVluXN7H6ZERF5sBaQMcgWBwXGc5J5EaqJpwTQ5RMpoSmh3+PdYZOGUuTIXjyACYIWZjWhGTIUf66kc7eOjJFHfGSc0cGo9UTTaOqJpCbzAXIlGEjlbimzlZ/zOSK5akrKHSLrnQBuDSPMI2rgIDJnTxy5CNXWeLFHGhCHxo0bACBgBI2AEliFlr02EqKs00iOQ1mIVpIzDG+J1WklXkETqB6SWlNFutGMIvlJopPB/a5W5eAQRwL8NkoI59smSbt3TID7/g/aHiEX8uGplaj15uQQRQACJosVBH6GNt0zZ7W9cNCLqIg3KXQcaGGPGIwQthE/fnD6WhGrOPFmijNrx8HNGwAgYASNgBHoRmKopG4IyDuznS7pez4NTfcpwmH9ecjzHAZ10DZi/QmpIGQ7lj03+WuRVwwn9kek7h6ucGkN45GZF8ophXiWC8sEdaURoI6ZaUmUQ1YjPV61MrScvF9IFGSPA4Fwp7Qb4QbzPmbSW+fNRF75xRG72yXUkMUcw10LkQ+b0MepsmSdLlFE7Hn7OCBgBI2AEjMDKSRnkjqjBkydNylMXImXXSt8eREuGuRKzZZ7kdYyUoVWCVKCRuWBy7IcYkhaDHGCkdliFjOFROuCTV42AhaMksghpzIUcbuFwT/4v/LpqZGo9eZnkCSMpLSSMAA5SWBAkwbcg0ViWEnURXUl7+yTysL0zpfGI5+b0MepsmSdLlFEzFn7GCBgBI2AEjMAgAktpykga+6TkY0Tusl8uRMrIBXaP5KyP4zkJS3MZImVEXmKCI6ovz5xPpCOBAiQxJbqQjP5LyxgeJVmifnyhICq0OzcZ8jfGCTIEKeVdMuXXyNR6yjIhh3dKPmJgRdLYrlQWvBd18W/Mw+UXHvg9YwFpIzoSUy3axJA5fYw6W+ZJaxm0m0sI8xOyjCb32zWD42eMgBEwAkbACOQI1JIyou0umZKWkpqBbP68i4YHHyMO2AONaMmod6r5kqz25Bd7taQrdgzdECkjWpGIPoIDIAnhUE4xkDsIBp8VIldZ/hmjmhnSikcXWaLeC0l6Y3KA55B/edYYNHvkKAN3oiMx50aaDKIYCRg4oSQSpobMqSfvP3nFqANfNrSgaBxx/Mf0WEpOyjCz3ixFuIbPGMED+6U8dt9I2rTyiwFT+xh1tsyT1jJoM8l8Q5h3162ZRH7GCBgBI2AEjMAcUpY7Z/8lacT41BEaDwSneSIc+/KTRZ1TSRnvQQDQEOHPVEofKQv/JKIHcVb/ZvEiJIZcX3xjkYz+ZMefIq149JEl2kAgA3+HzPD9y7dkDUMDR8JVvo+JEP0IGcYci5S5v+bWk2MB4YB4IC+UhE9Yl0RdfE8UUnL8lILkR5IOJ+no6SXGke92ovnrkil9zIngnHlC/a1lmJRNWTl+1ggYASNgBHoRqNWU4ZDNB6o5gDhs+ZmcX2g8yKjP53ZqTDZzSFk4cXd1oouU5d+9hBygueiS86V0Gmj9pn7/shWPIbJEW+kzvld/SgSG73SGoKW7XdKqERzAGKKZwlRLNCefNgppqSfK4CP0kdMNvPu+Exp1EUVJ8AIpLiCYmCwhjswPomaJzuwzb0/tY06ops6TEqPAncCS2rnGc2G+xGyJ+RINZ81a8LZkBIyAETACRuAACNSSMsO2uwjwjVFMonyhABNmn+SasvvsLlzuuREwAkbACBiBeQiYlM3DbVfeyp3vyT2GlmuMlOVBFbuCk/tpBIyAETACRqAZAZOyZgj3dAFXT7nhyOB/vBGz45ipdE8D5c4ZASNgBIyAEWhFwKSsFcG9+z6+ZER54qSPORIH/iExKdu7c8E9MwJGwAgYgTUgYFK2BpC3qAoiPQnkIDo1oiXfmgI88pQiXV0yKduigXZTjYARMAJGYPMQMCnbvDHZly0i5cUl0ieVcOznM0v8V/OdUJOyfTlyrtsIGAEjYAS2HgGTsq0fQnfACBgBI2AEjIAR2AsImJTthVF0H4yAETACRsAIGIGtR8CkbOuH0B0wAkbACBgBI2AE9gICJmV7YRTdByNgBIyAETACRmDrETAp2/ohdAeMgBEwAkbACBiBvYCASdleGEX3wQgYASNgBIyAEdh6BEzKtn4I3QEjYASMgBEwAkZgLyCwzaTsGinj/A8kHWdgMI4k6d2STivpVZKuKukfe2Hw3AcjYASMgBEwAkZg7yCw10nZYSW9XdLZJL1TEp8O+sveGT73xAgYASNgBFaEwIEl3VHSVSSdUtLBJX1X0uclPVHSO1ZUr4vdYQSWIGX3lfSADEOywl9nDZiOacoOIelNki4g6WOSLiTp92tol6swAkbACBiB7UfgwZLu0dONf0m6gaT9tr+b7sEmIdBKys4u6f2SDrJhpOygyVR5aUlfknReSb/YJODdFiNgBIyAEdhoBG4l6UmSbpJcZc4h6XWSDpVa/eWkQdvoTrhx24VACyk7tKRPSzqJpNdLukzq+r7WlB0oLaCrJVXzuSV9f7uGxa01AkbACBiBfYwA5yM+yfmF/g3JDYam8fuj7OM2uvo9hkALKXtGukHgaH9hSdwakH1NyviA9o0l/UzSeSTxYe0+OVoytfIRbgIBjizpr5K+lYjmwyT9uuPloY9v44fwSkmXk8RzV5f0z1RGvHdDSc/tadRFJL0t/e0Tks7S89wJJd1Z0sVSoAPtRiv4IklPTf1oma43T5vPKSQdOxX0Y0kfkMTYoyHtkrnYRFnHlXR7SReVdAJJaD2ZY4zjayT9//bOAtienUr3X+Hu7u7u7nKBwd3ddXCXV7i7D+4U7u5ug8PD3V0uFy7w6sdkTeWFpDtJZ5/T+5y1qiju/+zuyJeV5MuS9LMTLB8m6f5JQ3JjQLIHFlNiQe44AQxxIz8Oi/HNJD0/qe+skr4h6S4haYRDCfV9L+jMY4Lulaqo7R/vj9CXEWW06JHVl3vnQEk/kPRRSU+R9NnGuTXVjrdLumxwNz2ypcHJs1PtzxV7D0mPLdRnY80cRZcPI4k59MFggfnETDtbdIWietaEqflKmceT9JPQzuOH9qfNfrCkB4X5eZVMn3rXWSuKtYg1bUrStm1C71kbvi3pBKEhjONFF+iav+oI/BsCvaTsypJeH0rDRcjiahN3N0nZ4yX9p6TfS7p4YdE3EJhgtPno4Q+cen4eCMhRwt8gAiQJ/K6wcOcIwfMkQbpIMAAbyJLJ3EJxJElfDAs475RI2dUlvUQScXMHS/quJCyXLEzIxwOh+s0CnccKCgFB/iaJGAo2FROIGeZ96o9lapGfwoYysG5CVg8fCiRLlv9ZvWTPXi381loP5PgVYSxZVP9cwIY2vDLoEHjac1bfbQKpO6OkvwSdOaok/odwGIAcfC5Tfkv/eH2Evowoo0WNrL4/JTGcrDVHi8YSvSET2taRdI7k5tZUO0aTsrT9ad1YUDgwlEgZfXthpMusLcwjSA4kHuHQR8wScyuVVl3pXRM2TcqWrLOGicUts67HaxphM3ZgbCVltWttPC6M9aOjP1w1o78tc8WfdQT+DYEeUnbcQByOLenFkm6UnKZ2i5SRbMDkZaPE8vWBivGGxP0huDvN0mfkANLDons/SQR8xlJayJiwTNxPButhmlgwt0FiPbhDuMKDBIUcKcNyhqWBtj09WIlsoTpn6MupJb0mZA1VwJB9hEWeTRSrHe5frH2c9rEe3TvUz6bCf4/ABjcz1iwWWtzhjKdZUrjyxKyxHwuVtY4BeGHNYvGOLWBp50kOQX+eEUhnShYgiT+TBDmDCLDRMo8YL6y0pwj1nCkhJa39o94R+jKijBYdmtvkyWJ7UrCEflMSulqjP3NtGE3K5kghlmLGNEfK4rGGmLEukbWHcOC7paRHhDnE/GEexdKqK0vWhLnxGmEp611nDRPiujgAPkDSQyOgWI/waiCtpKxmrY3HBDflt8L48XfWqCvOKaX/7gi0ItBDyt4q6XLBjI214NcrIGVM+scFqw1k4o2tQGSex03G4onFC1fa3MaBKxHX1VRiwdQGiasVczjuHSxtpFvnSBlk8yIhs5QrPlI5fyBt/P0cBYvNUnjIOsKtByGBhMQxe7lFvgYbyJYF0mKJzVkPlo4BLhZcLbiNqCsVLGhsnlgyUuxit9a5JX068z5YYOkkEBgX7JOjZ1r7x6sj9GVEGS36MrfJU9ZZJH0+FApZjq2tNe/n2rMmUoZ+YWHHMnvdAnjMcSzHHCIhFxB9k1ZdWbImzOE9gpRN6c/UOmvvEbZAOAjrMQcfk15SVrvWxu2GPEOkETwTHIDZ+1wcgaEItJKy24eYHBqBGwl3EhJP3J22lOF2xCJ10nCSYbKk7sYe0Mi4wUXH5nG2pIB0IbtxICkQqqnEgtIGiRuSek4TrDS4Tj6UIWXxIkQ/czE5NNVcj1ibICGbEFy7WDm4x+cJUQU92BCXRZwWgsv0CxUN7qkHPYV0QQQYUyMGVt29JBGPlCPDVh9WULKOS/IsSbcKllqsZ0hP/3hvqb6MKqNiOP73kblNngeJ7eMAQnyVudytgJr3c+1ZCyljDn89NBCrYGyBj9vN2ovOnzKZQ626snRNmMN706Rsap01vGw9wxjAOJv0kLLatTbVsXeE+F0s5cx/1ggXR2A4Ai2kjIBvSADxPsTccE+YyW6SMks0gMTgUmWxJ6aHE+gSIWAV0vllSbiiYokXMuK3eA4XIpuNLci5ukubrLk9iafiBE3wKK68lBxw6iaQH5crrkVLIEjrwnUJaX51iNNagkPpXSMftOf60UM92PA+7uJfhjGsaW9PPZT78qC7qXuS374SUtxxTdK/3Jjzd34viY0RBwPGCOnpH+8t1ZdRZdSMhz1T2uTJigYPXG24L1lPOOThgi/NrTSBY6odayFlNwx3V2H5Yl2cEkuWiudpq64sXRN2m5RNrbOGHXMJt+8ZgifC/t5DymrX2nTczF09N/9b5oo/6wj8GwK1pIzncNfg0mHjZHIQ0Gyy26SMmCMsR++TxC3+tZ9TIk4Adydk6rQhvZnJD/EkQJWNZIqUEW+FKZxncYdxSe2U5DZZNimIHYHA4Eq2JxYW+pKSMqxSuGlrhfaR+dUrcbB/qYy0DutjCzbWL+o7e2Vje+qhaCyZLLAEDeOuxCqJ4G7C7cS/sd5AfGOx+nBh3HeijUaoecRccz394/2l+jKqjMoh+ddjsZs39x5uaYg8hCQX91l6n/cYE7Lf3hmss1jaTNZCyu4WsjFJ9GC9nBJzp3OgJCQBadWVpWvCTpCy3nUWPE4SYjSxUBEWECdOtZKylrU2HTdCEcja5nZ/Dr0ujsBGEKglZZh8SWdHOJkRKxHLGkgZ7YHMsDhDklj0cSOVhAmGq4qJTmwUVhLcj5zKyLhjwhNLNkXKqINNGJcFJ35O/lOSbrJs2hAvruPgxEjshPUjR8osNgviwKc+5gRX253mHpr4ndg8iGJOyD4jc7VEylqwsaymmo3M2mJYttRj72LxhfzFMSqM321DnA9XqqRi9RE3eM8JzIxQ8whJC2wmPf3j/aX6MqqMFhWyNkOgIL4mrDVkCJOlSrgB+g25TfW49D5xfuicZeJyiCF+EpKGrIWUEUv4xBBCMHfAsKskYlLWqitL14RNk7Il6yzjyv2XXNiKBwLraiwtpKx1rU11ngMcxJkDNDFlLo7ARhDoIWW1DWEycifUpqT0mSWCxDnJsIiTqUPGTioEjUKAcP8RwIkrK82UNDfEnPuSQFXu7sJaR5Ym2ZolsQWQQHmysmxRTgOCS5YyYtdwceay1jaFc6lcIzGWgWvPxYt8LTYW9Fzj8llSj70L6SJgmIDqC0T3R0Ey2ehZeFOxfpHgQPZmSfjEGJjgzoZEID39472l+jKqjBbdmtvkuQuQwwu6j1WY0ADuhcuNa+q+xHKNpZP5wibJHGIuIWshZVhScEdCGslUnxJzX4IZV2j06MrSNWFuvJbElC1dZ8GDzFQOQblY5RpS1rvWtui8P+sIDENgL5IywGEiktlE/3Lk0BaiqZgr7g+CZM2RMjYOTnCcdjHTT10mafVeL1gIsJKxMWGNwi1sUiJluFgJHMaVw8WSxNPthoArWaa0B+tSfLFjusjXYBNn45HRi9VyTnrqsTJxT4MdJIxkBYgBLm+sNlgtc2L1kV1Je0tid7G9N1zjwXM9/eO9pfoyqoy5sYh/n9vk7VmsuGSxcjGoXQgct3fqSgr7/E08FmshZRzOuHoFAolesX6UhEB/AvvjNaNVV5auCXPjtYSULV1nwc1CKNLMS36rIWW9a22LzvuzjsAwBGpJ2VyFU+5L6mDTxrLFZov7c4T5d+6D5Fwiy1UZWMOo81VRJ7jmgnuvSi5ONm1caSx4NaSMoolXYCMmpi23gMQbDnFskD7eoR8kTsRSImU8gxWH7J80wH5ujEb+bpsiLioWxjg1PLfIz2GDjkCIIKex1WCqzT31xOVxCzvxP7jQyMTkss70Gosc2eBvxCDmvmjABgtRwN0fB7H39G+UvhhOS3SuRXfmNnkri3nFeKeHmJr3ccmTLEAO8mmwAAAgAElEQVScK8QOWQspoy22vkwd+syiml4r06MrS9aEObyXkLKl6yzuX0INCAHgEGoXlJsO1ZCyEXqP25319hIhAYv9JPWstMwRf9YRKCKwE6SMW+25aM+ELDtcg0tljpRRPu5L3IkEh3KnF3d/IbYhEz/GBYBYuRDwIG4Ak7lde1BLynifScs9bsQv0D4W5VhsAWSx4nNK3GbOrdCpTJEy2kWGKbE1xFrQRzYnyCcxTLh1eJ/sS4hBjzWNVH7Szxk3TvNY5sAGqxeWMcrFEpBayehHaZGfwwY9oT/UQ4YkQdB2TQZZeyRU8BkZLn1cUo9hzZ1ilG/k27ArfQXB+sX7uFmJV+Q7eGwYCG61F4V727hkEotH/NWA1v7FfVyiLyN0rmWu1mzyHEgs1jG9823qfXQDPWKD5NM98eXFayJlzBOs4MSr4mKF+JuLlgMf7m8Sdoh9zYVYtOrKkjWhZrx6P7O0ZJ0FJxI6mPd8tg5ylUoNKVsyd6w+S96wfxPH15Jw1TJ//Nl9jsBeJ2UML/FiXGGAVYdPL7FYQlwgMnZHEosOv3MaYzHApcjGwbstpIz6CNhnoWOzJqaC+21M4o2dzR9LQZxBZs9NkTKeYdEmxsI+7QPp5OQGeYEsmUBieqyScbD6QQEbPkuCBQjhdM+dXvH9ZGkfc+6nKWx4HwscWU72GRrGhP5wUkXI1rO7v6Y2k7l6rK2QTrBE5u7Xs/rYRDlUcC8emKM7ZOxa/BDjSYJILhGjpX+0aYS+jCijZZm0+sjOJq7KhHEkngwXv+koiTbMs1hK70NgwBhLNMK8xGJpJHpNpIz2YYkn9o3+cqghiYh5yhpDXxDiMiGnRuxjHFp1pXdNMLzTxIx43OJ1MncND/rPuHANEfdGEqtJjFzvOsvBi7WTzEvmGBYz4mhTqSFlvLNkreX9lJTxb7wwLo7AcAR2gpSZ+xKTL+5LLEg9RCHtfI2ljHfYADhZ8+1DNgosGlhIuNMMYoFFiA2WdrJwkk3IZoGFCYsI70zdU5a7S8li2shYZYPms0hIvEFaAGpuUOdIGe/QfhZu2k/2JwsjiyJ94GoHkh2w5JTuMptSJgLUicVjoQcb/s3iiAUIayNktTSGcyfvEjbWHqx0bFRYRIjPYVwYB9wYuJvt8sil9VAf1lMwQsB86tNcVh/uNmKguIoA8ofLEh0DD5JHyM6cuum7tn+j9GWkztUsQHF96fPoJ/MK/STRggzMVErvo8dYtollxMLMp3diS+TaSBn9gkRiUcUazgGJAx+kHdc3IR05F3iMR4uu9K4JU+NVM965Z+LDU886y0GW+cicJ6SA+MOc1JKypWutuy97NcHfa0ZgFClrrthfcARWgADfGeVUztcJiB+ckthSlsvoXUF3vAmOwK4iYNdzxKRsVxvklTsC24aAk7JtGzFv7ygE4oBqUu6xcNWQsrkPVY9qn5fjCGwbAk7Ktm3EvL2rQ8BJ2eqGxBu0Qwjgzibmh4t4iV2Z+7jwnLt0h5rt1TgCq0XASdlqh8Ybti0IOCnblpHydo5EgFgyMjyJw8MVSfD+nDgpm0PIf9/vCDgp2+8a4P1fjICTssUQegFbggDBwyQtkKFqmZKk3JPMcHBFH5yUVYDkj+xrBJyU7evh986PQMBJ2QgUvYxtQIArLw4I97sR2E/2H//jeo8acVJWg5I/4wg4Ao6AI9CNgJOybuj8RUfAEXAEHAFHwBFwBMYh4KRsHJZekiPgCDgCjoAj4Ag4At0IOCnrhs5fdAQcAUfAEXAEHAFHYBwCTsrGYeklOQKOgCPgCDgCjoAj0I2Ak7Ju6PxFR8ARcAQcAUfAEXAExiHgpGwcll6SI+AIOAKOgCPgCDgC3Qg4KeuGbtdevKik9098r/Ejki4giQ/Ac2O9iyPgCDgCjoAj4AhsAQLbTMquE25l/5GkE01gfYxAYs4s6XWSrinp71swNqUmHlXSLyQdStKFJUHCTPj3+yQxrlyU+sMt7qc33RFwBBwBR8AR2FcI7HVSdmRJ75Z0HknvlcTndQ7aAyP8aEn3CBefvkfSTySdQNKlJB1S0uMl3W0P9NO74Ag4Ao6AI+AI7BsE9jIpO5ykt0m6mKRPSbqEpD/ukZE9hKRbSbqxpDNIOpKkP0j6kqTnS3qepH/ukb56NxwBR8ARcAQcgX2BQAspO1Zwm80Bc0VJb557aMDvU+7LQwdXJd81/Gpw8/1qQJ1ehCPgCDgCjoAj4Ag4AhtBoIWUnVjS9ytasdukDCvSyyVdK7T3gh5bVTFq/ogj4Ag4Ao6AI+AI7CoCLaTsNJK+HtxkR9nVVv9P5SVLGR+Zvnmw6l0oZCmWmnscSTcIH6omEeCYkv4q6TvB2vcoSb/NvDz1cWpiul4r6UqSeO7akv6RlAHBvbOky0g6WfhI9k8lfVDS0yR9otBgq/emkl5QeIa4sneF3z4j6VydY3V3SY9pePfoAasRbbQyaqsnvu6xtQ9nnrt1iDc8naQTht8ZD5IoniPpwzPj8TBJ90+eadGDSwc9wMJL4gofTH+DpGeHMlv1jexckj6eKumOE7gcVtKPJZEMc7Pg+uZxq++skr4h6S4hQeZUIWbxe2F+oB8knZTE9Hyuf3GdS3R7hO61qNGUnh4o6QeSPirpKZI+27iOTLXj7ZIuK+k+kh7Z0uDk2RHzbJSunFwSaw5rIolbrMN4OV4m6Znh31NdfULQ09wzuXVwRN+trt71nL2FxK2Lh2S0XNuPF2KG+e34kliXTJboe+/6Tt29+6a1u2Wsl7ST+lrq4nk4ESFAV5X0LEn3XDC/ul5tIWUs0P8t6WeSUJTdlhwpI8D9PyX9Pih6biG0drMhESAPmUBwb/48bMpGOtkcSRL4XWExy23GxHOxsZBggPuUxSUWsj9fKOnw4Y/U+beAKRs5AhlkwU3jwuYmIbFlXwwbPOUsIWW3lHS/pO0kE0AcwCqNzztLwH1EG62MP83EAUImaM9SUoZeo98IYwHuh4n6DjG7naSDB+oBllyItekBGcH8z+olU/hqob4pUpbTNw4CXIeC3jJmfy5MVtrwyjBuLPj2nNV3m0DqzijpL2F+sInwPwRCBjn4XKb8lv7x+ki9KRG7kfMjbnOqp6yrR4vGEr1h3r++QX8KQ/avP48mZUvm2Qhdubqkl0giDhisvivpiIGE0N+Ph0PTbyZA4f3rhwMNZBg5tiTWpSlStqTv1LFkPd80KZvS9971fcm+CV6tY93bzp66eAeCTFKgyZkkfXlqMo7+rYWUnU/SxyR9W9IpRzeko7yUlD1E0gPD5nGApA9UlAmJI0Aed+fXoufZUJjkbPgQk4dXLqaWFflJSZfMEApcqVgxuM4CYkZ7zSUMEUQBHxHqvXcgZ3HVcxsXJ/I7hDpIcFhCynLwGXmZsmaMaOMUCYnbhQULTJeSMhYKNlEsjFwjgmUTCybWI8YBPYAo89+58UjJeYseEH+J7toBAisBuoM+Mt+QEh6lemgv1iyIVmwBS8eURBjmyjMC6bTfrT5IIocwyBlEAMLKmoFuYZE+RaiHhSsm6bGe1/Qv7mNJt2p0e4TuVSwb//vInJ6eXtKTJGEp/KakU1fqz1wbRpOy3OGydp4t1RUs+VgT0dmnB4uzka9zhrUZ3F4j6RoTwLwjWNkgZljXkKuE2OIpUrak70vX802Tspo5E0Nas77zfO++OWqsa9rZWxcJgdxoYLJqUmYMkgw/LEAPDZMASxMbGZMG8pJz980tMj2/x6QMJXlcOGWxwb6xp8DkHVxHkCQsXiyqc5uxmVmnEgtwS2J5w4rB5a45YVPC+oFlAmLApmgytengqsX9ySmRMlCstZGy2jbObXaGxyhSNqUuNwnmbAgJJCS++y3Xzho9gGxxyHmTpCtXZMr21PMgSQ8OrnDqSgULGgcCrLPnSKxdsWvn3JI+nXkfLLDKHiG44p8cPdPaP14dodsjymhZOmr0FEvN50OhEI/Y2lrzfq49ayRltLNHVzg8XyRkynNlUSrnD6SNv6d6Gj+LLrKB8jyWNWTTpGzper5JUla71sYY1pCdufkxtW+OGuuadvbWxaETgwnrMh4S1vMdlRZLGRPmLcHlh6UH03Aq35LEjfPExWxajJSZK43LUqmf01Xqbuxpyy3CoLCgni0pIF1MuZoCPzSEqJRYYDF5FMUJOrbMxcUzJsTxYI28qyRiJUxKmw5mf9pJHVg+MMl/aGWkrKWNtZvVTpAysMeNzWm9NB522q7RA+KyGF8El+kXKpSzR98IMYB0QQTQXyMGVt29QjzSlBUBi+95J9pHzAVXs7AAYj1DevrHeyN0e0QZFcPxb/NxytpCbB+HJWKBsFzGUqvnaZvWSMp6dIVDJ/G7COt2KdzENmEsyhw0UsGd/mtJJHlxS4Bl2m+SlI1YzzdFylrW2hjLGrIzNz9K++aosab+uXaOrGuuv8N/byFlWKBYRBBMxcQ8EfhPkON9Jd0o+g1isGmJLWW4eyAhEEUWQOJcsDQtEZvQ+JM5gZUWU05lxP9gcmcBBpOc3FDSiypj8mDoKPerQxaplVfadMyNRYwSVjL7FNOaLGUtbazdrHaKlBn5wC2CeyQdDzblWj3gfVzjvywcbHK6E+NRWw/l4JZnnqTuSX77Sjgc4Jqkfzn95u/8XhKsvWDCIQj3L9LTP94bodsjymhZM0p6CjkAD1wouC9JILl9cM+V1pE0UWSqHWskZT26YvpDCAl4pQlRhgFeGOIr0/XQfr+cpLeGexpJ2DLZJCkbsZ5DHomLZb9kT81JT6B/y1ob1zlHdmrmRmnfHDXWtGGunSPrqunz0GdaSBlZii8OpAImGpMeysF8TEAwwiJUIiejOpDGlHHS4hND3OJf+zklTlWQTcjUacMpi9gugq8JaGRxnSJlxCBhJuZZXERcUlsSbtgnQ5CgaMzwU2KuJ4gmpn2T3KbDws9GTcIAF8ly+sJqARZrIWWtbdwNUhYH+5fGhvEmOywdjxY9wNqGq536zl45GQyPlnooGqstxJXEF9yVWFARXOi4Xvg31hs2xVisPuIbOXCVxMg/v5trrqd/vD9Ct0eUUTkk/3osdvPm3iNhBNLKISsX41p6n/cYE+J33xms5XHW3RpJ2RJdqcU8nX/2HnUT74lXAf0z2SQpG7Ge28GIOUYfUiG0gCx91gukJvuyda2N65wjO/Zsz75p68LSseb9uXaOrKu2vcOeayFlc5WSHm/+16lA8Llyan/PZV9CRliwIEkshLhWSsJVAaSTExNDvBATBPcjp36y0CCexJJNkTLqYGPClE2QKqfhkjC5nli5GWOih5jNkTI2QogXp0MWIK5RQNZEynrauBukjDhESG1OOM0SO1kiZS16QFICJ9kacm5tMTxa6rF3cQlB/oiPJDgfQVdvG2IXuT4mFauPOT2VEm56xvuENJAY0NM/3k8J1RK9sfWnp4za9SduMwQK4mvCukr2IG41EiA4ILHxEo8bi/U5fZ/NGJ2zTFwOXMRKQdKQNZKyHl2x+EsOByk2uXHARXqn5AewwgWKx4b1mhhgk02SshHrOTHYeJwYf/YOEm/4b0JxOPzxNwwcJnOkbKm+z5Ed2tG7b44Ya8Nhrp0j62pZD4Y8O5KUoVyWpcjEIfNjk1K6p4wAPczdTFaSER6QaQR3iEFgMJdzwsK9k17xYObpOfclgY3cZ0XWHP1Pr5Gw6skcwvzOAnvcGWDMfcmiTcq1iS3iBJ8TjGjkLU0cWAMpW9LG3SBlU0NiJAZLsbnpeT5uZ60eWCJHy9UyPfVYfyBdkDGC7y8Q3YkHyYyDouP+W33ESZK9WRKznuO6h0QgPf2LsRyhN0vKaFmz5vSUew/ZWJmnWLAJg+BeuHQ+52LSsNJj6WRuY+VkvtMvZI2krEdXiMEk5CKXmVo7DraWE8d8ksQFuklSNmI958oKrl8gQSIn9Imsb0uiKZGyUfo+R3aW7JsjxtowmmvnyLpq9XDYcyNJmcXd0DguXkvv5BnW6FDQ1GeWUFIyGOkfzJ5LNGOxxbQUo8CzRjLnSBmxIJxmsGph1i1dzwBp45oCFtu5NFsCwQmYTsuydl8vnCyxkrHYY+EhRslkDaRsSRvnNjvr507ElKFDZNTi3sa6xEWWpU21Rg/ibDzc/Vho5yTFo6YeKxNXPIs7JIxkBXQP9z6WiTj+Jjc/CEmgvSWxO9LYWIjrRHr6x3sjdHtEGXNjkcNp7loFLDxsvFxSbBcCx32eep/78bhQOh6LNZKyHl1hTpHwhLsWS1dPghjWay7Mzl1dtElSNmI9Rwfw6hA/zI0GkC4uHWb9J8YMfeaww32aSImULVlrY32eIztL9s0RY21tnWvnyLpa1oMhz7aQslcFq81BQTnii/yI4+LCPxQIpeJWdPudOtjIIFFsQATh8exSmSJllM0lslyVgTWMOmm/CSZuNpGSi5ONDPcSg1tDyigXXz6bE1jErqK4n1bvFBk068PUFQzEwUEaqRMcuAA0ljWQsiVtXBMps00RtwIubbK8THLtnNMD5gOECCKdWkJLc6KnnrgsYhmJgcGFRiYm9/DhfomvsciRDf5GvGXuiwYcGtiIyfSKg9h7+kc91scRerOkjJZ1qVZPWUMY79Iha4qU4XUgWYBrScyiskZS1qMrvEM8LBm+aRJNzTgQ/I9XhEuM0cfYhcz7myRllL90Pa/pY02g/yh9nyM7S/fNJWMdYzXXzqV6VTMuG3umhZTBxl8aWkLQKosFwfycviE3dhdSusBwAog/UE7mGa7BpTJHyigf9yUnKG7V50oPuxTONinix/hWJ1YuBDwIrMdkbFcB1JIy3ufiObKA8O3TPshXLFg4sG4Rx4Y7gk3S3BkQQVxFBHVyesq5Xm0TYHJwOsQaiVUylTWQsiVtrN3sRljKuJ6E7C10lBMqp3b0gLHCMgbhwLqZWsliIpHq/JweMCe4o4x6yJAkftCuySALjeQRPg9iIQAlPObqMb3gTjHKt4MG8V+4xEo3pMcB6LhZic3kOhxixhDcamQSUy7X0GAdi78a0Nq/GMsRerOkjJZ1aU5P2VA5PFkcVHqP19T76AbjC1nhszbx5cVrJWU9usI6S8Y88XPMCdY9CCiHadNT1jMIGHPRrGkkZHHIxwDAfsK+ksqmSdnS9bxG12pI2Sh9nyM7S/fN3rFOcZprJ8/31sW8w6WO7mDV5iC1o9JCyngWa9PUrcos1MSwxBck7iYpA0zixUjrx9LBBbiQIjYkJr7dG4R5mN8xoUOOcAmymPJuCymjPgaTxZYNDB98muqMhY44EVydEACSCyCN1A0ZQ4hhYiG3TdCUIt4s2VA5fcdZWfbcGkgZbelt49xmZ/0cQcriYHWswOgBsR5YgBAsltzpFd8Xl45HztIxpwdY4LBU2ae1qBfyR4A4Et/9NYXHXD3WVkgncxHhcIVFtiRWHxskGx6Bx8RcMk/YDC0mEt0juDoXpN3SP9oxQrdHlNGyAFt9WGqIFTVhHIknY47z3whJRawpsZTeZx0AY6zuCGsQFksj0WskZUt0Bb1EJ+3zXayH6BsHFMMPHDio4GXBDcycA2Ok5PZkDvMMc5jxYa0ljjLWtznX89was2Q9r9G1GlJGOb1rbdyGObKzdN+krtaxzmE01057p6eurbrRn44yQQh0hnhx8SUEhlgmzJKwSrJHUjH3JS5ETjZYkHbCfWntoM2cNvkeIIsnp3ysBtxpxmaLlYRNh3YyaYlRYAFlonPy452pe8py9wtZTBuuXDYtPiMSCwsu1gesXCw04MgGxwKAq3fuA9iUZcGdOaVdCynrbeNOkjJc7sQdMoHRA/7NhoAFCMsqxLykr3PtnNMDrHSQbxYCYlTQQXSOjEmsz2y+NRvIXD2UYZc/89/ox9RnyKxfnBKZ16SYQ/5wETGfwINEGTLuYnduqou1/Yv7uES3Y1LWq3s1G6U9E9eXvseVQawhXD1CogUZmKmU3sdKhBWfWEas4cSUxZbINZKypbrCegyRZz0mmx3yD4asyWCImxJrLdi0fqTacCemlxCEmjll78yRMp7rXc9rdK2WlI3Q9xqys2TftP62jHUOo5p29ta1daSsRon8GUfAEVgfAnwTFXcoXycgVnJKYktZLnt5fb3zFu0WAruhK0bKiKXlkD8ndkiNSdncO/77/kRgqz6ztD+HyHvtCGw/AnHwPfeOYeGqIWVzrp3tR8Z7sBSBOWvx0vJz7zsp2wSqXuYqEGiJKVtFg70RjoAj0IwArnviGLmkk7ucplyOFL4bG21zp/yFVSCwG7ripGwVQ++N2AQCTso2gaqX6QisBwFiycjwJEYHVyQB2XOyGxvtXJv893UisBu64qRsnbrgrRqAgJOyASB6EY7AyhAg45ekBbLXLFOSbyiSzBBnRpeavRsb7cog9OZUIrAbuuKkrHJw/LHtQ8BJ2faNmbfYEZhDgOsFDgh3PxHYT/Yf/+NqgBrZjY22pl3+zPoQcF1Z35h4i7YYASdlWzx43nRHwBFwBBwBR8AR2DsIOCnbO2PpPXEEHAFHwBFwBByBLUbASdkWD5433RFwBBwBR8ARcAT2DgJOyvbOWHpPHAFHwBFwBBwBR2CLEXBStsWD5013BBwBR8ARcAQcgb2DwJpIGSn855Z0DklnC9/W5DtUX987cHtPHAFHwBFwBBwBR8ARyCOwm6TsyOG7ZVeSdN7wgfC0ldxE/iofPEfAEXAEHAFHwBFwBPY6ArtFyi4n6b8kHT8A/AdJfPn9c5K+KOlLkr4sib+7OAKOgCPgCDgCjoAjsOcR2A1SdmlJb5F0aEmvlPR4SZ+W9I89j7Z30BFwBBwBR8ARcAQcgQICO03KjhhixE4YvsHHt/hcHAFHwBFwBBwBR8AR2PcI7DQpu42kZ0j6mqQzunVs3+ufA+AIOAKOgCPgCDgCAYGdJmUfkHQRSfeQ9FgfBUfAEXAEHAFHwBFwBByB/0Ggl5SdWNKdJV1G0snCh49/KumDkp4m6RMZgA8n6XfhWbItCeq/laQbSDqDpEME1+bLJD1V0l8zZfR+/Pbtki4r6T6SHpmU+1tJR5V0cUnvLyjG8ST9JPxGcgJ9Nalt0y0kPUfSZySdK6mntoy0eVP94tmTS7p7GKcTBUy/KgmMn1nAuGVu3FrS5SWdThIuaQRsPhL6+uFCYVP9PaSk10oiK5fnyMBN4w1N/4hPRP+IT/yRJD6+/QZJz64cn1xd6MCFgw7ecQKMw0r6saRjSLqZpOeH9l49XOfyDUl3kXRNSaeSRF3fk/RmSY+R9IuJsnv6d1NJLyiUeSlJ7wq/TenfkjJa9CZ+tqWvLXWYjk29g94cHB6w50dh8IQw/rn6c2Ngz/Wsrbwb95f19ZMzYD1Q0kPCM/z/g1vAzTw7Ej/WFdanKSmtw6PGbyEc/roj0IdADyljk3mhpMOHKn8u6W+SIC5sPMijAgH6Z9Sss0j6fPj3WSW9RNKZw6LIRn50ScScIWzqB0j6Y9KtTZCXvUrKIAdgDBlm4/luwNcyXj8eCNVv+lTnX2+RMctYIugA432YqDxI6O2ijc9+mhrH50liYX23pCtkiOO1Avkw/fu7JP5n9b5O0tWiNrTWBQl8RThAnEDSnwv40A4SVX4fsoh5zurCTQ+hw0X/F0nMEYg//0MgZBwSOJik0tu/0mZ0pJDRDHlFekhZTRk9atTa15Y6bCw4CDLHc3LKoDv8NkcqWjFg7l0/HBR+ECo/tiTWwRIp611b4/bz3y+WdKMJsCCjHBBsLdgJUtaCnxFG5la8Ph0qOvy1krKW+lv0zJ91BIYi0ErKLhisSUwOiBmT5/uhRUeRdEtJjwiWi3sHcmYNvrKk14d/fDOQsAdJelG4+oIy2RDZyNlwnyWJzS0WJ2X/Px4lSxmWuI+GcXi6pPtHi9s5Jb1c0qklvUbSNRZoFMTvaMEK88Ng0WLzx3LE+LP4Q9D575pxfHRwbXPKv2SGlMf6h8WJzeSzoWAsgbxDvOLHospKOlOqK96wzAKWg+ht4eBAjCTEM94YIYk/C/rLGEFYmWsXk/RcSacIm+KZkj4u6V+JlD1F0h3CvKX+HlJWU0arGvX0taWO1rVijpS1YvCOYKGGmGGZRq4iiUNDbgyWrK2x7nGNEAeUk4TDQA6z64Q1AMLKQWEnSFkLfnhbmFMkgj006gBry3fCv1tJWUv9LXrmzzoCQxFoJWW4Jc8TLAnXLbSEzQFrBxYCJhGbE2J/57/ZOHF92gkyLooNhAmEdYeFxdyG8cLzsEA0asHYb+5Li92DOOBeTOX8gbTxd76gkLPY1GJbeu4mwaUHIYGEQNpMchsmblbcerhXcR/+KlMwZOt8kt4kCZIfW2JL7eipi8MC7hz0nfpSwYLGYQTLcIxf7ELi6xRc9ZIKWHAX3xFCCMCToweW9C9Hyi4UQgqYZ/z+ng5SVltGq7709LWljpGkrAcDxhjSzVzDKo1MkbIla2u8Nr40WOhSQhNjR1gBJJADMAfpTZOyVvwIQSB8gbZxiDHpJWWt9bfomT/rCAxFoIWUnSb65NHpA7HKNYYyiafBNXBXScRWILcPcTq4JHFb4k7LCWbmX0oiZufGwZJmz7UutPbefiJl8cKFVcwsSSnW5nocsSCXlJIYLyxysR7EG4iRa8aZmCzIA5tFTOCsbOKy0CsEl+kXKmdCqjM1deGKh3RhNeOTX+Z2tyrvFWITU4uH1YWlj7iekmAFJp4S8oz1Clnav5SU4bam3cxbQgH+JOlDjaSspYzK4VjU15Y6WteKkqWsBwOsT78OcbLHig4YJVK2dG2N59RVg/sSKxhrgcXMGXZnD2sCpJivpbA+j1gDRuJnaxOXjLN2m/SQsp7xa9Ezf9YRGIpACym7YSBIWL7YtKaEExiB7a+WRNwIgjkaszSWEAL7p4TNhNiL1PXVutBaHVOkDIsMwdpsXLgccrJNgf5YMHGX4MbAtVi6lI7Yo6wAACAASURBVBfXJbFX8RgNVa7ggoZ80B7cOCbxOGJFwKVD7AgWstK3TnmfOB0IO7E5tdJTF2Xj4sXNE7snrc6vSOJggnsdgpX2K+d6j9trY8TGyRghS/uXkjJzzxL8z28XDS7MFvdlSxm147Gkry11tK4VJVLRgwFk4q3hyyQcQE1KpGzp2kr51n6SXwhJIFg+95k6vqSCWx5LNnG8myZlPfgxLwiHYZ9gvzDpIWU99bfomT/rCAxFoIWU3S1cY4GrC5fNlJj7h5M5V2AgtvBgDcEtOSW4WfgYORk4t40eLGVU4caChHxb0jvDQhNnSE6RMttg7xvi4dJ24aIi0/Rx4YdSLEPtwExtimkZPf3CKmVtrWkTWXm4knslDvYvlZHWYePI33EtYBXFTfipiUZYv6iP036t9NRF2VjscPMQbIy7EksTgvseVxP/RhfiT4FZXcRVok8lMYLE75YBuLR/MSkjphCyS4IBGxuB7ljk3tdgKWsto3Y8eK63ry11jCBlvRgw/sRRQnjoq0mJlC1dWyk/JmUcnLEko78cdEw4fGKFRneJwWRt3SQp68GPvYEkBOIycfHHWfitpKyn/hYd82cdgeEItJAyiMkTQ8bd3KZIPA7ELCZltinkJlvaMYuJ4hNMLFgmtvCwEbJZmkCcWHAsA4/NiFgOSBoyRcoeHjJFKRMXK3FY/PdJA1nhb1z5YFIiZWmb0j6xwHAynSJlI/plsVksvHxDdE5wtd1p7qGJ3984YflkTOhziZRhUYWg4L4hIQGsS8Lddpx6aw4FcRmmMy112fu4ftH1OLaFdrKZETd586SxVhexcfec6IvNBR4hwYU5sbR/RsogeegYFhpIAPE5SAsp6ymjRYV6+9pSx1JS1osBaxHB6FxtgdWKLGKTEilburZSfkzKqJPriSBk6C8HGQSdxPtgHgiubNkUKevF7z9CzCgW83jdpf0tpKy3/hYd82cdgeEItJAyTOK4uiA8x51pibkvWShI80bYoC14G6tI7i4zK5YJyUYNIYOYmUwttNxzhnWD6wywbJAdiokemSJlxLC9VxKB2Tnh/isWMQvI3ul7ylr7RcwULisyXInn2k0xApOm6MfjyJ1iXIHCyR2CfL9Cgy1RpMZ9HhfRU5e9D+ki0Jj4mwtE9/FBNOMA7lQ/iY/DRVQS7uYDE1y2zAtkaf/QdXTeDkTMgzgZp4aULSmjRc96+9pSRy8pW4oBAeoQYdYNrD5x+ECJlC1dW8ElJWV2tYsdHlhHOKQyz4j3xRq1CVK2FD/WWsgjCQvMk1hqSNnS+lt0zJ91BIYj0ELKmMxMZCY3WUVfnmgNAdkELqc39+NSIQAaiwfB0jk5Tsi4pJ5046tZaC12jewn4tKQuUtWcZ8RA8e9WJCuA0NQOTFm1MnGuduXx9b267QhCQPXJ6d1NofdEHSLeBDag2UpvgwyHUdOxFhVCYoufe0hvueO+79wO9dIT11WLlezgB8kDIKL3hP/hgUyjhWy562uWPdybbS72DgMcI0HsrR/1wvtwkqGuxK3JfF3JjWkbEkZNWNhz/T2taWOmrUiLs+eX4oBVmEu6+VwwSEjlhIpG7G2pqTMrnY5siTWVMJBuEYGwkg7kE2QsqX4WThEmnlJe2tI2dL6W3TMn3UEhiPQQsqoHLM4m8hUcLhZAXJXIWA9INAU1yObmt1xFneMjDzicbg2g40lvvagZqHFFfekcB2BWb/mSNkcsGsI9G/pl5HfNMB+rp8jfzcSiUuWxZRsNJPcOBL/AUlhE8ktyOgqZAidiC2wc23uqSsuk8+BYbFFJ8nEJHEFd1N8lUXaL/6N6yj3RQMOK5A2ssJw12JNRJb2jzvj+GIFOJKgwMW2sdSQsiVlzI1D/HtvX1vqqFkr4vLs+SUYkDhDAg2XAzPOcYgFdU1dibF0bU1JGfWZ1RRvBXrL/8cu1U2QsiX4WWYo7nwOlPF1SLWkbEn9LfrlzzoCG0GglZRh0eAkTnwUrhI2Kj41g2BVgHQRZI7liUv/uCsnFqxfEAbIEi5KnueSU3ufW9AJkqVdZEMStJ9bOHP3lPEOp0GICCfDOHNzm0lZT7+wRhJTQowdd3oxFtyZhSuFGCbcu2zSbCIQgx5rGtmHZJlx+sYyCnmmregIljHKZbxTKxnjWdowGT+y1jjlQywg/7FgyaQ/1EN2JHGLdk0GWYwkDfBpKe65M+mty97nXjHqIJYNq5/hl/sSgtXFu7hZyTx9S3RrPO51LkumzG8F61j8xYAl/WNTx0LDBc1ci5BKDSlbUkbrAtXT15Y6eklZLwZkC2K95XNjJDWRKZzKFClburbmSBnznKuHSPAg4QpPB/PWDrqbIGW9+LF/sN4zh/nMGuQqlRpLWW/9LbrlzzoCG0OglZTRECxlxKvgamJyk01JhgwnG8gYwukfyw4nnlSIR2Pi4ApCOFXibuF9+yQQG3r8/UIrwxYe3iG2zYR6KRcrC4JrFUuFbZzbQspG9otNj7gM+7QPY8QdcZAXyJIJJKZ0Z9yU4sXB6geF5Aji8xhDBEspLmq7py4ua2rDZOPid3SH+Jz0mhIscFip7JNeWOLoj32iK777izqX1GVthniCJ5KLdUn1ExLMxkyyCJhz4mfTtlhMMoOxWOQSMXr7RxvQdyyJceaxta2GlC0pY0pXSr+19rWljl5S1oMB109wUDxmaGDpkMPc4BnmBusXaychGiZL1tYcKaNcLKZ2LRFrcnxg2QQp68GPNjHXicFjvmAxIyY2lRpS1lN/i175s47ARhHoIWU0iM0FKwAncjZ1TjlsBLhriB0qfYjaOgOJwiqGNYSAfvugNFdhsInjusxJbImIf8cCxN02xDBhKeA+tNgCsS2kLO3z0n5xnxcbHxYtcIYY8KUFNgMSLXC1YMkp3WU2pXzE2TGGkBXIB/9mQcUCxDhyv1eJ7M1tmATrEndFbB/kxayp1h5O+2wwWNaIx0GPsUyRLUmSSXzh5NK6qJOvIoATArmB+E3pJ3FxHCq4DgGSiSsL4ggexPSQnRm7c9OyevpHGRbknGtbLSnrLaN3oWrpa0sdc+OelhWvLa0YWMZzS/t4FsuVfZPU3u1dW0ukDAsZ+srcxIoXu1Q3Rcpa8ePghX4yfwkNKH1MvZaUtdbfOm7+vCOwMQR6SdnGGuQFOwIrRMA+/cUXCnBhlsQ2xpzrfoXd8iYNQsBIGVYpDppzYgQ5R8rm3vXfHQFHYA8j4KRsDw+ud20IAnFQOqn6WLnmSFnrt1mHNNQL2TUEnJTtGvResSOwtxBwUra3xtN7Mx4Bu++Jy3iJeZlyO7a6zMa31kvcDQSclO0G6l6nI7AHEXBStgcH1bs0DAFiycjyJBaPTGLcklPipGwY9FtVkJOyrRoub6wjsF4EnJStd2y8ZbuDAEHHJC6QpWrZkqTqk9BwsJOy3RmUldfqpGzlA+TNcwS2BQEnZdsyUt7OnUKAKy+4I4873gjs5zNL/I9rDObELWVzCPnvjoAj4Ag4AkUEnJS5cjgCjoAj4Ag4Ao6AI7ACBJyUrWAQvAmOgCPgCDgCjoAj4Ag4KXMdcAQcAUfAEXAEHAFHYAUIOClbwSB4ExwBR8ARcAQcAUfAEXBS5jrgCDgCjoAj4Ag4Ao7AChBwUraCQfAmOAKOgCPgCDgCjoAj4KTMdcARcAQcAUfAEXAEHIEVIOCkbAWD4E1wBBwBR8ARcAQcAUfASZnrgCPgCDgCjoAj4Ag4AitAwEnZCgbBm+AIOAKOgCPgCDgCjoCTMtcBR8ARcAQcAUfAEXAEVoCAk7IVDII3wRFwBBwBR8ARcAQcgVZSZh9cvqmkFxTgu5Skd4XfPiPpXMlztR9tvoWk50jKlREX+QRJdym0Zar+EX3IVXugpB9I+qikp0j6bKH/S+rv6f8HJV1Y0lMl3XFC9Q8r6ceSjiHpZpKeHz17HEk3CB/sPrOkY0r6q6TvSHqzpEdJ+u1E2beW9MyZaXd8ST+NnqnVl1yxte9O6VptGWn9b5d0WUn3kfTIQp9PLunuki4j6UQBy69KelnACWyXCHhfXtLpJJ0wFAS2Hwlz68OFwqf6fEhJr5V0JUk8d21J/0jKObGkO0u6tKSTSTq0pB+FD7y/QdKzw/Ot9bx/oQ5bfWeV9I2wblxT0qkk0a/vBT1+jKRfTABf2z+KGLlmjloz5nTK2tyzvs2Vval5Srkt69PS9XBuXTiepJ+EzqZrmmHwYEkPkvSOsKba3+fKtudq1q0lOtM6P+N1oGUs6M/hJH1C0lkCt6DdObmfpIeGPYp5/MsehVvzO6NJ2ZEkfTEsxPR7J0jZSyRdPyz4kCHk2GFwe0hZSx/+JOmP0QCD59EkHSb87WBJLPqvj56ZW6Rr6o91qrb/bJ6vkPQ7SSeQ9OeCYl5L0isl/V4Si4k9B1ljkTl6eO9Xkn4eNvujhL/9X0nnCXXkin+gpIeEsn8TPXCoiDTsF1J2dUmMHYsRevJdSUcMmAPNxwOhinFqXUv+WxILF/I3Sf+MdJO/cei5Xag/LntqMX6eJBbMd0u6QiCS8bvoDwe2w4c//l0S/7M58TpJVwu/tdazVIetvtuEg8kZJf0l6PFRJfE/BEIGof5cBvCW/vH6iPk+oowW3bH6eta3lnrs2REkpHV9GqVLD5N0/0yn107KavaZ1vlpMLSOhb3H4ZE9+whh36T+WM4djB3ss5eU9IEeZVv7O6NJGZahO0jiRHuxHSJlnDKwNEDMsDAgV5HE4t9Dykb04fSSnhQsBd+UdOpIEeYW2Jr6Y72q7T/WCiwBkJ7UAhaX97ZwantG2LDj3x4v6Q+SXi7pa9EPbFQQDOrgJPPwguI/LZT5gHDascewpmBtQ/YDKcN6jCUVvJ4eFnUjX+cM+KIzr5F0jQWLCMSPQwKW6x8GixZYM/73DvVj3eS/Yyktxo+WdA9JnwyLYnwg4f0LhrkPycZyCgE3SzGWQBZS9OZjobLWepbqsNUHSfyZJMgZFk0IK2sha9ZzJZ0izJUzJYeu1v7RzRHzfUQZLWo0R5Km1reWeuzZufrsuTnvScv6NEqXtpWU1ewzrfNzxF7B2vRfklgPsZqxbiEcWDkksS6yrmBl3JMykpRdSBImYaxVnKTfs0OkDMsci+f5g3WBgeolZSP7gEJ9PmgNCwDWkLlFurb+WBlb+o+pHGXGTHy+jEZjQft+cOWco2ApKE0EXFK3DBYU3FY5wXWF24vn2PxM9hsp44R3EUkQYNyLqaDLkDakdRxqF6qbBNc0hAQSYotfrKPxhoObFbce7lXc4FhKU4FsoVdvknTlYJmbak9u0Z+rZ4kOx245Tt2fzjQOLJhTnNZxwT45eqa1f6Pm+xQp61kz5nSkhiSV1re5snO/19THe3OkbKru3Po0Qpe2kZTV6kzP/KwZ/7m9AuPKdSW9TxLhULhFseoz/qydHO44WO1JGUXKcMFAQE4TrCyYvT+0A6QMd8OvJR1C0rGijaKHlI3uAxsXJJUYHqw/JqUFtqV+K6u1/5jUIV2QxLNFpNHKu1eIf5qL48tNBlsw0QPKzom50y4XLBT2zH4iZXFfsYqlMYeGiWG1yVMh7mZOnneVRGxmqqO24dw4EDgOXFiLYgJn7xCXRZwWgsv0CxUrZrro19SzRIetPix9551o37Mk3SpsAFjPkJ7+8d6I+T6ijIrhKI5/7t3S+tZST0nfSmUsIWW59WmELm0bKWvZZ3rmZ834z+0VRw4GgVMGK/7Xg+eL+DH2FuJT96yMImXm1iCWBCvZRYMbY9MxZWzub5X0JUkEnpv0kLIRfYAc4i7CPYX7Eh/57YOLKl2A0gDMlvqtrJ7+43q8jqSce/IrknBN4NZhY2oRw/zLwXKZe5d4NuLPzhAsLvbMfiJlnAA5CeIGRlfSIHnDBNclsVevloR7eBNi5IP24P7PbZLEthEKgDuBjZgFMie8jwubhZOYzhqJF/3aeii3V4etPvqNjpfExgh9ZYyQnv7xXolQtcz3EWXUjEdu/ON4qZr1raWeufrSspaQstL6tFSXto2U9egdfWyZn3M6ULNXsIeSkARHIUyCeXhFSW+ZK3zbfx9BygCPASPom82W7DtOl5gep0hZLXZTVptHBCbNKZ/TvkkrKRvdBwKq2egwuabBiLkFtrV+62dP/7F0kHVHID/uSqyaCAH6uDX5N5Y9SEMqWCOJU2JzPm2wTkKyCOomuJNFu0TKThLidDA74xqKMwtrSFlOXyiDoGysc+DNAhuTnNhdVaNvLfrKGIPRtyW9M1ia4qzRUvYlevq4msaEZ4gHI2ayV+Jg/1IZaR2GG3/H1cHY4pb81EQjrF/Ud/bKxvbUQ9G9Omz1MW/uO9FGO1TyiIUe9PSP90fM9xFlVA7Jvx6bmzdT61tLPfbsXH1pmaU9oWd9WqpLmyRltVjWxk637jO985N294xF2l/z3PD3uVsDarFa/XNLSRkLFgqBlQoiRMwQUkPK2NAgBiVh4ybTrzQBSWEnOJz0dGKYyAYzaSFlI/sAngQk4laE3UNMWfyx5KULkFnKeuqnrN7+8y4uMzbOOLaLgPPbSiK77uaZQeEaDa52YFyIQ8KqhjsLawIZmhArxqFEyv4jxBphacGCGEsNKcvpi+mIlUXWKFbAFOslumYLU1oG+HNtiGUVcighFgyShpRImcVMQX5jvSjNA1xtd5qYJ3M/vTEclnLP0X7mWImUcaiAoBCWgH5g9S0JCQCcwgnGJQ6uRgzblnqs3B4dtvqIjbvnRANt/eIRkhY4SPT0j/dTQtUz30eUUTMec/OmZn1rqWeuvrSsqT1hyfq0RJc2ScpGrFtL9pne+blkLOIxZ+3COoZgMMAYwN6zp6WXlBEk/MIQNE6wJFctYPI3qSFlJWW2MuZM1QSMQwLxL2OFiS0kNaRsk33g/i42MILqsRySiMDdX/EivaR+yuntP+9Cugi0J3D5AoFYYOVhg44TJmwsrC4wJlMP12eaeXdDSS+aIGVk+bERvjTcdRZPrBpSVtIXiAX31JHRiRAE+t4E6yW6NhWEjGWQkzb6j9WROcG4IiVSRtwUbv40K3c3Fhoj4i+WdKOoAXGfCcrFjUD2JFm1ZNfmhMUfQk9WI7E6NdJTj5XbqsPx3OPuPbK8SsJdfGCCyxb9Qnr6F9e5ZL4bTkvKqBkPe2Yu8H5qfWupp7Y+e660Jyxdn5bo0iZJ2Yh1a4nO9MzPpWNhY02SzRPDwZ+9icScx4bDUY+Obc07vaTseuGUjxUL0oHbMr7EbSdIGad7MjNyVzDUkLKd6ANWDpSJSzzTCzOX1I+C9fafd3E3QmYhYQR6QxqJG0pj89JFcyq+iUtS2bRLljJzo6WZl9SxhJRZG8mkI3AekzcWm3hDHLG4TZXBXV9c90HWHllpSImU4fblWghcQFh5dytolblPJiXtwUIaX+qbbspYNkncwSWBxYjFMZU4G4/7v7CkzklPPVZmqw7H+hCPU66Ndhcb5B6Sj/T0L65zyXw3nJaUMTcW8e9zpMyeza1vLfWk60vvPLX29q5PS3Rp7aRsic70zM+lY4FOYGnHYICV+uJhjWT/wAvF3Yhkre9Z6SVlxBWxCeOjxl2E2yiWTZMyAqAJhCaeiKyo1A1aQ8p2og8QFAhrvJGZ0i6pf0n/bZzYWO8W3KtktBBMnl4BYM/iGmZzws1EVloqLGq4rdjgc6QMVykuAtxAEBG76drKGUHKjPTFfajdXGpuxp7aMHAvktgBMYSEI1M3+hODSfZfGmC/kwuNEUlcJOBPFvPUJslch6SQGZUj1qwlkHr0Hdy5NHlOcuMzV09cZosO814cu4QrJPdFA9YTSBtZanGSTk//4jqXzPcRa8bcWMS/186b3PrWUs+UvuXKKc3TpesTdfXq0tpJ2Qi9i/s4Nz+XjgXrC3sF8zCu1zwM7PnsV+Z56tG3Vb/TS8oAHisVN9VfNdPDTZIyAss5hfPZGFxmZHylUkPKNtkH3DeQVosFiu9EsgWvt/6l/TesuI+JKwyMTHEqwQWXu0HeFizix/DxYzVB0B/u28I1aVcMpKQMwkYgPAHjfJ6HRSKVJaQM9xJuUSxkuFex+mEBijfE3hP4XBn0/xKBXPFZkfgi1ilSBlZcl0I8Gnd68dkQCB3tt3FgDkG+IQY91jSyaMnO5RJXxhnLHO3F6oVljHJxv6ZWsqk+01eynYmL4jCGZSIWTrH0h3pIuiC0wa7JIHsKHeDTUlxcuaSeHh2O6+O/cbNywCCby+48whWNC5658a1gHYu/fNHav7jO3vk+qozMtCv+aY6UTa1vLfXYs3P12XMlUrZkfVqqS2snZSP0Lu3j1DqwdCzsCzUcXDk42f2ejBPGH4wHXE6PkaCUud6jg6t5p5eU0QE2b07FccaZdWxTpAw3IApCTANS2qw45fIMQYEEYBOQTqxUujAv7QOsnfJN2OSoFzcP/40QHA9BSxegHgxH9D9WPjZsNhokF+tlz0LWIA123xqWLiwsWL0gXbiw6SOxZjEpY/MlxoCYP2LQsJgRS5VKDSlLsaYM3K/HDUkP/Dv9UsDSxT7Wl7R+MhKpm5MdQr9ZRIzUzn37EtzB3D7tQyappX6b7lAuJIZPMLVKHKx+UBgvPq3C3ECYGxDZ+H6yVEdzGw4HHnCFyDC2fFEiFixwXLhKIgSCntAfXA8I2ch299fU+MzVY3XW6nA8lpBgDnQnDZijzxx2GE+ENY2klVwiRkv/4jr576XrzZIyWvTHxqVnfWupp0bf4vJKpKx3fUrb2qNLpWB8dD5eL3MEAp1j/djkty+X6EzP/FwyFha3ieeLvcKSpmycONhx/yH7DvHa3OG452QJKbMAwhwomyJllrnWOhB8XoiNP10kl/Yh1w6+pQdZJFuEYHoyMGOJXSit9Y/of9wWbpO3e18Ys6lviXH3FJs41hc2M3QHsktsG8STPmN9YCHHWoWw2FAu5mjcisSg5KSGlJWwZkPlVMXdU6XrR0ZYytL6WWSxHGKVw2JMTFlsVZkjZZQHpmzyYEqGI4s0+gOu6A8uesan50SIBZEsKMgf48W/IX1YgPjaBgS6RPbmyCx6S9zVgYG82NcHDCOsdFiJOVGTIICuoBvoAS5wsInnYml85uqhjBYdtn4RTkCMJ9dcQP5wlbCJggfJQ2Rnxu7cdOxr+7eJ9aZ1zWhdK9M2p+/PrW9L6lsyT3vWp7StPbrU09/0nU2Tsl6d6V0HesYi/u5lyQMGbnhm2FOx/O/J71+2krIRCrikDCMl6dUHpTKNHMakbEn9u/3u6P7znVKsWdzsTjyYiyOwbQi06LBtMljKLFt32/rr7d0cAi26tLlWeMn7GgEnZds1/CNJWRy4TEwW1gEXR2CbEGjV4bmT/zb13ds6FoFWXRpbu5fmCAQEnJRtlyqMJGXXDvdrcYkpMV9T7prtQslbu18QaNVhJ2X7RTPa+9mqS+01+BuOQAUCTsoqQFrRI6NIGbETZMcRw5QGx6+ou94UR6CIQI8OOylzhcoh0KNLjqQjsBEEnJRtBNaNFbqElPF5IwK+yWCxLDOuqiAQPE473ljjvWBHYCECBEQv0WEnZQsHYA+9vlSX9hAU3pU1IbBtpGxN2G1bW7h+4YBwNxaB/WSG8r89/y2xbRsob28RgaU67KTMlcsQWKpLjqQjsBEEnJRtBFYv1BFwBBwBR8ARcAQcgTYEnJS14eVPOwKOgCPgCDgCjoAjsBEEnJRtBFYv1BFwBBwBR8ARcAQcgTYEnJS14eVPOwKOgCPgCDgCjoAjsBEEnJRtBFYv1BFwBBwBR8ARcAQcgTYEnJS14eVPOwKOgCPgCDgCjoAjsBEEnJRtBFYv1BFwBBwBR8ARcAQcgTYElpCyC0p6kaQbSfpIW7X+tCPgCEQIXFrS0yVdR9JnHBlHwBFwBByB/YlALyk7m6QPS/q0pEtK+vv+hM977QgMQeCwkj4m6WSSzi3pW4VSDynprpKuIen0knjv+5K+JOmpkt4zpDVeiCPgCDgCjsCuINBDyg4fTvN87uSMkr67Ky33Sh2BvYUAc+mzYW5duHDQebik+xS6/U9JNwnW672FjPfGEXAEHIF9gkAPKXuIpAdKeryku+0TnLybjsBOIPAMSbeRdAdJT8tUeLvw91uED8qfT9KbJB0hPPu1YEHbibZ6HY6AI+AIOAKDEWglZUcPlrGjSMKF+fnB7fHiHIH9jMB5JX1c0o8lnVLSXxIwmK/HkPSr6O9vkXT58G/+fqz9DKD33RFwBByBbUaglZTdXdJjJP1S0rEnOn4cSTcIH8A+s6RjSvqrpO9IerOkR0n6bfT+ByXhsiEu5o4T5RJDw4bFxnQzSc9Pnn2CpLsU3ieA+lzJb/aB4ptKekHhvUtJelf4LVeGvXZiSXeWdJkQG3QYST+VRN+wenwiU/6tw4Z6OkknDL/zDokTzwlxeyU4pj6uTOzRayVdSRLPXVvSP6KCrK0EmBPHdGhJP5LEh8rfIOnZ0bOt9bx/wVhaXWeV9I0wlteUdCpJ9Ol7QX/QwV/MTLzaPo7QgRFl0J1DSPqNJA49Of1Ou8x8+LakE4Qf0LWLbvOC5G13BBwBR2A/I9BKyj4q6fyS3i2JDT0nbBQ/kYRVDeH0/vNAOthsEDb/80j6Xfg3pOEV4d9sMH8ulH0tSa+U9HtJx8889xJJ1w/l/yCUAXk8S4jVaSVlR5L0xUBcKK5EyiAOL5REvB1Cf/8m6XiBTPA3iCjxQMT+mPy3JAgIwvP8BpkzgZjhsjo4g8cUWXqeJIgm43SFQIitCDCEgFpbSdLgf1bv6yRdLaqvtZ4lY2l14cKDnBNnhbUIPI8a/kfTIGSXlfS5CT2p7eMcoarRgRFlWFcg5BeQ9NYwdoUu/uvP95D06OiBq0p6/dQL/psj4Ag4Ao7AehFoIWVYu9gcOc0/V9ItJ7pFvNkfQtwLcS4xIYA4YZm5nyQClxH+jRUElxJbowAACzJJREFUojVlIXhbsL4RewNZSeUdwVIFMXtZ+PEqkiAaPZayp4T4Hqw/FyuUwdUg/H6oQMyItyMjDoGEgtMjQh/vHciZtfvqko4WLHE/DNYsLFdgwLPgApnjv1MpkSU2aTbrT4bM2D9GL8ZtxWJJfCDB5ciJwvOMF5mAJq31LBlLqwuS+LMQX/X2QFjRVcYA3TtF0JczSYr7R5tb+zhHqGp0YEQZhvdLJV0vEGkswn/KjD1/wk1JlqYddBjPKxae9T87Ao6AI+AIbAECLaTsElHK/SMnssDmuo1rDKKSWtseJOnBwc1HAHMqWNAgO7ixzlGwkmDVYqPGmkdsDtJLyi4UXI9Y3LA6cd1AjtjhlsTqh6XvuoXO8z7WK6w+kC4Ix5yQSYd7FgsaJATSFkuOLJl7+avBhRjHHvEuZMuCw6+cWO1K7empp3csrS7awtUQXLmSClgwzgS34y5+cvJAax+nCFWtDowow7oRu+AZq5zbm2ch6pB9hAzoc0r69ZxS+e+OgCPgCDgC60WghZRBOMz6BHnCytIjZI7hliNJgGQBE1x9kC4sLbkkgntJggyWXIi4t9iUsORhRTBC0kPKDhfad5pgmcNa8aFM3fz+9dAB7o2KrYIxNuBMjBTB29wzxcZbI7h5T114JyVLNw4kDhKJtSglccRl0QYEl+kXahoQYtKw6D1M0v0lzdVDsb1jaX3CykfQe0meJelWkj4QrGf2XE8fS4SqVgeoe0QZ1geIlllG0V1i/HJiVmGsimDll85WKrQ/5gg4Ao7AWhHoJWVYQv5PZ6eMJH05WLXiYl4ebjXPuSe/EtL9iTdiU07lciEOh4s0SS4w6SFl5gIkLgkrF8HTuChTQnjDcC8Uli+IyJRARCGkr5ZEXFeNGPmADOOSjSUmZVgFcdESJE7ChBHF+Hnex3U8l6SRtqu1Hnu/ZyytLvrNOJfEDgjEJOL+NenpY4lQ1eoAdY8ow/qAu/qe4R9TMWJc3gz5nsOqRs/8GUfAEXAEHIEVINBCyi4u6b2hzZzm7zvRfixVWFcgCKcNlitiXwguJxEAa1aOlLHJsNkQyI+70uJpcA/ixuHfxJ0Rr5aKWRiwQmGNMmklZSQDQHKInztDyBIllul9GVLGPW2PDa5UXKpTYi49LG4XiR6Mg/1L75P9SVZnLEYE+A03G7ji7vpUoRAweZwk6jt7g+611mNF94yl1TWnX0aSqQvLqiVC9PQxR6hadIA2jCjDcHticMvybzAkuSYnuG1JhuB2/9c0jKc/6gg4Ao6AI7BSBFpIGUHHZL1BqLD64D7KCRsFbkZifoiHwsKFSw2rBlmVxFSRuZkjZZRH4DmkgbgzgroRvgt42xCXdfNMpcSZcd0G1yBQNvFqJi2kjA0eaxiWtth1VCJlxDSxidYQHVy+ELOUlL0xkL8clmBOFusUKWMsICm4UsHp9oVxsUw9MhbnCGRchBGO2nrid1vH0uriyguzFuW6Y+PBbyRY2Ge+evqYEqpWHaANI8qwfpqFEaJJcg0HlJxwaIHcc4Dwr2qsdIH1ZjkCjoAj0IJACymjXGJ42AiIZzkgUxH3YhEDw51YxMXghkyz48zlVyJlkC7IGAHbXA1g931BTuIA/rh6q5e7tk6S3MlVQ8oIqudKCyNOadB+iZRhpcAdiVXtuDPAm/uSDZwrNGrEyOiLw4ffc2SJWC+SJ7hKgQxKMlrJbE3Fkg1qXK1L6onfbR1LIzckOJCBWhLuwAMT3LUQV5OePlqdvTpA3SPKsD7YtTNYpfmurIsj4Ag4Ao7APkGglZTx+ReuCCiRENucpuKmuKsL4lAiZbg4IVeQMILcyaYkXiqNFYuHCEsSl7zG12zY7zWkjCsIKB8rGZfa4rYk9sqkRMogQVzlgfWQdtKnkhBkTyA61hxcnnPC2JBFifsXK+EzkxfSQH8uoMUKh+s4Vwd3tdkXGLj/CwtmjbTWE5fZOpZWF9mVtLckdg9bSlx6+mh19uoAbRxRBuVg8YVoHjm4JrlM2cURcAQcAUdgnyDQSsrYLHAT4lbJZfDhNuR0X3JvsknjPoNolEgZ0ENaiNcibo1MTALjc9cf8CwXnRJTg2sV0pO6e2pIGfFvkEViia4TLqiNVaBEynjG+jxFRM2yU7reIqdu9p1D4udw+abXHeSuqqD9EBXGKXb/Uj5jDfGEcLZY61rrSfvSMpZWF2UQj0h8YSqMMaSN7EhctVgTTXr6aHUu0YERZdAHYgKxEJM5fPJC7CTPHTFkQnNNDQkoJD6kFul9soR5Nx0BR8AR2DsItJIyek6sDxliBI1zL1YstgETP8ZFllhujBDg9uQ9u+pgipRxFxWWJSNwxA0RQ4MVIRaSB7D48Iki3KJkF6ZSQ8ogVljauA2djLdUpkgZFiosbMTQ4QKFSPIpKAQSihsOrAjEf6ikB4TfuEKDjFEu/aSv3ObPeFAeljEIBxa4nJWMInJkib+zUXMbPLFREEzIogm3+/MBa+ohdokYN7smgyxGEgYgA1hDTXrqifGrHcu4T/w3blbiFvm2o8WMEfj+onBvGxenYhlLv/7Q2kfr3xIdGFEGfTZ3NQcE4jJLYgkm9jvzEB1zcQQcAUfAEdhiBHpIGTFeZEISWE5APN/eM4E4ceEnGZIIn1vC0kMAPgQF1yAbDrFmU6SMdyErbLAIt5xjbYqF70YST4XVDsHlmRMsKjyDlQq3K0kHxKYhsWUGwocViW9PpjJFyngW6yBxaLgOIVfUwbc+6TdkDGHDvVNEMOJg9YMCTnzSh/YitJe72Up3mpXIEu9CRPkdMkO8HTGAJljgyNzDVYYwPpA/rC9IevdXbz0xhnNjac9aXZBXSPZJgwUIPYKAW9weY0RCB5a/nLT0cYQOjCiD+cTdcbisObigPyVJSRn/5isaLo6AI+AIOAJbjEAPKaO7kBeyvnAjkfkXf5uRb01CJrACsalSBySFuC9O/5AnrCC4G4nDKsnlg5WE3yEwkIVY7Pb6VviJAcMdiMSbqQV658qbI2W8A2HAsoOlDWsTJBTygAuOeLDUFUeAOpmqEE9w4t+4oLAA8fUAiOtUVt0UWaI99IfYqwMDgYmvVsBKB0HEqkZcHGPEmJAtieuZTxuZLKnHypgby7QuYuJIXuCKCwgmLkuII3iQSEJ25tzt9bV9HKEDS8vAqsnHxGkzLszSJcSGk7svW2e9P+8IOAKOwBYg0EvK6BqZkViwbhS5KUd22ZIKuNWeGLRUjJTxgXLcdHNixComZXPv+O9jEJgby5SUxW7eMS1YdyncQYfLGGtw6Z65dffAW+cIOAKOgCOwGIElpGxx5RMFxAHbxLBhGXFStknEN1d2zVimpMw+6bS5VnnJjoAj4Ag4Ao7AyhBYKym7dojR4gZ/7h3LuarcUrYyZSo0p2YsnZRtx1h6Kx0BR8ARcAQ2iMAaSRnxR2QGEthNpiKurJw4KdugYgwqunYsnZQNAtyLcQQcAUfAEdheBNZCysgOJNidaxksw+6dIQg+TiKIkXZStk696xlLJ2XrHEtvlSPgCDgCjsAOIrAWUkbCAJ9t4roNAvv5zBL/41oIl+1CYMlYzmV6bhcS3lpHwBFwBBwBR6ABgbWQsoYm+6OOgCPgCDgCjoAj4AjsPQSclO29MfUeOQKOgCPgCDgCjsAWIuCkbAsHzZvsCDgCjoAj4Ag4AnsPASdle29MvUeOgCPgCDgCjoAjsIUIOCnbwkHzJjsCjoAj4Ag4Ao7A3kPASdneG1PvkSPgCDgCjoAj4AhsIQJOyrZw0LzJjoAj4Ag4Ao6AI7D3EHBStvfG1HvkCDgCjoAj4Ag4AluIwP8DTkbO0r6jDQkAAAAASUVORK5CYII="/>
          <p:cNvSpPr>
            <a:spLocks noChangeAspect="1" noChangeArrowheads="1"/>
          </p:cNvSpPr>
          <p:nvPr/>
        </p:nvSpPr>
        <p:spPr bwMode="auto">
          <a:xfrm>
            <a:off x="2167255" y="1264602"/>
            <a:ext cx="5838825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2" descr="data:image/png;base64,iVBORw0KGgoAAAANSUhEUgAABGQAAAPaCAYAAADRE45OAAAAAXNSR0IArs4c6QAAIABJREFUeF7s3QeUbVtW1vHT5AxNtMlBCRJEyUlAkggIklQyCAhIkhyUoCAgWQFJkkFAEJAcmiQ5Z0SgySA5NTm047fH+F8mx7p1b3e/9+6tunOPUaOqztl7hW/NNcO35lr7QY94xCMecdprEVgEFoFFYBFYBBaBRWARWAQWgUVgEVgEFoFF4AFD4EFLyDxgWG9Fi8AisAgsAovAIrAILAKLwCKwCCwCi8AisAgcCCwhs4KwCCwCi8AisAgsAovAIrAILAKLwCKwCCwCi8ADjMASMg8w4FvdIrAILAKLwCKwCCwCi8AisAgsAovAIrAILAJLyKwMLAKLwCKwCCwCi8AisAgsAovAIrAILAKLwCLwACOwhMwDDPhWtwgsAovAIrAILAKLwCKwCCwCi8AisAgsAovAEjIrA4vAIrAILAKLwCKwCCwCi8AisAgsAovAIrAIPMAILCHzAAO+1S0Ci8AisAgsAovAIrAILAKLwCKwCCwCi8AicE8QMo94xCNOflyP8RiPcfz+y7/8y+PnsR7rsVYKFoFF4IoiMOd2XXjQgx508rPXIrAI3L8ImH/NtWyqGh/zMR/z/5uDD3/4ww97+3iP93j3b6O29EVgEbhWCOS/Txvv7z/7sz87dE1+ff7A+gDXavi3M4vAPYHAPUvIpLhT5PfEaG8nF4FrhsC5o3busF2z7m53FoG7CgEBERvqZ5KjAiKf/fEf//HR3knC+Mxzj/u4j3t6nMd5nLuqP9uYRWARuHsQuJl9r4W+P/fhJ0l89/RkW7IILAKLwOUI3DOEzEWB2irunR6LwCKwCCwCi8CjhoCsmIsWNc5t67zvT//0T5eIedTg3qcWgXsKAXqjDLx+R9KkY2Y27CRwNkv2nhKV7ewicOURuKcImVXQV15etwOLwG0hkGO2c/624NqbFoH7DIEZMP3FX/zF6bEf+7FPf/Inf3JjG5PPbDP4/d///dOTPdmT3Wf1bkGLwCJwvRCIkDm343Nr0uzxOSGz9v96ycP2ZhG4zghce0Jms2Cus/hu3+51BG42v5eQudclY/v/QCBQYHR+dsP5qnYkzAPRpq1jEVgE7i0EzgmaJWLurfHf3i4C1wGBe46QwbjPVMdV3NdBjLcP9yoCf/7nf36kNNs2cZ66fNH+8nsVp+33InB/IJA9VXbz8LyeP/zDPzw9wRM8wfGxOYmccYbM4z/+498fTdoyF4FF4BoicNkiyy7AXMMB3y4tAvcYAvcUIZMzON+4JHV6r0VgEbiaCDiPokBwkjLroF3N8dxWXw8EEC5+EDG2KznA9zd+4zeOtyzZpvQHf/AHx7yNqLkevd5eLAKLwH2NAFt+EfHbAgyCt61NF73d7b5uz5a3CCwCi8D9gcA9R8hYUZ/7Uu1v32sRWASuJgLe2MIx69WX8/WXerQZcFdzXLfVVwOB8zMeBEfmJMLF79/+7d8+/fzP//zp137t105f9mVfdnrO53zO07/5N//m9IRP+IRXo4PbykVgEbijCNAxkS4awsZn75G+vp+EzCRl1v7f0aHbyheBReCRQOBaEDIx6BRxe9VblYPFl3zJl5x+8Ad/8PSTP/mTp5/6qZ86/fqv//qh0P/23/7bp6d/+qc/vciLvMjpH/7Df3ikUOco/uZv/ubpwQ9+8BHQ/dEf/dGxkofMscLXb/X6G6njb/dZCSzrZp5vwXAUOGYkfJbxmIZDH9puwfiow/+RR5U7neH55or67j5/98rR3nSh/JlNoN3Krn3aVZ8cvPgkT/Ikp9/7vd87PdETPdFfe6OG8m51aZf6JxYTv/p9/nrU8zT3iw51q+7GwP/65sc4hWGvZvXZvCej3vj6XRp9eM5D4i7qq3bB2NX4RAqc4/y7v/u7B4bqrfxP+7RPO335l3/5UcY/+Af/4PSO7/iORzBDDvt9GcbtnVZn45asNZ71uXr973Wz85W14Qt395Fjbeq1tH2f89Orbm81/smyMSIHE+P/+3//7+n93u/9jqBNXz/xEz/x9LRP+7Q35nDy2m/3aM93fud3nr7qq77q9LVf+7WnX/zFXzyeeaZneqbTy77sy57+1b/6V0eTImr047JLe7QrveE5MjDb6bv0wAwkw1v54eLv8/kfdlMnmU/mlau6cjrJUXX6DbvkcsqE+sm08sv+8/9F5UyHNTwe/vCHH/J4s4MTtdc4n5PWOcGwvd350b051/N1x81Z7dL+SaqlF863t2ibe2E99ePUycqrref9SB81hspIJ079MXV17Wp8mx/6NOd0umvKVP2tjGSh3+ThiZ/4iW8QiFP+lN9rotOdU8dfJt+1LR2fDvQMWcquFeT4vKyzaW98DgvjYSzTe/5OJh/60Iee/PyP//E/DhlMz8CDnLnvWZ/1WY+5qxyfzev8nBnPwW3avsrNLs7+3AyHOYb6dJEtToayCc3p8M6O+dy8cR+9Udk9n1w1L32ejfd3cjblPzlSVj5B/WtOpMONZ+OirLZ+TXvZGKqjeVK9cy6f2+9kTF/nPAyDxrlxcl990950Ggy0h67sMOf8pu6HIdmbb+jynDK1S9vde57p6LvqrS/nulo/8jnyAbLF6Ubll3Ux/cap06cddW9jCt8wUZ4+luk1fafqrI99F37TJ+pv5TY3pv2DPf0wbYh+60e2399t4Z1tmm1UJuzZnnwHcjfte/pvzhv3JrMTt3MbmC9ubGo/vGa7p6xOHWnMfud3fufGQd9TH3zN13zN6c3f/M1PT/VUT3V6nud5ntN/+S//5cAcBq/7uq97+Pb6Tvc83/M936EKGqNb+Sj7/SKwCCwCdwMCV56QmUo/RZ9jgHx5z/d8z9NP/MRPHAZhnjXhHgaGkWU8rOAJjl/+5V/+MFQXBXLTeffcNIjnhEGZOMpi8M8dYf+rQ5k5u5MkOQ/iCmwjGiJazp3YKVSwYdxzJKazmcN50StLc7ymwzCdRs9GQN0q5fw88Dl3FtWP9HnyJ3/yo+kwbUwmKTJXSM63qBSM5rydB5A58bfanjYJiBzs6ThfNGHPX+Fa8OQ57TwPzgqEOB/v/M7vfPru7/7u0y/90i8dDiTZ+6iP+qjDkYhEe2SUhPZHrM103mQkxxNOMG7utL3AMznCN6v33EG+nfblMCNCn+IpnuJwIL/lW77l9PZv//aH/Cej//2///djBf08yMpJh8l//a//9fQf/sN/OEicp3mapznmlh/lcFiV/9mf/dkHmfqoXnAxbkgAYzF1gbYmbwLK5AR25+3WJm0XmHgmcsB9E/8IkZzpy4JMc9MYR6gl6xFCPXsR6ekz/dIW87bgNAIIXs2R88Ak/XkzQuoyrAtszvtFLuFzTrZcFDArP+zPZdT9yppzRnv1dcpBBLU+zqB2EpfnwVa6zu/aH1GVLg6r88CL3CcXEWURN715KHKjOZI+OQ8Wsw19f7uvjm6Op4fhVMBa385tV/f4fMp+5EKypg8CKOPxaq/2aqfv+77vO8jRxpSsqutJn/RJD/ur3Bd4gRc4fd7nfd6BS8RG+l573N/cu0j31rY5hpfJXjjOPs/7+QHmwiTrIy/OA/DIktmuCOz0fWVHpN6MEI6EPA9y5xxszGDs72Q5DJTdYsQkZyMtjM+5zTMmjY/5Yk5FkpzPz8icfI0p3zNAn+SyttHNT/mUT3nD9oWJciLX0qvZnsqb+kzbjI32us/fU1bz4ZIF/TaP0lH5Z5NwSddGlmQza9etfIX8tXSmstON5yRzfkrtyL/xDJ1XWc2nqQfhk92etuKceAvbiJAIu/7vTWbTblfuZb5j+jbCx//JXWRdsmd8snNkpDnnmXTlLGfaltp/vhjmHuOYHfve7/3e0xu90RsdfvqzPduznT7mYz7mWFD9xm/8xtNbvdVbHcVo14/92I8ddoCvgbzZaxFYBBaBq4LAlSdkApoCp9Rbdf6gD/qg0+d+7uceTgFDklPovqd+6qc+HuPocFBaPXXfC73QC50++qM/+jCYHIC5IsWBpOxbwZl1ZxAYJte5I5ujlUPhvoxXhlxbXDkUjKl25PirX9DZSpu2zNXMc6NbnZNYmQ66v2VtwAZOys4Q137P5hj5Tn05T7Pcmwn87G/9zMieG2bjV5vnCp3PWs3x93TKWnmZ9eRgwhNGOXkFo+F7/v95YFfG02WT2RjCZwas506wcUyWIsk4Fz/3cz93komlfYL7F3/xFz99/Md//A3H53ZImYL46rxoVapxykkLK20/d/DcY4xz1pID/+dgRi6473yV+xwrfSdX1eMZffyET/iEY474vDH8oi/6otOzP/uz3xhr4xFpqtz3f//3P8gWstHrcq2G/eiP/ujhgGkjnAV9//E//sej3ltlyCgXZtoJj+bA7Mdv/dZvHYShcW5MLnJmfVZGxwwefObn/BW/yXuO+BynxiGySdvO5aFApdXgdJDf0+ku+LiI6JlzuKCudiWzk7T1nTa1GnsRoTuxI58zUEl/aMvMJJrB2mxnOq0Vd2U3ryN0kkH60X30WePus5m1ONtbINm4Krcgd2JdkDaJzJkxMefgXAkOhzIZfEcGzmVnkitlLaV3yUYYRCgVzLUKfSv9lE5Q7+xDwVLZSwJpc3ySWJEmraKHa9k15sbf//t//2gCzHz+N/7G3zg993M/95G15n422RiZl+aXYF154T3JkKk7zWm62r3ZnO6N3LzVluOZbaUc9i5Mp25ILpU3ZcTYwSmb0Vio39++n/ZEn4zxbJfn8xmmzGuPAFPgOG1aBHTk+mxP/kXfzbFvPM8xMSeUf1GW2cRAf8iA+Vr2yrTR5v7sh3Yly+aQvy/ainaRrjwf+2z8JEQa92nb85v0xee179x2s6vI+a7IJe3UxqnLqzvfonFN5pSVP6jd2pif2dxNHppfU47TCdlN+IbJnPvugzH5iSibmWv5ZuZZPlTEzTkhaJym7k1uIyAjhPO3ut/nyU9t1GffT9uYLzH7eTskZPX5HWZlctE1c8zS9caLnnnf933f0zd8wzecfvmXf/n0kIc85JjLZXjSCxa4Xv3VX/2w1VM2L9OP+90isAgsAncLAleekJkrwYwERfzVX/3Vx+o740ZhU9z+98PY5NTZ2+5H8GbrA4KGUXnlV37lI2hsNSWHYKZA5qgpz98zU6QgpxVyTo86C3TPHaNWUufWInV7Zq4+TaHJYM+V1unM1NZWNTLirQafkyGtFF2UCl6AFnbTwb9V1kkB73SMPd9zBeplluQgtmKSk+n5mUFU0BmppbxWBlt1ru5WMcNd36ejU9CWIwJbZd0q+ydH7nyFucCplbtJepBN22rUr2+CH04wOX2pl3qpQ+5ct7sCPh1Z8lKwGr7nAUUyhIAgE60CF9yGUWM8M6OSJW2/VebQuYLTHzj/63/9r08//MM/fPS99OS2Qdha+Lf+1t+68aj6Igr1S+CnnF/5lV85/ct/+S9PH/iBH3gjy+cHfuAHjlX6ApWv+IqvOD3zMz/zLQmZi7aFqSN50hhlzhU8OuMZn/EZDxInglRbz8kf/Zorg/6PWJjbfQosWjVu7k9yLVAuco5z1KfMknHlzfH0v3tczSXjbyzOMw6aj+6DR1kMZPt87t6OMTuXr5ztdMp50FlmSUGZ59Pb50TwJKVz9H2W3m2OlOFRXQUcF606n+uj2hvRZiyV01wvQGvMznX9bDOdri/GpnrS/c379HflTdtTWVMmbzYGESrJwUXPJO+Nq75l09Kv6avmRfPfVt+f/dmfPUiWv/k3/+ZxPoxtwGVfFCi2FfDcHvR/WSnpGO09ty3ucaVvb9f2lIVBx07CLKJsZuhkQ9Tjcz8zeG+uZI+ae8qa5PRFJERjNLMs+szzF23jms+QU7imZyJ6yEPkacTZrGOSSC0yzG2aZMQ4nZM8zZfIeG0pI0SZykgHluVYv8l4Wa+em4tI/Q9bNkDbk6cC/fqRXPT/OXE1fa+57U87+rko63NuC9anCOLktH60YJW/MWVO3425Ns3xjjRqLiv7V3/1Vw+iGGYyYmWS1Rdt0Q86pLKMifvTZy3KhUPbd7UnfWbM05vJTbri3J9Ijs9J+vBOt029C98yV6a+UheMyWf+cD4YjLQpMqc57PfM0JokonLUU//rg4x32XUWbuBpYVU52mU7E/9ePZFz5zbtduzU3rMILAKLwJ1C4MoTMq1mZIgEty/3ci93I4VSwOtsCgEUQ8hJoKgZPH8zVD7/nM/5nGPLUo7rh33Yhx0BYEpdPYxTGTPnQXiG0z2lCp8HVHMFS72co4xOTop6Wvl0f6uhGaUc8wxfhno6qjcTppkdU8ByvqWpZ1vtyFHxPyPN2HEGOA+wydm7WZ3aW58qczoRcMypUz4HSN84adWZk5LD0SpmTlCOaU5AY3O+CjYdtOlg5aRG1IRtmTa3MzmVoZ+tsHvG37XRCs9nfdZnHam2VsCsuj3d0z3dsWr8xV/8xUefBTeysy6SrZu1IUznClly6hnlzrT0xqLy5op8zhfZaCUxB7QV5Ek6XJQNcLN2ftd3fdfpfd7nfU7OjeGEkwsOlIyXAlQ4SEOOWK0sDtqnfuqnHvOYfNja9cmf/MmHHM7MoE/5lE857tOn53qu5zpwvdXVfDonHedzzX1z4Tx4nzLqGTj5gXtYXUSsVI62tmJ/7hyTRxgXbM3vlelnrt6nQ9JBkasTo/MVTf9PUspcjCw4d+qnbridYDg8Craaj+cEivZGCJ+v7k+i2PPmBlz1Pd2VDizDJ5yMbQFMQUuB4STK0gXunVsewvOizCJ1k4u2tUW4ewY2E5+yByZBVJ2R05P4mAsB6Y8Z/IXjuX67lazPcpPpCHrPni9AFMSln91jruqbVWvbLf/pP/2nRxDk/CtkjBXuSfrM+ZHtUE4EVmeJwE/9EX5+qz/7oZ0CuHA9n3c36/s5RpEPESoRjmXjncvfJKvKyplZg2VENJ7pk+Ze7TrPdND+Ln2KiCrQnWTuefCczj8ngMvSnL5BOvoim1LGxpRXnxk/7ZgkqbaWKVi76+skfydxeLPMnOblnCMXZRHNsia+2bCe1y7EiDltfLX7ogWyufhz3rcWqOZCUPYzMlIbyW3bvsok86x6Z2bZxKaxn+SOsrVnZu+FqzYkhxHmM3PrfJ6GXb6r//10JlU6RJuyTdO3SRannpsE8rn9cv+U+7KRJpmsL7O86j7PbHLfxF7fJ5GnrkgyOPre/f/7f//v0y/8wi8ciy6yavV1kk6PzILWrfTmfr8ILAKLwAOBwJUnZICUoaP0ESmCNcaAoZbi+CzP8iwXOhjT4abAbSNx+C8DpEwr8a1eM0ClmubEeaaVvAxwjk9GrN+M79x+0eCWHeE+zq6yGaTzlaCCfc9FgkwyY2a89HeONKOWkVfP+Wpp9zHik/DRlrnq0Ypuqye3ExDUD23Qv1ud7aEtpcMzsjM4z1lUZgFVzsFMsy0o0pd5gB15UAZ8Z2ZAzskMPCL6zh3080k5nZXpQJZV4H64yuCwigNPOEitJavf9m3fdnrv937vw8mQ4SHro/acZzFdpBCm49E8mKt1506t/33PEYyMySmaRFlO34//+I8fWxBykgpKZobFZYqqYB9JyoEiQ9qMnPnn//yfn176pV/6IKfU94Vf+IWHc6V9c6XXMy/zMi9zPG88ZBE5iDsiIxnT/xd8wRc85hDZ/F//638dROxll7Fptbf7crDJH0w62DoCqJXzi1a6tQHh5B7PRyzC+zwTrvGd41xqfTLsd+NUsKB8fUbmFrhFwhWk2e6hLRzWSVBEak5CIt0wswHcZ+xtp5jkq3san9vdDmY8zoO5SQKd4xhx6rkC9QKom634wkkqe0Q70hNGM/BKTlqFLzulwyHTi9qm3gjV9K3PyraYAZ/2RlIXOEZWlynjfq99pv/K3Jyr0TMjJ53C/kjNL1MhXXg+py+T72RnZs6dZ71pKzkiMzCy8kw+0i1Tz0999xZv8Ranb//2bz/02w/90A8d89EWHM9bwSY3PiOv5kKLGbV3Bn0TN3/DiPxqh/vgFsnRQsV5UH07ODTXLrNdxlPfXcmEPuhPwXn2GK5lxsBPueZlhFNtanw9n02JVJ19J2OTsLBYZHzaMjOJK2XRTeo7D/aVrZzI0PrT9hA4dKCzz7Tb5be5ExHac3OrZvIbqed/4xumZaROEkH7OrfKfS2enPst2j0XFyJh6zfbGebn20jD2jPa32JXhGjbqWrnJOfSkfkAc6EieWzO/8zP/Mxhw//O3/k7fy17KrKyrOWyQn76p3/6OPcETtrV1tXsdFvh04Mzg3ouBiQnxhV+2qquxqYt7z5r3OeiibnpggOca18EXyTLOfFfVkvzT3uV6+Ib9NwkhvSF3PJvkbTkiFzMbbvN/2R3+rWeN07nbXRvRw7MvqUrJ2l/qeHfLxeBRWARuMsQuBaETEadUn7hF37hIwhhfF7v9V7vWLVjGApEOJwUOSPmM4at4OA7vuM7jhPbGSw/9qS+9mu/9o03Dn3zN3/zUR7DassEh/SciWcQpFX+t//23w4H/L3e672OzId5Cr/6OXEcOPd+5Vd+5en7v//7DyPKGHMkbJt6/dd//ePg0rl3l9GXzfP5n//5h0H+2I/92OPcm5z0ueplBRMJIIVc8Psmb/Imh/i5l5OgD4yx7z/pkz7pr6VcR87AQdaGV5b6TIArU0F/GOZ/9I/+0aUirb05GByoN3zDNzy96qu+6uHYtlriMEjZI9/6rd96jAXn1/g8//M//0FcPO/zPu9xsv5cCW9Vbzr12qc/YS3Qh5UT+tWhTuMNX1kWxhZ2OaLqlMHxOq/zOge2gtEcj5t10vfv8i7vcrRzpl3DeK5UytZ4u7d7uyO1/x3e4R2OOmDrc3JGjl7jNV7j9OEf/uF/rZzbyZbR56//+q8/OTcJHgUPzQufcYxy3F7hFV7h9G//7b+9MS6twMJUAIAk8uYnwZYr5/3v/t2/e/on/+SfnF7xFV/xwrNWboaRMSWHDuYjP5/+6Z9+pGwrVxaaYF0/v/RLv/QgZOYVgaXNrcQht0rpznHOySbn5rF5867v+q6n13qt17qlyn3rt37ro23Gj2zL0pmX+e4gYXhoDzk2Hzi1/idf0qidZdMqte+aW/QQso0jObcg2ipJTwg2HT6OtCrIVK6/tcnztkkpU10FezMw56jSI9pFlxS0GNMXe7EXO/SaLIbGU9vIwyRKjDt5pDfoJjJpHtiKIqCgk2REuP7zf/7Pp8/8zM+85eHTxoWuM9e9AcP8Uyf5l4JODtpS4F51khF1maMwM0/SszAoi4VcWymVZaXvEV5w8TafF33RFz292Zu92RE0mItlL3U+xkWZBsbPm86QUcYKqaf+Vte1sXHxtq83fdM3Pea0QEP2G7nTx+Rgbu1zbpJDqemxf/yP//HpPd7jPW6IWRkf/fbFB3zABxx6HkbKNg767yBLcz0y/zIBR2TST8mM8jvoU18crv0//+f/PHRv+MNPsAl/+rrA9nw7pHtgqo6P/MiPPDmU27ltHaxpfpMbsm9elj1TwJ2sR14bP1s6YWRbI9zdS7ZlE9IB5Nj8NBff/d3f/ZZzmw3WfvLnzSzP8RzPcTxj3GTtwaX2GGM/SDB1eWsbX4IdIAvmi3vnHIYVG2yc4JP+pSPYLbreuM3tJ2VMzCyKSBr61xz2Y3GozF/1PsMzPMOhI9gah593abNsw//zf/7PIRMF3NnouY0jQojdfrd3e7ejCEQ3X8M4wId+nroFhuaw/vtOJrE5LAvReLv4Wx/6oR96yCbZR7T/p//0nw4dmI0m97aG8yfInXaTGzLivKGuiKoWYGxlRdZ7k072WHvoTWPkUFd6oqA8e26c9NO9+uXA/El2JO/e9OeNffps7pOxuXCEgGEPzRM6y1hEYpmb5Ptt3uZtbpRNZ9Dtzoh7pVd6pQOXrkgEmFsA1AbjRU7IjMUZxDJ/h0y58nvIwiRo6F/2Q1naTabNuVd5lVc5sE3HPOxhDzva8AVf8AWHbvWd8eL/8AFtE87HjEghJ3NRkX6w0MlGsClkIULL/OfTwbrx4dN4hl4kL3N859mIZNy92qjP7u1tUsaN3YU7DD7iIz7i8O8j/OhZf0dgmgOIYXJPP77kS77kLfXD3rAILAKLwN2CwJUnZFpl4MxZlRMwdjghAgXZwJDN1OMchLkSVWDHMeEsMI4Czw/5kA85nmWcGCNKn0FxDghHIEc3Q6tswQrn22eMvTLLOGDoGD0BICPKMLYtqu/0icFnWASIHN+5msqh4exwLv79v//3h2GdV6nfDLr2a4c2RCYpG14CbBdnVyaR51zqbz85x5hTLshnIBlY+LhX2zlel12tkhkTTg6C6p/9s392w9hzkjifgtkc3rIjCqD0D5kEh67GcDoN/s55ESBzwBFPZSaV9dKKj3q05Z3e6Z1uZIAgZPSJU8ARnQHVRf2EFUeBkzwDvIgxzyc7AjAH03H2I0u002ccM0GosXX5Xl9uRcgUqArUOVe9XlYAgMAgU6VZ+03OBVrkh9x5PqKGc0R2v+7rvu5w/Ix1QZj2kHtjKCgQYAn0b3XVPk4beeMowYNsq0PQzLnXTo4Xx9n4JMOcLnMFKQFfBA5nVxDcnGvucs7gx0klr0ggmTi3uvSnbDiOuaC61TrtQhQJasuQ4Jx3Pg2ylZwIGsvIKFulwF1b9P0zPuMzDjkruDcXOMn6iIjTDjgbj7k1CjEJR3UI2FrFbQ4ILG3VIgOt0Ks73ah9CAoOOyLkfIXWGNNX2qde/az+ggDBhQOUZXWZh+6XqXQr+dSfzu4QMOoHvWEO6Lf/2+5Hn5W5VlaI9hrDspKaw/TKx33cxx1ERRkvxnlm5ClD3XQ2YqZMkPSt+xtn7SjzTpDHlngepsY6LMOczNJJ3uAnoDLGxqHAdY5fGTQ/8iM/cuhSfRH0I7/KRijbyPj5nkyTGWWTBzrXb+1kh974jd/4qKtV9ZvJuIPCBTmu+UoN8LSCAAAgAElEQVRZ8m6uC3TDL/ktGDMHkVnm25zrAl33/r2/9/eOecqOIUgQVHRM50a0Ui8Ih6HsPwGqq/HVfjoSCUiPCuiVod/0VzowmyDoo0fpdbp7Btg3w4CuMV7mNv1C3gSr5gUd0qq6+8iGz5IHBDF90ksBOvvJmAq8BZMtXiRLZQxkZ//Fv/gXh/whdmaGYjiUkcD2sFnsdgeclqGivohz808wj8DPVrA/AvkWl8q21ZbIA1hFcAmgjT851X9yAmP6nXzRNcah8fHb/KX3fcc+GlNkSVuHPMcGqdMPu6rvzTPl03fms3rpfrI5s2+yi5VpEeN7vud7DiKkxSqYwLFz8ehr+tmYwimSg7yTW/KMDOQPzkwhbdQWRAO9TDbYRT6jC95skjFBMho/z/u87CJl+Fs7+SnmM/tgTugvH/Et3/Itb2Roa4t2IXF6exbigC5FgiMcyJpyLVIhKZRDZiOutc34Io6Q70gW5AySjm6VJaod9Bjdh0RXNlLEvCHD7KfPtP1t3/ZtD33i78jR7Id7zEsyaT633RrGyijzRdleZ6+N7jNP1eWyWIS4ItPkJl2qD9pGrvTZHKVDkWuRcuwNHFp8JLfZ+5mtx5Yi5smsNiFJ+XG3ynC+lW+w3y8Ci8Ai8EAhcOUJGUCVys85sCrOUDN2VpUfmYuip8hlVXAMvCnCql8X5xwRw1lgSLz1JaMwV5QYcCs/7nOIKYM8nRIBJmPa22cYSCv5DKJAgANiVYbDzTBaNeTAFzxbOe28G/VMw5Ox4zRw+GVCKEO7O0yWsWe4BbeMvZU3jgeHZxpLxi1Hj7H0nSDBqpg2M9acbMaUwVSu+zjmxsRWMVtLCsqMCSfaZ7AR1HGA2msuaOREaC/nlIHXD46Q+gQlnfdS+mxBcoZXXVbN1VNg4zt9tWIpEIGvANPnxq9MKs9yEpBcnDwrT5F5AgX9hxUnr21V6hBkcKpmm4z3JAvLeDDGBV/qc/gsmdUWpAX5y6G9nZT8iDpjbTWpVGqrjup0kTOEmPlhTNXDySqYIffa5HPylzMme8gc0B5BFYebI6YPHHfj47nZztnnuacd3hzHAusCibYs+V/7OJUFvf3m4Ap8jAX5EIifE1YFplbXBRrkBFni3ssu41/2DRz0yYp2RJIg2vccUf0x5znT+qlODr0xJM/aTob1UzDJ0SRrZW2REW3L2fesPiuHQ16GzNw6p010BWKUjFhJ1LeyvXzvOeMSeQYj+gJ+VikRbZxn92i/uZHO1LZ/9+/+3aHnCgL1ExlNVughgat+kDX/a692+6xMIHKAuCJ/LsFJ2wU9J6uBLuFskyWBBxnSJzJA12kfggM56ztjoC5yPTOdyLJgWMBHJpSvfwI8warsFuOo//pCl9CTcOya+nr+rT+IUf1UtiC+bW8dGqpNiKAIqfSbwEPg57kI+PS+8SITdAXs/dDh6Y3kFx7GEQmArIaB1XeBHbumXLpawNfKv/ap0xgIlvXnoQ996NF/WVECzuS5OYUYkjXof7gbH/Pd3CbzxjbCU3uUR6e4yCfdaDyNsfrZE7IkGGQjzAfjjOjXTs/4HgEkyNTftl1oQ1sNjRcb4oBz8wluSEi6XxkIXbJgjJ0ZVfYrG8E+u1e7zX26BrGjjcgD468P6kZKkyN/RxLpu8DfKnvEKNzMd/pyXrB7gzd4gxuvnfadPjgTTBsEyn43JwWoyiiwntvp0pmNreDSGL7ES7zEYYfYV8Et/UunmxswQjCwRz4zxg5XJj/JUnpJGxAjbF9n6NHryE74IXLofm1CRhjr9PPM8rTYBZtIfvrB+NZ+z7Cd9DV9r67Ia/1h/811becbmD9I3ssuizVkX6BPryEIWxywcNA2W+3klxhfY1YGsn4l32ykdvghF/yPbIV+m9N8hPSvuc9ncq95pT98F9gZD/eZJ/qjnQgd7YAJ8psuQBJZcJlEEXKO/NAn5r/sFePssoiQXjVHzXNlToLXc3QaQk5fkIZlbJpz5iU5YwPMJzLNByBPbJtMI/OpLUbq1QZzJgLP3CB37IB+Gjv9lH0DK3qcDpCtCgtzCHkCK2W4T73+pquNm2u+/cpipTEhn2RfP41phJhxRAbzx31vcVHf0mHapT7zAm7KNh88x0eOsLxUwPbLRWARWATuEgSuPCGTQ8nwMPAMC0cPIy9ouOg1jBP7HGfOCKNpldhqNQPIiHzTN33T4YD44fBZTXhkCBkOioCOcYvZFxAxZIymIEJ9DCYnQtkcK+nEVmUYF8bdlgaX//UR6cPh5ERw9spqcU8Bhu1QtyJklMcZ5zgpo0wiDhAH0qqD9sACxgJTOBS0l81TgCpYQNL4Xz9l5bS1Y76FgrG2wsxpNYbSzxl1jnOZQhwH28LUDz/kDUe6gNY4z2CKo8a4c6I4NZwKDpn2SMvNqdE2GQWce/0lI7ZsCQK6BKGCPJetFkgT7eRMcZhbRS6w6Dll+y55Mp45gT6b++qVB69Hh5CpXuNk5VhQob+cZ3W3ssoBJLv+FzSYK8k1ORKUC5Y4epzSD/7gDz4CjC6yKwCAmXGxImZVjSNEVuAYwaXeAv6e72yJc71nZZYj5bqIkNFewal5BC/94qTNIGamV5N5zpj6OaBS7G91KRNpoRxy01kRZJQMGz/Oq3loXrYSbjwFKAIBpCvZRVIKDl1kkTNZlh2HnQNK3rTf3NBejj5nli5otdjzkXjIRA6xC5nbmz38LyMIiedeTj1ixe/5Kl5ZdgIPsiEAaFuc9stMIBfGTx1k6DVf8zWPMe3cIP0VABt3DnHzzzh3pgznGFYII7pMP3OOIxiVCWOkn8DM5+YY0ggenU0hqBBs03H6alWefEbQ0Cd0Fpz1W4BuXOiIMvEEYT5DEqlTcA8D2YBzDk596e9zQkbbjEmvX6YXzBE6vYy+SEqBmEBFfQUNypx/I8TYGLpLGYiiCM0IEP0UjCHhPEtXkY3If1l1bdcx/rDsEFbParOMAeMpiBWsu9JN5NW8QH75jD0x5mUXag+5ICdIJoEdudF2GMOvxQk2wRhkL+iMsoSUjdgqI9J8MAfovIk7YoB+UgZ5aIvDPMuCzGiTQB4B1Ep7JDhstI8dI9fmU7ZCXef6SKCJMDW34UWfwVqbXQi9gmrz2v+IC+PrPhkq2mMcySKdo290Gf0BI2NLz7ofiUKnGo90V/6A/91j7AS9dIp+2hKUHoEFQoUfgGhRp7HQrtm/tm6W6akdbF/bC8t+I2vapA3qlu2kL/rqXmXPBQb9YH/NcxjQjTCs3EmQkxUyoS+y+2TFqFfbbS3UXwR7W6gv0890AXILFsiEeSECLHiRUTJB9siOduuX+s2NMq4E7s0hCyzIDpc5bU4iLzvPhB5BxFnUozdlZsg2Uc8ksy3+kF3zlSzBEpHDHnjOvDLujQt/zSIBfJBH/A4kfhcbaPuSi8+lb8pxvzmufHqXfBsP3+kH0sqFJEGGRFboG3KcvqCPy3wiHwhtmW3Gvcwe889cY0MsbmgvuSPbxg+eLcKYz+YaX1abkFWRPOY0Ug5WsKZDylzymbFQfwcy58u5N/sGT7qJ/fc3gtqYGEOklDbrBx9P/dqiTerhy9CZt7OodZn87XeLwCKwCDxQCFx5QgZQnAGKl9EpvRhJIXi8nZTFucIjG4WzkJPJ2HZeCfZeaqr/rbYJEm6VIYMQEVAwFu3Zd2aF9nICBWwF/oxtB4gyZjIxOEYcJ6tW+sLgMcT6yUALOlqN7gBRePib0y04vyxDpr3p0kILwBhMht2KCcdGO8sIEZjAYW6naXsJXDjbAjx94VgIDFzz4GD/c/YFqpwSQbnVEjiop1R3/UCGGFd9sHIt+HRFHJU+HNmCNOAcKcMKlYCMA1mwk2Pkf84GR0zbBL2cuVK+W1FWl9Unzoj2GEuYz1R5nytXnTOgLujIWWhSz4C+rK5HNUOG7JKtyDfl6AfnaF4Caqt1xo2jIsirj4ImzrVyYIb8QGa4lyOkzIIjgbJAowBainGp3AV0FxEyjU9BT5jcipDRRsGA4BzOCDH77CPimrv9LyAjL+61+joz3G6mVAXG5J2MtV2RE2ruWt0jK7KoZGpwAFvtm0FewVUB1HwjjIwBhJQ5yRE1n2GF2JMKrl7BJNlycTbNy2SJM+weMsdBb8uRYKE3yglWzCGkYgGe8YSzvilbQOl/ZIlVXtha5ZfRxgmmR7SpDK6IxNrh/7L0cnQnAUlfRa7B0XyeDrE54mrbHFzNTaR3bU7OBDVWls1HmRvIlOacNjauAjU6wnPkWEDZtiXjY9wEbsbT+AmyYUAOa9tlGTJIFuS+++u/wE0g0VlVHa4pmCAb6p9zvCBfveyJIK3XpTvvaL5pD76CKIG7S7BmvIxJusvcRQDos1V+AYk6WmU2JwW76jO/6Ez39jziGx7IQzZsbmObZ98g17RV2WRSgBbJYZ61OAEX8qVN6pzEt//hzx6bk2yMAFXQTq7YEgR6Wy3pawRCW1em3tCGtnNMm914m6/IJu1hIwVv6X3l+RsOsETCCqYF63SwgDHZLLuCviRD5g3yxrzTHn2ng/QN5uTPfJpkbPbOvDbHfWeustuTeGub7SSf5oHXc2FAn7VZtos5pH5BKix91xYeZdE3Ptfv5gh5p8unPPoecUem9VV2gvmYHmPv6Qfy5DkYeEa76FdYTN3nHraGrTb/4UVOjKntTMpD+PNNjENjdzPdDJ8WPchv5K4+6r8FHYSs/5FExh/OLm0MG0QKH4psGE9yTZ6UTx6VYVzKQkOaIAPIqznNT2Dnkkvjq046SXl0RPaUTPN99I3+Qc7AAnlG39LVnmfX6GtlapeyjL05a5yMCz3HfjRm7oMbYkS9dJAxUL/x9Rm/LbIE7kgwl4Ut+jGfWVnsPl2GgELuInO0Q18s3JSNSefSnfPK922LXy9h0G8Elkw78xWBTI91v7oQ+/SC7/Pl4OCZtjMrh34qQ8YCoXKnD8fWm3/w6rXhbJDx05e9FoFFYBG4KghcC0ImZx6RQjkzDIKszuO41WDM4JsDLkU8h8+KdCvBETIMH0KGs5VjP536uWWJwZgrQQwbw8woyS7g2DG8jOz5fniGmbH0nWc4B/72TI4dh5yR6pqOqtUrwfVlhIznOAucMA4GJ4VB5LRzdjhQSBV91UcECgdWwOj/fvubM8P4Iy8YTauI/i5AYdxbyeWwwcBqjFWiuZrZeCiTEyFgaGsV4kF/1JuzPgNHJI9+wwExQyY6/I3RngSdoATGyjIGAld/T/LIs/pbhpKx7DBEY8+JUNckLfzfZ60cFvxFSJSyfl9kyMBVkEbe1Uc2OHHqLIC2imWbnc8Ee5zBnMu2trmXs2xF098cKOMVGZfzzDFTHpw4S7afdDUPKlsZrmQFLv7WDvOKw3xZhgy89EswSKY49TKKkiVlR3ZqKzzJq7JtX+nQyct0AIJKUGEMya+ADOnEqUOecGphqi1lnuRczuyHeUZHc1o/zaXewIKoUKa2mpuIUP/LBCOvkb8wKmPEWFrZdB+CqJVS5CNyF6YCQnI6D+nVNmWUNSWLyljmrJo/to8o17xH9lhFLctkBrNtDZi6UtllRZk35EC7jYey5naHOfeQWgIR7dM3OozuS/8JJuHNGRcE+V4AUrvg1BYq2R/Ix0mEzjfOzO1uMCLbrkmmXUbItLqr334Q3MrUFoEcXQ9zF9vR1oPkPj2QXjZnBIP0mv7LXqKDar/v2TBlGx+6BmGh7jLskNkCcdgYS/I7vzc3ZaUYM7gJZDp/xrw0x9UdwdebUprf4WH8LWqQG+WzO4JLbSSHFieUUbBZH9Shblf6x1h2EL0+0SHk0ucyPuhisixDyzPqQA5PezbncPol3eI+Ngqh4xJMCzYvWiHXLwSRRQ82j84QqOq3S7vYQ8Gz75HAAuxeI0w3RBDSR3CAHR3S3FQOmSfLbBvdpV51anuZme5LVpRROW3hiyBo3ukP/Wauu/zd4fz+j2yUzUYG1CsYDpdwyyb7TRYFyNqK/O1gXnPa/bAi4+YM/4Vswlu2GZJj2kufw68s3jBzDzLHvLHopU3JyK38s9o8ZSH961n9J4/uMxbGC35kivzrB8ICBsYY+SL7WHv8jfj1uTLda5wQjAhe7aZ/Inmmvm/s3D+3e2fTtYdeJ9OIV1ks+g8fNo1dUK/7IkHUj8CStUWeyg6sLuNF9xlbfTSX2RDj7Fl2BkEbIYyYZO8j/Hxeloyy6B9zPEIeFmTMGJnrSA42gj52ab/PIn/TFdnjSC1kCPKQ/LJTZVwpW0YPuVGGLBn6pe19tqu6tzFHoltgMpf8TU6zS4hmc7FsQ22gg7WJX8K2tLhwKxnb7xeBRWARuNMIXHlCJuePceEkcVApfc4cI307V4flcRA4w4Jvxp/DyzGbGTKdw4IksCJdYH0zQobDaaUtw8ARZWw9xxG3QsxpQUz0Nof+Z5ysgrtXainHV1sEBdrJCDO2AsaZ5qn/nHkrpX4uI2TgxzlCNvX2CFtCBDq+4zxzTGVMcE6stnGgXZERHIGcSQEPB4Sx1Verll2e106GszdPcDRtfeF86E+OiSBR+RwMDo5AWDvbKz0Nbc6qcq0eclg4PYy1ILEgurcCRCJxUqyUWgnWXkacg5PzkzNvlYrj63/OX29HyTGYMhYZ494yRnyfg9S9/a8/j+6WJbhxkrVf/UiF87cVkQPOIYcKGcbJdJFbBBYiS3sFi5yy6SzDBrbabPwEZpwkBCHnCvHGYYqg6iDkHOjmxnRm2ypIri4jZMgVMkYASh44ouZdDmBBZKtmCDtbgbRH1hPi6bJL28xPDrp5hyRBzHGYyY3+wrUssbkVqJU87TLetjD0BqiIVASIuZXDz9HtTCSrrnBv2426IyUKcvSHHFv59J30/ciNspU8L7hAcgg8ShsvowPW+meV37MccA4z/YLc0EZbIAQsM9A5xy3Z9rlyzLs5D+kzQZDvEE+9njT5b6wQMoi4ZMx4wsQWGlsUbB+zelpWSodCkittMBbq5ezDm9xqS6vHkX7GilzQNTIg9FOGimfdU5ByGSFj3sCEPoIP2+A5eJEL+lcgq60XETJtMZgYsFHGGhEiq0imXoRlsmC8/S1waetXWMtEoZ8FLr05pUUD9WizlXky5BwF5be1zHaYAnXjZe6TXX2EVav+kXnwLauIzDj3yJzwnKDbM3QNkmoSkpPwMr8F/er1N1IbSWTe0H30e/rXtpOLDlKHz5Q/sjQXMLSXXoKHsugLCxWeMx/Upd1lCsGFzdVO+tz46gv5lZ0lKwS5Rl8KGI1zdsaCDRLbM/RLB8c2huo3duZBZ3PBxnjY6mVRY2bBeC6ifhKL5gL8ZZyoqy1GfAGZdspwWL9FnzLy0rn8BvqPXMgOMYeaf+4x5mW2kN+269rax97BgnwJgukp/1vcoOttb9Je97Jf2cl0h77rN1tiTk8CivyQzZlVc5l+Vk+ZTQgS81d5fvSf3rNohuzTXmWTA+1FPCAr+U18G7KBoHC/NpY91iJR9pCMwIz+0DfzCY6TNNXXtmCnx/JFyYY2+F92Hx/I4htZcq+/yVB+ZXYx+VKfueLSdvZjvkadzW2LOXKWDxOpx+7IbIE/+evtkuoqy2YuSvUmThjzI+k4uNryY+zJJhJEPfnJ6bJZjvvUMbPwkI/qRMiYS763sGjrl77SJ8ajbBl4Ia6MKUz0iY5h5/SHj9OWWXOC7NMndDs5NBfpJXPa77J8bycG2HsWgUVgEbjTCFx5QiYAGQSOlD3Fbe0RgDyyl725DADDIpjnjDHKnJkOefO/9H4rcrciZBhmTkKpyYwER0sAIkjqNamMvbIYE4bLb/8z+owO0oCjKg1XMC0gZiARTxy9Vk8ZQH+XTp3zddmhvhxETgQjyIDrm3b5XOYFZ1IQD+Nzoisnufo5CsZAWZwOK4udsRDR0YGQyuVU57BxOHMcfGccBb36zaFCyLRnnuPRifruycHjAHG0lYW00oeZNTADTv2xGiXoUW/O4iRk3K9OQaP7YaNP0xmJjCjd/3zbkvJyhpKlnJpHN0MmB8jKYG850B/jx7GCnR/EonEhP1Y8rS7lSCIwZClx/gR7Uv2NJwcSSVFftR0GSAUElXtk3fi7c1H0s4BqpjRzqGZ2RYTUrQgZOOmXtpdRQ/4LogtAcmr1A4GhbquLyKXLrjK5kHjK11+OvItsIoPa/lVdVvOsDhcoCMw7nFq9cDe/zfPeXAETGCDLPOt/wVZvLeGEmmMCCD8CGcQnZ1zwkJ7pcF//CyR7+wU9YV51roqgwrzqcGrjow5zQXv1SSq5MrTXqnJbMGHpx+fGHA4F9K3Az+AuORIAC5o8Y8z0s4yZAmoYmNtWcZv3bceBJ5KP7kvXcOaTYfIDU468sdBngXPyObMmtF27taVXHWun1X9jPFekLyNkEEswRRAhe80f7UOMabeVcwGtS1vbzpasNAcKmLRHsCzAh6EyyF4kEbKKDjNWzt+Q4TXnjb+R5GQDXlahI2OU7TPBitV4OrFzNQpweqsbfJBxiKHZ/+ZKZHNnhQh26TVkgMuWE6SK+wSPMieMQ3Lhc+1pbASZdEUr5eyMuSeDAene63Ftg9FW/YQhXPq/LWK1MVsXIdDh1OSAHe9g34vmPx1ojiXr2muOwCK7Qu5kQAncI5haBHE/WSB/bE3bb9LHBffaxl6YD8qnjwTQLn10pS/nOJsj7JfxQWyqK2zJkvrpa2Sj4NllvGGkTjpKHz3jeQGrejwbcZQNgj+dE4HauSUIDCSMucKOsu2Iwl4nLOOM/VKeH/e1qGNslEMOtVPbzA1ymw6IILtMPzd/lI8YQhIYX3NSP+nqsr9gQq8JxvWbX4Ro4g/YiqUsuLpfEG9uldGmDY2x+/XNd9po7OiMiN+5oJN+a9uN7/iJ6dXK7cUHsqVkpeTrwaxMQ+XX387hYYP5er3N0rz1NzmDscU98tqz8JAZUsYh+ZzZWGEdAdt2VjZG2fSc75AbSBiyDXP6qsWIbK37jKvPjcn0e2SnZQvYMKQyH1ZmubpcyB9yheCLwKRD6YJknT9i3P2PWJb5rj90MT8HrhYYEKyISWOlLXxzi6Z7LQKLwCJwVRC4NoQMY8zR5YQwiowGB8LheLdj8FuJkabJWWQkBSlWRHP4OsjQ/21ZUnaBaiuuc8uS1QxZFTm9nGx/uxhSznQBiVVE6aG9tpszkNOGGGLU9LPD1hjECBftnUGTZ3M+LsuQ8bxVdYaQM8X5LNOh1VkOviC9t+sI7s+DmNJ2YS4NtWwVDqjvlMlg+5vDI3hjhPXBGLVFJqdI+fUhR9x9VpfDZW4v6vR+7ee8uspGcL+6OliWs6J8wYIVWo6jvjP40ojb8tAqJseYU62tskyQM7dzTee8jJAcjZ5/dM+QqRwOEIJPEMwB4kAWFJALwb+2c1I5dGS0oJHzWIDXa9rPVzDDQkBv/BGNxtJ8IeNkuKCzbKna1phedI7MrQgZZQo6yYs+kVUyFrEVsROugrLOkdBG2VeXXa0Ach7VRQ7hxRG1wofwsNLMcTX/wqxsAEGpLBcyiqzsFdPGwdw2x8mXvivX2AhMyC5MYU/fmBOt5JIbshnRUV3+t7pbYIUIUx7Z7zW0VviVQ8aVGREGJ200fjIJBWCcVwGX+SFQkBkHx96ONHGDk/a6t4DOvekguCBZ9F89gpLObppbWYwb/VZQUXDVtriCO799J+DUXmSsfpNxBAA8lV+2IcxcBWcRxNpnxZjcw0QWC6zgEulwGSFDB6rH/JdxKXilf8mj9kUo6FcrwWU7GG9ll4HSvPC/TANt8XdbyLRVZhZ5In+CCnam1WfP66dVYsQUzBF06pl6hTxZBIARwgipnv4RQCNPzEkZDFage7Y3NMEnGYM3Aoxskz8r6uYIQkqmi3GjAzro/HyOtw2WbUYAGQdzgw5RjsDTZ8ZC8Ai7iIHm2pRDslMgPwkKuJjvFhbUSWYQMvqU/XB/Nlqf9E2/lOkyv3tVbwdEe7ay3KN9tkKWTYQM6fDdyJ2yr8ogY2Na8JC5g3ht4WFmIqYjygTjb8AWSZl9VWbkmv4gJsida2Zs6puAlIzajhUh476IywJruq3X0CuTrYAbjOgQ9yHiyCTCkK1RlwyZDs1OR00yzTYXskzndEYPvOinzqu7lR3Nhuq3Z8mr8tRj7vR6dDJjnsjWkuFjnOlCulu7kQGIWf2h3xB/7ITxbVuY8mCDqOOzmeva2tsF3WfeuIder8/5c5Ei/A42UT0+I6/0osw+BATyvoPf9f+ccC0LWj/IEp+EnTE2yra4pi1IEvrCPeyFdplLMrbUS8fRBY2538qe2Vv6KNvPnDcmyGGYm898AmVa4OgQ8/rUQlqEazq0+S/r1FyCF1lko5CkZcMps7cgIaD1wb3krNetaz9CUpYojPgs+oagkS2jvchNC0qe9xkfDpFmziKjz0ncW8nbfr8ILAKLwJ1C4MoTMm1dyEmx5SQCgCMkS+OyK4MvIGfMOLv+ZmAYgw7kVUbGkLHjKPt+ruBcRMgwFlYGc84x+xxPTiAnyeoAQ8vwnWcRaFsrb9NoC5o52VYSZHVwatvGoN0FBMq3enAZIeM5q0dWw5BPVoTVK1AUNGhXZ01wUjlhHK2yQnIGclZbgYULB1w5Bc0+ywFlTBEsDLw01V5zO9PVcxwjUsLA52UM6FvbO7RT4MTZJwMcOMHYXI3Szu5Xjj4WdJVRM7NY3I804aDoh/vJlXtaFastBagFP/paQBapF07J5KObIaMu/SD36uBcWb0uqyH5FLiRbW3kpJKf5MT2B46MsdA3Dp951ep0Y5bDz5niCHLikAJIj5z7HEy/G8uei5jRJvcr91aH+rqPM2eeCJ70kYOs7DAN79LqjSe51CdB2a0uRAIylExa0ZUVQMY5zfCy4gpX19yK4QBCmHYwIZ0gU4kDrk3wI2sCV4QP+ZShYd7SB2WxmKPGTJs52mSmjHm7yssAACAASURBVAn6ggNK1rSlQ2D93R56DqyzEASk6u0NFOSiMs+DW+XZGkSeXQKU3v7j/xlgFWAmuzMQnuQbksdYGVdECTwLnBoD7bPKjgDSR4GUwNN98PEbVjKdYKUsQZfy9AdmSGsBjsCevuJ0J2Nze4TyynR0j7FALkfaJJ+XETLqRVwh+uAgiBAUuvQdIVP2gsCYjM4shOZf2BWkG28BijJlYiJ59FWwbx7Sh3QDGaRrJ7nbFlXY9Wpj5SjbvcaV3aIDjImMsnQnQs98hQ3diOgvA7FtEQVVykTAIHI9b7GD7YmskI3g2WzCJBcQNfRDOtycJMvaZOz13fhrC6Krle7m6+xvW1Q6tL7sT+MG3wg/W3k7W41+0t6utpNEagnkyCHiQRCI6IV7hCFb0JiwP3CDNxzovA5KNWcEickvWSWL9ESHb1vMUBeCV4DM3kawtBBUH+b/yI+yhLStDDJ2HdGhrbYTWwDxt7HQPn8bQ4Guv40Pu5yeTHaTTfUI+nszkzNJ9JG/U+YoElTZ+kVGI5WRinPc4axOW+MQfsbbuJkjPpe9wS53HtStdHPzBg5+kCwtsJTJhKA33vQeEkkwTjboog4r5muwa72hDxFB5xlnMpF+rC/u115tp4fM6+aFNpUJlL1Ll7TNsLPz1MEu2KYDC+PLL8qfUDdcjX9+iTJld+uLz7XNnIYtn5OvVsaI/kUE+b7sw0hcc4sOmXZrvt1LuWRIefSKsYEBncEu0eHGkR+bDtEedUUcdo4YvJq3ZF7Z2sbf1Q4YKA9JTH5bOKVDtckcQYbRBWFN3+gvfWKMEW7KVicZNBeaO3zN5iWc9rXXtzO79p5FYBG4WxC48oTMzBJhSGRkdL4K48eh5txmMGfgOAdBOfbKC/ZaMeGEZRCVzUG2dYKRYVQZqfPyGCsBLsPP4RQk2evqYiQZOVsGGEhG20pMTlSEjjK0p9UHjpi/IwE4s+rgmHBCOZ7aF0Hgb89YYWHEGDr7mAWbBS5WmThs2sj54CxLhS9IblVVmzkvnGh95bha8Z/BWcGiNloxs+qu/crk2EXeMPoRRq2+MbTaKciaqy2RGWUAzbRu98Gv1Y/5SmVGmYPGYWKUORNwKusnIgDWnHGBvu/VI/DiLLvmNierm8r1DBkhA/V/OqOPyqTWdyvhHBmr7sa2ILfAtyBiZk0UfPnNienNLVYvOTs5xrXPKhVikKNjLK3KJ2MCSTLK6SQTZGbuq092yQ7MBVFILw4mWSY/5pjLPcZKm2821yZOVvkQIJxGwQ2Hi5zDOufOb06YgyqVLVgvhXvWwQHvzSLaZtysSF52kT+4CJbIDH1hhU2AIoggFxw/c1/dyTIH0jwwv/1tRbDXwpadVFZRB4gqC/ngfIIZqJNlwZA2qBP2VrWt2HNOkUGehYN7cqgFTAhIeAmSBKOcenM6Z7ngtQAQFgXJVotlKBkreFkd9Vzll62SwzuDkGRiptkL0M0pY1KQHV7aUVAgqOKUK79tiPo2Mxj0iWzorzYhHtp+6PBXxEqHSguICxbU4dkyYDoDRZt67bi/9bFxmtlgcBJAITD12/YCZBe9INgWsLS6HYGPzFOfOdGbpTovKxI60id5Jau2U3R4rUwnBB9Cz0UfCowje8vaY5NkPphvyAv63zXtoLOBCoatEpNLfYWxdsBRH/zv3jI00y+10ffmJD0q+CVrbTvynWCTfBqj3kJUIBjxVL9tPUAKCBhtE6VDyaHtEDIVyDd70eu8m/s93++pl9OBLWiwufSRfmgzfNq+PDOi1IWQoRPJSudWkB1jHMmtPOMN+3SO8mzlQIaSS7aOTVCOnylbyTTZgbkxJyNs6Jw/M7OlcU6e0yHdQ3/DS0CPIIIl3CaJa66Z2+aPPvXq6XTBDJy1g33vbT/IGz5JdhtZyBdwaRP9RGfACSHK1qYDsluyt5yTQl/7TlCN0Ix8QCD5voDc5/qnXdl2z/l7kgDan1xMvW97jcwj3/GpOtNMmbYekV1Y0Ze9UTAdIfODbHYeTDJljpEP9SDkLXhEksNCW9Kj/jdOneMjOxD5QK/QVbJl6EPEfG9UM37a2bjOg8j72xw2P7VVhgxfBQGjXLYBGRYZEqlkfOjWFlQsnkRyXkQo2Q7FJzWefDJ+jr8RHXxpMsvWIpDnuUe9/Ss7ph/akJ9GJ7MXcDJfzJMILhkv2m+8fMbWyqAzBvWpTExZMXTEPM+InlSuud6Cm7G42fzPLzF+2b8WTB4Vn22fWQQWgUXg/kDgyhMyExRGgbGSEszxo+ylEzMmjHKppYwsQ8a564wMRpfxyqHnQAhuBaA5Gth3GSkuxouj0apt93D2rKxZRaX0BdtWlzgYjL1sC+SItrnX3vqMtO8LnCJnphFVr7YjgjgXVpmsZESW5AznGCKmOGyCBE4jx63XhkrhtYqKzCiFV2DBcWm/u7oY2F7Zqa9WUQSn/s4xKVNB+33HMPpbkArHAoaZ0QA7jhQSgLPDSDc+sGTMZ1qzNvpe+/0uRbcgLsdN4NYhh4IEwYKVyplhpD0cM/f2CmdOq4DBNVeQGH5jBkd1wfBW55I8MhNVnWTKuHOcBE9drWhOcqPVqblfm8PTwZ1+k4cwgjkHz7YfRIoyOUucbN9xstwrWBUokAfbdGSutKUs54hMWjGXYcM55JRZPSRf56nLM+C4DA9lceA5gWSAfFVWzxkPq55W8zlxzvGRnlz2kd8wyhHWx/bq385YCM4KTAXGHZ7ZOSdw8Dc9UpDFuTNu2uRvQUaHn+ZomjvILvOVwwk//8O5FdlJzOQ4RpSlAwTV5EM/ERFdVqF7A5k6OdfaGelZEBueESrKb1uS+5ECxh0pJziBJbmfQU/Bh3nkijSL6NRXwQJiyfOILfNOPyMVCqbURQbVAQsk1cyMS1/IzECQq1NA0oGOAhz6z+cccvLqgjGyy1Vf9U9QwR4Yo8jUOY7hWV8EQnSHPiLjzB/PI2cEcPNZ88T3CC2BsiD1/LDZiFX1NO7KQHDQ//CnJ60o0wdw0V92rKyE9B59by7AEGHTwa3wi3xFQumD8UcG0rPqMO7KYdecMeJ7Mss+9Tpc9g8O7J4+I8wE6eaoAKgtreqynYa+R2AKNmUgRAROgqAMy4Kg+kYu6WDBOdICJuYfGzTnRXYh0gMm2XDYRkaxKTDRdoQzeSybchKHyqNryYux0gfbSabepRfNbfOBHTLu9KyLfbS40WuwZdiwY5FFc8wQtuY8eyM7xILFzIKZOj7C0vcRWurrtco+7xwO7dN38kAGujxXJonP6Sbb/iJO5n0t3KiXvjRPOlA13BAJ9Lu+dVYIfaQORPH5m920ix7i/xhfhIQfhBaivzEs481WJrqoLYjN/ewHeWJnjEH+Q3rJc/7mP7CHxtj5f73tjcwi8t1nfNkq+NhuR+eT27KBzQF9apHH+PL3jA9ylIxELmsb30ubpn+mHu1tyxK8ZGmQS203D9n3fMW2AimDHPq8rdfqcD/MjJPx8aMs+ka5bOD5ghBfjdwbB2PPrpsTEU7zvBp9UI4FEbhY5DMvPMce8t/IQ2/CpI+0j33Un7Y+TeIs/UEfWLBA/PK9ya15zTeWtRdu8EUg8dOMIcJybucyf3xmDkSIeRZJY8wipIzdRfO/c/DmAs/t+ia34zvsPYvAIrAI3FcIXHlChkGlbAUsDCDDUhomo8TocsA4vDIQGAD3dx6CVRCGzSpZDjknX+YCozNTPTk1AnOXVVPZDPNqdYzjyrh5Fjkgm6aLIywwtm8bGcThtSraWw4KorTTKq1sBw6rFXBGh1FD8lg5YCy1nVGdq2ycKc8LEATonHHt9jOdGcFvr+Bl5JTvfkFMqwnw5RD16s7erKD8nG/PufzPceGouxBPnPSCkPlbMOmMHuULEgT46lZuzjZjqkxOHwJBwM4J8ozvBEutDKmvFTQr3IgDQYbsDatmnDY4GFNywjEWEJGFVnEEL2X7VK72cLhLC0cGKI/z1bagR2cyCibhpD6OlEAiBy1nPZnNkQgf48LR1w9yxfFp+1VYe8b9VpXISavDnMGcIsGrYFMA4m8OuL/JJrySLU60LYD6DUvjJ8CdjrL6CkBnG26GEec+8lRgbswiOed+deNtxZczKvgRlEu1rm36Zw4Z71bLOJC3cwkyOZ3moxVxQT1Hz2qdYKIVcwRB52/os3uRc/Dg8HL4Iz/0nUPfAdCRX5zLzrXq0GUyOIP22ty8arWRPpHFYg6QWd/TL9oJF2SA9hSITmKLQ0u2zCdOLplQLwLANjWBEQysjCMdc/TpI3IieNVeGUxlQ7Viaj6qi94QBPlbEArPDoLUJzKjfs8Z984EkpLeVg96x/iRtV5fSw7oCzJANpUjQC7op5v0u0NZ9U0d9In+Kc9zdIjfsO6w5TLm/I6AJjfOPyijRDtlhnToMXlwwU/dZM89tqP4TZ7btjaJpvPMR4E9OTbnZBfR99omMCnDKGJV2+g0gY6yPcPOpaeTGX3VDnJbdgQiUZsjcdmnMhY8Txc0t7SXPCNwyQWCjWyRWe3VPvKgLKQVXOBkHsJbhl0HpWojuaczyRbdam5ZfU++tJE97PBmWTcIGyTCtL/uc4+5YOxgny3rd1uWtFEZHY6cXVd/gak5IlNLueakgN0coVtgIruD/Om7dpAvRBYZgwkiy/3KpHeQrvo2yQM6FM7ZFOPQ695hFvFl7GYmDFIB0aqPcPbTVjztEPCTJfqZDir7B6aRuOYMP0Yd2oXoIgPa0j2RVNrCv2gLUIsh5EJ2xMxG7Q1pyuntWgXKymf/6SQ6ABnAvjXn6WtzRV88S9/PLBPPmzstkrWIQj8Yd/rN3Pe5cdIuco480F/9hE3nRflNJ/Udm0+24aRv5JU8kE16Qh3ZEwQBgtp4esb8RJDMzFMkFVkzL8saMpb8RO1quw9/wZzRL0QQ2dJXepRO4lNFVuub9pG5spjdqw3mIH+V/JMtY5Z9bz4hao1Zc1Q5Fg+1AWYuuLnMb4R3C11w7vBun/E9+ZmyWRAx5FIGaj5x9p1fhmQxh/qMXjSWEXnahxxjPydhHSGj/DJIOw9IG80feJZJaM7CGsHXQuat5r9y2C/+OpKIfkcY3o5/cjv+w96zCCwCi8B9gcCVJ2SAMM+oYNAoaqvXtiwwdGW9MIAyZqzGcSwYRkrZT+cNcJikcDL+DHmvPswhlHrJKAscGftWgAsiGQcrMJzitv+U2s3B4wQxMLYHcQQYSYaaUXYfY8XRVQaHj8PAsbSykDGVntu2J04C41fGStkUHCJOBjLHKrTfnIRWNjiAVkP0MRKEc80Iu+DTG0MYVg4JIw0/DvVcHXF/K2qyFBhdBpSjzVFtv3Erme7XPk4RrDlSyuPYcXrLIBAUSdGHMScRcWHlt1WsnJeckfalw44z1VkayuOcajtMOadthSAfVt5l9SRHxmiudgq04afNAiLtuK+Mea+BhJHx4AC1OpyjUcA7V8Pg5V5kFSeX00RWOT3GGBYIO84wZ8d46Ld6yBuH33jqSyu6VqpgRgYRPBxogbp6ZWYIiGoD551DrQ7trc1lZ01i5jJFZbzJmvZylgRixmFmAHWeCeeM8xdhhcSzFUDdyA9jAjMOHedbXwvAbtYG2FgNbbuO3/ApGBDwdFaU1UeYkxfYIQ3IRdtB6BUOK0ccwctRd+X00z/Ikw4tnG1TXoF+q8iRNPoZmShQLrtO2YhdwSW8IrC0gT6JoNQn9xUYyqCYZA0CRiBlLJWjXQgP89+40JPmIp3Y9hLzw0pmuhMGgnr1aJ86Ij1mNo0+6YutBOYZTBChvR1GH5w5QDcaP/JILxoHclmmkFV4mSLpHoQr2UEya4MgW8YfTPVHQGLupu/Ni5mFARtjoB3mgfq12+cCSxmUxq1zHsiZ+8mCevyNRNEffWzlVhnVU+bSzFhqix3ctZs807WyMSLqyB2C3xhplzZYtaf3K78sEmNuzATC8Er3kc0yWGCGWIVpmTcCZGNOh5BdOoXNE+AJtASOnc8WEd92FHbGHGYT9V+fkDJ0iIwAOgQmyA3zUjZiW1T8RirTW56FMRlni4yn8UA8IcXJBhxkmnQm0Dxkms23xUq7yId2nG+z03dYyR5RHpvT6+KNKX2g74jFZEK7fUbe08nmtuBa/Z7Rd4Ew+aOvYIhggxV95V72zliaK+m3ueDjOTJA75IZGPS6YNtSjVd6wveCaeNKppMpbYapNgtc1ZXeIRuTLFe39hsnGKhf0E++zEl+hitbV4CtLz7Tts7riuyhz+GhHcgR5bVYRo/Iuoig4Y+Qw0i+5s60J+yOhQRyrk3GXptllpkPsG1BjowYowgN84DuJONtr1JO5IdtRdrveXjJKJb107l9FrssVLAn6VY6LsJef9hf7WZ/6Et91zbZGnwN25IQhS20wZN+QSzoNz1Ij0VizvvILn+T/xHpBleYdu5WeiaCkn4gh+4zl8xnMsX3gZ37yZ55qHzzVnnqaWt9to+stkhl7JVF3hCsHcTNl9Vm/aRfjLXnlYVENxYR8EikSJQpV8gcdRkX8yzC3z0y1BBBbEFkmq25dEjkp/rJ1EXzP91rEUKf0xv0mUyqvRaBRWARuFsQuPKEDANA4QuCMiQ5zQwjJc34MdycKVeBD+Xsb4aAgyELQqDKiZ3Oek6/gFSWSasdjARjwOi0isEw9LYKjkMpnAgBwQyHgCFmEAR3jApj63Pl+VEeo1kwzRHm9DKm+mb/urI4CQgU2To5igmW/iBtrBS6BCPaPldSOKwFD5wOWUGMHjw5Nq3KqVPQp0yBf4G99uTcVC+nRvADD4GePcmNS85wjqFx4WTK+OE86G/nlPitPp8LeIyJbAOGH1atDJflUTtycOElrbXDBI2Te4wJEkz5nCeOg5UiK+c5QwVbbYviEPWWJdk3ETKTNHhUJ7R2lrHAmZWiDO+IwDDjcM3VOWnGZBW2kXHt4xZYl5psfCPLSu9XPudRPzl2+g5rTj/HTCBBHjhJBWyllKvDyiwnU1AYyabsVl6VlZzfChfBp3FQDjJPQBrJOZ1n5RhLq1zaHIGnfQI2Y+o5jpo0/vp3UebJeZsEtgJPP8g849prTt1Lnsm8eaGtiBjBokt2G0evIKBV78ZQJggs6Q7Osjnms67zeXsRXgIrBIhxjOTRxlYatQehGA7GzfyYh9eGl9+IA/M4ogtuxt32ETpRm7Rfn1p1V6bv9MOz82rOWWEu28lhu+ZP5zfNjDOBUq8vFRQoz2f0Zm/YUQ55Cru2Cc3zeaySWuU2B8gwGWorQTZA++kMwddcjW9rgGfaQlCftE2w1Vgiw2VRudJllZX8KoPsmLfJXPcU0EZ8R5QZHxlm5N688r3+0QHGvPkkYKar6UBYwwm2zZN0hHrJBD0qGOwV6B16LIAX7Kgf4WAuIYSbq/rmb8/Thf4XyJINxNM8a0edZafKiCCXvd1OOwrMjL8f99IZiJfIYvhGLgre2d/sbtlE/tcPgaM2kXNExSQUIylkj5hf2o9MgFnkPblXVzpbtqxVc+U2Zups3heA6ycSqFc9p4PJLf+it83pi7FpXupjmYwCWJlQcyuGNhdkhqVnLXY4w6X5S47zbciDfqvHNhS6zlhmA+kn46+fZbWWSWNxyrgYU5+py/9lMbE9+kwuyLqgtyyvfAZjQQ+Y5/5GlCJFWrxATiOctZ1cyyhMv6Uj+CNIujLdOhuqLCZjBxfyo35BvGwGeCIt9AsG+ozo01d+BDyQStOG64t+wY0cIMn0edpGCzyR3IgW9jg5MC50jEWlziE099q6RabbaoQI7BDlzvbSRroHqeAqC9mYapfnyRuyBCnTG78mIYHokXHsszK7ZVxb0Dvf5qkONgxp5FIe3wrpFcmf3ig7M0KcHJ/7csbY4qD5Tx/CDr50Av2iP4hIhA+bBoP0sywUflv6CBk5z/pq8QvWxo1cKm/aN3WRF+XCXJst9un/JK4um/9kkfySR76p9qiHvNCxc5HrVr7Kfr8ILAKLwP2JwJUnZAIng+93jgsjT+EzBlbhrNrKjMDyU+4MjtUBwZUUZA6Oq+wQRqO0XsaIoWUIOQfK4My4KPWc70iMUvVLk2Z0ESRzJVabOI4cee1iLBjMDojjgDOmyBBBdo4Px5Oj4l4rqa2QT0FhdASuyANGWlDJKeziWFlJyXnmgHEoZtCRgRaoc2C1neG1+hoJlUOtHH8zep2R44waBnQGItUfXpxA7eMQwEPf296R48NBRDpxYqpnrlT7bB44V6aMcYSvILK9xJ4zbowxgopT2b75HNbIj0g2qbz6AW/OEXLmvrpgaSUODg63a5+98qcsNy4FyeTF+HGsyWkkjPtaNY8Y5LiaB51PFEkIs17zmryaMwg/RJlxiXBULoeY89S5QKVFnwe0FwW5N8PL6pj2aD9HXRp2BFIrl0iXuT1G0CX9v1VspB3n3ao3Es41g+/LxkpbO8dG4CNw4ZhPh0/dvfaYY2/ucFTDlHxwHM1f9ZaVIbCSJYZ8FVRwDgX3vVktB1c/C761VbldiAkrxJxezjNysFVGbdQ2/wtKOK4COrJOLsg6mSUHxs7KOxKPQ924aoOAREaNeUIWEQBlDxhj2BoX85kecJUhR9bIpDb7jq7wP5KBs25s/V/wQL6segvWyHCEH92ircZA22UaKI9uc0VQmruc/kiPtnXKiCFD+tp5EnA2buk146I9yspe+MyYRfDCTsaUbRDaZBW/A2g7Q8Iz6T9ZkuRBmfpcxhj8Oq8rMmrqzOTZFgQZB+oiW36s2pNp9RgnesxKNf0fGS2gJRsuslP2TYsNxoM8+ly73YOIa1uX/mojQoZdYoPcV8CP0NQ3ZIt+dE5OpLnny8pRNtto/iIF4e/7ZNpKtIURxFsZK/W/DIdIIOS4oIycwLUsJXjACcnfa6DNh+ap/iKYZDLBmRy3ZVFZBc/wgiPyQEaFedF8i9jWX1lRdJOsRQR09ibSJfkzNrYC0pfu0fcWbMgdAp9+0f7sUgSKtpSFmx2GjznMrtPXZXJpv7YaE9sKjaN+Gi9lFAgrs+wZfTRuyKTOa5tzN1KLbhHEazs86SrEWYeyZhvghMRii+HQIdnKtEAUcaI+ei5bbQyzZ2TSIghdQ9YRmog6spG/1Tzxv7GDLx2rPbDrLV98MItVCPj5CmrtJH90InulHW2vSq9GLtJBMpfLciMzsJpkNXyQMmxl26jVof36Q8eTy0hsmZ78BffQt7Jlko0IEQQH3ZZegwHiLjtvHJRPVhHE+h1pq3wyGdk1Fw/Jo7E098xhOglxyP9r0YFfSS5gp50yZ8gZHeS5fLq5qCJTyMID28Be0M/63jk9/FTl5TPyZdxnTlm0MK/zq5K75pKsKfZUf+g+7XYPDMxj4+E7CyfkSjkRrNnOy+a/7+hZxJiFFfbUYqjrIlLrvvLttpxFYBFYBB4ZBK48IdOqHsWc05Sj01kXnGQrK73W0+ptr12eKZRWsN3TyjODkFHKAWMUWzUuaHGPe+deagbFvVJgOUuCIGSFeziarZa1esqQMfycDm2yMlwa/0xLZ0Byaj3LUOX4too8T5Mv7T2HqLL0MUcUhqXE1veMfI5JQjVTrPU5p6ttSTmE6smhDLu5+lm/w81zjZHgQL+s8MDNBQv9m4FARECrHPNVvdNJ9RzMOJMcIMFnTrpyOW6c3YideYhtgb37tb9tUjOT6ZGZcBfdm3PYqpF+dHZAn+Wo5UC0AmqlH2HFwegQ5Lb0TNxbcfYdYs5qOSyQdh2iOVf8cv4610JATqYjrQqgJpGgjTPj4zzL7GY4kSmO7nz7iHoa13lYa2+gSNYFb8azrTbT8b0dUqbgyBh0gDes9CuHccpS8j/L5pQKDrQFLmTW8732tn6fb5+4qH2Rl82r5oUAPGdXH9MNrfg2n8PMth9zxZjRNcY4WdIOz9FLzUP19DdMyBXn25joR+d2TOJzzn/lRRgnA72JQ7sjMebZVLByb22eZWvPXO2e+lcZZYbNwB+hS4faBkB3zMy82jYxr77zet1LnsqumO3Q3to8A+t0+tSPbRHLFmQfJoHvfkGpSx8FdzJFuoyZH+QS24Qs7FyOWf6cdzMjR7CDJDGG5jpyNlvQFrDGRNCiTPOptpLjKSOCumzXJBQnhgJXttRih/r6brZXG6Zum7YM3p43DvARoJlTczV7Zgv2dzpZ2e71rGuSzclRfcoOlA0V7o05udV+cyV95l56KAIwH4Idoau01ziZp/kcM/ugv+dn6og4i8CQhWAeaovMwcqa4zflGZ7KnD7N1LmTZC6jJ9uazzTfNpStUUf2w5zQ1rb1wDn7leybF56dtqHsEDimw/Ov6i/5gLGf5l42xfPqpbu0pe0zs3/TV+kcmfxCz7Px2qrNZH9mfE2C0NzXpnN9XeYhQlk/zAN4RcSXJalN2awp48amDLSpy9siC7908tQZDq+li+k3hJzsDpc2w2mOKxl0j37T3UiUSD36uEUa2a3Tp5hvefK5MY/oNR7G22fZhs7JMse1tYzD5Pic6Oh7eLQA09j5LpIV9rAhn/Osme4tm32eTXbZ/K8cY6PN+hFRfe673Mw/2c8XgUVgEXggELjyhEwgTUf4PLU6AxMzPx3MnPZWrzKUOTqtOPrNGHGKMrIz4Kyc7md4OZRWi5Qpm8FK+UxjnyTOJFZy+nN4a3cGuBXXgra5spQDU1Dp//o0cVGH69xB9dnsw3y+Pk5CyPNlRJSK7xmGVR0zmD3fUhaOs/3Tgbloi0F9mH3R17Dob23I0avM0rVzoOB6nr2jza0UFXhNskm5U34e3Uk66y/jZDqo07FJxskNZ93qrX4jS6xyN3Zzq8/MAMhxs8JpdVhA4ayjyA8OSqnjkS/n8yvH9TxDqefUnaNzO4RIQVSk5nmmSPOicSl4TOZy4BvLVvfmtpBbjVHEQXMnYm5mUsCOHE3SJkLQb/JY+nqfV+8sv+CmgKa5XkDd5JUvsgAAIABJREFU2NcWn8/PpozkiNauSajMgCbd5ns/Oeiwgzd5d3W2Q5lp6ZlJopjXEbkzQG4+Nv/glexq35Sn5tMkaNVfeb7Xb89Pmff5JMuTlQK7MsBmfZHNBR+tAE8CI2KFnizroHHRH22fwVkp8uHYeM/tTOqbQVU6eJJE7rHaLZOhQNd5Px1YqnztEWT1Jh32RMYAHGZZk0AIe3XK/HQOF0ysykcGze2WkZHJmv5MolLQCYfkbNqEc/uSXDc2U8eXXVPd53Ym3TJtQOPm2bYR+ducOM+GzZZNHZ2Mzay7sKrfyrqISJ7PJo8z4JztVX5kxrRNyW99Sg7ms9o99fwkt3o+4mgGqbU53Vv2pP6XAacs7UoX+zzfYGZAVKeyeqa2pj+UQeYKhuHTnEvX1aa54EIWzn2l5keyVnbWtOXnwX1trC9hGplQ3RP/SZpOomgSELN/2nE+R+cW4kmizTlXJiE9Ae8yuyovHToX9Hp+tqU+ZV8RO7JNyi6RDWTrz9SnE1uEqawgsoCQkRFSm9OLLZbNhbuy/5K3dH86WR3pwmlPL5LL2qMsdYTNuQ7WHm0pGybMytSacqMPZcMov8USf9f2i+Z/bZ3jNu3grXyD/X4RWAQWgQcKgWtDyDxQgD2y9Uh7tgLQKyKnEzpXNh7Zcvf+ewOBmZLPOSp4RvZJTfZbyrXDkXPEIyUi8nIwc/Zs1XIYH+deAJgzfDMS4N5Aenu5CNz3CEzytkDS1ll2AFFiO20kiewY21HMx0lmChhl0QhCerufOT6Jupu13PYrQZkgx9YF7Wl7y1zEuO97viUuAovA7SBgTprvEZXmKVLWYoktOrL+EB8y/yzqIXzKBor88JudR0bZjo3gdZ9tinstAovAIrAI3P0ILCFzP48RR5qxlSJqdaPMkVYDdg/r/TwA16B4pIyfuapt77v96WTLgZv2aHegoy6fp/TPVSgHLSNkOIKCw1aeJiFznuVxDWDcLiwCdwQB84y+t+qNhHHGllVxq7bmqVVt52o4g6VttkgTK8tWmJ1v4fBRQZk5b/5Gvl6U1j87qS7Zc+a4bWy2s5QtEmF7R0DZSheBReCY08iUMlFsf32913u9Y/t2W0tlBtluZfGEHmnOd65T5KzfiBoZs/SGc2acEbXXIrAILAKLwN2PwBIy9/MYeYsAx9uKhS0mBcvnq6D3czO2+CuMwEVbpKyEOdyWI2cfd2+Y8H9b3TocsbTeIPC2iYc97GHHsw7KbBtHhEzbgW5nBf4Kw7pNXwQeEATmeSWI0N7U15vAvIlFdoxzfjpvh72IVPU8UsV8dDj8PKT4VnPUeRfO5ELu2BrVHD/fkvCAALGVLAKLwF9DYG5hMs+Rsw7xlVVNP/S2Sy9x6PXxnplb5BQY6YvQ4Wey4c5dkh231yKwCCwCi8Ddj8ASMg/AGDGOAuiLDvh7AKrfKq4wAu3D7pyDDlScq9vzLI7Il/PzW+ZWOd/5vzMw5lkCrdjN81GuMHzb9EXgjiJA75tfCBZbChCh3qJjBbtDepGpLvd2EPQ8ZLRXkc9zbW43s7JtipFCHdY5z4m5owBt5YvAInDYY2Ss+SqT2vykH5C0tin6TpasbUidkdObhjqAu7PgvKmot3BF3i7Ei8AisAgsAnc3AkvI3M/jw8D2NpEO0exckNs59PR+bt4Wf5cjMA8QnQdPnh9+PN+mpUvJ1vnh1P7vML8OfpyH4RX0KWO3Ld3lwrHNu5IIdMBk8xlR46dDYef8Pd/S4LtzkuUyEKaeaBW9V4ffKrvmSoK7jV4ErhAC89Dr7PJsfjqiRZcOAO7Q33l4MhLXlsRe/tDhzFcIjm3qIrAILAL3LAJLyNzPQ3/Zwb3z5Pf7uRlb/BVG4PwNQ7rSq4974w2HbZ4x00r4fEPUJHRuBod75jXJmisM4TZ9EbgjCJhP5qjfbEGZbb3RrFcz91Ysr9Z98IMffOOVs+6L1O+siYKz25nPs9Pz7TTm9fmb1O4IQFvpIrAIHPbcuVEO8KYLOsAfSYOsnW+GRMrInjGHZ8bbLvCtIC0Ci8AicHURWELmfh67Tr/vlZSdJ3M/V7vFXxME5ip6r41tq9F87XDO2Hz9+vkKeK9MFhgWkAVTRMwSMNdEcLYbdw0C87W0NWp+1uu2fdYq+XwD0kWvgTa323Z4WUfpBZf7zf/esOSzi86mumtA24YsAvcAAumBCJnzBbz5Km+2uVeOgyZixt++6/XnETWRvPcAjNvFRWARWASuPAJLyDwAQzi3hnQ2gM9cVkD3WgRuhkAESwHaXAVr5Z0MJVcXnR0TMVNG1rnstU1ptyitHC4C9y0Cc442z8xHc7C3o8zzXZCsPp/ZkwVpl2VbXtbq8+fU5+d2z6G5bxHZ0haBRSAEIlvZefohQjayxWdsf0TMZVkwvjOvZ6bsIr0ILAKLwCJwNRBYQuZqjNO2chFYBBaBRWARWAQWgUVgEVgEFoFFYBFYBK4RAkvIXKPB3K4sAovAIrAILAKLwCKwCCwCi8AisAgsAovA1UBgCZmrMU7bykVgEVgEFoFFYBFYBBaBRWARWAQWgUVgEbhGCCwhc40Gc7uyCCwCi8AisAgsAovAIrAILAKLwCKwCCwCVwOBJWSuxjhtKxeBRWARWAQWgUVgEVgEFoFFYBFYBBaBReAaIbCEzDUazO3KIrAILAKLwCKwCCwCi8AisAgsAovAIrAIXA0ElpC5GuO0rVwEFoFFYBFYBBaBRWARWAQWgUVgEVgEFoFrhMASMtdoMLcri8AisAgsAovAIrAILAKLwCKwCCwCi8AicDUQWELmaozTtnIRWAQWgUVgEVgEFoFFYBFYBBaBRWARWASuEQJLyFyjwdyuLAKLwCKwCCwCi8AisAgsAovAIrAILAKLwNVAYAmZqzFO28pFYBFYBBaBRWARWAQWgUVgEVgEFoFFYBG4RggsIXONBnO7sggsAovAIrAILAKLwCKwCCwCi8AisAgsAlcDgSVkrsY4bSsXgUVgEVgEFoFFYBFYBBaBRWARWAQWgUXgGiGwhMw1GsztyiKwCCwCi8AisAgsAovAIrAILAKLwCKwCFwNBJaQuRrjtK1cBBaBRWARWAQWgUVgEVgEFoFFYBFYBBaBa4TAEjLXaDC3K4vAIrAILAKLwCKwCCwCi8AisAgsAovAInA1EFhC5mqM07ZyEVgEFoFFYBFYBBaBRWARWAQWgUVgEVgErhECS8hco8HcriwCi8AisAgsAovAIrAILAKLwCKwCCwCi8DVQGAJmasxTtvKRWARWAQWgUVgEVgEFoFFYBFYBBaBRWARuEYILCFzjQZzu7IILAKLwCKwCCwCi8AisAgsAovAIrAILAJXA4ElZK7GOG0rF4FFYBFYBBaBRWARWAQWgUVgEVgEFoFF4BohsITMNRrM7coisAgsAovAIrAILAKLwCKwCCwCi8AisAhcDQSWkLka47StXAQWgUVgEVgEFoFFYBFYBBaBRWARWAQWgWuEwBIy12gwtyuLwCKwCCwCi8AisAgsAovAIrAILAKLwCJwNRBYQuZqjNO2chFYBBaBRWARWAQWgUVgEVgEFoFFYBFYBK4RAkvIXKPB3K4sAovAIrAILAKLwCKwCCwCi8AisAgsAovA1UBgCZmrMU7bykVgEVgEFoFFYBFYBBaBRWARWAQWgUVgEbhGCCwhc40Gc7uyCCwCi8AisAgsAovAIrAILAKLwCKwCCwCVwOBJWSuxjhtKxeBRWARWAQWgUVgEVgEFoFFYBFYBBaBReAaIbCEzDUazO3KIrAILAKLwCKwCCwCi8AisAgsAovAIrAIXA0ElpC5GuO0rVwEFoFFYBFYBBaBRWARWAQWgUVgEVgEFoFrhMASMtdoMLcri8AisAgsAovAIrAILAKLwCKwCCwCi8AicDUQWELmaozTtnIRWAQWgUVgEVgEFoFFYBFYBBaBRWARWASuEQJLyFyjwdyuLAKLwCKwCCwCi8AisAgsAovAIrAILAKLwNVAYAmZqzFO28pFYBFYBBaBRWARWAQWgUVgEVgEFoFFYBG4RggsIXONBnO7sggsAovAIrAILAKLwCKwCCwCi8AisAgsAlcDgSVkrsY4bSsXgUVgEVgEFoFFYBFYBBaBRWARWAQWgUXgGiGwhMw1GsztyiKwCCwCi8AisAgsAovAIrAILAKLwCKwCFwNBJaQuRrjtK1cBBaBRWARWAQWgUVgEVgEFoFFYBFYBBaBa4TAEjLXaDC3K4vAIrAILAKLwCKwCCwCi8AisAgsAovAInA1ELhWhMxv//Zvnx784Aef/vRP//T0mI/5mMfPX/zFX5z+8A//8PTET/zEx4j82Z/92emxH/uxj78f8YhHnB70oAddjZHaVi4Ci8AisAgsAovAIrAILAKLwCJwDyHwR3/0R6fHf/zHP/3lX/7l8SO2e9zHfdwbCPhMPFdMN2O9OwWTGFO7XMWjfrt8/hiP8Rin+uUzfXL53LN+/87v/M7pyZ7syY7PZzwrznUPDPRVue7/8z//8xv1+fuxHuuxjph4YlVZnnu8x3u8v9aecJv4/cEf/MHpCZ/wCW/A+Ju/+Zunp3iKpzj+r/3i7Cd4gic4/cmf/MlR14yv/e3q9xynOzU2d2O9V56QMcC/9Vu/dUM4kDImLSEjhI/zOI9z4/fv/u7vnp70SZ/0ECDCSygiZ+7Gwdk2LQKLwCKwCCwCi8AisAgsAovAInAvIRAZIc4T8CMFkAwPf/jDD5LCb7EeIsIPEsFvZMfdFttNEgOxIgbV/id6oic6/fEf//ERjyJP9NVvfUFu+N7fP/RDP3R6lmd5ltOTP/mT34hpI0Tcr7+RIhclG8ANLup1n7KV+5CHPORU28TIT/IkT3KDDFL+7//+7x8JDb/3e7931PuUT/mUBzGknMiXCJtInIc97GFHn57+6Z/+iMH96J/6ta34+16S5dvp65UnZOokAXM1OQkfofmpn/qp07u/+7ufvvM7v/MgbX74h3/4rpuotzNQe88isAgsAovAIrAILAKLwCKwCCwC9woCv/Irv3L6tV/7tdN3fMd3HEG9wN/vp33apz09zdM8zekZn/EZD7KiK6IGUXEnrwgXpIbsEUTEB3zAB5w++ZM/+YT8+IRP+ITT677u6x5NLGPG32LX7/3e7z196Id+6Okbv/EbT7/xG79xxK2IDYTG8z3f853e+73f+/TCL/zCp6d+6qe+0cWZbVMMjERBqCBIvuALvuD06Z/+6aeHPvShR3m+cz3Xcz3X6a3e6q1Ob/zGb3wkLUT0SG7Qh2/+5m8+veu7vuvpx37sx05P9VRPdXrrt37r03u913sdmTDqQbaU+fOZn/mZpzd6ozc6yvj1X//1o99+XNqub/P+Ozk+d1vdV56QMcDYOSzivEzY7/u+7zu9+qu/+ulXf/VXD6LG5CTYpVOZJNjAvRaBRWARWAQWgUVgEVgEFoFFYBFYBO48AkgEP9/yLd9y+vmf//kjhkNKWIBHxvzSL/3SQWRYbEdSPMMzPMMRC0YO3Pke/NXRGOLN93iP9zh93Md93NEHMekHfdAHnd7mbd7mIJgQH47ccH3VV33V6ZVf+ZUP0qSsH8/AwnN+i11f//Vf//QxH/MxN7ZpIToiZeaWI3ipF4mjTDGzC+HSNinkzLM927OdvumbvunIPpKNJAPmJ3/yJ08v9VIvdWTKzC1VH/IhH3J6p3d6pyMjybPudT3d0z3dgT8C5x3f8R2Pvk5irDK01bN7/RUCV56QqSvSqbBwhJEgvc/7vM/pAz/wA2+krxEQLKpUKoKP1Wtf3grEIrAILAKLwCKwCCwCi8AisAgsAovAnUdAkI+cQLy4bNexDUbQb6EdSeO3oP9Zn/VZTy/6oi9647xQMeGdXnAXZ8qEEZdqm0wfbfW5HySJbBMX0gSxgVD6gR/4gdNLv/RLHyTHa73Wa51e6IVe6PTcz/3cJ0dyfOmXfunpcz/3c28Mzud8zuecXu3VXu2Ie5EcbVtyQxkw6vzyL//y477neI7nOL3My7zM6eVf/uWP+Fj7EDW//Mu/fJTxsi/7skcd4mQJDwijz/qszzq9+Iu/+OnzPu/zTh/1UR91+vAP//Cjfvgjwbre8i3f8vRJn/RJp+d93uc9ffd3f/f/d25N93W2zt1EnN15aT+drjwhQ2Axd/a1GWT/v8ZrvMbpq7/6q4/JiAE0MTtY6Rd+4ReOlCv3YhAJ6l6LwCKwCCwCi8AisAgsAovAIrAILAJ3HoEf/dEfPf3gD/7gsV3J1iQ7Htr+EuFga8/3fM/3HOTDC7zACxzbeOY9d7oXtgm9wRu8wUF2OO/U9iExq+tTPuVTTq/zOq9z45yV2vrjP/7jp7d4i7c4thfJWulw3r7/tE/7tBPyQwz7gi/4gkdWiz53bmr3z21QzqD5oi/6otPbvd3bHcRW58B0GDLSB5YuBFKH/T7/8z//6Ud+5EdOn/3Zn316zdd8zYPAQYh5/vu///sP8sXOE3+/4iu+4tFP9bzCK7zCUVYHMLdNqUOXZ9vu9BjdLfVfeUKmw4sSLuypyUtQn/3Zn/30xV/8xad3eId3OH3t137tsTfOIVEu37vutoOf7hbB2HYsAovAIrAILAKLwCKwCCwCi8Ai8EAj8K3f+q2n7/qu7zq28tg2Y5dDMVuZIDI7LMAjI9yHNLBFpgNnH+g2z/oQEwiXtul86qd+6pFRIlMF6fEZn/EZB1nje+2VIICo6FiNSAtbjPRb1ortWT63RetnfuZnjnJsYZovsGnb0nyrkXa15cnz8EK6lEn0sR/7sccWJJ87M+bFXuzFjvsRSDJZxNAv8iIvchA/kSrf8A3fcGQmGRfn0PziL/7ikRDhHJmSIDrIty1Ku03p5hJ55QkZXSNAve7rOZ/zOU8/93M/d3qzN3uz08d//McfgvSqr/qqp6/8yq+8cYjRPPjoTk7WrXsRWAQWgUVgEVgEFoFFYBFYBBaBReCvEJCV4WDY8+yYSbYI+G3hscguA0UGiOtueJMPwsVBuTJSvuZrvuYkPnW2qewRffjoj/7o09u//dsf7S0u9TkiZb4pOCLFfYgoOz/e8A3f8MhaEfvayuSZDuQtUyacED7IHN8jdzyjjPk2Jlk3b/qmb3rU6yU4tjYhhnqd9td//dcfpBi8O8vHdrKXeImXOLYxvdu7vdtBFnmRjuNAOvtGXTMrptd599nK+18hcC0ImXl4kZO23/M93/P05m/+5jcODHq5l3u5EyZPKpVUsYTwoleDrXAsAovAIrAILAKLwCKwCCwCi8AisAjcGQQ+//M//zg/BpFgkd2FZJivh/aZTBS7HxARr/3ar31kcSAc7vSF5EDK2Jr0zM/8zEdzvu7rvu70Kq/yKkdbP/ETP/HYmjRj0bJi+mxuQ0LGdC6OrUK2dJWMoOyenYTVJGV8bzsTbGaWjBjaIcIyY/yt7up/nud5nqMefUEuyUiSEYPk8dYlhI17PPdlX/ZlR99c8+1Lvb688ahPd3p87rb6rzwhk7BhF6V0YQqdEUM4fEZ4l5C528Ru27MILAKLwCKwCCwCi8AisAgsAovA/4/Al3zJlxwEgG0zsjNkmjj0tuwKmSOyOGxZ+tmf/dmD5EBw9DrmO31GqDjU+SoPechDjphUjGob1ku+5EseW4y8IekyQgYBI5FgHlCsz2JbWCjvlV7plU5f+IVfeONMmPrcdiWYwGMmLvzET/zEcTaNBAXbnrztyVk3yJ0P/uAPPr3zO7/zQXz5/13e5V0OQgnmH/ERH3EcROzNS95y5XwfW8S8mtuhxX7/P/buA0yyskz7+H1OVcfpCcwQJEtQdFERw6eiruKKac0gKK6IiokVVBADJtBdFBMmWBEVzBgQ02JAVExgXIXFRQUkSE6Tu7vS+a77rXp6Ds3MMD0NXV3d/+PVV3dXnao653dO4/Xe87zP6wocB2ZxDRzcxM8OaaI3zeS+ONz/c6Spry+2t/JUpOgp48cJZLjVEUAAAQQQQAABBBBAAIHZL+CpMx7k+x/WPTXGfUoijIkqmUsvvTRNsXEQ4MoP92RxkFBearlbZ+ppQg6QHG5EGOFj9bk4mPjoRz+60UAmpvc4OPG5xTkdeuih+vKXv5wCKDf+9fQlu/h3V6yUVy+KXi428bjYqx+5P0z0nAkbBz8nnXRSeq8ITfzcxRdfnFZkcm9Wh0A+DwdErobx94MPPjh9to/RDX8d1HiLYgk/7kDN4ZK3aLhMlcyd78qer5ApX3j/7Ivvm8nJYSRwBDLd+s8Rn4sAAggggAACCCCAAAIIbLqAl7T+xS9+kapM/OWVgLz8skMOj/W8GpGn0zj4cFgRTX1nUyATFS6eduUqFZ+PAw4HJZsyZSmqYyLc8dLTz3/+81Po4lWN/B5ezMabAxxX0EzuD1OewuQmyW7O683vEb1nPLvEPWTe//73pylifh87O8Sx/bvf/e5UEbPzzjvrda97XQpevAKTn3v729+ut73tbfr0pz8t95rxqsd+L0+r8ljcnxN9cGI6lD+fBr93/Fvo+UAm5rmVL7bTOt/40YyIQGbT/wPInggggAACCCCAAAIIIIBANwXcDNeDfldfOHDxTIhYlvnWW29N4zxPCfLzruBwD5noqzIbqmSiCa/HpQ5GfvWrX+lpT3taCijuKpCJKUtRTeLXurrGQYkNYtlpX5/JS157DOwwxQUK5SWmXUnkKV62dOB19dVXpyDFKyT5mPy4l7m+173uNTHNyWGQK1vs6s9xsYOnNXnhHB+PF83Zd99907LZNvfxuW/MqaeempbnjqWvHc74mDxunw3Xppv39fo+u+cDmfLyXv6j9R9k3HxRtkUgM9tuO44HAQQQQAABBBBAAAEEEFi/gIMFhwU///nPUzATMyA8zvOSy+4xE4GEm8t6Oo632bCarsMHBxiuWHGo4fYaDi2ih4xXWdpYDxm/3sGFz+XCCy/UE57whHRuDkdOO+20NF3I4YjHutErJoIZ+8SKSCHr5/yYwyGHL66EiYa77g/jkMXPHXfccTrmmGPSZ5eXGfdrHbZ4Gpmrc3x8559/vq655pp0LJ5adsghh6QqGU8lcyNjV+R49aVo8utjKU+p4r5fJ9DzgYxPJdajL6eAftxz3rbeemt6yHDHI4AAAggggAACCCCAAAI9IOCxnXuduLLEoYarYLy0tQf0nhbj3x3UXH/99Wnajhvcul9JTIvp9sC/3Ms0ghL3kHEDXG93VSHjfRyYOPR4znOek6pXPLUoVjOK3jSeFhWbH7NZ9NrxMTjUcpBVbuxb3j9Cn/vc5z5pPO3Xe7lxO/r9yj1lbrjhBj3sYQ9Lq1+54a+nOD3ucY9Ly3k7XHKw4+lkrlpyNY5XbnJD5mghEiascnznP8CeD2TKIUws6RU3HxUyPfBfXA4RAQQQQAABBBBAAAEEEOgIxPgu/tHdoYaDBgcI/v61r30tBRT+effdd0/TZmIrhyHdBPVxuMIlphk5kHEPGT9+V4GMwxAv6e2gw+GGN6/S5EqgWP7aj9nFW3lVqaiQ8edEQBNTvfy+0dclGu66EsZLVp977rnpvaLypuzpfjae3nTsscdqyZIladlrB2OuVHIV0+c///m0fLaPzVOeYtqSl8uO6+H39dQnX7MIjbp5fWbTZ/d8IHNXmL74//zP/5zKxHzDuWwsbggaCt2VHs8jgAACCCCAAAIIIIAAAjMrENUuHq9FQONwwv1U3P/Eg/773ve+evzjH5+qY/wP8t5iqs3MHu36Py2WgvYxeeqRAxmHIx/72Mf0mte8Jo1JvTloikoShyZulusKFG8+Ry8DvtNOO6X9YvzqnyOw8n4OqByWRNhhP7t5H/vEPq628RYNf/19zz331OWXX65ddtlFf/3rXyf6vMQ+fsz7+P3cXNhLXke44iod94xxJY+nVO2xxx666qqrdMIJJ+ioo46aaOobVTqTZ7TMhuvU7WOY84GMb8ZnP/vZ+va3v53Wc3dpm2/K8lJg3b4IfD4CCCCAAAIIIIAAAggggIDSP6C7ssSbG/i6F4nDAVdxuCGtpyzttttu2nvvvbX99ttPVF04jJgNFTLrm5bzk5/8ZKIXzJe+9CW94AUvSOcXPWYc2lx55ZV66UtfKu/rvjP++a1vfWs6R2+xlLR/9mdE819XsHh86x4vftwhlXvFOCBxA+A//vGPqQrGrTyid0y81xlnnJFWRvI42b1qPGa2ob9i1aq99torBTZepem8885L7+3qG/fEueCCC1Jfm8MOOyy9ZquttkrhkBsIu99MhDoROHF/31lgzgcyvlGf97zn6Zxzzkk3mue/+Q+cKhn+HBBAAAEEEEAAAQQQQACB2SkQ/VccwLh/isMEhwRuSutwwKGMt8ktLLo9CyKmGbn/TTTYdT8YT61yX5b3ve99etnLXpb648Tmqh9XlJx11lkTj7lSxvt7KpBXQPLS0w49HNZ4THvkkUemxxyAHHHEEfriF7+YXnvmmWemVaccUL3yla/Upz71qeTlZbO9v/u8OMT5zGc+kz4vpim5EsY9eTytyV8+9pNOOkknnnhi6i3jMMxVODFFyiGMpzI5yHEo46a+r3rVq9JrHeA4nPGxRoAUQRVTlu749zbnAxmfrsvDnOa5RMsNoSI5pWRqdv7Hl6NCAAEEEEAAAQQQQACB+SlQbkjrCoxLLrkkBTEOOrbZZpvUHNffY7AfA/5YcWg2qUWoVK6QcVWK+6tElUpUj+y333760Y9+lEIPh08ONByEOOCwiatg/BpvPvfTTz9dBx54YHrehQcuRLCTl5z+r//6rzSNa//999d3vvOdCRJX4jhQsaXfI1Zecl8ehzgOvxwAuXLHn+dj8WOelnTQQQelMMzv63G0r4urYFzF5PeMIMwrLzmoiXP3h/scI5zqdmA2m+4PH8u8CGSe9axnpfIrBzIuBXOFjG+E2VDSNttuCI4HAQQQQAABBBAYrvbVAAAgAElEQVRAAAEEEOimgAfvn/vc59Jg3+GLl76+3/3ul6bjxOo/ng4T4cT6Vgbq1vF7So/HmQ5JogDAFT6uUHEQElN8fG4ORbyfg5EHP/jBadnoaL7r94ht6dKlqbAgNr/O/XQ8ncgBySmnnJKWr/Y41ytQufeMpyy5ksaO7lvjBrxuxmtLV+e4n42nRfk5f74/1wFMbJ5W5WobVyJddtll6WGfmwMgBzsOWdzQ9/jjj0/XySGOe8l4We8dd9wx7e9z8LWJpby7vQJWt+6JjX3unA9kfKM4nfMfbqRxvmn95ZuUDQEEEEAAAQQQQAABBBBAYHYIlHvIOITwP6o7MPCYzgN6/xzjuggv3OR2tm0OITwWjUoeByEORLw5DIkpS3G+8Vj0XfF+0UOn3MDXj9vCr7NNhB1+nR0i9Ijig1iNyeNfT31yAOTVqbx5jByf6+f9Wn+m3/fiiy9OIY2nOfm4yw2T4xgdMHlMfd1116XKmmgg7KoaV9OU++mw5PX679A5H8g4xfMfgdNJ32Au8/JN6D/ichnVbPsD5ngQQAABBBBAAAEEEEAAgfko4JDAYzdPhXFQ4IF/VG84DIglnT3IL09Vmg3NY32s0T8mAiSfj8efEc7EqkOxGlKEKBGKeN8IMPzd2+TeK+XZHhGQeOxrg+iZGkFVfF7cS97PYYzHxt7Xz9s0PnPyONkL47j3jLd4r3gP7+uwpvweN910U6psmrxNPo75eG9PPueeDmR8a7qQK1NLlZbbTadfpLz9eKFcFSeI43UN9PWlx8frNRVZpoFqn8bG12pogCqZrv4hFL5w3vL2N1+/jWzt/xyt2+5i966eGh+OAAIIIIAAAggggAACmyfgYCGa2PodyhUgDjgcIDjIKC8fXa4u2bxPnf6rIhQqhy4+XleSlCtj4vlyRVAEIn7MoUy8xoFHLHUd5x2rSkUQkkZUeWdMVVra2o9HwBJ9ZhzGuD+N+9R4W9+y1DHVyIUN0cjX+/kz4nOi6CHCocn+3j9WfGK60vrvrZ4OZLxy+1q11KemhmqF1CiUkpn+ikazFNOoX7mqLTfLaQ/2x3MHNUU7xElffdP/q+MdNksgXZNGe+6nsqqUVVRkSl9ZJC0TCUznqvl5d1PvRDguTiSU2Sx+XoQAAggggAACCCCAAAIIINBFgZ4OZGpqaY2kPjU0UnO012wHMgOZVme5mqpq0KFMK1PWGcGPpeqZpirpy3UZVeVRndHFCzEfP9qhWApknLDkDmSqKSpr5hOFTlIq0XOi1pKKXM0s78RpbbF+Apn5eOtwzggggAACCCCAAAIIIIBAzwvMrUCmUVcqh+nPtFIeuFc0oFwDRT4RyIxnLbXSZKZWimE8qSmnxqIrN3LmWqWikaqXirzSCVraZXZ+zlfQ8VkKbjo1MX7UUZq/t+O0jKvXlavHhyKAAAIIIIAAAggggAACCExHoKcDGU9ZGpXkuoqhmqstGp1AptDq1EPGU5YyDXgOTKfsolXxEL/VaTXjYf26eXbTgeS1myfQKhyPtZtUOSJrX412WJZCmMLdgCY1CMoiTss6XYK4hpunz6sQQAABBBBAAAEEEEAAAQS6JdDTgYyH6nUHMoVUdSsSP+B5SP1NeWqS6yz6XUuRxvRuHpO1n3fTkcndYbt1Bebz52ZSy9UxnZ4xviypr4wvTtZsT1dyIBPXKl03z2fqdG5OL6jQRGY+30OcOwIIIIAAAggggAACCCDQowI9H8g4a8lbUtXlMi6kqEitqjSauRtJkQIZBzYprHHdhQfzkwMZusJ25/bNJLf+aZVyskpRKPPKS2keU+erna2tW0IrfnQ4k3PxunPx+FQEEEAAAQQQQAABBBBAAIHpCPR8IOMKGectXm3H4/dGJjmbaaTeI4X61FI1fbUDGU9j8tpKMcmlPZyPpZenQ8lrpyrQVK6xievnzjCequRH21fKm69Xu63vuq4y8Tner18VeshMFZ79EUAAAQQQQAABBBBAAAEEui7Q04FMLH/sAMZbTGFqP94eylfUSAP9CGTac5b8SHsjkOnePejr5EDGW7XTqreqRgpksk4849/ajXzLlTDrmjITyHTv+vHJCCCAAAIIIIAAAggggAACmy/Q04GMPLWl2ZJqNWloWGvqTbWqFVVyqdEsNFDJVLRqylvtahm3jK1kgxNTlhwI+C06jUs2X5FXblAg38iUotRruZOzVFpebam5rlgp8zLYFdUaUqW/vV+tLg31pYlnatbqyvJCeaUPfQQQQAABBBBAAAEEEEAAgVkg4MVaisKr6RZp4RZ/xRaPzYLDnDWH0NuBTKshrVre7iOycJFG0wSl9uaxfX+n32uRJry0VC08vSVLc5xSFU3WHtwz56X792Nq5ls0OoGMe/34qx3E+MvNf+vO3SpS1UVOjbVSxRe4r70vGwIIIIAAAggggAACCCCAwKwRcACThtudUIZA5s6XprcDmWJcaqyW8obW5hWtygbV0HDqENNfSAPRNFZu8OvOMZn6lKf8xb1nHN60+5Ww3VMCd9VyNzVlltTnBNXTy7zStTxxKWv3A8ql0Zo00O9+MdJgmt60Rhq7XRoYkophtTRwTx0+74sAAggggAACCCCAAAIIILCJAnm+bnQdlTLlUKZcMbOJbzmnd+vxQKal+orbVFmyWH9cvlpasoU8gcU5XF6XmnUpG2oHLx74u4+Mn3dIkAb7Xl3ZO99VajCnb4F79uTuahGkVrN9XfyVF+0vbw7MvAJTX5802mxXxuQNqW9c2n6BlNVuUbXZVGVoaeeq3rPnwbsjgAACCCCAAAIIIIAAAghsXGB8fFyVSiV9lacv+VXlsAbHtkBPBzJu5jsu6c+3Scd+7of6v5vHtWpsgQbzxdq6f5kGqn1aUVuteqWmpuqqZIUGWtVUgVHL+9QsWu0eM50Vfbgp7n6BVmvDK1ilCqW8okrmCpmmfGUqhdQsUq2MGkWuWtN5WU1LF1Q01FyunReP65XPe5K2G6lpSaWh2poVqniqExsCCCCAAAIIIIAAAggggEBXBfr7+zU0NKTh4WFVq+2ldSZPXerqAc6yD+/pQMYVFDePSX8dk1798V/qH80FahZbKm8s0uJikZq1pmp9DdXyuppZLU1bGizyNHmpnverXrRUcVffrJUqZdxklu8z69AoKsqzTP3u8ZO1VGm1VBSZ6imUyVKKmhdj2mq4pXz11dppYIXe9qp/0Xb90mBjlaqtMQKZWfYfFQ4HAQQQQAABBBBAAAEE5qfA2NiYRkZGtHjxYjmcIZDZ+H3Q04GM6yLWSrpG0nOPP0/XNEfULO6lSn2JtupbrGZNWqOmxl0hk7uWpqn+lLpUNZ55QewsVWV4UpOnyqQmv3y/Wx2qWb7B92tmuWpGz9zbp1C/A5miJVfVNFrtpcvTtamv0o5LMi2sX6sd8ht1/OHP0tL6TcprK5VV+tP6WWwIIIAAAggggAACCCCAAALdFajX61q4cGEKZPrcf8Kj8GYzTV9iytKdr01PBzKOWG5tSddl0vPf+R3dmm+lemtbFbVFWta/xbpAJhtPgUyeeaWlTK0s8wQmtYosVWfkae1rD+r5fnc7uNplQ64OZFrZQFolq5o1U4VMLq+0VKRlyws1tWBwQGtvvVY7jNS1tLhJ2+ofetdr9tey1o0azuuqazBNQWNDAAEEEEAAAQQQQAABBBDorkCj0UgVMosWLUp9ZDxdyY85jPHvbHcU6OlAZpWkqyXdIumV//E9rWxsodHG1qqNL9Tika3UbEljdfePGVdLo8qyZroRiryimqcuNTP1ZXm7sS+BzIwHUg5SxltVN5JRtdJQXmmmlZZaraZarUJZs6nhalXjt16vHRYXWqpbtG1+g95x5IFaXNyk4WxMaqZ2wPxdI4AAAggggAACCCCAAAIIdFnA1TAOZPzlHjL+3TMgCGTWf2F6OpBZKenaztdr3/p1raotUVPbqpUv0/DIlqo1pFp9jVrFmDKNtddaciqXVVRPgYxnyziQYUDfjb9bBzKtotouX6vUlXvN66yuVsuhjJQ1C/W1pMrYam2/JNNI/UZtWblVbz1if40UtykfX66BSn8nUOvGGfCZCCCAAAIIIIAAAggggAACIRAVMkxZ2rR7oqcDGfePud5VMmukd53wFa0aWyhV76V6tkTSkNaMjau/6qkvbv87lhrEZFlFReaJMe1VfFyT0coIZDbtdrl793K/nmorT6tcVXJXyDTUytoJqqeTeQbZgoFhVepjWtLfVGP5ldpmcI3edPhBWrZgVH2tNannTLvCiQ0BBBBAAAEEEEAAAQQQQKCbAl72OqYs0dT3rq9ETwcyjlnWSLphTProKV/T1TeMafX4iFRdooGBRVIlV6O2Vu4Yo6yWllDK0vC/qmZWTasqNRwAuHcJzXzv1ma+m+LpyqS86SuSqZLXleVu09xoh2SFe/y0q5eyZkOLBnL11ZZr20VNHXrQk7TVopYW9Eujq0cJZO7675w9EEAAAQQQQAABBBBAAIF7XGBgYECDg4Mse72J0j0dyBRqaPnobRoaWqwbV9U0snChJyWlr3qnI0p0GIkaGBdTtNfukdxu1o/7yz/7cb7PrIMjGG++BtHiydfPj0eLZQdvA2n9ehc6tbRsKFfRvK3dY6Z/C4mmvpv4585uCCCAAAIIIIAAAggggMA9J+AKGTfv9ZdbU7ipr7+8+Xd/sa0T6OlAph27uLWvQ4RB1YoB1VoVtToJS4QwHuhH6OJBvr/SDZGG8nXl8npNbDMt0FKfmilq8bXw4tXtGKaVfquoqUq6wuMNadC9fzvRS1XjajZu10B1UCqGpKK9nBobAggggAACCCCAAAIIIIBA9wQmL21dDmR8VCx9fcdr09uBTNGQRlc4apP6F6YaCy+l7KlI4+OF+gcyFfWaKnlLlUji3MxX7Uay6xbnoQlJt/5k3S/GKyt5SXL5ekZDmHSd+lRUBlLFU6uQajWpvypVvRpTc0yViuufHMbQA6hb14/PRQABBBBAAAEEEEAAAQTuSiCCGQKZORXItKRmUxoblwaH1RpvKBvsl3v0pulHHuQ33MzXJ11IaTUlD+I7NTNRLcU8pZmdp1T2TvdjQyo6E5XSd18ur4ZVlZqZ1NefQrax0UJ9/Zmqvr6NhrI8T2Gcn2NDAAEEEEAAAQQQQAABBBDorsDGpifF8tfdPcLZ9ek9XiHTaRjTaf6SesN4sJ47g/EUmGa76sKTlNI8pegY40DGqy11xv4Ob5zXZHy/ux0svjFXV760e/n4WnWuVztNUztZ81wlX811qcsdVlWKuWiz6++Ko0EAAQQQQAABBBBAAAEEEEBgowK9H8h0uvS2V0xqF1Rknda+1U4okzmNSbOS1gUyaanrosIKPffwH8jGejb5krhHjLfUfNmBTCtNUOoEMn7GF7TdYSY6AaVAJmaZEcjcw1eQt0cAAQQQQAABBBBAAAEEELgnBHo7kOmIuMqimXnNpWb6XzSIbQ/h3RrWw/p2nxFXWrTSo3n6X1+rr13CwXbPCGyMNpdGO0VOfSrU514y7sBdtJzOpGCmSP/zT+2rWfEi2b5eEbBlntp0zxw674oAAggggAACCCCAAAIIIIDAPSXQ84GMx+WxRHJTLTXVSONzxy6VtFZPe7KLwxdvnrnkMCaWvR7wAP+e0uV9Nyrg6zDeuRaukEndfYp2ZObSJf/PAVssU95eGrvSvr4t7x1Tm4BGAAEEEEAAAQQQQAABBBBAoLcEejuQ6UxdcSAzMWWps5z1xOSkol1skaa5dKY0eVpTe/lrBza1TqTTWxdubhxtf1pJKS0/3rlGldJUpJanoZVmJ3k/P+8v92tOW7v8iQ0BBBBAAAEEEEAAAQQQQACBnhKYE4FMmuVyhx4y7TF6at3bLraYWEXIg/xm7ioZP+Qajaiv6anrNkcOtqrMgUyrk6t0Qpk0g8zXaH2BTOea5gQyc+Qe4DQQQAABBBBAAAEEEEAAgfkp0NuBTGrW2/nKGmpl7QkuWeoY468+yQlM6jniJZLbvUmKrJH6zXi/qobbSzOxzbxAKnNZ00nLqu0VlToTzJRnaqiVvjwVLbrIVDt9ZPKW4zbvTg+Zmb9wfCICCCCAAAIIIIAAAggggMB0BeZAIFOXino7aOn0G3HQ4hKL1Mg3Bu4RyDgEyDzE9yC/orw10p6/1JnSxPdOJjITHmmFpJVS5mljbq7skKXazmSySgpiHJwVaXJZqeqp05A5XdvcryFQm+5/CHg9AggggAACCCCAAAIIIIDAzAr0eCBjrHb1RHuLBiT+ORqLTB6sl/d15UynOexMBBA+JD6nfWnCIZvcJWbd9WpfzXZ0Ftu6Va5jP8KYmf1PBp+GAAIIIIAAAggggAACCCBwdwjMgUDm7mDgPRBAAAEEEEAAAQQQQAABBBBAAIGZEyCQmTlrPgkBBBBAAAEEEEAAAQQQQAABBBBIAgQy3AgIIIAAAggggAACCCCAAAIIIIDADAsQyMwwOB+HAAIIIIAAAggggAACCCCAAAIIEMhwDyCAAAIIIIAAAggggAACCCCAAAIzLEAgM8PgfBwCCCCAAAIIIIAAAggggAACCCBAIMM9gAACCCCAAAIIIIAAAggggAACCMywAIHMDIPzcQgggAACCCCAAAIIIIAAAggggACBDPcAAggggAACCCCAAAIIIIAAAgggMMMCBDIzDM7HIYAAAggggAACCCCAAAIIIIAAAgQy3AMIIIAAAggggAACCCCAAAIIIIDADAsQyMwwOB+HAAIIIIAAAggggAACCCCAAAIIEMhwDyCAAAIIIIAAAggggAACCCCAAAIzLEAgM8PgfBwCCCCAAAIIIIAAAggggAACCCBAIMM9gAACCCCAAAIIIIAAAggggAACCMywAIHMDIPzcQgggAACCCCAAAIIIIAAAggggACBDPcAAggggAACCCCAAAIIIIAAAgggMMMCBDIzDM7HIYAAAggggAACCCCAAAIIIIAAAgQy3AMIIIAAAggggAACCCCAAAIIIIDADAsQyMwwOB+HAAIIIIAAAggggAACCCCAAAIIEMhwDyCAAAIIIIAAAggggAACCCCAAAIzLEAgM8PgfBwCCCCAAAIIIIAAAggggAACCCBAIMM9gAACCCCAAAIIIIAAAggggAACCMywwJwJZOr1uqrVqrIsS4Tj4+MaGBiY4Gw2myqKIu0Tm1/T19c3w+R8HAIIIIAAAggggAACCCCAwIYEPHbzVqlU0vdWq5W+53k+8bv3ibGcx3n+3c/HPrNZ18fqc2s0GmncumDBgvSzt/J41eftMWuMY+O5tWvXanh4OLn49UNDQ+m1fg/va5f4jFqtpv7+fsVryi7l8fCqVau0cOHC9HT58dWrV6fj8zh7bGwsjbFjzO3P8leYx2f6Pfx4eYvfe+H6zOS90/OBTPlm8Q0SN8Hg4GByHB0dTTeqbyJv3sc3Q9y0M4nNZyGAAAIIIIAAAggggAACCGy6gMd3DhocYDiQcMDgwKEcCnhM6OcjwNn0d+/Ong4/HKiUj9fn6PPz+focvU0eszpU8TjX+zpkieDDr1mzZo0WL148cULxPv7u94ngxGNj/xwhly3jsQi4IsQpH5OPNYoePMb25ztciaAmxt8RpvlA/Fxcpziwyb935wrMnk/t+UDGlL75InDx73GjlB/3zeSLHzd93Fyz51JwJAgggAACCCCAAAIIIIDA/BZYuXJlCh0icAiNqBaJWRDxj/EOESbvO9sFYywaY1R/d8ixZMmSiZDFY9qoiIkiBP8eVSl+zPssWrQovSZCFD/mzSaTw4+oIpr8uC2jusj+S5cuTe8RVTPlsbNDIb93HJuPx5/t6+Lxd4RIGwpeCGTueHfOiUDGf5y+gVasWJFuSN+c8UcZN6Sfj8TPN1SkipRMzfb/XHF8CCCAAAIIIIAAAgggMN8EPMbzQN//oB7jOI/zohKkXCET1R42mu1VMg5eIrSIyh6PSR1s+Jw8pi1XusRY1+c2uajA4YiDEY99vZ9/HxkZSbeKP8fBlg395elIk6co2TW8Jrfy8GuiqsbP+f38uyt7vHmc7X187FEcsaGihwiR/DrG33MskLnlllu05ZZbprNymhcJYfmG9Y3iG9UX3+lf3HhUycy3/6xzvggggAACCCCAAAIIIDCbBTzw93it3EsljjdCi/h9fb1lZvuAP1psrO/YPW6NKUkx68MOHrdGQBKzPqJSyPvFdC7/HNOIbFQ2jD473tfvMdnSx+WxsgMXBzvlGSjl3jERKEW4E2PqCJIiRIugJ8KY9U1fms334Uwd25ypkImbJ4IY3xBOAS+66CI95CEPSXPxfGM5bfRN4fCmnDzOFDifgwACCCCAAAIIIIAAAgggsH6ByUGBB/iuivGA3iGEB/rlBVsiYJjtQUz5bH38DmQcPDlEcagRAUhMPfL3G264IQUs22+//R2mH/m1Dkb8Gnv59VHhUi5SsJurZ6JPjN/Ln+ff/XNU3/j1y5cvT4UO5WKGm266SVtttdXE2Nn7l0ObqJbxuf35z39O18fv4fcvV9/4+V66PjP5tzknAhkHLXHRzz77bH3zm9/Uj3/8Y11//fXpj9Vz8XyTOZj5z//8Tz3mMY+ZaJTUa/MNZ/Lm4LMQQAABBBBAAAEEEEAAgZkWuOaaa3TppZemQMIBg0MCT/PxP6g7UNh111219957T6wKdPvtt6egpjxbYqaPeVM/r1zR4teUVyb6xS9+odNPPz2NZ2+77baJZrwOQfbdd18dffTRevzjH5+CmGjaa5fop+P3i2DHY+FnPetZuvbaa1MvGG8OTGzo4oVo+eEiBlfSLFu2TEcddZRe/OIXJ8tvfOMbesc73qFLLrlE22yzjQ477DAdf/zxE1OcvPqSq3n82g9/+MN617veJV8HBzseY0fTX1ZX2vid0fOBTLnz87nnnqv9999/YkkvBzW+wXwDlku6Dj/8cH3wgx9MNxAbAggggAACCCCAAAIIIIDA7BBwAPO73/0uVVx4c4AQ/VE89ospNW48+9CHPlT3u9/90n6Tm/7OjrPZ8FGUl7T2uPS73/2unvnMZ95hiWtPCyov5+1w4+Uvf7ne+973JhcHMTGmjSlE5YVtXK3iMXFMA4ueMA643GvGoYoLG/xaBzSf+cxn9G//9m/J/ylPeUoKV+IaOMQ57rjj9M53vvMOn3vllVem6+AA6aSTTtKrX/3qiQqcOPvJ07Nm+7WZyePr+UDGWL45/Id5+eWX6/73v39KBV/4whdq991316Me9Sj97W9/009/+lN9/vOfn1gP/etf/7qe/vSnTwQ1M4nOZyGAAAIIIIAAAggggAACCKxf4Mwzz9R1112nHXfcMY3tHCxsscUWuvnmm/XXv/41hQwOZ3beeWf9y7/8y0QjWz9enkYzG33LC9KUW2hceOGFaezq7WUve1kKmh784AfLPVN/8IMf6IwzzkhBh0OVU089VS996Usnqmv8nv6KRseucPHrvvzlL+vvf/97eo0LFTwFKZbb9v4Ob771rW+lMMUhjStzXFVz4IEH6tvf/rYe8YhH6LTTTkuf7RDI7+Nr4OsRK0S99rWv1cknn5xCmQsuuGBi6tRstJ+Nx9TzgUwsxeXk8IorrtCb3/xmveUtb9HDHvawdJP4Ros16X1DHnzwwal8yn/cl1122Wy8JhwTAggggAACCCCAAAIIIDAvBRwM/PGPf0wVG7vttlsKEMqzHVztcc4556RZEP75yU9+su573/umcKIX2lHEFKXoFeOL7J9dXPDWt75VH/jAB9KULFe/+Hwcgng8+5WvfCUVHfj1D3jAA/Tb3/42hR+ucok+qZOb9Xpff3lcbEM/Hz1kPNXIU4xsHJUzt956a9r3QQ96kP7v//5PX/va1/TUpz41BTn/9E//lF578cUXa5dddkmv8bSyffbZJx3/VVddlaY9lZsBz8sbeIon3fOBjM/XJVblNdp9c8QfbXg4mPHN+uxnPztVy3j/f/zjH9p6662nSMbuCCCAAAIIIIAAAggggAAC95RAeTlnf0a5+azHcb/85S/TLAgHBHvttZce+chHpuk17h3aC1tMV3KgEisr+bgdkDiAiiDGoVRMQXL49LjHPS4FJR7XOjhxUBPTlvw+0bzXj3mLcMTjY4+Zy4GVj+H9739/Kmbw855u9JrXvCaFXDvssEPq3eMFch74wAem93KYY3tXzng6kz/PYY571Hgak3vM+HVsUxOYE4GMT7k8Vy5uZpe1eXNZlbtD+0Y76KCD5OlKvrldmtULjZ+mdknZGwEEEEAAAQQQQAABBBDofYGYihNVIrEykMdxnv3ghrYOYQ444IB0shHczOYzd4jkLQoIXMHisGPyKkTlCppYOemQQw5JbThijOtzd0gSy13HSkt+PipxYvnsmNLkx/0aV704bHF44892GBSbj80BjsfNz33uc9MUMVe/eN/vfOc7qfXHCSecoHe/+93pGri6x2PvyStkzebrMFuOrecDmfKNOnnJsEAuhzWei/eXv/wlzXu78cYbWX5rttyJHAcCCCCAAAIIIIAAAgjMe4FyH5hywFKe6uP+Mm6C6wDCfUPdR8ZbeWw4myHLwUU0vHVlioOQmPnh4y+PY31ue+65Z2q74Vke7g3jihfvX16qOlp6xOI3Ecj4/coL4nzqU59KDXh9LF6J+JhjjplYQcnTkzxmPuuss/SMZzwj9aPZY4890jQxf66P2dUx3jytybNQYilvBzRsmy7Q84GMT9U3iAOW+ION393s1ze1O0/75vPN4/lwTvZ803zhC19gjtum3yvsiQACCCCAAAIIIIAAAgjMiIDHdh7kxzQcBxZ+zM1pHRQ4rPBjruDwbAj/7EqPya0rZuRgp/ghUfkT/VzKU4li5SOfh8/f+3gak/ulurjAHm7++6Mf/Sh9agQwDlY8zo1AZHLo4/FwfI4rbtyHxsuLb7vttum77aDxHpQAACAASURBVGJJbi9//YlPfCJVvXz0ox9NjX1//OMfT/SuecITnqBf//rXeslLXpKecyDUC+5TvEwzsvucCGQsFTecy9e8BJq3CGgiTfUSYU4CPbftjW98o4444ogZQeZDEEAAAQQQQAABBBBAAAEENl1gQ1N5/I/v3/jGN9I0H//Du1cFchsKBzK9UJ3h8MLjVFe2RDWMf/d41kGJQxAHK/49zseFBq5icc8XP/ae97xH//7v/z4R2EQbjhj/OliJ8bFDmOgzYzP/fPbZZ6fFbry9/e1vTwvjOPTx67y/Axr3q/GS1t6icuezn/1s+j2miLl/jBsKu1eNpzh52hM9Wjf9HveecyKQidK0KMEq/zFGmZfXVHcg48ZHnivnRM8/x9JgU2NjbwQQQAABBBBAAAEEEEAAgXtCIMZ1fm8HMx7sx9jti1/8YqrIcHjwxCc+Ma2w5OqO8rSde+KY7u73jKIBn6u/HC55i3P3ObsaxlO43Lfl+c9/fvrd04m8CpWDFY9lHZZMrg4qBzN+PsKZeE9PN3LoEiswRQAUS4bHqkle7vp3v/tdComOPPJI3fve956YqvTBD34wBTPuM3Peeeel6+Dlsvfee++7m2pOv1/PBzK+uaIxUcy/S0lTlk00MvJ66J775sTRN7jXrr/Pfe5zp0bAc/pKc3IIIIAAAggggAACCCCAwCwXKPc8iYAiwhgP/r1gi3/fcccdte+++6Ygw9N8RkZGJsZ/s/wUU8DkcWxMIXIg4uCkPPUnGvn+4he/SEtPexzr/dxDJvq3uPjAIYrHvlGU4Pf2+NguYRmBjN/D070i3HnXu96lN73pTRO9d6KCJlp+uILHr4nlsr0Kk5sKu2+PQ6FHPOIR+tOf/pSCIn+G93UhhKcyeQltNwIub+WgbbZfo5k6vp4PZOKP1DdeuUQtbrqf/OQn8hy32L73ve+lJNU3lf+Q2RBAAAEEEEAAAQQQQAABBGaPgIMGD/IdWPgf3R1O/OAHP0hhjMd9rsZwP5UIJnppoB/HGlOXfI6u8ImKmfJVOOecc7T//vsnA+/v3x//+MdPTHcqz/bw6z0GjmlQ/t3VNZ5O5PePz3Vj4KuvvjoFOC5U2Gmnne7QSDg+3+bu1+PP8Gvds8Z9WB3yOIy58MILUyNg97B5/etfnypp/JjDnEsvvVTbbbfdRGVOnGtUAc2eO637R9LzgYxvTt8EnrvmG85/uL5hHM5861vf0vOe97yk7N+d1jmM8U0ZN2S5i3X3LwdHgAACCCCAAAIIIIAAAggg4L4prv7wP6K7KsM/O6i5173upYc97GFpURdvDiFiSpPHgw4RZvMW7TaiosTH6jFsVJT4XFwJ86tf/SotLx1Byze/+c3UL8ebw5TooeOAxD9HtU1Uxfh9PNb1c/GZnvr0zGc+M73Hsccem/rSxOZerB4nl5vz+jj8+X58m222SUtle2WmU045Ja1s5Ua/rrJxH5rrr78+hTC+Xr/5zW/0kIc8RL6GrlyiEGLDd2TPBzLlG8jNfKNnzMknn5yaE7l8zVuslx77R+Mkbo7Z/J8rjg0BBBBAAAEEEEAAAQTmm0A0ofWYzYP/WD3J/8i+3377pVWVvPXKMteTr5/Py0FJVJ9Ek1+fpzc3zz300ENTOOKAxdVBT3rSk1JQExU10Sem3C/GP/t5hygR0Dj48Xu4OsX9XbyctQMdVxs55PLX5AqjmALmY3Gw8x//8R864YQTtOuuu+oPf/hDCmi8evHll1+uE088MfVq9bF6xaYbbrhBp556ql7xilekcylX7kyejjbf7uv1nW/PBzLl0i7fbL4JnfS9853vTOfrm+bcc8/VzjvvnNLT6BztFJINAQQQQAABBBBAAAEEEEBg9gi4ysUhgQOD008/Pa2Q68DAIUz0jPHROlRwIOMVhjzO8+sc2PTCP7g75PAWS3r7Z4cx1113nd7xjnfoC1/4Qjo3Tyf6/ve/n6ZoLV++PK0mHD7+3SFLrNYUIVbY+LlYCtuefh/3ovHmBr3ve9/7JvrW+LV2jGW4fSzxOZ6e9M///M8pWHHRg4MiV8O4ubCPwX19YlqVp0O5x81HPvKRFNLEmDuCs2gqPHvutu4fSc8HMg5gfAP5JvMyWy7BcomUL7qXAvOSYC5b882yZMmSJF5ueEQw0/2bkCNAAAEEEEAAAQQQQAABBCzggf/f/va3VBXicZzHeo961KPucvWeXqm+cEgS/U59vv7ZAcjvf//7FJJ89atfTTfCS1/6Un3gAx9IKxx5mxxmRGWMn3NPmEsuuSSNiT2dy9UxDqb8vvFZj33sY9M0KFfleDlrTy/y8x4bu7rFP8c0sWgD4mvx3Oc+N/Wu8RQl95GJcMWtQLy60uc+9zm96EUvSmNxN/t17xn3cXXDX+/rahpvvVrNdE//VfZ8IFNeDsxz6ryctXvKeDvuuONSYlhulOSbzOmfU9ZDDjkkdedmQwABBBBAAAEEEEAAAQQQ6L6Ap7x4aWv3LHGVhr97Kox7nMQKuw4V/I/tDmHcS9TVGlEREtN+un8m6z+Cyc17YxUjBzAON2LpaVex+BzdW8ahjM/VAZWnE3l8e9BBB6VlqB3MePlpzwqxl+0OPvjg9HhYuP/Mc57znGTkxryf/OQn03t53Bw9d8qBT3zmV77ylfRe9va+0WjZ18Hv556tj370o1OvVk9l8upKDtDc1HePPfZIADFLxccT5zZbr003jqvnAxmj+YZx+dZTnvIU/fCHP0w3roMXX/zJm2/KuDm/+93vTpRtdQOfz0QAAQQQQAABBBBAAAEEEFgncNFFF+niiy9OYzyHBQ4KHAjEMtEeyznEcFWHm8y60sNVHJ6u1CtTYmLVJAckMdXIPVk83ccVK958fg5v4lx9bn6dK19s4bGsq1QckrjR8Y033pieO+yww/SJT3wiWbg4we/vwoWf/exnKdTxykquZPHm9/c+0dbD7+/N7+PpU/e///1TxcuHPvShtJJSPO/vrrLxVCofSyyT7WP1VCUHPlERU55K5TG6AzS2dQJzIpDx6fiCu8GTbzRv5T9aPxdBjFO5mA/npPCJ++03rfshm9areTECCCCAAAIIIIAAAggggEAIeMaDB/vuIeOwwcFEeYlohweeBuPHHF64SmSfffbRsmXLeiKQiQqZclDhc/Jy1q4yif4yG7ojHIB4xof7zDzjGc9IBmeccYZe85rXJCtPF/K0pVgC+/zzz0/TjWL60VlnnbXRmy2OzxU43td9YbyctQMvH7PH2f4cH6fH00cccUQKg3ytDjzwwNSQOBoWx7icu3vDAnMikLnlllvSsmexwpJPN+YQ+g/VN4dviugd4+d907j8zdud62g2/ZYhkNl0K/ZEAAEEEEAAAQQQQAABBO5KoFxB4n2jKsbVHDENx8GBp+/4sehTMnk60F19TjeeL/eP8fG7YCAa+npq1vpmeZSP0/u6asWhjLcIcFx94jFxjINdPeQlp2O58DC6q3OOoOiCCy5Iu7qZsitqommyx9X+OSp4fG38s8fa/ixfgwhk/J1t4wK9H8gUUm18fKJDdaVabd+YDmL6+9PP42NjGhgcTPs5oBnprE3faDbSHzAbAggggAACCCCAAAIIIIBA9wU8XvNA3uO08oA+2k54wO+tvJqSH4vpPLO9h4yDkwiRYuZG9JHZlBWiymHM5KvlgKe80lRM4bKNgx4XMESQs6ErXQ6MYh+HPN4cvHiL0CaWy3YY42vl6+DPj+s2OZBZ33t3/47r7hH0fCCz/LbbtaTTedqUKztNe1VK40Y7S6D5sWajkdK7CGVEaNfdO5BPRwABBBBAAAEEEEAAAQQ6AuU+MA4SIogpBy3lhrV+mYMAP98rFRmTg4molCnP+NjQDREO3tczQfy7zz/CEvtFNYub/051i5DFr3MQE6Z+r8nTraIpcARLfk1U+KzvWhDI3Plq9HwgE/ON1qxerQUjIxNn6ODF1TITlTLR4LcU1KxYvlyLO0thT/VGndifQGez6XghAggggAACCCCAAAIIIFAWKA/aHS5EL5SowHB1Say2FIGNXx/TZDYnhJjpK+ACgWhSHFOv3ANnU7ZYNntyJVB5ulZMW/Jjrjhy1Yp/9tem+Dhgcdjjr/I2eUpY/B4NhP19Y+9PIDNHAxmHL14GzfPbfPPFjZNXKkrVMcPD6buf8wpM5eqZTbnpN7oPgcy0CXkDBBBAAAEEEEAAAQQQQOCuBBzAlBvG3tX+vfL8VIKKqFpx8OGwxRUt7t3ikMdTnqJaKCpmwmAqdt7X7+e+M8uXL0/TnMI9qmLimDc0xWx99lM5z165dtM9zp6vkBlbO6rBoaEJh5bL1XwjNhrp5oyELsvzO+zjG6f8us2GJJDZbDpeiAACCCCAAAIIIIAAAgiUBaJJrStAoqdK9EAphzHl5rd+PpaI3tTmtd1U91jUx+/j9pLRUf2zqRUscezePyqIyufj949pUH7/aLS7Kf11orom3q/8e3k6k4MZW5evSXkRncm+G5vK1M1r0e3P7vlAxlOWoqlv3CAOXxzIpHmEed6ukhkaSgGNb87hBQva7p7GNN3OzwQy3b6H+XwEEEAAAQQQQAABBBCYQwLlwbt/jikxESh4XOctFmjx89EIuBcYolIkAoyYerWpC86UpyL5fD3GjRWoJvdzieDHz0/uvbM+q9g/QhzPPolr4ICsPAUqKnLs7+BnY+9PILP+O7P3A5np/sVtzprX0Y/Gn52TyEz3EvB6BBBAAAEEEEAAAQQQQAABBOabQM8HMql8LZMyByt51v6eZWnxpJS1FMXE87HfxP7lLtCF1rtfnuWaeLN40/L3+XbHcL4IIIAAAggggAACCCCAAAIIIDBtgZ4PZBy6tJzFbMb3st76spZyoJMrSwEPWcy07zneAAEEEEAAAQQQQAABBBBAAIF5L9DTgUyEMZODkk39vXz1NxToOIbZUODj1zuoYUMAAQQQQAABBBBAAAEEEEAAAQSmItDzgUxjI4HJXVXOlKE2VCFTroxpqbjDVCi/vpoRyUzlhmNfBBBAAAEEEEAAAQQQQAABBBBw65XyemE9JuJKmGZnqtLmHvq6xbCn/g4Ocfx6amSmbscrEEAAAQQQQAABBBBAAAEEEJjPAj0fyNSjeW/nKhbtVr6K7+32vhvbNr7MUqtopSXUvPm94n/+3WFMhUBmPv/9cO4IIIAAAggggAACCCCAAAIIbJZATwcyro5Z1Vyr8WxIY0WWqmWahdTKpXreXmWp6tCkkKpNqZVJjUr78YhpWi0p72QyE9FNZ8WlFMJ0HqzmUr+kAbW/D6YwplA1RTRsCCCAAAIIIIAAAggggAACCCCAwKYL9HQgU1NLq1XXtc0BvfgN39Wq1g7qG16i0cqoxhau1KrR1eqvb6GR5gItrPerldW0vH+5xvK6qq1BVdSXql/ctjdrNpQ3i/R7nvWpqPQrq1TVcGLTXKuh1iptUV2tbfLb9Z9veKGGx1ZosLVWlaxoL7XNhgACCCCAAAIIIIAAAggggMA8FojZJdtss43yPFez2VSlUpE7pcRz85jnTqfe44GMtEpNXa2K/u2NF+vm5m7K+4e1uq+u0S1uUWtsjVTfSgvqi7VFTSoy6eaBW1Wr1pS3FqjiWpc8k4qmKo2G1GoqK3LleVXKB9TKK2o0GsqaqzVS3K6t89u1na7X+9/wdC0cW6UFxZppdrDhVkQAAQQQQAABBBBAAAEEEEBgbggQyEztOs6BQKala1u5DnnjJbqlsYualSGtzFartnSFGrVRVZpbaWFjkZbU8tRX5pahWzWaj6vaCWSq/QMqiqbyRkN5q5nCmTyrStmAijxTvV5XtbkqBTKujtk2u14nHvUcLRpfoUGtaU+NYs7S1O469kYAAQQQQAABBBBAAAEEEJhzAgQyU7ukPR/ILJd0o6RD3/x/unl8B42rXytdN7N0teqNmvqby7SgPqIljYE0Zen2gds0mteVF8OqaECVvmoqn8obrpppKW91mgJn1fZ0pkZd1WKNFhUrtVXldm3Tuk7vPfpALawv12A2qlpWEMhM7Z5jbwQQQAABBBBAAAEEEEAAgTkoQCAztYva04HMmKTbOoHMy97xZ90ytr1qWVXLi9UqtlijWnNc/Y2lWtBYoEXNATU1rhV9yzVWqavSGlae96vRaeqbNz2nqalKq0hNegtV5JqaSib1FWs0opXaKl+uLVvX64SjX6gFtds1nI2p1VnVaWrs7I0AAggggAACCCCAAAIIIIDA3BIgkJna9ez5QOYGSTdLeuVb/qRbalurlvdpldYqWzymWmNcffURDbdGNNJqBzKrKys1ntelbFB55vWScqlVqFK0pyx5Raa0FbmUtVTNM/UXY1qYrdKSbKWWNm/Su496voYaq1MgkxUNZWpNTZ29EUAAAQQQQAABBBBAAAEEEJhjAgQyU7ugPR/IOIy5uSkd/qbfaUV9mWp9g1qrtaosbKhWH1O1MaTBYljDzX41s7pG81UazxpSNpSa91bSstUtVVpeCruVlsBOLWGySpL0Y33FuIaytVqYr9aixm067qhna6guDboXjVYqU31q6uyNAAIIIIAAAggggAACCCCAwBwTIJCZ2gXt6UCmIWmtJPeROeKYc7SquUSNoUGNqabqgoZqY6Pqaw6rPxvQYNGnomhoPFurcTVU5P2peW+rXlNVhetk0pY7jnF1TN4OZLxMV17UNZiNazhfq6HmCr3j9YeqrzmuwbymTKPK5CNhQwABBBBAAAEEEEAAAQQQQGD+ChDITO3a93QgI42r0Eq1NKDxYpFqmTQqTcQjrnRxrOKwJQIXz0hqlvbpTFqaUPPz/vIkpJi9FO/jfQck9ampqsbbO6RpT9WpqbM3AggggAACCCCAAAIIIIAAAgjMa4EeD2TWSMXNnQRlmZSPaCzPUuDiqpVKqnxxzYvb87a3ihopbPFkI28DqqfHHNl475ayzvfKHTrDtEMZBzH19hSlwtOeHPMMp4iGDQEEEEAAAQQQQAABBBBAAAEEENhUgR4PZMal5nKp1ZJaC1NfmKIvV8MrIzlkKVpSM2s3hYkSGac1rn6pVFLT3qzpcKUpZbFTtfNzVYWXvZ4k6b2ywo1mOo18O71mNhWc/RBAAAEEEEAAAQQQQAABBBBAAIEeD2Qcuoy2A5lmn+SeMH2uY/FS1c3242lakctbOgFK3asn5Sqq7cWts6bfY32BTHuiU9Hu8Jvexz/Hekr+OSuUlsVOu7AhgAACCCCAAAIIIIAAAggggAACmyjQ04FMoZYaaranJjl8yXKt6VS1DLqziytZ1FKRtTSeJiNJA4WnKuUa7+zXr2aaqOTpSuumLFnPgUz7Nd7az3mf9pQov7P707iDTLv9LxsCCCCAAAIIIIAAAggggAACCCCwaQI9Hcg4GPGC0+2gpa4iK7Sq0wNmSJn6Wi1lWUutrKHRFKfkGnIgU2Qay6tqqpU6ybhbTDtwaQcv3tIS2F4OuzRpyfGMu8i0vxPIbNotxl4IIIAAAggggAACCCCAAAIIIDBZYO4EMmkuUVNr8nZj3gVNKfdjWVOqNDXmfjEObhp9aVnret+6UKU9eam9+SWOZFLVjRv3usrG31NK42f6VGTtaVGetuRAhylL/GEhgAACCCCAAAIIIIAAAggggMBUBHo+kHEw4pikmgKZIq2y5HBl0G1h0pOFlDdU93dXzTTaFTKtaqff7+SuvbFMdnq82e4v45gmetF4glJWTVOXHMjkpDFTud/YFwEEEEAAAQQQQAABBBBAAAEE2gsGpUYrPbmVD9wNdlOE0glIUl+X2CHzlKT2lhWd5ZbafXrXu01kLCmE6YQxsWcqp3Fj4J4k46ARQAABBBBAAAEEEEAAAQQQQGAWCPR0IDML/DgEBBBAAAEEEEAAAQQQQAABBBBAYMoCBDJTJuMFCCCAAAIIIIAAAggggAACCCCAwPQECGSm58erEUAAAQQQQAABBBBAAAEEEEAAgSkLEMhMmYwXIIAAAggggAACCCCAAAIIIIAAAtMTIJCZnh+vRgABBBBAAAEEEEAAAQQQQAABBKYsQCAzZTJegAACCCCAAAIIIIAAAggggAACCExPgEBmen68GgEEEEAAAQQQQAABBBBAAAEEEJiyAIHMlMl4AQIIIIAAAggggAACCCCAAAIIIDA9AQKZ6fnxagQQQAABBBBAAAEEEEAAAQQQQGDKAgQyUybjBQgggAACCCCAAAIIIIAAAggggMD0BAhkpufHqxFAAAEEEEAAAQQQQAABBBBAAIEpCxDITJmMFyCAAAIIIIAAAggggAACCCCAAALTEyCQmZ4fr0YAAQQQQAABBBBAAAEEEEAAAQSmLEAgM2UyXoAAAggggAACCCCAAAIIIIAAAghMT4BAZnp+vBoBBBBAAAEEEEAAAQQQQAABBBCYsgCBzJTJeAECCCCAAAIIIIAAAggggAACCCAwPQECmen58WoEEEAAAQQQQAABBBBAAAEEEEBgygIEMlMm4wUIIIAAAggggAACCCCAAAIIIIDA9AQIZKbnx6sRQAABBBBAAAEEEEAAAQQQQACBKQsQyEyZjBcggAACCCCAAAIIIIAAAggggAAC0xMgkJmeH69GAAEEEEAAAQQQQAABBBBAAAEEpixAIDNlMl6AAAIIIIAAAggggAACCCCAAAIITE+AQGZ6frwaAQQQQAABBBBAAAEEEEAAAQQQmLIAgcyUyXgBAggggAACCCCAAAIIIIAAAgggMD0BApnp+fFqBBBAAAEEEEAAAQQQQAABBBBAYMoCBDJTJuMFCCCAAAIIIIAAAggggAACCCCAwPQECGSm58erEUAAAQQQQAABBBBAAAEEEEAAgSkLEMhMmYwXIIAAAggggAACCCCAAAIIIIAAAtMTIJCZnh+vRgABBBBAAAEEEEAAAQQQQAABBKYsQCAzZTJegAACCCCAAAIIIIAAAggggAACCExPgEBmen68GgEEEEAAAQQQQAABBBBAAAEEEJiyQM8HMvV6XdVqVbVaTQMDA3cAaDab8vODg4Pp8VarpTzP02N9fX0T36esxgsQQAABBBBAAAEEEEAAAQTudoGiKNLYrr+/X1mWqdFopPGet7GxsYmxnffz+M77eIxXHu/d7Qd1N75hjEn9lh6X+tgrlYo8dvV3b8uXL9eSJUvSz3587dq1WrhwYXLxeXvc69d6f7/eRt78e7z/6OiohoeH02v93Y97P7uWN7+/H/d7hrufX7NmjRYsWDCx66233qply5al3/3eQ0NDE+89Pj6eXu9j8/Xw5p/L3/14PHc3cvb8W/V8IFO+Ar6RfKP5RvSN5xvDN+q2226ruIFWrFihRYsWpRsk/nB7/ipyAggggAACCCCAAAIIIIDAHBFwSBABg0OClStXpt8dSnjM539wjyDGY74IbCLQmO0MDjQcjPh4I4ByoOHz9nMjIyNpHHvRRRdpl1120dKlS+8Qlngfn7OLDCJwKYchEZA4wLKTx8h+P4+DI+zxe/j5LbbYInHFa/zzqlWrkrXd7b/llltOBEaxXwQ2UexwxRVXpPfbYYcd0rlFoObP9rH5XAlk7nxn9nwg4xvCN4lvGN8AX//61/XZz35W5513XrpB/Zy3+9///nrVq16lF7/4xVq8eHF6LJK92f4Hy/EhgAACCCCAAAIIIIAAAvNBwIN3j9MuueQS/elPf0qVGg4rohrEVRvbb7+97n3ve2vHHXecIHEw4ZBicgXIbDTzuNXBkoOXclXKBRdcoA996EP66U9/qltuuSWNZ30+NnnQgx6kt771rfp//+//aeutt544rfKYNgoUHLp4zPuEJzxB119/fQpbvJ/fz6GMrfyzixa22WYbXXXVVWk8/clPflIHHHCAVq9erZ/97Gc65phj9Oc//1lbbbWVXv3qV+vYY49N18Kf43AlArDPf/7zOuSQQ9Ix3Xzzzakix1/efOwOmsr7z8Zr0q1j6vlAJuB8U51yyinpJvXN5T9cby6lioTVN/tuu+2m888/P5WAlUuwunUB+FwEEEAAAQQQQAABBBBAAIG2gMOK7373u7r88svTTAeP526//fZU4eFBvmc8OAjYbrvt0thu9913T/v0SnWMx6QOjmK2hsMNn9tPfvIT/eu//utEaw0/7zAmpmn5u8OUF77whfr4xz8+UW3ioCNCmWjn4ccchHh/hyv+3e/lYCY2P+cKmDgWH8fpp5+ugw46SH/729/02Mc+NlXKxFjax3PiiSfqqKOOSsfu84j3c0Bmfwc4r3vd69JnRdWSPy/eozy9jPu9LdDzgUxUwPii//d//7ee8YxnaI899tDjH/94PfGJT0w3i/9oHdRcd911KYTZd9999Z3vfCfdnE4l2RBAAAEEEEAAAQQQQAABBGaHgMdqV155Zara8Pht5513Tv+gfvXVV+vGG2/UDTfckKbxOLDZb7/9JsKYcp+T2XEmGz6KmGoV/Vt+//vf6zGPeUwKZ/bff389/OEP15577pnCKHuceeaZE2/2pS99KY17beOQI6YtlT/Ngcxxxx2XHnLVSlQZeX8HLa6gcSHDpz71qRSYuCLny1/+cgqFDj/8cH3hC1/QPvvso6985Sv68Ic/rA9+8IPpvXwNypVJr3jFK3TaaafpgQ98oH7729/eqa9rHFP0/OmV4Gym7p+eD2TKTZE8x+7ss8/WEUcckf5AozFSNHvyTe0b3ZtTxGj2O1PYfA4CCCCAAAIIIIAAAggggMCGBRxIfO9730vVHf5Hdm/lMZ9nQvz85z9PVRyuGnnqU5+qXXfdNVXPlPuozFZjj1Gj4W1Ukfh3T89617vepfe///2p8qfczNjncsYZZ8jhh30e9rCHpVkfPueY8hT7O+iJ/i0R1HgKk6uIYhGcqGzxmNhTv1zA4EqjSy+9NIVbD37wg/W///u/+uIXv6jnPve56XlXwfjY/+d//ieFLw5w/POTnvSkz8WNFgAAIABJREFUFAx5HO5wLK5XeZpS9I4pX8fZen1m+rh6PpCJmzkucpR0+WL75nTo4lIs/0GffPLJqcTKj3tO3KMe9ag7lFLNND6fhwACCCCAAAIIIIAAAgggcGcBBw8e6/krAob4R/U//vGP+s1vfpOe22uvvVJfFQcJ5VWYZrOpz83jVQcy5Wk8Dj48g8OzPBw8uYLFszq8upH3dx+Zv//976m4wOdqlwhkYtrS5JWOJjfSLa+e5ClIb37zm1MlknvXuN+qwxr/bs9zzz1Xj3jEI1LwE+/jqVUOwHbaaafUp/Uf//iHnv3sZ8t9ZHyMEcjEcfhcWExnw3djzwcy0eXZCZxvVpde+SbzRXcKWL4hnSq+5CUvSSHNr3/96zS1afJS2bP5D5djQwABBBBAAAEEEEAAAQTmskCEKuXlnn2+5ea1bkLrsMCBhlcJevrTn94zPWSicsTj1fLS0A5pyktPl8MlV7p4bPuiF70oVa34tZ7K5NfHgjXl5sAxRo5ltR2UONyJze8dfXj83g523Pw3ZpBEA+Uf//jHqZdMhEfe7/vf/74e/ehHp2lMb3zjG1NYdNlll6UpZfF5Pr5yVUyscMwqS3f+y+35QManVA5lYn1137DlKhnfHC5nc2VMOW3lppjL/znn3BBAAAEEEEAAAQQQQKAXBTwFZ33VFf5HeE+X+cEPfpACGfeXce/QySv/9OI5xzGXpyE5MPFsD2+eKuTVp+zi8/UW04BiTBxTl8q9Vsvv67Gwpxh9+tOf1mGHHZYMo1lvFDM84AEPSJ/jggZXzbgXqytiHCZ51SUHNt7H7+UGzO474618DWJ57cnn1MvX5Z449p4PZMrrtsca6Ib6y1/+kubeuWGRy7re8573pCWxffO+973v1dFHH52CHAc3bAgggAACCCCAAAIIIIAAAt0XiGAhwoaozvDvMd5zj5mLL75YW265pZ7znOekKTYOFuZCj5KYUhRtN3zermhxhZD7pLrS5clPfrLOOuusiZ6psdR3BCoOY7yfiw9sZlOHMFGp4lDrPve5T2qOfK973Ut/+MMf0nfv733f8IY36DOf+Uz63VOZvJqxe/Z4ZSv3unFfGS/N/chHPjJ99zHbP5bEdnATPzukicqbyX1xun+3df8Iej6QiT9Uf3fY4ovv7s7uDxNz6oLZN+FJJ52USr1o6Nv9m48jQAABBBBAAAEEEEAAAQQmC3hMV5724oG8qzIcEHiVnx/+8Iepd8pWW22lZz7zmSlo8Piu/A/0vaoaoZILC1w8EI1/Dz300LQKks/7s5/9bBrT2sO/26a8elG5OqX8vJ0c7njFppe+9KXpNccff3xakbg8Rcphl6uObrrpphQC2d8Bkath/P3ggw9On+1jdN8bBzXeIkzz4w7JXN3jzT1ovJWnVfXq9bm7j3tOBDLli++f3eDJzYe8+SaLuXWeZ+ceMu5c7bl2vulY9vruvqV4PwQQQAABBBBAAAEEEEBgegIOARxOlKs/XInhUMDLOLtniVcb8tLX/tnbXKnAiOoYV7J4vOqlp5///Oensa1XNfrkJz+pHXbYIZ1zhCzRP9WPeZwbM0HKIVWsruTiBU89ckBiS/fhKTfejWWw3/3ud6eKGE8Le93rXpeCF6/A5Cljb3/72/W2t70tTX1yrxlXK3ms7WlVrs4pN1mO5sw+Nhr83vHvoucDmfKqSnFx/YfqOYW+sbxOvVNU3yjuAO39/biX8XJZFhsCCCCAAAIIIIAAAggggMDsEChXarjSwtUVHty7WuN3v/tdGts5eHEg4dV9YuuVFZbuSjmmLEU1ya9+9avURNfBjKctxbLTfp/JS16XwxeHIN7fgZarbGIa0xe+8AUdcsgh6TBe+9rXpua8EeKUq4wcBtneY2y/1uZu+/GJT3wiHY+nje277776/e9/n97fx+fKnFNPPTUtz+0wzcGOw5lY6juqfe7KYD493/OBzOQU1DeLL75LqPxH6UqYKNny/DffRH7uuOOO0zHHHEMPmfl0t3OuCCCAAAIIIIAAAgggMKsFokeoB+8xDccrAHmp6yuuuCJVhOyyyy6pUmP77bdP5xLLLfvnXq/AiPGtw5QLL7xQT3jCE9I5Ohw57bTT0nShmMLlsW95ZaYYB0cvmFhR2ONi/2w7L1X917/+NU33ct9VV9I4iHH1TIQnsSKTpxz5PR22uFeMq3Mcrpx//vm65ppr0rG44bADHlfJXHrppbr3ve+dZqx49aVo8uvjL0+pmtU34AwfXM8HMvbyTeE0cEPzBn1z+Q/aN7WbF8XSXi7PYkMAAQQQQAABBBBAAAEEEJg9Ah6vefzm6o7bbrtNv/jFL1IA4FDCU2NiqpLHdw4f/OXAwePCXh/4OzRxQYFDDzcs9uwOt96I1Yw8tnXQ4f6osfkxW9khetCUlwmP/b7xjW+kaUWeEuUeMh//+MdTCBOVKx5T+2e/X7nnqpv/2vzaa69NDX/dAuRxj3tcagb88pe/PDX+dTWTp4+5wscrG3u57AiX4rpE0+HZc6d1/0h6PpDxRfYFjhvQN14kfDFvLRoK+Wbzklxes95bJIvdvwwcAQIIIIAAAggggAACCCCAQHnajSti3MPEbSg8tnMI8axnPSt9nzwNZq70j3E1y9lnn52CDocb3n75y1+mZaZj+Ws/tr5lrddXIeNwy0GWv++3337yFCiPna+88soUoMS42K+NlZniLrSxwxu3/zj22GNTrx73nnEotuuuu6aWIJ///Of11Kc+NR2bW4LEtCUvlx1BTCxhHuEZd/k6gZ4PZMo3oy9wOZzxhfdNFd2e/X3PPffU5ZdfnsrcXKrFPDb+HBBAAAEEEEAAAQQQQACB2SEQoYLDGE/ZidWG3DPGPUvKy2DHvv7uwKYXVlmKcMLVIlHN43DFhQVut/HGN74xVaB4u+9976tvfetb2mmnndK4NaZj+ecIWryfK2gclpQrZMLCn+PPPOecc3TQQQelsfHhhx+uk08+OX1GufdOucIoxtAeM3sMbWM3F/aS17ECloMx94xxJY9Dnz322ENXXXWVTjjhBB111FET7x3HMheWJb+7/0p6PpC59dZb0/w0bxdccIEuuuii1ETIN2iUccWyW2eccUYq0fLjnov37W9/++725P0QQAABBBBAAAEEEEAAAQSmIeDmvZdccklazcfVGHvttVeqyChXiERFTEyD6YUwxiRxnG6a65kd/u4wxVOznva0p+nXv/51mn7lKUVejjr65MSY1u/hc47xritYPCPEPV78uMe5k6cK+TWecuQeL/58Tyl6+MMfPhFulauLHMrEsuMOfmzvggavYnzeeeelkMUVNo95zGPS+Nt9bQ477LD0GvelcTjkBXbcbyZCnblSvTSNW3qDL+35QCbOzDfykUceqa9+9aup+uXAAw/UPvvsk8IX36Sf+cxndNZZZ01MU3LS55Q1llG7J3B5TwQQQAABBBBAAAEEEEAAgU0XcGWMW0y4asRBhUMBL7vscZ17gEbFh6tBXJXhprQPfehD0/7lvieb/okzu2cEHjEOddXIihUrdMQRR+hLX/pSOj9vXlba5+MQyisE28CvdVjjni4e+/oxByB+7Re/+MX0OlesHHrooamKxYGI3RzyPPKRj0zPe5zsShd/blTplMOsqJLx8yeddJJOPPHE5O5pY74ecdwOYTyVyQGQQxk39X3Vq16Vqn4c4DiciabCsew1U5bufK/NiUAmGha5P4xLscqbb0DPvfPNECsvfe1rX9MBBxyQbnyXhbEhgAACCCCAAAIIIIAAAgh0X8D/cO6eKR7Ee/DvKhkHE/7Z4zr/7CDGgUFM23nRi140UY3R/TPY+BHEMbugwNUmrgDy97333jtVsDj0cB8WBxoOQhxwOCRxFYyrZLx5bHv66aencCV66/h9HcK8/vWv1wc+8IG0X/SZ8fLgXqba4ZYb8d7vfvdLrT1iH9uW+7z42Px5PhaPmR3yeLqTx84Ob2zvCiZXwXjGil8f06m88pKDmliS25/h946pZr2+CtbdfX/1fCAT67Q7lPEN6pvF3aL9eHSgdmrq51329bGPfSwFM37ONxgbAggggAACCCCAAAIIIIDA7BBwE19XhHhsF9UiDhKiOsQBjcMCBxEe9Psf4F0R4vGeg4HZvsqSAw2PVT0WLR9zTCnycxHCxBVZunRpmtIUmwMZN+f1dCK/3ymnnKKjjz46LU/9ox/9KFXOuMGuNy8X7rDHQYiDK7fxcLXLNttsk3ztal8HJuX+PC94wQt05plnarfddtNll12W3svBkY/NYY5DFjf0Pf7441Mo4xDHvWQ+8pGPaMcdd0z7R+Pl+IzZfm268RfQ84FMuTGQ/yB9U/kG9Q3rG8fp6e67755snaZGNY1vXN8QJHTduO34TAQQQAABBBBAAAEEEEBg/QL+x3OP0xwU+B/TvZWb2MarokrGQUSvNYz1VCMvae3zirGqgwufR0z1iX6pk8/d414HIH59hB02s1c59HDrjnLfHU91cv/VcI2GvtHrxe/lcbTf9+KLL05FDA53XMUTFTU+1tjf4ZHH29ddd136HAdl3mImSnmZa5a8Xv+93vOBTCRvTujixvVN5BQxtrjRnLL6j9VhjNNTbgr+LwABBBBAAAEEEEAAAQQQmD0CHqPFqkn+7nGeQ5mYwuQj9ePeHNr4eT/nkMLjwdm+im65QCCONUKn6LXi84qxalQJxT5xpda3IpLHvQ5OHMpEiOPXO5iJVh0xVvaY2Jv3j2OK9y5PN/Jj119//cQS2dFvJsbY3tfvUR5j33TTTakCZ/LWK42XZ/KvYU4EMr4J/EfpCpi4wXxT+Xend/7u+Xeeh+eNZbdm8hbjsxBAAAEEEEAAAQQQQACBTRcoV4RM7kXisZxbUsTmcaDDiXIFx6Z/Unf2dJjhzeNUH7/Hrp56FSGLq18cyrj6xM/53GKp65iW5YDG+0cQEgFV+YzKQcvkKpv43fs4yJo8cySmM/n4opGvP8v7xb4RnMVxR+VMHIP397n6PJiutP57bU4EMt35M+JTEUAAAQQQQAABBBBAAAEEEEAAgc0TIJDZPDdehQACCCCAAAIIIIAAAggggAACCGy2AIHMZtPxQgQQQAABBBBAAAEEEEAAAQQQQGDzBAhkNs+NVyGAAAIIIIAAAggggAACCCCAAAKbLUAgs9l0vBABBBBAAAEEEEAAAQQQQAABBBDYPAECmc1z41UIIIAAAggggAACCCCAAAIIIIDAZgsQyGw2HS9EAAEEEEAAAQQQQAABBBBAAAEENk+g5wOZonPeWfreWq9C7OMnM+XrlyrvFHukN22pKL1v+3Nyqei8T/sBNgQQQAABBBBAAAEEEEAAAQQQQGCTBXo6kHGG0iykVkvqr/ic6xqvjWqgf0C18Yb6BwYkFWp2ohpnJ1VV2mFK1pKKQkVRpN9TUFPOczKpldW1trZKQ0MDWj22SiODI2o2muqvLJBqzmUqSm9HKLPJNxw7IoAAAggggAACCCCAAAIIzE2BLMvSGNtf/tlfscVjc/PMN++sej6QGa+3A5H+akQv7VKXWqOharWaqllc41LIoYsrZDJnKGrvVShLP+XpMf/onMY7+j2bDmXUSJFOTWs1qD4VTak/G5CaVck3l19IILN5dx+vQgABBBBAAAEEEEAAAQQQmJMCqfjBw+VOKEMgc+fL3NOBTHs6UVNNZRpXVctHx7VoaEBrmy31V/IUtbTjlnWZSaqqUTtHaW9OYFrKVU25SoQ1ftT71juv7ZPUL8nfK41m500qKcFpEcjMyf+AcFIIIIAAAggggAACCCCAAAKbLpDn61qERKVMOZQpV8xs+rvO3T17OpBxsHL76AppaLGuvE3KB6Vlw9IaSaP+akmDuTRQSAONdtXL2mo7S/FtErdKqpzp9JC5Q4cZV8gUnuYkVVrt9ylWS9stkaoNqdVsqM+lOQQyc/cvhDNDAAEEEEAAAQQQQAABBBDYJIHx8XFVKpX0VZ6+5BeXw5pNerN5sFNPBzLjklZJunJcestJ/6N/3FzR6ttHVVnYp/GRtcoHKtKaioabA1pUq6iRNXX74FrV8kJ9rQFVNKSqBlQUnsjkmphmmuCUZZ35bnmhsdUrNTKQqTl6q3ZYWtHifKWOOOwALRusa2FfQ61VK1QpGvPgVuEUEUAAAQQQQAABBBBAAAEEENiwQH9/v4aGhjQ8PNxpIeLWrXecuoTfOoGeD2RukXRFTXrZOy/R2squGl8uVZf068b8GhWtUVWLpVpUG9Ky8X41snHdMLJao5Wm+pvD6tewiuaQssKdZOrKPUEpa6iSOb2rKs8K5a2mFvdL47ddpW0XNVRZe5ne+/bnaajV0lBzhUaKhvpbBDL8USGAAAIIIIAAAggggAACCMxvgbGxMY2MjGjx4sVyOOONQGbD90RPBzJe6Gi1pL9LOuAtF2l56z7qbwypMSitXHabGvXV0thCLR0f0dZjVTWymq5eeLtqfQ3lrYUaKBaoWXcH6KYK1ZSrIWVNVbJceTagPk9WqrU0rKYWNFfqXgvWaHD8Mh1/9NM0rDFVx27RgixX1cs8sSGAAAIIIIAAAggggAACCCAwjwXq9boWLlyYApm+PndglZrNZpq+xJSlO98YPR3INNTQCq3VVcUiHfzOi3Xd2l205fCIbhgdV337tWqsvllqbKkltRFtt6aqWmVMf190m5p9bsq7WP0akprtxsAqxlJ1TJa3VM2qyjWkStGvgWafGqtu15b9dS3JbtHS7Bq96fCnartF41qg1SpGa6p0+s/M4787Th0BBBBAAAEEEEAAAQQQQGCeCzQajVQhs2jRotRHxtUxfsxhjH9nu6PAHAhkluu6Ykvtf+yvtUJ7aqg1otWVmtZsebvGGmukVUNaVl+o7db0q56P6opFt6nW31DWWKShbEhFCmRaE4FMWnEpr6ovG1a16NNI3wKtvflGbTtcaGD8H9p54Qod+ZJ/0Y7L6sprt6hazycaAnNzIYAAAggggAACCCCAAAIIIDBfBVwN40DGX9VqNVXHtFoeYxPIrO+e6OlApqmWxlXXtRrQAcf+VjeN7ay+5ohG87VaveUKjdXXaKi+hbaoDWub0T7VK2O6amS51lSbGmotUn82qKKRS2nKUrtCJgKZqvrVpz6Nrx3XQLOuLftqWlK9TUvz6/XWI56tJQMrpdHbNODlsqmQma//veG8EUAAAQQQQAABBBBAAAEEOgJRIcOUpU27JXo6kHF8sqoodMWqTEe+7w+6Ze02qhaDGs3GtGLBbVo9vkaL82Va1BjW0jGvslTXDSMrtbZSaLC1QH3FkIpGe15bVrihb70TyHSa+nrtpdq4FvZL+dgtWlxdqeHGtXrHG16kZYOr1d9cm/rHMGVp02429kIAAQQQQAABBBBAAAEEEJi7Al72OqYs0dT3rq9zTwcyTclteHXlSuk/P3mB/n6D1FhbqBiUtLShoi9Tc1Wm4Ua/FtWrauQN3T4wqvG8qYHWkHL1S82K8tT52e/Wai9/nUtZlqfGQ/XaqIb6MlUbK7V4oKalA6v1koOeqm0X5xqsNFVbO0qFzF3fZ+yBAAIIIIAAAggggAACCCAwxwUGBgY0ODjIstebeJ17OpBxHFMbu12VwSW6ZmWfFiyS3CbI0coaSeOShiXHLnJG47WQRjshTlUpd1HWgSp/jxlIsXaSv/s96jVpsCUtGfRiTE01RteoOjLSeadNFGc3BBBAAAEEEEAAAQQQQAABBOaggCtk3LzXXy5wcFPf8rLXfoxtnUDPBzJy7xdXuGhAzVauZlEoqziqaSpP8UyurPOT93NY4619GzSUa0xZ+u6Ixvv3ua2vCuVpX7/PWGNMw9VBNVvjGsn7pYafqUhFJuWZWtxT/E0hgAACCCCAAAIIIIAAAgjMc4HJS1uXAxnTsPT1HW+QHg9kpLVr6qrkmQYG28150/yhLFNtvKb+gQG1F7WOmpdc1SJTVrg2xiFOXVlRS/urqEqtPsnPZUohSytvpmlOjnFqqqvVaGpBdaGyRqZq7gCnk+wQyMzz/+xw+ggggAACCCCAAAIIIIAAAhsSiGCGQGYuBTKFQxWpPi71D7icZTQVrWTVqlrjdeX9/RNzkiKSSWFMCl08EcnLXXcmJhWelNSZ15SiO4cyDa2tr9XgQJ/qqquivlQ5U9WAsk72k4pqJgIf/gARQAABBBBAAAEEEEAAAQQQmJ8CG5ueFMtfz0+Z9Z91z1fI3CELSSHLXWyd6pi0V3n/eNzJTamhTJE6z5Tf19U1ngbFhgACCCCAAAIIIIAAAggggAACCGyeQO8HMpt33rwKAQQQQAABBBBAAAEEEEAAAQQQ6JoAgUzX6PlgBBBAAAEEEEAAAQQQQAABBBCYrwIEMvP1ynPeCCCAAAIIIIAAAggggAACCCDQNQECma7R88EIIIAAAggggAACCCCAAAIIIDBfBQhk5uuV57wRQAABBBBAAAEEEEAAAQQQQKBrAgQyXaPngxFAAAEEEEAAAQQQQAABBBBAYL4KEMjM1yvPeSOAAAIIIIAAAggggAACCCCAQNcECGS6Rs8HI4AAAggggAACCCCAAAIIIIDAfBUgkJmvV57zRgABBBBAAAEEEEAAAQQQQACBrgkQyHSNng9GAAEEEEAAAQQQQAABBBBAAIH5KkAgM1+vPOeNAAIIIIAAAggggAACCCCAAAJdEyCQ6Ro9H4wAAggggAACCCCAAAIIIIAAAvNVgEBmvl55zhsBBBBAAAEEEEAAAQQQQAABBLomQCDTNXo+GAEEEEAAAQQQQAABBBBAAAEE5qsAgcx8vfKcNwIIIIAAAggggAACCCCAAAIIdE2AQKZr9HwwAggggAACCCCAAAIIIIAAAgjMVwECmfl65TlvBBBAAAEEEEAAAQQQQAABBBDomgCBTNfo+WAEEEAAAQQQQAABBBBAAAEEEJivAgQy8/XKc94IIIAAAggggAACCCCAAAIIINA1AQKZrtHzwQgggAACCCCAAAIIIIAAAgggMF8FCGTm65XnvBFAAAEEEEAAAQQQQAABBBBAoGsCBDJdo+eDEUAAAQQQQAABBBBAAAEEEEBgvgoQyMzXK895I4AAAggggAACCCCAAAIIIIBA1wQIZLpGzwcjgAACCCCAAAIIIIAAAgj8f/bOA0yyssrfp6o6TGbIqCgqroooisqaVl3FhBkDZteAsqYF2b+uYUFFRTARVjCuKAZURDCvWVkD5gzqYkAFRNIwsVNV/Z/3qz7NnWaYYZhQdbvfz6fo6qpb937fe78an/Pr3zlHAhKYrwQUZObrnXfdEpCABCQgAQlIQAISkIAEJCABCfSNgIJM39B7YQlIQAISkIAEJCABCUhAAhKQgATmKwEFmfl65123BCQgAQlIQAISkIAEJCABCUhAAn0joCDTN/ReWAISkIAEJCABCUhAAhKQgAQkIIH5SkBBZr7eedctAQlIQAISkIAEJCABCUhAAhKQQN8IKMj0Db0XloAEJCABCUhAAhKQgAQkIAEJSGC+ElCQma933nVLQAISkIAEJCABCUhAAhKQgAQk0DcCc16Q6Xa7MTExEaOjowXy1VdfHcuWLYupqamZ1/pG3wtLQAISkIAEJCABCUhAAhKQwAwB4rdOp1N+b7Va65HhvUajEe12e+Y9Xlu3bl0MDw+XR93H2NhYLFiwoCwDDsStIyMjMTk5WdbHeln/0NBQOYb3m81mefCcz3B8Dn7nPUby43me76qrroqddtpp5nocm+/x4urVq2Px4sWFO3MjruZ5no9z5vln35fqveA4Rh5b9/u0teY/5wWZBHX55ZcXISaFGTYZm2H2l3xrgfU8EpCABCQgAQlIQAISkIAEJHDjCRCzEeQTt1VFBs6I0MD7Gd+leLBkyZIbf8EB+eT4+HiJUxE+eCA48RMOiDVVkWVjU06Bhs/xeUQRzgs33lu0aNHMx6siDIYGeHMMwk8KLcwL3syH9/O8VRGJY3Pk/KtzTDFnQFD3fRpzXpC55pprYocddiigc0P1nboTkIAEJCABCUhAAhKQgAQkIIHrEFi7dm0J9hECqo4ODkQo4LUUYYjv+D2dMSkk1Bnr7DVWXSdVoYQ1pksGgSadKim88FpVENmQEIL7Bda8l+cioyQdM6tWrYqlS5euF0dX7w9zqGakrFmzJhYuXFjwX5/woiCz/u6c84IMGwQb1s477xwoenxpsVwxUuGr8xfWuUtAAhKQgAQkIAEJSEACEphrBBAiECAQW1IsSGdGihS4PRAeMmVptoumzkwQPnCwIHIQ0+KMqQow6RxKxwvHsH54pIOmmh6U4hZOGOJghJONZYukMMQ5uAcw5hzpquEcHMP7GV9fnwGCz5mytOHdOOcFGZY9Oz2JjcMGTvWuzl9U5y4BCUhAAhKQgAQkIAEJSGCuEECIQHjgMbveSAb8CA5ZJzQdISnS1N2BUa3pMlvgwNGCIJJcUnhJEQZms50xCCHEw4wNMV2xYkUsX768vJ/1YrgHKbLwerV2DMIMcXSmOOUcMzOF+4LQk2JPijEbSl+aK3t2S9Yx5wWZK6+8srhjsF6xqeaSarolN97PSkACEpCABCQgAQlIQAISGHQCiAOIAAT4iBE4M0ijyVFN6anWMhn0dd2Q+f3973+P3XbbLfInn6E26q677lo+nilMiB4II1n0N0WprOdSdcKkqyXdNpxndlpUCjdcl2utXLmylAFB7IEx9yEdPLmO888/v6SS7bLLLjMFlqvXtZjvhu/4nBdkWPYZZ5wRxx9/fPz+978vG/q0006L+93vfutVj74hXwiPkYAEJCABCUhAAhKQgAQkIIFtS+CPf/xj/OpXvyriA64N3BgU6+UP7YgBe++9d9zqVrcqgT/vIUBUi+Bu29lt+7PjWsGFgsDxhS98IV7wghcEryGUfO1rX4s73OEOxWiAUEUqE+vPchxVV021UC+zxsXHyRtGAAAgAElEQVSCUeHII4+Ms88+O+5617vGj370o/L5rBeT4synPvWpOProo+PXv/517L777nHooYfG6173uhnnC/cl06hOPPHEOOaYY8q5mSdzy6K/piptfL/MC0Fmr732ir/85S9lU7BRzzvvvLjzne88005s23+lvIIEJCABCUhAAhKQgAQkIAEJbIoAKTvf//73Ix0XFJhFZEAAwKFBPMcf2REl9tlnn5maJrPFh01dZ1DfZ53ZKYrnGAl++tOfFnGGtX/jG9+Ie9zjHkWwqRYxTiGlyoHniDgILrhd/vCHP8T973//8hrvER8j0mQdGgQuzoNI87CHPayIKwzcMRz32te+Nl7zmtcUl0y25v7Tn/4Ud7vb3Urd1hNOOKGIR5yn6ojJNua6ZK676+aEIMOGYENhXau2P+P197///fGiF72obDq+yIxvfvObZSNSIKmaGzeoX0rnJQEJSEACEpCABCQgAQlIYL4QOPXUU4vQgpBwu9vdrggCCAUXXXRRIAAgThDbPeIRj4ib3exmJQasdlsadE4Zh1ZTjVLkqNZmOemkk+KVr3zlTHtvBBkcMg984ANn0oxmd6Li90xVSucQ7pdTTjmlnGt2LZdqm+qsD3PIIYfEZz7zmSL8vPe9740PfOADcdxxxxXGuJZIS4I/5zr88MPLuRFlvve97810vBr0ezAo86u9IMOm4AuIqsdzNjJqIZuc19ksWYGazY3CSgoTgky1Z/2g3BDnIQEJSEACEpCABCQgAQlIYL4SwJXxm9/8Jvbdd9+ZTkDZXYl47sILLywOGmqYcMyBBx5YUBEHMtK5Maj8WEN2RGKOGauyHuaedVeohUosy2vEsJdccslMCtPGBBnOWa3vgjPmuc99bnzuc58rrhXOyWucd9myZXHZZZeVGjE8ZyC07LfffnHBBRfEmWeeGQcddFA5HkcSgtAvf/nLki7GGrhP9773vYtTB7GMlDIND5u382ovyLDc2aogGwX71RFHHBHve9/7yoY855xz4nGPe1wRac4999yycVD0tE1t3obxaAlIQAISkIAEJCABCUhAAtuSAKk6xGmIE2Q6EO9lEVqEl9NPP728RmrPU5/61BLX1WVkZ6QUkUjvyfbdrDlj28MOOyw+8pGPFKMBTplXvOIVxSnzpS99aaMOmWo6EUILcS91YLgObqOPfexjpYbMl7/85fIaYkoOhC8EmT333LOINL/4xS/iTne6U3kbxtwDnDOkM/E5avlcfPHFJY2JGjN8zrF5BGovyOSGnl3lmby3Aw44oNB4xzveUZ5jucpCSPe85z3tuLR5e8WjJSABCUhAAhKQgAQkIAEJbFMCG+qUlG2buTAiwoc//OGZQr+PfexjizhAlgRuE96vw8BEgPiRjpKsAYMoQkHjf/zHfyzLeMtb3hL3ute94qEPfWgRZzaVssRnMkbm/BTkpb7Li1/84nj7299e+GBU+PSnP10ELWrDZJpU1qQhk4TXPvnJT5ZjibVxv3BvPvvZz8YjH/nIOPbYY+P1r3994U7znB133PE6Rok63Id+z7H2gkzaq9gwbDg2BOPBD35wfPWrX41b3vKWQZVuNs6jH/3ouMUtbhHvfOc7i6rH0CHT7y3o9SUgAQlIQAISkIAEJCABCfQIZLcghAlEiuzkk3xwe3z7298uIgF1Syh6m2JGtSDuIPNEMKmKRxnL4pQh0+NRj3pUSTEiNYhCvF/84hdLLEu8uylBhmNw2cCH2ju3uc1t4g1veEOpt0PNVVKUnvjEJ5a0L9KU/va3vxXm1OxJMYf0pN/+9rdx1llnlblcccUVxV1DLRpia+aPO4ZBWhOiGOvh9YzHB5n/IM2t9oIMMLMoUiqB73rXu0p1Z7683/rWt+LmN795aQl2+9vfvih9X//61+MBD3iAba8HaSc6FwlIQAISkIAEJCABCUhg3hOolqNAYEEo4DWEBOqoIMik2MAf4XfdddcZR0gd4GUBYowBpAEhoBCjppCB++fZz352WdNXvvKVkp7EzxRkNpWylAw4L3Ey7JYvX15eTicMDpfPf/7zJXuEODnTwVJUIaWJmBrXy8knn1wK+xJD3/GOd4wf/vCHZU4IOsyT93DWWJ/1xu2+OSHIVIsQ0d6adCQKDz3kIQ8ptWOwZZHr9pSnPKV8eb/73e8WNRX10SEBCUhAAhKQgAQkIAEJSEACg0EAgQCxApGAWI4aJYgKuDuy5gmpNne/+92LS4P3Mh5EUEhxYTBWs+FZpPDBehBNEGNYM4VxWRdpRGR0fPSjHy1pRYgniCiIHl/4whc2WkMGFwsMUuCZ7b4hHuZcuIyIh7OdeDp24ElMTRMcOloxuC7n/OAHP1h+f8ITnlB+cm9w4ZB2xXWuvvrq0pLcccMJ1F6QqYoxbKK3vvWtpeARgw20xx57lA1E+hIKKiofhYwQa+ZKr/obfrs9UgISkIAEJCABCUhAAhKQwGATyPbLxG3Ee4gBOEYQG4jtEA0QFW5605uuVzMmU5cGe3W9tKxM78mYFBEGt8mrX/3q4jghNYjyG9RtOe+880rqEOLJplKWWHtymF0bhvdg96AHPag4XhBkmAsjmfM8uybR7prarMTQ//Zv/1bmk6lKb3vb24owQ50Z5nTb2942aJe9//77Dzr+gZpf7QUZaNISjCJD2NgQYBgULKLLEjYwNjGuGEQYBmlMFPitU6/6gdo1TkYCEpCABCQgAQlIQAISkMA2IJB1YNKpQayXNVfIgsCVgZsE0QA3yV3ucpciLGT6z6A7ZEglYo6IJgzqxrBWasXQbhoHC7FsluCgIC9Fc//5n/+5vPfNb36z1M1BqMKdwvkYnJPnnA8WOG+yjXamgeVPWoV/4xvfKM4WRK7q+wg0fC7nyU/Ox+sUBv7Qhz5U6tL87Gc/KzH1z3/+8yKKcQ6Off/7319SmTJGr26RPOc22Da1PeWcEGT4gvJ48pOfXOxcFCFCqcu2W2xKNhwOGTYTLb6oIWNB39ruWycuAQlIQAISkIAEJCABCcxhAggAiAzEcjkI6HGSIEpQdPbWt751PPzhDy8CQl3KUeBaYW2kIuVAFDn88MPjtNNOizvf+c6lIQ11ULPj1P/8z//EQQcdVNK26I5ELJsjOyMh1mSb8CozjkvBJZ0zGxNksoU4gg/XS6GLjBOK9zJ3xBhcOy972cuKoPPSl760OGl4jXvxm9/8priX8rrMkXid9xzrE6i9IJObFMGFVmBscPLW2LCoggw20YoVK0oxJAYbeJdddilf4OOOO849IQEJSEACEpCABCQgAQlIQAIDQqBaWgKhIbst4cRAlPnJT35SRAFepz009UGrwsOALON6p5FpQpkyhIBBHVTWjQj1rGc9a6a2C8cgPlFEF6EFpwxCCelDdE9i4HTJ7lTV+jS8lywRR3hgSrghggyfJdbmfJyf9tk4lHDunHrqqeUcpD0dc8wxcdRRR8Wll15aRBjm+IMf/CDuete7FvEM4Wm2QDTo92d7zq/2gkzC+u///u84+uijS+VtBBg2G5uXLyxqHJuAzUSVbjYWrx1wwAFlszgkIAEJSEACEpCABCQgAQlIYDAIpJODmA5BId0viDMMis7++Mc/Ln+Av8lNblLqydSlPmg6WiiAS20W1krraBrQIMZkOhbrpF5OijcU6c2W1vykVgvCVFV0ye7DcMo21sklOxJz/KYEmWr7cD6P8HPssccWQwPXRKAhvYpUquOPPz6e97znlblyL2ij/e53vzue//znl7mxPu4ja0vRaDB22WDMovaCDMWHEFtQSGkRxkbNvDduPBuPm3/++eeXTkuINbQMI++NwkO5UQbjdjgLCUhAAhKQgAQkIAEJSEAC85cAggXOCtpZMxAXsmNQOjy+973vlfbLiBfUMeEP7XUJ9rN4brU5De6Xs88+u6w3W1FnbRniV7ovfeITnyjvP+Yxjylx7C1ucYtS02VDQhSv8blqPZ0bKsgk4xR1iLOpWYOwcsoppxT3Dm4YyoSQhUKpkMc//vEl7t53333jwgsvjJNOOqmINDiaGClC1UU0257fvtoLMlVYqQjmZuPGs3H4ApPzlvmFZ511VlEF2aSZI7c9oXstCUhAAhKQgAQkIAEJSEACEtgwgZ/+9Kcl/YU0GeI5Yrb8QztFfc8999yg2C3vUUd0+fLlxUWTgf+gc01hIs0FzD1LcbBOBmJTOoWyHioCCyaDBz7wgeV94l/Sl0glIn0IB8utbnWrImZVBZh8nj835pDBfZOpYVz/cY97XGm1zWeIqZMxnZrornT66afHM57xjNLyGtMDQhPzRSjjWNw0VVFm0O/N9p7fnBBk2LxsajZjumLYbNmnng1O4Sc2Ll9masnc9773LZ9JK9f2Bu/1JCABCUhAAhKQgAQkIAEJSGB9AgT2dOohrrvd7W4Xe+21V6kRevnllxcB4oILLpiJ4+iwS1yHOFGN/QadaTUlKB0zs1N7snMUThUcNMSyDMQO6sgw0hX0pCc9qThoiHXPOOOM4HdGdjVKESV/31TKEh2SSKf6+Mc/Hk996lPLeSneC2Pmxb05+OCDS4Hh+9znPuV+kcpEdyVic2ricO8YHJttvo29r7szay/IVFXQ2flxqSiyKbC1oeIh1KAesol1xwz6P1XOTwISkIAEJCABCUhAAhKYTwRIz/nSl75UapIgIJAWk7VWSOPJ+qDEeM985jOLA4O4D7Fm2bJltUBVrY2D4ILIgfuF11lLtd4Kv3/3u98taUO8TlfhhzzkIUUgwZCAuEPDGhhRv4U0JtpmI57AiJ8IIoghGS9vTJBJvtRm3WeffYrjhfPRSSndO/z805/+VFKnmHO2yeZ+kar0nve8Z8ZJk84fbgypaLTqdlxLoPaCzKZuZrbaIseQCtwMCvmSZ5jvbeocvi8BCUhAAhKQgAQkIAEJSEAC24cAXYV+8YtfBE4NRBhEBYQJAn6EB4SC29/+9jM1SngPl8xc+IN7Znyw7nTSkDL0xCc+sdTTwWhAVyneZ70YFE488cRSdBeRBnYp0HC30nmTxyOmHHLIIUEZD9xHv/vd72aKJnMsg2Nx2XAMdWFoZ00ZEMQVrolYhrhzzjnnxEte8pK47LLLyr3gvB/84AfXKw0yF+7Jttz1c16QAV6qh2xuRlquUBQdEpCABCQgAQlIQAISkIAEJDAYBBBdstYnYgOxHGk9uEhooYyggDiAWwRRgJFdmObKH9xZL64TBJiswYI4tfPOO8/UhoFTiixwwH2CEAMv3DDX12q6mmFCcV46I1XrzaSjBeGHQT0aasNkcWXuDc8RZbLFNs+ZM9fNmj/Wa71h36c5L8ikrQqbVlbnZrOwaRgoqQ4JSEACEpCABCQgAQlIQAIS6D+BLDtxQ2ZSFSU4vi6dlja1tqwrw3EILbhPEFgyhmWdCFK8lm2xEaWqLcLTaYMwkjEvvDg+RZ50HXEdnnP+DTmN8hp5/RRtsiYN8+U62VAnXTGz3TFzRTDb1P3bnPfnhSDDpsrNApx8XlUCNweax0pAAhKQgAQkIAEJSEACEpDAtiFAYJ9BPk6RbAGN4IDDAyfG7D+sV1N9ts2sts9ZWSPxaoojs0UMfodBiiNVASufp9DCsSncMPtq/Z1sipOryutU42aEmBRVEHyqNVq5L5mJki2yOVc1K2U2MQWZ6+6hOS/IpADDhssvbXZgqvZl3z5fL68iAQlIQAISkIAEJCABCUhAAtdHYLbrpXpctehtvo44gWiAi2QuDUQO4tbstsT6KFyc7hbWimjFIK5NZws/4TRb/EhhJQv7Jiuuk+6bdL7wGtebzXS2eyl/55yZQpbpYxu6Fwoy81CQYVOxOWaLL3zReaDsOSQgAQlIQAISkIAEJCABCUig/wSqNU6YTRaazZokKSyk6FB1ysyFgL9a/7Sa8oPowe8U+l2+fPlGnSiz72LW5cm6MpkpQgcl6vIkwxRYeB+xB/GHLld0r0r+s+eXghjx9qYK+M6F+7O1vyHzwiGTVqtU+NjMbIa0eW1tqJ5PAhKQgAQkIAEJSEACEpCABG48AUQB4jZEhPzjOq9l16ANuWJmizk3/ur9+yTiCQJJOl1Y54bSsfI1jss0p3S1wCkFFI7jnAxY8pz3q8YEnDccn623q3FytS5PNZ0JYQbBplq8t1r7ZjbBjaUy9Y92/69cb0GGpkk8Gjw65SmjQ7He6BXrnVg3FqO4YOiw1OlEJ5rRaDai04wYG5+KRaND5eM3ZnC93rUiGnlxTtToTeva2fSmOPPi9AV7U7eo8I1h72ckIAEJSEACEpCABCQggblHAFEFYYFAPxu0zHZwVFeNSJC1Ujbl0KgLrWpqUqYYVd0lZIFkod8UW6oZISla5WsbEkM4Jh0xCDXpmkmhJ7slcR1eS3GM+0OznGq9Gt5D4NlYjVYFmQ3vvnoLMqghvVbpEa3xmGi2Yyoa0S0yx3AMdVsxjGTCcUUQaRb1pNuImJgWRVrdnqByfaOxEbWG06I1csgIv6QK04yYanBZXuxEK7rR4nm7e+0cEIXKPJuKMnX5l9F5SkACEpCABCQgAQlIQAISkIAEthKB+gsyKYQMTcRkYzKmirzSikYMBd6XofZkzx1TxJIWJY+KO6YIJo2Ikdnulllg+ej1jXYjYqrZc8eMtqddMsWtMxVjLeQYpCFmEjFcxCNOxgea0R5COGqWGd1Yh85W2gOeRgISkIAEJCABCUhAAhKQgAQkIIHtTKDeggz+k6npxKFWO7qNbpFAkDga2GCQYBpYaHpOlZ49ZiiiiwxSUUJutCLSicmYCLwuJfEpnTjNiPFoFHEI0WUomrGg3YzgMa0LTbV6h1ML/EZffjtvFi8nAQlIQAISkIAEJCABCUhAAhKQwNYhUGtBBilmfGoyoknqTyOGilulJ3qU3LeYxIxSEouQRqYlml7aUBFPeilMN14R6QkynLtIPKUoTO+E49GMyWn/C16dBQhEmV6Fs6bV+7U4dLbOvfQsEpCABCQgAQlIQAISkIAEJCABCdSEQK0FGQSNdcWh0oqh8ohoIbRQVBfRI7oxFZPRjnY0SznfTnGktErOUi91CM2kvZFCMRsrDEVK0kSvTHCMdq4t0Mv51jYiJqMbQ9SyiYiFvbrDPdGm2YnJRjfa0Y3RnrfGIQEJSEACEpCABCQgAQlIQAISkMA8IlBzQabnUMGfMhzDpZZLc7rmS8kQmi6628skorguqUXd4kopBWS6zei2cLLcuMGlKCOMJ2a0yDKMZin0u65a8DciFpXMqk5EF+WGibZLjZlmY3S6T9ONm4OfkoAEJCABCUhAAhKQgAQkIAEJSKB+BGotyOBB6cSa6Hab0ZlaVtKQKLSL1tLB+ULJmOl7gljSK/c7/RNtBEEls5eu595tpKZv7/MxHq2YipFolf9RNJhOT2PTDaA4ZlEnYhEqTYfW290I6to0eXQjhkan05zqt3mcsQQkIAEJSEACEpCABCQgAQlIQAI3jkCtBRmqxKzprIvJ7uIYn4wY70aMkyo0FNEZ6tVmoUsShhTaW5cxnc6U2UOYVjY2Ntb2OkvRIMOQslTcOWgujYjx6do0Q52IJZ2IHdsRSyttsaM51cthapHQtLHG2zfuxvopCUhAAhKQgAQkIAEJSEACEpCABAaXQK0FmfGIuDwirupEvPgV34qrOzvE6qHRWNVZG8OL2zE5PhYLOotjNBbESGM0prpTMdZdE2sb7RhvDkezSbFdhJTpDkzZianys1u6NW34fToodalK02nEyGQjhrvdaLZo5NSO7tBEdBtrY2Gsi52aY7HT1DVxzEufEgumpmK4sTbazXUluWlBuxGINg4JSEACEpCABCQgAQlIQAISkECdCWQN1t133z2azWa02+1otVql6c7G6rPWec1bMvdaCzKkBf0tIv7ejTjsFefHZZ1dYsWCBbGuuy5i8UTE2EQs7u4cC7uLYqQ7ElONdqxurI61pAsNj0Q0WhET7V5tl+sZbKLrH0PRidFoTDVieLJbBJlGE9fLVEw110YzVsbixqrYdWht7DJ5dbzhpQ+LJVMRI42x6LbWRKszFounFGS2ZAP7WQlIQAISkIAEJCABCUhAAhIYDAIKMpt3H2otyExExMqIuKwb8eyX/yIu7ewRVywcjbHGWMTi8SLILJnYORZ1lsVIp1Xqxaxsroo1w1MRwwt7gszkVDTaG6sUc/1AMc80WxSr6cTwRCeGp3WdTnMiphoT0epeEzu0xmK35prYbeLqOO7Ih8fiqYgFVJhprYpGd6L0WCKlyiEBCUhAAhKQgAQkIAEJSEACEqgzAQWZzbt7tRdkcMkgyDzrZT+Ji6duFlcuXhyrG2ujtWxddBBk1u0Ui6eWxsLuSEw0I1a1romVQxMRI4t6xXQnujG0EYcM1qrrH50YHqVgTTeGJyOG2lFsWJ3GZEzGeDS6q2JZrI7dmqtjj4mr4k1HPjqWTdEC+5poNldFpzkZ0R2m19Lm3TWPloAEJCABCUhAAhKQgAQkIAEJDBgBBZnNuyG1F2RWxVRc1h2K5770B/G39s1jxaIlsaq1JoaXro72+Hgsmtg5Fnd2jAWd0Wg3pmJt66pYPTQZ61oLo9lsxdDY5EZruGwsZQmppjUyEo1OI4YmGzEUrZInRzPuydbaiO7qWDB1VezWXBl7TF4exx3xxFjWWROL4upotlZFt9uOdndprw6NQwISkIAEJCABCUhAAhKQgAQkUGMCCjKbd/NqLciMx1RcHevislgazz/823Fl+1axetHSWNNaG82lK2JibE0smNglFnSWFYdMNyZivHVljDUmYry5MBrNkWhNdq7twLR57GbaZpNyNNoZiqFuK6I5FJ1mJyaaYxHdNbG0sSZ2ba6K3SYvj+OPfELsMLk2FjaujGZzZSlsNKkgs5nUPVwCEpCABCQgAQlIQAISkIAEBpGAgszm3ZVaCzJjMRlXxuq4LHaMF//7t2Pl5G1ifPHSWNtcHc2lV8a6sZXRGN8xFsTSUtS3FWMx2bgi2jER7egJMs1NpAt1NpbO1OBMa6PR7cRoeyRajQURzeGYajRirDEV0VkXy4YmY5fmul4NmSMeHcsm27Gwe000WyujXf5HyhKtrx0SkIAEJCABCUhAAhKQgAQkIIH6ElCQ2bx7V2tBBofMqhiLFbEkjnj5OTHWvnm0Fy6OscbaaC5eGWvGVkWrs0OMxKIYbgxHKyaj2706Op2J6MRwNBsLok3L6+7113DZWGsuive2Y11piz3cHY5GjBSRZzIaMdHtRKc7HkPtsdip2Y7lU2viDS99WiycnIrRxpqIWFtSmzoNWmdbQ2bztq1HS0ACEpCABCQgAQlIQAISkMCgEVCQ2bw7UmtBph2dmIpOtGMo2hG9FKLpBxj4vTHNA8kjn1cRba0GR3luzldtos118b/wGKHmTLcyjwZHKsZs3pb1aAlIQAISkIAEJCABCUhAAhKQQP0J1FqQqT9+VyABCUhAAhKQgAQkIAEJSEACEpDAfCSgIDMf77prloAEJCABCUhAAhKQgAQkIAEJSKCvBBRk+orfi0tAAhKQgAQkIAEJSEACEpCABCQwHwkoyMzHu+6aJSABCUhAAhKQgAQkIAEJSEACEugrAQWZvuL34hKQgAQkIAEJSEACEpCABCQgAQnMRwIKMvPxrrtmCUhAAhKQgAQkIAEJSEACEpCABPpKQEGmr/i9uAQkIAEJSEACEpCABCQgAQlIQALzkYCCzHy8665ZAhKQgAQkIAEJSEACEpCABCQggb4SUJDpK34vLgEJSEACEpCABCQgAQlIQAISkMB8JKAgMx/vumuWgAQkIAEJSEACEpCABCQgAQlIoK8EFGT6it+LS0ACEpCABCQgAQlIQAISkIAEJDAfCSjIzMe77polIAEJSEACEpCABCQgAQlIQAIS6CsBBZm+4vfiEpCABCQgAQlIQAISkIAEJCABCcxHAgoy8/Guu2YJSEACEpCABCQgAQlIQAISkIAE+kpAQaav+L24BCQgAQlIQAISkIAEJCABCUhAAvORgILMfLzrrlkCEpCABCQgAQlIQAISkIAEJCCBvhJQkOkrfi8uAQlIQAISkIAEJCABCUhAAhKQwHwkoCAzH++6a5aABCQgAQlIQAISkIAEJCABCUigrwQUZPqK34tLQAISkIAEJCABCUhAAhKQgAQkMB8JKMjMx7vumiUgAQlIQAISkIAEJCABCUhAAhLoKwEFmb7i9+ISkIAEJCABCUhAAhKQgAQkIAEJzEcCCjLz8a67ZglIQAISkIAEJCABCUhAAhKQgAT6SkBBpq/4vbgEJCABCUhAAhKQgAQkIAEJSEAC85GAgsx8vOuuWQISkIAEJCABCUhAAhKQgAQkIIG+ElCQ6St+Ly4BCUhAAhKQgAQkIAEJSEACEpDAfCSgIDMf77prloAEJCABCUhAAhKQgAQkIAEJSKCvBBRk+orfi0tAAhKQgAQkIAEJSEACEpCABCQwHwkoyMzHu+6aJSABCUhAAhKQgAQkIAEJSEACEugrAQWZvuL34hKQgAQkIAEJSEACEpCABCQgAQnMRwIKMvPxrrtmCUhAAhKQgAQkIAEJSEACEpCABPpKQEGmr/i9uAQkIAEJSEACEpCABCQgAQlIQALzkYCCzHy8665ZAhKQgAQkIAEJSEACEpCABCQggb4SUJDpK34vLgEJSEACEpCABCQgAQlIQAISkMB8JKAgMx/vumuWgAQkIAEJSEACEpCABCQgAQlIoK8EFGT6it+LS0ACEpCABCQgAQlIQAISkIAEJDAfCSjIzMe77polIAEJSEACEpCABCQgAQlIQAIS6CsBBZm+4vfiEpCABCQgAQlIQAISkIAEJCABCcxHAgoy8/Guu2YJSEACEpCABCQgAQlIQAISkIAE+kpAQaav+L24BCQgAQlIQAISkIAEJCABCUhAAvORwJwQZKampmJoaGjm/o2Pj8fo6AXsnAUAACAASURBVGj5vdvtRqPRiImJiRgZGYnJyckYHh6ONWvWxOLFi+fjPXfNEpCABCQgAQlIQAISkIAEtgmBjMXWrl0bixYtKvEXsRox2djYWCxYsCA4hpis0+kEsRyxG+8Tu3E8cRujGuetWrUqli5dWuK6VqtVHhy/bt26cnw1HtwmC9uMk2YMylqazWaZ88KFC9dbE69xHGtnnbl+1rFixYpYvnx5eR1GrC+PYd3JlhPyPrEtbDLW3Rrx8ex4+corr4ydd965rAHmrCfnkfc8151xePUn6+PhWJ/AnBFkWBab95prrokddtihrJINwuZlYzD40jOuuuqq2GmnneLqq6+OHXfc0T0hAQlIQAISkIAEJCABCUhAAluBQAbn/EQsSCGiemrECILzjM8QEvid+G3ZsmXRbrfLg88j4KTwgLiRg/eqv3MOrrlkyZKtsIotO0U1zvzTn/5U1nHTm960iEismfUzd+LX1atXrzfnFFVgAbtf//rX8Q//8A/leD47O95F9GJUhS8EmS2Jj1P8WrlyZZnrLrvsUu4H88/7m4JNzvcPf/hDEdz23HPPEoPz4J6yduJxPqsgc919VXtBJjcAG/niiy+O+93vfjNf5l133bWsGAWPzcSG5uduu+0WF1100Xpf4C37yvlpCUhAAhKQgAQkIAEJSEACEkihJEWWaiD+17/+Nb7+9a+X+IxshYMPPrjEZBm88xwx46c//WlcfvnlRaAhmEcUINhHkEgRBjEDoeKAAw4o56q6M/p5F3C3fOxjH4sTTjgh/vjHP84IJcwJseJxj3tcHHfccWU9uFr4mY4f2LGut7zlLfHRj340EDkQPhBdDjzwwHjzm99c1lwVYFh3MuHzCCdw2pL4mM+ee+658bKXvSzOP//8IK5+wQteEK961avWc/Qwb8aHPvSheOYzn1mec9+YbwpFzI85Icbk8f28P4N27doLMqnU8YXn5t/sZjebYcxmTgscN58vKsewQfmim7I0aNvR+UhAAhKQgAQkIAEJSEACdSdQdYBkWtHvf//7+NWvflUEikw7evaznz0jpFTTmD772c/G3/72t+KuwPFCTFctRZECxG1ve9u4z33uUwSddJT024XBnC699NIiiKQjhvnzIA2J11kLQgcCTQoXGAdwByF8vP/97y9ZH8SuDFxCMEPA+eIXvxj7779/EThId+JcnJsYl9iYwXVvbHzMffi///u/uO997xs4ZfKcMD/++OPjyCOPnEnD4lgGMTjXRMA54ogjrpNCludgzlVXU933+daYf+0FmVRM2YRsfBRD0pAe/OAHl59sUoQZlEW+zCiQ/Hz9619fNo0bYmtsI88hAQlIQAISkIAEJCABCUjg2voimTaDAEHazpe//OUiKBDEE58RpB9++OEztT6J6xBgiNE+9alPxSWXXFJEhlvc4hZFXGDk+5nqhBBwxzvecb36NP2+B4ccckicc845cZvb3CYe+9jHxj777FOEGEQOnDGILAgspDAhUv39738vKUHEpW9605vi1a9+deHD2ni+3377xZlnnhlvfetbC5tb3vKWcd5555XPZGpRtdbMlsbHxM0vfOEL48Mf/nDc+973jo9//ONx4oknxtve9raC9s9//nPc/OY3n8H8/Oc/P9773vfGne50p/jhD384U8t19n2o3t9+36NBuv6cEGRSBb3wwguLIMMX9H/+53/igQ984HqKaxb6TVfN7GJHg3RjnIsEJCABCUhAAhKQgAQkIIE6EsiitLhWTj/99CKkpBhDrIajhcD/0EMPnSncS8CeRX8/8YlPlMK2u+++ezzoQQ8qpScy3YUYLmuZpAOF82caVL95/ed//mdxuvzLv/xLmT8jG8zg+jnooIOCuBWh6n3ve18897nPnZkyogYiDYx+/OMfF1EnRRfcKaQMsdb8XMaziFyZ9lVN3bqx8fFd7nKX4mb6yEc+UlKsqFuDQEQcTToZ87ziiivK84c85CEl8+Tss88upogUzqppShmvz6770+97NQjXr70gwxeZLyibEbUOBZLnqIb3uMc9ZvLV2ATVit0pygzCTXAOEpCABCQgAQlIQAISkIAE5gKB7LyDuIKzA4GA13CJUO/zM5/5TBFUeB8nBoNj0jXDewT3l112Wcl4oM4MrxHME9NVuynla1k4FpdJvzMgqoIIQgziCoIJrxO3fuUrXykiBqINtWIQblgfaVqIH4z//u//juc85zkz4gaCCCxw1nCOvfbaK771rW+VtKZqgeRkvSXxMUIR4hlzYq7E1KRVpajyjW98I25961sX5xKxN3WBcAJRR4b7kIJMchiEezLI36vaCzIJl5w7uidh6UJF/NGPflSeZy5dtSK0zphB3pLOTQISkIAEJCABCUhAAhKoMwHiMcpEnHbaaUWIoCjsQx/60OLioFhtdkQ67LDDyjKzY08WgP3c5z5XylEgWjztaU+7DorsoptpMCnSDMIf3ZkDIgSOnWz7nZ2VWP/vfve7kmYFAwSpk046qYhMuF9IWeLYX/ziF7H33nsXsSXrnnI+jv/ABz5QeMCY8xPbct5sRb014uMs7UEBZmrJZLFhrkMmCnV7SGN6+ctfXlph48RBcMs236y/6orJwsP9ru8ziN+p2gsy1aK+qKiZz/bLX/4y9t1335mOS2zy7Gdf/dIP4k1xThKQgAQkIAEJSEACEpCABOpKIAv54uIgDqOURLpczjjjjCLA8PuznvWsmVSkdFQgMHzta18rwgWukKc//ekl0CfuwyGSDhzYIBRkQdtBCfbzj/8IJMwPQSU7AzNnarJQdwVDQTphcAs94xnPKLVzEFloQFN1AuXnTz311HjRi15UxK4URjhnVYjaGvExghHtthF/cPBQzwdHDOemGDH3LkUlxLNHPOIRZauy9uymlGlruYczbauue3pbzbv2gkzmGbLZybejqjVf3Ic//OHlS0xhIRQ68u8QaF73uteVYzgeK5dDAhKQgAQkIAEJSEACEpCABLYegRRNyGAgeCe1hrQdanpSl2Rjggzx3Re+8IVS7JY47la3ulX85S9/KZND5OAP8NQz4bHHHnvMTHqQ6pNU3SrV7lA8f+Mb31gazCCq/OQnPymCDQV6H/awhwXpQNRE/c1vflOEDQSQdAPhnMn20ghT1Nl51KMeVdZfFWS2ND7mPv2///f/Sqcn5vD2t789EIIoSkwh4p///Oclteqb3/xm3POe9yw/uZ8ISNxfRBnmk8/5nfmmYFMVmrbejqvvmWovyFTRU0OGfLocbFrUxJ122qlsEjYXIgyb6l//9V8Hpld9fbePM5eABCQgAQlIQAISkIAEJLA+AeqQIDhUR4o0mxJk+AxdinCJEMshtFBDBTHgyiuvLDEdAg+OjX/8x38ssR7CzaA4MLK7FMIDa2bgekFY+e1vfxt3uMMdikhFGtcf/vCHIlbAi9cRnh7wgAcEqUIM1l+tm/P5z39+RoR597vfHc973vM2KnTc2PiYbBOKKSOKwZc14ejBDcPPpz71qWVepE3lvWEiKbplIeLq+nl/UO7RIH1f54QggwLH449//GPc7W53K+ILG5uNcte73rWodR/72Mfif//3f8txfGG///3vx93vfvdBuhfORQISkIAEJCABCUhAAhKQQO0JVNN2iL1wS2QcRg2ZjTlkCOop6ov4QhxHgVnEHZwyiDS4boj7EARIm6HoLMcwqgV1+wUxHSpZF4d5ZPoOc/3BD35Q5vue97wnnvzkJ8/Uz8FMACvSuxA+EG2q6+E5Qg1OGvjSBvulL31p+czsGqlbGh/zeboo4eTBEYPp4YgjjiiiGB2YeO+oo44KOkqRdsW8cPk8+9nPLh2YWEsWbiYuZ+7p9Ol30eV+7Yvru27tBZlU31ggah3CC7Vi7nznO8f+++9f1p1qLEWHqGSNtY3iRLRgS/vUoN0Y5yMBCUhAAhKQgAQkIAEJSKBuBNIlwbxnOzxI5aFOysYEGT6Hc4Q4j1gNEQBBhxiPuI4HNWZoIY2w8chHPrI4ZjhmUAbiQ9a2yfovT3jCE+Kss84qU6QuSxbnzboriE4IUAgedDdi7dk9CnGD85DSRL0WPvOOd7yjZH3wXlWQ2dL4OFuJ49rB2ZPuI67x7//+7/Gud72rFPX94he/WNw8tOdm3swf4QnnDjVymDvCTjbZyU5ag3KPBmUetRdkqiC5ydig2CzV4knVnLZsp0ZNGfLgHBKQgAQkIAEJSEACEpCABCSw9QikGyIL7aZDgt835ZDJTkvEdQxEAQYxHmIBg8wHRBvEH0SB3XbbbabLDwJAP0e1fgwpPzhHaAtNEV7WhjGAWjB0kGJt2Q2Yeiw/+9nPiuuHjsHpKkohg584h574xCcWsePTn/50HHTQQUXwuL4uwjcmPq4WIEb84lqILdSKoV03IgvFmkmvIiOFdTzzmc8sLhlq39zylrcsLiC6L6XYxP3Ie9fPezOI1669IMOGyN7rqKbV/EE2E5sgi/ei2LFp2EB85uKLLy5fXocEJCABCUhAAhKQgAQkIAEJbD0CxFuZdkNMhsCAILOpGjJVcYHn2TI5A3peowPQT3/60+Ia2WeffUqZCsSNTBfaequ4cWfKWimIGY9+9KNLkWLWgYCCkJKiEWsh/YcMDkQNhBpqtiB2sJ5qoWLi3pNPPjmOPPLIEvPSGpsCwMTAmQ6WhYC3JD6mtg1CVzWTBDcS5T6Inyn4S9bJ/e9//1KUmDo21GjFmXOTm9ykuJ/OPffcIjzlvcyiw4OQUnbj7ui2+1TtBRluMhuSBzeakYpsVnAm/xCFjg19wAEHlI2T1q5th9YzS0ACEpCABCQgAQlIQAISmF8Eqg6L2StHKDjzzDM3mrKUDpmM5aoiS5aiwB2D4wQxAhGg2nZ5ELr4EJciqjznOc8paUYIJY95zGNKZ6Rs311lw2svfvGL433ve18RMS6//PKS8YFww3qIYxE6XvnKV8Ypp5xSXkckwbkyW5DZmvEx88r23K961auKC4m217h+bn3rW8df//rXIiIhNOGUQVjKtCXSslKIyTnBYVDakw/Kt7L2ggwgs4o3P1Fe2aDVyt6pxNE/nVQlbGT77bdfUVUtKjQoW9F5SEACEpCABCQgAQlIQAJznQABPCILfyBHsGBk4I6YgwBRDdpT4Mn4DlGGuiV0AsJFQs0VOhSlMLGtU2PS9VF1e1RFqHTwUJyXAsTM8RWveEUpwIuAkp9HZOHBeuGBq+ShD31o4fHOd74zDjvssBmnSl4rixfvueeexSVELEtsyzmIgTkPz3mkSyeLC2fKF2xvSHyctYB+97vfxb777lvm+vGPf7y0vOa6nAfRiJoxBx98cFnn7W53u7jooovi2GOPLU6eFNOSzyC1Jh+U71ntBZlUSQHKjaa4UCqkWfwov5SHHnponHbaaWXzUOCXjaIgMyhb0XlIQAISkIAEJCABCUhAAnOdwBlnnFH+eE5MRlceRrXgK0IAXZR23HHHkr5DLJcxGwE9KT5f+tKX4sILLyxiDMIHRX2rws72YEjsmXNLoYG0na9+9atFtCD1B6cLc6X2SrXr0qWXXlqcPQhRuXbOkZ2kKGRMYd+b3/zmM2LV8ccfX4QdBmlflOJA8GCQXkRzG1qB3/ve9y6vMT/ep7swdXaYK24XynlsLD5OhxLMEXZolvP73/++dLOimDLnRPz6p3/6p/je974X733ve4M4m7WwZjph5ZpT1Lm+Gjfb4z4N+jVqL8gAmM2L+vid73ynbH760ZOzhsKIrYoN/9rXvrYUGeKLgLLIF5mNkUWiBv1GOT8JSEACEpCABCQgAQlIQAJ1J/DhD3+4CAME9U9/+tOLmDA7YCfIRzRAkMANwjEIBKTLUMcEsQG3yd577x23v/3ti3CzvQUZhAmyM7LGDY6UCy64oIhEOEeIOxGcqPOCMMFrrJvj+RyiCyOFFQQoarG87GUvK/EtKU4vetGLithEkVwcNnBircS3VUcQRYOpTYPYQhekQw45pDBD/OL8dB+mxTbiCulGG4uPmRvsmcMJJ5wQCEEIS5dddlmJrbkuAxGGltcIYtwvivpm1ycEHMSZ7HxVLepsytL63+A5IciwJDb5m9/85jj66KPLCtnQqHN8UdPehp2LTYRL5uEPf7iVnuv+r7nzl4AEJCABCUhAAhKQgARqRSC7LPFHcv6YngE+IguiC0IHtVbIhMiUHH4SxxHPcTzCBmLNgQceWOI+3Bn5h/ftEfAjjDCyvgvzI+b87ne/W9pwI4bgliGNiHVRX4W5ZztshAriV1KtSD3KwWcOP/zw+OxnP1sMBKyZmiwMPoPgQrcjRCgEIBiybmJehBY+Q2vqt771reUz//Ef/1FiZD7HXOC2qfiYObIWzs31r7nmmpKW9KQnPamIQ6wHsYZ54/yhXms210mBCaEmU6Z4DV6ZnmWGyhwTZNiA3Fw2DDVhUFx5oOJlcV+WTFFfvhzHHHNMsXJlnmKt/vVyshKQgAQkIAEJSEACEpCABGpMgMK1BPU4PXBX4KRgZF0TgnccIb/97W9LIM/rxHr8sZ2B2EFaDqIEA/EAQSCFnW2NJlN6cJEg/qS7hzVR2+Ze97pXmULOByGEmDUHa0GMQbAgo4OaOggf2XmJ8x933HFx6qmnlqK5vM656CSF+4WaqHnuvPYb3vCGOOqoo8rrpBXROhsR6Oc//3lJZcKQQHyMgJRi0qbi46c85Snls7iQSA9jZO2fbLXN3F/3utcVUYb7QC2Zk046qYhljEzJ4ifX3tb1fbb1vd8W558zDpn8MpKChOqGOoitCiWSzctr9IGvtrkelLZo2+LGek4JSEACEpCABCQgAQlIQAKDSIAAnUcKC4gQiBZZ0DdTXbLjEK/j1ECMQMhA0CC+Iw0oR7W70PZYc9aNqTpBsrtvzi/bUbPOPC5dKjlf1kbMyppZE58lTsWNQlMa1o2hINO2EIFwzSDscE4GDhjcNVn0N8UtfiYvxBC6U3H+jcXHnAfXEUWTOXavvfYq7psUjLhe1obhnhF/M08EoLw+c2b+1cLHtrze8K6svSCTra7ZDGyC3CBs8PyCotalUJNfHH5yzPZSUrfHPwpeQwISkIAEJCABCUhAAhKQwCATSIcGcySWI9BPpwnPCfYzRktnBcdmM5dqvRnEBpwpGfdtj+KxKSwwt2rHokzFIS5FIOH37C6UwgxiB3NNp0gKG8mCGJU15XpSqKm2i+Y1zp+D+SDyINgwEHb4HaEnRZw8NkWhTcXHVZGJz2YRYp7nmtLcwLGZmsV9Yz4YIXbffffrbMONtUQf5D27LedWa0GmizrXmYrhZjNaHXxuVPhtx1R0okHbr8nJWDQ8GpMTUzEyPBSr16yNxUsWxUR7Kprk/LWa0SjPHBKoNwG2PoOvQXXk7m5s8F1edP/X+847ewlIQAISkIAEJFAvAtXSEQTzCAeIF1UxJUWH7ExUTZVhtfxO4F8VJrZXS+WqyJLCymwBgzlmHdPqe/nZquiE2JLCTK4h67QgriSXFD6qBXLhlozyHNXORrBOt1G6VphbVZjJVty8zr3IkalZzGl2nZ9q1ysY5D2tCkycJzs9YY4wXWnD39NaCzKUUlobnRiOdiyc6EZMdaMoMyOtWNdoRCdaMRLNGOpENIhYGxHjTXSbbvTe5TFcr3/BnK0EpgkUkaXbLjpku9GK9rQgk6IMUguPFo9uu+z5nmrJ6Ek00eBdRRk3lQQkIAEJSEACEpCABCQgge1NoNaCzER0gvJIwzEVS0ifm2z3BJnRRqxuNKMdQ7EAUabTiAaxaDNirBnRjnYQvvZC0aFoGpBu733n9bYCgSKwdKei22BP8y1oFFGmKrmwx4eiGy3e7Xaj90XgoGZ0G41oTH8LtsJ0PIUEJCABCUhAAhKQgAQkIAEJbAaBuSXITE1GscOMNGJlNEsYOhrNGO02ZwSZ8UYnOtGNZnSKDNOMVpC45JBA3Qg0et6Y6f/29jsy4/qCTM8Z0/PPMNb3zzQCW6IOmbrde+crAQlIQAISkIAEJCABCdSfQK0FGVKW1k07ABZOdGhwPi3IdGN1cQqQstSI0WIhaJYsjU6LELZTJBhCWN0x9d/E83oF3RRYGtFppMx4LZEW7zc6PXfM9ODrUL4MCJUlZckhAQlIQAISkIAEJCABCUhAAtubQK0FGf7mP4kg040YGi9mgV7BjJF2SU0i6BxBdCnFNSge0+i9T0B6bXy6vZl7PQlsPQIzQkvWhEnVZUZ+ufZajVlOsJ4q6ZCABCQgAQlIQAISkIAEJCCBPhCovSCD1tLsRAxhl8Es0IroDEWsa1C4t1sEGQSbXsYGLpnGdQUZM5b6sPW85FYhsJ6w2I2Ycczk2XvOsPIfTDFVvaYR0XTvb5Xb4EkkIAEJSEACEpCABCQgAQlsLoHaCzI4ZAgyqYSBWWCqEYE2MxXUzujGcHRiqDx6ggxpTFTU2HQ74M1F6fES2L4E0B97yXfokJT07dVG6nVT6u339syeZ+/3qs5M17cun6THmElL2/e+eTUJSEACEpCABCQgAQlIQAIQqLUgk8ElAgwjU5h6ryO99LrLIMGkIDPdBHgmZO2FsxnAuikkUB8CPfmFwTP2OSV9EWZ6g1fpNNYr9Httsd/yxS+vIGTSackhAQlIQAISkIAEJCABCUhAAtubQK0FmZKe0e5ETExELFwUaybb0RlqRasZMdXuxmirEd3ORDQ7PbcMBXxbjQUzKUsINyXDo2FBme298bzelhPA8UJpJEar045mdyqiWwomRVCsl9bvbY5pRWuoVbL11q2ZiEULhyMmxyJG8Mf0vhkOCUhAAhKQgAQkIAEJSEACW0qg0WhEt9stD57zyJGvbek15tLn6y3IdKYiVq3oFcJYuizWlQSl3iAuHSEmLU6BXhrHULfV8wNQaoOwlRoaHKxFYC7t6XmzFvZ6qaE0Xdi6qIspyOB/aQyVvd3m0el9TSbWrItFi4YjuiT78eHh3nEOCUhAAhKQgAQkIAEJSEACW5EAAkwJt6dFGQWZ68KttyDTHY+YWh3RnIq1zVasaiyIqVhUKsSMdCNGCUCn05cQZJBjhqNZ9BfC0ayloT9gK37rPNV2I8D+ZR8XQabUg2GPT/UU6RiKyUYrxrsRw7R7nz6uMb4mlo5GdFZdEc3WcMSCnaNTKsk4JCABCUhAAhKQgAQkIAEJbBmBZvPa6DqdMlVRpuqY2bIrzY1P11yQ6cTkNVdFa/kO8bMVqyOW71hCS3S45mREezKisbAXjOIk6AWtPUNMKf7bnc5W0iEzN3bzfFtFt+d+wflSivN2ew9Gr7B1xNqpiOGR3t4fiYgFUxHLhyLWXnVl3GynHe17Pd/2jOuVgAQkIAEJSEACEpDANiQwPj4erVarPKrpS1yyKtZswynU6tS1FmQIOMcj4vyrIl51+pfjgsvHY9XY4ljQ3CF2G9k5RoeG45qJ1THZmoh2TEar0Y3RzlBxD0w0h6Pd7fRqzMw0A67VvXOy85xA6bDUaEWz0Yjh7lQMNSaj1e1Gh25j0YpJCvq2FkS7S+v3yVjQXRvL2qtix6G1sUOMxQufdlDstWwiRrur5zlJly8BCUhAAhKQgAQkIAEJbA0CIyMjsXDhwli0aFEMDfVKI8xOXdoa15kr56i1IEM60uVjEb8bi3jBO74Tf20vjnZ3l2hOLYsdusuiPdGOieGpmGhORrsxUerILOjSmaYVk82RmOx2okXdjUan1PXtEt/6Uw412gftbqv0TxpptGOo0Y5mp1MqJk10WzHeGI72dDrSguZULI61sVOsjKUTV8QuzbF4yyvvH4vWjseizlVz5d8z1yEBCUhAAhKQgAQkIAEJ9JHA2NhYLFmyJHbYYYdAnFGQ2fjNqLUgU1IyIuIvEfG4130t/tJeEu3uHtGaXB67Du8Q7YmINdGOcRwyTbw07RgpqstQjDd6DYLxy5DU1OxOF/n1Z6/YsRxqwKEZ7aluDDUjRhq0dic5rxP0FCuCTLcV0WlFjIzEklYnFk2tiJuMrIlFay+NkVUXx9v+8/GxQ3t1LOiu6OM/2V5aAhKQgAQkIAEJSEACEpgrBCYnJ2Pp0qVFkBke7tWqbLfbJX3JlKXr3uVaCzJILFd2Ii5pRDz5NZ+NK5u7xmTnJtGdWBY7j+x4rSDTGC+CTJOgtduITqNBAlN0uo2S7tEsva8pPuRPOdRpH0R06J6EQ6bFP3IUSOoUoXG8jTwzFDG0sHQbG5ocj+bqS+PWO0zFLq1rorHyL/HWVz42dphcEws6K+fKv/+uQwISkIAEJCABCUhAAhLoI4GpqanikFm2bFmpI0O6Eq8hxvC7Y30CtRZkVkXEnyPiiog47A1fjJVTO8a6qd1iYnxp7LBk19Lqd2yS+jHj0Yl10SClo9mMbrMVE6QutRsx3GiWNCWFiDoJEQpn7FdcTM1ONxps4KF2tJud6DQ6pa5SpzMcwSMWxqKhViyYGo/umktiz2WTscPQNdFZ85d426sfF7usWxOL2woy/h+DBCQgAQlIQAISkIAEJLDlBHDDIMjwoIYMv3c6HQWZ60Fba0GGMPLi6cfhr/5krJpYHu24SXSaO8eiJbvExFTExOSa6HTHohFjvV5LqHKNVkwWQYae6AgyNr7e8q+eZ9jeBOioNNQJvF7RQZBptWOq1Y1xXGDtoeh2hmJqXcTSodHYYbgRI+0VsXxkVcTEJTE19pd4+1HPiZtMrojFbYv6bu975/UkIAEJSEACEpCABCQwFwmkQ8aUpRt2d2styFA/5lJcMmsijjn247FqbGnE0B4x2VhenAFrxsZjZKgb3aD871gpjNJotKLbaJYuNFPdZqm30WkoyNyw7eJRg0QAMWZRm55hnei0JnuCTJOUpVZ02q2I7nA0p0ZiuNsoNWRGumtjUWNFNNt/j0Wja+O4Vz81Fq5ZGQs6awZpWc5FAhKQgAQkIAEJSEACEqgpAdpeZ8qSAyO67gAAIABJREFURX03fRNrLcggsxBK/m0s4uRTz4w//20sVo8viRhaHqOjyyJazZiaWBtUjInGRGmh1CgVN4ai3Rgq3YSmGu2S5mERW4sa162YcavTjNEp2l7TIWwiOq1OdJq9or7tbjMa7eEYbi6O1lSUttfDnbUx1FgZC4fXxYKhNfHcpz0qdl/cjJEuSU4OCUhAAhKQgAQkIAEJSEACW0ZgdHQ0FixYYNvrG4ix1oJMN6ZixbqrYuHCHeKyVROxZOlSkpLKY3K6RC+dz/G/pAeGcjG9vkoR1EDN93jO6/6UQ132Ad/xUv5oerCnc2/ne9RRWtgkrWn6O9CNGG5ErFx9TeyyZHEMRTNaM9+OG/ivhodJQAISkIAEJCABCUhAAhLYAAEcMhTv5UFnJYr68mDwOw/HtQRqLcj0ZBdK+xKILoiJ7mhMdFrRQWWhdfP0OjMY5db3GgP3Br8PxWQ0SxlUhwTqRmA02jG8nihDgl6j7Oze/u50I1p0eu/0xJp2uxMjw+1Ys/aK8o/kwpHlEV1kS4cEJCABCUhAAhKQgAQkIIEtIzC7tXVVkOHMtr5en2+9BZnuVMS6a5DaIkaWBj6AdqNZUpHGx7sxMtqI7uREtJqdaKUSRzHfGOopczOlY6o+gy3bgH5aAtuPQCP4CvTERypUI1BO9b4PeGK6SJHD00pM77jxibEYXYIAw7EMOjEpyGy/e+aVJCABCUhAAhKQgAQkMP8IpDCjIDOnBJkOf/KPGBuPWLAoOuNT0VgwEtToLWkn2AKmKObLorsRpZsSwee0ZybdUuYpmadUlzyl6jzzu1zy8KioNEUf7N69RJVk40/xZWhFDA0VQaY9ORmthRT9nYxGi/eqCX3z7/8YXLEEJCABCUhAAhKQgAQksPUIbCw9Kdtfb72r1f9MNXfITBeMmQ5SS/2M6RiT0r3FNVAsBJ3pPKUMPhFk6LbUu4Hl4+g1pHb4Uw4DtA/Ysde3L2cKHs1UTpqK6E5XkklBpjhgaPXe7OUwlQLAvTpLWUPJLM76/0PuCiQgAQlIQAISkIAEJCCB+hGovyAzXaW31zEpok0wPR2gDk2LMg0EmZKVdK0gU1pdd1tFgHFIYFAJbKrmFTVjSFXq7fGskNTttcxivzcQY6YFmZ5EWR657UemhZlBXb/zkoAEJCABCUhAAhKQgAQkMFcJ1FuQmb4rFC5tN+i51C7/axQhZmpafmmXBCXaXTMoedopgWmz/G+4Q40NPQJzdYPXfl0b25pFhBwLdj6jJ8Gww3vPe/9l9yPCpGesNd2Jid3fqyDTO8IhAQlIQAISkIAEJCABCUhAAtuTQO0FGf7SP52UFO3oRDumpgPSDklJ5dELVHuCDB4CgtNsez0azengdXti91oS2HICuGOmolv2PYJj1qimy1L1+bXtsHuiTLbGRojJikpbPhvPIAEJSEACEpCABCQgAQlIQAKbQ6Degsx0uhKCzEzKUqU2BkFpqxvRJKtjus4MKU08eskdCDbTxVA3h5rHSmAACDSCpLyR0uY661YzrWoaXkl5qtZKqqQrWUNmAG6iU5CABCQgAQlIQAISkIAE5i2BOSHIdKcL8V5bQ+baZI1WZzpAnRZkKK3RbmYdDbwy6a+Zt3vAhdeWAK6YniDT66xUWQhCZOk0dq0gU3SZ2TWTZlq/1xaCE5eABCQgAQlIQAISkIAEJFBLAvUWZLKQKcVMG1PRaVBBhhQlHAM8hnvFTbHP0N6XNtjNbnQbU6XeDMcNxaJeayaHBOpGgP1casjg9xopRarxfJWBK2xGkCkesmuL/vJdyCLXzSz4W7fFO18JSEACEpCABCQgAQlIQAL1JjAHBJnJiO5kT2gpcgyBaC8ZoyRydDJAnRZkShBL1Q2C2FY0O0t6+UvTDhp/Tjsq5NFTNAaZQ2katrbs51Kat0sKE/u9eGN6JazLezyyCxPCDP9oZRem0V5LbIcEJCABCUhAAhKQgAQkIAEJbFcCNRdkYJWtfnlezcfI9jSzg02Oz2NxzlDWdMAD70EXBpxf/4SbRq/DUm9kW/fqvyG536d/XqfN+9BMjZnt+i+PF5OABCQgAQlIQAISkIAEJDDPCcwBQWae30GXLwEJSEACEpCABCQgAQlIQAISkEDtCCjI1O6WOWEJSEACEpCABCQgAQlIQAISkIAE6k5AQabud9D5S0ACEpCABCQgAQlIQAISkIAEJFA7AgoytbtlTlgCEpCABCQgAQlIQAISkIAEJCCBuhNQkKn7HXT+EpCABCQgAQlIQAISkIAEJCABCdSOgIJM7W6ZE5aABCQgAQlIQAISkIAEJCABCUig7gQUZOp+B52/BCQgAQlIQAISkIAEJCABCUhAArUjoCBTu1vmhCUgAQlIQAISkIAEJCABCUhAAhKoOwEFmbrfQecvAQlIQAISkIAEJCABCUhAAhKQQO0IKMjU7pY5YQlIQAISkIAEJCABCUhAAhKQgATqTkBBpu530PlLQAISkIAEJCABCUhAAhKQgAQkUDsCCjK1u2VOWAISkIAEJCABCUhAAhKQgAQkIIG6E1CQqfsddP4SkIAEJCABCUhAAhKQgAQkIAEJ1I6AgkztbpkTloAEJCABCUhAAhKQgAQkIAEJSKDuBBRk6n4Hnb8EJCABCUhAAhKQgAQkIAEJSEACtSOgIFO7W+aEJSABCUhAAhKQgAQkIAEJSEACEqg7AQWZut9B5y8BCUhAAhKQgAQkIAEJSEACEpBA7QgoyNTuljlhCUhAAhKQgAQkIAEJSEACEpCABOpOQEGm7nfQ+UtAAhKQgAQkIAEJSEACEpCABCRQOwIKMrW7ZU5YAhKQgAQkIAEJSEACEpCABCQggboTUJCp+x10/hKQgAQkIAEJSEACEpCABCQgAQnUjoCCTO1umROWgAQkIAEJSEACEpCABCQgAQlIoO4EFGTqfgedvwQkIAEJSEACEpCABCQgAQlIQAK1IzBvBJnJycnodrsxMjJSbhLPeTSbzdrdNCcsAQlIQAISkIAEJCABCUhgrhLodDpB/EasNjQ0VJbZbrfLY3R0tMRxPG+1WjPvNRqNmd/7yWVsbKzMkflk3MlcGayFuTN4nzXyGs/Hx8fL51avXh1Lliwpx61bty4WLVoUnHPBggUxMTExE89e3xo5z/DwcDlnzgGePPL6vM65Fy5cWE6TrJMnv3MOBvNZvHhxOdeG1laNqav3JNeZ88zfjb/Xv3NzXpBZsWJF2dD5RWYTsfl23HHH9b7E/fzSem0JSEACEpCABCQgAQlIQAISiCI6pKCwIR5TU1MljiOwT9Egj+O9jPv6zRJhhLUsXbp0RjRKwQNxZLYwUX1tzZo1RQRh8Dox7U477bTZSyL2xZCQ17r66quLwIPwQ0wMR2LlHKtWrSrzTeEneabQkqIRn83zplCDYMRI8YnnVVEor5Ei0WYvZo5+YM4LMty33EipLPLaypUrY9myZXP0trosCUhAAhKQgAQkIAEJSEAC9SWAKICrAoEFQQHXBo8UKjLO4zWCfMSZFDz6uWpiTuaesSYOE+aGCJIxKO/nuhAwEF2q4lI6VIhjGSkypXtmU+tjDilY8ZzzV7lVnSyck/dzvlddddWM+JMCTVXoWrt2bRFjck7cI9bD+hCS0nVzfcKLgsz6d29eCDIsGTUvLVpsqFTwNrWZfV8CEpCABCQgAQlIQAISkIAEtg+B6h/RU3RBXEiXxzXXXFOC/ixFUZ0V4sCgBPzEnAgriESz54ogkmJTOn4QNHid+bPWqmiTYhTulk2NqtjCsdXfL7300uKQ2WGHHaLqluG4v//977HbbrvNnD4FsRR2cMUw55xDOoB4P8We63MoZbkQTm7K0jwUZKoqX9qs2BR82VPB29TG9n0JSEACEpCABCQgAQlIQAIS2H4EqnVIECUQBRATGPyO2FB1xlRrn2y/Wa5/JdwmzDNFCuJPBoJLdX7VFKV8zk9iVEQPniPOIHJkLdSMZTe2No7ls9X6OhxfdQ9VhSvOCUeumTVtcMFUHTXV2jFZe6bq4sH4gFDGvUHI4Vp5vRRjNpS+1K97NEjXnfMOmbR1sanYDGwsNh0bu7rJBummOBcJSEACEpCABCQgAQlIQALzkUDVZVF1jKQgQ/CPCJMpPunUwIWC6DEIg7myjuof/9P589e//jX23HPPGcEFoSIFmVw7qT84Sfj8DRFhqmvO+jp8jnMnE4SUZPejH/0o9t9//xnRhBo1y5cvL2IKI9OpcM3suuuuJdUKsaUqGBFfVx07559/frnWLrvsMnN/qiKQzpgN78x5IciwEZ797GfHn//856L+8QU5+eST4+53v7upS4PwL5ZzkIAEJCABCUhAAhKQgAQkUKn/iTjxq1/9Kn7xi1/ElVdeWYJ9BACEBQSN/fbbL/baa6/CjD+8c/zsIr/9AFotfMtcKcZ76qmnxtFHH13m9/73vz8e+tCHFnGDB0JS1W2CiJLpTL/+9a/jNa95TXzqU5+Kf/iHfygsNiU6VQWcFFpg8853vjM+9KEPxQ9/+MNyTcwJ97znPcvcbnnLW844XDLFiWsyZ+aw++67x6GHHhqve93rZkQcjA+UAUG8OfHEE+OYY44paVBck/Nn0V+7K218F855QeYDH/hAEWMQZdgsN7vZzeK0006L+9znPgNR9Kkf/0h4TQlIQAISkIAEJCABCUhAAoNK4PLLL48f//jH8Yc//KGIE3T+QVTAqcHz7Jp7l7vcJW5729sWoQNRI1N7+r2uiy++uMSduEie97znxUc/+tHidmHeCCPPfe5zZ+bM3Ge7gohdP//5z8dTn/rUsmZcJ6zviiuuuEFdpBBVuHayQix5+9vfPsMIMQYXDoNjvvzlLxdxhsFncdA87GEPK+IKA3cMKUmvfe1ri0BUrfPzpz/9Ke52t7sFZUJOOOGEeMELXlDWVnXEIDwxdMlcd2fWXpBJBW921yTUuTe+8Y3xtre9rah/bLi3vOUtceSRRxYl0sK+/f5nyutLQAISkIAEJCABCUhAAhK4LgEEgZ/85CclZiOIJ23m5je/eREL/u///q84ZhAJeB/RIh0Zs9No+skWN8sznvGM4mqpjne9611x2GGHlZeqbpaswUKs+uY3vzle+cpXzhT4Zd24URB0buhIFogk//mf/1lY4YRBUNlxxx3jvPPOK64WnnMsYk+2wD7kkEPiM5/5TNzjHveI9773vYHJ4bjjjiuCF2IZAhHnw81z+OGHxymnnFJEme9973sD4VK6oYwG4bjaCzLVYki05cLGhviCAoilinGLW9wizjjjjDjggAPcIIOw65yDBCQgAQlIQAISkIAEJCCBDRAg6MdRguNi5513jvve977FbVLtPPT1r389qFlC7Pf4xz9+puvSoBSOJS3phS98YRFcmCOOF2JV0o3e8Y53lAwOHC+ILKw3a7TgNkGswbHCIMODdtSYDWCAuIOAsrFBfJzFjjnuNre5Tfz+978vYszXvva1uNWtblU+jqj16U9/uqQiMUhnQoiBM+lgF1xwQZx55plx0EEHlQ5Md7jDHcp6fvnLX5ZzMO/f/OY3ce9737vUnrnooovK/bJO6+Z9rWsvyFSXm9apo446Kt7whjeUt/gCf+xjHyuqKtYpFD2+FGyU2S3VNg+dR0tAAhKQgAQkIAEJSEACEpDA1ibwX//1XyXgR4x43OMeV35W2zf//Oc/j3PPPbdkPlCPBdGh2hp7a89nc873wQ9+MF760pcWEYWBe4R0IBwkCCwYB17ykpcUVwpxaTVdCaEDUQanyr777lsEkX/5l3+Jb3zjG8WNkqk/m5oP5yZF6rOf/Ww85jGPKbHvy172suKOYaQzB1EIgQdDw4EHHliOZz7U6EEkQgC6053uVD7D9Zk/zhnSmRBh9t577yA9i/Mi7PA5x+YRmBOCTLbe4kvLpiGXEAGGTcOXlUJKs3u/p8WqWvl589B5tAQkIAEJSEACEpCABCQgAQlsTQKIDjhkEAtwXCC44CzJmieIC6Qtffe73y0pPA960IPi1re+dRFwGP2O704//fQiopDWg5MHkYW5sg4GKUCIF2kOYL0UyEV0wsWCgeDpT396kNqES+jggw8uqUB0Qfrtb39bYtuNDYSSjH1f9KIXlfMwcLCQ5oUIlM4djn3Oc54TH//4x4sQg7hy05vedKZF9yc/+ckiiCHwcC+YM6LNIx/5yDj22GPj9a9/fRF+cOAg7FTbaW/NPTGXz1V7QYYNzAbJfLcHPvCBRUFkYGPjy3nZZZcVO1hW5uYzm6pOPZdvumuTgAQkIAEJSEACEpCABCQwqAS+/e1vl8KyCAg0Y6HDEH9sZyDMkHqDOLHbbrvFk570pJlCtzg4+j3e9773lQwNflI6A+cO63nwgx9cBA26GlH4loHgkgILjhScPm9961uLCEN2BzHs/e53v/J5BB5ShzY1smMTIs/zn//8QFSBCzHz7EEa1VlnnRX/+q//WkQazAx3vOMdS3oSfHnvUY96VKkvc7vb3a6kXf3xj38sTh3cMQxcPI997GOLg4nXq62+NzVX34+ovSCTN5HN/YlPfKLk6qH0UUAJxfQ73/lOaXfNYCM+4AEPKPlxKJBs8kH40roRJSABCUhAAhKQgAQkIAEJSKBHAJfIV7/61bj00kuLM4Tgn3QYYjdEA0QBnB68zh/kq+lM/WbIXLJtNQIKcSeto+9+97uXtVBDBsEFgwBiDUJTNqhBFOG1bN9N2hPOGowGCFEIHilMbWyduF041/3vf//yWYQeMkmYF7Fyph9xLdxIT3va0wrbL37xi+UzNMLBWYPr5eSTTy6uHtw+iDW0zYb597///VILh/c4p4aHG7fzai/IsDGxrbHxn/KUp8SXvvSlsqFnD9RFjkExRGk955xzSi4frzskIAEJSEACEpCABCQgAQlIoP8E+EM7wT1ixre+9a3iyshCtQgKpCQhxuDioOV1Zkow8yxl0e9VMGdiVOaN0IF4QZoPTpP3vOc9JWUJUaTaFYo4FYGE9WdhXF6jaDFpQje5yU3ikksu2eTSuDZMOD8CEE4Z6tdgVMg6O1UB6+yzzy5pSaQ5UbuHNt1/+ctfijBDPRsG94N1UB+H8YQnPKH8JMWJ2Jr5MlcEJFxLjhtOoPaCDEtNUQZxJVVFNiFqInYw8vboYU8BJZRWjiGVCZXQKtA3fLN4pAQkIAEJSEACEpCABCQggW1NAFGBmO0jH/lIEV9wjCC2IMYgDPA+ro9HPOIR5Y/ujHSlbOu5ber8WUclU4eYK4IMKUuk8xCTkiLEqAojVXGm2nzmn//5n4swRdy6YsWKG5zhwXURZBh0SqIYL4JMNX7mOjiOcLzwnMY4tNvOrkm0uyZ1DKfMv/3bv5UaN5mq9La3va0IM6REkUKGOEaXpv33339TiHy/QmBOCDJ8OVFQsVChADLI2aMnPZu+urlR/3DHsBlPPPHEePGLX+yGkIAEJCABCUhAAhKQgAQkIIEBIfC///u/paUyAwcGnX4QAoj7qG3yq1/9Kq655ppSV4UuQqQFMVIEGYRlVAvc0hEKxwmulXe/+93FhVJ9HycN8Wm+lgWKOZ6SG3weQYY1V1OWEE4QqPgs78EqB6zgRsHdf/qnfwqYMvLcmWZEhgldkxC7mBvpSxgdsvtTNsNBICN2pvwHYtjPfvazuMc97lEEHQQzzsuxtPwmlYm22hQCro5qR6lBuEeDMIfaCzKpHvLFvP3tb1+sVhQVYiNkKhObiw2xdOnSYruiCxMb9Pjjj4+Xv/zlg3AfnIMEJCABCUhAAhKQgAQkIIF5T4DMhvPOO6/EbwguT3ziE4vokN2DEC+oIUMjFwQYsiEQO7KGSbpA+g1yWwky2fqaGLd6DVjwWpoROI6CyMTJCCMXXHBBEW5gSWoRrhcGNWDoxsRn6bb06Ec/urxOGRDiZwQghBQyTYizEWYQY7hHtNLGiUObb5w0vIaYg5hGt6acH/eO+Vgu5Lq7svaCDDeWB3lupCExjj766NILPb+M1Q3HBs00pXvd616lBZlDAhKQgAQkIAEJSEACEpCABPpPgLISBPYIAQceeOBMjIfgQIDPH+CJ/0hnIrYj2H/JS15SXhsUMQaK20qQgUuKMpgMiG03VDsHEYUSHrTMZpDuBDuY8RMBhmPOOOOM4mhhILTgqsmB+YG0Kq6x++67l6wUSoLQKYp7Q6HfY445Jo466qhSgBkRhvP+4Ac/iLve9a7FtUMpkX63Iu//rr7+GdRekGFpbJTsjY5divy8z3/+8zMbM61r/OQ4ct/44pK+hOXKIQEJSEACEpCABCQgAQlIQAL9J0AKDX9sp04oHXSJ4bIxCyIHDg2cFggyvI6Tg/oms0WQfq9kWwkynLcqPGVKUdbSgQllO/j5qle9qtSsIUZGbKF1dYojOFvgeNhhh8Vpp51WcKUrhjIgWSyZ81Bb5thjjy3i2E9+8pMi0Oy3334lHYqsE1KwcChRePhvf/tbSX2i5Taj2nWKe2c3pvV3Zu0FmVRC+cKSy8aGQWxhM1W/BNlKDIXwvve9b9kYRxxxRJxwwgn9/q56fQlIQAISkIAEJCABCUhAAhKIiK985SslqMfRQSoSgX8G9ikmEAPi7EBUwDHynOc8Z6aV86BA3FaCTApU6YyBBc+z0Q3rz45NOFge8pCHFDbZ3Yn3q52KqTvDXCn/gbOFYxF8MvUJIed+97tfiZ9POeWUeNaznlXcMHS54h5R1JdOUMxj3333jQsvvDBOOumkItJk++5MNxukGj+Dsk9qL8hkZWrUtte//vXxxje+sbB9y1veUqxruQnYVH/9619Lflu6Z6g0/ahHPWpQ7oXzkIAEJCABCUhAAhKQgAQkMK8J/PnPfy4dgUiRwalBu+hdd921OGNItUGEIa6j0C2x4M1udrPSJQhXSMZ+gwBwWwky1aK+uU7aadPJCWGGrkw5KN1B16OLLrqopBidfPLJsddee5XjcNa8853vnHEXfepTnyoFkmEKR97nOVklX/jCF8rnqSOT4sqDHvSg0l3p9NNPj2c84xmlLg0GCYwQ1Peh4C/HZrmQ/Nwg3JtBmkPtBZlU+PgCYm1DveNLnKLMwQcfXHqhs0n/4z/+o3y5Ue/YmFSa5kvtkIAEJCABCUhAAhKQgAQkIIH+E0BwOfPMM0uclp2UCPT33HPPEuD/8pe/LMH/ZZddVmqW4KDZZ599ysQ3JFb0a0XbSpBB8Mj236QcUT8G1wqmA1wtOIce/vCHl4K8DNwqmBYuv/zyUtqD9C5Sj84+++ySioToQoFfYuhMJ6KgMq9R5JfOxXDlviDUcF9YG3H2pz/96VI4mIY6pDJRi4ZyIhT1JT2KkWlmxOC0MHesT6D2gszsFmEodGxIlLhsgc1GZWOwwVLpo9sSX+pWs+We6CeBRj8v7rUlIAEJSEACEpCABCQggUEiQACPEEOQzx/WESDIduAP8AgyiBGZtkOKDIJMtleuiiD9XtO2EmQQUOiUlIN4GAfRVVddVV4nS4S6LukWIg4+9NBD46Mf/ehMy+v8LEILtWKo23PPe96zCC+ZgXLJJZcUoQv+1KEh0ySLCfOTePq2t71tOWe2ySbWJlWJ9Kh0xGRXZK45uzV3v+/RIFy/9oIMEPlCsnlyY+J8OfHEEwPbVQ6+xAgy2Kle+9rXloJDE2PjMTI6PAj3YR7PoRmhKDOP779Ll4AEJCABCUhAAhKQwPoEEAVwwPzud78rgT81T9KdwR/d99hjj1LzZO+99y5CDWOQuizlXLI4Lu4V2nfjZkEYId0HESXFD+aPgJHxLCIHA/EpU4NYL+4g4loeWSCXa+F0edOb3lRep2YqDhiElqooQntrjiFzhPiZQYtrCv+SXsTgnMyB6z7pSU+Ks846q9SFoesVnBFXiLuJqznHOeecUwQg7hX355BDDokPfvCD5Zh0Kw2Sa2kQv2dzQpDJL2BuXH7yYHPSbz172JNfSC97RlHqRhfw1R3E+zKP5qQgM49utkuVgAQkIAEJSEACEpDARglUhRUEC8QYhIJ0xRDTpSiRJ5r9B/p+I8421NV21KQMIcKQbkU6EPEqKUa4SxBAZgtKKdakwwTRA8dQOmQQWxhZgoOUIkSYqoOmekxej+MQVHggsiCYwJfBa3m9bJfNnEkZY655PM85lmsxb56zVlKSeC0FGcWYTe/E2gsynal2NFvXph1NTkyUTZF5ddFoxAQFoEZHZ2iMT/dTX7R4cURDQWbT22RbHtHclif33BKQgAQkIAEJSEACEpBAjQggDhDL8Zgd0KdIkX+I5/38Q3x2YBqEpWaHIuaCSwYBibkinuQ8q24UjktBhjWS+sNxnIdSHPkZXq+mKyFEpQsHhwpiSxbRnd0aOz/HdRFPOD6PrTLbUNpXVbDh2BRtcj6cL9OdUrThuNn3b5BSygZhnxRG3dzNgzKjzZxHt92ZyWVrVXLpymm63Z5Na1qMQYgpyt8CnDG996PZDQxhZM34c/ty6N0EBZnN3PIeLgEJSEACEpCABCQggTlNAHECsaH6h/YUXxAsGIgUVdEh3Rr97rRE/MlcMpWqeqOyBksKGjl/hI1sN83P2W4ZBI+qmFN13lTTnrhWijlVoYpz8jrizfLly9dLleLzPDg/xzCq4k2KKrw/27WDAETx4KoAVRXLZm9SBZnrfm1rL8gUFQUxpdMp4guPVB+LfavRK1AyNTkZQ8O9ejHtqamy2SamJmPJ0sUlaQlZwJ/blwP3oqEgM6f/z9TFSUACEpCABCQgAQlIYHMIXF/QnmUpZjs/OHe+xjGD4pRBpEihI+PTqnCRTHCfMP8UktLlUk39qbpqshNS1S2DQJMiUHX9xMYcV+1uhNDFsaRKMWa7X3iNeTKf2eLWbPEnf+eciDj83FgXYwWZOSjIrFuztqcWznbHzFprNW1pRpxp4IrpWEVmc/6F3IrHIoIpyGxFoJ5KAhKQgAT41lE2AAAgAElEQVQkIAEJSEACNScw2y1CEJ/iBGJD/gEeF0kKMP12xVSRp3sl3TBVF0ymLqULhrUw92pKUqZqpUuGmjMIKinEUFMnU42qokxySadNVbhCdMnaMsTOKdTMFl3y3FybdXCdFStWxLJly2bqwqQrJsWVvC6CzKZqxijIzEFBJh0yiCzcYDYeP9mcqf4t33HHXnoSbpnpYr/UnVmzdk2UOjKOvhGwwVLf0HthCUhAAhKQgAQkIAEJDDwBxAEemUazsW5KxH/9FmeYXxa1RQTJ+DTFo6z5kilZVcdLNV0J4YP0IgbnSWEKQSVTkNLJMjs9itc5HiEnRZIUQ6ptqDO9KMUjxKDs3pQbo/p7VQBKJ0+1o1I1lWr2xtpYKtPAb8JtOMHapyy1J6d6RZKaG69FsnbNml5V6GazpCzhqOl0O+vlHW5Dzp5aAhKQgAQkIAEJSEACEpCABDZBgKA/hYwUV1KUSXGh6ihJsabqCOk35GpqUooYKXpUxaUUkKqpRSmcZK0c1pXuljy+KpKkWINgNVtMgUOmeuVzrg/XLB6cglC2yM7aM+lK4lhe49rpUCKuznQlfvIeKVAbE8sUZDa8K2svyGzxl226Bs0Wn8cT3DgCWmRuHDc/JQEJSEACEpCABCQgAQlIQAK1JlB7QabkDjZoF0U1p0bvZ6Mx0zWJFKV8f/ZP7lw53tE/AqSRKcr0j79XloAEJCABCUhAAhKQgAQkIIG+EKi9IIOecmO7I80IMooyfdl8M0KMgkx/+HtVCUhAAhKQgAQkIAEJSEACEugbgVoLMinGFFMM+XGb+RPqLf6jINO3Dag7pn/ovbIEJCABCUhAAhKQgAQkIAEJ9I9A7QWZqdK4OoKSvpv7E+y95CZHPwg0uyXLzCEBCUhAAhKQgAQkIAEJSEACEph3BGovyLSnhZgtuXOb66zx+BvnSJrNDRENh5KazJbsXj8rAQlIQAISkIAEJCABCUhAAnUkUHtBZnJWxlF3Ov8of27KAdOOxmanOinIbD1BZiTTxur47XHOEpCABCQgAQlIQAISkIAEJCCBG0mg1oIM7phV7bUx0VgYY91GTEVEuxvRaUa0eUTEEAF/N2KIXxoRU7y+ocY+qiybrbLQtWpTgzQyBm4YBveC+0B3qwWdiN1aEaObOonvS0ACEpCABCQgAQlIQAISkIAE5hiBWgsyE9GJNTEZl7RH41n//rm4prNnjC5cHmuG1sX40pWxct3qGJ3cMRa3F8ey9mhEYzKuHlkR483JaLZHYziGY6SNPtCN6+2NfX09s329IOuk1NLoRLN7bXXkTgOqzWi0mkFr8mY0Yig6MdQei2j/f/buBFzXsW7/+PlMa9jzZEumzHP0NpAGUQgNyNCkzMWbeJFKgyGvkmjCW6hIpn8ikSgaVCiJRCFkyLBtex7W8Ez/47ye9VvuvWx7rz1Y63n2+t7HsVrTM9z3576Wjuvcv+t39aizUNdqhVn61jG7aVx1+ir2Z8XlIIAAAggggAACCCCAAAIjTyCXa/yr/eqrr658Pq9qtapCoaB6va743chTeekrbvFARpqnqp5QQR8+4e96vrKBcu2jNL9UVtfE51XrXiBVpmpMeZwm9Uq1nPR8xyx157uVr41Wqd6mfLksN5flWHYBe9ZVVD2FMY1amLxqqbly4+f+QUn1ek2FXE5tuYoKlS4Vql0pkFkr/4y+e9S2mlR5etnfnGcggAACCCCAAAIIIIAAAgg0lQCBzLLdjpYPZGarpv8or4+ccL9mlNdTpdipebn56pk0Ryp3SdWpGlMZp8m9jSVNMztmqCvvKo1RKqpN1Zq70HAsj0BjyZIXhdWUS4GMPzeKjRzIpG69uaLk3+VyKqmiQr1bxUqXRuXrWqvwjH5w1PaaQiCzPPw8BwEEEEAAAQQQQAABBBBoKgECmWW7HS0dyPRImiXpWUkHf+afmt67lnrUprmap/Kk+apVe1WsTdHYyliN6y2pnitrZtsMLcz1Kl/tVC5XVNnNTXLR6WTZ8Hh0XqpHd5iK8qo3ApmUxORVy/n3oVRXIV9VsdqjYq1bnfm61sk7kHkzgQwDCQEEEEAAAQQQQAABBBBYBQQIZJbtJrZ8IDNb0nOSDvvcP/Rcz5rqzRU1uzZfmrRAPZUedVYna3R1jMZU21Srd2tuaY661CPVO6VcQdVCLjUA5lg+gVytmJZ8uf4o544ybqqcKmcagUylprResJiXirmaSlWHYV3qLEpr56fpu594s6aUWbK0fPo8CwEEEEAAAQQQQAABBBBoHgECmWW7Fy0dyHRLmtEXyHzs03/T871T1VMoaX59oTShOwUy7ZWxGlUdo1HVNtXVo/mFuerO9Up1N/ktpR2X3AOFY3kE8srVC6mZr8MYL1tyDxkfNfeQ8XeFfApkCl7clKupUO1RoeamvlW9sjBd5x+1kyZWCWSWR5/nIIAAAggggAACCCCAAALNJEAgs2x3o6UDmYV9Ycw0SUd++i+aU56scrFDC3ILlR9bUU+5W8Vyhzrro9RRb1ddZS3Mz1NvrqJ6vV35fFH5amOBDcdyCtQdtXg765pyqvY3963lHMjkVMu/0FHbuyzlq93KV3s0uiCtXpimc4/ZWeOrzyznm/M0BBBAAAEEEEAAAQQQQACBZhEgkFm2O9HSgUyvpPl9fWSO+swNmleZoGpnh7rUq8Loiso9XSqUO9SudrXl2qRcVT1aqLIqquXblK+X1FarqUCBzLKNmv5Hux6mEWcV6q6HqaQeMu7Jk6pjcnlV5UAmp1wutflVrtKlXK1HHYW6Jpfm6ZT/3kOjajOX8/15GgIIIIAAAggggAACCCCAQLMIEMgs251o6UBGqRfM3LT8qFwbp968tDAvVfsMUr9ehwWpo0njcPbi3/uzf9fhpTRse71so6bv0d5NyZbms68/Cn2Waevrvt/Hi9u7VFfqM+N7kmpr0k5My/X2PAkBBBBAAAEEEEAAAQQQQACBlhVo8UBmgVSd3khXapOl/BjVijlVcp7sx64/2Z2AfJ8qKQCoeDtm5VRs7NbMsTwCA8OUFMa4i6+3uc43PiJ08Wf/Pj2mLNUqfSlOqbE1NgcCCCCAAAIIIIAAAggggAACI0igxQMZV8jMlmo1qTZWynWqXPQyGamkigopHGiUXzR2/pHyfaUx5Vz6rdqUo0BjOQe8lyV52VhUyFjU+m7wm5Yspa4y7iXTeEyjWqmmgsppV6ZGIlNyjdJyngFPQwABBBBAAAEEEEAAAQQQQKA1BVo8kPGkvqtRlVEpSfmiut1EVlJ7NJjtSwvKfd1OirXG4ppyPrWg7YsLGmFBhAZ8HpyH/cp9+yo1liA5BIsFYY5m8vL+Sv4cR6NyyZ1l/DmvHIFMa/6Xg7NGAAEEEEAAAQQQQAABBBBYIYGWDmTqqRLDFRl15aqNZTLdeX/X6A2Tq/kr/7ymnpyrN6RSrSjV8qp4aVOKBBpNT/w7V8zwefAODlps6COqYxp1Rw3JbCATIZfrZl4IZBz8UCGzQn/BPBkBBBBAAAEEEEAAAQQQQKAlBVo8kEndSBoNYqvl1C22K+cFM3l11nLKp5CmJhUq6s55AU1e7ZVG75hKsZgWzTQChMFVhFA5s6hTI3BpBGCNTa4rKtbrDfO6d1lq3It4XCO4aTzOdTONVWRtmZbLLfk3xEkjgAACCCCAAAIIIIAAAgggsMwCLR3IeHGMAxlP7NtTrlLVgnyjd8noavSLqTqtUVcKZKQOL22q51UuecmS1Ob8wCFBvdFuhs/L4pCT8xcf3jkpLfpys95+RDf2LaQbFBtZpW2x/V1q/OuwLLsH1jKPX56AAAIIIIAAAggggAACCCCAQEsKrGKBTF1dsWSpP5DxHsuukHFlRk7t1WJKHFwo0x/IZLvOUgaz7OVCfRlL+guoV19oxpOWMznlymxtHclMVNI4kGHb65b8jwcnjQACCCCAAAIIIIAAAgggsPwCLR3I9HWISVdf6AtSHLKk77MhQa6WwpcUD9QbPU/6Nl96IQsgiFn2ICYbpETQsjxjkUBmedR4DgIIIIAAAggggAACCCCAQAsLtHQg08LunDoCCCCAAAIIIIAAAggggAACCIxgAQKZEXzzuXQEEEAAAQQQQAABBBBAAAEEEBgeAQKZ4XHnXRFAAAEEEEAAAQQQQAABBBBAYAQLEMiM4JvPpSOAAAIIIIAAAggggAACCCCAwPAIEMgMjzvvigACCCCAAAIIIIAAAggggAACI1iAQGYE33wuHQEEEEAAAQQQQAABBBBAAAEEhkeAQGZ43HlXBBBAAAEEEEAAAQQQQAABBBAYwQIEMiP45nPpCCCAAAIIIIAAAggggAACCCAwPAIEMsPjzrsigAACCCCAAAIIIIAAAggggMAIFiCQGcE3n0tHAAEEEEAAAQQQQAABBBBAAIHhESCQGR533hUBBBBAAAEEEEAAAQQQQAABBEawAIHMCL75XDoCCCCAAAIIIIAAAggggAACCAyPAIHM8LjzrggggAACCCCAAAIIIIAAAgggMIIFCGRG8M3n0hFAAAEEEEAAAQQQQAABBBBAYHgECGSGx513RQABBBBAAAEEEEAAAQQQQACBESxAIDOCbz6XjgACCCCAAAIIIIAAAggggAACwyNAIDM87rwrAggggAACCCCAAAIIIIAAAgiMYAECmRF887l0BBBAAAEEEEAAAQQQQAABBBAYHgECmeFx510RQAABBBBAAAEEEEAAAQQQQGAECxDIjOCbz6UjgAACCCCAAAIIIIAAAggggMDwCBDIDI8774oAAggggAACCCCAAAIIIIAAAiNYgEBmBN98Lh0BBBBAAAEEEEAAAQQQQAABBIZHgEBmeNx5VwQQQAABBBBAAAEEEEAAAQQQGMECBDIj+OZz6QgggAACCCCAAAIIIIAAAgggMDwCBDLD4867IoAAAggggAACCCCAAAIIIIDACBYgkBnBN59LRwABBBBAAAEEEEAAAQQQQACB4REgkBked94VAQQQQAABBBBAAAEEEEAAAQRGsACBzAi++Vw6AggggAACCCCAAAIIIIAAAggMjwCBzPC4864IIIAAAggggAACCCCAAAIIIDCCBQhkRvDN59IRQAABBBBAAAEEEEAAAQQQQGB4BAhkhsedd0UAAQQQQAABBBBAAAEEEEAAgREs0PKBTLVaVT6fV1dXl0aNGqWFCxemz7VaTZVKRW1tbYvcXj/eP29vb1dvb++Lfj+CxwKXjgACCCCAAAIIIIAAAgiskEBPT0+aa8W8rFwuq1gsKpfLqbu7Wx0dHfJjSqVS/5zNj/fv6/V6+uz5mg8/L15v/vz5GjNmTP+5xWt5flcoFOT38eHXHc7D1+C5qA+fV5yfv4+fe/7q8/VjfY3+ft68eRo7dmz/qYeffxDXOvC6PJ8N2/Dze6yM+fGCBQs0evTo/recMWOGJk+enL733Luzs7P/Hsc9ivvnx/jr7Gefnz84FhVo+UDGlxMDwAPVN9mD0AN83Lhxmj17tiZMmJAGjX8/ceLEJBDPYUAggAACCCCAAAIIIIAAAgisHIGYZ/mz52WeuC8uSPC8LcITz938vUMIhxh+jkMFH/EP8H49/2N7hBPZ3zuYWNz7rJwrWv5XyYYYEcwsLliyg68vCgtsMWfOHP3nP//RFltskWwicPLZ+DViXuvXjTmww5mVMT+OcGju3LmpiGHKlCn9wVLc3whsfF4+/0cffTTdm7XWWivdJ3/EeTmc8X0lkHnxWGr5QMYDxKHL+PHjtdNOO+mZZ55Jg9kBjAeGQxn/Yftr/0Gsvvrqevzxx1P6eP7552ufffZZ/r8wnokAAggggAACCCCAAAIIINAvEBUaEbJkJ+IOGH7961+nuZqrL/baa68UvMTk3V9HcOFJ/L/+9S/985//1FNPPZUqLvy8TTbZRK985Su18cYb91eUxNwvAonhvB0RuDjUcMDi6z/ttNN04YUXppDlggsu0I477ph+5xApVm14rnrbbbfp9NNP1x133JGqgfxafv6rXvUqffzjH9cnPvGJVGEU899s1ZGrinz9K2N+7Pe99dZb9alPfUr/+Mc/tNpqq+mII47QiSeemKqf/F5+b5+bj0suuUQf+chH0tfTp09P1+YPH75vERrF44fz/jTbe7d8IBNlUf7s8MWDx4PDf9QOZuLw75zwRUmYB9EPfvCD/oHTbDeG80EAAQQQQAABBBBAAAEEWlHAoYDDFc+9Ikh55JFHdN9996VKD//ek/ODDjqof5lSdhmTn3fvvfemf0j3h19r0qRJ6XkOZ1wdssEGG2j77bfvX1bjf4R3wNEMVRgxR3Uo85nPfEbnnXdemp86TPHXH/rQh/pvq6/JIdbll1+ugw8+OF3brFmz0u9jOZLNHIrY7M9//nOqQokWHQ47IvyIACSWLy3P/Hj//fdPQdhb3vKWtIzKr+/D9+CMM87Qsccem772ecd8e80110zn5gDnmGOOSdeaDcfiNXxeUdnUiuP65Tjnlg9kAsWD/uSTT+5P5ZzcRRrrgeQKGlfJOJn0gHj++efToH//+9//crjymggggAACCCCAAAIIIIDAiBOI/iLRB8b/YP7YY4/pl7/8Zapo8STek3XPyY4++uj+CpHoveI5nP8h/dprr01LYDzx32ijjVIg49ecOXNmCgw833vNa16jbbfdNhlHZc5wg/scXQljh+222y6t4HBA4Z/742tf+1oKNSK0iQDppz/9qfbee+/0829+85spXNpss83SUqCvfOUr6Zp9jXvuuaeuvPLK/sDDr+mfD+ydurzz4z322ENHHnmkfvSjH6XAy+/1jW98Q2eddVaifeKJJ7T22mv3Mx9++OGp6merrbbSnXfeme7L4o7s/R3ue9RM79/ygUysJYw1h04HXcLlARyDIZI7/1G43Mt/IBtuuKEeeOCB/jKrZropnAsCCCCAAAIIIIAAAggg0KoC0cfTVSs//OEPU2AQYYz/kdzhgXuQHHrooSmkiEoaBzCex91zzz1paZN7l3hp0mtf+9r+fjNe2vOLX/wihTZe1vOBD3wgvX4spWmGZUtXXXWVPvzhD6fqHQdIvnYXCfhweOHrzh42cCXQddddlypMYtlTNPb1tW699dZ69tlnU0jl7/2asbwrDP3ZP4slYPH8ZZ0fb7PNNqma6dJLL00hkefProLxa999990pfHGBg7/eZZdd0nVec8012nnnnfvDsewypQidmiU0a6a/q5YPZAZ2ch5YopbtDu0SK5eMefCeffbZ+uhHPzrsXbibaTBwLggggAACCCCAAAIIIIDAighECODg4Mc//nGq+PDPvNHKW9/6Vv3sZz9L/yju37sSw0fsNuRJvD+uv/761NDWu/q8853v7N/dxxN6P/aPf/xj+sd1z/122GEHrb/++inUeandiFbkepb1uQ4m9t133/6lPm6T4YqSd7/73alqxis2DjnkkP5mxX59ByleyuPrcdhiq+gtEyGGwxGHPD5s46VNdsxWpPh1sj17snPluI6lzY9dzOD5sl/nV7/6VapActFDzLN/85vfJO911lknVfD4XFy14z4ysYtU3KdYosQypZceRS0fyPjSotOz19b5ZnsAZLc78x+mB5SbP/k/Bk4MXTrmNXwcCCCAAAIIIIAAAggggAACK0/A1SCuXnEY4VDA/U923XXXNA+77LLLUh8Zz+E+9rGPpTeNkMCPdSBxxRVXpLmaq2X222+//uVIUQniuZyXNLkyw/M+t6GIbZaHu4eMK4L8D/9eYuVlWptuuqn++te/puoRX7MrZCKQyS41ys5pYy4bAZOv7dxzz01LvPwcv56rVGJbcD/eNrFsaUXnx547e17tKiX3kvF7+r38+jfeeKPe9KY3pWVMJ5xwQgrLHn744RQixXw8wiXf2whnsj9beSOt9V+p5QOZbDdp347s2jmnih4U/kP93ve+l0rDPJCiGdHiEsPWv6VcAQIIIIAAAggggAACCCAwfALRyPd3v/tdmn95N1xP8qN5rQMYf3/ggQf2t5CIudmTTz6ZJv2ewHtHpTe/+c39/wAfy2D82O9///vpAl0h4h1+mmU5zEUXXZSWafn83C7Dx8033yz3ZvH81Dv9HnbYYf09ZCK08PWGQbbSx9fsOe973vOeFPA4fPGSppjn+vmuvLGDX2NlzI+33HJL3X///fK1OFx6+umnU0WMz8W7Lvne+TE+B1cz+dp8ZHdfimVrMQqj4mf4RmVzvnPLBzJm9c31wIz92Z0IOoTxgPag9IB1IyivuXvFK16REkV/Hu70tDmHBGeFAAIIIIAAAggggAACCCy/QCxbcv8UT969wUpUbXjpzZICmYceekheFuPnuW/K61//+jTx93wvW23h6puoCnGw0yz/2O5zdX+VNdZYo/+8vcTKwZKLB84555wlBjK+JgcsETD97W9/03e/+93Uz8VVQ27B4d2MvIzI1+z38+tmQ5wVmR/7Ph1//PEpUPJ82a0+vDOUmwp7xYnPx31lfvvb36amxf7s++ngLfr4OLiJr309sTIlwqLlH1mr3jNXiUAmm77FFmr+A/YA9cB0yZu3EPPPTjnlFH3uc59rivWFq95w4ooQQAABBBBAAAEEEEBgpAtEU9qsQ4Q0Swtk7rrrrrS1syf43uVniy22SOGEPzyf86Te4czFF1+cggs/zkuAYqvn4f5H97h2BxsRRvzpT39Ky3wcTHzrW99aYiDjRrluYuxrje2i3dPFr3XSSSfp05/+dH/TX/u64a63t/Z1R5PfFZ0f//3vf9c73vEOPffcc/27W3kpmath/PmDH/xgej8vTfP7O6jxEaGbf+5z9j33EdtyUyXz4v8ytHwgE6GL1xf6iPQ0BoQ/v/GNb0ylVR4A06dPTw2QaCw00v9vgutHAAEEEEAAAQQQQACBl0MgKiEcmHje5WoJhwX+2j1kllQhc9ttt6UqjFjqtMEGG6RTjMl8fHYTWYcfDi68BKiZAhmv1nBw4cogz0//8Ic/pIDDodLSliy5Oujtb397umbPW2fNmpW+9mu6ea4LDGwSfXeiH4979kRT39itannnx75XrvL50pe+lO7Fuuuum3Z/cvDiHZj8uy984Qv6/Oc/n1qDxI5YBx10UOpt48AsGjc7hPKcPXr8MA9f9C+u5QOZuJxYp+hyLf/xRpmW90/3mkIfboLk5kM+mqED98vxHz9eEwEEEEAAAQQQQAABBBAYLoGokogwwEFJbEXtgObqq69eYiDj6hhXiXjivuOOO2rDDTdMlxIhT/wDvPu0uAKj2SpkfK4+LxcM+Nrt4ZBp9913T3PQpQUyfq4ralxl4uDjkUceSR7uq+Nr9Y5NrmBx1Yk9o/rEX0eRgs9heefH4euwy6/t++C5tf2PO+44fec730nVPt563PfHFU0+LwdCrszx8qrDDz88hU8OdhzO+HPspDVc47JZ37flA5lYK5j9w/dAdwrr33krLq9DdGfvBx98MA1Sp3R+vAcHCV2zDk3OCwEEEEAAAQQQQAABBFpRYOCOR1Eh4YBiaRUy//znP9O21p7Qu0fJq1/96kV2UIotot1DJnqVuPFss+yy5HNygOF5p0MNz0sdWkQPmW9+85tLberr3jvepSnbc8VtN84666w0j/3iF7+Y2nC4GCHmwRHIrOj8OEKUCJZ8Hxy2uFfMLrvskszdrNnNl710yculXADhKhlvRe5Gxg7VvPtSNPn1a7lihuPFAi0fyESzo4GJoC/V6avLplwu5h4ybqDkECYS2uzyJgYHAggggAACCCCAAAIIIIDAyhGI3p4OCDwxdzDhQGZpPWS8o4+rQRw0eCcfb7uc7T3i+Z/ncW4660DCVRwf+MAHmmaXpejjYsU4b1e8OFzysbQKmeiBM2PGjBRqRB8Ze3ipUgRPbsnh0CbbryeCLxcdLO/8OLbSjka8PmdvjvO6171OTz31VGr4e+aZZ2qHHXZIm+V4uZgb/7qix42MvZTq1ltvTfctAqUwaZbGyytnhK+cV2n5QGZgAhjNovzZe727PMx/qI899lgaID48MPyHHDszrRxKXgUBBBBAAAEEEEAAAQQQGNkCS/pHbwcUP/7xj5e4ZMnLXvwP6w4UHEDsuuuu/Utz4h/jPel3IOPKDTeP3WeffRapJhnuO+AAwufv8/NnBzLuIeOfLy2Q8WOigCACjegN4yVCrk7xNbs3qqtOIkBx4GUfBzqxVMo/W5H5sc/FxQ3uE3PiiSdqwoQJqTfrlClTtP766+s///mP3Mtnt912S5Uy3sk4li25aimCmKhqinMb7vvTTO/f8oFM/FFGk6hIFH/+85+nvdr9+yOPPFLnnntuch+4pzulU800HDkXBBBAAAEEEEAAAQQQWJUFPIH3nMzzMK9i8BETd4c5Pi6//PIUJLiRrbdY9ufs4X90d18VBx7ekWjTTTftDzGaxS62gnYRwB133JECGYcz7rHiVRz+eVy7P8cW3p7PxhzXP48di2yzzjrrpMDDHu4vYyO/TryWn+fDFTIRjEWF0g033KD9998/VR4NZn4cS6Hc/iN2urryyivT/fDr+zx9Hr6evfbaK1UqbbLJJnr88cd1+umn69hjj+2fe2e3LadlyKIjtOUDGV9Otnu3U1cP2n333TftX+/qGJdMef96D1AniOx/3iz/meI8EEAAAQQQQAABBBBAYCQJOGzxMhtP6B1M+BjY8NU9V1xV4j4sXirjShlP+B3k+MMNZb37kJfVfPjDH05zPE/0oxpkOD0XtyzH89KddtopndZVV12VQo3YhSmu35Uv9957b+rL4goUBy6+PodOPrxZzQEHHJC+dvWJq1Ycajk4saVfd7311ks7DA9cKuTn2NE9XhyOLGl+7HAsih3suvXWW6fGwttuu61uueWW5O85tnvi3H777brgggt06KGHpue4b6vvy0033ZT6zUSow/z7pUdkywcyDmBi0Htg+JS0XLEAACAASURBVGZ7Ldtb3/rWtGbPwYyTPIcxfpwHLb1jhvM/Ubw3AggggAACCCCAAAIIjFQBBwsOIzx3c5ji0CE7YfcczlUg1157bZq/OWhxKDB16tS01MmVMZ70e0tp95hxVYYf43leVIoMp63P0YfDpCgIcNji5Ua+VlePfPKTn+w/RQccDpu8jfRpp52Wgg8HLxtttFEKWNzk2A2Mf/rTn/bvZuRqF28/7fdwccJ+++2XQip/78a/Bx54YDJxIOIqlmwPGz92SfPjqFbyuX/961/XGWeckZZHTZs2LS1Z8n3z4RDGoZCDJocybur78Y9/PN0HBzgOZ7xkKgKnmLPHipbhvEfN9N4tH8hkmyY5EfWgO+qoo1KzKA8G/8G6hC3+OKOxUqxjo2SqmYYj54IAAggggAACCCCAAAKrskDssuQ+KK4UiQm+/9E8ghVfv3uVePnLPffco4kTJ6YwwiGBAw+HDA5o3FjWv/MRy6CaIZSJ+xdzz2yFzHXXXaetttpK6667bv95O6xwu42bb745/czz2Ow8N3rB+OcOP1xZ5Hmvr9nBlLfCdj8XH96a+mtf+1r62u/vY88990yBjQ1dvLCk+bEDE1cw+f44gJkzZ05aluTlTn4v3yffh/vvvz9Vwbj5sO9hzKtd4eOgJtuIOXq4RiXTqjy+l/XaWj6Q8WBwEOO00TfYe7J7azQPJA8al8Q5zVt99dVTwhpNkvy8SCyXFY3HI4AAAggggAACCCCAAAIILLvAhRdemCb13iHI1RWupPARFRQxkfe8zdUhDmYcPriqxsGE530bbrhhqiSJagtXzEQws+xntHKf4ZDE5+7QKHrBXH/99Xr/+9+fwqTzzjtPRxxxhLy1tStjfD1uueHP3q3IOwM7XIkmvbby4w455JBUWeNrz/aY8VzYzzv11FNTEYIrVRz2uMGuDwdar3nNa1Jg4sqbiy66aFDzY+9cdcUVV6TlYg8//HB/eBSVSA5Z3A/olFNOSaGMQxz3kvG23g6IfNghOwenf+uLx1rLBzLZNXoDt/byIHey56DGf6zR0DfWsmVTx5X7Z8irIYAAAggggAACCCCAAAIILE4g+pREdYzndNEE18FEhDKxa5BDCQcy/p3ndQ4eou9MdpLvag5XcTTD4WuM7b59Pu4J494w2WuLAoHofRPzWV+HP5588sm0JMuVKrHzkl/rueeeS1ti+9ojnPHc1yFX9rCZdz+Kw9tX+3lLmh/7dRxuudDB82aHOz7vbOVRzKd9zxwWeatyv4/n3j7iPmTn6mx5vfhR2fKBTOxD78vzH3Q0NfIfqr+PgRkduz2QFrcnezP80XIOCCCAAAIIIIAAAggggMCqLOCQIg6HFp6fee7mn8ek3wGFK0Qi0PCcL0Ic/9yPj2Ajgg5XaEQD3OH0c0gR/WMcmPhcs5vQZKtbXDDga45QKUILX7c/HEDF4deIICqc/JjYYtuhTXbZV4Q8fs1sA+HBzI+zy438/s8884zWWGONdCrRjzWKHfxYn49/7vm338+BkVeoDDzo5frikdnygUxUuTiIiX3YoylU9oZnU0f/EdM7Zjj/M8V7I4AAAggggAACCCCAwEgUyK5S8GQ++orEHC5Ciew/omfndQ40ItSJCptmchw4F/X1+FpcSRLX5J95/urAJSppfF0OcrJhlee3bqjrypcIbbJbSPs14jmLKzrI/mzgDlRLmx/HUiOf18A+PzGX9u+y/W6iciauwecaTYtZrrT4UdrygUwz/fFxLggggAACCCCAAAIIIIAAAggggMBgBAhkBqPEYxBAAAEEEEAAAQQQQAABBBBAAIGVKEAgsxIxeSkEEEAAAQQQQAABBBBAAAEEEEBgMAIEMoNR4jEIIIAAAggggAACCCCAAAIIIIDAShQgkFmJmLwUAggggAACCCCAAAIIIIAAAgggMBgBApnBKPEYBBBAAAEEEEAAAQQQQAABBBBAYCUKEMisRExeCgEEEEAAAQQQQAABBBBAAAEEEBiMQOsHMnVJOUnpc20Q15xvPNZHenxedTU+i88t5rC4290YA7l0Lxd3+D5nj4HfD2II8RAEEEAAAQQQQAABBBBAAAEEVlCgtQOZulSrS/WaVCh4Fl5Wb2+X2traVemuqNjeLuUa6UtMz/MqSPUIX6qq5wqqEcS0WBATAZrvrAO1uL/+eUU5VVVQXfmU1DXufLlaVS6XUzHfpmpvRYVcQSoWU3TjR3IggAACCCCAAAIIIIAAAgismIDnXPV6PX34a3/EET9bsXdYtZ7d2oGMpN5y44a0laR6vZoCmDQtL1eULxWVSxN2/6wx6S4ol6bpzmlqKax56VqKVetWr7pXEwVPjeil1ndHa47eVC73qr1USmOjkCule6+6b75Uq9aVLzm0W3VtuDIEEEAAAQQQQAABBBBAYDgEHMD4iFCGQObFd6HFA5ma6qqqqpzKKmrOwh6NHdWuBZWa2ov5/qoYz7c9OfdRzSxM8s9dI0F9xHD8eQ7uPSNsealHx4q1+H3KWnKN++zf+b77o1aROoqN7CV93/+EWhRRDe6EeBQCCCCAAAIIIIAAAggggMBiBfL5F2bXUSmTDWWyFTMQulAkYqsW1PCke1bXHKlzvB6bKeU7pMmjpIVqfHTXpM68VKpL7RWpnpO6i5KLamKiXvCL9FXM+PcumuFz8zj4z3lJ96OaaxS8tFVfCNaqeamcawQz7Tmpw0HcTGmtSVKuKvV0V5Rrr6unp0uTR4+jQKYF//Y5ZQQQQAABBBBAAAEEEGg+gZ6eHhUKhfSRXb7kM82GNc135sNzRi0dyPRImifpsR7ps1+/W08+X9C8WV0qjSmpZ8xC5dsLqi0saEylXWPK7hVT1ayOherN11Wst6ugkiq1apq45/sqK/jcCDKaxcFLzF7qfMp5qVIspEZCnb05ddSlvNco5mvqznerXl+gUfUurV4sa5NRBX1s3900dWxNtcostY9175iqKvN7lEs9hTgQQAABBBBAAAEEEEAAAQRWRKCtrU2dnZ0aNWqUiqlnp/8BfdGlSyvy+qvac1s6kOmWNEPSw2Xp0JPu14L8+uqeK5XGt+m5/JNStUv5+iSNLXdqck+barkePTN6vnqKVZUqoxoNXuuNlr4czSmwpAKuqsucSgWpUlNbT16jq3kVCzlV8xUtdCBTm6Mxmq/VqnO0eamskz++iyaVpPnznlJpbEVVldWpThVqBDLNefc5KwQQQAABBBBAAAEEEGglge7ubo0ZM0bjx4+XwxkCmSXfvZYOZFwhs0DSo5L2OfFezaptpFK1U5UOaf6kmaqW50tdYzW+d4ymdhdVyffqibGzVC1UpNpYtatTuWotVYNwNKfAkgKZVCFTqqVAZlxXUaOqBZUKbSoXa5pb6FZvfY4mlnq0WnmmNqzM0f8euaPG16XeynR1TPXnbuUW1FUkkGnOm89ZIYAAAggggAACCCCAQEsJlMtljR07NgUypVIpnXu1b8dbliy9+Fa2dCDTq4rmaqEe0zh94OS/65kF62ny6DF6bmGPetZcqPr86VJ1isb2jNErFxbVm+/Wv8fNlEpVqTpebfVOqaec+sa42Ws0iOVz83h4CdJL3Y9yoaZKupc1TZhf0uh6ScVCuyrFumYWe9SjOSp1z9A6pS5tXp2rr/z3Thpbk6r1GcpNLmvm7Oma1D5BxWqjlI4DAQQQQAABBBBAAAEEEEBg+QUqlUqqkBk3blzqI+N/YPfPHMb4e45FBVo6kKmoolmarac0Re878U+ak9tCndUxWpjv1byps1QuL5C6xmj8wk69Yl5RlWK3npg0V2V3gC2PUalSSs1gHcg0S88UzmPwPWx6i3V153vTVuZTutrV6TVMdQdvVc1u61Ul36Vi93St196rzbVAXz5iR42q1FWtP6PClLrmzJ+lMfnxKtQIZPgPIwIIIIAAAggggAACCCCwogKuhnEg4w/3kPH3tVqNQOYlYFs8kKmpR2U9qXbt+/k7Na1rXbVVx6g7v1Dzp8xRT3mBOqqTNa67XavNL6ha6NHTE+ZrfltNbeXRKlZLKtTZ9nhF/+iG6/mVgrSwUFapltPE3pJGVQqpQa8Dmbmlsmq5hZrY0aMpPX1Llo54l8bnelWuPKvSalKXlyx1l5SrNUrpOBBAAAEEEEAAAQQQQAABBJZfICpkWLI0OMMWD2SkOfW6HpuX01Fn/lXPda2utmqHunLdmj1mpub1LNDE4moa29OuiV351Ox1+tj56ipKpUqncvWC6jla+g5uqDTfo9xDpqtQV1E5je0taFQ1p0JdquQqWljsUT23QGNzCzSpZ4Y2KnTrlI+/X1M7ejR/3hOqj+lVd6VXnaXJUp1ApvnuLmeEAAIIIIAAAggggAACrSbgba9jyRJNfZd+91o6kKlKqnjb67nS/55/u/79rFTuqkvtUm1SRblSTtUFeY3qLWl0b161fFVzOnvUW6ipUG1Xvp5XLVdTPddYtsTn1nKo5KWefF0FFTSqLLXVIpApq1yoqp5bqFJ1nlbLl7V+h/SxffbQGuPzKpdnqThG6q2X1b0wn5Y5cSCAAAIIIIAAAggggAACCKyYQHt7uzo6Otj2epCMLR3IOI7p7Z6lUscEPT63pNHjJE+tHdIslNQrqdM7I0vq6Gva29X3e7cT8kdseOzPrpXhc2s5RMNf3+O4l+W+ex+/a5dUnitNHSvlqlJ39wLl293PuVdjR43PPHOQfzU8DAEEEEAAAQQQQAABBBBA4EUCrpBx815/5LxBS72ePnz4e39wvCDQ8oGM6t19WwK1q1LPN252waFMVfm+yKXQ95Uv25N1H568eyg0+jyzbKll/yjqtb6ynvQnLuXyaVcm333fVVdR+R67AqqYk2pV/7amfF+H73qNe9+y954TRwABBBBAAAEEEEAAgaYSGLi1dTaQSfPwfPwzelOd9rCdTIsHMlLP/LLy+ZxKHb6xnn57y6ScKt29Kra7NqKeliKlo55PIYw/Nw5P5r1kqZHYcbSeQC7d3Lpq6T7X+qK1Wtp5yUdPb1kdbR2paqoR0BVVr1VT8193+y6V2Hqt9e46Z4wAAggggAACCCCAAAKtJBDBDIHMonettQMZ5yh1qdwrldq8FqmrUfZSLHo9itTW1vg+WxVVc8+QvoVJ/nneFRIEMq30xzxgCDeythTK9IVsciATlS+N8K27XJbyJZUK7arW3Ai44NwuPY8DAQQQQAABBBBAAAEEEEBgxQWWtDwptr9e8XdZdV6htQOZxkz8hWMwOyb1V8f0PW0wz1l17vcqfSUvDIXaIhlc46IbS5mi0wwrF1fpocDFIYAAAggggAACCCCAAAJNL9D6gUzTE3OCCCCAAAIIIIAAAggggAACCCCAwKICBDKMCAQQQAABBBBAAAEEEEAAAQQQQGCIBQhkhhict0MAAQQQQAABBBBAAAEEEEAAAQQIZBgDCCCAAAIIIIAAAggggAACCCCAwBALEMgMMThvhwACCCCAAAIIIIAAAggggAACCBDIMAYQQAABBBBAAAEEEEAAAQQQQACBIRYgkBlicN4OAQQQQAABBBBAAAEEEEAAAQQQIJBhDCCAAAIIIIAAAggggAACCCCAAAJDLEAgM8TgvB0CCCCAAAIIIIAAAggggAACCCBAIMMYQAABBBBAAAEEEEAAAQQQQAABBIZYgEBmiMF5OwQQQAABBBBAAAEEEEAAAQQQQIBAhjGAAAIIIIAAAggggAACCCCAAAIIDLEAgcwQg/N2CCCAAAIIIIAAAggggAACCCCAAIEMYwABBBBAAAEEEEAAAQQQQAABBBAYYgECmSEG5+0QQAABBBBAAAEEEEAAAQQQQAABAhnGAAIIIIAAAggggAACCCCAAAIIIDDEAgQyQwzO2yGAAAIIIIAAAggggAACCCCAAAIEMowBBBBAAAEEEEAAAQQQQAABBBBAYIgFCGSGGJy3QwABBBBAAAEEEEAAAQQQQAABBAhkGAMIIIAAAggggAACCCCAAAIIIIDAEAsQyAwxOG+HAAIIIIAAAggggAACCCCAAAIIEMgwBhBAAAEEEEAAAQQQQAABBBBAAIEhFiCQGWJw3g4BBBBAAAEEEEAAAQQQQAABBBAgkGEMIIAAAggggAACCCCAAAIIIIAAAkMsQCAzxOC8HQIIIIAAAggggAACCCCAAAIIIEAgwxhAAAEEEEAAAQQQQAABBBBAAAEEhliAQGaIwXk7BBBAAAEEEEAAAQQQQAABBBBAgECGMYAAAggggAACCCCAAAIIIIAAAggMsQCBzBCD83YIIIAAAggggAACCCCAAAIIIIAAgQxjAAEEEEAAAQQQQAABBBBAAAEEEBhiAQKZIQbn7RBAAAEEEEAAAQQQQAABBBBAAIFVIpCpVCrpThaLxfS5XC6rXq+rra2t/3t/USqV0ve1Wk1+jh/T3t7OKEAAAQQQQAABBBBAAAEEEFgJAt3d3WmOlcvl0rzLRz6fT5+r1aoKhUKai8X8bcGCBRo9enR6rB/X29vbP4/zz/ycmMfF8+M0/b0Pv2b29VfCZSz3S2Sv3y/iOWecZ8xX/TN/+Hr92ddsM39tt6Udfj3b2KWnpyc916Z+rn8X8+CY+4Z/9vU9Z/bzZ86cqUmTJqW3jHsQv/PP5s+fn+6PX3tx1xbXMdDfP88e8X2cy9KucaT8vuUDGQ9eHx508+bNS6GMP+KPNgZTDC4/1oM1/hhGyo3mOhFAAAEEEEAAAQQQQACBoRLIBhExCfeczPOwbLCyuLmZfxaBQzag8Nwu5ncOYSJgWFzgMFTX+VLv46DEc9WxY8emhwwMk/wzX0v2On3dSwssfM2+9ghf/BodHR0pLPHn7BGOfk0/Pp7r5/h3o0aN6n94NoSJUCzuTZx7hD9dXV1p/h2vm33vCJ/8wn7PgQHTYAKn4b53Q/n+LR/IGMup3ZgxYxZxc9LqP/ZICz14nOx5oHngeBA/99xzmjp16lB6814IIIAAAggggAACCCCAwCotMLAyJluZkf0HdT/O8zNP0j13W7hwYZrX+fH+nX8ewYbnci/1j+oOAeI9olpmuIAdTvgax40bl07Bc1UXC3heOnfu3PQ5Qpjs9WQDkaWdewQk2ZDH81+/tl8z6xcByOKCEJ+bg5Xw9/vOmjWrv2LGBQ8OlLKhme+Rn5Ot9okKH59DZ2dnOv2XCl4IZBa9uy0fyHiQOAn0IPeAclq32mqr9SenMYh82dmvPdAmTpy4tLHO7xFAAAEEEEAAAQQQQAABBAYp4LAhKjHiKdklSg5Y/A/kntC/1OTcE3z/LlY9+HX8M7+Ow4CowvDvY2mUPy+tumSQl7BSHuZzdcjigCi7hCj74nPmzEm/j+IC20WY9VIn4d87+PBc1iZh5SDE1x+v4a+zHhFY+Zx8D/z4JYVXft1YjmRnz7P9fVTVRFDm93BY5uOlVqLEEi0/ppnu0Uq50Sv4Ii0fyAy8fg8UD65s+DJjxgxNnjw5DU4PLAc4Hvzjx49fQT6ejgACCCCAAAIIIIAAAgggEALRKyTCFk/SYylONpiIZTH+HKsZXH2RDQoG9pBZUkjRLJN9n7PnpBFS+Np8uHolep1GT9MIYlxVEwHUYAKLxS1/8nu4AsevmV0q5Pvh9/XhEGzg68+ePVsTJkxIv49+Mb4Pcf7+ebZ3TMy3o6InQpiYX/t+OuiJsCfCmMUtX+KvRmr5QCYGYzSDij/iKJvyoHzooYf0ute9Lt3vbFBDLxn+BBBAAAEEEEAAAQQQQACBlScQS41i2czASo2ooPGKhSlTpqQ3juqNeG6EOQ4zYiOWWL7kOVxUg2RDoJj4D/eSJZ9T9GiJ5TsRamR7vCxuxYbDjqVtOuN5r5cReV7ryhV/7+KDrEX4DWx67Md4nhwVSvGcbMDj30dw4xYfXn3iObWLGXx/HM64Ssbz7mwPmn/84x/p3H1PfV7+yN6LwQRNK28Uts4rrTKBTDa1u/fee3XJJZfoa1/7Wn9jI/9+/fXX18knn6y99947/RFHyVvr3C7OFAEEEEAAAQQQQAABBBBoXgHPsaLhbjTx9dk6XHn22Wd1yy23pLmY52f77bdfupBswBIVJv4cDXH9mL/85S+65557UgXIRhttpA022CAFArG7brP0Jsk2vnXA4h2MzjvvPH3xi19MIcXnPvc5feITn0jX7SDEj/E1Pfroo9p+++3T9Szp8Gv86U9/0pprrpkeZu8IUVyBlC06GNiXxlUsDoKOPfZYXXPNNfqv//qv5Gq7KFyIcObqq69O53z//fdr9dVX16GHHqpTTjmlP2RxNY0DJoc33/jGN3Tqqaem13bFjc8jmv6yu9KS/1ZbPpDxDY6yKQ+k3/3ud9p9991TYudBEE2j/DsPGD9233331RVXXLHYrs/N+582zgwBBBBAAAEEEEAAAQQQaG6Bxe2g5J/985//1N/+9re0zbIDCAcyRxxxRH91TCxrcoiQrRJxUHHfffelMCe2e95uu+1SmDBwa+2XWsoz1GJPPfVUCkw8Jz3ssMN02WWXpdDJc9Ef/OAH+uhHP9q/1XX0mfn3v/+tDTfccFCnGsuQ4vpj3uvP2RDGX0evHle72HKHHXZIP/Pv/PjoYxPPs6FDmne+850pXPHh6hg/zsUNJ5100iI7Oj322GN67Wtfm+7r17/+9XRPHRplK2IGNnke1EWOkAe1fCATqaAHldPIzTbbTB7M/n6rrbbSBz7wAW255ZZp4P/sZz9LZVYebOeff74+/OEP93eBHiH3m8tEAAEEEEAAAQQQQAABBF42gexSlqgA8QoGf8Rut7E05+CDD16k10hUucTSGL/WDTfckJbluKeJJ/3+/OpXv1pveMMb+rd+dkWOn9NMy2J8vQcccEC67uzheairTXz4nH3udnryySe13nrrpZ/7ea5K8c89x3Ug4gDLc1x/fPazn01hioOrbEsOPze73bg9/fp+zLnnnpueN7CXS3ab6ih0cOWS587bbrutLrjgAl100UX6yle+kl57+vTpaVmSAzS/1tFHH51e26HM7bffvkgj5pdtkK1CL9zygUx2neGf//znNGhcCfPWt75VV111VSpze/zxx7Xuuuvq7rvv7k9S3/a2t6VyuWYpbVuFxhSXggACCCCAAAIIIIAAAiNYwBN7z8kcpNx8881yf5FXvepVKVTwEYHMQQcd1L+8yT/PLp3x8qQ//vGPKXiI3ZSiKW6zBzLf//73deSRR6YwxcuqIhRxgPLtb397iYGMq4e8muMd73hHf6WQ57wOp2JnYfeMiabIMczCxl7ZUMyVMYcccoiuv/76FFg5TPHPfH+8Nfe0adNSj5jYpttBi31d0fTjH/9Yu+22W3r85ptvnq7n73//ewqOHM488MADaZmVz8Vzbp9XthnwCP4TGPSlt3wgk71Sl0h5/doTTzyhX/ziF6nMKo4oX3OS6lI5J4v+DwQHAggggAACCCCAAAIIIIDAyhGIHip+NVdXOIRwEOOPD33oQ7ruuutSIOPg4MADD0xhRSxpieqNP/zhDykEePrpp1MIsM0226RVD+4T6mqRZg5kLr74Yv3P//xP6qfiw9UjXmLlChLPQd1PZkkVMn7MbbfdljaliWBrYOWPAxD3cPHW11k7P87O0TzYQYsDE/eBcZizySabpLDHPWR++ctfpp9Fi48IyhzIrLXWWimkcXWPV51EWOZzc+WM59l+nvv4eHmWlzH5mvw8jmUTaPlAxgPQJVj+w3T6ussuu6R073vf+57e9773JQ0HL04mnRq+/e1v11133ZUGlvvNZDtdLxsdj0YAAQQQQAABBBBAAAEEEBgo4FDAE3s3jvUyI1dX7Lzzzqlyw6sYHDR4cp8NZGKnJT/PlRe33nprmqvttddeqc3EI488kqozPLdr5kDmhz/8YeoR40qUX//616maxAHLrrvumpgGs2Tpr3/9q17zmtf0hyuxdXgsWXIYE1tmR6CS3VI8lm/5eV765HvgRsJnn312CmG8yc21116bXsO9YaJ/TFTdxBbdvld+rO+bq198Xx2ovetd79Lpp5+uL33pS/33xuFQ3EP+IgYv0PKBTFxqVMDEEiT3jnHzpFgH58f961//0sYbb5ye4lKx6G49eC4eiQACCCCAAAIIIIAAAgggsCSBqNJwtYirMlwhEstofvSjH6WvHS44uFhchYxbUbhCxqsbHGy48sNLYrwKwo9v5kDmwgsvTFUo/rzOOuukc3fFjwMpuywtkPGSH/fN8bU7IMkuJbKZj+xyJX9tk9hi2iGMgxEbu2jBjYJPO+007bHHHqmdh5coeZMb79Tk13az5Fha5dd2mOMA7cEHH9RPfvITvfvd79bzzz+f7qMLIdyv1Y9xdYwPL2vac889+xsuZ7f65q9k6QItH8jEH7YHlhNUL1ly92cPBJdSnXDCCalMzinj4Ycfnr72h9NVSqqWPkB4BAIIIIAAAggggAACCCAwWIEICxwKeMmRdxuKZUz+7An8SwUyDi8iTHAlzNSpU/vDB//juitO/JhmDmRcKOBrcHjiUMmhh5cMeQnShAkT9NWvfnWJS5ZcYODAxFUrP//5z9P1e57r8MrzWQcjDm3s48d6bhuNgSOU8b1yMOPH+Fz8vj6iEsYVLn5tn2NUK/n3sYuVlzR95zvfSUuivvWtb6WlZ7b3srE777xTO+20Uwp03APIv/M5ZnfGGuxY4XFSywcyvonZ0ih/7S7Q7tjtw3+wTvBcjuXfOSH8zW9+k5Yw+WDg8GeAAAIIIIAAAggggAACCKw8gYE7/2TDgKiQcXgQS5Y8T/PhgMFBQlSCxBn5Zw8//HBa+uPQoJkDGZ+zr9+hieehvhaHFw5BXGmytAoZz08dXPl5vm6HKe7n4tdyMOOgxOHMwCP68kTYFZUqDmH8OvaOhr8+F1ft+Hsvf/Jr29XLmXwvvOOTt8f2ltYxZ/b5uOLJxz777JM+u3+Mq3B8rX4fhwZPcQAAIABJREFU981xiMYxeIGWD2QixfPA8YCaMWNGSh2/+c1vpoEcg8qD0MdGG22U/gi8C1MzbYs2+FvGIxFAAAEEEEAAAQQQQACB5hSI/iVenhMVHJ6zee7l7x3IuHIjliz588DeI9HMNraF9mTf2y1fffXV6R/UmzmQiWuJahSHMw5kvGTJIYnnqUvb9tomrj75r//6rxSkeAmTl2t5fuvDzXZdreLDAYwDkWjh4Z/F1wN7w/h3Pj/v4OSKF8+f4zWzrT5i1yQXOvzlL39JlTKf/OQn005ZsVTprLPOSsGM+8x492K3BvF22e59wzF4gVUikInSLG+n9sEPfjDtojRp0iR9+ctfTuvZXCbmPwLvnf773/8+DdozzzxTxx133OCleCQCCCCAAAIIIIAAAggggMAKCVx66aUpkMlWyERQEP1AI9TJ/twVMg4R/JhmDmQCJxsyuUGxK0587q4ycZARFSyuUHHli0OYc845J1WzODBx4GIHP8fh1hlnnJGa6PpnRx11VJrP+mu/jt/LgYpXgcT72tiva+f4WXz2RjdeNeIgx4FR9vcOaPy8qFTyZ5+Df+4erN7pyqtOvC35tttum+be2SIIb/ntMMmFEm4EnD0WV/20QoNpFXhyywcyvgeR6n36059Oy5U8qH7729+mRDE6UXsg+nE77rijbr/99nTrHOBsttlmq8Bt5BIQQAABBBBAAAEEEEAAgeYXGOmBjHuuHHLIIS9amuU5rAOVKDZwCONqoGxI5eVLfpyrVDyXdYVLdpvrbAiTHQkRuETlzJICmXg/L5NyE+BYRuYdjV3s4Dm1w5g77rhDn/rUp9L5eJtvV9L4Zw5zvEvWK1/5yv6gxxU3seSq+Ufo0J5hywcyMbg8MLx+zZ/dZMhNimJLaz/GaZyTO6+Ve8tb3qLVVlstNf898sgjh1acd0MAAQQQQAABBBBAAAEERqgAgcwLgYyXcUXvFm9N7VUePtyLxcuEoi9MDBXvVnXfffel5zgw8XzXYYdDExciRMsOhx+e+/qIZUueE/vD7zmYQMbPddjj93IljbfPdpPiI444Quedd156DVcsnXrqqfrCF76gZ555JoUwDpS8S5aLI7yltnu5ZpsNj9Bh/5KXvcoEMr5CD0Snih/72MdSH5kYfNEUygPKDYo23XTTlNC5osbLmDgQQAABBBBAAAEEEEAAAQRefgECmQvSkh6HI56TuqrFlS8OPlxE4BDG3/t3brXhQCN2qdp+++3Tag8HHLHUKe5YtpFy7EScDWSyy8CWFsj4tf2+8Xxvm3366adr/fXXT7sXO6DxsrFHHnkkLaU67LDDUjXPGmuskbbR/u53v5t2hPKR3XUqruPlH2Wt8w4tH8hEaufwxVuqefBts802uvvuu/sHrge7k0MP9rvuuku77757Guxeo/ff//3frXO3OFMEEEAAAQQQQAABBBBAoIUFRnog83//93+pgMDzUYckXnbkeapDDh/ZJUgxj3XY4fDDvVtcFbPFFlukJUJ+jdmzZ2vKlCn9FTN+Pc+No2omhspgA5mooolQx8uTvCGOg5Vzzz037YzlapjNN988vbeb+r7vfe9L1+Lzcq8fNy52SBNVOrEVehRMtPDwXemn3vKBTIh44Lg5kjtve5Befvnl2mOPPfqbG/lxrpTxIPF6O6eO11xzjd72tretdFReEAEEEEAAAQQQQAABBBBA4MUCBDKNQCYqZFzt4qoYf3/FFVfo4IMPTkUGXvnhzw5YHHa4X4u3vHa44dYbJ510Un944wa6nuM6hNlkk01Se45sABNfx+clVchEqw9/dgiz9957p12e/Bz3kYlwxY2HvbvSD3/4Qx1wwAFpmZUDIy+lcsNgN/z1YyNoiufxN7GoQMsHMk4QIwX0YPB2XP6ZDy9J8h7tHkwPPvhg+v7RRx9NJV6uonGqyIEAAggggAACCCCAAAIIIDA0AiM9kHFTX+8MHLsjRfPeG2+8Ufvuu29q2OsqFH92uHL//fenHZW8a7DnsWuvvbZ++tOfauutt04Ndd1416/nggQfDnX233//9HXsahRhSHy/tCVLDnjcw+bKK69Mr+2gx+/lihfPvR0e7bXXXrr22mv1pje9Sd5ZyUuZvBTL1+Omvj53H36slyo5DHLIxLGKBTK+nCjr8o0+/vjj05o1l0O5IsaDzocHvBM+D0YPLi9dWmeddWgwxF8EAggggAACCCCAAAIIIDBEAgQyjaa+npd6vuomu567HnPMMalZrkMPf+/wxfNXHxGCOBj5f//v/+m9731v/93y60ydOjU10PXSJi8VOvvss9PreJ7sz54nOwyJJUNLCmQcnPi9n3766bQjsSte/HreScm/8+HPjz32mDbeeOMUuMQ22Z57+/3PP//8/kqa7BIsn6M34uF4QaDlK2RiD/vYUcllXTfddFMKZfzZg9yDxIPZA9Vp49FHH506QGcHB4MCAQQQQAABBBBAAAEEEEDg5RVwIONqC+/a88Y3vlGveMUr0nzNYYGDhzg86Y8diPy1K0VcheHHuaGsP2IOGNs5v7xnPvhXj6VB0RzXOwC7+sVLky655JIUqLiyJbusyEuOPIe98MIL01IlhyL28HN8nQ46vGzJfVMd4kSDXL+Gm+5++ctfTj93zxf3lHERgo9oquvXc6Djx++33376yU9+onXXXVcPPfRQv3sEQH6sq2z8GLf88HbWLnDw/Nmv4eDH98GVOkcddZSmTZuWgh+/7sUXX5weE9tnx+fB642sR7Z8IBO3y2mcb3ZsqRVbXd97770pDfSA9DZi2T/ykXWruVoEEEAAAQQQQAABBBBAYPgFHDJ47haBSjSvjaoOT/gjpPHPYtfcWPricMBHzPliDuiQwM8d7sPX53OMzz6f6dOnp94ucWR3HIqlRFEw8Pzzz6fdihyw+Dmey9ogu2ORK2N8xPzWIZd3RnII5PnvS201ne3l4ua83hkpGwzFOXg3Jx9+f/eGcUjka/J989d29vn4uf7a1+r39c8ikCGMWfpIbPlAxgPKg80fHgz+I4wyqygB8wCPRNAkbjjkweHGvhwIIIAAAggggAACCCCAAAJDL+C5myfwnrdF6JINB3xGMcF3OJE9/HN/ZP/BvVkqZbLbTjsg8bl7/ulzzYZHsQtRNriJcMYO0S81bDyPjcoXW9gvqnD8Wtmtr6NpsN837PzaDoKi0W5stR3ODlbiXLPWfo6PCLsitIlzjYDNrxehjR8/MJDxORHSLPp31vKBzGBuanSIjj+Cof9PDe+IAAIIIIAAAggggAACCCCQrQzxP67H1s/Z0MBK2X9Q9/ee00VFTAQb/j7mgxEuRNXNcEn7miKYGHgOvlZff1T4OFDxdcX1ZIOceK6vb2C4kQ1wFhdChYWf6zAnQqAoXHCg4vf2sqns+3i+HCGLf+5zjQDF5xjvFYFMBEDZ817c+Q58j+G6N834vi0fyASqB5Q/fPiPOZugZlPT7ABj661mHJKcEwIIIIAAAggggAACCIw0gew20PEP6q76GFgZk3VxwODH+jFRRdIsbg4pooInCgMiuPC81eecXVaULTRwEBLNcn09EfJkl29l57UOaCIE8mtmg6rwiGAlGvvGz6NfjatfImjxz/xeUcETjx0Y/sT3saHOwD5AA+/FYIopmuX+DdV5tHwgM3v27LT2cElJaAzIaAxFpcxQDS/eBwEEEEAAAQQQQAABBBB4QSB2vvVPsgHDS03Wo9rDAUYEBLFcKV6jmZbBRPVK7EiUrfyJr11Z4iqZbOGAN6vxnNahxpLmtn5cLDkaWGxgh4Ehio0G9luNZWHeQcl9Z+K8ImDx730dfh/Pt8eNG9ffFyaqYuJ+OSzy+zoQW9p9IJB58X8JWj6QGXhJsQ4xUtLYRiwGSTw+HjfcJW38xxkBBBBAAAEEEEAAAQQQGGkC8Y/mcd2x1MU9UTxHW1Jz3njuwN4onuMNd59QhxnR1NYBh88xzndgo10HIn6slw4NDCtcJeOwww6x7XVsGx1Li6KSJZZAhWX2HGKZl3/n93c4499n58EOeWK+7Mdn7RfXfNiv5WDGgU12R6XsUqqB43lJS5lG2tjPXm9rBzJeTlf1PuhlVeoVqZBXqViSd0fPKddoEKW8cn0NoOqViio1qdRWVDUn+emF9FiOkSrQWJGZGQP+Qa4m1fNLGRgeZT4WbS42Uh25bgQQQAABBBBAAAEEBiOQneAPrCLJNvSN5UixUYtf20tqsv/w7p9ldx4azPsPxWOyPVWyTXrjfB0ceUei7BHtNOwzcKlWBDtRgZI1zF5//HygyeLCkKgyym6QE+FRdmWJzyV2vPJjfZ4OgKKaxp+jqmdgQ+bs9RHILH7ktXYg4zlxte/CCj3qzVdVUU515ZRXScV6QSmeibmzJ9l5qZ6TevtSmEKdKfVQ/EepWd/DYyFilVxKZzxY/BGBTD4Fd3E0Hu7Apm9Q5RzIEMo06/3lvBBAAAEEEEAAAQQQQACBZhVo/UDG82LPmIu9KufKqqTJcUE5FVX0/1bL3qC+8ZhUD1NULS9VclItJ7W5ICI7427WO8V5rXQBhzHVvnvfCOb6ghZXyERMUyi+OJBJYQyBzEq/IbwgAggggAACCCCAAAIIIDCCBFo7kPG0uOIZdU0qVFXP1VN1TFqw1Ff6UMi5hCZT9VAvSnUHM5l1KqxZGkFDPnOprpjKhnHZCpk0JlwlM2Dp0iJVNB5DVMiMzMHDVSOAAAIIIIAAAggggAACKybQ0oGM58Y9lbKU9xKlnIqeO3uS7aKZel01lRvz5VQ304hqUpWMH5MKHBpLmGgis2KDqHWf3TcWFgllovKlb1z0BXv1nEePx1Df72PJUt7hHkuWWncMcOYIIIAAAggggAACCCCAwPAItHQg49qXLvUqp4KK6UMqNDr6pj4xFdVVUVlVVdNyFH+U0mO8Zqmv+qEgVdNkm2PkCeSV96jpC2ReGAUvJDSNIMZBXzwoApk+rVyBQG/kDRyuGAEEEEAAAQQQQAABBBBYYYEWD2RcA9Oruty8t5R6weT75s3VfKPfb6W/20dNBdXkjiDuG5MayNTzqhfyKq8wIy/QigIeKo7sGhGLw5nG0Vj01vjOlVWpiCrymIH9hvKEea147zlnBBBAAAEEEEAAAQQQQGC4BVo6kJHKqmmB6vW8apVxaRmSt7N21lJz5UumRYinzY12v32f3b/VmzTF6qXhvhO8/5ALOKzr1lxV1JuaPXtkuNqqoHzfR06l9HXfb+v5xpK4TCiTVixxIIAAAggggAACCCCAAAIIILCMAi0dyLhLzIJal8r10eopSz11qScnlYtSrdiodPBKE1c3eBeddPQtZ4rNmWqxoc4ywvHw1hdwtlL2Tkt9lxLthBzNuIqqVJMm5ZWWufn7YqYCK+pi8rSPaf2BwBUggAACCCCAAAIIIIAAAsMg0NKBTI+k6ZJm1qRPfOZ3mlUbr/nFds2rLVRpdFXlnm511EarXR1qy7WrUq+ou75AC3NV9eRLyueL6kiTbKcynlnzeSQ5FGpFtfW2qVgvKp/3kqWqCrledeR6NCq/QGNz89RZeU4nH/8hdebLKlTnqpjzErleFfM1OczL1RzXkMoMw3+7eEsEEEAAAQQQQAABBBBoMoFcXw/O1VdfPc2xqtWqCoVC2nQnftdkpzysp9PSgUy3pGclPVeXPvaZf2habYpmd3Soq94lje6Vuns1uj5ZnfVRaqu3qZKran5uvhbmq1KpTXJD1t6q0syaY8QJtFVK6ujuVJuXr+WlQs5VMFW15+drQn6uxmqGxtWe0Smf2k1jcq6YmaNibqGkhXJlTK1WU77Wrpy3UudAAAEEEEAAAQQQQAABBEa4AIHMsg2Alg5k3PljrqRpdemgE+7VM7VX6PnOdnXnuqXRPSmQGdM7WaNq49RWK6R+MXPz87SgVJFKnY1AplxRrjqwU+uyIfLo1hRwA+hC1U17c3LC4p2U2lRWh7o0TnM0UbM0oTZNpx33Ho2vNwKZkhamChn3jqlVXV1V6N9qvTUVOGsEEEAAAQQQQAABBBBAYOUIEMgsm2PLBzKuknEgc+Cn/qqnKmtqxujRmp9bqMK4LtUcyHRN0ujKWHXW29Sbl+YV5mhusVdqGyXl8lJvXUUqZJZt1Kwyj64onyurnq+rrmJfr6GKOuvdGq95mlSfrSnV6Trt+D01oVZXqTo7LVnK1XukQr5RIRONflcZEy4EAQQQQAABBBBAAAEEEFg+AQKZZXNr+UBmniqaVi/qkP/5s56trq3Zo8ZoXmGBSmPnq9rTo1G9kzW6NlEdtXZVcxUtLMzU/GJZXYVO5fMFFbvLKrJiadlGzSrz6Irq+bJqOTeDaVO9llOhXlNHCmQWaFJthlbXTJ123N6aUK+qFD1k6mXVi9lAZpUB4UIQQAABBBBAAAEEEEAAgeUWIJBZNrqWDmR6VNEsdWmaxurwo/+gGdX1NH/UWC0oLFR+7Gz1di9QR+8UddTGpQoZLzXpKcxQd65XPflO5fJtKpRrL+zAtGx2PLrlBSKQyauea1O1nlO+VldHvVdj63M1qTZTa+Rn63+P3UfjVU6BTD5XUd3brReKjQoZb9zFireWHwlcAAIIIIAAAggggAACCKy4AIHMshm2dCDTrbJmaL6maaI+cdwfNLe8oXpGj9XC/Hzlx85QV/dc5XomqkNjU1PfgrpVzj2vqnpVVSOQ8d46HCNVwP1jaqrmvL9Su2r1fOr+3V7t0bjcAk2sztKU+nSdftx+GqtelapzUiBTUz0FMpW6A5kagcxIHT5cNwIIIIAAAggggAACCCwiQCCzbAOipQMZV8jMU7dma4yOOeGn6q6urWrnaHXnFio/eq4WdM9ToTZebRqlUq6kgsqq12epVutVTSXlcx2qestrb7HDMfIEvFRJUj1XULVeVFU5+UfFelmj6l0ao/ka0ztDpxx/mEZrvvK1hcrnqgQyI2+kcMUIIIAAAggggAACCCAwCAECmUEgZR7S0oGMp8auV6jKk2nJK0f82R9pou3lJH1fp6Uli7FhtcmyDZhV9dHZNkIeKwVJ3sw6PgoDB0pu0fG1qrpwXQgggAACCCCAAAIIIIAAAi+PQEsHMi8PCa+KAAIIIIAAAggggAACCCCAAAIIvLwCBDIvry+vjgACCCCAAAIIIIAAAggggAACCLxIgECGQYEAAggggAACCCCAAAIIIIAAAggMsQCBzBCD83YIIIAAAggggAACCCCAAAIIIIAAgQxjAAEEEEAAAQQQQAABBBBAAAEEEBhiAQKZIQbn7RBAAAEEEEAAAQQQQAABBBBAAAECGcYAAggggAACCCCAAAIIIIAAAgggMMQCBDJDDM7bIYAAAggggAACCCCAAAIIIIAAAgQyjAEEEEAAAQQQQAABBBBAAAEEEEBgiAUIZIYYnLdDAAEEEEAAAQQQQAABBBBAAAEECGQYAwgggAACCCCAAAIIIIAAAggggMAQCxDIDDE4b4cAAggggAACCCCAAAIIIIAAAggQyDAGEEAAAQQQQAABBBBAAAEEEEAAgSEWIJAZYnDeDgEEEEAAAQQQQAABBBBAAAEEECCQYQwggAACCCCAAAIIIIAAAggggAACQyxAIDPE4LwdAggggAACCCCAAAIIIIAAAgggQCDDGEAAAQQQQAABBBBAAAEEEEAAAQSGWIBAZojBeTsEEEAAAQQQQAABBBBAAAEEEECAQIYxgAACCCCAAAIIIIAAAggggAACCAyxAIHMEIPzdggggAACCCCAAAIIIIAAAggggACBDGMAAQQQQAABBBBAAAEEEEAAAQQQGGIBApkhBuftEEAAAQQQQAABBBBAAAEEEEAAAQIZxgACCCCAAAIIIIAAAggggAACCCAwxAIEMkMMztshgAACCCCAAAIIIIAAAggggAACBDKMAQQQQAABBBBAAAEEEEAAAQQQQGCIBQhkhhict0MAAQQQQAABBBBAAAEEEEAAAQQIZBgDCCCAAAIIIIAAAggggAACCCCAwBALEMgMMThvhwACCCCAAAIIIIAAAggggAACCBDIMAYQQAABBBBAAAEEEEAAAQQQQACBIRYgkBlicN4OAQQQQAABBBBAAAEEEEAAAQQQIJBhDCCAAAIIIIAAAggggAACCCCAAAJDLEAgM8TgvB0CCCCAAAIIIIAAAggggAACCCBAIMMYQAABBBBAAAEEEEAAAQQQQAABBIZYgEBmiMF5OwQQQAABBBBAAAEEEEAAAQQQQIBAhjGAAAIIIIAAAggggAACCCCAAAIIDLEAgcwQg/N2CCCAAAIIIIAAAggggAACCCCAAIEMYwABBBBAAAEEEEAAAQQQQAABBBAYYgECmSEG5+0QQAABBBBAAAEEEEAAAQQQQAABAhnGAAIIIIAAAggggAACCCCAAAIIIDDEAi0fyHR1damzs1P+XCwWVSqV+gkXLFigtra29LNqtapCodD/u97e3vQ7DgQQQAABBBBAAAEEEEAAgeYQqNfrirlaLpdTpVJJ8zwf3d3d6ujoSF/7cbVaTX5MPp9PP/P38XVzXM2LzyJ7juVyOZ2v56nZ+ers2bM1YcKE9GT/fOHChRo7dmxy8XW3t7fLz/Xz/Hwb+fD38fqeH48aNSo915/9cz9u4BzYr++f+zWzc2TPpUePHt1/ATNmzNDkyZPT9zEHj9fu6elJz/e5+X7E/cl+9s/jd816b4bjvFo+kMkOxPnz56dwJhu8TJs2TdOnT9eWW26pefPmpYHs76dMmcKAGI4Rx3sigAACCCCAAAIIIIAAAksQcEgQAYNDgrlz56bvPZdzeOBQJoIYhwER2GTngc0M7EDDwYjPNwIoBxq+bv9uzJgxKXC59957td5662nSpEmLhCXZYoQIRbJhSAQkDrDs5DDGrzdu3DhF2OPX8O8nTpyYqOI5/jrmzXa3v+fOERjF4yKw8eu6AOLRRx9Nr7fWWmula/NHvLfPzddKIPPiUdnygUwMGAcx8Yd4xx136NRTT9XNN9+cBp4P/27HHXfUZz7zGe20007pZzF4m/mPlXNDAAEEEEAAAQQQQAABBEaKgCfvDgvuv/9+/e1vf5Mn/g4rohrEVRtrrrmmXvWqV2nttdfuZ/HcznO+VlgF4eDCwZKDl2xVyu23366zzz5bv/3tb/X888+noMPXY5NXv/rV+tznPqc3vOENmjp1av91R7WKf+DXdPji0GX8+PFp3vvMM8+ksMWP8+s5lLGVv3bVy+qrr67HH388hV3nn3++9tlnH7nQ4dZbb9WnPvUp/eMf/9Bqq62mI444QieeeGK6F34fhysRgF1yySX6yEc+ks7JxQ+uyPGHD5+7w5zs40fKWB7MdbZ8IJMtpfLNv+GGG3TggQemAeCB7iOSwAA55JBDdNZZZ6VByoEAAggggAACCCCAAAIIINAcAp7DXX/99XrkkUe0xhprpBUQs2bNSv/Q7jnenDlzUhDwyle+UhtssIE23HDDF62SaI4rWfxZOIBxcBRLqxxu+Np+85vfaI899khBSSxlchgTy7T82fPaD33oQzrnnHP6q00cdEQo4+f5tf0zByF+vMMVf+/XcjATh3/nCpg4F5/HD37wA+2///7617/+pbe85S2pUiaqlXy+Z5xxho499th07r6OeD0HZL4nDnCOOeaY9F5RLOH3i9fILi9r5ns0lOfW8oFM3GAPgF/+8pfac8890wBxUPPFL35Rb37zm9MAdOp39NFHpzTPA8eDzcENBwIIIIAAAggggAACCCCAQPMIXHfddXrsscdS1YYrYtZdd93UU+WJJ56QW1I8++yzaRmPA5udd965v1Ij2+ekea5m8WcSS62if8tdd92V5q4OVd73vvfp9a9/vbbYYosURtnjiiuu6H+hyy67TO9+97uTjee6i1v54UDm5JNPTs9x4UJUGfnxDlpcnODw58ILL0yBiStyLr/88hQKHXnkkfrRj36k7bffXldeeaW+8Y1vpIIGH74H2cqkww8/XBdccIG22mor3Xnnnel9FndEz59WWVY2VOOn5QOZ7Jo5DxgvV/LhVHWXXXbpb/LrZPDpp5/W5ptvngIbNyT63e9+p4033niorHkfBBBAAAEEEEAAAQQQQACBJQg4kPjFL36Rqjve9ra3pUdmG+H6H95///vfpyoOV43stttuWn/99VP1TLaPSrMiO/zwefqIKhJ/7+VZbrtx5plnpsqfbDNjP/aiiy6Sww/7vO51r0tzWV9zLHmKxzvoif4tMVf2EiZXGkVYEpUtrqzx0i9XHbnS6IEHHkjh1jbbbKP77rtPl156qfbee+/0e1fB+NzvvvvuFL44wPHXnnM7GLrmmmtSOBb3K7tMKXrHtELT5aEeNy0fyASYB5nL1jxA3/Wud6UBEUc0IPKAc7r3+c9/Pv1R33jjjdp1112H2pz3QwABBBBAAAEEEEAAAQQQWEow46DCHxEweD7nhr733HOP/vznP6ffbb311qmvioOE7C5MzYzrOavno7G8KJYvOfhwX5lY8eEKFhcWuJjAj3cfmX//+99piZKv1S4RyMSypYE7HQ1spJtt+eElSO6x6kok96756Ec/mlaT+Ht7/upXv9K2226bgp94HS+tcgC2zjrraLPNNtN//vOftErFfWR8jhHIxHn4Wpp956vhHCurRCDjQfXkk0+mAeHj9NNP12c/+9k0OD2Q/BED79e//rXe/va3p0H26U9/OjVG4kAAAQQQQAABBBBAAAEEEBh+gQhVsts9+6yyzWvdjsJhgQMN7xLkf5BvlaUwUTnikCIqZfzZIU126+lsuORKF1e4HHDAAalqxc/1UiY/L/qiZpsDx05I0YvGQYnDnTj82tGHx6/tYMfNf2NL8Wig7Lmze8lEeOTHuajhTW96Uyp0OOGEE1JY9PDDD6clZfF+Pr9sVYzPM/uz4R9lzXMGLR/IRNmTy9be+ta3pkF00kknpX6G4rpFAAAgAElEQVQxHrRxRPMkrzd0uZUH07777pvWxnEggAACCCCAAAIIIIAAAgg0j4CX4CyuusIVI14uc9NNN6VAxv1l3vGOd7xo55/muZJlP5PsMiQHJl6+5cNLhbz7lF3s4yPmwxHCxNIlv4aP7K5T/plDEy8x+t73vqdDDz00GUaz3qhq2XLLLdP7eJmUq2bc+sMVMQ6TvOuSAxs/xq/lViHuO+Mju/tSbK+dnY+3wg5Yy363VuwZLR/I+PLdgduD1OvfPGC9i5KbEw08PECc/L32ta9NjY28NdfFF1+8YoI8GwEEEEAAAQQQQAABBBBAYKUIRLAQYUNUZ/h7BwCu9HCPmb///e+aMmWK9tprr7T6wcHCqtCjJFZ2eAekCGJc0eIKITcy9vW77cZPfvKTFJA4HImgIwIVBy9+nKtUbGZThzBRqeJQa6ONNkrNkV/xilfor3/9a/rsx/uxxx9/vL7//e+n772U6bzzzks9e9wixL1u3FfGW3Nvt9126bPP2f6xJbbPK772HDwqbwb2xVkpA6bFX6TlA5lsKZcHjG+8Pz/44INpwPimu4u0B2/0l7nlllvSbXOZlStpOBBAAAEEEEAAAQQQQAABBJpDwBP67BIXz+kcPHie511+vLuuQ4fVVltN73nPe1LQ4El/BDbNcRXLdxYRKnkO6xUf0fjXOwR7FyRft4sKvHzJHtk2HfGO2eqU7O/t5Pmzd2w6+OCDk+kpp5yS2nhk59UOu1x19Nxzz6V5tP0dELkaxp8/+MEPpvf2ObrvjefdPiJM888dkrlYwod70PjILqtaPp1V71mrTCDjm+2u1N/+9rfTjfduSt4OzE2efLgLtQfabbfdlholeZD8/Oc/1+67777q3VWuCAEEEEAAAQQQQAABBBBoYQGHAA4nstUfrsRwKODVDu5Z4t2GvPW1v/axqlRgRHWMK1k8d/XW0+9///tTgOJdjc4//3yttdZa6ZojZHF4Ez1pHK5E+45sSBW7K73xjW9MS48ckNjSfXiyjXdjG+wvfelLqSLGy8KOOeaYFLx4ByYvGfvCF76QNsvx0if3mnG10kEHHZSWVbk6J9tkOZoz+3xp8LvoH2XLBzJxOf7j9MDxXu3u9OwkMdbVxWM8KKN8y4PUe9t7cHEggAACCCCAAAIIIIAAAggMv0C2UsP/iO7qCk/uXa3xl7/8JVXIeJ7nQMK7+8TRKjssLU04lixFNYkLCtxE18GMly3FttN+nYFbXmfDF4cgfrwDLc+NYx7sHqpu3eHDq0W8asRH+MVrOAyyvQMUP9fmxx13nL7zne+k8/GysR133FF33XVXen2fnytzvvvd76btuR2meX7ucCa2+o5qn6UZjKTft3wg42oY32wPAA86D5wvf/nL+upXv5r+cGP9mtNAD7zrrrtOM2fOTAPLg40DAQQQQAABBBBAAAEEEECgOQQ8p4sNWWLnJPcB9VbXjz76aJrzrbfeeqlSw5u1+Ijtlv11q1dgRJWPw5Q77rhDO+20U7pGhyMXXHBBWi4US7jslN2ZyQ5eShS9YPy7CFv8te28M/FDDz2Ulnu5zYeLFrzcy/PlCE9iR6bsXNu9Ylyd4/m1V594l2Ofi/vceJ7tKpkHHngg9XX1luTefSma/PocWmUXrKH+K2j5QCbAvHbNW345lfMA8mC8884708By+ZQb+bq0y6VW/tlVV12VBpTXtnEggAACCCCAAAIIIIAAAgg0h4CDAFdTuLrD/5j+hz/8IQUADiU8t4ulSg4tIoBw4BBNbpvjKpbvLByaeE7r0MMNi72cyFtcx25Gnss66HCT3jj8M1vZInrQZLcJj8ddffXVaVmRl0S5h8w555yT5s5RueKCBX/t14tGvH6um//a/KmnnkoNf88880ztsMMOqRnwYYcdlhr/uprJy8dc4XPrrbem7bIjXIr7Ek2Hl09m1XxWywcyvslRBbO4ARkD0QM60kVv2XXfffctMohXzdvLVSGAAAIIIIAAAggggAACrSOQXXbjihj3MJk2bVqqsHAI8d73vjd9HrgMZlXpH+OlQ9dcc00KOhxu+PjjH/+YtpmOXZf8s8Vta724ChmHWw6y/HnnnXdOPVUd3rh9hwMUH9GvJ3ZmitFiY4c37hNz4oknpl497j3jUGz99ddPrUIuueQS7bbbbuncvFNTLFvydtkRxMQW5hGetc5ofPnPdJUIZJzieYA5xYs1bh5ksYTJv9t0001TaufB6C283I3bf9SUTr38g4x3QAABBBBAAAEEEEAAAQQGIxChgsMYL9mJ3YbcM8Y9S7LbYMdj/dnzulbYZSnCCc9VYy7qcMWFBF7xccIJJ6QKFB8bb7yxrr32WrmgwHPeWI4V89/YvcgVNA5LshUyYeH38XvecMMN2n///VP1y5FHHqlzzz03vUe29062wih2TPLyJvdptbGbC3vL69gBy8GYe8a4ksfnsskmm+jxxx/X6aefrmOPPfZFfWlWhW3JBzOGl+UxLR/I+GIXV/oU69Xuv/9+veENb0gDzwPHSZ0DmVb4Y12WG8ljEUAAAQQQQAABBBBAAIFVQcDNez2P824+rsbwzrmuyMhWiERFTMwFW2V+l22a64IC90B1mOKlWd4B+E9/+lPqC+MlRd4lOPrkxFbSMf910YEDEVewuA2He7zYwqtCBi4V8nO85Mg9Xvz+XlL0+te/vj/cylYXOZSJbccd/Nj+kUce0bbbbqtbbrklhSwufnjzm9+s22+/PfW1OfTQQ9Nz3JfG4dBNN92U2oNEqLOqVC+9HH9bLR/IzJgxIzUM8sBw4OLB4a+dMN54442p0ZAHuMu9jjrqKJ111llpYPjwoIlU8eXA5TURQAABBBBAAAEEEEAAAQQGL+DKmF/96ldpSY7ncQ4FvDOuwwdv0RwVH64G8VzOTWndL9SPz/Y9Gfw7Du0jI/CI7bxdNeJ+qJ6rXnbZZf1bV3tbaV+PQyi327BBtOpwT5dPfvKT6WcOQPzcSy+9NF2IK1YOPPDANDf2vNduDnm222679Pv99tsvVbr4faNKJxtmRZWMf//1r39dZ5xxRnL3sjHfjzhvhzBeyuQA6P+39x5gkl3Vwe2+VdXdkzQjjRJC5GhyNBlhGzBgggGZjCyCZTDJYJ5/m8czyTxwwNgYWwRjcpBNMEkEWQSTgwwIAQIhEQQoh9HE7q70f+tU79adUs/0DKPprupeV19T1VW3zj1n3VPNd9bsvQ9ShqK+z3zmM0vUDwIHOZNFhXPba1OWrjnXxl7IMKScQBmy9tOf/rTstPSOd7yjvMckZJK+7GUvK5NiXOzp0v5p8GoSkIAEJCABCUhAAhKQgASWlwApMtRMYRHP4p8oGcQEz/lHdp4jYlj7ZX2UE044YT4aY3l7v/jVs89ExhBIQAQQj3e6051KBAvSgzosCA1ESO4cTBQMUTIcrGnf9ra3FbmStXVoFwnzghe8IF7zmteU87LODNuDs001cotCvJTzyJ2U6ltnZyoSfeN69AVZhOQh3YmUKtbSsCeCiSgYAiS4N5lORUAEoibbpR9Zo6aedrU4qdVxxooRMjlpTz311Dj++OPno2BudrOblQlx3HHHlTuaYW88Z6KxXbaHBCQgAQlIQAISkIAEJCABCSw/AYr4EhGCfEDKcLCQz+gQ1nPIAkQEi37+8Z2IEDIkEAOjXiMUoYFYQnbU+5wpRbyXEibvxubNm0tKUx4IGYrzkk5EeyeffHK88IUvLGvb008/vUTOUGCXg+3CkT0IE8TV29/+9hLtcvTRRxe+cIUvkqVen+cJT3hCnHLKKXHTm940zj333NIW4oi+IXOQLBT0ffnLX16kDGtrasm87nWvi+tf//rl/Cy8nNcY9XuzHLN/7IVMPR+NkCx+6rmFQOU1bj7WkJA2JhC5dsPnLccN8JoSkIAEJCABCUhAAhKQgAQkcDWBrP+JKCDNhSMjS+qcMkoGETFuBWNJNWJLa8bFQeQP4oJxZKpPlucYHjsiCgHC51N2wAxedekxvOYl1YlyH8k1C/pmrRfaQvzQ7llnnVXW0cgdongyoibX1/QReUS00gUXXFDW1ogyDqJqiKap13p1y+uFv+FjL2RyWETIYBk5mNxMCCYzE4eJUt+n3ZQl/9xLQAISkIAEJCABCUhAAhIYPQIs3HPXJB5zs5ZMYaLHvM5B1Afv8x6SAkmAbBjlg6gYggRYk2ZfUzplrRXGlQIjo4TynBzbQjsiIVhY/2YwArKEzyNmECQcCBcibrg+B+dnn7LteroRr1144YXzW2TnWjplDufSBq/nTseXXHJJicAZPlyHX3NmjrWQIYBtZ68daxrNaHZ7EV1e6UevWUW/2Yxurx8zu3bFIes3xOx0O1qTEzHbmYmJyalCotedjYlmi4/wdR7QGQjYPR6DoLmrj0VOH+W/BfZNAhKQgAQkIAEJSEACEpDAyBGoR4QM1yJhUY/QyAM5g5yoR3CM3ICGOoTM4CAqhv4jRAggSMlC9AtSBqHCe4wtt7rOtCwEDeenCKG9rOOSl6uLluEom/ydcxBZw5/NdCb6l4V8uRbn5bkpzrLfGWmT1+d8xso4TFdaeFaOtZCZjYhd0YtWdGN9ux/BT7MXMdGM6UYVvWjGRL8RE1gUJGozYraK6EY/Bu92YqJTHE5E1YqomtGvovzMRcbNyRrg9Qef4v255lA4+FelzKj/ybN/EpCABCQgAQlIQAISkIAEJCCB0SIw1kJmJnpBnemJ6MQm7Ey7OxAyk1XsaDSiG61YE42Y7DWwMEXIzDQi2tGN5tzPJJE1vN9AyLSKdOk2BpKlxMyUQlK9iKoX0W9Et2rM6ZzBjZxUyIzWjLY3EpCABCQgAQlIQAISkIAEJCCBMSAw1kJmNnqxvUSpdGIjKXDkwbXmhEw0SgzMVFQx2W/OCZkqZqtetKM39y7KJqLRa0S/0ZwTLYPUpSr6gXrhg0TTDEJseAXRw7mc14hWVEbIjMFEt4sSkIAEJCABCUhAAhKQgAQkIIFRIjDmQoaUJQJf+rFhtscG5wMhM9GPXSW1qBkTRNAQAcMPeXbNiE505yrGIGaIgqlK9W5+G+iYudeRMH1Ca5AxJa9pEDdTIXs4s4oGYTdZf2aU7qx9kYAEJCABCUhAAhKQgAQkIAEJSGBkCYy1kEGVzAwykWKKJ9SD4ZeJbsw00SVVTPR6UVH4hTykRjV4f+7o9Qf1YjioGcPTqlTt7UdU3UG6EkImK/lyQn8gdgZihg+UC3lIQAISkIAEJCABCUhAAhKQgAQkIIF9JjD2QoZMJXzIFE/m6sT0WhTvpRpMP1r9XjSzEi82pnG1X0HItAeBLsXT0E6z34+qT80YZMzcTzE2+T+13ZiQM0geDwlIQAISkIAEJCABCUhAAhKQgAQksB8ExlrIEBBDLV8SikhNwqF0qsHvpCUhZCjeO1EecSokN7G30kCq8Hl+ONipqVkSkQbpTIP6MYO0p0FZ36uryiRfzpuMpgEy+zHhPFUCEpCABCQgAQlIQAISkIAEJCABHAYbjI/pQccJjEHApGDJLanZpHpQgrcd7J2UQoZCv2iXQbnewQ8tDIRMvxQIHgTNDM7jt0Eh33okDK8MqsgoZMZ08thtCUhAAhKQgAQkIAEJSEACEpDAMhIYayETpBb1ehHt2Yg162JbuxtVoxktCvd2+rGmVUW/O1vqwFR9pEwjquaakn5UhAwZSXOlYJq9TlTUi0m7U7ENdjNmOxHNyYhuFTHbjlg7MSjh251tR9XoR6NJbI6HBCQgAQlIQAISkIAEJCABCUhgdRNgsxxiPvjhOT955Gurm9Duox9zIdOJ2LZlUMdlw8bYVZKTBkfVjpicmCsFQ8JRvxdVRXrRwMaQ2lTOqwaCpRTz7XfmhMxgJyVORcTwU+rNzEasbUYRPtHZGdGkoC8Xmasr48ySgAQkIAEJSEACEpCABCQgAQlIoEiZwZp7sPhWyFxzUoy5kJmJ6G6PaHRie6MZ22JN9GJdTEYjJnoRaxpZY2aQyNSIKlpz6UrUjiEYBpVSNmbC4EUnmux0XRKXqiJtOo2IXbMRU5OkJ0WsKfVmdkRMXxkxtTaivy56MeXXTQISkIAEJCABCUhAAhKQgAQksKoJNBpXBytkpExdytQjZlY1qLnBj7mQ6cXs1iuisWlTnHnV9ohNhxVpUnajJlOpHVGtmYtwmYuGIcGIra6pPVN2ye4OCgK3kDP9wQ8H71MweGIiYld3EBnT6ERMzEQcu572L4tWtxvNtZvnSgo7nSQgAQlIQAISkIAEJCABCUhAAquXwMzMTDSbzfJTT1+CSF3WrF5Cu498rIUMQmVXRPzgyoj/9x2nxQ8vm4mdu9bHmmpTHDV5eEw1J2Jre3vMNmajV7WjqvoxEa1SwrfdmIg2aUzdTrSqXkz0u4Piv31qy5RYmej0GzHbRfDMxub1zVjb3RI33DQTz3jM78Z1N8zGoc1OzO64KpqkOnlIQAISkIAEJCABCUhAAhKQgARWMYHJyclYu3ZtrFu3Llotwh4GqUocRsdcc2KMtZCZiYiLZyJ+PB3xJ//y5bigsz56/SOi2dkYh3Y3Rme2G7OTnWg32tEhZCZ6MVGxa1IzZhuTJQKG4jCImEk0TdWLZq8X/X4V7SJlqmLxGv3pOHJdLxrbz48bTF0V/98z7x/XnYxY09kWrd60QmYV/8Fx6BKQgAQkIAEJSEACEpCABCQwIDA9PR0bNmyITZs2BXJGIbP3mTHWQgahQoTM+RHx6Fd8Jn7V2RDd/nWi1T40jmpuil47Ykd0Y6Y5G+3GTETVjQnylapW7Gw0o0cxXn6PqpQDnkTI9HvR6/WiwwZOpURwLxrtbXH9Q6s4pP2ruF7j4nj5s34/Nrcvicbs1qiak2VbbA8JSEACEpCABCQgAQlIQAISkMBqJtBut+OQQw4pQmaC+h/sUNztlugYU5auOTPGWsgQIXNpP+LCKuLxLzk1rmgcHu3eMVHNbIwjJg8ruyLtRMg0ZqJT7YqqQbJSVcr7zlaN6FI9hl2SohmtqlsiZBpUlun1o9PtRz+6sX7NVOy8/FdxvQ3t2Ny/JI6JX8YrnnN8HN67ONY12tGONaUIsIcEJCABCUhAAhKQgAQkIAEJSGA1E+h0OiVCZuPGjaWODOlKvIaM4XeP3QmMtZDZNhcdc2lEPPOvPxVbu5tjV+eIaM8cEhs3HBm9LgV5Z6Ib09HrD4QMRZ97jWZJSWr3JiK666KqWtFqdqLR7Jadlnq9bvR6/ai63VjXasXM5RfG9Tb1Y3NcFsc0LoqXPO+xsal/SayrpiO6pRyw80oCEpCABCQgAQlIQAISkIAEJLCqCRANg5Dhhxoy/E4GikJm4Wkx1kJma0T8au7nT1/8odg2uzG6cUz0mofFuvVHxWy3E7Ozu6IXu6LqT0dUnYhmI6IaCJludzKih5BpRqPZjgZ7Xlft6PWQMmQ49cv22c3p7XHsoVVsaF8cRzQvjxc/9/jY0L8iGjNbYqo5GdXczkyr+pvn4CUgAQlIQAISkIAEJCABCUhgVRPICBlTlvZtGoy1kNkZERcSJbM94hWvfn9sm14f0bpOtKtDy37XO6Z3xWSTMjHTEf3Zssd12XqrYgelVvR7E9HvtcprzQYRMp3oVQOD16O2TC9i/dS6aLan49DJbnS2/CyOXrMj/uJZj4vD1++Kid6OUnNGIbNvk82zJCABCUhAAhKQgAQkIAEJSGDlEmDb60xZsqjv4vd5rIUMRX13RMRF0xH//K8fjPMvmo7tsxsiWhtjamojpWGiM7szqoqCvu1SoJdoGIrwdqkdg5Tp9qOqCJxpR9Vg++pOkLjU6zej129ExU+3ExunGjExuyWO2diNpzzud+PIjb1YPxmxazvRN4uD9gwJSEACEpCABCQgAQlIQAISkMBKJjA1NRVr1qxx2+t9vMljLWT60Yktu66ItWsPi4u3zcaGQ9ZHlyrOETHQL1HK7VLhJau84E4Geyext9LgOY+8nyWG+DxqhnN4HfEzVfZPZx+vXhy+thH97hWDGjOTh81dZR+Je5oEJCABCUhAAhKQgAQkIAEJSGAFEiBChuK9/JTslH6//HDwOz8eVxMYayEz0C7EyCBW1sRsfypme1X0sCjV1RIG0dKIflRlh6WBaKkfg9OJmxlomF75rRndaJYrzHQi1rQG7SF4WjET3c6VMdVaE9FfG9EfbOflIQEJSEACEpCABCQgAQlIQAISWK0Ehre2rgsZmLj19e4zY7yFTL8TsWsrqi1ickOJcelWjaD8y8xMPyanqui3p6PZ6EczRVy/Eb2YjKoxMDY9UpZiNhpVL4L2Mv+onDcR/eZUibjp9SNmZyMmWxEtatF0p6PZRM8gY9xlabX+wXHcEpCABCQgAQlIQAISkIAEJLB3AilmFDIrSsj0IrrdiOmZiDXrojfTiWoNsmUuFQnJ0pme8yX9iH7GuAxiZkquUhE1nYj+XKJSeSTkphlRtSK6VcTEZJE807v6MTFZRYv2O52o2EO7FAn26ycBCUhAAhKQgAQkIAEJSEACEljdBPaWnpTbX69uQitKyMwVjJkrBFNqwyBLGoMUpQaxLb32IOqlFI1BxLDtEo+D9CVkyqCGTHcgZYiSKe3xBo2RqzRIeMpjtyK+c+lRTioJSEACEpCABCQgAQlIQAISkIAEJLCvBMY8ZWmuKi/BL1VEpxoEtFSDJKNolWownSJnBtExRL0MjE2vakSnX0WPzKX+XPFfhExv8NmBkAEjj4MKM4NQm2qQ1ZQ7Kylk9nWueZ4EJCABCUhAAhKQgAQkIAEJSEACcwTGW8jMDaIX/aJg2LCa/wb6pDdXyLcbrVLOl//mtrwu5xMTw1nUgaESTD8mkDdUgO73BpYmaJn/eDYQMs1gK+xqTsiQsoTkcT5JQAISkIAEJCABCUhAAhKQgAQkIIF9JzD2QgZZkltUd6MX3ejMl4YZ6BdUStEoc7sssZdSv6QrpbrBpwx2T4po9klOIkJmoGIQPLlN9iDGpjlovzcQOVdH0uw7dM+UgAQkIAEJSEACEpCABCQgAQlIYHUTGG8hM5c6hJCZT1maq9ObCUaNXklUKmlGZCGR0kRq00DIZBJSRIv3+wiZuQnBDkycW8tOQsTwPj/UCy7HoByNhwQkIAEJSEACEpCABCQgAQlIQAIS2GcC4y1kGCa7VV+jhszAkZS9lDpXb7JE1lG91sxcLeBo1qXNXFucW+TNsJChXTKaFDL7PMk8UQISkIAEJCABCUhAAhKQgAQkIIHdCYy5kMHGzO2OVPWiV5FgVMruRqP8NzEIhyk7K1G9dxASQyJSpyIVqR0tKsmUqJjWYEeluT2XokE54F75IRUqq8i05hKgGj10z9zOTUbI+L2SgAQkIAEJSEACEpCABCQgAQlIYD8IjLmQYYtqhEy7FOFFtAyiXgYbWVdIlm5aGArwImWoD4NmoWBvJ5rEwFDEF3lTtsNuDZxM1SwihkLBVJyZj6YpemegewIp0yhxOPuB3FMlIAEJSEACEpCABCQgAQlIQAISWO0ExlzIZN5QPmYBGG5rhq3MyZKy7XWpxjt3z/f0mavlyqA11M3Vx9W7XOd5ypjV/iVy/BKQgAQkIAEJSEACEpCABCQggf0lMOZCZn+H6/kSkIAEJCABCUhAAhKQgAQkIAEJSGD5CShklv8e2AMJSEACEpCABCQgAQlIQAISkIAEVhkBhcwqu+EOVwISkIAEJCABCUhAAhKQgAQkIIHlJ6CQWf57YA8kIAEJSEACEpCABCQgAQlIQAISWGUEFDKr7IY7XAlIQAISkIAEJCABCUhAAhKQgASWn4BCZvnvgT2QgAQkIAEJSEACEpCABCQgAQlIYJURUMisshvucCUgAQlIQAISkIAEJCABCUhAAhJYfgIKmeW/B/ZAAhKQgAQkIAEJSEACEpCABCQggVVGQCGzym64w5WABCQgAQlIQAISkIAEJCABCUhg+QkoZJb/HtgDCUhAAhKQgAQkIAEJSEACEpCABFYZAYXMKrvhDlcCEpCABCQgAQlIQAISkIAEJCCB5SegkFn+e2APJCABCUhAAhKQgAQkIAEJSEACElhlBBQyq+yGO1wJSEACEpCABCQgAQlIQAISkIAElp+AQmb574E9kIAEJCABCUhAAhKQgAQkIAEJSGCVEVDIrLIb7nAlIAEJSEACEpCABCQgAQlIQAISWH4CCpnlvwf2QAISkIAEJCABCUhAAhKQgAQkIIFVRkAhs8puuMOVgAQkIAEJSEACEpCABCQgAQlIYPkJKGSW/x7YAwlIQAISkIAEJCABCUhAAhKQgARWGQGFzCq74Q5XAhKQgAQkIAEJSEACEpCABCQggeUnoJBZ/ntgDyQgAQlIQAISkIAEJCABCUhAAhJYZQQUMqvshjtcCUhAAhKQgAQkIAEJSEACEpCABJafgEJm+e+BPZCABCQgAQlIQAISkIAEJCABCUhglRFQyKyyG+5wJSABCUhAAhKQgAQkIAEJSEACElh+AmMvZGZnZ2NycnKeZK/Xi0ajUX7v9/tRVVV53m63Y2JiIq644orYvHlzeY1z+Wm1WtHpdGJmZibWr19f3tu2bVsccsgh5fmuXbtizZo1MT09HVNTU6V9ntP+2rVrl/8u2gMJSEACEpCABCQgAQlIQAIjQCDXTKzDWGtx5Pqs2+1Gs9ksay8O1mE7duwoa7Bcx9XXd7zGZ1jHceTnc5j8zkGbC72/HDjq4+f6rBmzn4w3X+N1uPDImFln1teve+s77cEGLqxh+SxMYc57B7I+pk+5dqYP27dvL/eHthcaW45jmD+v14/8PefCctybUbzm2AuZOlQmYX6RmTDcdL6cTCjeW7du3fzp9UlWlzT8QeBg0uXkrkseJiFt0nZ9oo/izbVPEpCABCQgAQlIQAISkIAEloNAXUTkIjz/MbwuVlinpajIfua6DuGQ/8DOe39IutgAACAASURBVKzhch2XazLeX+gf5JdjzPVrspZEtOQ/8g/LpBxPihXGwbgXExa5xk35Ao8MHuDx2lgfpxTLe5N9z/UxAQushelripq8dson+sF79fuXry33vRml668IIcOkZCLXb/jwjQc6do+Jw3v5pWcC78kgpqjJz9XP4zUmYF3yjNKNtS8SkIAEJCABCUhAAhKQgASWg8BwZEw98oPFPgdrK85jPZbrs507d8aGDRvKP37n+i7FBv9gPixucmxIgLxGRsssx7i5Jv+Azxg3btxYusC6EbFEFMvWrVvLY0qY+njqAQOL9T0FSV3yEFhA27R5IOvjK6+8cj6jJLNG6tKMe8S9q0f7ZIQPfcgMkoXW4wqZa97ZsRcymXaEHKnbxPxCMrH5EjMx9vblvPzyy+Pwww+fDynbsmVLHHHEEfPEclLzQprAxb4ovi8BCUhAAhKQgAQkIAEJSGA1EWB9llEcOe56ihJrM9ZTLOj3tGhngc97mapEO7xGO8iAjMLICJqUN4tFlyzlfaCvrEVZg+4ps+Kqq64q7yOhOHJtu7d+cg7i47DDDitMkhXrXcZ/ba2PaTfTkeBMVAy/Z0BCijKumWU/Fop2Yix8zpSlhe/qihAy9cgYbjQTn4Mv+fCXEtFy6KGHzttKnvAFyS8JEyvFDW0xqZiAORnrUme4fs1SfsG9lgQkIAEJSEACEpCABCQggVEjkAvvlC2spzIVpy4mci3FY9byJPqi/g/pwzVk9jTW4Yic5WRCX5AXKSkYGwfRK6xT8x/6YZIihqiaFFD7IpUWSn/iGkTg0OaBrI/pN/ch+0+79doxjI17lBE9KWGQS5s2bSqCiDVzfU2dwRJ7EnDLeb+W+9pjL2Tq4W/DRZ2Ay4RIA5uwhydwtnHxxRfH0UcfPX9PzjvvvLjOda6z22TkzQzToh2+WB4SkIAEJCABCUhAAhKQgAQkMIjyyHqeWYuzLhkygobUmMxIyPXYcBkKZAbvseaiTX5HAGQ0SPLOCIzhyJzluh9Zw7S+AQxSo17jhfET5VI/kB2LrS+JjqEuDelEBA7wO5kedRYpPn6d9THr5wxsuOSSS+LII48sogfZwv1hHETJsCaul+/4wQ9+UPrOPaVf/NSDGfZFNC3X/VrO6469kKmHRQ3n3WHpmOh/9md/Fv/1X/8Vd77zneOMM84oX+b6Lkrk9WESmWDnnntuvPzlL4/TTjut7MjEa/e5z33i0Y9+dDz5yU8uEzKLGS3njfPaEpCABCQgAQlIQAISkIAERo0A67MsuJtFfOkja6iLLrooPvOZzxShwsL+sY99bOl+XbBkhAmPWRCXc1jHfec73ynrtpvf/OZx05vetAiB3GxlVKIv6oVvESzs8HvyySfHS17ykiIpXvziF8dznvOcMm6ECecwpp/85Cdxr3vdaz61Z0/3lTa+/vWvx7HHHltOgXdKFCKQDnR9nMELH/rQh0qfv//975eghT/6oz8q6+SULKyhEUzIm3/6p3+KV7ziFWXtTUZKZqDkLlL0UyGz8B0deyFTlzA8z1xEbB6T+n73u195LYv3Zp5efq4eBnfOOefE7/zO78SvfvWr8qVgkqV9pI2//Mu/jGc/+9klaobDlKVR+/NvfyQgAQlIQAISkIAEJCCB5SSw0A5KvHb22WfHmWeeWf7Rm7UWQuZP/uRP5ovxZloT67R6lAhruu9973tF5uR2z/e4xz3KP7YPb629p1SepebBehJhQhTJSSedFO9973uLdEK+vO1tb4sTTzxxfqvrrDPz05/+NG52s5vtU1ezTEeOHwGSa9MDXR/DEPn14Ac/uMgVDqJjWEe/7GUvi5e+9KXl3mW0z89+9rO4y13uUu7rP/7jP5Z7ijQajopSyqxQIVPfTo0JibEj+uVf//Vf40UvetE1ttqqb8OV+W+EeZEjd9RRR5VJxyTG/t3xjncsE+sd73hHfP7zny8G9tWvfnU873nP28087tO3xpMkIAEJSEACEpCABCQgAQmscAL1VJaMAPnud78b/LBIZ72WqTlPe9rTdqs1klEumRpDW5/4xCdKWg7rNdZmPN7+9rePu93tbmWtlxIm06NGBS/jPeGEE8q468eb3/zmEm3CQZ/hwRh+8YtfxI1vfOPyOp8jKoXXibhBiCBBCBLgh3UuEgZxVc/84LPXxvqYyKWPfvSjcfe73z3+7d/+Ld7+9rfH3/zN35S2L7300pKWhECD/5/+6Z+WtTdS5qtf/epuhZhH5V6Mcj/GPkIGuPUvPZExT3/60+PjH/94+cIzWXgNg8fWY9SJIQcutyHLm/PWt761fI4J/prXvCb+8A//sOT08SX5+c9/Xr4UX/7yl8tr559//m6FgEf5Bts3CUhAAhKQgAQkIAEJSEACS0kA4cL6C5Fy+umnB/VFbnSjGxWpwJFC5qlPfep8ehOv10tLkJ7E+gvxkLspZVHcURcyrC2f9axnFZnCP+pn0AAC5fWvf/1ehQzRQ6eccko84AEPmI8UYk3KmhcOZHFQM2Y4WyPZwOtA1seIFvgS0fT+978/HvKQh5T19K1vfesynrPOOquII+TMD3/4w5JmRV9YM9OvejHgpZxz43qtsRcy9XApRAsTgjw3Justb3nLMpmpIUNNGF7Lfe/zD0EWWrr3ve8dX/nKV4rA+fGPf1x2YqqHvL3hDW+I5z73ueW1z33uc3HcccddI/pmXCeB/ZaABCQgAQlIQAISkIAEJHBtEKjX2yS6AgnBmo2fJz3pSfGxj32sCBnEwVOe8pQiK3KXpNwd6Etf+lKRABdccEGRAGQu3Pa2t413vetdJVpklIUM2RUveMELSj0VDqJHSLEigoR//KeezN4iZDiHdeld73rXwgmxNVx/hTUtYiYDCFJmcd6Bro8RMte73vVKEAPRPbe73e3KOLg39I3IGdKZ6AN1fEjPIo2JMfE5j/0jMPZChuFmeBqTh9AuQtkolPTa1762SBgK8n7kIx8puYrkvmVeXRY/4ot+m9vcpky6Jz7xifGe97ynUMzQOMLAfvnLXxYrSHvPfOYz4x/+4R/KHw+LE+3fhPNsCUhAAhKQgAQkIAEJSGBlE0AKsDZjYxXWZqyjHvjAB5bIjQ984ANFNLC4rwuZ3GmJzxF58YUvfKHIiEc96lGl/go74BKdwRptlIXMO9/5zlIjhn/o/+xnP1uiSRAsD3rQg8pN35eUpW9961txpzvdaV6u5NbhmbKUm9LQXgYc1LcUP5D1caZCsWbmXrGW5r4R/cJ9Rag97GEPi1e96lXx13/91/P3BjlU3wF5Zc/wa290Yy9kmJzceCYJtpRCSK985SvjoQ99aCnIS4rSYx7zmFKJmjQlikFl6FhiJNeNCBlkC+lKFCJistcPPnPMMccU0/nIRz6y/HGxqO+1NxFtSQISkIAEJCABCUhAAhJYGQQySoNoEbIWiBDJNJp3v/vd5TnrLcTFQhEy3/jGN0qEDHViEBv8IzgpMZ/85CfL+aMsZN7ylreULA0eb3CDG5S+E/GDkILLYkKGlB/q5jB21ptZaqO+e1J9HcpzmOTuRwe6PkbmINB+9KMfxQc/+MF4+MMfHpdddlm5jwQqUHyYc4iO4SCtifVxFlyub/W9MmbzwR3F2AuZxMPEw5YiZ0g34shIGAzeqaeeWr70aWN5P1OSPv3pT5ewK94nDA4LWN/LPnMW73CHO5R0KMLHvvnNb+6W0nRwb5OtS0ACEpCABCQgAQlIQAISGH0CKQtYT5GJwG5DmcbEIwv4PQmZ3CaZ91nbselKtkdZCSJOOGeUhQxrTMbO2hKphFDJNSTr1L/7u7/ba8oSqUEEFLCWZQ3L+IkUQl798R//cREjSBv4cC4pYVkYOKUMs+TXXR8jWyj58cY3vrGkRP3zP/9zKewLe9LGWAezMzEBD9QA4j36WN8Za/Rn6ej0cOyFDJaOyZ4mjonL5GMyZkEjhAxWkt8J76pvdc3kYRsyct6Y0Ey0+973vuUOpYXkDwdffMzut7/97XlZMzq30Z5IQAISkIAEJCABCUhAAhIYDQLDO//Qq/zH8oyQYb2WKUsIDA7WY/VIkBwNr5177rkl9QfhMcpChj4zfqQJ607WqsgL1qREmiwWIYPYYP3J5xg3EofSGrSFmEGUIGeGj6zLk7Lr110fcy/Y8el+97tfsKU1B32iP0Q8cfzBH/xBeaR+DFkqjJX7SzYJEs1j3wmMvZBhqBnpUq8Nkzl0TCgqVCNaeI3JzZFbXvNZ9kt/8YtfXMweXxYiYZh0vMeXgOe0k7VokDO8Xi+YtO/IPVMCEpCABCQgAQlIQAISkMDKJJD1S1grZQQH6yrWUPyOkCG6I1OWeByuPZLFbHNbaNZ5bLf8oQ99qKzNRlnI5FhybYqcYY1JyhKS5HWve92i217DhOiTO9/5ziXQgBQm0rVyLUuxXaJVOBAwCJH6hjQHsj6mzdw1ie2uzzjjjBIp87znPa/slJWpStRURcxQZ+Yzn/lM3OIWtwi2y6b2jce+E1gRQmax4d7//vcvOyMxUflC5JeERybb+973vnj+859fCv4y0UlfqlcHz+ekKhFutnnz5mIDPSQgAQlIQAISkIAEJCABCUhg3wmwgQpCph4hw6frUialTv11ImT4R3akzigLmSRRHw8Fiok4oe9EmSAyMoKFDA4iX5Aw//Iv/1L+4Z+AAoQLHPgMcutv//ZvSxFdXmP337//+78vz2mHayGx2GI7rwtj2oVzff1Le3tbH7P25XMZqcQjn+F1Ns6hxAd1W9mW/O53v3uceeaZpRYr1+BctvxGJl1++eWlEHD9WCj6ad9nzso8c9ULGSYXk4pJw2RmW7Ljjz++yBtCw9iZiS8Akzu39WI7L/4gWEV6ZX4pHJUEJCABCUhAAhKQgAQkcHAIrHYhQ82Vpz/96ddIzSJwgDVn1oFhDUo0EOtVDuQL6Uucx7r0Bz/4QckAqWdt1CVM/e7lujUjZ/YmZPJ6rIXZJCfTyE4//fRSvBcxg4z52te+Fn/+539e+sM230TS8Boyh12yrnvd686vlwmCyJSrgzOrxrfVVS9kuHVU8aZuDJOHnD4iZLIwcN5aJjcmkF2a2HqNcLm6uR3fKWDPJSABCUhAAhKQgAQkIAEJLA0BhczVQoY0LiQJESZsD04mBge1WEgTyroweWeoafq9732vfAZhwvoV2YE0IcIGWUJbrFN55MjUqdy0hmvui5Dhs8gerkWwwtFHH12KFLMj8cknn1zaIGLpFa94RfzVX/1VXHjhhUXCIJRYX5NuRQYKAQ71YsNLM8vG5yqrXsgwWZkoGU6FrXzTm940P2ly+65f/vKXcZOb3KTkPj772c8u1aYXKlY1PrfenkpAAhKQgAQkIAEJSEACElhaAgqZfyvZGQgS1qL8wz/BAFm/FAnD77xHfRiERpbQuNe97hVf/epXy1o1U53y7tXXprnFeF3I1IMJFhMytM118/OvfOUr41WvelVZD3/rW98qgoa0sfPOO6+kUp100kklmueYY44pAQysp9kRiqO+61S9LMjSzrrRvdqqFzKZk3ef+9wnzjrrrGIiqSaNbSTvjarR2EYEzIte9KLypTjttNPKVl+avtGd2PZMAhKQgAQkIAEJSEACEhg9AqtdyLzhDW+IZzzjGSVlCUlC2hFSBsnBUU9BypqnyA7kBxkbrFNvc5vblBQh2tiyZUscccQR8xEztEdUTEbN5AzYVyHDNQlCSKlDetJxxx1XxArlPdgZi2iYW9/61uXaFPWl5Aft0y9Ke1C4GEmTUTq5dXlG64zerFy+Hq16IZOFkj784Q+XicSkYW94CiWlcEHQPPShD42zzz57Pl8vJ9fy3TqvLAEJSEACEpCABCQgAQlIYLwIKGQGQiYjZFhzEhXD76eccko87WlPm5chSBEEC2tW6rWw5TVy42Uve1m89KUvnZc3BBJQUwYJc8tb3jKOPPLI3cprpIzJx71FyCB5WOvyiIRhp2F2eeIz1JFJuULhYXZXeuc73xknnHBCSbNCGJFKxYY6FPzl3BRN+bnxmq0Hv7erXsjkhGNP+Dve8Y5l9yTCs8iDwwSyBzvW7/3vf3/5kvAH5EEPelBJccrcvoN/m7yCBCQgAQlIQAISkIAEJCCB8Sew2oUMRX2f+MQnzu+OlMV7P/WpT8VjHvOYEgBAFAqPyBV2+WVHJbbORt5c//rXD4IJ7nCHO8yX0KA9dg7mQOo87nGPK89zV6OUIfn7YilLCB4yR/7jP/6j9BXRQ0oUogZBxLqYuqof+chH4t73vnfZWYlUJlKxGA9Ffek7B+eSqoQMomixx+4EVr2Q6Xd70Wg2oz07W6pCP+IRj4irtl5VKLWarTJxev1e+f2kPzopXv/618fk1BQzK2Ku4rWTakwJDAqWR3+B7s+9NaYDs9sSkIAEJCABCUhAAhIYTQIKmUFRXyQJpTFIDyKV5/nPf34plov04HfkCxEqHClBECP/+Z//Gb//+78/f3Np56ijjip1UUltIlXota99bWkHOcIjQgQZkilDexMyrH+59gUXXBC3utWtSsQL7bGTEu9x8EgWyS1ucYsiXHKbbIQP12ejnJRA9RQs+khJEI+rCax4IcNkeexjHxsf/OAH44Y3vGGcc845ZUKXidTpRqNZxfTcHu3RbMY3v/a1UrDo4x8/dX6hfrOb3qTYvmc+85mxafPm6M7OlrCyDU6m8f4uVciYRgz+rOx+NIZ+V9CM96229xKQgAQkIAEJSEACo0EAIUO0Bbv23POe94zrXOc6ZVGPLMh1Wi76cwci1nREihCFwXkUlOUHEcCR2zmPxggHwgLRksVxTz311BL9whryXe96VxEqbCldr+tCyhHFcN/ylreUlCWkCDz4DONEdJC2dOyxx5a2s0AubVB099WvfnV5nZov1JQhwiXZwJf2EDp7Wx+nAOJcomxYQ1MXhsCFtWvXFsFDG4gf7gOROpT6uPjii4v4Yd39jne8o5yT22fn46jcm1Hrx4oXMvVcNYoPUfl5fuL3I2Z2bo+pBUKndm3fXipEY/DIe9vtHKNjRm0e/3r9mRMyeOc9CZcUMwqZXw+xn5KABCQgAQlIQAISkMAwASQDC/UUKlm8NqM6WPCnpOE1Ikk4MvUFOcDBOURlZO1PJAGfXe6D8dHHfKQ/l156aantkkd9x6FMJcpoEsppsBZFsPAZ5AoM6jsWsc7lSImF5KL0BhKIaJg9bUCz1/VxragwuzlxcH1qwyCJGBP3jedwzh2Jec5YuS6vpZBRxiw+E8dfyCyUb1Ib984dO2LdXMXqXrdbvrAcTBQmTqM1WGp32u1i/JjQpCRxLiFV/L5+bsuvHdu3l3Pz92ls5dwfg8VRe8YoEsgImeGImOyrImYU75p9koAEJCABCUhAAhJYCQQQKKzLkA0pXepRI7luY2GPnKgffI6felTNqETK1LedRpDQd8ZAX+vyKDeKqYublDNwyPVpshmuYQq/jMKhrfrW11k0uM6OthFBWWg3t9rebX0819c6az7DkbIrxVH2NQUb7aW04fxhIUOflDS7f3NXvJBhuDPT0yWkasMhh1w9+rkol+mZnTE9OxNrp9YUEcMCvNPrRrNqlBox/I7zGX7s93rR7fdiotla8P09fc7XF+a5HFwGk+HqP+zD93kl/J+cY5CABCQgAQlIQAISkMAoEahHhhCtkVs/p3DJf0DPFJvsO69nREyKDX7PRX7KhYy6Wa4xM6YUE8N9YKyMPyN8WKMyrhxPXeTkZxnfsNyoC5yFJFSy4LPInJRAWR8GocK1SZuqXwdZkpKlrKNnZuYFCn3Ma6WQSQFU7/dC/R2+xnLdm1G87ooXMkS+tCYm5tnvyny8qamYnpmO5kQjGs1WWZZ3ohezu6ajV0VMNltRtZpR9fqxa3YmJhrNmJxaU86b7XXK7/2oyu/UIPFx/DiUP2z9mmlfyAqN4rfWPklAAhKQgAQkIAEJSGCFEahvA51bLhP1MRwZUx82goFzOSejSEYFC5IiI3gyOibFBTKEPtfTiurRI4iQLJbLeFLy1NO36uIEQZMSiDbroip5ZGRKFvbN17NeDdEvKVp4jWtlBE+eOyx/8nfahP9wHaDhe2GEzDVn54oXMgyZaJaq0YhtW7eWvDqec3R7g6K+WdS13W0XA9hqDHIUOXrRi0YtiiJfyz8Sa6cG+Yse40eAWbCbkFloCOYsjd+NtccSkIAEJCABCUhAAiNLgEV81j+pC4Y9LdYz2gOBkYIg05UYJK+NUhpMRq/kjkT1yJ98TmQJUTL1dKsdcxvNIDX2FuXDeZlyVJcyMIXDsESBEefxXj1Shr6wgxLr4+xXChb6zji4zpYtW2Ljxo3zdWEyKibvV14XIbPYfVDIrEIhw3bWTKipuQrcIKCuTJmQE62YmJyMmdk5Azk1qNLNgazJgwmafzj43No1SpiR/Qu/Hx0rrmWRGkTzzSlm9oOsp0pAAhKQgAQkIAEJSGDvBDKKI8/KVBdqoiAk9lacNz9blx1ElSAzDj300GVFz9ozi9qyhqSP2d/hQrsIEc4ldWhYVjAeZAccctvr3DY6U4sykiVToHLg9T5kmhfvcX3kDO/XpQ+SpwQmtFqlH3X2CxUfpi3EDMKmvqNSPZVq+CbsLZVpWW/YMl98VUTIwJgivWn8GoRx8UVpDkRLfjGySnTavSwoVa9mXWTNXHFgPjdqoXHLPJ/G7/IKmfG7Z/ZYAhKQgAQkIAEJSGBsCdQX+MNRJPWCvpmOxHorxQspNZmeVI/qyFopowKlXlOlXqQ315KII3Ykqh+5+xF8hlO1UuxkBEqdYX2tmq8Pr18XkiEZZcSalp9kn6ljuVsSfckdrziPfiKAch3NY0b1DBdkro9PIbPw7Bx/IXOg37p9XZAf6HX8/HgTMEJmvO+fvZeABCQgAQlIQAISkIAEJDBiBMZeyGDh+hW1QKisWw0ea7sjBZW3594ffuRelPM9VjUB5sWejrLPljJmVc8PBy8BCUhAAhKQgAQkIAEJSOBgEBh7IYNP+XV3OZoXMkqZgzG3Rr9NREu19zIye3QxOWeUNaN/n+2hBCQgAQlIQAISkIAEJCCBESQw1kImZUwJipmrz7o/j9yPJv+jkBnBqbkEXaoiKN280O1Pz5KbYl/DuyhkluAGeQkJSEACEpCABCQgAQlIQAIrl8DYC5lO9A8sQsZ8lJU7uxcZGU6lG/0iZFK4DIuYRlRl0/N5ITNsb4yQWbXzx4FLQAISkIAEJCABCUhAAhI4EAJjL2SIcCBl6UCOXzfCxs/9epFJo8QtI2TwKsPRMIOMpn6RMUXK9BeoOdTQyBzId8/PSkACEpCABCQgAQlIQAISWK0Exl7ItIdSTgbxDqShDB5LUda9HN2y5B5/sbA/qVqO9+r73ZubJ3UZkxEx8yJGIbNa/z46bglIQAISkIAEJCABCUhAAgeNwFgLGaIbtnV3xmy1Nqb7VXRIQelH9BoRXX4iokWdmH5Ei1+qiA6vL7RxjpZi1VkpdlciuqpeDgYZU+ZLP2KiF7GxFTFZm0clamZu564i/CojZA7aXycbloAEJCABCUhAAhKQgAQksIIJjLWQmY1e7Ih2XNCdiqe88ONxVe96MbX20NjR2hUzh2yNrbu2x1T7sFjfXR8bu1MRVTuunNwSM412NLpTMRETMdkdpKXscW/sPe2Z7euD/J0x5kDXqUHUb05Gt2pGt9uPXrsTa/qzsbHaGYc3tsXmuCpe8f88Ljb229HsbY9WdKJXtSMarWDL9Ub03Dp9Bf+BdGgSkIAEJCABCUhAAhKQwL4TyH+wPvroo6PRaES3241msxn9ft9/zF4A45gLmYht0Y3zoxlP/j9nxWWdm0Y1tS62T7Rj12GXRW96R0TnqNjQ3hibZyN6VcRla66M6cZ0NHrrY6I/GY12OxrusrTv37AVdCbzgR+ETK8xGd1OP/q9Tqzt7YjDq21xZFweR3Yvile/8CGxqd+Pye4V0arQgO3otxrR6xJN01DIrKA54VAkIAEJSEACEpCABCQggV+fgEJm/9iNvZDZEr34ZTTiD//P9+Py9o2j01ob26rtMbP5qoj2rojuUbGhszEOnx2kNF2x5vLY1ZiO6K6LVkxGt0cVGo/VSYCEpV70KczbmIro9yM6nVjb3xmbG9uLkDmqd1G8+s8eHYf2p2Oqe0U0q+noM5Oajej0qmj2JiL6JMZ5SEACEpCABCQgAQlIQAISWN0EFDL7d//HWsjMRMSVEXFRRDztL8+OS2evFzMxGVtjW7Q3b49edzZavSPikM4hsXF2IvpVO66YvDx2VrPR6K6NqmpFu1RwPdB9mvYPumePCAF2Tep2Syhdr9GKfr+KiV4n1sV0HBpXxeb+FXF0ETJ/EBvjaiFT9TvRbzai1yNlC5GjkBmRO2o3JCABCUhAAhKQgAQkIIFlJKCQ2T/4Yy9ktkTEJRFx0ot/EJfMHBuzVSu29LZHbN4RM52ZWNs9PNZ3N8SG7mT0+tOxdeKq2BUzEf21EdQNaValALDH6iNQ9RpRdSMaCJVqouQ0tvqdWB/Tsam/LQ7tXxaHdy6K///PHhGboh8T3S0xEbPRZ/40G9Ht9yL6TB4n0OqbPY5YAhKQgAQkIAEJSEACEhgmoJDZvzkx1kJmOiIunxMyz/iLM+Oy2aNipjkR2/s7Iw6dLkJmqnNIrOtuiHXdybKQ3t7cGtPV7CCyoZooOy71jZDZv1mzQs6m/kur2wj+Yy40oopW1Y21MRMbeltjU/fKODyuiFe88BGxMSImutujWc0GETIDIUMSnNFVK2Q6OAwJSEACEpCABCQgAQlI4AAJKGT2D+BYC5mdczLm4oh41l+cEVe1D492a03sqHZG45BOzLSno9VeE2v762JNfyr60Y6djW0xW3Wi35+KRqMVjW6f3bA9ViGBVq8TU1T9JtKlapUImYlGPyb7s7Guvz3Wd7fG258ZrAAAIABJREFUprLL0mNjHVtfd6eLkOlHNyrSnPqz5DwpZVbh3HHIEpCABCQgAQlIQAISkMA1CShk9m9WjLWQmY2I7XN1ZJ77l5+IbZ1Do7t2TeyK2Wiu70R7Zlc022tiKqZisposi+eZ2Bltti5uTEajPxGTvV40DXLYv1mzQs6uohcNpAoHuyVVFYEvMRntmOhPx9rujmjNbomX/PlJsTbaUfV2RhMB0+9GVWrIdIM2jJJZIRPCYUhAAhKQgAQkIAEJSEACB0RAIbN/+MZayESpBbO1pB+1extjthGxsxFBzAJHqdcbEc1alQ+WzxnTwHtriHxw2+v9mzUr5OxOFbEjInKfLeZGzhnK9PIzOffI8wZSZm52MWWqaEQzWuXRQwISkIAEJCABCUhAAhKQgAQksD8ExlzI7IjoXjoIUOgdHtHYEL1WFSy0m9GJRvSjouhqKbyaR6dYmk7FEruKlgEO+zNfVta5jYjpRgQxMunkBqKlLvJIaetEs4gYasaUjbLndEwjWrFGIbOyZoWjkYAEJCABCUhAAhKQgAQksCQExlzIECGzJaLXi+gdElGtjXarUZbOE2URzS44gwoxvblCMQ0ETBXRrsq7MRmVNWSWZKqN4kVQKwMjNxAyjWuU6L06eGqQ17Z7dlsjJo2QGcUba58kIAEJSEACEpCABCQgAQmMPIExFzJELOwaLJM7ExGNVkw3mmVxPRXdaJRtiQd5KO3oFfHS6g22KW43SD4hwmGw5Oa9jI7wcXXwGERQtSOYJ3kUcTcXUVUhaBB3nDksbHiVtKamQm/k/8zZQQlIQAISkIAEJCABCUhAAqNHYKyFDNENZccbFtZddsppxHSD3wa1Yaoez3i9FzPVYAE90WtF9BrRIbWpbHicS+1B9APn+Lg6OJT6QoROlaipOXmXdq5shV2UzWBr9Lkoq8ZcyEzuzNVyi67R+6tmjyQgAQlIQAISkIAEJCABCYwBgTEXMoOCrBTtbXbbEY1+7KrK3jmxtldFo0iaXkSzE9MVETKNmOoMasd0Wq1SEWSQuLQ6IkKM/Nn9PnPfm/1mmSJFuZRIGeYMv+9ZyPA2YqbUmrGe7xj8mbOLEpCABCQgAQlIQAISkIAERo/AWAsZasUgZFgYT5VFdTd2NEgzqWJ9N2JQL6aLrYldRchErCG1qd+I9sRgv5zJsrAmdWVQbsbH1cWB6JfBzkqdqPq5/1Z+UVvRK7WGBpEyA3HXL5VmSjpceaG+h9fofcHtkQQkIAEJSEACEpCABCQgAQmMJoEVJmT6sStTluaFTH8uQoYldRVT3VYxDgTKzAsZQkcMH1l1YUJsvtXFwBXlgrAj/e3qejKol36thkyJjCnnIfDmEtvKbl2GyYzmnzd7JQEJSEACEpCABCQgAQlIYHQJjLWQmasQU+g254QKkqX8zv/kFjlVr8iXEgkxtwX23OZLVxdkVcisOiHDzZ+fIvMipr6P0kC0IGbyqAubwWvKmNH982bPJCABCUhAAhKQgAQkIAEJjC6BsRYyo4vVnklAAhKQgAQkIAEJSEACEpCABCQggT0TUMg4OyQgAQlIQAISkIAEJCABCUhAAhKQwBITUMgsMXAvJwEJSEACEpCABCQgAQlIQAISkIAEFDLOAQlIQAISkIAEJCABCUhAAhKQgAQksMQEFDJLDNzLSUACEpCABCQgAQlIQAISkIAEJCABhYxzQAISkIAEJCABCUhAAhKQgAQkIAEJLDEBhcwSA/dyEpCABCQgAQlIQAISkIAEJCABCUhAIeMckIAEJCABCUhAAhKQgAQkIAEJSEACS0xAIbPEwL2cBCQgAQlIQAISkIAEJCABCUhAAhJQyDgHJCABCUhAAhKQgAQkIAEJSEACEpDAEhNQyCwxcC8nAQlIQAISkIAEJCABCUhAAhKQgAQUMs4BCUhAAhKQgAQkIAEJSEACEpCABCSwxAQUMksM3MtJQAISkIAEJCABCUhAAhKQgAQkIAGFjHNAAhKQgAQkIAEJSEACEpCABCQgAQksMQGFzBID93ISkIAEJCABCUhAAhKQgAQkIAEJSEAh4xyQgAQkIAEJSEACEpCABCQgAQlIQAJLTEAhs8TAvZwEJCABCUhAAhKQgAQkIAEJSEACElDIOAckIAEJSEACEpCABCQgAQlIQAISkMASE1DILDFwLycBCUhAAhKQgAQkIAEJSEACEpCABBQyzgEJSEACEpCABCQgAQlIQAISkIAEJLDEBBQySwzcy0lAAhKQgAQkIAEJSEACEpCABCQgAYWMc0ACEpCABCQgAQlIQAISkIAEJCABCSwxAYXMEgP3chKQgAQkIAEJSEACEpCABCQgAQlIQCHjHJCABCQgAQlIQAISkIAEJCABCUhAAktMQCGzxMC9nAQkIAEJSEACEpCABCQgAQlIQAISUMg4ByQgAQlIQAISkIAEJCABCUhAAhKQwBITUMgsMXAvJwEJSEACEpCABCQgAQlIQAISkIAEFDLOAQlIQAISkIAEJCABCUhAAhKQgAQksMQEFDJLDNzLSUACEpCABCQgAQlIQAISkIAEJCABhYxzQAISkIAEJCABCUhAAhKQgAQkIAEJLDEBhcwSA/dyEpCABCQgAQlIQAISkIAEJCABCUhg1QiZfr+/292uqsq7v4IIcH+H7zHDazQaK2iUDkUCEpCABCQgAQlIQAISkIAEVgqBFS9kFlqk12+eYmalTGXHIQEJSEACEpCABCQgAQlIQAISGB8CK17I9Hq9SOmSjylpeDSCYnwm60I9rQs35dp430t7LwEJSEACEpCABCQgAQlIYDURWDVCZnixnikuCpnxnu4IN46F7i+ve3/H+/7aewlIQAISkIAEJCABCUhAAiuVwIoXMiv1xjmuAQHE2p5km0LGWSIBCUhAAhKQgAQkIAEJSEACo0pgVQmZTG8xtWVUp6P9koAEJCABCUhAAhKQgAQkIAEJrA4Cq0LIIGJIbakLGVJZFDPjP8lnZ2dLWlL+jP+IHIEEJCABCUhAAhKQgAQkIAEJrAYCq0LIIGO63W6RMhws3pvNpvVFVsAM37ZtW7mPrVZr/p5m3ZiF0plWwJAdggQkIAEJSEACEpCABCQgAQmsAAJjL2Ry0T0zMxNTU1PlliBfEC4s1r/2ta/F5ZdfXp5nFEWn04nJyck45JBD4h73uEdc5zrXKe9dcsklcdRRR5U2du3aFWvXrt3jLUbu8IMI4OD6ExMTpR3aJ/qGPtQPzq8XmW232+Uz9Jfz8z0+z0HbOT4+y/n0m3PrbWX0T/162QafYRy0w3PO4Sd3n8ooId7jMznmbD8jUOgLz7l+9ru+gxWf5YfzGFMySVGSn+X1//3f/41vf/vb5bwrrrgibnzjG8dFF11U+njYYYfFVVddNX8Puca6devixBNPLG1u3749zj///Pjud79b7mky4vU1a9bETW5yk3jAAx4Ql112WRxxxBEr4CvqECQgAQlIQAISkIAEJCABCUhgJRIYeyGT8oWbk4t+BAxy5YwzziivpfSYnp4uMoOFewoDBMQNb3jD+M3f/M2y8Ec2sNDfvHlzOSfTnVLA5FbZtElbC8kJrpkiAlGwfv36+fSonTt3lj5xLeQGEmNv6Tb0hc/XRQ5j5rq8loKE1zINiz6meFlo0uaYOAfxhMiqt8/7CKZsP9tIScO1GTvXTAm20HXqfcrPMl7uC0KG68CJNnbs2FEkEeOBLY9w4v4gaJ74xCeWa/74xz+OL3zhC+U5n6MvtLFx48aAbXJ50pOeFBs2bFiJ31nHJAEJSEACEpCABCQgAQlIQAIrgMDYC5kUK8iDjMz48pe/HD/96U/jV7/6VWzatKmIBaIlrnvd65ZbduGFF8aWLVvmpQzygfcf/vCHl4V9RqUgAvj83o4UABlpkmKjHkFDe4iI7N+eJEmKDgTDcBQMcoI2aWM48mZv/eO6GclDm/wwXh4zuofP19N8+D3Hw3Vzi/CFrk1b9CfbQsKkJOP1jJrJNmibCJef/OQnpV+MGRmT8iSlGveH+4eQQaA99alPLX0699xz4+Mf/3jc6EY3Kte8/vWvX8659NJLyz1HunEtop8e//jHr4CvqEOQgAQkIAEJSEACEpCABCQggZVIYMUImZQC5513XomguPLKK4uAucENbhC3vvWt49BDD93t/hFNwbnf+973SgQGC/k73elOcb/73W+38xAKtJ2CJAsDp2RBFnBORp1kZAyNZCRLioyUNJmelNE2eW4Kk7oQQVikiElpQrtckz6nyKi3mTVzaJ8okhQk9WihFCicCwvOo5/11Kt69FE+Tx70i/YzhaoOLSUO18i+cy5t5HW5Jn1GphBFVI9mYVzf/OY3i2BB1tztbneLu9zlLuXzpCIhc7hXtFVPpeLcd7/73WUstPGUpzxlPhpqJX55HZMEJCABCUhAAhKQgAQkIAEJjC+BsRcy9VovpPd87GMfKzKGxf7tb3/7koqUUReZXsNnOJABpM788Ic/LCICefB7v/d7paYMAoFFfb2mStZgqUeWcB7tkYLEQTu8n6k09XPrtWE4d+vWrSUdCdGA2MgDQZE1cXi/Lmj2VNsmJcxwsWIkBe0T+ZPpVXkd3svrZ7pTRrRwDtKE9lK61CN46lOe9ulXpiBxfkbx1Gvd1OvILPSVyWsjXU477bR5Pscff3zhm9E+tDMcUZPC6Itf/GJJiULGIXKoT+MhAQlIQAISkIAEJCABCUhAAhIYNQJjL2RywY8QoDDsf//3fxfGRMTc9773jcMPP3xediA6Mp2Fc/KzH/zgB0sKE5Eyd73rXeO4444rEucjH/lIea2eQoRoIJKEzyJNshAthWQRPkTc/PKXvyzFapEdSJeMfEGK3PzmN49b3epW831CJHBkod0LLrig1EkhBYdrcH1kxE1vetO42c1uNl90GGnx+c9/vvS7LmGyHk0KGvrEde9973uX9Cv6Qo0dZBMiimulECLNB14UxuV69QO+iA6ui/BCusCT9mk3o5GOOeaYcg3kCX3jPqSUyrSljPSBcb3WTaaKfec73ylj43O3u93tStTSsEzi2twHrgNn5BJ9Ouuss+Kcc84p6U6IHOoDeUhAAhKQgAQkIAEJSEACEpCABEaNwNgLGYASyYFUQDCcffbZRZTc8pa3LGKFI2umZBRKRlrk7+zYg0hBnvAaBWQ550Mf+lCRDkTJIBmQGFwnU5AyJQmJ8ZjHPKbIBaQF7V188cVFbtAOaU20y/lICCQF0Tv0MQ+ie6iPwg/SAwHBQSQIcodrXu961yupOggTxvTRj360FC+m/UzdqUexID4QOrRBfRxkCdf/yle+Usb6s5/9rPQr065SWFHQmL7xw65HKa/ggWShPwgY+px1YmBDH+gbfTz22GPL54ajguq7Ow0LGc6n7c9+9rNFqCCIKM6bKUgpdoaLIDOWjAA6+eSTy+c453GPe5wpS6P2F8f+SEACEpCABCQgAQlIQAISkEAhMPZCph518YEPfKCIECTDfe5znxKJwpF1WLK+S73ALAt3RMlb3/rW8oicoPYI51DHJAUCi36iV5AWLP5Ja+KRNhFCRONwfOlLXyo1TogoofAsQgOJgbzgNYQDcucOd7hD3Ote95qvT0O9lK9+9asluoYCw3wWscC5vMa4iAKhiO2DHvSgcu3vf//78xE49IsIIfpJRA3yBbFC/3iN7b0RG4iOU089dV7gsM03dXY4j2LHtEFbvE7tHVJ+aA9O1GfJmjNIF8aT6UqIIcbJ53iPCBuulztRZZRRfRvt+q5NuT03zGFIO4zh/ve//241ZuppT8gmZBn8iShiO22ug9TifhAVlDV//L5LQAISkIAEJCABCUhAAhKQgARGicDYC5l6wdpTTjmliA9Exu/+7u+WRT0iIQvuLlQ0l5uBWEDm8FnkA0ImU34yPYl23vSmN5UFPykyGRGTdU8QCjwnOoYfrvWQhzykRIrk1tWIjve+973lGkiS5zznOeUz/JAehRAhqubud797SU/imrktNlEjRABxfcaGKEmhwSORKtkGfT7xxBN3K6DLNTnvne9853ykD2KH63AkR4QMLBBTXJ92OPgsuxshhrjWSSedVF4nMoZziTD6xje+USJ3SBOiFk8WAN7bhM/dp1LUvPGNbywMSIs64YQTinDJosq0w/n0FTn2qU99qjSdW3/DlygiRBSMsojxKH3h7IsEJCABCUhAAhKQgAQkIAEJSAACYy9kUgiwUH/f+95XhADPn/zkJ5dUHX5faCcgJE1uJc2i/z3veU8RM0ShIFuQOfWdiPYkZDKCJncQ+ta3vhVsu42koIYJj1nwl9otSA1kDJEuj3zkI8ssJAKG17keMuO3fuu35uvUpEQisoX6OFyHvpGCxJGyaW9CJhlxnU9+8pPlc0TFEEWEXKrvmMRzUprYgQp29IW6N/TtE5/4ROkrfSKVKHdJggHROkS3wP62t71tiZLheX33pIW+cllvhva//vWvF7FDf4luonZMFhvmXtXvB/1AUiG7MiWMSBnOOfLII+Oe97xnHH300fPbd/t1l4AEJCABCUhAAhKQgAQkIAEJjBKBsRcy9QiV97///UUCkBaEMCDSoh4VUy+gy02oR8G8+c1vLhKEhf+jH/3osqjPtjMSZaEIGYRI7r6EFEHIIBa4LilJROsghBAqWR+Gdh/84AeXeivIBM4nXYnaMpxPOhPpOByci9BBNiA9aJd+IpwYD8JisQiZjH7hGhTMpZ+kAmXh3tzqmrHwHjVsPvzhD5dx3eIWtyjn8pzXSA2iP0Sg0HeievghZYlHuFHgmBozKYz2NuFTyDAGpBh9pR8IJ9LCkj33JcdOe/D40Y9+NL9VN2OA8S9+8YvyGilfv/3bv12Ek4cEJCABCUhAAhKQgAQkIAEJSGDUCIy9kAEoi3h+iP5AZLB4R4ak8Ej5krVjWNjnTj88ZzH/7//+70WcEC3zhCc8obyfO/vsTchk2zzyGeQKOxeRckOdF6JuqKWSBXORDNSVIfqD69HX008/vaQCcXA+EgHhgJzhEQHC5zmf94mQecQjHjEva/YmZFLG0PanP/3pUsiX84kCoh8ImDyHyBRkBpwQVAiX5AELas8gZDiPnZWI+MnCxXBEKBH5Q3QM7RK9sliETPb9zDPPLJE5XOcud7lL2a48BRn8OC/Tm7hW3vf6veV61O9BPMGVHZoQRx4SkIAEJCABCUhAAhKQgAQkIIFRI7AihAyCAFnBQpz6LYgGCsLmdskZ6cICn4PFeqYYkeKCpPjc5z5XZAdSASFDm5lqtJiQybQh2qaOCkKGtCTaQhAhFPjhPKJ3eJ0djJAOXB9RQkFcJA4iI/uXcgQxgqigNgqChro0RKFwLJayVC+CS8oTY2XspFPBieunkKlHyhANRJ8RMuw6RTukLCFk6AsiJuUX7JEzuf01Y8uCyosV1UWuwJ0do7Lg8WMf+9gy1txWPMef8ia36a4XdE5JAxPkGp+l/0972tNG7TtnfyQgAQlIQAISkIAEJCABCUhAAge/hsxiC/IDvQfZPtEppAQRxYFEIDLjUY96VHmeaTBZgyRTfVjEIxoQOaS/IDtuc5vbxAMf+MAiVIhw4VhMyCB86AcCBSFDLRWuxbbbiAmEA22Q1nPaaaeVc5E9RKkgDT7zmc/Ez3/+8yKV2A0pC/oOs6F/WfsGmULUDNE0e4uQqfeN6J0sOEw6z3DKEteDI2KILa6RUqQswQNOpCyRzoRQIkIno1/oE+PO+i+Imcc//vGFwWL3n3tAKhY7KyFRfuM3fqOkSCGmUhBlFBNipn6kdGGMPIcp12PHLJ7T/6c+9akHOsX8vAQkIAEJSEACEpCABCQgAQlI4FoncNAjZBZbkB/oiDLSJbdjrssNtm0mCoWFfG6/zGOKGRbypLggE4j2IEUo658QBZLnLlZDhjFkOg1bL5N6gwjKKJR62hCRONRaISIGKYKwYctrivpyPYQExXbpMyIHMUFfsjBx9j1FEZ9ZrIYM7dCf888/v+xMxGeosYIwQgjltuA850BQsaMTBY5z+3DeIyWMNpA27ERV34GKc2kbjowXGYYU4bp7O5BKfA4eHNTWYaekHFfuNMV7jJ2+Il/qMgjxktchyobdphBI/LCTlYcEJCABCUhAAhKQgAQkIAEJSGDUCIy9kEkRkttds/sONVlYyCMi7na3u5UtoonqqB9Em5C+c8YZZ5RUGaI6OI9dhTLyIs/fm5DJHYyQEJxHBMq3v/3t8pxtpZELPM/0oy9+8YtxzjnnFGlB36hzwvG2t71tXqxQ0JaUHT5Tr2PDeWeddVYp+ksBW1KXFktZ4jMpZBjzu9/97vntqB/2sIeVNjgyrYvoGLa9hh99JH0LGYQMIfoIvlzz2c9+9vyW3IyP9ynKi5Ch3wiZI444YtEIGWQUAoX7Q9QPY8/omBREMEgRBTvGwc5PCB/6idRB0HAeUUDIJJ5Ta4cCzR4SkIAEJCABCUhAAhKQgAQkIIFRI3DAQuZgR8DsCzAiIXLxzmIdycKinIU6C/msKYPkYAGPNCB9iKgMZALCgmK0RIOwVTJygjZZ8KeM4ZFCtxzsJMSW1Yyd9uvnsIsRETdch1oqbC9N+7THdakvQx0WImPue9/7llospEedffbZ8YMf/KD0if4ih+hL1o1BRPBZfqdgMdtjp6yhH7ntN6/B4LnPfe41dolCsJAeRP9gg7Dgh22qkS70gWvQTwQJUTRII6JPGCO7WOU207zOZ4iMYax87oILLihpQkgeon8QMnXZk885P4sqs1U5kodxEbGDaMnzMqUso18QZci2iy66qHDnniUjGNIHdlli/OzydPvb376koHlIQAISkIAEJCABCUhAAhKQgARGjcDYC5ks5spiHWnA4h0pweIc+UD0S/3IQrC8xnNSg5AjSAlSljiQJxxEamR0C78TXYJw4DxqqGS6D+/xnM9xTYQQ57GjEnIgt9emX5xDNAfpVMgCpAZ9oP+kOvH5vCZtMD5q2SBckCGIi7ve9a4ltYlIFIRIbu2MrEjR9IxnPKNEuCSfLGhMG9R6Qf4ghpBLvMY1sx4NfYQHtVxglG187GMfK9KFAr6IHK7NWOAEZ8aBCGF3K5hmVAvjzoNz+UH6UDcHVlybWjWkl3H/GGtGxWS/+TzXgBFRNbyf/c3dqugP5yOEiDxCiHlIQAISkIAEJCABCUhAAhKQgARGkcDYC5msIQPc3G0poy+QB6T4sFBHAOTW04gDJAeLf8QGkSAZYZMpSLSXESjIEj5Pag2ygMiPhz70ofO7MOWNRWxQHBjhQeoPoiDbQEJwDSI6kA9EwPAaR9aYoW1EEn2mr6RR0U4KEfpMBAl9zhozGT2CiEFWkMqECDnxxBPLOSllaCPbQRKdd955pX4OUgS5wsHW28gmIoWQKoyHaB36RX/+53/+p0TwwILInqznwjgRN8gY+keaFmOtCyGuncWUs3AwUUxE6zAu5BQ/KWQQK7kDE49Z0JdxEslDcWH6Qh/oH32g7wgropKIIMpdskbxi2efJCABCUhAAhKQgAQkIAEJSGB1E1hRQiYlCgKFhT3CA1HAoh3RkpEaLPYRBjymvOH9XNizuM9joeK+GTWCsEB+8FOP5KCdeloObfEZUpd4HbnA74gRnvNaypKMDmEMRKqQipPbT+f22cP9q18b6UG7yAk+n2KDKJSMOkkRlLVliDjhPEQKR9aTGf5qpPDKz9HHLJicY8xx5Hiz/ky2lW3TH2QTYmf44L3cTYr7yHhyByXahwn95XV+z/cZMyxzfFwrn6/ur7mjl4AEJCABCUhAAhKQgAQkIIFRIzD2Qia3RM70IwAjDHJr6YzSSPFSvwGZvpTn5DbNiAzOT9GByEhBwGu541HWz8kdgXKLaSQAr9XTo/i9/jrSIVOTuD7X5P26bNnTZMltvFPkpITJ1Kb6LlK0UZdDnJuvpTzJCJ2UQJm6RQQKEohxZB2ZYcGBlKLPGQ2UwoU+ZGFg2s9xZTpYfZy8lsWJYYJ8yb7RVyKcED+cl9uY1/vB/aY9XkPOJMcUNaP2pbM/EpCABCQgAQlIQAISkIAEJCCBqtfr9ccdAxIgd/rJhXpdoDC++gK/LkpYzFOLpC4nMr2HNvP1FDpIi5QNtJtbTqdQGI524dxhKUQb9DPFCelAHLmVMxEgHAgWDkQE0SkZIZPXRRRlOylCMnqHz6T04D2Oek2XlDC5dXU9Qoc2hwVW1r/JNlJKDc+djErJ6Bzaoe881vuTcioLImc7sEkZlvKIa2fKEufxO+cgXGDGmLO/+V59Hoz7/Lb/EpCABCQgAQlIQAISkIAEJLDyCIy9kEGoZK2QjDpJaVBf7Od7KWdSuuRinscUJRkZg1zIbbXraT5ZHyUlRz1NJ9vPQr5ZO4XXkQZcJ2upIChyVyXez+ulfEBkcD7XqwshzuMc+jQsYnIMiImsL8P1stZO9iH7mVE9XCcL7mb6FtcYHn9+BWg/U6DyHuQ14J+1c+oCZTi6JqNl6NNwAWB+z2snG/qYRYzzHmX0TEYk8ci16QvnmLK08v5oOSIJSEACEpCABCQgAQlIQAIrgcDYC5lMF6qnDw2nEnFOPXKlfuOQAryPAEixUq8bk+cSxUI0Bik6mdLDe3mtjJDJCJV6BEi2W4/S4bMZxVKP8KGfGdGSfUbupECpS50UIMkgJURGpSBUkCspJrKPw9FC9DXTplLiLFRHhn6kJKm3kfIlJVTu/oQoy1Ss3B4ceZMyKYVZiqeUJxlJk6lZKbV4PevXMJa6sOHceiRNsk12K+HL6hgkIAEJSEACEpCABCQgAQlIYOUQOOhCZlhCDKNLoXGwkB5o+4v1/2D123YlIAEJSEACEpCABCQgAQlIQAISWLkEFDKL3FuFzMqd/I5MAhKQgAQkIAEJSEACEpCABCSwXAQUMgqZ5Zp7XlcCEpCABCQgAQlIQAISkIAEJLDmjYE8AAADOElEQVRqCRx0IbMY2QNNKVqsfd+XgAQkIAEJSEACEpCABCQgAQlIQAKjRkAhM2p3xP5IQAISkIAEJCABCUhAAhKQgAQksOIJKGRW/C12gBKQgAQkIAEJSEACEpCABCQgAQmMGoGDLmQWS0la7P0DBXagRXkPdv8OdHx+XgISkIAEJCABCUhAAhKQgAQkIIHxI6CQWeSeKWTGb1LbYwlIQAISkIAEJCABCUhAAhKQwKgTOGAhM+7CYtz7P+oTzP5JQAISkIAEJCABCUhAAhKQgAQkcE0CCpl+33khAQlIQAISkIAEJCABCUhAAhKQgASWlIBCRiGzpBPOi0lAAhKQgAQkIAEJSEACEpCABCQQsaiQOdgpPQe7fW+yBCQgAQlIQAISkIAEJCABCUhAAhIYNQKrXsgohEZtStofCUhAAhKQgAQkIAEJSEACEpDAyiegkDFlaeXPckcoAQlIQAISkIAEJCABCUhAAhIYMQKLCpler7fXLldVdUBDWu4IleW+/gHB88MSkIAEJCABCUhAAhKQgAQkIAEJjCWBZRcyiwmfsaRqpyUgAQlIQAISkIAEJCABCUhAAhKQwF4IVN1u94D2fV7uCJPlvr6zSwISkIAEJCABCUhAAhKQgAQkIAEJ7C8BhcwixBQ++zulPF8CEpCABCQgAQlIQAISkIAEJCCBxQgoZBQyi80R35eABCQgAQlIQAISkIAEJCABCUjgWiawqJAZ9QiRg92/g93+tXw/bU4CEpCABCQgAQlIQAISkIAEJCCBMSBw0IXMwRYa497+GMwRuygBCUhAAhKQgAQkIAEJSEACEpDAtUxAIbMI0IMtfK7l+2lzEpCABCQgAQlIQAISkIAEJCABCYwBAYWMQmYMpqldlIAEJCABCUhAAhKQgAQkIAEJrCwCiwqZXq+31xFXVbXX9w92hMm4t7+yppOjkYAEJCABCUhAAhKQgAQkIAEJSGBfCOwmZIblBr8vJlyGL7K/gmR/z19sUNd2e4x/IS7Zj8X4XNv9WWz8vi8BCUhAAhKQgAQkIAEJSEACEpDA6BNQyCxyjxQyoz+J7aEEJCABCUhAAhKQgAQkIAEJSGDcCPxfOYkD4AVE4vsAAAAASUVORK5CYII="/>
          <p:cNvSpPr>
            <a:spLocks noChangeAspect="1" noChangeArrowheads="1"/>
          </p:cNvSpPr>
          <p:nvPr/>
        </p:nvSpPr>
        <p:spPr bwMode="auto">
          <a:xfrm>
            <a:off x="155575" y="-2833688"/>
            <a:ext cx="6057900" cy="590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891765"/>
            <a:ext cx="4232156" cy="41256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355" y="1157571"/>
            <a:ext cx="4948555" cy="15488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042" y="3198845"/>
            <a:ext cx="4815868" cy="14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13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Google Shape;2084;p91"/>
          <p:cNvSpPr txBox="1">
            <a:spLocks noGrp="1"/>
          </p:cNvSpPr>
          <p:nvPr>
            <p:ph type="title"/>
          </p:nvPr>
        </p:nvSpPr>
        <p:spPr>
          <a:xfrm>
            <a:off x="257292" y="204592"/>
            <a:ext cx="7717500" cy="5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ОПРОС</a:t>
            </a:r>
            <a:endParaRPr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" name="AutoShape 2" descr="data:image/png;base64,iVBORw0KGgoAAAANSUhEUgAAAmUAAAGKCAYAAABNdTbtAAAAAXNSR0IArs4c6QAAIABJREFUeF7snQO0LUuWtWeXbdu2bdu2XfWXje6ybb5yVZdt27ZtW//4XseqjhediMzIve/eZ881xhvvnnMyAzM0Yyn/QxYjYASMgBEwAkbACBiBfY7Af+zzFrgBRsAIGAEjYASMgBEwAjIp8yQwAkbACBgBI2AEjMAGIGBStgGD4CYYASNgBIyAETACRsCkzHPACBgBI2AEjIARMAIbgIBJ2QYMgptgBIyAETACRsAIGAGTMs8BI2AEjIARMAJGwAhsAAImZRswCG6CETACRsAIGAEjYARMyjwHjIARMAJGwAgYASOwAQhMJWVPlHTrjnb/U9KfJP1a0jclfVjSyyV9bAP66CYYASNgBIYQOLWkz2cPvEvShQyZETACRmDdCCxFyvra/WJJN5L053V3zPUZASNgBCoReIqkW2TPXlnSKyvf9WNGwAgYgcUQWDUpo6GPl3T7xVrsgoyAETACyyFw+KThjxJ/KOl4kv6xXBUuyQgYASNQh0ArKXuVpJdJ+38Z4EiSziDpmpIOnVX/R0lHlcT/LUbACBiBTULgDpIekzXoXpIevEkNdFuMgBHYHQRaSdmDJN27gOvSkl5f/O50kj7XAeuxJN1G0kUlnSiRuR9J+qKk/ZIJ4W8d731f0rEnDtMDJN2/eCcvh42YDfmsku4h6dySuEV/V9Ir0kb9u4E65/YlijxO8te7SMLiMJJ+JukHkt4pCVPwZ7P6SwxOKOnbFZicphiLr0g6RcV7NY+cQNK3ah6UdF1JL+h4FryPW1nGFSW9unj2nJJumcaPMTlET1k/kXSMynrGHmsZ+yXm8jbPY7Bl3lw1+XHh33UUSQeR9AtJn0kXP/aDv48NxMS/s/99TdKJs/eOltbdxKL2f7wcy679lX59VNIZiwq4zL5k4vq+gCT830I+IOk86YcbSHrOjE5ctmP/ZnxuJ4m96fhpTf00+Q4/W9KbRvbouXvr2NrAj/nHkj6d9sf/lvSvgT2eP9Xuk3kxNXvtgSVdTdJ1JJ05KSl+m84yTOFPtRvPjNm4g6+sgpQdVNJfkvYsID19QSj4PYfy0wcOTZ4hUOAqiRgNLZKaoRsjZR+R9Ii0MbJxlgJ5OZ8kNqNSWvpCWTeRRBDFwQc68iVJp5q4aXcVt0pSdsFEIGvGo4+U/UHSoWoKkFSSsodIunvlu0uRstaxHzt4urpTzuW8jG2bxxeX9AZJHGpDApG5hKRfVY5vzWOXlPTG7MHnS7pezYs9z9SQMuYn87SUTSVlN5b0ZEkHG8DlpZKun/b9eGyJOTl1bTCWly/Iew2hGhvysTKwBEG8ghB3lfcNSZeS9NXsj5y/z83mHOfPXcca47/vbQRWQcpOJgkCE0Jk5hEk5VqmK0jC9FkjRHNC6n6fPTx1sfLqGCmjnWjlhojR6yRdrmh0a1+4XbGpjQmLlUXbtenxu9ob4CpJGUEdzxrrSPp7Fyk75EQzd07KunD8pSQ0rwhE++RZ25YgZa1jT3OWmMt5Gds2j1lvrHG0jWOCtvhaYw9N+DuHOMQs5OxJizWhiAM8OkbK2BvR/HVpbzeRlLG+yoAHLtzs5Wgzc+GCffOe/WnunCzxhNCE5QQSj3UBi0IuaMnRSoWMEaqasR4qg33lQ5LOUlEQ5eDigwYY6brEsj9/oaIsP7JHEViSlGHqO62kR0k6W4YXqTE4MEPYhDGz5aajT0h6nCQOSkydmA/xUQt5QlKf9y20k0j6TjFGmFbzW8cYKYvXn5cIIxGjRGRx8OZyJkmfSr9o7QubM+Y6blohX5f0cEnfS0SL2xc3LEyM4NOHwSaQsv8qzNmYVzCpIC8s5kEXKaMPHNAh4IBJOQSNysWyn3NS9o4ijQHzkPHnQEDYwME0pJWUtY593zjOmctdxG5b5jE44NfFHvGipGnFpIi2FJPZf2ZjhvkSMvCb7Hdz/wnO1BOCVj7ft+aUO0TK2GvfnbTtXWUvTcqor9Q+PkzSHbPK79fhP0eAAyZANGPsqfk+Hc8zDpAQ3DoIikB4h/0/CEXrnKTMMULFGmRfIVo2pDxvxsqoGeehMm6bgtmiHHynHyiJMw2XHDDLMXxaFulL2hX2rVxMympGZA8/00rKxqDBNww/hNBW8PzVO3wnTllows6fNrAoH9v80TObfM1Ce6iku2UNrCFlHGT4YoQcKJlQIWIh4R+xRF+ukXwhomw0O5goc/LF3zAJl751NRh0jc8qNWWl5oEDNG6F+Msw9iFdpAw/vvdnz3BYQ9ZD3iwJc1dITspKPI4sCTxDliZlS8xj2lYzjmNzuSxjm+Zx1xzNf4d25KTZL/AZJA9iq+Dcz/wKwfyG31qLDJEyNDiYAUPI6YgFIWRpUtbVj0dKulP2h/skAtH1LD5+BHGFvFcS+3IupSYNAg0JQVrnZFcZXRdP8mbi+hGCnyp7S0jN+urqf/67oTLwlWZPDbmZpGdkPzNfP5j9zGWffRE3Dc5f5hx+aAgXyTuPNcZ/39sIrJKUvSXlKCPEPBc2JjaoELQhOXmK3+NDlTug409CmUjNQhs7yLrKwZTBwZ/L/5P06OwX/D1MHq19Kd8vNYJDs68Gg673V0XKmEsQsCOmSktNVA0pK0kqBwPOuyFDpIwLAOQ+hFt7nhB0aVLWOvbRzppxHJvLZRnbNI/HdljWfK4dzfeBsXf7/k50OKQofEe59OHgj2muRfpIGXMPDdLhUuEcyGitci3gppEy9iKCsELu2eELB6nMffwI8CJQAGmdk11l5KQMTSpWFQIN8nV/pcI1pmZ9jY15XxlYc+LSSRloGcEkd7Xh9+XFgsC2t49V6r/vJgKrJGUgyq2A2ygq2xAiddhYQ/puqKihcfIPwV8Bv4WxxRrPjx1kXeVAAnN/OJ4pnYGJgMTHDWntS6lZwierNmKqzxcJjRo+H5iI8XVAa5J/WWFVpAzsINIhr01Ot/FzDSnDVInqPwRzUt72IVJGP3Mn7U9KulWKzOKwXZqUtY599LHm0Biby2UZ2zSPwYHoPjSPaBWIhESTAHHCPFU6mHcRzmzKVP0TtwQSxobgeA/paJV8HFiH0XZ8US+TFc6eiBY+v+yNkbKatuXRl13PT9GU4SqA28QUYb85V3qhdU5STN8e19UmiC57B2sll6Ey/ioJQk7EONix9+YR7n1rtA8TzL3M5VLYC4Os8rdSmzYFYz+7xxFoJWWoisOxm5sL/gWoYjFDhZS+BqjBz5v9vS97NgskNyXm+YOWOMi6Fj0+AGVKh9KUis9XmFNa+4KpLsdqSibxKRsWGxV+esiqSFlpRqC+fIOsIWX4h+SO3Pja/TybK0OkjBQDRB5i6q2RVp+y1rHv2/C7TDRTSdk2zWPS1LC2uyKeu8ZxCVKGBpXUGyHsW7m/Yc386XomX5NoUCCXkC185UIwvbLm75uZ+vjbppGy941EE3b1Hz+qcHgv96epc7Jrf+4bF1JjQHA5i8r9e8o+yVnFXCyjY2vLKCPko70EqGAFCMFEianSYgT+DwKtpKwrTxnOpdw6iGQK4YZ2l/QD0Tz4IoRAvNBylFJqynCoDN+BVZGyrnxqZd613CG4tS9vTTnaou9T/FpKDMjVg0aIaCQO9jKtBCagt62QlKGOv3A2iHlABL+uIWWYeCLtB2QsD4CgjCFSFgcb/hx58uK+Zd9KylrHPtq1xFwuy9iWeQwBh4jnwhzADAZJQuOLDxT9CWklZaVzNVHgmLyWkHwcuLyh+cOsHvMYzQyXB36H+TIPRNo0UlZqgtGCla4oJWakfQhXlNY5SdllGZwr8ck+Ll9ovyF7IWjLCBjJ05z07ZO8c9j0fhkNi7aP/vat0b65QtAWedxKsaZsidW1I2WsgpQBXelvwwEWETKlg22fc2PpU4b6H5V612Kdo13oKocFDRnMhY2TDTQkT4vR2pfS5MZtL3fEHZqGQ4c5hIzbWZ6+gzBxfPlWoSkj2SvmUkwySNfmNEbK8OkhEWTMSaKSCBLJZYyU8Sym8TyZJe3ioGfjzUljKylrHfu+DX/OXC7nwrbM4/JSwpy9dpEAlIjF3MG8lZSVZJo5QXLmJSQfB7S2EDP6E4ITfPiRlabEMVLWNS+Gksd29WeK+bL8HuhU7U7rnKzd50tiTx7JY2ZR12OXHojZa1J6isCszBfWVwYELE/Y3edTRpQv0b4hcUFeYs65jD2GwCpIGZoa/HnyiCluwxFhwiaYOzly+8IHJs9jRhoI1Och3DCJvsQ5t3axjpl8usrhMEczFlmhuY3Rlzy6Js8X1tqX0uRHBn80RbnJjnbiW0MbMA/UHuZlzjAiqfDbWQUpI1gjNKG0D98OIrtyGSNlkFEOjRDSa2DiyWWMlOHDw2FILiAkQvfJDbW0T1nr2NeOI8+NzeXy0NiWeVwGZ5RO2qTZ4dDLoxRbSBlmyjx1DvXnZsxiuk3+sTRfEgEcQpQemd4jinrTSVmZ9w+s0H73BUNwluTZ9FvnZO0+j1a8dKzPCewYKaMe0oTk5kTMoCT0rlmjaHTZW0LGoi85yzBrD30dZvLE8wt7B4FWUobWKJILoolAY8KNj0WRS+6kjzYFLRiJFEMgPiwKUmcQNceBnicnxL8MklGzSOKZsYOsa9HzO1Tf+ICwaHAUz1MwkPOKSJ/IytzaF/LXoFXK/aAINOCmxuFBJCOffeK2jZklj4Ya2mx4j88P8QWCkLj9LU3KSPoJHmEyZNPB2TVPg0Ib+kgZ2gM2VXyL8kSQpZM/ZYyRspIc5jfepUlZ69gvOZe7fF62YR5jjgrHcPBAU3ZTSfgIQZaIACzTMLSQsvKLD1yK8jQVrTt7n+8RGhT6yVcJQjadlHHBQdOXf/IMH1j2Zlwl6BMaKbRFmIRxScmj5VvnZNf+XGoLcZXBB4x0RyEQQ6Iiay/wmJa5xECYQ7gMcimsWaNoPvMLKCZU3sXNhfby9zwxcpmupnXO+f09hkArKauBA5KBHwUbbQj+ZizwGudeNGm8n3/eqOb2M5eUDfWJT2LcsHigtS+1nwZ60ggpy33KiGDL/SQgk9xy0RgtSco40PCDy/3XqKvrFsgzOfkkySJaA7QhpdCX8tuAPDNEyjDlYPIMEyoaFg526kGWJmWU2Tr2lLHEXK51RA6cN2Uec5iW2lAO1TxykVxzeSLpuaSM9YAmOog/85S5V2pZava0vmf6xqHLLWHTSRl9JHUDhGXsE1g8iwYt33OWmJND/mCcHVz+cm0k7cjTcnStr9gn+RumS8yKeYQvc489Mv8c0tAapQwiNruiLst5wvwjcj8urJy/kLTIq5b7XrfMQ7+7xQismpRxW8AkwaQuhQWPRqr8XEf+HLZ4/KK+XLy8xEFWLlg2FRKV9n17DMdPDoSubOItfWFzIdVHSfZKvB4v6fbZL2s3PUx4vBcagSVJGYc7pGxJ4QaOafA9HYX2kTLMWxDOyC7Oq+XhvQpSFgfX3Hm8ClK2TfOYccPcnGvN82H/ePpQORe7ODjnkjLWFzmtQqbkBKyd311rki9UoP2Py0GUtQ2kjLbiywtxyIlxFx444POZtJAci7lzsnaPizohXKTxyLX0U8qAkGHVKdMSjZ03zF+sRn3zONY5aTFoY4gz+teurB16bmlShuoWzRa+T/gw4UAZn7npghVCRvQlQQCoeln4JCPkgOUTHhz6XT4MY4uEuuZoyjD7YfLj8y6EdkOYUOHzoWJITa7tK/szty9RDt9B4+O/mDkwa6JVIocOhBQTMY764Nu16eVtgdSgqeIwgNhA+HJSu2mkLHyG0KSRqoB8UZEkuMS4j5RBijCbh/At0TwEnd+vipRRdsvYLzGXyzK2aR6z5jFhc/lijCAvrDkCbtAwYQ7P83zNJWVkVScaMqQrl1vr1t9FAAhWKT+lQz3bQspoKxpFfKzAHoLJ/EKjiYmQiEvSw+A3jN9c3/40Z06OESr2Y4KD4rzARYJLaC5DZfAseyXzjYAS9kr+XUrNGmX/wsWG3JpgRKJg9m9cdXAlIXAi37+pw6SsdcXtwfenkrK9BkG52FBBl9/Q3Gt9XrI/paasZj5BOPObbFdalSXbuAtleR7vwihvVx89J8fHy59ZGsdo556oOUT3Mig1N6C93P/WvpmUtSK4zPuex8vg6FKWQ8BzcjksXdIOIWBSJh07G++uXEA7NB0md9WkbDJkK3nBB+BKYHWhDQh4TjaA51d3FwGTMpOyltlvUtaC3nLv+gBcDkuXtAwCnpPL4OhSdgwBkzKTspYpb1LWgt5y7/oAXA5Ll7QMAp6Ty+DoUnYMAZMyk7Idm/J7srs+APfksG51pzwnt3r43Ph9hcCuk7J9hbvrNQJGwAgYASNgBIzAARAwKfOEMAJGwAgYASNgBIzABiBgUrYBg+AmGAEjYASMgBEwAkbApMxzwAgYASNgBIyAETACG4CASdkGDIKbYASMgBEwAkbACBgBkzLPASNgBIyAETACRsAIbAACJmUbMAhughEwAkbACBgBI2AE9hIpO6ak60u6qKRTSTqSpH9J+pWkr0l6v6SXSfq0h90IGAEjYASMgBEwApuGwF4gZfThbpIeIOlgIwD/QdJxJP160wbC7TECRsAIGAEjYAR2G4EWUnZQSc9I2ilQfI2kK6wZTkjYKyVdOtX7SUlPkvRuST9KvzuepHNJuqqkz0q6+5rb6OqMgBEwAkbACBgBIzCKwFxSdlxJL5J0nqyGfUHKHinpTqkN95H0oGSyHO24HzACRsAIGAEjYASMwCYhMIeU3U7Sf0o6fNGRdZOyc0t6nyT68FBJ99gkYN0WI2AEjIARMAJGwAhMQWAOKfu5pCOnSt4l6YLp3+smZZgtryiJD9+eSNLfpnQ8Pfvfkq6cNGz3Lt4/cDKNXk4Sz11d0j+LZ9AY3l7SxSSdIPm0/VjSe5MZ9SMjbbq5pKeOPEMAA2WGDLW5BoJ93eeaNvJMtPP0KVDjDskEfRJJjM13JL1e0iMk/ayn0KNJuo6kS0g6bZq3f5X0rfTuwzr8C08s6UrpHUzf4H8QST+U9IE0rh+u7cTAc9G/rkf+JOl7kj4o6QmSMMvnMncOvFnSxdMFhovMXBlqe1eZd5GEVrtLWtdQvE+AD2sQt4ofSPpqcql4ekelJ5R057Ru8TFlTnwpaf9Zj/xcyhjmx8hcJso1G2XdX9L9elw95szVvI0te8kNJT23Z3wuIult6W+fkHSWuZNGEm28lKRTSDp2Koe9jXWFKwzBWF2y1J5VM0em1oWrzHklPVHSbQewOXjaQwhAu5Gk5yy0x0WVtesg+tcy5kuUMXUabdKeM7Xtk56fS8qIaGSDeaOkX6Ya10nKDpHqPWRqB07+c2RoAT5bEhP37clnrdyo8VF7niTagPw0EUM2Z0gDwqGPBo8o0C65bwpQ+G2KEo1nIAGxaa2TlK2jz7XjFGNzi7TZnVrSnxPOaGlDUwshg2h8qiiYTRC/wiOm3/8ivQuuh0u/4+A+m6TfZO8GceFX/0jvcNCzmR4ojSVEHLLUItE/gk9+nxXEmjxCFrTy90RGX509M0YQ+tq1NCkr217WC2Zg10fKWtfQ1RKZiDXIePFfBPy8KhHsvF1cwl4giT0EbL8t6dCJfPMchBviwB6XyxjmLaRs7lzN29eyl/Qd0IeR9LlEdqmrlZQR+c4lC+ESzb6YB2dBzG6VxqUW+7E9a+ocmXomcFl/SdpDjiXpjz2Lj3a8VBJ7PXs6z7XucVHVlD6OEaqaMV+ijKl7Z99+ue49Z2q7Jz8/h5SdL91o0BpxeMTmtU5Sdqa0QdDhC0h6z+Se/88LfQvw4ekg+aikCxeHJu9hOuWGBHmCmLEhfje1gQP/ppIekg4kAgsgZ11CUAKbEP5wD8we4MaPNgdZFylbV59rhyrGhkP2J5IgZ5AKNnPmLeP+zKQlRWt2mo5xerSk30l6saQvZxWziXEwQxjuJenB2d8o95JpA+UQCe3oUdKzaOw4zLmZ5hrM2n7Fc2OH/CklPS6lePm6pJNmFYy929eWpUkZPpylhjmvG80Ha6WLlLWuofx9NKZczEKjiPaLdcuYfyhrEFoetI+M+5NT22P/OnOaJ+D8CklXKUAcw7yFlFHVnLmaN7FlL+kjZVw8bpP2OtZFKymDEHNmoHnDwsHaYq9Dc8Q+ybiwV5bBWEvs07VzZGpdtJn9h306NGBd6+9NSfv+lLTn5+dPyx43dR2MEaqaMV+ijKX3yyhvlXvO1DbPen4OKcsr2lekjChPbsEIJiZMPXOkawFi1sAkhjkDtTQallIwS6Jh4YZ0zZ6K2ei4xaHdYeOBWJQCkcU8ComDYISsm5Sts8+145Srq88q6eMdL2K25iZ/qGRGfnxt4ZIwa4E7mlDMGrWCRvSoSTv31tqXOp4bO+R55XSSPpPeZfOHDCI173Y1bZNIWesagmydQ9LrJF2+MsCHyxuXSg5ItGGlnDORNn7PxS/Xvo5h3krKhqZSzVxt2Uu6SBlBXLhhsLfy93csQMqG+niDZNLj0sW6hrSFzN2n58yROXVhksZyxJxmTpaCBo1LOxaUfF4tscdN7eMQoaod8yXKmLp1jq2/KG+IlLXuOVPbPOv5bSVl10i3WjqNeWpu3rFyoEk+i62fjYgbSL4xBMAnk/SV9APajFwDkw8C2JK0Fh+lO0p6TMcIhTofzQwHZsg6Sdm6+1w7UWNs0FaefeClp0m6WdKWcpuvlZskPxZIzxkqX4L84VuG6ZQExRD3uVKzyXAp4GBEI8dNfOiQqmnHppCy1jWEXyFrC8EcRqqbMcnXFFqx0k8v3o81ieaNg7YW81WSspq52rKXlKQM0y7rgnHCHxMzNUFVrZqysTHCnQBNZblfztmn58wR2jenLsYe0sXFib0kLlLRX/Jo4sNZ4te6x83pYx+hmjLmS5QxNhfKv9fsl7zTR8pa95yp7Z39/LaSMvKSoY5GMCN1kacaUPKBxpcE7RvmDA7DIF5lOdeVtF/SfLEYhwQfCTbUl0vCZFYKvkyYO8sDfl2kbF/0uWZc8s0R0oXpsk/QVJKeBSzR3NZKaFu/kEyffe9xu8V0ibYO/0By3mH6ZB60SN8mg98a/cDUhvkSp+hbJ3Nb1Fe7QZXt2xRS1rqGrp3GgKAjtJY1EvMEczb4lkE7UQamSwI9yjU7hvkqSVnNXG3ZS0pSFq4MOP/zt/MnE+aqSVlcsFjPjHHXfK/ds+bMkXzfwTRfWxfv4SKBsiA3T0b7vyiJCzz7GH0s+zV3j5vTxz5CNWXMlyijZs3mz4ytv3i2j5S17jlT2zv7+W0lZZgOI7KRQzL3G5kCRgw0Pg6obnG4Rf38sYFCyItGJBmmDVTRQxJqbW6ZmE1yweyKLwL+BGhg8kCCGlLWVS9l4PjOTY2NjY2iPHz2ZZ/njA2+efcceDEODB7JTXz8DJnCjwWSffL0MyQYx3DGGgLUR8oiUi6vGo0VxAw/wr7gjdo+5qaLrnconzGE2Jc+k33v8g6k45uSMK2inc393jaFlLWuITQpj0qfTDtjJeDxTuXj+/s9EVVdHqB9fnStpKxlrrbuJTkp4zIAGcFMz2URKwQaaCLtlyBlubN/31j0YT9ln54zR2jPnP2R97CsQAhw5MdciXYRibOKn9F2sz7LOTV3j5vTxy5CNXXMlyijdh3Wrr94ro+Ute45U9s7+/ltJWUcqtwMhyK7akCJycXBx+GOihMHYDQTfULk3WMrD4Q42LtI2WWSPwwaObQhudSQMhY3G0AukLuINuT3RPtwe8tlX/a5ZkzKRYh/310HXowDg0cIvIDkIoSnYzIAE/xUuK1ilmbeEPkExviS9ZEy8vHxH2uE6DxSFvBvTJaYI/BlapEYh3Icoz5MpERlchhCSj+fVdb3Llo9Ih4joo2DFT8pSBqyKaSsdQ0ROMDNvuZiFLCF3ySHY45l3xhiNmf8y/m4ClLWOldb95IgZeynEC/Sx6Cdw08NWZKUvTaRvS7cmbvsX32kbMo+PWeO0KY5+2P0BZM4l4TcR5jz5JbJv/jGRaejrrl73Jw+loRqzpgvUcbUvbNVU9a650xt7+znt5WU0WGIDtqtMfPTEDj5QONMS74cIreIxiMqr0uIysK0wYF39BHkw3xJPYT/50KUEWTjhSmXVv63GlLWdziwsREhSEQnQhTaO3sOl3X3ecpEjbHBx4+opj4hD9nzk9mZviMET3CgoCUkkguTQp52gmdCnV07f9CwYYKGkEPSSj/AKX3j2bFNhlyAXA4g9mgriC7Fn23sXbR/3NoJQuHGjlYPJ2pkU0hZ6xqKIBqCZ8ZcCGJc8J3EHFdGstaO29h4zdWULTFXW/cS5gfzJC6RZQDTkqRsCO8gMKzn6zXuWXPmSLm2avfHaCqki4AtLDdYcLgcoamGaHI5KvMbtuxx1Dmnj1Fny5gvUUbtuovnxtZfPNenKWvdc6a2d/bz20zKrpUIDZ3nJjKWhLULpHKg0VhB9jAl9OVWgrRhduTw46DkUO8TnJFxxuwqK9T4ZeQlZbWQsmgL0Yo4NKPVQavQN7nX2ecpEzXGhuhKohD7JPIUQTwhoPnG2ufLxzOYISHftaQs6o+Di7xhJC+eK7WbDBob/NlIvBmJUGveJdUKaRJy/DaFlLWuoTwqlfx1aEHHBPM1QTmYePFDJcHsFBnDfC4pi3Jb5mrrXsJeivYQLRkXAMyW+OuFrIOUhRaacSr38zn79Jw5ku8dcemt2R8DJyw4zCtIGAELnA/4KYMt2sdSWvY4yprTx6izZcyXKGPK2usal773+0hZ654ztb2zn18HKaMOCBNmNDZPHG5J2NgqmKrQbGGz/0vSBnDDmyJdGy32dQ74w3akqoiySaMAARjaSEOD0xXijYobVTemNg6I+Hh6lL8EKYuNGrVtnipiX/V5yrjki5B/4xPWle0bwgvpIHIod4aP8UFTSWRmKWyemL44AKaSMvLJoUXFz2tKtGffhjyW64v2cUjmxH40Wx6UAAAgAElEQVSMIFAXpjcCBSDnkDpkU0gZbWlZQ+wpHHTg0qWF7ptraCqI5C0dyWvm5hjmc0lZ61xdYi/B75JLCnsf+zRuD7msg5TFJQJzPvtfJCXP94J8rYzt03PnyNz9MfCK7zHjckAkJtr1cg+OZ6OuOXsc78zpY9TZMuZLlFGz5vJnxtZfPDuUEqNlz5na3tnPr4OU5ZGSNHSJyLXoMJ9LQbMV2e/JP/SslGsIh3eIG75A3FpQH7OR12RGv1D6WgH2djYpyFcu3J64VeKvhNqfBRimJQ58zG04IuNMziEepkTK4O84YWN65VNRLI5SWkgZJjzMomjIMN9xW8tTN/RN7lX2ec4EzTcszFSQqzdkPmOY6IiCJafRN9KtMbJpx8aI/9hl0xyJTYyAC8w9kWYjJ2U44mLqZI6SlynP6g7xQwXOBQPzJQmD/2tOx9I7Y5sMhzwHZfg15bnaht5lTTOWEA/mfp6Mc5NIWcsaAkL2Ffz66C8BLQTVRJoMoitZX+wP+ZcXGHNSjGBW4l3WJqSVdcJegbkXAkL0JSQ/16bVjFdcrqZ8ZmnuXF1yL+Gw4nNKfdrfJUgZ0YeY/ImaZ5zQWDJ2zAM0Y+CN9aHL6jF3z5ozR+bWFVsB+xH9i0tfzKvyCxE52eTfU/e4qG9qH6N/LWO+RBlTt86x9VdDylr3nKltnvX8tpMyOs1Gig8CB9GYlJnzhwYaR1f+jjYLv4+3FIWjKUMzh6mTDQYncqIf0XxBxhB8JDhUw/mcA4KyiJbCx4lbLj4uc0gZpBO/tlxQm+PnFp95KvubbwRdGppV9HlsTPr+HmPDwYn/1/ETZhx8+HeFPx8+Gzjs587bzAkO28jtxTvcwBkbSDEmGggPBCwnZai480TEvMeNHRIGSYKYIZAbsEJDO1eif+U4cjDhT8a84t8IAQu0N6TvXeYduKDlRegbWsY4EDaJlNG+OWsoxxvtClrgmO+MMZgxXkiXNpNDDD/O+EwXa5a1CJELvHkXQpdr9APzrgAbnufdfL51pdxg3jI2JJQmKTW+R2hR5szVJfcS2s8cQfPY9ZWKJUhZHpDDugFHPukTawqLAhfJrnyOLfv01DnSUlfMTYgn8wzp8hku1/GcPW7uOsgvu3PHfIkypu6bS5CyJfacqe2e/Pw6SFmYLzFbYr5E87SE+bLsLNGTONOjCeFQjug1Jh71cUNGe0CCwnJR9JmQcIbEZ4kPRHPw84mWXDgA0eDgW8QmzoHPpoYKFY1KaXKD2LE5YbpkM8ZfqEtqNGVd77HZQyQw05D7puvzU2OTe+k+T56U6YVoJ2Y7fKkI/4YIYbLkAGRMceYncik3dUR95K9ik+d2DqFjHkK4iOyC5KAF4XYKKUKbiFAuY4n2EsIMSYt0JeDK4ckcot5VpsRgHGkfaV9wHCYCM5d8U8x/DxFAO4hmFK0HPmX5t/g2jZTR9qlrqJxPaGC4+HApY7wYZ8aVNYb5Ok/KnM8NDmvmBhHXkCUwZ36AObnK0MrmxKoP87nzm/eCNM6Zq0vvJeH43dWfJUgZGnyiTCErrEd+hgyj5UYrzQWp71xo3bOmzJHWusCPr0Uwf5ChzwC27nH5WNX2MZ/Hc8d8iTKmrpuxcYnyhsyX8UzrnjO17ZOebyVlkyrzw0ZgAgK5piw3/04owo8agY1EINJztPolbmTn3Kj9vxeKJhMFAH6rfeI9zpPl/yBgUuZJsakI1N6MNrX9bpcR6EPApGzvzo3c+R7fXjT5Y6RsLNhn76LlnpmUeQ5sDQImZVszVG7oRARMyiYCtkWPXz35GpOkGN/hLteK6I73uC0a2HU11ZqydSHteqYi4A1rKmJ+flsQMCnblpGa1k58yYgExkexK8iqLM173DR8d+Jpk7KdGOat7KQ3rK0cNje6AgGTsgqQtuQRAi4IXCB6NyLCSXlEQMPfR/rgPW5LBnmdzTQpWyfarmsKAt6wpqDlZ42AEdgXCJDy4hIp9x2O/URL8x8pPsbEe9wYQjv4d5OyHRx0d9kIGAEjYASMgBHYPARMyjZvTNwiI2AEjIARMAJGYAcRMCnbwUF3l42AETACRsAIGIHNQ8CkbPPGxC0yAkbACBgBI2AEdhABk7IdHHR32QgYASNgBIyAEdg8BEzKNm9M3CIjYASMgBEwAkZgBxEwKdvBQXeXjYARMAJGwAgYgc1DwKRs88aktkXvl3Tu2oez514j6Qoz3vMrRsAIGAEjYASMwAoRMClbIbgrLvrdks7TUceBJDGu/5L0z46/Q8quvOK2ufj/ReDAku4o6SqSTinp4JK+K+nzkp4o6R0GywgYASNgBIwACJiU7b158BJJfBT3SZJus/e6t3U9erCke/S0GuJ8A0n7bV2v3GAjYASMgBFYHAGTssUh3ecFmpTt8yE4QANulQjyTdLHis8h6XWSDpWe+nLSoG1Wq90aI2AEjIARWDsCJmVrh3zlFZqUrRziSRWwxo4k6RfZW2+QdKn0M78/yqQS/bARMAJGwAjsSQSmkrL4gOoQGAeV9PfigeNKur2ki0k6Qfp4648lvTdpET7SU2DUd3pJX5N0B0lXlXQSSfjqfEfS6yU9QtLPBho1t/68yMek+ruq+YSks6Q/0KfzJn+h2w60Cd+iH6YD+0aSnrPQDKslZTUfw+VDuzeXdPZEHH4r6dPJ3PaCHp81upHPE9796Ejf7ivpAekZ/n//judPKOnOaQ4dR9JfJX1J0oskPTX9XL5W00feQYv1DEn5OEZZtWXUDh/j/k1Jx8rmy/lrX/ZzRsAIGAEjsHcRmEvKfiPp1z2wnFjSP7K/QaKeJ+mQ6Xc/lfQ3ScdIxIpfPyz53eBjk0sciLeQBME5taQ/S6KMw6f/eB5CdnFJn+poU0v9eXGQkGtL+qqk76U/HFXS6YrDHH8uiBEYcfD+sQenq0l6qSSIzjEHnps6+5YgZQQLQFIgi0hgfgRJh0u/e5ukK0n6fUcDc1L2fEnXG+gEJB5yDQZIFykjMAH8D5EI/7clHTp758NJ8/SrnvnzIEn3HmjDOknZXSQ9PGvLFSW9euog+3kjYASMgBHYewjMJWVjh1wgRcoGogQPkogZGhEizxAO95tKeogkDua7J3KWoxyHOyTvJ5IgZ29OpI62X0DSMyWdKB3spylIQmv9eVvekrQ0EDO0MwipJV5VkLKcZAxpwN4kCU3UUyThd7SULEHK/lPSfST9TtItJb08aaLAHK0OmEO+IZXXGCBlvH8wScdLRLqrj7z/4kRiIdolKUMD+cE0R56cyFWQrzOnd08q6RUpwrFr/ozN13WRMsyU38iILVreyy418C7HCBgBI2AEthuBVZMyzJJnS5qja/ZAdUNJz07aGEybkK+QXONyVkkf7ygDQva55DiNifTx2TOt9efVUQek75yS0Mz0kTJ+f79kgqN+HLtLQYMGOcUEe6YeDd/cmdVKyo6eCC5mNrR5ELJSTp4wh4DmeJTj9sKkXYTgPbCnQ5FvDc0cJL0kZe+RdD5JkNjww8qLon5IG1JiWWt6XBcp4+LBJQRB2wep/OXcgfZ7RsAIGAEjsLcQWCUpO5mkryS4yM9ElFmX0Ab8xdC8kM8J363ycMcnCd+kPnmapJtJ4gBHe4YsUX/UhwaHwxOzHtqOcNru0pTxDqZZSBek5QySPlM0/G6SHtrjw9Q6w1pJGdpItHc/kIQvXmlSjvahIaT/XZq+IEOY5jBfYsqFcJe+hmeU9ElJH5L0sjT2OSnjnW+lCiEwPNsl+Lnhd1gSuk0jZaFtRfPLfMaHzWIEjIARMAJGYH8EVknKrpscwtF8QVKGBC0J2gq0MmhnQuJQhXRBFvoELRwmRQ5//J6QJeqP+i4p6Y0p4edps0b0kTIewSSHaa6LtHwxpUGgT/RtSWklZTEWXebAvJ13TeZmtJdoMXOJcbtoMikSLICvHcQrl2clvzVydR2xg5TFuGIGZVy7kuFSHm3Fv61v/myK+TK0gmPzecn54LKMgBEwAkZgSxBYJSm7k6RHJtMcZqUhCXPf+5KpKp6Nwx2Tzz0HCsDPCd81JKI/l6g/qqR+TE9o8dDmhQyRMvzZOIRx5Mdc+Yf0EuZczJr8jHM7hGNJmUrK+urGf+vWAw3DeZ8ADoIe8BnLJSdlkPLPJiyISg0hTcT3Ew5EU+K7Br65tgusHzUBHIIPiPAt509tEUPRl11lEAFKkAmaUC4FEPE+4sj7mNYJWCG7P0TSYgSMgBEwAkbg3wiskpTh3/XYlEIBM9WQkAIBYtZHykh5gWamTzBZviv9kaACzENL1E+R+H1hQsOUh+bn7VkjhkgZj2Fuo+/4SuEcj0B2ICD40d14BXNxKimDFEIcQ46cohzHAhCuL+m5FaQMvCJNCFhgakRC00bkLYSXdCclKSMFBmMPgeWzRGOCmft22UNBDss+luWQyBVN3RAp6yoj3ovy+gIf4u+Qc/zj8EnEp8xiBIyAETACRuDfCKySlKENwJxE+gqcx4ckTGYcoqSwCIlDlRxekZ6hq5zrJN8lovLQwCBL1E85l5PE9yLxsUIjlGtCxkgZpAsyhs/UubL8bBCALgf5JabmVFJWmvYgWhCuV458IzNSOwwRmSCxkSYkiCi+eeTqQkOGLyEpMbpIWRC/r0siwnKqrMOnjPlG2wlmQC4s6Z1TG+rnjYARMAJGwAiskpRx4HLYcgATtfiFAbhx9CchLAc9Js+SlBH5SD6wPuGwJ4qTw5BDEVmifsrBJHYRSfeSxHcMcxkjZeRmg8xBwiAV4ICDPFqf3DdtyZnYSsrCZIhpERLa5+gfhIfErWj+csnNl2jKIk3IYSUdTdKFUtJfyC4YIl2kjChPAkRoA5pKsJwi6yBl0R586whGIIgjz0M2pb1+1ggYASNgBHYYgVWSMmDlQIYklQ7YOeSh5SKhLOktIAMheUoM/JHw0SoFMgdpI7EoPlCYB0Na68d5HN8f/IaoJzfzUccYKeMZSCb+bfjEEYlJIEOZumPJKdhKyhgDSDJkmv5DIkshuz7Z9EmbgT8f5slcSlLG38JEjSYUDPh/bg7uImW8h6mPSEV8tsgRN0XWScoiArRvbEl2Sx8gpPg/EsTQlXh3Sv/8rBEwAkbACOwhBFZNyk6R/HTwvcEpHGLCp4UQtEiYJHHk5nAnj1WYgALinJThME7aC74bGF8MwJl+v0TmSMqJNi3PoN9SP8ltiZI8dorkJKN8KTWkLEgOXxtA84PPG75FZfb5paZVKymjHWi/iJjkqw1ExZJxPjAn7xomTvryWkmX72h4Fymjz/hR4fuHXxVaVFKlhCauj5RByCB9JKHlQ97ME7RSmJEDS3wKIZCQ8lybtg5ShvkS/zg0ZLQJbSiEtZQIPInf4y83JYhhqfnhcoyAETACRmBDEVg1KaPbaMogCuT34gAmWo+oNcxRkDEE7RYO2vnnmfh9HKocxKS4OH7SLvwoZUUPXzW+o4nWpcsZfE79EBJ8rXB6R/rMZmjneAYtH75z9A1fsVLI3H7p9EsSqqIdXJUsQcoYF7C/TGokGkIwxgzLp6UQiBKErOtzW12kjHdwhI+UJ4z3EzIQ+kgZj4AduJEvDmH+oGUiTQYavRA0eLkD/ZKkDG0pY5wLeDAHCQZBhpLklqSMnx+9qkngco2AETACRmD7EFgHKQMVDi60XCQT5eBES8YhjzkSrUyXWZL34lDF1+zpKR0F2ilMiRzGHMD4JRGhN5QZfWr9EfU3dUTR/pDwtBQy0aPhQ9DqkOR2VbIEKaNtzA1MjOQQ41NHEBDIGekfSAiLhrIk0dGnPlKGhoy+Q6jQQObm4CFSRrmQQT5HRc44EgOjyeSbnBBhUoxgZgbjPBBjSVLWNV7UzwUBEyu5x4bG1ebLVc14l2sEjIAR2CMITCVl6+52rikrTZurbEuQsrEUB9GGSMnRR8puk7RCfMwcs5/FCBgBI2AEjIARMAIHQGBbSNlYRvalh3VJUgbGmFVPlXyP0OpZjIARMAJGwAgYASNgUlYxB5YkZZGjiwSopJjwB6grBsCPGAEjYASMgBHYNQSsKese8aVIGb5kfHoH/6chJ/Bdm3furxEwAkbACBgBI1AgYFK2PCn7SooSJTIwokPfmiII/+4ZaASMgBEwAkbACBiBLgRMypafF6RuuETKq4VjP59Z4j/SZliMgBEwAkbACBgBI9CJwKaTMg+bETACRsAIGAEjYAR2AgGTsp0YZnfSCBgBI2AEjIAR2HQETMo2fYTcPiNgBIyAETACRmAnEDAp24lhdieNgBEwAkbACBiBTUfApGzTR8jtMwJGwAgYASNgBHYCAZOynRhmd9IIGAEjYASMgBHYdARMyjZ9hNw+I2AEjIARMAJGYCcQ2GZS9n5J567MlH8CSd9KI3pCSd/eidF1J42AETACRsAIGIGtQcCkbGuGyg01AkbACBgBI2AE9jICc0jZ0STdXtIlJZ1E0iEl/VzShyQ9WdLb1wSYNWVrAtrVGAEjYASMgBEwAqtHYCopO7Okt0g68kDTHiDp/qtvukzK1gCyqzACRsAIGAEjYATWg8AUUnZQSV+SdOLUtBdLurukn0i6sKTnSjpq+ts5JX14xV0wKVsxwC7eCBgBI2AEjIARWB8CU0jZpSW9PjXt45LOWjTzhpKenX73JEm3WXE3WknZnSU9YkIbjyjp18Xzx02m3ItJIpjgYJJ+LOm9ksDgIxPKH3r0vyVdueeBP0n6nqQPSnqCpE8Wz8W7D5J07wntebOki0u6h6SHTniv69Gh9nc9fxdJj8z+EO+fXtLXJN1B0lWT+fzAkr6T5ibj+bORthLowdgzZseR9Nd02XiRpKemn/uKeEyqu+vvn5B0lo4/tPY9ipw715izh5d0QUnv7unYMST9KP3tmGkO549GH1jjXL665CKS3pb+EFi0rjFcJa4j6RKSTps09IwXQTvsRQ/rWJN526aMdWtbp9RFG9l7nyPpipKeJumuC62xqWPUNc5je8VNJD1DUt+cjzKnrpe586yrD11wju2VvLNEG+b0nzPjvJKeKOm2A3Ph4JJ+KOlIkm6U5hCPt66Vm6f9b2galnvD3LMl6qh9f2i+1ZZR9mvsfJu6nhuX7/++PoWU3S8zS3IoPq5oxWkkfS79DhMnG+kqpZWU3VTSvYoGHksSGsFfSPp98bfTSfpt9jtIwfOSTx2//qmkv0nigIMoIBwakJp/NQIRE+8PRbsYvyMkMkgVf09k5dVZfauatFO61Nf+sgw2GvDvI2W3SBvWqSX9OWEO4eA/BEIGkfxUT+Mgti+QdIiEFVG4h5bEZoOg3b2UpF/1vM+715b01USEeQztMHNjjJSVY1fbd55rmWvrIGWHSWufiwkSWLSsMQ4fiCKXIYQ1yRo7tqTDpd8xDmeT9JuO8Zo61i1tnVoXzYUkvzNrN/vnF6YsquLZMTLRN0Z5MbV7RS0pm7peluzDnL0SLJZoQ2A6pf9Xl/SSNJc5h/7YMxeuJuml6Sxi3+K51rVCVfeVhOsRZ1y+/x0krTme2RVSNmc9NyzdA746hZSNVQoJe1N6iInNQbJKeZekC0jiNnbHkYpqU2J8WhLamKHbJlWRigOtAxMWYsaE/m5qAwcGG/xDEsHAxAs5a5GxzfKUiSRfVNLXJZ00q2zs3b52jd0kpvSntg1BtPtI2T+SuRxyRvsgwcxh5sEzJZ0oac044EpSjRYLbSKkj4AUtIax+eAriTke3F4h6So9neOygYYNYoZmDbmCpFdVkLIx7UNf31vn2jpIGRpaNOOsCcZiSINSu8bA9tGSfpfG5svZmHAwceAxllysHlyM1xJjTZE1bZ1b14UkvSNr96pJWc0Y1a7TWlI2db2MEaIl+jC0VzIcS7QhhnVK/5nLaPwhPrkGrNyKOGM5a58i6VbZH+eulSgCyw7l3UfSA7Ny87NzF0jZ3PU85TwcfHZJUha3Airs2igXa3QqCDJ0vbRxcqj+c6CCpUkZZklu6NxsrtlTb5hz0ehQP753c6Vms0Rb85lUAQscrVm+yYyRgrJtm0jKaCNmc8znpUDI0NQeKpmUH1888B5J50sXB7RhpeAHCWlDztSjbaN8Ds/cZ3LVpKx1rq2alJ0nmesxoTPnIRpLkbKh9fL0dPkh2pvLSC5LjDXl1ZCyuXWx97KHXT6ZAjGftsgQmagdo5p9hjbWkrKp62VdfejbK/P9sutiXotjjOPU/oc1ijV/jo7JgAaNyz+WmL49qmsODa2VeP41ki6X1hQX3JBdI2Vz13PL2j3Au0uRMmzhdIby8PlA4xCao8UaWxRESo43pt/tl3yQviLpQMnejo2dicuNlJtFRIwOJY+t2YRPJol6EG5d+Q0+byJY4P9EYASaPDR6c6Vms2QM8EvApy3McfkmsxdI2UclnX0ARHxzbpbmIhqbro0FAl/63cVzMf5dEcSYSH+Z5tdRkjmN91ZJypaYa6skZZiBuQjQTtYYJqP3rYmUBTGg/jMsPNblfOjTnOcH1tx5NXdPKN/rIzRTxqhmn6HeGlI2Z72sqw99e2W+X5ZjPgVHypnTf1xfODe5VDOn45IdY3235N875stXzo2+tZI/F3sf5yoX8q69c69ryjZiPS9BynBAhtkHEUD1iQp0HYJf2+0qKuIwxV8JaSVl15UECUTzxSIaEpxhWRAvl4TJZa70bZYQUHzKULmCxSkk3TqZ56Ku2o22bNsmasogXZgu+wStJWZFfIzAJSR+jymM3/dpVTFdXqlnvOIS8PnkdB5lr5KULTHX8MVi7kOaMKd0yVxH/4cn/z+c/znEzp9MmOvQlAXu+GGhvVxyrKOssUvaEvNq7p5QvtdHaKaMUe1eUUPK5qyXVfahZq8E0yXaQDlz+s97uFFco8M8yd++mBQB7IHshbXSt1by99kzcb05VQp8ir/tkqZsI9ZzKylDG4V25uRpBDElMBnDdFY7aVqe47BBO4I5kfZgLkRb9INkjkKbRrTKN1MlraTsTkkrhzM5mrghCXU02gNMZ3MlNoq+9wkkgIxAAtFY5tL3Lu9AUsDlrUmTB24hm0jK8NO75wCIQQp4JDfhoql81ATwiSLEdywX6sY/sPRhXCUpW2KuxUYObvShFEwhJIMOfGqjL7kIEBiB8z0bORo5tJP4ei5FytBI4nSLZoM9hp85OEhYjXMzB21JypYY68BojJQtWdeE6dn5aBeZmDpGY/tMWfHQOM9ZL+vow9BeSf+WaAPlzOk/7+FDin8pDveYK9E+I5xvKD/4mTXK3p3LnLUS7x8v+bPhs4v7B9aukBpS1jUhKYPAK7R9nE2QzfIyvMR8W/J824j13ELK0JBBwjBdIJCBy3Q4WLduNku8v6RPGQfYY5O/yRlHGkcSXYjZUqSMhZhHgDJ+RA+iKsexnQORwxdtTkhM2vJdDmM0KKTxQDhc8ZUK8rqJpIyUF0OpA4IU0B+CMNhkkEh3wIaWY9M3fJhJcw0sWJGGgTmP/1L+1YpVkrIl5hpO8EQAM/5oUXEU5t/HT8ST36FhDakhZRBeDmTSVNB//FGQJUkZaQFIxcIhQUAH5BK/NW70RJyxphmLkpS1jnU+J8ZI2ZJ1te5zJZmYM0Z9e0XZNsaEqNg+UjZ3vayyDzV7Jf1cog1z+x84417B2ULAWPh3EZx0y5R26sbFgMxdK1EM5/brkltOvhfw9xpSVp4tvBdzJOogYhQNYC5LzLclz7eNWM9zSRmb8RvSIQXIL5N0A0nkgdlEWZKUEZmHORISc/SRzob5konTEo06ZlbAX47DFRKIxgJzDtrBfJPp8ilD08DNjIAFbmU4HjOOyCaSMvI6EZnUJ+S0en6KqgxzNc9eP+XXKiNTa+cqDrAQD7Sv3CrzG98qSdkSc41UCKReKPMKRt/pE9HBERgxRMqYG8yRuGyUgS5LkbLAG5zRThJpVkbThmm3JGWtY53PiTFStmRdtXOx77nYI1rGaGyfibrHzJdz18s6+jC0V+b7ZQuOc/sf+EK6IGN8uvBcWf5LiHCZmL1lrUR9rH8uuy9MeQHzOVZDyvr8ldmDSZ8V7kwkmc/TwCwx34bKmHq+bcR6nkPKMBdCwg6bzJREWuK3sMmyJCkj4Sihywz4WBg7jv58H7RM8TAVq9rJi4aHw5dEgETcjJGyaAeh0IREEy1EZNKmkrK8fV0YkrwY3yYWPhtACKYvAjIwXaDtgohMEcyZJEftiipeJSlbaq5h6uMgJQE0pIvLE3MTHzPmFptnTfLYayVNIxoSyD9mS757G7IUKYv5PuSLifYPLWBJylrHOp8XY6RsybqmzMeuZwOzljGq3WfGSNnc9bLOPnTtlfl+2YLj3P7HuGKeZ4+ChBE0xzlD2p3SnzVv75y1EvXFPM81c/G3FlIWZRAtTyAMgQo5V1hivtWUUXu+bcR6nkrKIBeYFCAkJN7EMW7sc0rUQaZ0VJeYIHiHd9cpS5Iy2o35ikN/aCGE1gbTC+kavt/Q4ZqJR/EcUByUOQmseRdTHYEC+ZcaNlFTRh/xL8LnohTIL6SNKKky2IFnmadEbuLfQJ6xWsHxnwAA/COoIzcfU8YqSdm65lqtoz/+XZAhfJVYz5gkclmKlMX6QtOMv2gpHFr4dLKJlqSsZazLesZI2ZJ11c7HvudinbeMUc1eQf1DpKxlvayzD117JX1rbUNL//Ox5Ysm+JTijkIkJoFiuDOUqX5a1wpmUsyluHpwYY3LWbRlCVIW66hs/xLzraaMKefb3HOidf3++/0ppCxMcbxM9CF27PKA6mpY/nkm/k4+M0wP65SlSRl2d7QF2M0x57BwwlzIgYGJDcdpNBRLRKOOTTwOVQ7L8IPKc3kNvcv4kzIEokKQBGpszEXIppIyol45qDGfh88YJljmJOT3G0nbV2bEhpARlIIPHf4TjAskFBMZ/meYbyEVbKqQOm6qOJVzkSCLPHOWuVvKqknZOuZaLSnjAEBjyBcj+FLvDOoAACAASURBVDxQKUuRsjiQ8B+7bPLJpC7mKwEzzNNIjdJFyuaMddd+VEPK5tZFX4haZf6g1eYi1SKxzlvGaGyfifb1kbLW9bKOPgztlTkpm4Nja//z8WcvQ5sdl4/Yo8qvjbSsFc4qgrzIv/bKnk/5tZAyNPCYRdGQsc+i8eP72SGt8y0fry4T6pzzbe56blm7B3h3CinDHyc+Rj7WAAgb3/BC9iIpo19oyvCpIeoFsxhOyESccNuAjCE4Z0KUgjyM4db395i8aGvwZQtBY4mPBG3g3wiaTAhaOfHLd2kjPnGYoREON7RQseg3kZRBpCBHOKnjY8Stjo0wfPuIHsX5u8+Zn7mI30R8lonxohzSZAR+YEGELp9rYqFHfrs+kyeaOZ5BI8rYMA/w+yjxH8sT15fRfx1zrZaU0RbmB9rYPFI3+roUKYMgQ5gjzQ7jjDMxa4uDBNMpcxxfsy5SFvtO7Vj3ae5rSNnculaV0b9ljFoOSVwmWtdL1L9EH+bsldQ7tw1L9L/c//m+K3sW0uXvxe/nrhW+joA/Gj6y7IFozDjjS6khZSXWlIHplX05PjlYfikgx3psb6z59uWS59uUc2Jxq986SFmYLzFbonXA7LF4RzomU/6rpTVlUTaTDq0NWgMOcg4MDisOWEy2XWa2kaZ2/jnfKMoHSAECYSBcGudQIjBz6XuXmwuaCG4uaD7wKcu1S5tIytAmoFUgdBkNA+bEMKXjiE90JjnphoRvVeJjQOoWIochdWAImQJDTJVo4ahjygfro078DeMbkFM2niFSRjmrnGtTSFk4QHdhvBQpo2zGiRs24wQJZx9hjPDX4eLBnEdrymac5ynL21U71n1562pJWbS3Zl5FXaskZXPHqIWUTf2ge9d6yfeq1j50zc+xvTJfr/x7ShuW6H/ZZr48wl6EsLbKdEfx/Jy1gj8pZWK6xKyIj12X1JCyPqy5TGEOJKdaV9tb5lvUuarzrXXvGDmG+v88hZTNrsQvGoFGBGLhLWEKrm1KbLJdodxDhKQkZbX1+bndQmDpzyzta/R2fb2sov98TxaN1lezXKD7epxd/4oRMClbMcAufhEEam9Ui1SWClnFJrtk+1yWEdgkBHZ9vSzdf85m3DBwFcAva47WfpPmh9tSiYBJWSVQfmyfImBStk/hd+VGYBSBpUnJaIUb9sDS/b968lkm4TV+X2NuGRsGh5szFwGTsrnI+b11ImBStk60XZcRmI7A0qRkegv27RtL9h9fMj5LhL9rl4P8vu2pa18pAiZlK4XXhS+EgEnZQkC6GCOwIgSWJCUrauJKi23tP473BLQQCR7R5KSrIBJwnd+SXilILnwcAZOycYz8xL5HYF+Qsn3fa7fACBiBXUGAlBd8LYc8ijj2E0nPf6TasewQAiZlOzTY7qoRMAJGwAgYASOwuQiYlG3u2LhlRsAIGAEjYASMwA4hYFK2Q4PtrhoBI2AEjIARMAKbi4BJ2eaOjVtmBIyAETACRsAI7BACJmU7NNjuqhEwAkbACBgBI7C5CJiUbe7YuGVGwAgYASNgBIzADiFgUrZDg+2uGgEjYASMgBEwApuLgEnZ5o6NW2YEjIARMAJGwAjsEAImZTs02O6qETACG43AgSXdUdJVJJ1S0sElfTd9mPqJkt6x0a1344yAEWhGwKSsGUIXYASMgBFYBIEHS7pHT0n/knQDSfstUpMLMQJGYCMRMCnbyGFxo4yAEdhBBG4l6UmSbpI+SH0OSa+TdKiExZeTBm0HoXGXjcBuIGBSthvj7F4aASOw+QiwHx9J0i+ypr5B0qXSz/z+KJvfDbfQCBiBuQhMJWXxYegbSnpuT6UXkfS29LdPSDpLz3M3l/TUkYYfU9KPs2eWrL8Ws6hz6PmDSvq7pHj29JK+JukOkq4q6SSS8Bf5jqTXS3qEpJ8VBb5X0nkl4Tty24HK8DP5Ydq8byTpOVm9tX26i6RHFg/X9DN/pasM/n5cSbeXdDFJJ0gf2GUM6R9agI/0NHKo/j9J+p6kD0p6gqRPdpQx96Plb5Z08WQ2emhHuSeUdOfUn+NI+qukL0l6UZq//NwirAMO3VNIOnYqCLw+IOkZkt4/gteDJN27eIa59kpJl0tz4+qS/lk8E+N00TROzOEfpI8hv0bS0zvWXU1dR2+Yx1TZsobyLs7pX8u+toq9ibX+TUnHSh1jDZ2/ZbL5XSNgBDYbgaVJ2WEkfS5t8vR8iJTdV9IDJP1W0q8ymA6SHU5TSdmU+mtHJjbb30j6dc9LJ5b0j+xAuUUiVqeW9GdJP5V0+PQfRUDIIAKfysrj4HyJJOphE/5jT11Xk/TShBv48Fy08Q+Sfj/QMW7hHL5DpKylDAjo8yQdMrWBfv9N0jESKeXXD0sECB+ZXPr6wBw9QiJ3PA/5pZ5X97zfRRyGxnqIlF1Z0gskHSLV+21Jh5YE7siHE6HK52/tvIrnPi0JEo+AFbgcLCsEYoZZi3534dXV32dLgmC8XdKlE5HM32UOcamKcWLu8l/U+ypJV8peGCK8ZV1XbJjHVBl1zVlD0eS5/esjZTX7yhgpqymjnDus04dnvwTbct5PnW9+3ggYgQ1GYGlShhbjNpLeLekCI6QMrQmHzX0kPTDDCO3Kt9LPU0nZlPprh2WKBiae5YD7iSQOFg59DluwBpNnSjpR0pqdJiNRkCU0afQ5NGBdbXyTpEtIekrCLz/IxggJWpdzj5CyuWVQLuMOqYaYQbqJHEMOJ+mmkh6SSOHdEzmrJRk8RzTa4ySh2fm6pJNOIClDY91HytDwopljXJ6ctFFBvs6cfH5owytStFztfCqfg/hBOtEufz9ptFgDzAFwon6ILP+uwYtDnMP8o5Iu3EHS83FCa8vFKDSPaAJ5B9+lD1WQsq66WuZxPpfnrCHeb+lfHymr2VfGSFlNGfn4Yqb8Rlo7/J6xuuzcSeb3jIAR2A4EliRl50kmKsxMbG6Ebw9pyjCRYF7hsIaohMwlZVPrrx2hOaSMss8q6eMdlUDI0CbivIuZ7/HZM/eTdP9k4sPJtxQ0aBAdzFNnyjRttW1cJSnDLHm2pCW5Zg+4zAs0K2gPGWeIa0hNH04n6TPphTAZT3m/q1l9pOw9ks4nCRIcPj35++dMpI3f5WNRO69qniPaDvM0pJ55A2kb6i9mVkzjmFcxhee+SfEeZCscyC+fNHNjbekam6G65s5j2pGbseesoZb+dZGy2n1liJTVlpGPAyScSwyChpaLwC/HBsp/NwJGYLsRWIqUYd7hsDxZ0uJgAnvfCCkLs80lkzYpkJxDyubUXztyNWShPCjRUpx9oIKnSbqZJA5+tGchmPkgXRCOM2QEJP5+N0n4PZVkt7aNqyJljPtXUiPRaKFp6RLmG752mHvJx/SYEZJRlgHRwK8Gn6swIQ6RlJox7iJl+RzkMOzyYaPsmMNomyDTq5CvJq3gGF7XTwSOSxHaopzARbvwbQR/BJPpZysbXM6vsbrmzmOaE3XNWUOt/StJ2ZR9pY+UTSkjH463JD9GNIbsJax5ixEwAnscgaVIWZgx8FNhY8MZFVPWkKYM3ynMWqdKN/uAeg4pm1N/7dDWEp78QIF0YbrsEzRJOIqDAaarXF4s6RqFeTL+/sVkxqNs6gipbeOqSNl1U/4kNF8cyEOCjxQh/y+XhO/PWB8OlDDCnIj5Eof4WyeTYl5PLQZl27pIWYzP71LdpZN8lIHpEt+rsi+1c6vmuSDwzJdr9+CFbxt+YJhXIa5BkMvyeR8fuZ9LOmpN5emZHNvauubM49Y11Nq/kpRN2Vf6SNmUMvIhibU6tpdMGEY/agSMwKYjsAQp47Bko8apG4KFMzzan3cNkLLjJf8pboGY8fIItqmkbE79U8ZlymEfz2J2uOdAJUFaeaQ0w6HlYEMmAAJzJVpHBNMgJkJ+RksEYRgjNGUTVkXK7pSiOQlcwJQ3JGHaQpOKebDsQ9+7OMBDTCB1aBhL6Yve5D2wIortrUk7l0f0dpEytFKPmjBJ8Acj2nSu5M7+fWWUdUR/+T3mMSL1MEt+bKAR0S/qO+OExs6pa848pkkta6i1fzkpm7qvdJGyqWXkQ4JbA1HYZPeH/FuMgBHYAQRaSRmEAm3YaSVdQRJ+YsgYKbtMSorIjR7NRy5TSNnc+qcM7RxShl/PXQcqCXx4BMd4yGkumMs4NHN/O5zNb5l8sm5cPF/bxlWRMnzjHpvMeWOHPWY+iFkfKYNAQUhDmKNEPBK9SmQpZB/C+/keDMr38b8j6jQiC7k84A8GSUO6SFn4S0GAy3q6hhVT2+2mTKri2demC01XEbT9iCkQICd+MeaQVEg+JmTmCFrEPolovhrynJcxpy7enzqPeSfqmrOGWvsXpGzOvlKSsjll5JhzIePSwoUXnzKLETACO4DAXFKGAzIRdnHAksohd+4eI2VEk0FaXijpOgXONaSstf4pQ1tLePIDBedsouf6hD4/P5mbOHRLgXQR/IDT8rmyXF8czhAKNuquQ3Nu5GTe9jllcJvHhAfhIU/VkIT5ElxJbREyhvORE+FgzqGNJXKVfG0172MCRXPDPOWwY+4yh5AuUobPFKb4rijPKXNniWeDjDNfrtfTX3KKkdeM6Ek+1XOvnooj0KLGzNw3v2rr4v2p8zifh3PWUGv/WvaVmL8tZSwxX1yGETACW4zAXFJ2raRBQEvGAYnZEj+VkDFSFuaaMvKS92tIWWv9U4ZsjCx0HV5EVxIp2CeR2+mdKQVB+Rz5o0jkCQkj7QIEBJ8htDZoJUupbeOqNGWQAdJ5QH5o6xcG+o6jOQ7ZZa602j6glSIqj6SrtQlOoznxGZt8fLpI2clTsAKmT5KQMhb7QlifRFLSHrSkebLlEi80zmgfSaXQl9g3j14lhx4+ijUypy7KnTqPeSfqmrOGWvvXsq9Eu1vKqBkLP2MEjMAeRmAuKSO3Eh/OxWcCp3SSmeYyRMowb2HWwGTHgfej4t0aUtZS/9ThrCUL+YHCv3G47srGDiHhwCEqq8thPdpHxn18tTDVEYmJU3yZQiOerW3jqkgZ7SBRKTmuhpzeQ0NYm+Kha6wgfFwC5pA6TIwEC5CqBGKH9KXEQBtJ1FvpYD91/rQ8HyQSkyzrIk+J0DXmrEeI/mE7Us3QDtY7xB78Sk3lUDvn1DVnHreuodb+tewrgVFLGYEZ5nrm3YVSwBRWiKGk0C1zzO8aASOwQQjMJWUcwHxOiezSZJkupY+UcXPG2RrHZD4DwwZWSg0pm1v/HOhrCU95oGAiIu0F364LnzFMaPulnFMkhuRm35e5n7xUaJXw/0FTgu8Zpreu7PG1bVwlKUNTg+aUwA3Mg5DJMC8y7phzcZ7HIZ1kwSQNzmWsD0R1chEI360yh9XQ+8xzDjgOuqMVyVj7SBmEjPQb+KLxUWjaDJkjEjPGgnlO9CXkeo42jfQhpIQhMShjjWaOtoIlmjHKRftYasnyuVaam+nnG1MACRcmSHIuZPinP9RDhCT+fZEmg0hg1iafliLZaUgftmN18f6UebzEGmrpX8u+Ehi1lBF4R+BM/IyP45TAkzn7nN8xAkZgAxCYS8poOuSAG3ceyRZd6iJlbPIkiyXyklsfGjN8duaQsjn1z4V7jCx0EQsOcNJEHD/1FW0g6T/C3wrMyEw/5kTOYc0hg3T5340dmmWfV0nKqAtNGX5bmNAgGOTMIrIWjShkDMFHCmJVBjcEznyCCt+0EEgJ/mSUyb8RcrVB0LqwL9+nXnBHe4SgaUOLGeR26DNLYA/uBBkg9IW5C3mJtvB7SMwcZ+w84OMvKUqUz/GgRUXQKJKbLs/nVjPmBN2AJxiz5sh5lQsaOKL7CIJA0MTRHzQ0SJk/b2gNjNVFebXzmGejrpY1NLd/1D91XyvHo6WMKKskZfz86GIM/aMRMAJ7EIEWUhYOrV2wdJEyDgZ+j+kSMxy+QV1Soynjvan1zx2+OaQM0xr+ToToc2hhsuTQ4+AmQpXIsprs3GSSR9OGgF1XKoj8IJvjpF8eKi1lUBYECA0hGlTICloySCiEEJ+osQ9sd40TXwBAE0VKEAIgiMAsJcap/D2aLfLB4ZuFZpfPe+XaybEPkpPPi0MejRYRjpBr2gPhpD2kK2CM+nKZDc07gjxIewD5g8DzM6QPLSpfxOBTWn1kb2xesj7wXeRj7lwA+GRULmjpIMdou/AJZC9Au8v6JBgDXGrnxlhdtfM4n8uta2hO/1r2lXz+te5NNl/O3a39nhHYcgSmkrIt7+7Km5/f8kvz3JzK+Y4oGkayumPCtBiBbURgyjxeeg1tI15usxEwAjuKgEnZsgM/pr2YUlvutEz6ELRrFiOwbQhMncdLrqFtw8rtNQJGYMcRMClbdgIseaBcPflnkcAUP7wac+eyvXFpRqAdganzeMk11N56l2AEjIARWCMCJmXLgr3UgYIPDpFx+C9hBsXp2WIEtg2BOfN4qTW0bVi5vUbACBiB/Z17Lcsh0HKgEAiBszeRfRGlSfoQnMD/vlwTXZIRWCkCrfO4ZQ2ttGMu3AgYASOwagRMypZFuOVAIfXCJVJeLBz7iTLkP9IiWIzAtiDQOo9b1tC2YOR2GgEjYAQ6ETAp88QwAkbACBgBI2AEjMAGIGBStgGD4CYYASNgBIyAETACRsCkzHPACBgBI2AEjIARMAIbgIBJ2QYMgptgBIyAETACRsAIGAGTMs8BI2AEjIARMAJGwAhsAAImZRswCG6CETACRsAIGIEtR4CUTmeVdCZJZ5B0+vRt3a9seb/W2nyTsrXC7cqMgBEwAkbACOwJBA4r6RqSLifp7JKO2tErvujxsj3R2zV1Yi+RsvNIupqk80k6tqTDS/qNpB9Iek/6ZNGH1oSrqzECRsAIGAEjsFcRuKSkZ0k6Zurg7yR9WtKnJH1O0uclfUESv7dMQGAvkLJjSHqepItV9Pu1km7o70hWIOVHjIARMAJGwAj8XwQuKukNkg4q6aWSHi3p45L+abDaEZhDytBC3SZln+dD2YeW9D1J75D0GEnrtB9jw36fpOOmTxFBzpgkMPZfJ23ZqSRdRdLNJB1cEtnyzy/px+3wuQQjMIgAm9YzJF0/PfUaSVcwZvtv5lNwOZCkm0i6saSTS/t/Hu5rkp4r6SmS/mFMjYARWAsCnPec8fAAvsnMt5ktCyIwlZTxgWE+g3LInjb8VRI25Fcv2Ma+og4s6f2SziHpF5IuI+nDA/WeVtKbJR1L0jslwfbN7NcwUDtaBReFF0nCrB5iUvY/F6gpuBxE0islXbZnHr1LEvvSn3d0nrnbRmCdCNwiXYS+LOnUPkOXh34KKTtM0ojxwWw+kH07SS9P/76ipKem7zb+VtIJ12AivGba3EGFb0byIeQx4YDEv4yb95XTZj/2jv9uBKYiwNr4z6Spzd/ddVI2B5cHSbpnAvEJkv4rHQR3l3Tn9PsnS7r11EHy80bACExGgPMTv+27SHrk5Lf9wigCU0gZmqjXpRK56V67KB2nvxul311L0otHa297ALMlJAuz6UUmFIUtnJs1k+sCxXu1H0PGPEq4L/5pmFBKgZRyYODndhxJaBC/lEgk5JWfS6mtGzMOpp9PSDpLT/v72sXjYPW29F5eBu19xAQcj5hMxPkrc/o9ocp/P4q25fYJ3xOkywDm6PdKepKkj3QUukT/atv6c0lHTg+jyblg+veqSBluA3foaVzXPMkfnYNlLQ7lc1NxAcPvSjqUJIJ0zlUUyDxmPnNJPImk78xtWLIAcFGDBN67KAetPNo6osxYp1gDci370SRdJ10O0cjTbtb4tyS9XtLDOtYKVYSLBfPj3T1tx2f2R+lvOFV3uV20rLsYfywHrCVMywRH4ebBfH162svm7A2xp3V17U/pkv9BSZDtTw6M3brmaLR3zv45deqxV51X0hMl3XbgZVxufijpSOl8fU7x7Ny1PwfTQ6TguYOlaEuc+nELYu7jJoSyA9Mm/IB+dZ1z0fxNn3dz8Jk6Bzqfn0LKxirk5vqQ9BA3YhbaqoRNmshKTBv4mTx7QkXXlbSfpL8lTQabQ0gtMRoiZWzsL5DEBOaw+Hbyu4soFUyskMJfFW2urbuFlKHtJDKGzRfJD+ybSrpX0SZMvWzSmId/X/ztdJLQiobM7feEodv/0aumwI4wof80jSWHF4cnwiF4D0n/ygpv7d+UdkI+GN/7S3pjpjVeFSljvnFJ4iDFvxMhPJ0xGiJlc7GcgkX+7FRcOBxjbd88EYS8PPpM35E7Jp/WuW0bWn+0gba8XdKli8OGQxPSxCUFYa0wJ/G5OVz6HeNytrRn5e1bgpS1rDui1blUxlrCN4//OHSRV0m6kqS5aycw/UOxf3DuYHGJetgnmYtdbi/rnKNjpGxo/5w67yD2L0lzgn32jz0FMEb4SbPXcoaUz81Z+3MxZT/5TGonSgnq5hLC+HFZYA3gc4Z8IF1SynODv236vJuLz9Q50Pn8kqSMiQPYyIWT39YijewohJwo4T/GpCD8tlZOkbRWPH/Owg+tlhj1kTI0V9z8IDKYVLhxB/k6c9IenlTSK1LwQd7m2rpbSBlEmSANbuVoCce0KGMawWh/S79rx43nzp3aDhknqOO+SZPC3zgAOTy4GIA/lwTI2ZDU9m9KG3kW9T7+jmhTOHxiDqyKlGG6RysLSeGWihBQwKHaN8ZLY1mD0VRc0ArcIBXM+im1KaeU9MX09yAQNe3oeqZv/T08mWo+mva1rkOG6DNC/7EO4GsTwn7IwcV85MLz4KLiVlLWsu7y8Ueb94AMX7T77OH0pS+NUM3aGdvTGL/HJf/er0tib8xl3XN0jJRN3T+H5iJzAs0uRAsLU6kBi3fflMgNAS236ihw6tpvwfTyGXFmvCBh90tKDuY/+zJkE0sORP9pkvBB6xvTTZx3LfjM3XsO8F4LKeNdbg6QHLRV3GQREsUxMKsUbqsMKIKp4JcTKiN/GZshgjkiTLL8PLaJRDV9G1LY21lIaMNKgQRC2hCyHqP+Damtey4pw9SLyhxNCrd+zL5LkbKWfk8Yuv3NkmgcuGHiU9gloV3B8RuN4E8GKqg5WKa0r+vZdZAytJ+nKS4ZY6RsaSyn4lSDC8SWTRJBmxBmvKgLkw6aKYScSGAwV7rWX5i8cT3A1BR1TakD8x+XBbRsmAhzaSVlLesOskWQFPsfh22uVa7pX83aqdnTcu0LRAWtS8i65+gQKZuzf47hCKFBm04/GYtSmPOY77EAlOdFPDt17bdgmmuuIexcBEMzn7ediz8ElrEkQ0O+bjd93rXgMzbeVX9vIWVMJiZVCJMHLQWb0KqjGkP1S92YCf9S1dv/eQg2j+kSwRb+wuzdmk2Ex7s2JAgAPiRI160+qol3uZmCYUht3XNIGRihdj5ZunVhTsAnbwlS1trv2qGj7ZFuhRt2rpHIy4h0CSeuMGnVHCy17et7roZ8tNTBJYNLCf4cR8mIwxApWwWWU/tQgwvjTVsR+pmby/kdpsOIuoR8Y8KeK+X6I40J2gsOHYjh92cWHOuV9cenZ3JpIWUt6w7/O1KKIJihPjujbzVrp2ZPg+xyWcT8FS4eNGdfzNE+UjZ3/xyDlfnKuQkZZW6EaTDeu5ukhw7s01PXfiumBNPgK4a2GAsVrjldgrIGVwXWJ+sIdyFk0+ddKz5j41319yVJGb4ImDBxWpyiuapqaPEQWigc9pGpmrL8MFhSUxbRoKhxqaOPmGK6xE+DyNUw99KPmg2M5+aQsjDB4D/CbYc8bZgwlyBlrf2uHf/wBaw5fFGfg1OJcVlXzcFS276+52rIR0sdZNbGbw0TPhtlyBApWwWWU/tQgwvmHW7aCBt8l+Mw64x9DMLGITVX8vWHawTmUMzOkIaW3IsxDl2aPDRvaPuGosf7HP1b1l344nFwdn0apwbDmrXTt6dxgWD8Mb9ivsTawoGPy0fIvpijfaRs7v5ZgyMmbz5V1GWexDTPBRQTIKbAUqau/VZMMZ8SSIXmGMf+IYFgogXFhQRXEmTT510rPjXjPfpMCymLwrErEwkXWjM2HxbbKvMGYcKKCLupPmW5Hwoq4zxSr5YYdW1IOBo/ahTx/32AyLH8KwRDkUpdxdZGXzIWHDI4H7OQuJ3jT0ZU4BKkrLXftZDdKYVgY/JFlT8kYRZAG4gfU5/UHCy17et7roZ8tNSBdppNjygsxiJkiJStAsupfajBZUxTht9KOD7XkPWhNsb6Y11iqoIEsj98rKJjaChxuIfAkdyWn/FxpH2UAwnpImVx6JLyI4Kk8uowW7G3xr6SR1+2rLt4l/l/xor+dT1Ss3bG9jRMpvhAconCFJvLvpijXaSsZf+sgRYtLGZ6LhWYK7FiIHHG8TPj3vW5oqlrvxXTIC1oj+Oy1NdH3GMulFJl3TI9tOnzrhWfmvEefWYJUhaV5CkxiHxD7boqYbMj+hK175CTZFf9MbG4dXMwLBV9Gf4nLKKawAMch4lSDYkNgcVXmmnyfhB5ChGuIWXgw3MQVw5pHM2RJUlZa79r5wiH02OT6XjsIAnT+l4nZRzamMwJ38ZfCb+lkCFStgosa8cxnqshZWM+ZWh5uGwgS/mUQRDQJGPKqMl/hmWAvY51iVsERItDi/0JwoiZkbHpah+O/+yVrHk0Rfii8m++VMKFjd+hRQrJSVnLuiPHFNqfmgtO37hOIWXlnsa5Q5Qemk1MYVwQIab5vrkv5mhJylr3z9o1QQALexq+h89MLzH3IDNE/uKzXcqctd+KaZwbWMWY70MpL8LfkSAYyA6y6fOuFZ/a8R58bklSxu2SQxDBnIIz/iolBv2tki4+oaLIU8ZGAJPPpUVThu0c82BXFFFN82rrrjFfErFGdGKQk9IxfklS1trvGmx4hk9lYY7kED76yEthvgRTwpv7pOZgqW1f33M15GNuHZjfIdrkleLmmpvMh0jZKrCc2ocaXPLoyy5HZy4b4Q+1ZPQlxP1R3QAAIABJREFUfrGE9BOFCHEqU8VEXwN/cEdbiQmqjM6MS2AXKcP3hq+LnLUHPMYV88/j099zUtay7sJhu0W7WLN2xvY0XE8gnuxTaPAJ1CAn16rW+9gcjfYutX+O1Rd/h3RBxiIXH6lCIsVEmSGgnHtT1n7rus8Da0orU9nX0HJDyCBmyKbPu1Z8asd78LkppAxnPTYYhISNqCdzyUnZqkL/8/rC2R8VOOSqL/li/g6qYpxKMSfwFYIyL87YJhJldW1ImC1wPqc9aC5YLFOktu4aUkbyXm6daMnY7DBb4j8SsiQpa+13LUYckPgYMXZs3hxyfYITM06lY1mnaw6W2vb1PVdDPubWEclTu9ItDJGyVWA5tQ81uKAFRwOP5FqEqCuPBls6TxkaKi6ZmCL75lGs2SHfRTRhELs+TR7mTdY0l1hIF5p75i+pDiifg7AreWzLussjHvlUTqQVmTKGNWundk/DagAxzXPR7Ys5Gu1dav+sxRPLD+cFFhDSgrC/ccko/UTz8uas/SUwxRWGlFRoWglE6BKSKTNn2atzUrnp824JfGrHvPe5KaQM9TLZrhFubqj6cokcLvyOwWLQEOogiz3OjCx+HFT7ojamdCj/9iW3Cpxly+iVvDx8ydCqATyEEpNCGQZeu4n0bUgxYbu+eDDWt9q6a0gZ/i0cBvhDgDsBGLksScoot6XfY7jkf8c8R/6koUOQiNrnJ1PSiUai5moOlint63q2hnzMqYNgEYJGfpYIaGnyHkuJsTSWU/tQgwvmSYg4hxapZCI9RtTFRQxT46oy+rN+0GQdtocUBoZoZslsXgrtxkQIgZprXh3K6D933bEnc+BzWRvTJveNa83aqd3TwIa2lOR33XM02rvU/jllTfDJIrRKnLNEYhIExhkbWtK8rJa134ppXJTYb9BUEz1aSnwaDSUF4xrn7DbMu1Z8pox557NTSBmaB0hV5JLhZko6CVTw2L4hYpSHRoZNKCIw85xiNIJkiqFxa+0AvhfcZtFMkRYDswMEBHKGGQG/BW6CmLBQk7NJcgvF+bvrcyW1m0jfhsQNAk0c6mfy/zxQ0seTWYlUHDhyQohYVLQn16bV1l1DyphYaDPRBKIRLGVpUtbS7ylzAO0F2j/8GTDPsoGFuYOxZcPAKRrtA9jfZ6TwmoNlSvvWRcpwImctkjWetRRZ7fP6x0jZ0lhOxamGlFEm5ru7psLzb1+iHfx/6fddSSqntqdv/aGFxx2DfY8LDheCkDhI8R/jg+nhvsE+yB5D21kbyCpIWcu6Y19mj6KtRAASHBNpMhgbLB98vqnvyyw1a2dsT4NwcnkM31q0ZeyXIeueo9HepfbPKXOQCyT4B4mP86L88kvr2m/FFO0XlwHGChMle27k3mQPxseSAATmFYoSFCG5bPq8a8Vnyph3PjuFlFEA6mX8Jvrew9+HwyDPAr1KUkabUPmjGUGDkgvOiPHZnfg9mxAmj74kkLXO9qhn2aRZMDjz4k8SByP9haxGeD7OkBBENjomdAgbXq4xHNvA4r0aUsaztI1bShf5XJqUUd/cfk+dxIwzPnKYlbiB4VQNxhBzyBiCkywbPXNgSGoOlqntK5+vJR+19bAGuYnGtzX7zOTkVuIZnM9Zl+CEKSGXJbGsbX88V4sL6+y1aYPvqoNgAJzi84CdqW3h+aH1x57G35lP+JFhWkS4ZEEiIr8WJhuc2pmLHFC4DkA62DNXQcpa1x0pDtDExD5J29mj4lM5Xd8HDmxr1k5gijY3AjJ4nzqYm6zh2BMJlgCrUtY5R/No0SX2z6nzkITo4YvNGYLWP5el1n4rpvj0QlwjWTPjy1xn3sfnBVE6oCTpkk2fd634TB33Azw/lZTxMrcztGTcpDAvhA8EhIfEciXhCfMlZktu99w2lzBflh3nZorKl/+zWUaySZI+srlwG+z7ZEiUNRbC3Qc2mkJMtCHgwsQjjwxRXNxuSBHCwUgKDsxOBBzkjtlLk7JwVu1q8ypIGfXM6fecCcymgLkILSDklgMQ8skBzTjw/xqpOVhqyhl6ppZ81NYz9cPqUS5mwPjmaV7XUljWtj+em4ILpIE1xpyOZLIE1HARQpMTyaCntiF/fmz9UTeRcOx3uD6EdoA5j5WAtY7mnv2OdY7PD0QD0oxDPQfXnC8O1HyQvGXd4dbBBQaNIK4dtJ/2EhGIWfbNPaDWrJ2h/ZT9EGzYD3FyJ/CqT9Y1R/P2LrF/Tp2Pef5N9ugyTciSa78VUy7AaMU4z1mT8SF7XINIz9OX3Dsw2fR514rP1LH/9/NzSNnsyvbgi+HTUZKyPdhVd2lDEIiNGTM9G+KYBAHvI2Vj7/vvRsAIrAeB+DwRH7DHBagUr/31jMM+rcWkrA1+k7I2/Pz2dAS8MU/HzG8YgU1HIHeCx4fyESZlmz5kq2mfSVkbriZlbfj57ekImJRNx8xvGIFNRyBSPJF8nJyDXZ8q9Nrf9FFcoH0mZW0gmpS14ee3pyPgjXk6Zn7DCGwyAviS4fOM7zER40SOd4nX/iaP4kJtMylrA9KkrA0/vz0dAW/M0zHzG0Zg0xAggpfAEAJe4gslpI8g+pK8eyZlmzZia2qPSdmagHY1RsAIGAEjYAQSAqS8II8XOS1x7CcClf+WiCQ2yFuMgEnZFg+em24EjIARMAJGwAjsHQRMyvbOWLonRsAIGAEjYASMwBYjYFK2xYPnphsBI2AEjIARMAJ7BwGTsr0zlu6JETACRsAIGAEjsMUImJRt8eC56UbACBgBI2AEjMDeQcCkbO+MpXtiBIyAETACRsAIbDECJmVbPHhu+mIInF/Su1Noetc35z4g6VySrinpJYvV6oKMgBEwAkbACGQImJR5OhgB6fCSfibpIJLOKwkSFsLP75LEWiHZ4/cNmBEwAkbACBiBVSBgUrYKVF3mNiLwcEl3Sckb3yHpR5KOJekikg4s6dGS7rSNHXObjYARMAJGYDsQMCnbjnFyK1ePwIEk3UzS9SWdStJhJP1O0uclPUfSsyX9a/XNcA1GwAgYASOwqwiYlO3qyLvfRsAIGAEjYASMwEYhYFK2UcPhxhgBI2AEjIARMAK7isAUUnZzSZeSdApJx06A/Tg5RT9D0vsLEO8s6RETgD2ipF+n5/9b0pUl3VDSc3vKwNfnbelvn5B0lvTvQ0j6iKTTpXcpo0vuJemBkn4o6fSSfj6hrTw6FY+8+OjfgyTdu6gX/6VXSrqcJJ67uqR/Zs8cV9LtJV1U0gkkHVTSD1Lk4GskPT17dmo9RCDi2P5ESbcdwOPgCbcjSbpRMu9FXWD5NUl3kHRVSSdJPlnfkfT6NCdwqh+S2j62zJOof4kyJk4dP24EjIARMAJG4P8iMIWUfTqRF0rhS/b41/CF+xCI2a0k/T394qaSID654DgNifiFpN8Xf4NE/Tb9buygxN/nc4mU8EpOyvgZ4sjvDpWIAeXlclZJH0wRdReW9J4Zk2MqHnkVQ2QJ3yWI5NslXVrSX7MXr5aI5iHT7/4hif9iHF4l6UrZ81PrgQCS8uE3ycn9jz240I6XpvE6piSei7pukQjdqSX9WdJP9T/RjfyHQMguLulTA2VDxGv62DpPaMISZcyYPn7FCBgBI2AEjMABEZhCytBcHSFpp0gLgPYGTQ2akrsnsvWw9O8+nIPIDGnAag7KJ0i6TcotdYEOUkYZtOtZkn6VtGaRyuDQiRCcVNIDJN1/5qRowaOPLEUE4EclQRZz4nru1F/SNqBxou2fTG0/Tnr+y5I+VEHK+uqBMKPRgmiFBqwLnjdJuoSkpyQino8ZJPEnkiBnb04EnnnGOD1T0olSHafpIOZT+zhGqGrmyRJlzJxCfs0IGAEjYASMwP8iMIWUDeF2g2TCQoPGoduXy2kJUnYeSe+V9L2kUSJ9Qakpi7a+KCX8JM8U5k6IJBq9myTtGMQHErG0jOHRRcrC3PulZEJEm5gLZOsckl4n6fKVkYBz6rlfIqqYgKmvFLSd300myTNlGq+oi+fRRH68413mBhpONJiYYB/f2MchQlU7T5YoY+n54/KMgBEwAkZgBxFYipQB3VcloX26o6TH9GDZSsrwF/uMpJMlTc0fJL1vgJQdNpGGEycN3lckYeLDf+wMyRdrVcM+hEdJlkjDQNoFiCbaopLU4peFnxaCz9ZnKxs9tR6KPUYiXWjNwAi8c7mbpId2YB51oeU7+0D7npZST2AyRnsWMqePfYRqyjxZoozK4fBjRsAIGAEjYAT6EViSlMVhi3bq2isiZWF2w+cIE2h8HqdPU0YzCAAgQzt9xRyICfaykt6w4okxhEdOlj6ciCJmVpzsIY6lgOcLEpk86oR2T60nin6xpGsU5sn42xclnTKZJ+ljSNTF7zBd9gmfKmKO4LfGWITM6WMfoZoyT5YoY8KQ+FEjYASMgBEwAt0ITCVluXN7H6ZERF5sBaQMcgWBwXGc5J5EaqJpwTQ5RMpoSmh3+PdYZOGUuTIXjyACYIWZjWhGTIUf66kc7eOjJFHfGSc0cGo9UTTaOqJpCbzAXIlGEjlbimzlZ/zOSK5akrKHSLrnQBuDSPMI2rgIDJnTxy5CNXWeLFHGhCHxo0bACBgBI2AEliFlr02EqKs00iOQ1mIVpIzDG+J1WklXkETqB6SWlNFutGMIvlJopPB/a5W5eAQRwL8NkoI59smSbt3TID7/g/aHiEX8uGplaj15uQQRQACJosVBH6GNt0zZ7W9cNCLqIg3KXQcaGGPGIwQthE/fnD6WhGrOPFmijNrx8HNGwAgYASNgBHoRmKopG4IyDuznS7pez4NTfcpwmH9ecjzHAZ10DZi/QmpIGQ7lj03+WuRVwwn9kek7h6ucGkN45GZF8ophXiWC8sEdaURoI6ZaUmUQ1YjPV61MrScvF9IFGSPA4Fwp7Qb4QbzPmbSW+fNRF75xRG72yXUkMUcw10LkQ+b0MepsmSdLlFE7Hn7OCBgBI2AEjMDKSRnkjqjBkydNylMXImXXSt8eREuGuRKzZZ7kdYyUoVWCVKCRuWBy7IcYkhaDHGCkdliFjOFROuCTV42AhaMksghpzIUcbuFwT/4v/LpqZGo9eZnkCSMpLSSMAA5SWBAkwbcg0ViWEnURXUl7+yTysL0zpfGI5+b0MepsmSdLlFEzFn7GCBgBI2AEjMAgAktpykga+6TkY0Tusl8uRMrIBXaP5KyP4zkJS3MZImVEXmKCI6ovz5xPpCOBAiQxJbqQjP5LyxgeJVmifnyhICq0OzcZ8jfGCTIEKeVdMuXXyNR6yjIhh3dKPmJgRdLYrlQWvBd18W/Mw+UXHvg9YwFpIzoSUy3axJA5fYw6W+ZJaxm0m0sI8xOyjCb32zWD42eMgBEwAkbACOQI1JIyou0umZKWkpqBbP68i4YHHyMO2AONaMmod6r5kqz25Bd7taQrdgzdECkjWpGIPoIDIAnhUE4xkDsIBp8VIldZ/hmjmhnSikcXWaLeC0l6Y3KA55B/edYYNHvkKAN3oiMx50aaDKIYCRg4oSQSpobMqSfvP3nFqANfNrSgaBxx/Mf0WEpOyjCz3ixFuIbPGMED+6U8dt9I2rTyiwFT+xh1tsyT1jJoM8l8Q5h3162ZRH7GCBgBI2AEjMAcUpY7Z/8lacT41BEaDwSneSIc+/KTRZ1TSRnvQQDQEOHPVEofKQv/JKIHcVb/ZvEiJIZcX3xjkYz+ZMefIq149JEl2kAgA3+HzPD9y7dkDUMDR8JVvo+JEP0IGcYci5S5v+bWk2MB4YB4IC+UhE9Yl0RdfE8UUnL8lILkR5IOJ+no6SXGke92ovnrkil9zIngnHlC/a1lmJRNWTl+1ggYASNgBHoRqNWU4ZDNB6o5gDhs+ZmcX2g8yKjP53ZqTDZzSFk4cXd1oouU5d+9hBygueiS86V0Gmj9pn7/shWPIbJEW+kzvld/SgSG73SGoKW7XdKqERzAGKKZwlRLNCefNgppqSfK4CP0kdMNvPu+Exp1EUVJ8AIpLiCYmCwhjswPomaJzuwzb0/tY06ops6TEqPAncCS2rnGc2G+xGyJ+RINZ81a8LZkBIyAETACRuAACNSSMsO2uwjwjVFMonyhABNmn+SasvvsLlzuuREwAkbACBiBeQiYlM3DbVfeyp3vyT2GlmuMlOVBFbuCk/tpBIyAETACRqAZAZOyZgj3dAFXT7nhyOB/vBGz45ipdE8D5c4ZASNgBIyAEWhFwKSsFcG9+z6+ZER54qSPORIH/iExKdu7c8E9MwJGwAgYgTUgYFK2BpC3qAoiPQnkIDo1oiXfmgI88pQiXV0yKduigXZTjYARMAJGYPMQMCnbvDHZly0i5cUl0ieVcOznM0v8V/OdUJOyfTlyrtsIGAEjYAS2HgGTsq0fQnfACBgBI2AEjIAR2AsImJTthVF0H4yAETACRsAIGIGtR8CkbOuH0B0wAkbACBgBI2AE9gICJmV7YRTdByNgBIyAETACRmDrETAp2/ohdAeMgBEwAkbACBiBvYCASdleGEX3wQgYASNgBIyAEdh6BEzKtn4I3QEjYASMgBEwAkZgLyCwzaTsGinj/A8kHWdgMI4k6d2STivpVZKuKukfe2Hw3AcjYASMgBEwAkZg7yCw10nZYSW9XdLZJL1TEp8O+sveGT73xAgYASNgBFaEwIEl3VHSVSSdUtLBJX1X0uclPVHSO1ZUr4vdYQSWIGX3lfSADEOywl9nDZiOacoOIelNki4g6WOSLiTp92tol6swAkbACBiB7UfgwZLu0dONf0m6gaT9tr+b7sEmIdBKys4u6f2SDrJhpOygyVR5aUlfknReSb/YJODdFiNgBIyAEdhoBG4l6UmSbpJcZc4h6XWSDpVa/eWkQdvoTrhx24VACyk7tKRPSzqJpNdLukzq+r7WlB0oLaCrJVXzuSV9f7uGxa01AkbACBiBfYwA5yM+yfmF/g3JDYam8fuj7OM2uvo9hkALKXtGukHgaH9hSdwakH1NyviA9o0l/UzSeSTxYe0+OVoytfIRbgIBjizpr5K+lYjmwyT9uuPloY9v44fwSkmXk8RzV5f0z1RGvHdDSc/tadRFJL0t/e0Tks7S89wJJd1Z0sVSoAPtRiv4IklPTf1oma43T5vPKSQdOxX0Y0kfkMTYoyHtkrnYRFnHlXR7SReVdAJJaD2ZY4zjayT9//bOAtienUr3X+Hu7u7u7nKBwd3ddXCXV7i7D+4U7u5ug8PD3V0uFy7w6sdkTeWFpDtJZ5/T+5y1qiju/+zuyJeV5MuS9LMTLB8m6f5JQ3JjQLIHFlNiQe44AQxxIz8Oi/HNJD0/qe+skr4h6S4haYRDCfV9L+jMY4Lulaqo7R/vj9CXEWW06JHVl3vnQEk/kPRRSU+R9NnGuTXVjrdLumxwNz2ypcHJs1PtzxV7D0mPLdRnY80cRZcPI4k59MFggfnETDtbdIWietaEqflKmceT9JPQzuOH9qfNfrCkB4X5eZVMn3rXWSuKtYg1bUrStm1C71kbvi3pBKEhjONFF+iav+oI/BsCvaTsypJeH0rDRcjiahN3N0nZ4yX9p6TfS7p4YdE3EJhgtPno4Q+cen4eCMhRwt8gAiQJ/K6wcOcIwfMkQbpIMAAbyJLJ3EJxJElfDAs475RI2dUlvUQScXMHS/quJCyXLEzIxwOh+s0CnccKCgFB/iaJGAo2FROIGeZ96o9lapGfwoYysG5CVg8fCiRLlv9ZvWTPXi381loP5PgVYSxZVP9cwIY2vDLoEHjac1bfbQKpO6OkvwSdOaok/odwGIAcfC5Tfkv/eH2Evowoo0WNrL4/JTGcrDVHi8YSvSET2taRdI7k5tZUO0aTsrT9ad1YUDgwlEgZfXthpMusLcwjSA4kHuHQR8wScyuVVl3pXRM2TcqWrLOGicUts67HaxphM3ZgbCVltWttPC6M9aOjP1w1o78tc8WfdQT+DYEeUnbcQByOLenFkm6UnKZ2i5SRbMDkZaPE8vWBivGGxP0huDvN0mfkANLDons/SQR8xlJayJiwTNxPButhmlgwt0FiPbhDuMKDBIUcKcNyhqWBtj09WIlsoTpn6MupJb0mZA1VwJB9hEWeTRSrHe5frH2c9rEe3TvUz6bCf4/ABjcz1iwWWtzhjKdZUrjyxKyxHwuVtY4BeGHNYvGOLWBp50kOQX+eEUhnShYgiT+TBDmDCLDRMo8YL6y0pwj1nCkhJa39o94R+jKijBYdmtvkyWJ7UrCEflMSulqjP3NtGE3K5kghlmLGNEfK4rGGmLEukbWHcOC7paRHhDnE/GEexdKqK0vWhLnxGmEp611nDRPiujgAPkDSQyOgWI/waiCtpKxmrY3HBDflt8L48XfWqCvOKaX/7gi0ItBDyt4q6XLBjI214NcrIGVM+scFqw1k4o2tQGSex03G4onFC1fa3MaBKxHX1VRiwdQGiasVczjuHSxtpFvnSBlk8yIhs5QrPlI5fyBt/P0cBYvNUnjIOsKtByGBhMQxe7lFvgYbyJYF0mKJzVkPlo4BLhZcLbiNqCsVLGhsnlgyUuxit9a5JX068z5YYOkkEBgX7JOjZ1r7x6sj9GVEGS36MrfJU9ZZJH0+FApZjq2tNe/n2rMmUoZ+YWHHMnvdAnjMcSzHHCIhFxB9k1ZdWbImzOE9gpRN6c/UOmvvEbZAOAjrMQcfk15SVrvWxu2GPEOkETwTHIDZ+1wcgaEItJKy24eYHBqBGwl3EhJP3J22lOF2xCJ10nCSYbKk7sYe0Mi4wUXH5nG2pIB0IbtxICkQqqnEgtIGiRuSek4TrDS4Tj6UIWXxIkQ/czE5NNVcj1ibICGbEFy7WDm4x+cJUQU92BCXRZwWgsv0CxUN7qkHPYV0QQQYUyMGVt29JBGPlCPDVh9WULKOS/IsSbcKllqsZ0hP/3hvqb6MKqNiOP73kblNngeJ7eMAQnyVudytgJr3c+1ZCyljDn89NBCrYGyBj9vN2ovOnzKZQ626snRNmMN706Rsap01vGw9wxjAOJv0kLLatTbVsXeE+F0s5cx/1ggXR2A4Ai2kjIBvSADxPsTccE+YyW6SMks0gMTgUmWxJ6aHE+gSIWAV0vllSbiiYokXMuK3eA4XIpuNLci5ukubrLk9iafiBE3wKK68lBxw6iaQH5crrkVLIEjrwnUJaX51iNNagkPpXSMftOf60UM92PA+7uJfhjGsaW9PPZT78qC7qXuS374SUtxxTdK/3Jjzd34viY0RBwPGCOnpH+8t1ZdRZdSMhz1T2uTJigYPXG24L1lPOOThgi/NrTSBY6odayFlNwx3V2H5Yl2cEkuWiudpq64sXRN2m5RNrbOGHXMJt+8ZgifC/t5DymrX2nTczF09N/9b5oo/6wj8GwK1pIzncNfg0mHjZHIQ0Gyy26SMmCMsR++TxC3+tZ9TIk4Adydk6rQhvZnJD/EkQJWNZIqUEW+FKZxncYdxSe2U5DZZNimIHYHA4Eq2JxYW+pKSMqxSuGlrhfaR+dUrcbB/qYy0DutjCzbWL+o7e2Vje+qhaCyZLLAEDeOuxCqJ4G7C7cS/sd5AfGOx+nBh3HeijUaoecRccz394/2l+jKqjMoh+ddjsZs39x5uaYg8hCQX91l6n/cYE7Lf3hmss1jaTNZCyu4WsjFJ9GC9nBJzp3OgJCQBadWVpWvCTpCy3nUWPE4SYjSxUBEWECdOtZKylrU2HTdCEcja5nZ/Dr0ujsBGEKglZZh8SWdHOJkRKxHLGkgZ7YHMsDhDklj0cSOVhAmGq4qJTmwUVhLcj5zKyLhjwhNLNkXKqINNGJcFJ35O/lOSbrJs2hAvruPgxEjshPUjR8osNgviwKc+5gRX253mHpr4ndg8iGJOyD4jc7VEylqwsaymmo3M2mJYttRj72LxhfzFMSqM321DnA9XqqRi9RE3eM8JzIxQ8whJC2wmPf3j/aX6MqqMFhWyNkOgIL4mrDVkCJOlSrgB+g25TfW49D5xfuicZeJyiCF+EpKGrIWUEUv4xBBCMHfAsKskYlLWqitL14RNk7Il6yzjyv2XXNiKBwLraiwtpKx1rU11ngMcxJkDNDFlLo7ARhDoIWW1DWEycifUpqT0mSWCxDnJsIiTqUPGTioEjUKAcP8RwIkrK82UNDfEnPuSQFXu7sJaR5Ym2ZolsQWQQHmysmxRTgOCS5YyYtdwceay1jaFc6lcIzGWgWvPxYt8LTYW9Fzj8llSj70L6SJgmIDqC0T3R0Ey2ehZeFOxfpHgQPZmSfjEGJjgzoZEID39472l+jKqjBbdmtvkuQuQwwu6j1WY0ADuhcuNa+q+xHKNpZP5wibJHGIuIWshZVhScEdCGslUnxJzX4IZV2j06MrSNWFuvJbElC1dZ8GDzFQOQblY5RpS1rvWtui8P+sIDENgL5IywGEiktlE/3Lk0BaiqZgr7g+CZM2RMjYOTnCcdjHTT10mafVeL1gIsJKxMWGNwi1sUiJluFgJHMaVw8WSxNPthoArWaa0B+tSfLFjusjXYBNn45HRi9VyTnrqsTJxT4MdJIxkBYgBLm+sNlgtc2L1kV1Je0tid7G9N1zjwXM9/eO9pfoyqoy5sYh/n9vk7VmsuGSxcjGoXQgct3fqSgr7/E08FmshZRzOuHoFAolesX6UhEB/AvvjNaNVV5auCXPjtYSULV1nwc1CKNLMS36rIWW9a22LzvuzjsAwBGpJ2VyFU+5L6mDTxrLFZov7c4T5d+6D5Fwiy1UZWMOo81VRJ7jmgnuvSi5ONm1caSx4NaSMoolXYCMmpi23gMQbDnFskD7eoR8kTsRSImU8gxWH7J80wH5ujEb+bpsiLioWxjg1PLfIz2GDjkCIIKex1WCqzT31xOVxCzvxP7jQyMTkss70Gosc2eBvxCDmvmjABgtRwN0fB7H39G+UvhhOS3SuRXfmNnkri3nFeKeHmJr3ccmTLEAO8mmwAAAgAElEQVScK8QOWQspoy22vkwd+syiml4r06MrS9aEObyXkLKl6yzuX0INCAHgEGoXlJsO1ZCyEXqP25319hIhAYv9JPWstMwRf9YRKCKwE6SMW+25aM+ELDtcg0tljpRRPu5L3IkEh3KnF3d/IbYhEz/GBYBYuRDwIG4Ak7lde1BLynifScs9bsQv0D4W5VhsAWSx4nNK3GbOrdCpTJEy2kWGKbE1xFrQRzYnyCcxTLh1eJ/sS4hBjzWNVH7Szxk3TvNY5sAGqxeWMcrFEpBayehHaZGfwwY9oT/UQ4YkQdB2TQZZeyRU8BkZLn1cUo9hzZ1ilG/k27ArfQXB+sX7uFmJV+Q7eGwYCG61F4V727hkEotH/NWA1v7FfVyiLyN0rmWu1mzyHEgs1jG9823qfXQDPWKD5NM98eXFayJlzBOs4MSr4mKF+JuLlgMf7m8Sdoh9zYVYtOrKkjWhZrx6P7O0ZJ0FJxI6mPd8tg5ylUoNKVsyd6w+S96wfxPH15Jw1TJ//Nl9jsBeJ2UML/FiXGGAVYdPL7FYQlwgMnZHEosOv3MaYzHApcjGwbstpIz6CNhnoWOzJqaC+21M4o2dzR9LQZxBZs9NkTKeYdEmxsI+7QPp5OQGeYEsmUBieqyScbD6QQEbPkuCBQjhdM+dXvH9ZGkfc+6nKWx4HwscWU72GRrGhP5wUkXI1rO7v6Y2k7l6rK2QTrBE5u7Xs/rYRDlUcC8emKM7ZOxa/BDjSYJILhGjpX+0aYS+jCijZZm0+sjOJq7KhHEkngwXv+koiTbMs1hK70NgwBhLNMK8xGJpJHpNpIz2YYkn9o3+cqghiYh5yhpDXxDiMiGnRuxjHFp1pXdNMLzTxIx43OJ1MncND/rPuHANEfdGEqtJjFzvOsvBi7WTzEvmGBYz4mhTqSFlvLNkreX9lJTxb7wwLo7AcAR2gpSZ+xKTL+5LLEg9RCHtfI2ljHfYADhZ8+1DNgosGlhIuNMMYoFFiA2WdrJwkk3IZoGFCYsI70zdU5a7S8li2shYZYPms0hIvEFaAGpuUOdIGe/QfhZu2k/2JwsjiyJ94GoHkh2w5JTuMptSJgLUicVjoQcb/s3iiAUIayNktTSGcyfvEjbWHqx0bFRYRIjPYVwYB9wYuJvt8sil9VAf1lMwQsB86tNcVh/uNmKguIoA8ofLEh0DD5JHyM6cuum7tn+j9GWkztUsQHF96fPoJ/MK/STRggzMVErvo8dYtollxMLMp3diS+TaSBn9gkRiUcUazgGJAx+kHdc3IR05F3iMR4uu9K4JU+NVM965Z+LDU886y0GW+cicJ6SA+MOc1JKypWutuy97NcHfa0ZgFClrrthfcARWgADfGeVUztcJiB+ckthSlsvoXUF3vAmOwK4iYNdzxKRsVxvklTsC24aAk7JtGzFv7ygE4oBqUu6xcNWQsrkPVY9qn5fjCGwbAk7Ktm3EvL2rQ8BJ2eqGxBu0Qwjgzibmh4t4iV2Z+7jwnLt0h5rt1TgCq0XASdlqh8Ybti0IOCnblpHydo5EgFgyMjyJw8MVSfD+nDgpm0PIf9/vCDgp2+8a4P1fjICTssUQegFbggDBwyQtkKFqmZKk3JPMcHBFH5yUVYDkj+xrBJyU7evh986PQMBJ2QgUvYxtQIArLw4I97sR2E/2H//jeo8acVJWg5I/4wg4Ao6AI9CNgJOybuj8RUfAEXAEHAFHwBFwBMYh4KRsHJZekiPgCDgCjoAj4Ag4At0IOCnrhs5fdAQcAUfAEXAEHAFHYBwCTsrGYeklOQKOgCPgCDgCjoAj0I2Ak7Ju6PxFR8ARcAQcAUfAEXAExiHgpGwcll6SI+AIOAKOgCPgCDgC3Qg4KeuGbtdevKik9098r/Ejki4giQ/Ac2O9iyPgCDgCjoAj4AhsAQLbTMquE25l/5GkE01gfYxAYs4s6XWSrinp71swNqUmHlXSLyQdStKFJUHCTPj3+yQxrlyU+sMt7qc33RFwBBwBR8AR2FcI7HVSdmRJ75Z0HknvlcTndQ7aAyP8aEn3CBefvkfSTySdQNKlJB1S0uMl3W0P9NO74Ag4Ao6AI+AI7BsE9jIpO5ykt0m6mKRPSbqEpD/ukZE9hKRbSbqxpDNIOpKkP0j6kqTnS3qepH/ukb56NxwBR8ARcAQcgX2BQAspO1Zwm80Bc0VJb557aMDvU+7LQwdXJd81/Gpw8/1qQJ1ehCPgCDgCjoAj4Ag4AhtBoIWUnVjS9ytasdukDCvSyyVdK7T3gh5bVTFq/ogj4Ag4Ao6AI+AI7CoCLaTsNJK+HtxkR9nVVv9P5SVLGR+Zvnmw6l0oZCmWmnscSTcIH6omEeCYkv4q6TvB2vcoSb/NvDz1cWpiul4r6UqSeO7akv6RlAHBvbOky0g6WfhI9k8lfVDS0yR9otBgq/emkl5QeIa4sneF3z4j6VydY3V3SY9pePfoAasRbbQyaqsnvu6xtQ9nnrt1iDc8naQTht8ZD5IoniPpwzPj8TBJ90+eadGDSwc9wMJL4gofTH+DpGeHMlv1jexckj6eKumOE7gcVtKPJZEMc7Pg+uZxq++skr4h6S4hQeZUIWbxe2F+oB8knZTE9Hyuf3GdS3R7hO61qNGUnh4o6QeSPirpKZI+27iOTLXj7ZIuK+k+kh7Z0uDk2RHzbJSunFwSaw5rIolbrMN4OV4m6Znh31NdfULQ09wzuXVwRN+trt71nL2FxK2Lh2S0XNuPF2KG+e34kliXTJboe+/6Tt29+6a1u2Wsl7ST+lrq4nk4ESFAV5X0LEn3XDC/ul5tIWUs0P8t6WeSUJTdlhwpI8D9PyX9Pih6biG0drMhESAPmUBwb/48bMpGOtkcSRL4XWExy23GxHOxsZBggPuUxSUWsj9fKOnw4Y/U+beAKRs5AhlkwU3jwuYmIbFlXwwbPOUsIWW3lHS/pO0kE0AcwCqNzztLwH1EG62MP83EAUImaM9SUoZeo98IYwHuh4n6DjG7naSDB+oBllyItekBGcH8z+olU/hqob4pUpbTNw4CXIeC3jJmfy5MVtrwyjBuLPj2nNV3m0DqzijpL2F+sInwPwRCBjn4XKb8lv7x+ki9KRG7kfMjbnOqp6yrR4vGEr1h3r++QX8KQ/avP48mZUvm2Qhdubqkl0giDhisvivpiIGE0N+Ph0PTbyZA4f3rhwMNZBg5tiTWpSlStqTv1LFkPd80KZvS9971fcm+CV6tY93bzp66eAeCTFKgyZkkfXlqMo7+rYWUnU/SxyR9W9IpRzeko7yUlD1E0gPD5nGApA9UlAmJI0Aed+fXoufZUJjkbPgQk4dXLqaWFflJSZfMEApcqVgxuM4CYkZ7zSUMEUQBHxHqvXcgZ3HVcxsXJ/I7hDpIcFhCynLwGXmZsmaMaOMUCYnbhQULTJeSMhYKNlEsjFwjgmUTCybWI8YBPYAo89+58UjJeYseEH+J7toBAisBuoM+Mt+QEh6lemgv1iyIVmwBS8eURBjmyjMC6bTfrT5IIocwyBlEAMLKmoFuYZE+RaiHhSsm6bGe1/Qv7mNJt2p0e4TuVSwb//vInJ6eXtKTJGEp/KakU1fqz1wbRpOy3OGydp4t1RUs+VgT0dmnB4uzka9zhrUZ3F4j6RoTwLwjWNkgZljXkKuE2OIpUrak70vX802Tspo5E0Nas77zfO++OWqsa9rZWxcJgdxoYLJqUmYMkgw/LEAPDZMASxMbGZMG8pJz980tMj2/x6QMJXlcOGWxwb6xp8DkHVxHkCQsXiyqc5uxmVmnEgtwS2J5w4rB5a45YVPC+oFlAmLApmgytengqsX9ySmRMlCstZGy2jbObXaGxyhSNqUuNwnmbAgJJCS++y3Xzho9gGxxyHmTpCtXZMr21PMgSQ8OrnDqSgULGgcCrLPnSKxdsWvn3JI+nXkfLLDKHiG44p8cPdPaP14dodsjymhZOmr0FEvN50OhEI/Y2lrzfq49ayRltLNHVzg8XyRkynNlUSrnD6SNv6d6Gj+LLrKB8jyWNWTTpGzper5JUla71sYY1pCdufkxtW+OGuuadvbWxaETgwnrMh4S1vMdlRZLGRPmLcHlh6UH03Aq35LEjfPExWxajJSZK43LUqmf01Xqbuxpyy3CoLCgni0pIF1MuZoCPzSEqJRYYDF5FMUJOrbMxcUzJsTxYI28qyRiJUxKmw5mf9pJHVg+MMl/aGWkrKWNtZvVTpAysMeNzWm9NB522q7RA+KyGF8El+kXKpSzR98IMYB0QQTQXyMGVt29QjzSlBUBi+95J9pHzAVXs7AAYj1DevrHeyN0e0QZFcPxb/NxytpCbB+HJWKBsFzGUqvnaZvWSMp6dIVDJ/G7COt2KdzENmEsyhw0UsGd/mtJJHlxS4Bl2m+SlI1YzzdFylrW2hjLGrIzNz9K++aosab+uXaOrGuuv8N/byFlWKBYRBBMxcQ8EfhPkON9Jd0o+g1isGmJLWW4eyAhEEUWQOJcsDQtEZvQ+JM5gZUWU05lxP9gcmcBBpOc3FDSiypj8mDoKPerQxaplVfadMyNRYwSVjL7FNOaLGUtbazdrHaKlBn5wC2CeyQdDzblWj3gfVzjvywcbHK6E+NRWw/l4JZnnqTuSX77Sjgc4Jqkfzn95u/8XhKsvWDCIQj3L9LTP94bodsjymhZM0p6CjkAD1wouC9JILl9cM+V1pE0UWSqHWskZT26YvpDCAl4pQlRhgFeGOIr0/XQfr+cpLeGexpJ2DLZJCkbsZ5DHomLZb9kT81JT6B/y1ob1zlHdmrmRmnfHDXWtGGunSPrqunz0GdaSBlZii8OpAImGpMeysF8TEAwwiJUIiejOpDGlHHS4hND3OJf+zklTlWQTcjUacMpi9gugq8JaGRxnSJlxCBhJuZZXERcUlsSbtgnQ5CgaMzwU2KuJ4gmpn2T3KbDws9GTcIAF8ly+sJqARZrIWWtbdwNUhYH+5fGhvEmOywdjxY9wNqGq536zl45GQyPlnooGqstxJXEF9yVWFARXOi4Xvg31hs2xVisPuIbOXCVxMg/v5trrqd/vD9Ct0eUUTkk/3osdvPm3iNhBNLKISsX41p6n/cYE+J33xms5XHW3RpJ2RJdqcU8nX/2HnUT74lXAf0z2SQpG7Ge28GIOUYfUiG0gCx91gukJvuyda2N65wjO/Zsz75p68LSseb9uXaOrKu2vcOeayFlc5WSHm/+16lA8Llyan/PZV9CRliwIEkshLhWSsJVAaSTExNDvBATBPcjp36y0CCexJJNkTLqYGPClE2QKqfhkjC5nli5GWOih5jNkTI2QogXp0MWIK5RQNZEynrauBukjDhESG1OOM0SO1kiZS16QFICJ9kacm5tMTxa6rF3cQlB/oiPJDgfQVdvG2IXuT4mFauPOT2VEm56xvuENJAY0NM/3k8J1RK9sfWnp4za9SduMwQK4mvCukr2IG41EiA4ILHxEo8bi/U5fZ/NGJ2zTFwOXMRKQdKQNZKyHl2x+EsOByk2uXHARXqn5AewwgWKx4b1mhhgk02SshHrOTHYeJwYf/YOEm/4b0JxOPzxNwwcJnOkbKm+z5Ed2tG7b44Ya8Nhrp0j62pZD4Y8O5KUoVyWpcjEIfNjk1K6p4wAPczdTFaSER6QaQR3iEFgMJdzwsK9k17xYObpOfclgY3cZ0XWHP1Pr5Gw6skcwvzOAnvcGWDMfcmiTcq1iS3iBJ8TjGjkLU0cWAMpW9LG3SBlU0NiJAZLsbnpeT5uZ60eWCJHy9UyPfVYfyBdkDGC7y8Q3YkHyYyDouP+W33ESZK9WRKznuO6h0QgPf2LsRyhN0vKaFmz5vSUew/ZWJmnWLAJg+BeuHQ+52LSsNJj6WRuY+VkvtMvZI2krEdXiMEk5CKXmVo7DraWE8d8ksQFuklSNmI958oKrl8gQSIn9Imsb0uiKZGyUfo+R3aW7JsjxtowmmvnyLpq9XDYcyNJmcXd0DguXkvv5BnW6FDQ1GeWUFIyGOkfzJ5LNGOxxbQUo8CzRjLnSBmxIJxmsGph1i1dzwBp45oCFtu5NFsCwQmYTsuydl8vnCyxkrHYY+EhRslkDaRsSRvnNjvr507ElKFDZNTi3sa6xEWWpU21Rg/ibDzc/Vho5yTFo6YeKxNXPIs7JIxkBXQP9z6WiTj+Jjc/CEmgvSWxO9LYWIjrRHr6x3sjdHtEGXNjkcNp7loFLDxsvFxSbBcCx32eep/78bhQOh6LNZKyHl1hTpHwhLsWS1dPghjWay7Mzl1dtElSNmI9Rwfw6hA/zI0GkC4uHWb9J8YMfeaww32aSImULVlrY32eIztL9s0RY21tnWvnyLpa1oMhz7aQslcFq81BQTnii/yI4+LCPxQIpeJWdPudOtjIIFFsQATh8exSmSJllM0lslyVgTWMOmm/CSZuNpGSi5ONDPcSg1tDyigXXz6bE1jErqK4n1bvFBk068PUFQzEwUEaqRMcuAA0ljWQsiVtXBMps00RtwIubbK8THLtnNMD5gOECCKdWkJLc6KnnrgsYhmJgcGFRiYm9/DhfomvsciRDf5GvGXuiwYcGtiIyfSKg9h7+kc91scRerOkjJZ1qVZPWUMY79Iha4qU4XUgWYBrScyiskZS1qMrvEM8LBm+aRJNzTgQ/I9XhEuM0cfYhcz7myRllL90Pa/pY02g/yh9nyM7S/fNJWMdYzXXzqV6VTMuG3umhZTBxl8aWkLQKosFwfycviE3dhdSusBwAog/UE7mGa7BpTJHyigf9yUnKG7V50oPuxTONinix/hWJ1YuBDwIrMdkbFcB1JIy3ufiObKA8O3TPshXLFg4sG4Rx4Y7gk3S3BkQQVxFBHVyesq5Xm0TYHJwOsQaiVUylTWQsiVtrN3sRljKuJ6E7C10lBMqp3b0gLHCMgbhwLqZWsliIpHq/JweMCe4o4x6yJAkftCuySALjeQRPg9iIQAlPObqMb3gTjHKt4MG8V+4xEo3pMcB6LhZic3kOhxixhDcamQSUy7X0GAdi78a0Nq/GMsRerOkjJZ1aU5P2VA5PFkcVHqP19T76AbjC1nhszbx5cVrJWU9usI6S8Y88XPMCdY9CCiHadNT1jMIGHPRrGkkZHHIxwDAfsK+ksqmSdnS9bxG12pI2Sh9nyM7S/fN3rFOcZprJ8/31sW8w6WO7mDV5iC1o9JCyngWa9PUrcos1MSwxBck7iYpA0zixUjrx9LBBbiQIjYkJr7dG4R5mN8xoUOOcAmymPJuCymjPgaTxZYNDB98muqMhY44EVydEACSCyCN1A0ZQ4hhYiG3TdCUIt4s2VA5fcdZWfbcGkgZbelt49xmZ/0cQcriYHWswOgBsR5YgBAsltzpFd8Xl45HztIxpwdY4LBU2ae1qBfyR4A4Et/9NYXHXD3WVkgncxHhcIVFtiRWHxskGx6Bx8RcMk/YDC0mEt0juDoXpN3SP9oxQrdHlNGyAFt9WGqIFTVhHIknY47z3whJRawpsZTeZx0AY6zuCGsQFksj0WskZUt0Bb1EJ+3zXayH6BsHFMMPHDio4GXBDcycA2Ok5PZkDvMMc5jxYa0ljjLWtznX89was2Q9r9G1GlJGOb1rbdyGObKzdN+krtaxzmE01057p6eurbrRn44yQQh0hnhx8SUEhlgmzJKwSrJHUjH3JS5ETjZYkHbCfWntoM2cNvkeIIsnp3ysBtxpxmaLlYRNh3YyaYlRYAFlonPy452pe8py9wtZTBuuXDYtPiMSCwsu1gesXCw04MgGxwKAq3fuA9iUZcGdOaVdCynrbeNOkjJc7sQdMoHRA/7NhoAFCMsqxLykr3PtnNMDrHSQbxYCYlTQQXSOjEmsz2y+NRvIXD2UYZc/89/ox9RnyKxfnBKZ16SYQ/5wETGfwINEGTLuYnduqou1/Yv7uES3Y1LWq3s1G6U9E9eXvseVQawhXD1CogUZmKmU3sdKhBWfWEas4cSUxZbINZKypbrCegyRZz0mmx3yD4asyWCImxJrLdi0fqTacCemlxCEmjll78yRMp7rXc9rdK2WlI3Q9xqys2TftP62jHUOo5p29ta1daSsRon8GUfAEVgfAnwTFXcoXycgVnJKYktZLnt5fb3zFu0WAruhK0bKiKXlkD8ndkiNSdncO/77/kRgqz6ztD+HyHvtCGw/AnHwPfeOYeGqIWVzrp3tR8Z7sBSBOWvx0vJz7zsp2wSqXuYqEGiJKVtFg70RjoAj0IwArnviGLmkk7ucplyOFL4bG21zp/yFVSCwG7ripGwVQ++N2AQCTso2gaqX6QisBwFiycjwJEYHVyQB2XOyGxvtXJv893UisBu64qRsnbrgrRqAgJOyASB6EY7AyhAg45ekBbLXLFOSbyiSzBBnRpeavRsb7cog9OZUIrAbuuKkrHJw/LHtQ8BJ2faNmbfYEZhDgOsFDgh3PxHYT/Yf/+NqgBrZjY22pl3+zPoQcF1Z35h4i7YYASdlWzx43nRHwBFwBBwBR8AR2DsIOCnbO2PpPXEEHAFHwBFwBByBLUbASdkWD5433RFwBBwBR8ARcAT2DgJOyvbOWHpPHAFHwBFwBBwBR2CLEXBStsWD5013BBwBR8ARcAQcgb2DwJpIGSn855Z0DklnC9/W5DtUX987cHtPHAFHwBFwBBwBR8ARyCOwm6TsyOG7ZVeSdN7wgfC0ldxE/iofPEfAEXAEHAFHwBFwBPY6ArtFyi4n6b8kHT8A/AdJfPn9c5K+KOlLkr4sib+7OAKOgCPgCDgCjoAjsOcR2A1SdmlJb5F0aEmvlPR4SZ+W9I89j7Z30BFwBBwBR8ARcAQcgQICO03KjhhixE4YvsHHt/hcHAFHwBFwBBwBR8AR2PcI7DQpu42kZ0j6mqQzunVs3+ufA+AIOAKOgCPgCDgCAYGdJmUfkHQRSfeQ9FgfBUfAEXAEHAFHwBFwBByB/0Ggl5SdWNKdJV1G0snCh49/KumDkp4m6RMZgA8n6XfhWbItCeq/laQbSDqDpEME1+bLJD1V0l8zZfR+/Pbtki4r6T6SHpmU+1tJR5V0cUnvLyjG8ST9JPxGcgJ9Nalt0y0kPUfSZySdK6mntoy0eVP94tmTS7p7GKcTBUy/KgmMn1nAuGVu3FrS5SWdThIuaQRsPhL6+uFCYVP9PaSk10oiK5fnyMBN4w1N/4hPRP+IT/yRJD6+/QZJz64cn1xd6MCFgw7ecQKMw0r6saRjSLqZpOeH9l49XOfyDUl3kXRNSaeSRF3fk/RmSY+R9IuJsnv6d1NJLyiUeSlJ7wq/TenfkjJa9CZ+tqWvLXWYjk29g94cHB6w50dh8IQw/rn6c2Ngz/Wsrbwb95f19ZMzYD1Q0kPCM/z/g1vAzTw7Ej/WFdanKSmtw6PGbyEc/roj0IdADyljk3mhpMOHKn8u6W+SIC5sPMijAgH6Z9Sss0j6fPj3WSW9RNKZw6LIRn50ScScIWzqB0j6Y9KtTZCXvUrKIAdgDBlm4/luwNcyXj8eCNVv+lTnX2+RMctYIugA432YqDxI6O2ijc9+mhrH50liYX23pCtkiOO1Avkw/fu7JP5n9b5O0tWiNrTWBQl8RThAnEDSnwv40A4SVX4fsoh5zurCTQ+hw0X/F0nMEYg//0MgZBwSOJik0tu/0mZ0pJDRDHlFekhZTRk9atTa15Y6bCw4CDLHc3LKoDv8NkcqWjFg7l0/HBR+ECo/tiTWwRIp611b4/bz3y+WdKMJsCCjHBBsLdgJUtaCnxFG5la8Ph0qOvy1krKW+lv0zJ91BIYi0ErKLhisSUwOiBmT5/uhRUeRdEtJjwiWi3sHcmYNvrKk14d/fDOQsAdJelG4+oIy2RDZyNlwnyWJzS0WJ2X/Px4lSxmWuI+GcXi6pPtHi9s5Jb1c0qklvUbSNRZoFMTvaMEK88Ng0WLzx3LE+LP4Q9D575pxfHRwbXPKv2SGlMf6h8WJzeSzoWAsgbxDvOLHospKOlOqK96wzAKWg+ht4eBAjCTEM94YIYk/C/rLGEFYmWsXk/RcSacIm+KZkj4u6V+JlD1F0h3CvKX+HlJWU0arGvX0taWO1rVijpS1YvCOYKGGmGGZRq4iiUNDbgyWrK2x7nGNEAeUk4TDQA6z64Q1AMLKQWEnSFkLfnhbmFMkgj006gBry3fCv1tJWUv9LXrmzzoCQxFoJWW4Jc8TLAnXLbSEzQFrBxYCJhGbE2J/57/ZOHF92gkyLooNhAmEdYeFxdyG8cLzsEA0asHYb+5Li92DOOBeTOX8gbTxd76gkLPY1GJbeu4mwaUHIYGEQNpMchsmblbcerhXcR/+KlMwZOt8kt4kCZIfW2JL7eipi8MC7hz0nfpSwYLGYQTLcIxf7ELi6xRc9ZIKWHAX3xFCCMCToweW9C9Hyi4UQgqYZ/z+ng5SVltGq7709LWljpGkrAcDxhjSzVzDKo1MkbIla2u8Nr40WOhSQhNjR1gBJJADMAfpTZOyVvwIQSB8gbZxiDHpJWWt9bfomT/rCAxFoIWUnSb65NHpA7HKNYYyiafBNXBXScRWILcPcTq4JHFb4k7LCWbmX0oiZufGwZJmz7UutPbefiJl8cKFVcwsSSnW5nocsSCXlJIYLyxysR7EG4iRa8aZmCzIA5tFTOCsbOKy0CsEl+kXKmdCqjM1deGKh3RhNeOTX+Z2tyrvFWITU4uH1YWlj7iekmAFJp4S8oz1Clnav5SU4bam3cxbQgH+JOlDjaSspYzK4VjU15Y6WteKkqWsBwOsT78OcbLHig4YJVK2dG2N59RVg/sSKxhrgcXMGXZnD2sCpJivpbA+j1gDRuJnaxOXjLN2m/SQsp7xa9Ezf9YRGIpACym7YSBIWL7YtKaEExiB7a+WRNwIgjkaszSWEAL7p4TNhNiL1PXVutBaHVOkDIsMwdpsXLgccrJNgf5YMHGX4MbAtVi6lI7Yo6wAACAASURBVBfXJbFX8RgNVa7ggoZ80B7cOCbxOGJFwKVD7AgWstK3TnmfOB0IO7E5tdJTF2Xj4sXNE7snrc6vSOJggnsdgpX2K+d6j9trY8TGyRghS/uXkjJzzxL8z28XDS7MFvdlSxm147Gkry11tK4VJVLRgwFk4q3hyyQcQE1KpGzp2kr51n6SXwhJIFg+95k6vqSCWx5LNnG8myZlPfgxLwiHYZ9gvzDpIWU99bfomT/rCAxFoIWU3S1cY4GrC5fNlJj7h5M5V2AgtvBgDcEtOSW4WfgYORk4t40eLGVU4caChHxb0jvDQhNnSE6RMttg7xvi4dJ24aIi0/Rx4YdSLEPtwExtimkZPf3CKmVtrWkTWXm4knslDvYvlZHWYePI33EtYBXFTfipiUZYv6iP036t9NRF2VjscPMQbIy7EksTgvseVxP/RhfiT4FZXcRVok8lMYLE75YBuLR/MSkjphCyS4IBGxuB7ljk3tdgKWsto3Y8eK63ry11jCBlvRgw/sRRQnjoq0mJlC1dWyk/JmUcnLEko78cdEw4fGKFRneJwWRt3SQp68GPvYEkBOIycfHHWfitpKyn/hYd82cdgeEItJAyiMkTQ8bd3KZIPA7ELCZltinkJlvaMYuJ4hNMLFgmtvCwEbJZmkCcWHAsA4/NiFgOSBoyRcoeHjJFKRMXK3FY/PdJA1nhb1z5YFIiZWmb0j6xwHAynSJlI/plsVksvHxDdE5wtd1p7qGJ3984YflkTOhziZRhUYWg4L4hIQGsS8Lddpx6aw4FcRmmMy112fu4ftH1OLaFdrKZETd586SxVhexcfec6IvNBR4hwYU5sbR/RsogeegYFhpIAPE5SAsp6ymjRYV6+9pSx1JS1osBaxHB6FxtgdWKLGKTEilburZSfkzKqJPriSBk6C8HGQSdxPtgHgiubNkUKevF7z9CzCgW83jdpf0tpKy3/hYd82cdgeEItJAyTOK4uiA8x51pibkvWShI80bYoC14G6tI7i4zK5YJyUYNIYOYmUwttNxzhnWD6wywbJAdiokemSJlxLC9VxKB2Tnh/isWMQvI3ul7ylr7RcwULisyXInn2k0xApOm6MfjyJ1iXIHCyR2CfL9Cgy1RpMZ9HhfRU5e9D+ki0Jj4mwtE9/FBNOMA7lQ/iY/DRVQS7uYDE1y2zAtkaf/QdXTeDkTMgzgZp4aULSmjRc96+9pSRy8pW4oBAeoQYdYNrD5x+ECJlC1dW8ElJWV2tYsdHlhHOKQyz4j3xRq1CVK2FD/WWsgjCQvMk1hqSNnS+lt0zJ91BIYj0ELKmMxMZCY3WUVfnmgNAdkELqc39+NSIQAaiwfB0jk5Tsi4pJ5046tZaC12jewn4tKQuUtWcZ8RA8e9WJCuA0NQOTFm1MnGuduXx9b267QhCQPXJ6d1NofdEHSLeBDag2UpvgwyHUdOxFhVCYoufe0hvueO+79wO9dIT11WLlezgB8kDIKL3hP/hgUyjhWy562uWPdybbS72DgMcI0HsrR/1wvtwkqGuxK3JfF3JjWkbEkZNWNhz/T2taWOmrUiLs+eX4oBVmEu6+VwwSEjlhIpG7G2pqTMrnY5siTWVMJBuEYGwkg7kE2QsqX4WThEmnlJe2tI2dL6W3TMn3UEhiPQQsqoHLM4m8hUcLhZAXJXIWA9INAU1yObmt1xFneMjDzicbg2g40lvvagZqHFFfekcB2BWb/mSNkcsGsI9G/pl5HfNMB+rp8jfzcSiUuWxZRsNJPcOBL/AUlhE8ktyOgqZAidiC2wc23uqSsuk8+BYbFFJ8nEJHEFd1N8lUXaL/6N6yj3RQMOK5A2ssJw12JNRJb2jzvj+GIFOJKgwMW2sdSQsiVlzI1D/HtvX1vqqFkr4vLs+SUYkDhDAg2XAzPOcYgFdU1dibF0bU1JGfWZ1RRvBXrL/8cu1U2QsiX4WWYo7nwOlPF1SLWkbEn9LfrlzzoCG0GglZRh0eAkTnwUrhI2Kj41g2BVgHQRZI7liUv/uCsnFqxfEAbIEi5KnueSU3ufW9AJkqVdZEMStJ9bOHP3lPEOp0GICCfDOHNzm0lZT7+wRhJTQowdd3oxFtyZhSuFGCbcu2zSbCIQgx5rGtmHZJlx+sYyCnmmregIljHKZbxTKxnjWdowGT+y1jjlQywg/7FgyaQ/1EN2JHGLdk0GWYwkDfBpKe65M+mty97nXjHqIJYNq5/hl/sSgtXFu7hZyTx9S3RrPO51LkumzG8F61j8xYAl/WNTx0LDBc1ci5BKDSlbUkbrAtXT15Y6eklZLwZkC2K95XNjJDWRKZzKFClburbmSBnznKuHSPAg4QpPB/PWDrqbIGW9+LF/sN4zh/nMGuQqlRpLWW/9LbrlzzoCG0OglZTRECxlxKvgamJyk01JhgwnG8gYwukfyw4nnlSIR2Pi4ApCOFXibuF9+yQQG3r8/UIrwxYe3iG2zYR6KRcrC4JrFUuFbZzbQspG9otNj7gM+7QPY8QdcZAXyJIJJKZ0Z9yU4sXB6geF5Aji8xhDBEspLmq7py4ua2rDZOPid3SH+Jz0mhIscFip7JNeWOLoj32iK777izqX1GVthniCJ5KLdUn1ExLMxkyyCJhz4mfTtlhMMoOxWOQSMXr7RxvQdyyJceaxta2GlC0pY0pXSr+19rWljl5S1oMB109wUDxmaGDpkMPc4BnmBusXaychGiZL1tYcKaNcLKZ2LRFrcnxg2QQp68GPNjHXicFjvmAxIyY2lRpS1lN/i175s47ARhHoIWU0iM0FKwAncjZ1TjlsBLhriB0qfYjaOgOJwiqGNYSAfvugNFdhsInjusxJbImIf8cCxN02xDBhKeA+tNgCsS2kLO3z0n5xnxcbHxYtcIYY8KUFNgMSLXC1YMkp3WU2pXzE2TGGkBXIB/9mQcUCxDhyv1eJ7M1tmATrEndFbB/kxayp1h5O+2wwWNaIx0GPsUyRLUmSSXzh5NK6qJOvIoATArmB+E3pJ3FxHCq4DgGSiSsL4ggexPSQnRm7c9OyevpHGRbknGtbLSnrLaN3oWrpa0sdc+OelhWvLa0YWMZzS/t4FsuVfZPU3u1dW0ukDAsZ+srcxIoXu1Q3Rcpa8ePghX4yfwkNKH1MvZaUtdbfOm7+vCOwMQR6SdnGGuQFOwIrRMA+/cUXCnBhlsQ2xpzrfoXd8iYNQsBIGVYpDppzYgQ5R8rm3vXfHQFHYA8j4KRsDw+ud20IAnFQOqn6WLnmSFnrt1mHNNQL2TUEnJTtGvResSOwtxBwUra3xtN7Mx4Bu++Jy3iJeZlyO7a6zMa31kvcDQSclO0G6l6nI7AHEXBStgcH1bs0DAFiycjyJBaPTGLcklPipGwY9FtVkJOyrRoub6wjsF4EnJStd2y8ZbuDAEHHJC6QpWrZkqTqk9BwsJOy3RmUldfqpGzlA+TNcwS2BQEnZdsyUt7OnUKAKy+4I4873gjs5zNL/I9rDObELWVzCPnvjoAj4Ag4AkUEnJS5cjgCjoAj4Ag4Ao6AI7ACBJyUrWAQvAmOgCPgCDgCjoAj4Ag4KXMdcAQcAUfAEXAEHAFHYAUIOClbwSB4ExwBR8ARcAQcAUfAEXBS5jrgCDgCjoAj4Ag4Ao7AChBwUraCQfAmOAKOgCPgCDgCjoAj4KTMdcARcAQcAUfAEXAEHIEVIOCkbAWD4E1wBBwBR8ARcAQcAUfASZnrgCPgCDgCjoAj4Ag4AitAwEnZCgbBm+AIOAKOgCPgCDgCjoCTMtcBR8ARcAQcAUfAEXAEVoCAk7IVDII3wRFwBBwBR8ARcAQcgVZSZh9cvqmkFxTgu5Skd4XfPiPpXMlztR9tvoWk50jKlREX+QRJdym0Zar+EX3IVXugpB9I+qikp0j6bKH/S+rv6f8HJV1Y0lMl3XFC9Q8r6ceSjiHpZpKeHz17HEk3CB/sPrOkY0r6q6TvSHqzpEdJ+u1E2beW9MyZaXd8ST+NnqnVl1yxte9O6VptGWn9b5d0WUn3kfTIQp9PLunuki4j6UQBy69KelnACWyXCHhfXtLpJJ0wFAS2Hwlz68OFwqf6fEhJr5V0JUk8d21J/0jKObGkO0u6tKSTSTq0pB+FD7y/QdKzw/Ot9bx/oQ5bfWeV9I2wblxT0qkk0a/vBT1+jKRfTABf2z+KGLlmjloz5nTK2tyzvs2Vval5Srkt69PS9XBuXTiepJ+EzqZrmmHwYEkPkvSOsKba3+fKtudq1q0lOtM6P+N1oGUs6M/hJH1C0lkCt6DdObmfpIeGPYp5/MsehVvzO6NJ2ZEkfTEsxPR7J0jZSyRdPyz4kCHk2GFwe0hZSx/+JOmP0QCD59EkHSb87WBJLPqvj56ZW6Rr6o91qrb/bJ6vkPQ7SSeQ9OeCYl5L0isl/V4Si4k9B1ljkTl6eO9Xkn4eNvujhL/9X0nnCXXkin+gpIeEsn8TPXCoiDTsF1J2dUmMHYsRevJdSUcMmAPNxwOhinFqXUv+WxILF/I3Sf+MdJO/cei5Xag/LntqMX6eJBbMd0u6QiCS8bvoDwe2w4c//l0S/7M58TpJVwu/tdazVIetvtuEg8kZJf0l6PFRJfE/BEIGof5cBvCW/vH6iPk+oowW3bH6eta3lnrs2REkpHV9GqVLD5N0/0yn107KavaZ1vlpMLSOhb3H4ZE9+whh36T+WM4djB3ss5eU9IEeZVv7O6NJGZahO0jiRHuxHSJlnDKwNEDMsDAgV5HE4t9Dykb04fSSnhQsBd+UdOpIEeYW2Jr6Y72q7T/WCiwBkJ7UAhaX97ZwantG2LDj3x4v6Q+SXi7pa9EPbFQQDOrgJPPwguI/LZT5gHDascewpmBtQ/YDKcN6jCUVvJ4eFnUjX+cM+KIzr5F0jQWLCMSPQwKW6x8GixZYM/73DvVj3eS/Yyktxo+WdA9JnwyLYnwg4f0LhrkPycZyCgE3SzGWQBZS9OZjobLWepbqsNUHSfyZJMgZFk0IK2sha9ZzJZ0izJUzJYeu1v7RzRHzfUQZLWo0R5Km1reWeuzZufrsuTnvScv6NEqXtpWU1ewzrfNzxF7B2vRfklgPsZqxbiEcWDkksS6yrmBl3JMykpRdSBImYaxVnKTfs0OkDMsci+f5g3WBgeolZSP7gEJ9PmgNCwDWkLlFurb+WBlb+o+pHGXGTHy+jEZjQft+cOWco2ApKE0EXFK3DBYU3FY5wXWF24vn2PxM9hsp44R3EUkQYNyLqaDLkDakdRxqF6qbBNc0hAQSYotfrKPxhoObFbce7lXc4FhKU4FsoVdvknTlYJmbak9u0Z+rZ4kOx245Tt2fzjQOLJhTnNZxwT45eqa1f6Pm+xQp61kz5nSkhiSV1re5snO/19THe3OkbKru3Po0Qpe2kZTV6kzP/KwZ/7m9AuPKdSW9TxLhULhFseoz/qydHO44WO1JGUXKcMFAQE4TrCyYvT+0A6QMd8OvJR1C0rGijaKHlI3uAxsXJJUYHqw/JqUFtqV+K6u1/5jUIV2QxLNFpNHKu1eIf5qL48tNBlsw0QPKzom50y4XLBT2zH4iZXFfsYqlMYeGiWG1yVMh7mZOnneVRGxmqqO24dw4EDgOXFiLYgJn7xCXRZwWgsv0CxUrZrro19SzRIetPix9551o37Mk3SpsAFjPkJ7+8d6I+T6ijIrhKI5/7t3S+tZST0nfSmUsIWW59WmELm0bKWvZZ3rmZ834z+0VRw4GgVMGK/7Xg+eL+DH2FuJT96yMImXm1iCWBCvZRYMbY9MxZWzub5X0JUkEnpv0kLIRfYAc4i7CPYX7Eh/57YOLKl2A0gDMlvqtrJ7+43q8jqSce/IrknBN4NZhY2oRw/zLwXKZe5d4NuLPzhAsLvbMfiJlnAA5CeIGRlfSIHnDBNclsVevloR7eBNi5IP24P7PbZLEthEKgDuBjZgFMie8jwubhZOYzhqJF/3aeii3V4etPvqNjpfExgh9ZYyQnv7xXolQtcz3EWXUjEdu/ON4qZr1raWeufrSspaQstL6tFSXto2U9egdfWyZn3M6ULNXsIeSkARHIUyCeXhFSW+ZK3zbfx9BygCPASPom82W7DtOl5gep0hZLXZTVptHBCbNKZ/TvkkrKRvdBwKq2egwuabBiLkFtrV+62dP/7F0kHVHID/uSqyaCAH6uDX5N5Y9SEMqWCOJU2JzPm2wTkKyCOomuJNFu0TKThLidDA74xqKMwtrSFlOXyiDoGysc+DNAhuTnNhdVaNvLfrKGIPRtyW9M1ia4qzRUvYlevq4msaEZ4gHI2ayV+Jg/1IZaR2GG3/H1cHY4pb81EQjrF/Ud/bKxvbUQ9G9Omz1MW/uO9FGO1TyiIUe9PSP90fM9xFlVA7Jvx6bmzdT61tLPfbsXH1pmaU9oWd9WqpLmyRltVjWxk637jO985N294xF2l/z3PD3uVsDarFa/XNLSRkLFgqBlQoiRMwQUkPK2NAgBiVh4ybTrzQBSWEnOJz0dGKYyAYzaSFlI/sAngQk4laE3UNMWfyx5KULkFnKeuqnrN7+8y4uMzbOOLaLgPPbSiK77uaZQeEaDa52YFyIQ8KqhjsLawIZmhArxqFEyv4jxBphacGCGEsNKcvpi+mIlUXWKFbAFOslumYLU1oG+HNtiGUVcighFgyShpRImcVMQX5jvSjNA1xtd5qYJ3M/vTEclnLP0X7mWImUcaiAoBCWgH5g9S0JCQCcwgnGJQ6uRgzblnqs3B4dtvqIjbvnRANt/eIRkhY4SPT0j/dTQtUz30eUUTMec/OmZn1rqWeuvrSsqT1hyfq0RJc2ScpGrFtL9pne+blkLOIxZ+3COoZgMMAYwN6zp6WXlBEk/MIQNE6wJFctYPI3qSFlJWW2MuZM1QSMQwLxL2OFiS0kNaRsk33g/i42MILqsRySiMDdX/EivaR+yuntP+9Cugi0J3D5AoFYYOVhg44TJmwsrC4wJlMP12eaeXdDSS+aIGVk+bERvjTcdRZPrBpSVtIXiAX31JHRiRAE+t4E6yW6NhWEjGWQkzb6j9WROcG4IiVSRtwUbv40K3c3Fhoj4i+WdKOoAXGfCcrFjUD2JFm1ZNfmhMUfQk9WI7E6NdJTj5XbqsPx3OPuPbK8SsJdfGCCyxb9Qnr6F9e5ZL4bTkvKqBkPe2Yu8H5qfWupp7Y+e660Jyxdn5bo0iZJ2Yh1a4nO9MzPpWNhY02SzRPDwZ+9icScx4bDUY+Obc07vaTseuGUjxUL0oHbMr7EbSdIGad7MjNyVzDUkLKd6ANWDpSJSzzTCzOX1I+C9fafd3E3QmYhYQR6QxqJG0pj89JFcyq+iUtS2bRLljJzo6WZl9SxhJRZG8mkI3AekzcWm3hDHLG4TZXBXV9c90HWHllpSImU4fblWghcQFh5dytolblPJiXtwUIaX+qbbspYNkncwSWBxYjFMZU4G4/7v7CkzklPPVZmqw7H+hCPU66Ndhcb5B6Sj/T0L65zyXw3nJaUMTcW8e9zpMyeza1vLfWk60vvPLX29q5PS3Rp7aRsic70zM+lY4FOYGnHYICV+uJhjWT/wAvF3Yhkre9Z6SVlxBWxCeOjxl2E2yiWTZMyAqAJhCaeiKyo1A1aQ8p2og8QFAhrvJGZ0i6pf0n/bZzYWO8W3KtktBBMnl4BYM/iGmZzws1EVloqLGq4rdjgc6QMVykuAtxAEBG76drKGUHKjPTFfajdXGpuxp7aMHAvktgBMYSEI1M3+hODSfZfGmC/kwuNEUlcJOBPFvPUJslch6SQGZUj1qwlkHr0Hdy5NHlOcuMzV09cZosO814cu4QrJPdFA9YTSBtZanGSTk//4jqXzPcRa8bcWMS/186b3PrWUs+UvuXKKc3TpesTdfXq0tpJ2Qi9i/s4Nz+XjgXrC3sF8zCu1zwM7PnsV+Z56tG3Vb/TS8oAHisVN9VfNdPDTZIyAss5hfPZGFxmZHylUkPKNtkH3DeQVosFiu9EsgWvt/6l/TesuI+JKwyMTHEqwQWXu0HeFizix/DxYzVB0B/u28I1aVcMpKQMwkYgPAHjfJ6HRSKVJaQM9xJuUSxkuFex+mEBijfE3hP4XBn0/xKBXPFZkfgi1ilSBlZcl0I8Gnd68dkQCB3tt3FgDkG+IQY91jSyaMnO5RJXxhnLHO3F6oVljHJxv6ZWsqk+01eynYmL4jCGZSIWTrH0h3pIuiC0wa7JIHsKHeDTUlxcuaSeHh2O6+O/cbNywCCby+48whWNC5658a1gHYu/fNHav7jO3vk+qozMtCv+aY6UTa1vLfXYs3P12XMlUrZkfVqqS2snZSP0Lu3j1DqwdCzsCzUcXDk42f2ejBPGH4wHXE6PkaCUud6jg6t5p5eU0QE2b07FccaZdWxTpAw3IApCTANS2qw45fIMQYEEYBOQTqxUujAv7QOsnfJN2OSoFzcP/40QHA9BSxegHgxH9D9WPjZsNhokF+tlz0LWIA123xqWLiwsWL0gXbiw6SOxZjEpY/MlxoCYP2LQsJgRS5VKDSlLsaYM3K/HDUkP/Dv9UsDSxT7Wl7R+MhKpm5MdQr9ZRIzUzn37EtzB3D7tQyappX6b7lAuJIZPMLVKHKx+UBgvPq3C3ECYGxDZ+H6yVEdzGw4HHnCFyDC2fFEiFixwXLhKIgSCntAfXA8I2ch299fU+MzVY3XW6nA8lpBgDnQnDZijzxx2GE+ENY2klVwiRkv/4jr576XrzZIyWvTHxqVnfWupp0bf4vJKpKx3fUrb2qNLpWB8dD5eL3MEAp1j/djkty+X6EzP/FwyFha3ieeLvcKSpmycONhx/yH7DvHa3OG452QJKbMAwhwomyJllrnWOhB8XoiNP10kl/Yh1w6+pQdZJFuEYHoyMGOJXSit9Y/of9wWbpO3e18Ys6lviXH3FJs41hc2M3QHsktsG8STPmN9YCHHWoWw2FAu5mjcisSg5KSGlJWwZkPlVMXdU6XrR0ZYytL6WWSxHGKVw2JMTFlsVZkjZZQHpmzyYEqGI4s0+gOu6A8uesan50SIBZEsKMgf48W/IX1YgPjaBgS6RPbmyCx6S9zVgYG82NcHDCOsdFiJOVGTIICuoBvoAS5wsInnYml85uqhjBYdtn4RTkCMJ9dcQP5wlbCJggfJQ2Rnxu7cdOxr+7eJ9aZ1zWhdK9M2p+/PrW9L6lsyT3vWp7StPbrU09/0nU2Tsl6d6V0HesYi/u5lyQMGbnhm2FOx/O/J71+2krIRCrikDCMl6dUHpTKNHMakbEn9u/3u6P7znVKsWdzsTjyYiyOwbQi06LBtMljKLFt32/rr7d0cAi26tLlWeMn7GgEnZds1/CNJWRy4TEwW1gEXR2CbEGjV4bmT/zb13ds6FoFWXRpbu5fmCAQEnJRtlyqMJGXXDvdrcYkpMV9T7prtQslbu18QaNVhJ2X7RTPa+9mqS+01+BuOQAUCTsoqQFrRI6NIGbETZMcRw5QGx6+ou94UR6CIQI8OOylzhcoh0KNLjqQjsBEEnJRtBNaNFbqElPF5IwK+yWCxLDOuqiAQPE473ljjvWBHYCECBEQv0WEnZQsHYA+9vlSX9hAU3pU1IbBtpGxN2G1bW7h+4YBwNxaB/WSG8r89/y2xbRsob28RgaU67KTMlcsQWKpLjqQjsBEEnJRtBFYv1BFwBBwBR8ARcAQcgTYEnJS14eVPOwKOgCPgCDgCjoAjsBEEnJRtBFYv1BFwBBwBR8ARcAQcgTYEnJS14eVPOwKOgCPgCDgCjoAjsBEEnJRtBFYv1BFwBBwBR8ARcAQcgTYEnJS14eVPOwKOgCPgCDgCjoAjsBEEnJRtBFYv1BFwBBwBR8ARcAQcgTYElpCyC0p6kaQbSfpIW7X+tCPgCEQIXFrS0yVdR9JnHBlHwBFwBByB/YlALyk7m6QPS/q0pEtK+vv+hM977QgMQeCwkj4m6WSSzi3pW4VSDynprpKuIen0knjv+5K+JOmpkt4zpDVeiCPgCDgCjsCuINBDyg4fTvN87uSMkr67Ky33Sh2BvYUAc+mzYW5duHDQebik+xS6/U9JNwnW672FjPfGEXAEHIF9gkAPKXuIpAdKeryku+0TnLybjsBOIPAMSbeRdAdJT8tUeLvw91uED8qfT9KbJB0hPPu1YEHbibZ6HY6AI+AIOAKDEWglZUcPlrGjSMKF+fnB7fHiHIH9jMB5JX1c0o8lnVLSXxIwmK/HkPSr6O9vkXT58G/+fqz9DKD33RFwBByBbUaglZTdXdJjJP1S0rEnOn4cSTcIH8A+s6RjSvqrpO9IerOkR0n6bfT+ByXhsiEu5o4T5RJDw4bFxnQzSc9Pnn2CpLsU3ieA+lzJb/aB4ptKekHhvUtJelf4LVeGvXZiSXeWdJkQG3QYST+VRN+wenwiU/6tw4Z6OkknDL/zDokTzwlxeyU4pj6uTOzRayVdSRLPXVvSP6KCrK0EmBPHdGhJP5LEh8rfIOnZ0bOt9bx/wVhaXWeV9I0wlteUdCpJ9Ol7QX/QwV/MTLzaPo7QgRFl0J1DSPqNJA49Of1Ou8x8+LakE4Qf0LWLbvOC5G13BBwBR2A/I9BKyj4q6fyS3i2JDT0nbBQ/kYRVDeH0/vNAOthsEDb/80j6Xfg3pOEV4d9sMH8ulH0tSa+U9HtJx8889xJJ1w/l/yCUAXk8S4jVaSVlR5L0xUBcKK5EyiAOL5REvB1Cf/8m6XiBTPA3iCjxQMT+mPy3JAgIwvP8BpkzgZjhsjo4g8cUWXqeJIgm43SFQIitCDCEgFpbSdLgf1bv6yRdLaqvtZ4lY2l14cKDnBNnhbUIPI8a/kfTIGSXlfS5CT2p7eMcoarRgRFlWFcg5BeQ9NYwdoUu/uvP95D06OiBq0p6/dQL/psj4Ag4Ao7AehFoIWVYu9gcOc0/V9ItJ7pFvNkfQtwLcS4xIYA4YZm5nyQClxH+jRUElxJbowAACzJJREFUojVlIXhbsL4RewNZSeUdwVIFMXtZ+PEqkiAaPZayp4T4Hqw/FyuUwdUg/H6oQMyItyMjDoGEgtMjQh/vHciZtfvqko4WLHE/DNYsLFdgwLPgApnjv1MpkSU2aTbrT4bM2D9GL8ZtxWJJfCDB5ciJwvOMF5mAJq31LBlLqwuS+LMQX/X2QFjRVcYA3TtF0JczSYr7R5tb+zhHqGp0YEQZhvdLJV0vEGkswn/KjD1/wk1JlqYddBjPKxae9T87Ao6AI+AIbAECLaTsElHK/SMnssDmuo1rDKKSWtseJOnBwc1HAHMqWNAgO7ixzlGwkmDVYqPGmkdsDtJLyi4UXI9Y3LA6cd1AjtjhlsTqh6XvuoXO8z7WK6w+kC4Ix5yQSYd7FgsaJATSFkuOLJl7+avBhRjHHvEuZMuCw6+cWO1K7empp3csrS7awtUQXLmSClgwzgS34y5+cvJAax+nCFWtDowow7oRu+AZq5zbm2ch6pB9hAzoc0r69ZxS+e+OgCPgCDgC60WghZRBOMz6BHnCytIjZI7hliNJgGQBE1x9kC4sLbkkgntJggyWXIi4t9iUsORhRTBC0kPKDhfad5pgmcNa8aFM3fz+9dAB7o2KrYIxNuBMjBTB29wzxcZbI7h5T114JyVLNw4kDhKJtSglccRl0QYEl+kXahoQYtKw6D1M0v0lzdVDsb1jaX3CykfQe0meJelWkj4QrGf2XE8fS4SqVgeoe0QZ1geIlllG0V1i/HJiVmGsimDll85WKrQ/5gg4Ao7AWhHoJWVYQv5PZ6eMJH05WLXiYl4ebjXPuSe/EtL9iTdiU07lciEOh4s0SS4w6SFl5gIkLgkrF8HTuChTQnjDcC8Uli+IyJRARCGkr5ZEXFeNGPmADOOSjSUmZVgFcdESJE7ChBHF+Hnex3U8l6SRtqu1Hnu/ZyytLvrNOJfEDgjEJOL+NenpY4lQ1eoAdY8ow/qAu/qe4R9TMWJc3gz5nsOqRs/8GUfAEXAEHIEVINBCyi4u6b2hzZzm7zvRfixVWFcgCKcNlitiXwguJxEAa1aOlLHJsNkQyI+70uJpcA/ixuHfxJ0Rr5aKWRiwQmGNMmklZSQDQHKInztDyBIllul9GVLGPW2PDa5UXKpTYi49LG4XiR6Mg/1L75P9SVZnLEYE+A03G7ji7vpUoRAweZwk6jt7g+611mNF94yl1TWnX0aSqQvLqiVC9PQxR6hadIA2jCjDcHticMvybzAkuSYnuG1JhuB2/9c0jKc/6gg4Ao6AI7BSBFpIGUHHZL1BqLD64D7KCRsFbkZifoiHwsKFSw2rBlmVxFSRuZkjZZRH4DmkgbgzgroRvgt42xCXdfNMpcSZcd0G1yBQNvFqJi2kjA0eaxiWtth1VCJlxDSxidYQHVy+ELOUlL0xkL8clmBOFusUKWMsICm4UsHp9oVxsUw9MhbnCGRchBGO2nrid1vH0uriyguzFuW6Y+PBbyRY2Ge+evqYEqpWHaANI8qwfpqFEaJJcg0HlJxwaIHcc4Dwr2qsdIH1ZjkCjoAj0IJACymjXGJ42AiIZzkgUxH3YhEDw51YxMXghkyz48zlVyJlkC7IGAHbXA1g931BTuIA/rh6q5e7tk6S3MlVQ8oIqudKCyNOadB+iZRhpcAdiVXtuDPAm/uSDZwrNGrEyOiLw4ffc2SJWC+SJ7hKgQxKMlrJbE3Fkg1qXK1L6onfbR1LIzckOJCBWhLuwAMT3LUQV5OePlqdvTpA3SPKsD7YtTNYpfmurIsj4Ag4Ao7APkGglZTx+ReuCCiRENucpuKmuKsL4lAiZbg4IVeQMILcyaYkXiqNFYuHCEsSl7zG12zY7zWkjCsIKB8rGZfa4rYk9sqkRMogQVzlgfWQdtKnkhBkTyA61hxcnnPC2JBFifsXK+EzkxfSQH8uoMUKh+s4Vwd3tdkXGLj/CwtmjbTWE5fZOpZWF9mVtLckdg9bSlx6+mh19uoAbRxRBuVg8YVoHjm4JrlM2cURcAQcAUdgnyDQSsrYLHAT4lbJZfDhNuR0X3JvsknjPoNolEgZ0ENaiNcibo1MTALjc9cf8CwXnRJTg2sV0pO6e2pIGfFvkEViia4TLqiNVaBEynjG+jxFRM2yU7reIqdu9p1D4udw+abXHeSuqqD9EBXGKXb/Uj5jDfGEcLZY61rrSfvSMpZWF2UQj0h8YSqMMaSN7EhctVgTTXr6aHUu0YERZdAHYgKxEJM5fPJC7CTPHTFkQnNNDQkoJD6kFul9soR5Nx0BR8AR2DsItJIyek6sDxliBI1zL1YstgETP8ZFllhujBDg9uQ9u+pgipRxFxWWJSNwxA0RQ4MVIRaSB7D48Iki3KJkF6ZSQ8ogVljauA2djLdUpkgZFiosbMTQ4QKFSPIpKAQSihsOrAjEf6ikB4TfuEKDjFEu/aSv3ObPeFAeljEIBxa4nJWMInJkib+zUXMbPLFREEzIogm3+/MBa+ohdokYN7smgyxGEgYgA1hDTXrqifGrHcu4T/w3blbiFvm2o8WMEfj+onBvGxenYhlLv/7Q2kfr3xIdGFEGfTZ3NQcE4jJLYgkm9jvzEB1zcQQcAUfAEdhiBHpIGTFeZEISWE5APN/eM4E4ceEnGZIIn1vC0kMAPgQF1yAbDrFmU6SMdyErbLAIt5xjbYqF70YST4XVDsHlmRMsKjyDlQq3K0kHxKYhsWUGwocViW9PpjJFyngW6yBxaLgOIVfUwbc+6TdkDGHDvVNEMOJg9YMCTnzSh/YitJe72Up3mpXIEu9CRPkdMkO8HTGAJljgyNzDVYYwPpA/rC9IevdXbz0xhnNjac9aXZBXSPZJgwUIPYKAW9weY0RCB5a/nLT0cYQOjCiD+cTdcbisObigPyVJSRn/5isaLo6AI+AIOAJbjEAPKaO7kBeyvnAjkfkXf5uRb01CJrACsalSBySFuC9O/5AnrCC4G4nDKsnlg5WE3yEwkIVY7Pb6VviJAcMdiMSbqQV658qbI2W8A2HAsoOlDWsTJBTygAuOeLDUFUeAOpmqEE9w4t+4oLAA8fUAiOtUVt0UWaI99IfYqwMDgYmvVsBKB0HEqkZcHGPEmJAtieuZTxuZLKnHypgby7QuYuJIXuCKCwgmLkuII3iQSEJ25tzt9bV9HKEDS8vAqsnHxGkzLszSJcSGk7svW2e9P+8IOAKOwBYg0EvK6BqZkViwbhS5KUd22ZIKuNWeGLRUjJTxgXLcdHNixComZXPv+O9jEJgby5SUxW7eMS1YdyncQYfLGGtw6Z65dffAW+cIOAKOgCOwGIElpGxx5RMFxAHbxLBhGXFStknEN1d2zVimpMw+6bS5VnnJjoAj4Ag4Ao7AyhBYKym7dojR4gZ/7h3LuarcUrYyZSo0p2YsnZRtx1h6Kx0BR8ARcAQ2iMAaSRnxR2QGEthNpiKurJw4KdugYgwqunYsnZQNAtyLcQQcAUfAEdheBNZCysgOJNidaxksw+6dIQg+TiKIkXZStk696xlLJ2XrHEtvlSPgCDgCjsAOIrAWUkbCAJ9t4roNAvv5zBL/41oIl+1CYMlYzmV6bhcS3lpHwBFwBBwBR6ABgbWQsoYm+6OOgCPgCDgCjoAj4AjsPQSclO29MfUeOQKOgCPgCDgCjsAWIuCkbAsHzZvsCDgCjoAj4Ag4AnsPASdle29MvUeOgCPgCDgCjoAjsIUIOCnbwkHzJjsCjoAj4Ag4Ao7A3kPASdneG1PvkSPgCDgCjoAj4AhsIQJOyrZw0LzJjoAj4Ag4Ao6AI7D3EHBStvfG1HvkCDgCjoAj4Ag4AluIwP8DTkbO0r6jDQkAAAAASUVORK5CYII="/>
          <p:cNvSpPr>
            <a:spLocks noChangeAspect="1" noChangeArrowheads="1"/>
          </p:cNvSpPr>
          <p:nvPr/>
        </p:nvSpPr>
        <p:spPr bwMode="auto">
          <a:xfrm>
            <a:off x="2167255" y="1264602"/>
            <a:ext cx="5838825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2" descr="data:image/png;base64,iVBORw0KGgoAAAANSUhEUgAABGQAAAPaCAYAAADRE45OAAAAAXNSR0IArs4c6QAAIABJREFUeF7s3QeUbVtW1vHT5AxNtMlBCRJEyUlAkggIklQyCAhIkhyUoCAgWQFJkkFAEJAcmiQ5Z0SgySA5NTm047fH+F8mx7p1b3e/9+6tunOPUaOqztl7hW/NNcO35lr7QY94xCMecdprEVgEFoFFYBFYBBaBRWARWAQWgUVgEVgEFoFF4AFD4EFLyDxgWG9Fi8AisAgsAovAIrAILAKLwCKwCCwCi8AisAgcCCwhs4KwCCwCi8AisAgsAovAIrAILAKLwCKwCCwCi8ADjMASMg8w4FvdIrAILAKLwCKwCCwCi8AisAgsAovAIrAILAJLyKwMLAKLwCKwCCwCi8AisAgsAovAIrAILAKLwCLwACOwhMwDDPhWtwgsAovAIrAILAKLwCKwCCwCi8AisAgsAovAEjIrA4vAIrAILAKLwCKwCCwCi8AisAgsAovAIrAIPMAILCHzAAO+1S0Ci8AisAgsAovAIrAILAKLwCKwCCwCi8AicE8QMo94xCNOflyP8RiPcfz+y7/8y+PnsR7rsVYKFoFF4IoiMOd2XXjQgx508rPXIrAI3L8ImH/NtWyqGh/zMR/z/5uDD3/4ww97+3iP93j3b6O29EVgEbhWCOS/Txvv7z/7sz87dE1+ff7A+gDXavi3M4vAPYHAPUvIpLhT5PfEaG8nF4FrhsC5o3busF2z7m53FoG7CgEBERvqZ5KjAiKf/fEf//HR3knC+Mxzj/u4j3t6nMd5nLuqP9uYRWARuHsQuJl9r4W+P/fhJ0l89/RkW7IILAKLwOUI3DOEzEWB2irunR6LwCKwCCwCi8CjhoCsmIsWNc5t67zvT//0T5eIedTg3qcWgXsKAXqjDLx+R9KkY2Y27CRwNkv2nhKV7ewicOURuKcImVXQV15etwOLwG0hkGO2c/624NqbFoH7DIEZMP3FX/zF6bEf+7FPf/Inf3JjG5PPbDP4/d///dOTPdmT3Wf1bkGLwCJwvRCIkDm343Nr0uzxOSGz9v96ycP2ZhG4zghce0Jms2Cus/hu3+51BG42v5eQudclY/v/QCBQYHR+dsP5qnYkzAPRpq1jEVgE7i0EzgmaJWLurfHf3i4C1wGBe46QwbjPVMdV3NdBjLcP9yoCf/7nf36kNNs2cZ66fNH+8nsVp+33InB/IJA9VXbz8LyeP/zDPzw9wRM8wfGxOYmccYbM4z/+498fTdoyF4FF4BoicNkiyy7AXMMB3y4tAvcYAvcUIZMzON+4JHV6r0VgEbiaCDiPokBwkjLroF3N8dxWXw8EEC5+EDG2KznA9zd+4zeOtyzZpvQHf/AHx7yNqLkevd5eLAKLwH2NAFt+EfHbAgyCt61NF73d7b5uz5a3CCwCi8D9gcA9R8hYUZ/7Uu1v32sRWASuJgLe2MIx69WX8/WXerQZcFdzXLfVVwOB8zMeBEfmJMLF79/+7d8+/fzP//zp137t105f9mVfdnrO53zO07/5N//m9IRP+IRXo4PbykVgEbijCNAxkS4awsZn75G+vp+EzCRl1v7f0aHbyheBReCRQOBaEDIx6BRxe9VblYPFl3zJl5x+8Ad/8PSTP/mTp5/6qZ86/fqv//qh0P/23/7bp6d/+qc/vciLvMjpH/7Df3ikUOco/uZv/ubpwQ9+8BHQ/dEf/dGxkofMscLXb/X6G6njb/dZCSzrZp5vwXAUOGYkfJbxmIZDH9puwfiow/+RR5U7neH55or67j5/98rR3nSh/JlNoN3Krn3aVZ8cvPgkT/Ikp9/7vd87PdETPdFfe6OG8m51aZf6JxYTv/p9/nrU8zT3iw51q+7GwP/65sc4hWGvZvXZvCej3vj6XRp9eM5D4i7qq3bB2NX4RAqc4/y7v/u7B4bqrfxP+7RPO335l3/5UcY/+Af/4PSO7/iORzBDDvt9GcbtnVZn45asNZ71uXr973Wz85W14Qt395Fjbeq1tH2f89Orbm81/smyMSIHE+P/+3//7+n93u/9jqBNXz/xEz/x9LRP+7Q35nDy2m/3aM93fud3nr7qq77q9LVf+7WnX/zFXzyeeaZneqbTy77sy57+1b/6V0eTImr047JLe7QrveE5MjDb6bv0wAwkw1v54eLv8/kfdlMnmU/mlau6cjrJUXX6DbvkcsqE+sm08sv+8/9F5UyHNTwe/vCHH/J4s4MTtdc4n5PWOcGwvd350b051/N1x81Z7dL+SaqlF863t2ibe2E99ePUycqrref9SB81hspIJ079MXV17Wp8mx/6NOd0umvKVP2tjGSh3+ThiZ/4iW8QiFP+lN9rotOdU8dfJt+1LR2fDvQMWcquFeT4vKyzaW98DgvjYSzTe/5OJh/60Iee/PyP//E/DhlMz8CDnLnvWZ/1WY+5qxyfzev8nBnPwW3avsrNLs7+3AyHOYb6dJEtToayCc3p8M6O+dy8cR+9Udk9n1w1L32ejfd3cjblPzlSVj5B/WtOpMONZ+OirLZ+TXvZGKqjeVK9cy6f2+9kTF/nPAyDxrlxcl990950Ggy0h67sMOf8pu6HIdmbb+jynDK1S9vde57p6LvqrS/nulo/8jnyAbLF6Ubll3Ux/cap06cddW9jCt8wUZ4+luk1fafqrI99F37TJ+pv5TY3pv2DPf0wbYh+60e2399t4Z1tmm1UJuzZnnwHcjfte/pvzhv3JrMTt3MbmC9ubGo/vGa7p6xOHWnMfud3fufGQd9TH3zN13zN6c3f/M1PT/VUT3V6nud5ntN/+S//5cAcBq/7uq97+Pb6Tvc83/M936EKGqNb+Sj7/SKwCCwCdwMCV56QmUo/RZ9jgHx5z/d8z9NP/MRPHAZhnjXhHgaGkWU8rOAJjl/+5V/+MFQXBXLTeffcNIjnhEGZOMpi8M8dYf+rQ5k5u5MkOQ/iCmwjGiJazp3YKVSwYdxzJKazmcN50StLc7ymwzCdRs9GQN0q5fw88Dl3FtWP9HnyJ3/yo+kwbUwmKTJXSM63qBSM5rydB5A58bfanjYJiBzs6ThfNGHPX+Fa8OQ57TwPzgqEOB/v/M7vfPru7/7u0y/90i8dDiTZ+6iP+qjDkYhEe2SUhPZHrM103mQkxxNOMG7utL3AMznCN6v33EG+nfblMCNCn+IpnuJwIL/lW77l9PZv//aH/Cej//2///djBf08yMpJh8l//a//9fQf/sN/OEicp3mapznmlh/lcFiV/9mf/dkHmfqoXnAxbkgAYzF1gbYmbwLK5AR25+3WJm0XmHgmcsB9E/8IkZzpy4JMc9MYR6gl6xFCPXsR6ekz/dIW87bgNAIIXs2R88Ak/XkzQuoyrAtszvtFLuFzTrZcFDArP+zPZdT9yppzRnv1dcpBBLU+zqB2EpfnwVa6zu/aH1GVLg6r88CL3CcXEWURN715KHKjOZI+OQ8Wsw19f7uvjm6Op4fhVMBa385tV/f4fMp+5EKypg8CKOPxaq/2aqfv+77vO8jRxpSsqutJn/RJD/ur3Bd4gRc4fd7nfd6BS8RG+l573N/cu0j31rY5hpfJXjjOPs/7+QHmwiTrIy/OA/DIktmuCOz0fWVHpN6MEI6EPA9y5xxszGDs72Q5DJTdYsQkZyMtjM+5zTMmjY/5Yk5FkpzPz8icfI0p3zNAn+SyttHNT/mUT3nD9oWJciLX0qvZnsqb+kzbjI32us/fU1bz4ZIF/TaP0lH5Z5NwSddGlmQza9etfIX8tXSmstON5yRzfkrtyL/xDJ1XWc2nqQfhk92etuKceAvbiJAIu/7vTWbTblfuZb5j+jbCx//JXWRdsmd8snNkpDnnmXTlLGfaltp/vhjmHuOYHfve7/3e0xu90RsdfvqzPduznT7mYz7mWFD9xm/8xtNbvdVbHcVo14/92I8ddoCvgbzZaxFYBBaBq4LAlSdkApoCp9Rbdf6gD/qg0+d+7uceTgFDklPovqd+6qc+HuPocFBaPXXfC73QC50++qM/+jCYHIC5IsWBpOxbwZl1ZxAYJte5I5ujlUPhvoxXhlxbXDkUjKl25PirX9DZSpu2zNXMc6NbnZNYmQ66v2VtwAZOys4Q137P5hj5Tn05T7Pcmwn87G/9zMieG2bjV5vnCp3PWs3x93TKWnmZ9eRgwhNGOXkFo+F7/v95YFfG02WT2RjCZwas506wcUyWIsk4Fz/3cz93komlfYL7F3/xFz99/Md//A3H53ZImYL46rxoVapxykkLK20/d/DcY4xz1pID/+dgRi6473yV+xwrfSdX1eMZffyET/iEY474vDH8oi/6otOzP/uz3xhr4xFpqtz3f//3P8gWstHrcq2G/eiP/ujhgGkjnAV9//E//sej3ltlyCgXZtoJj+bA7Mdv/dZvHYShcW5MLnJmfVZGxwwefObn/BW/yXuO+BynxiGySdvO5aFApdXgdJDf0+ku+LiI6JlzuKCudiWzk7T1nTa1GnsRoTuxI58zUEl/aMvMJJrB2mxnOq0Vd2U3ryN0kkH60X30WePus5m1ONtbINm4Krcgd2JdkDaJzJkxMefgXAkOhzIZfEcGzmVnkitlLaV3yUYYRCgVzLUKfSv9lE5Q7+xDwVLZSwJpc3ySWJEmraKHa9k15sbf//t//2gCzHz+N/7G3zg993M/95G15n422RiZl+aXYF154T3JkKk7zWm62r3ZnO6N3LzVluOZbaUc9i5Mp25ILpU3ZcTYwSmb0Vio39++n/ZEn4zxbJfn8xmmzGuPAFPgOG1aBHTk+mxP/kXfzbFvPM8xMSeUf1GW2cRAf8iA+Vr2yrTR5v7sh3Yly+aQvy/ainaRrjwf+2z8JEQa92nb85v0xee179x2s6vI+a7IJe3UxqnLqzvfonFN5pSVP6jd2pif2dxNHppfU47TCdlN+IbJnPvugzH5iSibmWv5ZuZZPlTEzTkhaJym7k1uIyAjhPO3ut/nyU9t1GffT9uYLzH7eTskZPX5HWZlctE1c8zS9caLnnnf933f0zd8wzecfvmXf/n0kIc85JjLZXjSCxa4Xv3VX/2w1VM2L9OP+90isAgsAncLAleekJkrwYwERfzVX/3Vx+o740ZhU9z+98PY5NTZ2+5H8GbrA4KGUXnlV37lI2hsNSWHYKZA5qgpz98zU6QgpxVyTo86C3TPHaNWUufWInV7Zq4+TaHJYM+V1unM1NZWNTLirQafkyGtFF2UCl6AFnbTwb9V1kkB73SMPd9zBeplluQgtmKSk+n5mUFU0BmppbxWBlt1ru5WMcNd36ejU9CWIwJbZd0q+ydH7nyFucCplbtJepBN22rUr2+CH04wOX2pl3qpQ+5ct7sCPh1Z8lKwGr7nAUUyhIAgE60CF9yGUWM8M6OSJW2/VebQuYLTHzj/63/9r08//MM/fPS99OS2Qdha+Lf+1t+68aj6Igr1S+CnnF/5lV85/ct/+S9PH/iBH3gjy+cHfuAHjlX6ApWv+IqvOD3zMz/zLQmZi7aFqSN50hhlzhU8OuMZn/EZDxInglRbz8kf/Zorg/6PWJjbfQosWjVu7k9yLVAuco5z1KfMknHlzfH0v3tczSXjbyzOMw6aj+6DR1kMZPt87t6OMTuXr5ztdMp50FlmSUGZ59Pb50TwJKVz9H2W3m2OlOFRXQUcF606n+uj2hvRZiyV01wvQGvMznX9bDOdri/GpnrS/c379HflTdtTWVMmbzYGESrJwUXPJO+Nq75l09Kv6avmRfPfVt+f/dmfPUiWv/k3/+ZxPoxtwGVfFCi2FfDcHvR/WSnpGO09ty3ucaVvb9f2lIVBx07CLKJsZuhkQ9Tjcz8zeG+uZI+ae8qa5PRFJERjNLMs+szzF23jms+QU7imZyJ6yEPkacTZrGOSSC0yzG2aZMQ4nZM8zZfIeG0pI0SZykgHluVYv8l4Wa+em4tI/Q9bNkDbk6cC/fqRXPT/OXE1fa+57U87+rko63NuC9anCOLktH60YJW/MWVO3425Ns3xjjRqLiv7V3/1Vw+iGGYyYmWS1Rdt0Q86pLKMifvTZy3KhUPbd7UnfWbM05vJTbri3J9Ijs9J+vBOt029C98yV6a+UheMyWf+cD4YjLQpMqc57PfM0JokonLUU//rg4x32XUWbuBpYVU52mU7E/9ePZFz5zbtduzU3rMILAKLwJ1C4MoTMq1mZIgEty/3ci93I4VSwOtsCgEUQ8hJoKgZPH8zVD7/nM/5nGPLUo7rh33Yhx0BYEpdPYxTGTPnQXiG0z2lCp8HVHMFS72co4xOTop6Wvl0f6uhGaUc8wxfhno6qjcTppkdU8ByvqWpZ1vtyFHxPyPN2HEGOA+wydm7WZ3aW58qczoRcMypUz4HSN84adWZk5LD0SpmTlCOaU5AY3O+CjYdtOlg5aRG1IRtmTa3MzmVoZ+tsHvG37XRCs9nfdZnHam2VsCsuj3d0z3dsWr8xV/8xUefBTeysy6SrZu1IUznClly6hnlzrT0xqLy5op8zhfZaCUxB7QV5Ek6XJQNcLN2ftd3fdfpfd7nfU7OjeGEkwsOlIyXAlQ4SEOOWK0sDtqnfuqnHvOYfNja9cmf/MmHHM7MoE/5lE857tOn53qu5zpwvdXVfDonHedzzX1z4Tx4nzLqGTj5gXtYXUSsVI62tmJ/7hyTRxgXbM3vlelnrt6nQ9JBkasTo/MVTf9PUspcjCw4d+qnbridYDg8Craaj+cEivZGCJ+v7k+i2PPmBlz1Pd2VDizDJ5yMbQFMQUuB4STK0gXunVsewvOizCJ1k4u2tUW4ewY2E5+yByZBVJ2R05P4mAsB6Y8Z/IXjuX67lazPcpPpCHrPni9AFMSln91jruqbVWvbLf/pP/2nRxDk/CtkjBXuSfrM+ZHtUE4EVmeJwE/9EX5+qz/7oZ0CuHA9n3c36/s5RpEPESoRjmXjncvfJKvKyplZg2VENJ7pk+Ze7TrPdND+Ln2KiCrQnWTuefCczj8ngMvSnL5BOvoim1LGxpRXnxk/7ZgkqbaWKVi76+skfydxeLPMnOblnCMXZRHNsia+2bCe1y7EiDltfLX7ogWyufhz3rcWqOZCUPYzMlIbyW3bvsok86x6Z2bZxKaxn+SOsrVnZu+FqzYkhxHmM3PrfJ6GXb6r//10JlU6RJuyTdO3SRannpsE8rn9cv+U+7KRJpmsL7O86j7PbHLfxF7fJ5GnrkgyOPre/f/7f//v0y/8wi8ciy6yavV1kk6PzILWrfTmfr8ILAKLwAOBwJUnZICUoaP0ESmCNcaAoZbi+CzP8iwXOhjT4abAbSNx+C8DpEwr8a1eM0ClmubEeaaVvAxwjk9GrN+M79x+0eCWHeE+zq6yGaTzlaCCfc9FgkwyY2a89HeONKOWkVfP+Wpp9zHik/DRlrnq0Ypuqye3ExDUD23Qv1ud7aEtpcMzsjM4z1lUZgFVzsFMsy0o0pd5gB15UAZ8Z2ZAzskMPCL6zh3080k5nZXpQJZV4H64yuCwigNPOEitJavf9m3fdnrv937vw8mQ4SHro/acZzFdpBCm49E8mKt1506t/33PEYyMySmaRFlO34//+I8fWxBykgpKZobFZYqqYB9JyoEiQ9qMnPnn//yfn176pV/6IKfU94Vf+IWHc6V9c6XXMy/zMi9zPG88ZBE5iDsiIxnT/xd8wRc85hDZ/F//638dROxll7Fptbf7crDJH0w62DoCqJXzi1a6tQHh5B7PRyzC+zwTrvGd41xqfTLsd+NUsKB8fUbmFrhFwhWk2e6hLRzWSVBEak5CIt0wswHcZ+xtp5jkq3san9vdDmY8zoO5SQKd4xhx6rkC9QKom634wkkqe0Q70hNGM/BKTlqFLzulwyHTi9qm3gjV9K3PyraYAZ/2RlIXOEZWlynjfq99pv/K3Jyr0TMjJ53C/kjNL1MhXXg+py+T72RnZs6dZ71pKzkiMzCy8kw+0i1Tz0999xZv8Ranb//2bz/02w/90A8d89EWHM9bwSY3PiOv5kKLGbV3Bn0TN3/DiPxqh/vgFsnRQsV5UH07ODTXLrNdxlPfXcmEPuhPwXn2GK5lxsBPueZlhFNtanw9n02JVJ19J2OTsLBYZHzaMjOJK2XRTeo7D/aVrZzI0PrT9hA4dKCzz7Tb5be5ExHac3OrZvIbqed/4xumZaROEkH7OrfKfS2enPst2j0XFyJh6zfbGebn20jD2jPa32JXhGjbqWrnJOfSkfkAc6EieWzO/8zP/Mxhw//O3/k7fy17KrKyrOWyQn76p3/6OPcETtrV1tXsdFvh04Mzg3ouBiQnxhV+2qquxqYt7z5r3OeiibnpggOca18EXyTLOfFfVkvzT3uV6+Ib9NwkhvSF3PJvkbTkiFzMbbvN/2R3+rWeN07nbXRvRw7MvqUrJ2l/qeHfLxeBRWARuMsQuBaETEadUn7hF37hIwhhfF7v9V7vWLVjGApEOJwUOSPmM4at4OA7vuM7jhPbGSw/9qS+9mu/9o03Dn3zN3/zUR7DassEh/SciWcQpFX+t//23w4H/L3e672OzId5Cr/6OXEcOPd+5Vd+5en7v//7DyPKGHMkbJt6/dd//ePg0rl3l9GXzfP5n//5h0H+2I/92OPcm5z0ueplBRMJIIVc8Psmb/Imh/i5l5OgD4yx7z/pkz7pr6VcR87AQdaGV5b6TIArU0F/GOZ/9I/+0aUirb05GByoN3zDNzy96qu+6uHYtlriMEjZI9/6rd96jAXn1/g8//M//0FcPO/zPu9xsv5cCW9Vbzr12qc/YS3Qh5UT+tWhTuMNX1kWxhZ2OaLqlMHxOq/zOge2gtEcj5t10vfv8i7vcrRzpl3DeK5UytZ4u7d7uyO1/x3e4R2OOmDrc3JGjl7jNV7j9OEf/uF/rZzbyZbR56//+q8/OTcJHgUPzQufcYxy3F7hFV7h9G//7b+9MS6twMJUAIAk8uYnwZYr5/3v/t2/e/on/+SfnF7xFV/xwrNWboaRMSWHDuYjP5/+6Z9+pGwrVxaaYF0/v/RLv/QgZOYVgaXNrcQht0rpznHOySbn5rF5867v+q6n13qt17qlyn3rt37ro23Gj2zL0pmX+e4gYXhoDzk2Hzi1/idf0qidZdMqte+aW/QQso0jObcg2ipJTwg2HT6OtCrIVK6/tcnztkkpU10FezMw56jSI9pFlxS0GNMXe7EXO/SaLIbGU9vIwyRKjDt5pDfoJjJpHtiKIqCgk2REuP7zf/7Pp8/8zM+85eHTxoWuM9e9AcP8Uyf5l4JODtpS4F51khF1maMwM0/SszAoi4VcWymVZaXvEV5w8TafF33RFz292Zu92RE0mItlL3U+xkWZBsbPm86QUcYKqaf+Vte1sXHxtq83fdM3Pea0QEP2G7nTx+Rgbu1zbpJDqemxf/yP//HpPd7jPW6IWRkf/fbFB3zABxx6HkbKNg767yBLcz0y/zIBR2TST8mM8jvoU18crv0//+f/PHRv+MNPsAl/+rrA9nw7pHtgqo6P/MiPPDmU27ltHaxpfpMbsm9elj1TwJ2sR14bP1s6YWRbI9zdS7ZlE9IB5Nj8NBff/d3f/ZZzmw3WfvLnzSzP8RzPcTxj3GTtwaX2GGM/SDB1eWsbX4IdIAvmi3vnHIYVG2yc4JP+pSPYLbreuM3tJ2VMzCyKSBr61xz2Y3GozF/1PsMzPMOhI9gah593abNsw//zf/7PIRMF3NnouY0jQojdfrd3e7ejCEQ3X8M4wId+nroFhuaw/vtOJrE5LAvReLv4Wx/6oR96yCbZR7T/p//0nw4dmI0m97aG8yfInXaTGzLivKGuiKoWYGxlRdZ7k072WHvoTWPkUFd6oqA8e26c9NO9+uXA/El2JO/e9OeNffps7pOxuXCEgGEPzRM6y1hEYpmb5Ptt3uZtbpRNZ9Dtzoh7pVd6pQOXrkgEmFsA1AbjRU7IjMUZxDJ/h0y58nvIwiRo6F/2Q1naTabNuVd5lVc5sE3HPOxhDzva8AVf8AWHbvWd8eL/8AFtE87HjEghJ3NRkX6w0MlGsClkIULL/OfTwbrx4dN4hl4kL3N859mIZNy92qjP7u1tUsaN3YU7DD7iIz7i8O8j/OhZf0dgmgOIYXJPP77kS77kLfXD3rAILAKLwN2CwJUnZFpl4MxZlRMwdjghAgXZwJDN1OMchLkSVWDHMeEsMI4Czw/5kA85nmWcGCNKn0FxDghHIEc3Q6tswQrn22eMvTLLOGDoGD0BICPKMLYtqu/0icFnWASIHN+5msqh4exwLv79v//3h2GdV6nfDLr2a4c2RCYpG14CbBdnVyaR51zqbz85x5hTLshnIBlY+LhX2zlel12tkhkTTg6C6p/9s392w9hzkjifgtkc3rIjCqD0D5kEh67GcDoN/s55ESBzwBFPZSaV9dKKj3q05Z3e6Z1uZIAgZPSJU8ARnQHVRf2EFUeBkzwDvIgxzyc7AjAH03H2I0u002ccM0GosXX5Xl9uRcgUqArUOVe9XlYAgMAgU6VZ+03OBVrkh9x5PqKGc0R2v+7rvu5w/Ix1QZj2kHtjKCgQYAn0b3XVPk4beeMowYNsq0PQzLnXTo4Xx9n4JMOcLnMFKQFfBA5nVxDcnGvucs7gx0klr0ggmTi3uvSnbDiOuaC61TrtQhQJasuQ4Jx3Pg2ylZwIGsvIKFulwF1b9P0zPuMzDjkruDcXOMn6iIjTDjgbj7k1CjEJR3UI2FrFbQ4ILG3VIgOt0Ks73ah9CAoOOyLkfIXWGNNX2qde/az+ggDBhQOUZXWZh+6XqXQr+dSfzu4QMOoHvWEO6Lf/2+5Hn5W5VlaI9hrDspKaw/TKx33cxx1ERRkvxnlm5ClD3XQ2YqZMkPSt+xtn7SjzTpDHlngepsY6LMOczNJJ3uAnoDLGxqHAdY5fGTQ/8iM/cuhSfRH0I7/KRijbyPj5nkyTGWWTBzrXb+1kh974jd/4qKtV9ZvJuIPCBTmu+UoN8LSCAAAgAElEQVRZ8m6uC3TDL/ktGDMHkVnm25zrAl33/r2/9/eOecqOIUgQVHRM50a0Ui8Ih6HsPwGqq/HVfjoSCUiPCuiVod/0VzowmyDoo0fpdbp7Btg3w4CuMV7mNv1C3gSr5gUd0qq6+8iGz5IHBDF90ksBOvvJmAq8BZMtXiRLZQxkZ//Fv/gXh/whdmaGYjiUkcD2sFnsdgeclqGivohz808wj8DPVrA/AvkWl8q21ZbIA1hFcAmgjT851X9yAmP6nXzRNcah8fHb/KX3fcc+GlNkSVuHPMcGqdMPu6rvzTPl03fms3rpfrI5s2+yi5VpEeN7vud7DiKkxSqYwLFz8ehr+tmYwimSg7yTW/KMDOQPzkwhbdQWRAO9TDbYRT6jC95skjFBMho/z/u87CJl+Fs7+SnmM/tgTugvH/Et3/Itb2Roa4t2IXF6exbigC5FgiMcyJpyLVIhKZRDZiOutc34Io6Q70gW5AySjm6VJaod9Bjdh0RXNlLEvCHD7KfPtP1t3/ZtD33i78jR7Id7zEsyaT633RrGyijzRdleZ6+N7jNP1eWyWIS4ItPkJl2qD9pGrvTZHKVDkWuRcuwNHFp8JLfZ+5mtx5Yi5smsNiFJ+XG3ynC+lW+w3y8Ci8Ai8EAhcOUJGUCVys85sCrOUDN2VpUfmYuip8hlVXAMvCnCql8X5xwRw1lgSLz1JaMwV5QYcCs/7nOIKYM8nRIBJmPa22cYSCv5DKJAgANiVYbDzTBaNeTAFzxbOe28G/VMw5Ox4zRw+GVCKEO7O0yWsWe4BbeMvZU3jgeHZxpLxi1Hj7H0nSDBqpg2M9acbMaUwVSu+zjmxsRWMVtLCsqMCSfaZ7AR1HGA2msuaOREaC/nlIHXD46Q+gQlnfdS+mxBcoZXXVbN1VNg4zt9tWIpEIGvANPnxq9MKs9yEpBcnDwrT5F5AgX9hxUnr21V6hBkcKpmm4z3JAvLeDDGBV/qc/gsmdUWpAX5y6G9nZT8iDpjbTWpVGqrjup0kTOEmPlhTNXDySqYIffa5HPylzMme8gc0B5BFYebI6YPHHfj47nZztnnuacd3hzHAusCibYs+V/7OJUFvf3m4Ap8jAX5EIifE1YFplbXBRrkBFni3ssu41/2DRz0yYp2RJIg2vccUf0x5znT+qlODr0xJM/aTob1UzDJ0SRrZW2REW3L2fesPiuHQ16GzNw6p010BWKUjFhJ1LeyvXzvOeMSeQYj+gJ+VikRbZxn92i/uZHO1LZ/9+/+3aHnCgL1ExlNVughgat+kDX/a692+6xMIHKAuCJ/LsFJ2wU9J6uBLuFskyWBBxnSJzJA12kfggM56ztjoC5yPTOdyLJgWMBHJpSvfwI8warsFuOo//pCl9CTcOya+nr+rT+IUf1UtiC+bW8dGqpNiKAIqfSbwEPg57kI+PS+8SITdAXs/dDh6Y3kFx7GEQmArIaB1XeBHbumXLpawNfKv/ap0xgIlvXnoQ996NF/WVECzuS5OYUYkjXof7gbH/Pd3CbzxjbCU3uUR6e4yCfdaDyNsfrZE7IkGGQjzAfjjOjXTs/4HgEkyNTftl1oQ1sNjRcb4oBz8wluSEi6XxkIXbJgjJ0ZVfYrG8E+u1e7zX26BrGjjcgD468P6kZKkyN/RxLpu8DfKnvEKNzMd/pyXrB7gzd4gxuvnfadPjgTTBsEyn43JwWoyiiwntvp0pmNreDSGL7ES7zEYYfYV8Et/UunmxswQjCwRz4zxg5XJj/JUnpJGxAjbF9n6NHryE74IXLofm1CRhjr9PPM8rTYBZtIfvrB+NZ+z7Cd9DV9r67Ia/1h/811becbmD9I3ssuizVkX6BPryEIWxywcNA2W+3klxhfY1YGsn4l32ykdvghF/yPbIV+m9N8hPSvuc9ncq95pT98F9gZD/eZJ/qjnQgd7YAJ8psuQBJZcJlEEXKO/NAn5r/sFePssoiQXjVHzXNlToLXc3QaQk5fkIZlbJpz5iU5YwPMJzLNByBPbJtMI/OpLUbq1QZzJgLP3CB37IB+Gjv9lH0DK3qcDpCtCgtzCHkCK2W4T73+pquNm2u+/cpipTEhn2RfP41phJhxRAbzx31vcVHf0mHapT7zAm7KNh88x0eOsLxUwPbLRWARWATuEgSuPCGTQ8nwMPAMC0cPIy9ouOg1jBP7HGfOCKNpldhqNQPIiHzTN33T4YD44fBZTXhkCBkOioCOcYvZFxAxZIymIEJ9DCYnQtkcK+nEVmUYF8bdlgaX//UR6cPh5ERw9spqcU8Bhu1QtyJklMcZ5zgpo0wiDhAH0qqD9sACxgJTOBS0l81TgCpYQNL4Xz9l5bS1Y76FgrG2wsxpNYbSzxl1jnOZQhwH28LUDz/kDUe6gNY4z2CKo8a4c6I4NZwKDpn2SMvNqdE2GQWce/0lI7ZsCQK6BKGCPJetFkgT7eRMcZhbRS6w6Dll+y55Mp45gT6b++qVB69Hh5CpXuNk5VhQob+cZ3W3ssoBJLv+FzSYK8k1ORKUC5Y4epzSD/7gDz4CjC6yKwCAmXGxImZVjSNEVuAYwaXeAv6e72yJc71nZZYj5bqIkNFewal5BC/94qTNIGamV5N5zpj6OaBS7G91KRNpoRxy01kRZJQMGz/Oq3loXrYSbjwFKAIBpCvZRVIKDl1kkTNZlh2HnQNK3rTf3NBejj5nli5otdjzkXjIRA6xC5nbmz38LyMIiedeTj1ixe/5Kl5ZdgIPsiEAaFuc9stMIBfGTx1k6DVf8zWPMe3cIP0VABt3DnHzzzh3pgznGFYII7pMP3OOIxiVCWOkn8DM5+YY0ggenU0hqBBs03H6alWefEbQ0Cd0Fpz1W4BuXOiIMvEEYT5DEqlTcA8D2YBzDk596e9zQkbbjEmvX6YXzBE6vYy+SEqBmEBFfQUNypx/I8TYGLpLGYiiCM0IEP0UjCHhPEtXkY3If1l1bdcx/rDsEFbParOMAeMpiBWsu9JN5NW8QH75jD0x5mUXag+5ICdIJoEdudF2GMOvxQk2wRhkL+iMsoSUjdgqI9J8MAfovIk7YoB+UgZ5aIvDPMuCzGiTQB4B1Ep7JDhstI8dI9fmU7ZCXef6SKCJMDW34UWfwVqbXQi9gmrz2v+IC+PrPhkq2mMcySKdo290Gf0BI2NLz7ofiUKnGo90V/6A/91j7AS9dIp+2hKUHoEFQoUfgGhRp7HQrtm/tm6W6akdbF/bC8t+I2vapA3qlu2kL/rqXmXPBQb9YH/NcxjQjTCs3EmQkxUyoS+y+2TFqFfbbS3UXwR7W6gv0890AXILFsiEeSECLHiRUTJB9siOduuX+s2NMq4E7s0hCyzIDpc5bU4iLzvPhB5BxFnUozdlZsg2Uc8ksy3+kF3zlSzBEpHDHnjOvDLujQt/zSIBfJBH/A4kfhcbaPuSi8+lb8pxvzmufHqXfBsP3+kH0sqFJEGGRFboG3KcvqCPy3wiHwhtmW3Gvcwe889cY0MsbmgvuSPbxg+eLcKYz+YaX1abkFWRPOY0Ug5WsKZDylzymbFQfwcy58u5N/sGT7qJ/fc3gtqYGEOklDbrBx9P/dqiTerhy9CZt7OodZn87XeLwCKwCDxQCFx5QgZQnAGKl9EpvRhJIXi8nZTFucIjG4WzkJPJ2HZeCfZeaqr/rbYJEm6VIYMQEVAwFu3Zd2aF9nICBWwF/oxtB4gyZjIxOEYcJ6tW+sLgMcT6yUALOlqN7gBRePib0y04vyxDpr3p0kILwBhMht2KCcdGO8sIEZjAYW6naXsJXDjbAjx94VgIDFzz4GD/c/YFqpwSQbnVEjiop1R3/UCGGFd9sHIt+HRFHJU+HNmCNOAcKcMKlYCMA1mwk2Pkf84GR0zbBL2cuVK+W1FWl9Unzoj2GEuYz1R5nytXnTOgLujIWWhSz4C+rK5HNUOG7JKtyDfl6AfnaF4Caqt1xo2jIsirj4ImzrVyYIb8QGa4lyOkzIIjgbJAowBainGp3AV0FxEyjU9BT5jcipDRRsGA4BzOCDH77CPimrv9LyAjL+61+joz3G6mVAXG5J2MtV2RE2ruWt0jK7KoZGpwAFvtm0FewVUB1HwjjIwBhJQ5yRE1n2GF2JMKrl7BJNlycTbNy2SJM+weMsdBb8uRYKE3yglWzCGkYgGe8YSzvilbQOl/ZIlVXtha5ZfRxgmmR7SpDK6IxNrh/7L0cnQnAUlfRa7B0XyeDrE54mrbHFzNTaR3bU7OBDVWls1HmRvIlOacNjauAjU6wnPkWEDZtiXjY9wEbsbT+AmyYUAOa9tlGTJIFuS+++u/wE0g0VlVHa4pmCAb6p9zvCBfveyJIK3XpTvvaL5pD76CKIG7S7BmvIxJusvcRQDos1V+AYk6WmU2JwW76jO/6Ez39jziGx7IQzZsbmObZ98g17RV2WRSgBbJYZ61OAEX8qVN6pzEt//hzx6bk2yMAFXQTq7YEgR6Wy3pawRCW1em3tCGtnNMm914m6/IJu1hIwVv6X3l+RsOsETCCqYF63SwgDHZLLuCviRD5g3yxrzTHn2ng/QN5uTPfJpkbPbOvDbHfWeustuTeGub7SSf5oHXc2FAn7VZtos5pH5BKix91xYeZdE3Ptfv5gh5p8unPPoecUem9VV2gvmYHmPv6Qfy5DkYeEa76FdYTN3nHraGrTb/4UVOjKntTMpD+PNNjENjdzPdDJ8WPchv5K4+6r8FHYSs/5FExh/OLm0MG0QKH4psGE9yTZ6UTx6VYVzKQkOaIAPIqznNT2Dnkkvjq046SXl0RPaUTPN99I3+Qc7AAnlG39LVnmfX6GtlapeyjL05a5yMCz3HfjRm7oMbYkS9dJAxUL/x9Rm/LbIE7kgwl4Ut+jGfWVnsPl2GgELuInO0Q18s3JSNSefSnfPK922LXy9h0G8Elkw78xWBTI91v7oQ+/SC7/Pl4OCZtjMrh34qQ8YCoXKnD8fWm3/w6rXhbJDx05e9FoFFYBG4KghcC0ImZx6RQjkzDIKszuO41WDM4JsDLkU8h8+KdCvBETIMH0KGs5VjP536uWWJwZgrQQwbw8woyS7g2DG8jOz5fniGmbH0nWc4B/72TI4dh5yR6pqOqtUrwfVlhIznOAucMA4GJ4VB5LRzdjhQSBV91UcECgdWwOj/fvubM8P4Iy8YTauI/i5AYdxbyeWwwcBqjFWiuZrZeCiTEyFgaGsV4kF/1JuzPgNHJI9+wwExQyY6/I3RngSdoATGyjIGAld/T/LIs/pbhpKx7DBEY8+JUNckLfzfZ60cFvxFSJSyfl9kyMBVkEbe1Uc2OHHqLIC2imWbnc8Ee5zBnMu2trmXs2xF098cKOMVGZfzzDFTHpw4S7afdDUPKlsZrmQFLv7WDvOKw3xZhgy89EswSKY49TKKkiVlR3ZqKzzJq7JtX+nQyct0AIJKUGEMya+ADOnEqUOecGphqi1lnuRczuyHeUZHc1o/zaXewIKoUKa2mpuIUP/LBCOvkb8wKmPEWFrZdB+CqJVS5CNyF6YCQnI6D+nVNmWUNSWLyljmrJo/to8o17xH9lhFLctkBrNtDZi6UtllRZk35EC7jYey5naHOfeQWgIR7dM3OozuS/8JJuHNGRcE+V4AUrvg1BYq2R/Ix0mEzjfOzO1uMCLbrkmmXUbItLqr334Q3MrUFoEcXQ9zF9vR1oPkPj2QXjZnBIP0mv7LXqKDar/v2TBlGx+6BmGh7jLskNkCcdgYS/I7vzc3ZaUYM7gJZDp/xrw0x9UdwdebUprf4WH8LWqQG+WzO4JLbSSHFieUUbBZH9Shblf6x1h2EL0+0SHk0ucyPuhisixDyzPqQA5PezbncPol3eI+Ngqh4xJMCzYvWiHXLwSRRQ82j84QqOq3S7vYQ8Gz75HAAuxeI0w3RBDSR3CAHR3S3FQOmSfLbBvdpV51anuZme5LVpRROW3hiyBo3ukP/Wauu/zd4fz+j2yUzUYG1CsYDpdwyyb7TRYFyNqK/O1gXnPa/bAi4+YM/4Vswlu2GZJj2kufw68s3jBzDzLHvLHopU3JyK38s9o8ZSH961n9J4/uMxbGC35kivzrB8ICBsYY+SL7WHv8jfj1uTLda5wQjAhe7aZ/Inmmvm/s3D+3e2fTtYdeJ9OIV1ks+g8fNo1dUK/7IkHUj8CStUWeyg6sLuNF9xlbfTSX2RDj7Fl2BkEbIYyYZO8j/Hxeloyy6B9zPEIeFmTMGJnrSA42gj52ab/PIn/TFdnjSC1kCPKQ/LJTZVwpW0YPuVGGLBn6pe19tqu6tzFHoltgMpf8TU6zS4hmc7FsQ22gg7WJX8K2tLhwKxnb7xeBRWARuNMIXHlCJuePceEkcVApfc4cI307V4flcRA4w4Jvxp/DyzGbGTKdw4IksCJdYH0zQobDaaUtw8ARZWw9xxG3QsxpQUz0Nof+Z5ysgrtXainHV1sEBdrJCDO2AsaZ5qn/nHkrpX4uI2TgxzlCNvX2CFtCBDq+4zxzTGVMcE6stnGgXZERHIGcSQEPB4Sx1Verll2e106GszdPcDRtfeF86E+OiSBR+RwMDo5AWDvbKz0Nbc6qcq0eclg4PYy1ILEgurcCRCJxUqyUWgnWXkacg5PzkzNvlYrj63/OX29HyTGYMhYZ494yRnyfg9S9/a8/j+6WJbhxkrVf/UiF87cVkQPOIYcKGcbJdJFbBBYiS3sFi5yy6SzDBrbabPwEZpwkBCHnCvHGYYqg6iDkHOjmxnRm2ypIri4jZMgVMkYASh44ouZdDmBBZKtmCDtbgbRH1hPi6bJL28xPDrp5hyRBzHGYyY3+wrUssbkVqJU87TLetjD0BqiIVASIuZXDz9HtTCSrrnBv2426IyUKcvSHHFv59J30/ciNspU8L7hAcgg8ShsvowPW+meV37MccA4z/YLc0EZbIAQsM9A5xy3Z9rlyzLs5D+kzQZDvEE+9njT5b6wQMoi4ZMx4wsQWGlsUbB+zelpWSodCkittMBbq5ezDm9xqS6vHkX7GilzQNTIg9FOGimfdU5ByGSFj3sCEPoIP2+A5eJEL+lcgq60XETJtMZgYsFHGGhEiq0imXoRlsmC8/S1waetXWMtEoZ8FLr05pUUD9WizlXky5BwF5be1zHaYAnXjZe6TXX2EVav+kXnwLauIzDj3yJzwnKDbM3QNkmoSkpPwMr8F/er1N1IbSWTe0H30e/rXtpOLDlKHz5Q/sjQXMLSXXoKHsugLCxWeMx/Upd1lCsGFzdVO+tz46gv5lZ0lKwS5Rl8KGI1zdsaCDRLbM/RLB8c2huo3duZBZ3PBxnjY6mVRY2bBeC6ifhKL5gL8ZZyoqy1GfAGZdspwWL9FnzLy0rn8BvqPXMgOMYeaf+4x5mW2kN+269rax97BgnwJgukp/1vcoOttb9Je97Jf2cl0h77rN1tiTk8CivyQzZlVc5l+Vk+ZTQgS81d5fvSf3rNohuzTXmWTA+1FPCAr+U18G7KBoHC/NpY91iJR9pCMwIz+0DfzCY6TNNXXtmCnx/JFyYY2+F92Hx/I4htZcq+/yVB+ZXYx+VKfueLSdvZjvkadzW2LOXKWDxOpx+7IbIE/+evtkuoqy2YuSvUmThjzI+k4uNryY+zJJhJEPfnJ6bJZjvvUMbPwkI/qRMiYS763sGjrl77SJ8ajbBl4Ia6MKUz0iY5h5/SHj9OWWXOC7NMndDs5NBfpJXPa77J8bycG2HsWgUVgEbjTCFx5QiYAGQSOlD3Fbe0RgDyyl725DADDIpjnjDHKnJkOefO/9H4rcrciZBhmTkKpyYwER0sAIkjqNamMvbIYE4bLb/8z+owO0oCjKg1XMC0gZiARTxy9Vk8ZQH+XTp3zddmhvhxETgQjyIDrm3b5XOYFZ1IQD+Nzoisnufo5CsZAWZwOK4udsRDR0YGQyuVU57BxOHMcfGccBb36zaFCyLRnnuPRifruycHjAHG0lYW00oeZNTADTv2xGiXoUW/O4iRk3K9OQaP7YaNP0xmJjCjd/3zbkvJyhpKlnJpHN0MmB8jKYG850B/jx7GCnR/EonEhP1Y8rS7lSCIwZClx/gR7Uv2NJwcSSVFftR0GSAUElXtk3fi7c1H0s4BqpjRzqGZ2RYTUrQgZOOmXtpdRQ/4LogtAcmr1A4GhbquLyKXLrjK5kHjK11+OvItsIoPa/lVdVvOsDhcoCMw7nFq9cDe/zfPeXAETGCDLPOt/wVZvLeGEmmMCCD8CGcQnZ1zwkJ7pcF//CyR7+wU9YV51roqgwrzqcGrjow5zQXv1SSq5MrTXqnJbMGHpx+fGHA4F9K3Az+AuORIAC5o8Y8z0s4yZAmoYmNtWcZv3bceBJ5KP7kvXcOaTYfIDU468sdBngXPyObMmtF27taVXHWun1X9jPFekLyNkEEswRRAhe80f7UOMabeVcwGtS1vbzpasNAcKmLRHsCzAh6EyyF4kEbKKDjNWzt+Q4TXnjb+R5GQDXlahI2OU7TPBitV4OrFzNQpweqsbfJBxiKHZ/+ZKZHNnhQh26TVkgMuWE6SK+wSPMieMQ3Lhc+1pbASZdEUr5eyMuSeDAene63Ftg9FW/YQhXPq/LWK1MVsXIdDh1OSAHe9g34vmPx1ojiXr2muOwCK7Qu5kQAncI5haBHE/WSB/bE3bb9LHBffaxl6YD8qnjwTQLn10pS/nOJsj7JfxQWyqK2zJkvrpa2Sj4NllvGGkTjpKHz3jeQGrejwbcZQNgj+dE4HauSUIDCSMucKOsu2Iwl4nLOOM/VKeH/e1qGNslEMOtVPbzA1ymw6IILtMPzd/lI8YQhIYX3NSP+nqsr9gQq8JxvWbX4Ro4g/YiqUsuLpfEG9uldGmDY2x+/XNd9po7OiMiN+5oJN+a9uN7/iJ6dXK7cUHsqVkpeTrwaxMQ+XX387hYYP5er3N0rz1NzmDscU98tqz8JAZUsYh+ZzZWGEdAdt2VjZG2fSc75AbSBiyDXP6qsWIbK37jKvPjcn0e2SnZQvYMKQyH1ZmubpcyB9yheCLwKRD6YJknT9i3P2PWJb5rj90MT8HrhYYEKyISWOlLXxzi6Z7LQKLwCJwVRC4NoQMY8zR5YQwiowGB8LheLdj8FuJkabJWWQkBSlWRHP4OsjQ/21ZUnaBaiuuc8uS1QxZFTm9nGx/uxhSznQBiVVE6aG9tpszkNOGGGLU9LPD1hjECBftnUGTZ3M+LsuQ8bxVdYaQM8X5LNOh1VkOviC9t+sI7s+DmNJ2YS4NtWwVDqjvlMlg+5vDI3hjhPXBGLVFJqdI+fUhR9x9VpfDZW4v6vR+7ee8uspGcL+6OliWs6J8wYIVWo6jvjP40ojb8tAqJseYU62tskyQM7dzTee8jJAcjZ5/dM+QqRwOEIJPEMwB4kAWFJALwb+2c1I5dGS0oJHzWIDXa9rPVzDDQkBv/BGNxtJ8IeNkuKCzbKna1phedI7MrQgZZQo6yYs+kVUyFrEVsROugrLOkdBG2VeXXa0Ach7VRQ7hxRG1wofwsNLMcTX/wqxsAEGpLBcyiqzsFdPGwdw2x8mXvivX2AhMyC5MYU/fmBOt5JIbshnRUV3+t7pbYIUIUx7Z7zW0VviVQ8aVGREGJ200fjIJBWCcVwGX+SFQkBkHx96ONHGDk/a6t4DOvekguCBZ9F89gpLObppbWYwb/VZQUXDVtriCO799J+DUXmSsfpNxBAA8lV+2IcxcBWcRxNpnxZjcw0QWC6zgEulwGSFDB6rH/JdxKXilf8mj9kUo6FcrwWU7GG9ll4HSvPC/TANt8XdbyLRVZhZ5In+CCnam1WfP66dVYsQUzBF06pl6hTxZBIARwgipnv4RQCNPzEkZDFage7Y3NMEnGYM3Aoxskz8r6uYIQkqmi3GjAzro/HyOtw2WbUYAGQdzgw5RjsDTZ8ZC8Ai7iIHm2pRDslMgPwkKuJjvFhbUSWYQMvqU/XB/Nlqf9E2/lOkyv3tVbwdEe7ay3KN9tkKWTYQM6fDdyJ2yr8ogY2Na8JC5g3ht4WFmIqYjygTjb8AWSZl9VWbkmv4gJsida2Zs6puAlIzajhUh476IywJruq3X0CuTrYAbjOgQ9yHiyCTCkK1RlwyZDs1OR00yzTYXskzndEYPvOinzqu7lR3Nhuq3Z8mr8tRj7vR6dDJjnsjWkuFjnOlCulu7kQGIWf2h3xB/7ITxbVuY8mCDqOOzmeva2tsF3WfeuIder8/5c5Ei/A42UT0+I6/0osw+BATyvoPf9f+ccC0LWj/IEp+EnTE2yra4pi1IEvrCPeyFdplLMrbUS8fRBY2538qe2Vv6KNvPnDcmyGGYm898AmVa4OgQ8/rUQlqEazq0+S/r1FyCF1lko5CkZcMps7cgIaD1wb3krNetaz9CUpYojPgs+oagkS2jvchNC0qe9xkfDpFmziKjz0ncW8nbfr8ILAKLwJ1C4MoTMm1dyEmx5SQCgCMkS+OyK4MvIGfMOLv+ZmAYgw7kVUbGkLHjKPt+ruBcRMgwFlYGc84x+xxPTiAnyeoAQ8vwnWcRaFsrb9NoC5o52VYSZHVwatvGoN0FBMq3enAZIeM5q0dWw5BPVoTVK1AUNGhXZ01wUjlhHK2yQnIGclZbgYULB1w5Bc0+ywFlTBEsDLw01V5zO9PVcxwjUsLA52UM6FvbO7RT4MTZJwMcOMHYXI3Szu5Xjj4WdJVRM7NY3I804aDoh/vJlXtaFastBagFP/paQBapF07J5KObIaMu/SD36uBcWb0uqyH5FLiRbW3kpJKf5MT2B46MsdA3Dp951ep0Y5bDz5niCHLikAJIj5z7HEy/G8uei5jRJvcr91aH+rqPM2eeCJ70kYOs7DAN79LqjSe51CdB2a0uRAIylExa0ZUVQMY5zfCy4gpX19yK4QBCmHYwIZ0gU4kDrk3wI2sCV4QP+ZShYd7SB2WxmKPGTJs52mSmjHm7yssAACAASURBVAn6ggNK1rSlQ2D93R56DqyzEASk6u0NFOSiMs+DW+XZGkSeXQKU3v7j/xlgFWAmuzMQnuQbksdYGVdECTwLnBoD7bPKjgDSR4GUwNN98PEbVjKdYKUsQZfy9AdmSGsBjsCevuJ0J2Nze4TyynR0j7FALkfaJJ+XETLqRVwh+uAgiBAUuvQdIVP2gsCYjM4shOZf2BWkG28BijJlYiJ59FWwbx7Sh3QDGaRrJ7nbFlXY9Wpj5SjbvcaV3aIDjImMsnQnQs98hQ3diOgvA7FtEQVVykTAIHI9b7GD7YmskI3g2WzCJBcQNfRDOtycJMvaZOz13fhrC6Krle7m6+xvW1Q6tL7sT+MG3wg/W3k7W41+0t6utpNEagnkyCHiQRCI6IV7hCFb0JiwP3CDNxzovA5KNWcEickvWSWL9ESHb1vMUBeCV4DM3kawtBBUH+b/yI+yhLStDDJ2HdGhrbYTWwDxt7HQPn8bQ4Guv40Pu5yeTHaTTfUI+nszkzNJ9JG/U+YoElTZ+kVGI5WRinPc4axOW+MQfsbbuJkjPpe9wS53HtStdHPzBg5+kCwtsJTJhKA33vQeEkkwTjboog4r5muwa72hDxFB5xlnMpF+rC/u115tp4fM6+aFNpUJlL1Ll7TNsLPz1MEu2KYDC+PLL8qfUDdcjX9+iTJld+uLz7XNnIYtn5OvVsaI/kUE+b7sw0hcc4sOmXZrvt1LuWRIefSKsYEBncEu0eHGkR+bDtEedUUcdo4YvJq3ZF7Z2sbf1Q4YKA9JTH5bOKVDtckcQYbRBWFN3+gvfWKMEW7KVicZNBeaO3zN5iWc9rXXtzO79p5FYBG4WxC48oTMzBJhSGRkdL4K48eh5txmMGfgOAdBOfbKC/ZaMeGEZRCVzUG2dYKRYVQZqfPyGCsBLsPP4RQk2evqYiQZOVsGGEhG20pMTlSEjjK0p9UHjpi/IwE4s+rgmHBCOZ7aF0Hgb89YYWHEGDr7mAWbBS5WmThs2sj54CxLhS9IblVVmzkvnGh95bha8Z/BWcGiNloxs+qu/crk2EXeMPoRRq2+MbTaKciaqy2RGWUAzbRu98Gv1Y/5SmVGmYPGYWKUORNwKusnIgDWnHGBvu/VI/DiLLvmNierm8r1DBkhA/V/OqOPyqTWdyvhHBmr7sa2ILfAtyBiZk0UfPnNienNLVYvOTs5xrXPKhVikKNjLK3KJ2MCSTLK6SQTZGbuq092yQ7MBVFILw4mWSY/5pjLPcZKm2821yZOVvkQIJxGwQ2Hi5zDOufOb06YgyqVLVgvhXvWwQHvzSLaZtysSF52kT+4CJbIDH1hhU2AIoggFxw/c1/dyTIH0jwwv/1tRbDXwpadVFZRB4gqC/ngfIIZqJNlwZA2qBP2VrWt2HNOkUGehYN7cqgFTAhIeAmSBKOcenM6Z7ngtQAQFgXJVotlKBkreFkd9Vzll62SwzuDkGRiptkL0M0pY1KQHV7aUVAgqOKUK79tiPo2Mxj0iWzorzYhHtp+6PBXxEqHSguICxbU4dkyYDoDRZt67bi/9bFxmtlgcBJAITD12/YCZBe9INgWsLS6HYGPzFOfOdGbpTovKxI60id5Jau2U3R4rUwnBB9Cz0UfCowje8vaY5NkPphvyAv63zXtoLOBCoatEpNLfYWxdsBRH/zv3jI00y+10ffmJD0q+CVrbTvynWCTfBqj3kJUIBjxVL9tPUAKCBhtE6VDyaHtEDIVyDd70eu8m/s93++pl9OBLWiwufSRfmgzfNq+PDOi1IWQoRPJSudWkB1jHMmtPOMN+3SO8mzlQIaSS7aOTVCOnylbyTTZgbkxJyNs6Jw/M7OlcU6e0yHdQ3/DS0CPIIIl3CaJa66Z2+aPPvXq6XTBDJy1g33vbT/IGz5JdhtZyBdwaRP9RGfACSHK1qYDsluyt5yTQl/7TlCN0Ix8QCD5voDc5/qnXdl2z/l7kgDan1xMvW97jcwj3/GpOtNMmbYekV1Y0Ze9UTAdIfODbHYeTDJljpEP9SDkLXhEksNCW9Kj/jdOneMjOxD5QK/QVbJl6EPEfG9UM37a2bjOg8j72xw2P7VVhgxfBQGjXLYBGRYZEqlkfOjWFlQsnkRyXkQo2Q7FJzWefDJ+jr8RHXxpMsvWIpDnuUe9/Ss7ph/akJ9GJ7MXcDJfzJMILhkv2m+8fMbWyqAzBvWpTExZMXTEPM+InlSuud6Cm7G42fzPLzF+2b8WTB4Vn22fWQQWgUXg/kDgyhMyExRGgbGSEszxo+ylEzMmjHKppYwsQ8a564wMRpfxyqHnQAhuBaA5Gth3GSkuxouj0apt93D2rKxZRaX0BdtWlzgYjL1sC+SItrnX3vqMtO8LnCJnphFVr7YjgjgXVpmsZESW5AznGCKmOGyCBE4jx63XhkrhtYqKzCiFV2DBcWm/u7oY2F7Zqa9WUQSn/s4xKVNB+33HMPpbkArHAoaZ0QA7jhQSgLPDSDc+sGTMZ1qzNvpe+/0uRbcgLsdN4NYhh4IEwYKVyplhpD0cM/f2CmdOq4DBNVeQGH5jBkd1wfBW55I8MhNVnWTKuHOcBE9drWhOcqPVqblfm8PTwZ1+k4cwgjkHz7YfRIoyOUucbN9xstwrWBUokAfbdGSutKUs54hMWjGXYcM55JRZPSRf56nLM+C4DA9lceA5gWSAfFVWzxkPq55W8zlxzvGRnlz2kd8wyhHWx/bq385YCM4KTAXGHZ7ZOSdw8Dc9UpDFuTNu2uRvQUaHn+ZomjvILvOVwwk//8O5FdlJzOQ4RpSlAwTV5EM/ERFdVqF7A5k6OdfaGelZEBueESrKb1uS+5ECxh0pJziBJbmfQU/Bh3nkijSL6NRXwQJiyfOILfNOPyMVCqbURQbVAQsk1cyMS1/IzECQq1NA0oGOAhz6z+cccvLqgjGyy1Vf9U9QwR4Yo8jUOY7hWV8EQnSHPiLjzB/PI2cEcPNZ88T3CC2BsiD1/LDZiFX1NO7KQHDQ//CnJ60o0wdw0V92rKyE9B59by7AEGHTwa3wi3xFQumD8UcG0rPqMO7KYdecMeJ7Mss+9Tpc9g8O7J4+I8wE6eaoAKgtreqynYa+R2AKNmUgRAROgqAMy4Kg+kYu6WDBOdICJuYfGzTnRXYh0gMm2XDYRkaxKTDRdoQzeSybchKHyqNryYux0gfbSabepRfNbfOBHTLu9KyLfbS40WuwZdiwY5FFc8wQtuY8eyM7xILFzIKZOj7C0vcRWurrtco+7xwO7dN38kAGujxXJonP6Sbb/iJO5n0t3KiXvjRPOlA13BAJ9Lu+dVYIfaQORPH5m920ix7i/xhfhIQfhBaivzEs481WJrqoLYjN/ewHeWJnjEH+Q3rJc/7mP7CHxtj5f73tjcwi8t1nfNkq+NhuR+eT27KBzQF9apHH+PL3jA9ylIxELmsb30ubpn+mHu1tyxK8ZGmQS203D9n3fMW2AimDHPq8rdfqcD/MjJPx8aMs+ka5bOD5ghBfjdwbB2PPrpsTEU7zvBp9UI4FEbhY5DMvPMce8t/IQ2/CpI+0j33Un7Y+TeIs/UEfWLBA/PK9ya15zTeWtRdu8EUg8dOMIcJybucyf3xmDkSIeRZJY8wipIzdRfO/c/DmAs/t+ia34zvsPYvAIrAI3FcIXHlChkGlbAUsDCDDUhomo8TocsA4vDIQGAD3dx6CVRCGzSpZDjknX+YCozNTPTk1AnOXVVPZDPNqdYzjyrh5Fjkgm6aLIywwtm8bGcThtSraWw4KorTTKq1sBw6rFXBGh1FD8lg5YCy1nVGdq2ycKc8LEATonHHt9jOdGcFvr+Bl5JTvfkFMqwnw5RD16s7erKD8nG/PufzPceGouxBPnPSCkPlbMOmMHuULEgT46lZuzjZjqkxOHwJBwM4J8ozvBEutDKmvFTQr3IgDQYbsDatmnDY4GFNywjEWEJGFVnEEL2X7VK72cLhLC0cGKI/z1bagR2cyCibhpD6OlEAiBy1nPZnNkQgf48LR1w9yxfFp+1VYe8b9VpXISavDnMGcIsGrYFMA4m8OuL/JJrySLU60LYD6DUvjJ8CdjrL6CkBnG26GEec+8lRgbswiOed+deNtxZczKvgRlEu1rm36Zw4Z71bLOJC3cwkyOZ3moxVxQT1Hz2qdYKIVcwRB52/os3uRc/Dg8HL4Iz/0nUPfAdCRX5zLzrXq0GUyOIP22ty8arWRPpHFYg6QWd/TL9oJF2SA9hSITmKLQ0u2zCdOLplQLwLANjWBEQysjCMdc/TpI3IieNVeGUxlQ7Viaj6qi94QBPlbEArPDoLUJzKjfs8Z984EkpLeVg96x/iRtV5fSw7oCzJANpUjQC7op5v0u0NZ9U0d9In+Kc9zdIjfsO6w5TLm/I6AJjfOPyijRDtlhnToMXlwwU/dZM89tqP4TZ7btjaJpvPMR4E9OTbnZBfR99omMCnDKGJV2+g0gY6yPcPOpaeTGX3VDnJbdgQiUZsjcdmnMhY8Txc0t7SXPCNwyQWCjWyRWe3VPvKgLKQVXOBkHsJbhl0HpWojuaczyRbdam5ZfU++tJE97PBmWTcIGyTCtL/uc4+5YOxgny3rd1uWtFEZHY6cXVd/gak5IlNLueakgN0coVtgIruD/Om7dpAvRBYZgwkiy/3KpHeQrvo2yQM6FM7ZFOPQ695hFvFl7GYmDFIB0aqPcPbTVjztEPCTJfqZDir7B6aRuOYMP0Yd2oXoIgPa0j2RVNrCv2gLUIsh5EJ2xMxG7Q1pyuntWgXKymf/6SQ6ABnAvjXn6WtzRV88S9/PLBPPmzstkrWIQj8Yd/rN3Pe5cdIuco480F/9hE3nRflNJ/Udm0+24aRv5JU8kE16Qh3ZEwQBgtp4esb8RJDMzFMkFVkzL8saMpb8RO1quw9/wZzRL0QQ2dJXepRO4lNFVuub9pG5spjdqw3mIH+V/JMtY5Z9bz4hao1Zc1Q5Fg+1AWYuuLnMb4R3C11w7vBun/E9+ZmyWRAx5FIGaj5x9p1fhmQxh/qMXjSWEXnahxxjPydhHSGj/DJIOw9IG80feJZJaM7CGsHXQuat5r9y2C/+OpKIfkcY3o5/cjv+w96zCCwCi8B9gcCVJ2SAMM+oYNAoaqvXtiwwdGW9MIAyZqzGcSwYRkrZT+cNcJikcDL+DHmvPswhlHrJKAscGftWgAsiGQcrMJzitv+U2s3B4wQxMLYHcQQYSYaaUXYfY8XRVQaHj8PAsbSykDGVntu2J04C41fGStkUHCJOBjLHKrTfnIRWNjiAVkP0MRKEc80Iu+DTG0MYVg4JIw0/DvVcHXF/K2qyFBhdBpSjzVFtv3Erme7XPk4RrDlSyuPYcXrLIBAUSdGHMScRcWHlt1WsnJeckfalw44z1VkayuOcajtMOadthSAfVt5l9SRHxmiudgq04afNAiLtuK+Mea+BhJHx4AC1OpyjUcA7V8Pg5V5kFSeX00RWOT3GGBYIO84wZ8d46Ld6yBuH33jqSyu6VqpgRgYRPBxogbp6ZWYIiGoD551DrQ7trc1lZ01i5jJFZbzJmvZylgRixmFmAHWeCeeM8xdhhcSzFUDdyA9jAjMOHedbXwvAbtYG2FgNbbuO3/ApGBDwdFaU1UeYkxfYIQ3IRdtB6BUOK0ccwctRd+X00z/Ikw4tnG1TXoF+q8iRNPoZmShQLrtO2YhdwSW8IrC0gT6JoNQn9xUYyqCYZA0CRiBlLJWjXQgP89+40JPmIp3Y9hLzw0pmuhMGgnr1aJ86Ij1mNo0+6YutBOYZTBChvR1GH5w5QDcaP/JILxoHclmmkFV4mSLpHoQr2UEya4MgW8YfTPVHQGLupu/Ni5mFARtjoB3mgfq12+cCSxmUxq1zHsiZ+8mCevyNRNEffWzlVhnVU+bSzFhqix3ctZs807WyMSLqyB2C3xhplzZYtaf3K78sEmNuzATC8Er3kc0yWGCGWIVpmTcCZGNOh5BdOoXNE+AJtASOnc8WEd92FHbGHGYT9V+fkDJ0iIwAOgQmyA3zUjZiW1T8RirTW56FMRlni4yn8UA8IcXJBhxkmnQm0Dxkms23xUq7yId2nG+z03dYyR5RHpvT6+KNKX2g74jFZEK7fUbe08nmtuBa/Z7Rd4Ew+aOvYIhggxV95V72zliaK+m3ueDjOTJA75IZGPS6YNtSjVd6wveCaeNKppMpbYapNgtc1ZXeIRuTLFe39hsnGKhf0E++zEl+hitbV4CtLz7Tts7riuyhz+GhHcgR5bVYRo/Iuoig4Y+Qw0i+5s60J+yOhQRyrk3GXptllpkPsG1BjowYowgN84DuJONtr1JO5IdtRdrveXjJKJb107l9FrssVLAn6VY6LsJef9hf7WZ/6Et91zbZGnwN25IQhS20wZN+QSzoNz1Ij0VizvvILn+T/xHpBleYdu5WeiaCkn4gh+4zl8xnMsX3gZ37yZ55qHzzVnnqaWt9to+stkhl7JVF3hCsHcTNl9Vm/aRfjLXnlYVENxYR8EikSJQpV8gcdRkX8yzC3z0y1BBBbEFkmq25dEjkp/rJ1EXzP91rEUKf0xv0mUyqvRaBRWARuFsQuPKEDANA4QuCMiQ5zQwjJc34MdycKVeBD+Xsb4aAgyELQqDKiZ3Oek6/gFSWSasdjARjwOi0isEw9LYKjkMpnAgBwQyHgCFmEAR3jApj63Pl+VEeo1kwzRHm9DKm+mb/urI4CQgU2To5igmW/iBtrBS6BCPaPldSOKwFD5wOWUGMHjw5Nq3KqVPQp0yBf4G99uTcVC+nRvADD4GePcmNS85wjqFx4WTK+OE86G/nlPitPp8LeIyJbAOGH1atDJflUTtycOElrbXDBI2Te4wJEkz5nCeOg5UiK+c5QwVbbYviEPWWJdk3ETKTNHhUJ7R2lrHAmZWiDO+IwDDjcM3VOWnGZBW2kXHt4xZYl5psfCPLSu9XPudRPzl2+g5rTj/HTCBBHjhJBWyllKvDyiwnU1AYyabsVl6VlZzfChfBp3FQDjJPQBrJOZ1n5RhLq1zaHIGnfQI2Y+o5jpo0/vp3UebJeZsEtgJPP8g849prTt1Lnsm8eaGtiBjBokt2G0evIKBV78ZQJggs6Q7Osjnms67zeXsRXgIrBIhxjOTRxlYatQehGA7GzfyYh9eGl9+IA/M4ogtuxt32ETpRm7Rfn1p1V6bv9MOz82rOWWEu28lhu+ZP5zfNjDOBUq8vFRQoz2f0Zm/YUQ55Cru2Cc3zeaySWuU2B8gwGWorQTZA++kMwddcjW9rgGfaQlCftE2w1Vgiw2VRudJllZX8KoPsmLfJXPcU0EZ8R5QZHxlm5N688r3+0QHGvPkkYKar6UBYwwm2zZN0hHrJBD0qGOwV6B16LIAX7Kgf4WAuIYSbq/rmb8/Thf4XyJINxNM8a0edZafKiCCXvd1OOwrMjL8f99IZiJfIYvhGLgre2d/sbtlE/tcPgaM2kXNExSQUIylkj5hf2o9MgFnkPblXVzpbtqxVc+U2Zups3heA6ycSqFc9p4PJLf+it83pi7FpXupjmYwCWJlQcyuGNhdkhqVnLXY4w6X5S47zbciDfqvHNhS6zlhmA+kn46+fZbWWSWNxyrgYU5+py/9lMbE9+kwuyLqgtyyvfAZjQQ+Y5/5GlCJFWrxATiOctZ1cyyhMv6Uj+CNIujLdOhuqLCZjBxfyo35BvGwGeCIt9AsG+ozo01d+BDyQStOG64t+wY0cIMn0edpGCzyR3IgW9jg5MC50jEWlziE099q6RabbaoQI7BDlzvbSRroHqeAqC9mYapfnyRuyBCnTG78mIYHokXHsszK7ZVxb0Dvf5qkONgxp5FIe3wrpFcmf3ig7M0KcHJ/7csbY4qD5Tx/CDr50Av2iP4hIhA+bBoP0sywUflv6CBk5z/pq8QvWxo1cKm/aN3WRF+XCXJst9un/JK4um/9kkfySR76p9qiHvNCxc5HrVr7Kfr8ILAKLwP2JwJUnZAIng+93jgsjT+EzBlbhrNrKjMDyU+4MjtUBwZUUZA6Oq+wQRqO0XsaIoWUIOQfK4My4KPWc70iMUvVLk2Z0ESRzJVabOI4cee1iLBjMDojjgDOmyBBBdo4Px5Oj4l4rqa2QT0FhdASuyANGWlDJKeziWFlJyXnmgHEoZtCRgRaoc2C1neG1+hoJlUOtHH8zep2R44waBnQGItUfXpxA7eMQwEPf296R48NBRDpxYqpnrlT7bB44V6aMcYSvILK9xJ4zbowxgopT2b75HNbIj0g2qbz6AW/OEXLmvrpgaSUODg63a5+98qcsNy4FyeTF+HGsyWkkjPtaNY8Y5LiaB51PFEkIs17zmryaMwg/RJlxiXBULoeY89S5QKVFnwe0FwW5N8PL6pj2aD9HXRp2BFIrl0iXuT1G0CX9v1VspB3n3ao3Es41g+/LxkpbO8dG4CNw4ZhPh0/dvfaYY2/ucFTDlHxwHM1f9ZaVIbCSJYZ8FVRwDgX3vVktB1c/C761VbldiAkrxJxezjNysFVGbdQ2/wtKOK4COrJOLsg6mSUHxs7KOxKPQ924aoOAREaNeUIWEQBlDxhj2BoX85kecJUhR9bIpDb7jq7wP5KBs25s/V/wQL6segvWyHCEH92ircZA22UaKI9uc0VQmruc/kiPtnXKiCFD+tp5EnA2buk146I9yspe+MyYRfDCTsaUbRDaZBW/A2g7Q8Iz6T9ZkuRBmfpcxhj8Oq8rMmrqzOTZFgQZB+oiW36s2pNp9RgnesxKNf0fGS2gJRsuslP2TYsNxoM8+ly73YOIa1uX/mojQoZdYoPcV8CP0NQ3ZIt+dE5OpLnny8pRNtto/iIF4e/7ZNpKtIURxFsZK/W/DIdIIOS4oIycwLUsJXjACcnfa6DNh+ap/iKYZDLBmRy3ZVFZBc/wgiPyQEaFedF8i9jWX1lRdJOsRQR09ibSJfkzNrYC0pfu0fcWbMgdAp9+0f7sUgSKtpSFmx2GjznMrtPXZXJpv7YaE9sKjaN+Gi9lFAgrs+wZfTRuyKTOa5tzN1KLbhHEazs86SrEWYeyZhvghMRii+HQIdnKtEAUcaI+ei5bbQyzZ2TSIghdQ9YRmog6spG/1Tzxv7GDLx2rPbDrLV98MItVCPj5CmrtJH90InulHW2vSq9GLtJBMpfLciMzsJpkNXyQMmxl26jVof36Q8eTy0hsmZ78BffQt7Jlko0IEQQH3ZZegwHiLjtvHJRPVhHE+h1pq3wyGdk1Fw/Jo7E098xhOglxyP9r0YFfSS5gp50yZ8gZHeS5fLq5qCJTyMID28Be0M/63jk9/FTl5TPyZdxnTlm0MK/zq5K75pKsKfZUf+g+7XYPDMxj4+E7CyfkSjkRrNnOy+a/7+hZxJiFFfbUYqjrIlLrvvLttpxFYBFYBB4ZBK48IdOqHsWc05Sj01kXnGQrK73W0+ptr12eKZRWsN3TyjODkFHKAWMUWzUuaHGPe+deagbFvVJgOUuCIGSFeziarZa1esqQMfycDm2yMlwa/0xLZ0Byaj3LUOX4too8T5Mv7T2HqLL0MUcUhqXE1veMfI5JQjVTrPU5p6ttSTmE6smhDLu5+lm/w81zjZHgQL+s8MDNBQv9m4FARECrHPNVvdNJ9RzMOJMcIMFnTrpyOW6c3YideYhtgb37tb9tUjOT6ZGZcBfdm3PYqpF+dHZAn+Wo5UC0AmqlH2HFwegQ5Lb0TNxbcfYdYs5qOSyQdh2iOVf8cv4610JATqYjrQqgJpGgjTPj4zzL7GY4kSmO7nz7iHoa13lYa2+gSNYFb8azrTbT8b0dUqbgyBh0gDes9CuHccpS8j/L5pQKDrQFLmTW8732tn6fb5+4qH2Rl82r5oUAPGdXH9MNrfg2n8PMth9zxZjRNcY4WdIOz9FLzUP19DdMyBXn25joR+d2TOJzzn/lRRgnA72JQ7sjMebZVLByb22eZWvPXO2e+lcZZYbNwB+hS4faBkB3zMy82jYxr77zet1LnsqumO3Q3to8A+t0+tSPbRHLFmQfJoHvfkGpSx8FdzJFuoyZH+QS24Qs7FyOWf6cdzMjR7CDJDGG5jpyNlvQFrDGRNCiTPOptpLjKSOCumzXJBQnhgJXttRih/r6brZXG6Zum7YM3p43DvARoJlTczV7Zgv2dzpZ2e71rGuSzclRfcoOlA0V7o05udV+cyV95l56KAIwH4Idoau01ziZp/kcM/ugv+dn6og4i8CQhWAeaovMwcqa4zflGZ7KnD7N1LmTZC6jJ9uazzTfNpStUUf2w5zQ1rb1wDn7leybF56dtqHsEDimw/Ov6i/5gLGf5l42xfPqpbu0pe0zs3/TV+kcmfxCz7Px2qrNZH9mfE2C0NzXpnN9XeYhQlk/zAN4RcSXJalN2awp48amDLSpy9siC7908tQZDq+li+k3hJzsDpc2w2mOKxl0j37T3UiUSD36uEUa2a3Tp5hvefK5MY/oNR7G22fZhs7JMse1tYzD5Pic6Oh7eLQA09j5LpIV9rAhn/Osme4tm32eTXbZ/K8cY6PN+hFRfe673Mw/2c8XgUVgEXggELjyhEwgTUf4PLU6AxMzPx3MnPZWrzKUOTqtOPrNGHGKMrIz4Kyc7md4OZRWi5Qpm8FK+UxjnyTOJFZy+nN4a3cGuBXXgra5spQDU1Dp//o0cVGH69xB9dnsw3y+Pk5CyPNlRJSK7xmGVR0zmD3fUhaOs/3Tgbloi0F9mH3R17Dob23I0avM0rVzoOB6nr2jza0UFXhNskm5U34e3Uk66y/jZDqo07FJxskNZ93qrX4jS6xyN3Zzq8/MAMhxs8JpdVhA4ayjyA8OSqnjkS/n8yvH9TxDqefUnaNzO4RIQVSk5nmmSPOicSl4TOZy4BvLVvfmtpBbjVHEQXMnYm5mUsCOHE3SJkLQb/JY+nqfV+8sv+CmgKa5XkDd5JUvsgAAIABJREFU2NcWn8/PpozkiNauSajMgCbd5ns/Oeiwgzd5d3W2Q5lp6ZlJopjXEbkzQG4+Nv/glexq35Sn5tMkaNVfeb7Xb89Pmff5JMuTlQK7MsBmfZHNBR+tAE8CI2KFnizroHHRH22fwVkp8uHYeM/tTOqbQVU6eJJE7rHaLZOhQNd5Px1YqnztEWT1Jh32RMYAHGZZk0AIe3XK/HQOF0ysykcGze2WkZHJmv5MolLQCYfkbNqEc/uSXDc2U8eXXVPd53Ym3TJtQOPm2bYR+ducOM+GzZZNHZ2Mzay7sKrfyrqISJ7PJo8z4JztVX5kxrRNyW99Sg7ms9o99fwkt3o+4mgGqbU53Vv2pP6XAacs7UoX+zzfYGZAVKeyeqa2pj+UQeYKhuHTnEvX1aa54EIWzn2l5keyVnbWtOXnwX1trC9hGplQ3RP/SZpOomgSELN/2nE+R+cW4kmizTlXJiE9Ae8yuyovHToX9Hp+tqU+ZV8RO7JNyi6RDWTrz9SnE1uEqawgsoCQkRFSm9OLLZbNhbuy/5K3dH86WR3pwmlPL5LL2qMsdYTNuQ7WHm0pGybMytSacqMPZcMov8USf9f2i+Z/bZ3jNu3grXyD/X4RWAQWgQcKgWtDyDxQgD2y9Uh7tgLQKyKnEzpXNh7Zcvf+ewOBmZLPOSp4RvZJTfZbyrXDkXPEIyUi8nIwc/Zs1XIYH+deAJgzfDMS4N5Aenu5CNz3CEzytkDS1ll2AFFiO20kiewY21HMx0lmChhl0QhCerufOT6Jupu13PYrQZkgx9YF7Wl7y1zEuO97viUuAovA7SBgTprvEZXmKVLWYoktOrL+EB8y/yzqIXzKBor88JudR0bZjo3gdZ9tinstAovAIrAI3P0ILCFzP48RR5qxlSJqdaPMkVYDdg/r/TwA16B4pIyfuapt77v96WTLgZv2aHegoy6fp/TPVSgHLSNkOIKCw1aeJiFznuVxDWDcLiwCdwQB84y+t+qNhHHGllVxq7bmqVVt52o4g6VttkgTK8tWmJ1v4fBRQZk5b/5Gvl6U1j87qS7Zc+a4bWy2s5QtEmF7R0DZSheBReCY08iUMlFsf32913u9Y/t2W0tlBtluZfGEHmnOd65T5KzfiBoZs/SGc2acEbXXIrAILAKLwN2PwBIy9/MYeYsAx9uKhS0mBcvnq6D3czO2+CuMwEVbpKyEOdyWI2cfd2+Y8H9b3TocsbTeIPC2iYc97GHHsw7KbBtHhEzbgW5nBf4Kw7pNXwQeEATmeSWI0N7U15vAvIlFdoxzfjpvh72IVPU8UsV8dDj8PKT4VnPUeRfO5ELu2BrVHD/fkvCAALGVLAKLwF9DYG5hMs+Rsw7xlVVNP/S2Sy9x6PXxnplb5BQY6YvQ4Wey4c5dkh231yKwCCwCi8Ddj8ASMg/AGDGOAuiLDvh7AKrfKq4wAu3D7pyDDlScq9vzLI7Il/PzW+ZWOd/5vzMw5lkCrdjN81GuMHzb9EXgjiJA75tfCBZbChCh3qJjBbtDepGpLvd2EPQ8ZLRXkc9zbW43s7JtipFCHdY5z4m5owBt5YvAInDYY2Ss+SqT2vykH5C0tin6TpasbUidkdObhjqAu7PgvKmot3BF3i7Ei8AisAgsAnc3AkvI3M/jw8D2NpEO0exckNs59PR+bt4Wf5cjMA8QnQdPnh9+PN+mpUvJ1vnh1P7vML8OfpyH4RX0KWO3Ld3lwrHNu5IIdMBk8xlR46dDYef8Pd/S4LtzkuUyEKaeaBW9V4ffKrvmSoK7jV4ErhAC89Dr7PJsfjqiRZcOAO7Q33l4MhLXlsRe/tDhzFcIjm3qIrAILAL3LAJLyNzPQ3/Zwb3z5Pf7uRlb/BVG4PwNQ7rSq4974w2HbZ4x00r4fEPUJHRuBod75jXJmisM4TZ9EbgjCJhP5qjfbEGZbb3RrFcz91Ysr9Z98IMffOOVs+6L1O+siYKz25nPs9Pz7TTm9fmb1O4IQFvpIrAIHPbcuVEO8KYLOsAfSYOsnW+GRMrInjGHZ8bbLvCtIC0Ci8AicHURWELmfh67Tr/vlZSdJ3M/V7vFXxME5ip6r41tq9F87XDO2Hz9+vkKeK9MFhgWkAVTRMwSMNdEcLYbdw0C87W0NWp+1uu2fdYq+XwD0kWvgTa323Z4WUfpBZf7zf/esOSzi86mumtA24YsAvcAAumBCJnzBbz5Km+2uVeOgyZixt++6/XnETWRvPcAjNvFRWARWASuPAJLyDwAQzi3hnQ2gM9cVkD3WgRuhkAESwHaXAVr5Z0MJVcXnR0TMVNG1rnstU1ptyitHC4C9y0Cc442z8xHc7C3o8zzXZCsPp/ZkwVpl2VbXtbq8+fU5+d2z6G5bxHZ0haBRSAEIlvZefohQjayxWdsf0TMZVkwvjOvZ6bsIr0ILAKLwCJwNRBYQuZqjNO2chFYBBaBRWARWAQWgUVgEVgEFoFFYBFYBK4RAkvIXKPB3K4sAovAIrAILAKLwCKwCCwCi8AisAgsAovA1UBgCZmrMU7bykVgEVgEFoFFYBFYBBaBRWARWAQWgUVgEbhGCCwhc40Gc7uyCCwCi8AisAgsAovAIrAILAKLwCKwCCwCVwOBJWSuxjhtKxeBRWARWAQWgUVgEVgEFoFFYBFYBBaBReAaIbCEzDUazO3KIrAILAKLwCKwCCwCi8AisAgsAovAIrAIXA0ElpC5GuO0rVwEFoFFYBFYBBaBRWARWAQWgUVgEVgEFoFrhMASMtdoMLcri8AisAgsAovAIrAILAKLwCKwCCwCi8AicDUQWELmaozTtnIRWAQWgUVgEVgEFoFFYBFYBBaBRWARWASuEQJLyFyjwdyuLAKLwCKwCCwCi8AisAgsAovAIrAILAKLwNVAYAmZqzFO28pFYBFYBBaBRWARWAQWgUVgEVgEFoFFYBG4RggsIXONBnO7sggsAovAIrAILAKLwCKwCCwCi8AisAgsAlcDgSVkrsY4bSsXgUVgEVgEFoFFYBFYBBaBRWARWAQWgUXgGiGwhMw1GsztyiKwCCwCi8AisAgsAovAIrAILAKLwCKwCFwNBJaQuRrjtK1cBBaBRWARWAQWgUVgEVgEFoFFYBFYBBaBa4TAEjLXaDC3K4vAIrAILAKLwCKwCCwCi8AisAgsAovAInA1EFhC5mqM07ZyEVgEFoFFYBFYBBaBRWARWAQWgUVgEVgErhECS8hco8HcriwCi8AisAgsAovAIrAILAKLwCKwCCwCi8DVQGAJmasxTtvKRWARWAQWgUVgEVgEFoFFYBFYBBaBRWARuEYILCFzjQZzu7IILAKLwCKwCCwCi8AisAgsAovAIrAILAJXA4ElZK7GOG0rF4FFYBFYBBaBRWARWAQWgUVgEVgEFoFF4BohsITMNRrM7coisAgsAovAIrAILAKLwCKwCCwCi8AisAhcDQSWkLka47StXAQWgUVgEVgEFoFFYBFYBBaBRWARWAQWgWuEwBIy12gwtyuLwCKwCCwCi8AisAgsAovAIrAILAKLwCJwNRBYQuZqjNO2chFYBBaBRWARWAQWgUVgEVgEFoFFYBFYBK4RAkvIXKPB3K4sAovAIrAILAKLwCKwCCwCi8AisAgsAovA1UBgCZmrMU7bykVgEVgEFoFFYBFYBBaBRWARWAQWgUVgEbhGCCwhc40Gc7uyCCwCi8AisAgsAovAIrAILAKLwCKwCCwCVwOBJWSuxjhtKxeBRWARWAQWgUVgEVgEFoFFYBFYBBaBReAaIbCEzDUazO3KIrAILAKLwCKwCCwCi8AisAgsAovAIrAIXA0ElpC5GuO0rVwEFoFFYBFYBBaBRWARWAQWgUVgEVgEFoFrhMASMtdoMLcri8AisAgsAovAIrAILAKLwCKwCCwCi8AicDUQWELmaozTtnIRWAQWgUVgEVgEFoFFYBFYBBaBRWARWASuEQJLyFyjwdyuLAKLwCKwCCwCi8AisAgsAovAIrAILAKLwNVAYAmZqzFO28pFYBFYBBaBRWARWAQWgUVgEVgEFoFFYBG4RggsIXONBnO7sggsAovAIrAILAKLwCKwCCwCi8AisAgsAlcDgSVkrsY4bSsXgUVgEVgEFoFFYBFYBBaBRWARWAQWgUXgGiGwhMw1GsztyiKwCCwCi8AisAgsAovAIrAILAKLwCKwCFwNBJaQuRrjtK1cBBaBRWARWAQWgUVgEVgEFoFFYBFYBBaBa4TAEjLXaDC3K4vAIrAILAKLwCKwCCwCi8AisAgsAovAInA1ELhWhMxv//Zvnx784Aef/vRP//T0mI/5mMfPX/zFX5z+8A//8PTET/zEx4j82Z/92emxH/uxj78f8YhHnB70oAddjZHaVi4Ci8AisAgsAovAIrAILAKLwCJwDyHwR3/0R6fHf/zHP/3lX/7l8SO2e9zHfdwbCPhMPFdMN2O9OwWTGFO7XMWjfrt8/hiP8Rin+uUzfXL53LN+/87v/M7pyZ7syY7PZzwrznUPDPRVue7/8z//8xv1+fuxHuuxjph4YlVZnnu8x3u8v9aecJv4/cEf/MHpCZ/wCW/A+Ju/+Zunp3iKpzj+r/3i7Cd4gic4/cmf/MlR14yv/e3q9xynOzU2d2O9V56QMcC/9Vu/dUM4kDImLSEjhI/zOI9z4/fv/u7vnp70SZ/0ECDCSygiZ+7Gwdk2LQKLwCKwCCwCi8AisAgsAovAInAvIRAZIc4T8CMFkAwPf/jDD5LCb7EeIsIPEsFvZMfdFttNEgOxIgbV/id6oic6/fEf//ERjyJP9NVvfUFu+N7fP/RDP3R6lmd5ltOTP/mT34hpI0Tcr7+RIhclG8ANLup1n7KV+5CHPORU28TIT/IkT3KDDFL+7//+7x8JDb/3e7931PuUT/mUBzGknMiXCJtInIc97GFHn57+6Z/+iMH96J/6ta34+16S5dvp65UnZOokAXM1OQkfofmpn/qp07u/+7ufvvM7v/MgbX74h3/4rpuotzNQe88isAgsAovAIrAILAKLwCKwCCwC9woCv/Irv3L6tV/7tdN3fMd3HEG9wN/vp33apz09zdM8zekZn/EZD7KiK6IGUXEnrwgXpIbsEUTEB3zAB5w++ZM/+YT8+IRP+ITT677u6x5NLGPG32LX7/3e7z196Id+6Okbv/EbT7/xG79xxK2IDYTG8z3f853e+73f+/TCL/zCp6d+6qe+0cWZbVMMjERBqCBIvuALvuD06Z/+6aeHPvShR3m+cz3Xcz3X6a3e6q1Ob/zGb3wkLUT0SG7Qh2/+5m8+veu7vuvpx37sx05P9VRPdXrrt37r03u913sdmTDqQbaU+fOZn/mZpzd6ozc6yvj1X//1o99+XNqub/P+Ozk+d1vdV56QMcDYOSzivEzY7/u+7zu9+qu/+ulXf/VXD6LG5CTYpVOZJNjAvRaBRWARWAQWgUVgEVgEFoFFYBFYBO48AkgEP9/yLd9y+vmf//kjhkNKWIBHxvzSL/3SQWRYbEdSPMMzPMMRC0YO3Pke/NXRGOLN93iP9zh93Md93NEHMekHfdAHnd7mbd7mIJgQH47ccH3VV33V6ZVf+ZUP0qSsH8/AwnN+i11f//Vf//QxH/MxN7ZpIToiZeaWI3ipF4mjTDGzC+HSNinkzLM927OdvumbvunIPpKNJAPmJ3/yJ08v9VIvdWTKzC1VH/IhH3J6p3d6pyMjybPudT3d0z3dgT8C5x3f8R2Pvk5irDK01bN7/RUCV56QqSvSqbBwhJEgvc/7vM/pAz/wA2+krxEQLKpUKoKP1Wtf3grEIrAILAKLwCKwCCwCi8AisAgsAovAnUdAkI+cQLy4bNexDUbQb6EdSeO3oP9Zn/VZTy/6oi9647xQMeGdXnAXZ8qEEZdqm0wfbfW5HySJbBMX0gSxgVD6gR/4gdNLv/RLHyTHa73Wa51e6IVe6PTcz/3cJ0dyfOmXfunpcz/3c28Mzud8zuecXu3VXu2Ie5EcbVtyQxkw6vzyL//y477neI7nOL3My7zM6eVf/uWP+Fj7EDW//Mu/fJTxsi/7skcd4mQJDwijz/qszzq9+Iu/+OnzPu/zTh/1UR91+vAP//Cjfvgjwbre8i3f8vRJn/RJp+d93uc9ffd3f/f/d25N93W2zt1EnN15aT+drjwhQ2Axd/a1GWT/v8ZrvMbpq7/6q4/JiAE0MTtY6Rd+4ReOlCv3YhAJ6l6LwCKwCCwCi8AisAgsAovAIrAILAJ3HoEf/dEfPf3gD/7gsV3J1iQ7Htr+EuFga8/3fM/3HOTDC7zACxzbeOY9d7oXtgm9wRu8wUF2OO/U9iExq+tTPuVTTq/zOq9z45yV2vrjP/7jp7d4i7c4thfJWulw3r7/tE/7tBPyQwz7gi/4gkdWiz53bmr3z21QzqD5oi/6otPbvd3bHcRW58B0GDLSB5YuBFKH/T7/8z//6Ud+5EdOn/3Zn316zdd8zYPAQYh5/vu///sP8sXOE3+/4iu+4tFP9bzCK7zCUVYHMLdNqUOXZ9vu9BjdLfVfeUKmw4sSLuypyUtQn/3Zn/30xV/8xad3eId3OH3t137tsTfOIVEu37vutoOf7hbB2HYsAovAIrAILAKLwCKwCCwCi8Ai8EAj8K3f+q2n7/qu7zq28tg2Y5dDMVuZIDI7LMAjI9yHNLBFpgNnH+g2z/oQEwiXtul86qd+6pFRIlMF6fEZn/EZB1nje+2VIICo6FiNSAtbjPRb1ortWT63RetnfuZnjnJsYZovsGnb0nyrkXa15cnz8EK6lEn0sR/7sccWJJ87M+bFXuzFjvsRSDJZxNAv8iIvchA/kSrf8A3fcGQmGRfn0PziL/7ikRDhHJmSIDrIty1Ku03p5hJ55QkZXSNAve7rOZ/zOU8/93M/d3qzN3uz08d//McfgvSqr/qqp6/8yq+8cYjRPPjoTk7WrXsRWAQWgUVgEVgEFoFFYBFYBBaBReCvEJCV4WDY8+yYSbYI+G3hscguA0UGiOtueJMPwsVBuTJSvuZrvuYkPnW2qewRffjoj/7o09u//dsf7S0u9TkiZb4pOCLFfYgoOz/e8A3f8MhaEfvayuSZDuQtUyacED7IHN8jdzyjjPk2Jlk3b/qmb3rU6yU4tjYhhnqd9td//dcfpBi8O8vHdrKXeImXOLYxvdu7vdtBFnmRjuNAOvtGXTMrptd599nK+18hcC0ImXl4kZO23/M93/P05m/+5jcODHq5l3u5EyZPKpVUsYTwoleDrXAsAovAIrAILAKLwCKwCCwCi8AisAjcGQQ+//M//zg/BpFgkd2FZJivh/aZTBS7HxARr/3ar31kcSAc7vSF5EDK2Jr0zM/8zEdzvu7rvu70Kq/yKkdbP/ETP/HYmjRj0bJi+mxuQ0LGdC6OrUK2dJWMoOyenYTVJGV8bzsTbGaWjBjaIcIyY/yt7up/nud5nqMefUEuyUiSEYPk8dYlhI17PPdlX/ZlR99c8+1Lvb688ahPd3p87rb6rzwhk7BhF6V0YQqdEUM4fEZ4l5C528Ru27MILAKLwCKwCCwCi8AisAgsAovA/4/Al3zJlxwEgG0zsjNkmjj0tuwKmSOyOGxZ+tmf/dmD5EBw9DrmO31GqDjU+SoPechDjphUjGob1ku+5EseW4y8IekyQgYBI5FgHlCsz2JbWCjvlV7plU5f+IVfeONMmPrcdiWYwGMmLvzET/zEcTaNBAXbnrztyVk3yJ0P/uAPPr3zO7/zQXz5/13e5V0OQgnmH/ERH3EcROzNS95y5XwfW8S8mtuhxX7/P/buA0yyskz7+H1OVcfpCcwQJEtQdFERw6eiruKKac0gKK6IiokVVBADJtBdFBMmWBEVzBgQ02JAVExgXIXFRQUkSE6Tu7vS+a77rXp6Ds3MMD0NXV3d/+PVV3dXnao653dO4/Xe87zP6wocB2ZxDRzcxM8OaaI3zeS+ONz/c6Spry+2t/JUpOgp48cJZLjVEUAAAQQQQAABBBBAAIHZL+CpMx7k+x/WPTXGfUoijIkqmUsvvTRNsXEQ4MoP92RxkFBearlbZ+ppQg6QHG5EGOFj9bk4mPjoRz+60UAmpvc4OPG5xTkdeuih+vKXv5wCKDf+9fQlu/h3V6yUVy+KXi428bjYqx+5P0z0nAkbBz8nnXRSeq8ITfzcxRdfnFZkcm9Wh0A+DwdErobx94MPPjh9to/RDX8d1HiLYgk/7kDN4ZK3aLhMlcyd78qer5ApX3j/7Ivvm8nJYSRwBDLd+s8Rn4sAAggggAACCCCAAAIIbLqAl7T+xS9+kapM/OWVgLz8skMOj/W8GpGn0zj4cFgRTX1nUyATFS6eduUqFZ+PAw4HJZsyZSmqYyLc8dLTz3/+81Po4lWN/B5ezMabAxxX0EzuD1OewuQmyW7O683vEb1nPLvEPWTe//73pylifh87O8Sx/bvf/e5UEbPzzjvrda97XQpevAKTn3v729+ut73tbfr0pz8t95rxqsd+L0+r8ljcnxN9cGI6lD+fBr93/Fvo+UAm5rmVL7bTOt/40YyIQGbT/wPInggggAACCCCAAAIIIIBANwXcDNeDfldfOHDxTIhYlvnWW29N4zxPCfLzruBwD5noqzIbqmSiCa/HpQ5GfvWrX+lpT3taCijuKpCJKUtRTeLXurrGQYkNYtlpX5/JS157DOwwxQUK5SWmXUnkKV62dOB19dVXpyDFKyT5mPy4l7m+173uNTHNyWGQK1vs6s9xsYOnNXnhHB+PF83Zd99907LZNvfxuW/MqaeempbnjqWvHc74mDxunw3Xppv39fo+u+cDmfLyXv6j9R9k3HxRtkUgM9tuO44HAQQQQAABBBBAAAEEEFi/gIMFhwU///nPUzATMyA8zvOSy+4xE4GEm8t6Oo632bCarsMHBxiuWHGo4fYaDi2ih4xXWdpYDxm/3sGFz+XCCy/UE57whHRuDkdOO+20NF3I4YjHutErJoIZ+8SKSCHr5/yYwyGHL66EiYa77g/jkMXPHXfccTrmmGPSZ5eXGfdrHbZ4Gpmrc3x8559/vq655pp0LJ5adsghh6QqGU8lcyNjV+R49aVo8utjKU+p4r5fJ9DzgYxPJdajL6eAftxz3rbeemt6yHDHI4AAAggggAACCCCAAAI9IOCxnXuduLLEoYarYLy0tQf0nhbj3x3UXH/99Wnajhvcul9JTIvp9sC/3Ms0ghL3kHEDXG93VSHjfRyYOPR4znOek6pXPLUoVjOK3jSeFhWbH7NZ9NrxMTjUcpBVbuxb3j9Cn/vc5z5pPO3Xe7lxO/r9yj1lbrjhBj3sYQ9Lq1+54a+nOD3ucY9Ly3k7XHKw4+lkrlpyNY5XbnJD5mghEiascnznP8CeD2TKIUws6RU3HxUyPfBfXA4RAQQQQAABBBBAAAEEEOgIxPgu/tHdoYaDBgcI/v61r30tBRT+effdd0/TZmIrhyHdBPVxuMIlphk5kHEPGT9+V4GMwxAv6e2gw+GGN6/S5EqgWP7aj9nFW3lVqaiQ8edEQBNTvfy+0dclGu66EsZLVp977rnpvaLypuzpfjae3nTsscdqyZIladlrB2OuVHIV0+c///m0fLaPzVOeYtqSl8uO6+H39dQnX7MIjbp5fWbTZ/d8IHNXmL74//zP/5zKxHzDuWwsbggaCt2VHs8jgAACCCCAAAIIIIAAAjMrENUuHq9FQONwwv1U3P/Eg/773ve+evzjH5+qY/wP8t5iqs3MHu36Py2WgvYxeeqRAxmHIx/72Mf0mte8Jo1JvTloikoShyZulusKFG8+Ry8DvtNOO6X9YvzqnyOw8n4OqByWRNhhP7t5H/vEPq628RYNf/19zz331OWXX65ddtlFf/3rXyf6vMQ+fsz7+P3cXNhLXke44iod94xxJY+nVO2xxx666qqrdMIJJ+ioo46aaOobVTqTZ7TMhuvU7WOY84GMb8ZnP/vZ+va3v53Wc3dpm2/K8lJg3b4IfD4CCCCAAAIIIIAAAggggIDSP6C7ssSbG/i6F4nDAVdxuCGtpyzttttu2nvvvbX99ttPVF04jJgNFTLrm5bzk5/8ZKIXzJe+9CW94AUvSOcXPWYc2lx55ZV66UtfKu/rvjP++a1vfWs6R2+xlLR/9mdE819XsHh86x4vftwhlXvFOCBxA+A//vGPqQrGrTyid0y81xlnnJFWRvI42b1qPGa2ob9i1aq99torBTZepem8885L7+3qG/fEueCCC1Jfm8MOOyy9ZquttkrhkBsIu99MhDoROHF/31lgzgcyvlGf97zn6Zxzzkk3mue/+Q+cKhn+HBBAAAEEEEAAAQQQQACB2SkQ/VccwLh/isMEhwRuSutwwKGMt8ktLLo9CyKmGbn/TTTYdT8YT61yX5b3ve99etnLXpb648Tmqh9XlJx11lkTj7lSxvt7KpBXQPLS0w49HNZ4THvkkUemxxyAHHHEEfriF7+YXnvmmWemVaccUL3yla/Upz71qeTlZbO9v/u8OMT5zGc+kz4vpim5EsY9eTytyV8+9pNOOkknnnhi6i3jMMxVODFFyiGMpzI5yHEo46a+r3rVq9JrHeA4nPGxRoAUQRVTlu749zbnAxmfrsvDnOa5RMsNoSI5pWRqdv7Hl6NCAAEEEEAAAQQQQACB+SlQbkjrCoxLLrkkBTEOOrbZZpvUHNffY7AfA/5YcWg2qUWoVK6QcVWK+6tElUpUj+y333760Y9+lEIPh08ONByEOOCwiatg/BpvPvfTTz9dBx54YHrehQcuRLCTl5z+r//6rzSNa//999d3vvOdCRJX4jhQsaXfI1Zecl8ehzgOvxwAuXLHn+dj8WOelnTQQQelMMzv63G0r4urYFzF5PeMIMwrLzmoiXP3h/scI5zqdmA2m+4PH8u8CGSe9axnpfIrBzIuBXOFjG+E2VDSNttuCI4HAQQQQAABBBAYrvbVAAAgAElEQVRAAAEEEOimgAfvn/vc59Jg3+GLl76+3/3ul6bjxOo/ng4T4cT6Vgbq1vF7So/HmQ5JogDAFT6uUHEQElN8fG4ORbyfg5EHP/jBadnoaL7r94ht6dKlqbAgNr/O/XQ8ncgBySmnnJKWr/Y41ytQufeMpyy5ksaO7lvjBrxuxmtLV+e4n42nRfk5f74/1wFMbJ5W5WobVyJddtll6WGfmwMgBzsOWdzQ9/jjj0/XySGOe8l4We8dd9wx7e9z8LWJpby7vQJWt+6JjX3unA9kfKM4nfMfbqRxvmn95ZuUDQEEEEAAAQQQQAABBBBAYHYIlHvIOITwP6o7MPCYzgN6/xzjuggv3OR2tm0OITwWjUoeByEORLw5DIkpS3G+8Vj0XfF+0UOn3MDXj9vCr7NNhB1+nR0i9Ijig1iNyeNfT31yAOTVqbx5jByf6+f9Wn+m3/fiiy9OIY2nOfm4yw2T4xgdMHlMfd1116XKmmgg7KoaV9OU++mw5PX679A5H8g4xfMfgdNJ32Au8/JN6D/ichnVbPsD5ngQQAABBBBAAAEEEEAAgfko4JDAYzdPhXFQ4IF/VG84DIglnT3IL09Vmg3NY32s0T8mAiSfj8efEc7EqkOxGlKEKBGKeN8IMPzd2+TeK+XZHhGQeOxrg+iZGkFVfF7cS97PYYzHxt7Xz9s0PnPyONkL47j3jLd4r3gP7+uwpvweN910U6psmrxNPo75eG9PPueeDmR8a7qQK1NLlZbbTadfpLz9eKFcFSeI43UN9PWlx8frNRVZpoFqn8bG12pogCqZrv4hFL5w3vL2N1+/jWzt/xyt2+5i966eGh+OAAIIIIAAAggggAACmyfgYCGa2PodyhUgDjgcIDjIKC8fXa4u2bxPnf6rIhQqhy4+XleSlCtj4vlyRVAEIn7MoUy8xoFHLHUd5x2rSkUQkkZUeWdMVVra2o9HwBJ9ZhzGuD+N+9R4W9+y1DHVyIUN0cjX+/kz4nOi6CHCocn+3j9WfGK60vrvrZ4OZLxy+1q11KemhmqF1CiUkpn+ikazFNOoX7mqLTfLaQ/2x3MHNUU7xElffdP/q+MdNksgXZNGe+6nsqqUVVRkSl9ZJC0TCUznqvl5d1PvRDguTiSU2Sx+XoQAAggggAACCCCAAAIIINBFgZ4OZGpqaY2kPjU0UnO012wHMgOZVme5mqpq0KFMK1PWGcGPpeqZpirpy3UZVeVRndHFCzEfP9qhWApknLDkDmSqKSpr5hOFTlIq0XOi1pKKXM0s78RpbbF+Apn5eOtwzggggAACCCCAAAIIIIBAzwvMrUCmUVcqh+nPtFIeuFc0oFwDRT4RyIxnLbXSZKZWimE8qSmnxqIrN3LmWqWikaqXirzSCVraZXZ+zlfQ8VkKbjo1MX7UUZq/t+O0jKvXlavHhyKAAAIIIIAAAggggAACCExHoKcDGU9ZGpXkuoqhmqstGp1AptDq1EPGU5YyDXgOTKfsolXxEL/VaTXjYf26eXbTgeS1myfQKhyPtZtUOSJrX412WJZCmMLdgCY1CMoiTss6XYK4hpunz6sQQAABBBBAAAEEEEAAAQS6JdDTgYyH6nUHMoVUdSsSP+B5SP1NeWqS6yz6XUuRxvRuHpO1n3fTkcndYbt1Bebz52ZSy9UxnZ4xviypr4wvTtZsT1dyIBPXKl03z2fqdG5OL6jQRGY+30OcOwIIIIAAAggggAACCCDQowI9H8g4a8lbUtXlMi6kqEitqjSauRtJkQIZBzYprHHdhQfzkwMZusJ25/bNJLf+aZVyskpRKPPKS2keU+erna2tW0IrfnQ4k3PxunPx+FQEEEAAAQQQQAABBBBAAIHpCPR8IOMKGectXm3H4/dGJjmbaaTeI4X61FI1fbUDGU9j8tpKMcmlPZyPpZenQ8lrpyrQVK6xievnzjCequRH21fKm69Xu63vuq4y8Tner18VeshMFZ79EUAAAQQQQAABBBBAAAEEui7Q04FMLH/sAMZbTGFqP94eylfUSAP9CGTac5b8SHsjkOnePejr5EDGW7XTqreqRgpksk4849/ajXzLlTDrmjITyHTv+vHJCCCAAAIIIIAAAggggAACmy/Q04GMPLWl2ZJqNWloWGvqTbWqFVVyqdEsNFDJVLRqylvtahm3jK1kgxNTlhwI+C06jUs2X5FXblAg38iUotRruZOzVFpebam5rlgp8zLYFdUaUqW/vV+tLg31pYlnatbqyvJCeaUPfQQQQAABBBBAAAEEEEAAgVkg4MVaisKr6RZp4RZ/xRaPzYLDnDWH0NuBTKshrVre7iOycJFG0wSl9uaxfX+n32uRJry0VC08vSVLc5xSFU3WHtwz56X792Nq5ls0OoGMe/34qx3E+MvNf+vO3SpS1UVOjbVSxRe4r70vGwIIIIAAAggggAACCCCAwKwRcACThtudUIZA5s6XprcDmWJcaqyW8obW5hWtygbV0HDqENNfSAPRNFZu8OvOMZn6lKf8xb1nHN60+5Ww3VMCd9VyNzVlltTnBNXTy7zStTxxKWv3A8ql0Zo00O9+MdJgmt60Rhq7XRoYkophtTRwTx0+74sAAggggAACCCCAAAIIILCJAnm+bnQdlTLlUKZcMbOJbzmnd+vxQKal+orbVFmyWH9cvlpasoU8gcU5XF6XmnUpG2oHLx74u4+Mn3dIkAb7Xl3ZO99VajCnb4F79uTuahGkVrN9XfyVF+0vbw7MvAJTX5802mxXxuQNqW9c2n6BlNVuUbXZVGVoaeeq3rPnwbsjgAACCCCAAAIIIIAAAghsXGB8fFyVSiV9lacv+VXlsAbHtkBPBzJu5jsu6c+3Scd+7of6v5vHtWpsgQbzxdq6f5kGqn1aUVuteqWmpuqqZIUGWtVUgVHL+9QsWu0eM50Vfbgp7n6BVmvDK1ilCqW8okrmCpmmfGUqhdQsUq2MGkWuWtN5WU1LF1Q01FyunReP65XPe5K2G6lpSaWh2poVqniqExsCCCCAAAIIIIAAAggggEBXBfr7+zU0NKTh4WFVq+2ldSZPXerqAc6yD+/pQMYVFDePSX8dk1798V/qH80FahZbKm8s0uJikZq1pmp9DdXyuppZLU1bGizyNHmpnverXrRUcVffrJUqZdxklu8z69AoKsqzTP3u8ZO1VGm1VBSZ6imUyVKKmhdj2mq4pXz11dppYIXe9qp/0Xb90mBjlaqtMQKZWfYfFQ4HAQQQQAABBBBAAAEE5qfA2NiYRkZGtHjxYjmcIZDZ+H3Q04GM6yLWSrpG0nOPP0/XNEfULO6lSn2JtupbrGZNWqOmxl0hk7uWpqn+lLpUNZ55QewsVWV4UpOnyqQmv3y/Wx2qWb7B92tmuWpGz9zbp1C/A5miJVfVNFrtpcvTtamv0o5LMi2sX6sd8ht1/OHP0tL6TcprK5VV+tP6WWwIIIAAAggggAACCCCAAALdFajX61q4cGEKZPrcf8Kj8GYzTV9iytKdr01PBzKOWG5tSddl0vPf+R3dmm+lemtbFbVFWta/xbpAJhtPgUyeeaWlTK0s8wQmtYosVWfkae1rD+r5fnc7uNplQ64OZFrZQFolq5o1U4VMLq+0VKRlyws1tWBwQGtvvVY7jNS1tLhJ2+ofetdr9tey1o0azuuqazBNQWNDAAEEEEAAAQQQQAABBBDorkCj0UgVMosWLUp9ZDxdyY85jPHvbHcU6OlAZpWkqyXdIumV//E9rWxsodHG1qqNL9Tika3UbEljdfePGVdLo8qyZroRiryimqcuNTP1ZXm7sS+BzIwHUg5SxltVN5JRtdJQXmmmlZZaraZarUJZs6nhalXjt16vHRYXWqpbtG1+g95x5IFaXNyk4WxMaqZ2wPxdI4AAAggggAACCCCAAAIIdFnA1TAOZPzlHjL+3TMgCGTWf2F6OpBZKenaztdr3/p1raotUVPbqpUv0/DIlqo1pFp9jVrFmDKNtddaciqXVVRPgYxnyziQYUDfjb9bBzKtotouX6vUlXvN66yuVsuhjJQ1C/W1pMrYam2/JNNI/UZtWblVbz1if40UtykfX66BSn8nUOvGGfCZCCCAAAIIIIAAAggggAACIRAVMkxZ2rR7oqcDGfePud5VMmukd53wFa0aWyhV76V6tkTSkNaMjau/6qkvbv87lhrEZFlFReaJMe1VfFyT0coIZDbtdrl793K/nmorT6tcVXJXyDTUytoJqqeTeQbZgoFhVepjWtLfVGP5ldpmcI3edPhBWrZgVH2tNannTLvCiQ0BBBBAAAEEEEAAAQQQQKCbAl72OqYs0dT3rq9ETwcyjlnWSLphTProKV/T1TeMafX4iFRdooGBRVIlV6O2Vu4Yo6yWllDK0vC/qmZWTasqNRwAuHcJzXzv1ma+m+LpyqS86SuSqZLXleVu09xoh2SFe/y0q5eyZkOLBnL11ZZr20VNHXrQk7TVopYW9Eujq0cJZO7675w9EEAAAQQQQAABBBBAAIF7XGBgYECDg4Mse72J0j0dyBRqaPnobRoaWqwbV9U0snChJyWlr3qnI0p0GIkaGBdTtNfukdxu1o/7yz/7cb7PrIMjGG++BtHiydfPj0eLZQdvA2n9ehc6tbRsKFfRvK3dY6Z/C4mmvpv4585uCCCAAAIIIIAAAggggMA9J+AKGTfv9ZdbU7ipr7+8+Xd/sa0T6OlAph27uLWvQ4RB1YoB1VoVtToJS4QwHuhH6OJBvr/SDZGG8nXl8npNbDMt0FKfmilq8bXw4tXtGKaVfquoqUq6wuMNadC9fzvRS1XjajZu10B1UCqGpKK9nBobAggggAACCCCAAAIIIIBA9wQmL21dDmR8VCx9fcdr09uBTNGQRlc4apP6F6YaCy+l7KlI4+OF+gcyFfWaKnlLlUji3MxX7Uay6xbnoQlJt/5k3S/GKyt5SXL5ekZDmHSd+lRUBlLFU6uQajWpvypVvRpTc0yViuufHMbQA6hb14/PRQABBBBAAAEEEEAAAQTuSiCCGQKZORXItKRmUxoblwaH1RpvKBvsl3v0pulHHuQ33MzXJ11IaTUlD+I7NTNRLcU8pZmdp1T2TvdjQyo6E5XSd18ur4ZVlZqZ1NefQrax0UJ9/Zmqvr6NhrI8T2Gcn2NDAAEEEEAAAQQQQAABBBDorsDGpifF8tfdPcLZ9ek9XiHTaRjTaf6SesN4sJ47g/EUmGa76sKTlNI8pegY40DGqy11xv4Ob5zXZHy/ux0svjFXV760e/n4WnWuVztNUztZ81wlX811qcsdVlWKuWiz6++Ko0EAAQQQQAABBBBAAAEEEEBgowK9H8h0uvS2V0xqF1Rknda+1U4okzmNSbOS1gUyaanrosIKPffwH8jGejb5krhHjLfUfNmBTCtNUOoEMn7GF7TdYSY6AaVAJmaZEcjcw1eQt0cAAQQQQAABBBBAAAEEELgnBHo7kOmIuMqimXnNpWb6XzSIbQ/h3RrWw/p2nxFXWrTSo3n6X1+rr13CwXbPCGyMNpdGO0VOfSrU514y7sBdtJzOpGCmSP/zT+2rWfEi2b5eEbBlntp0zxw674oAAggggAACCCCAAAIIIIDAPSXQ84GMx+WxRHJTLTXVSONzxy6VtFZPe7KLwxdvnrnkMCaWvR7wAP+e0uV9Nyrg6zDeuRaukEndfYp2ZObSJf/PAVssU95eGrvSvr4t7x1Tm4BGAAEEEEAAAQQQQAABBBBAoLcEejuQ6UxdcSAzMWWps5z1xOSkol1skaa5dKY0eVpTe/lrBza1TqTTWxdubhxtf1pJKS0/3rlGldJUpJanoZVmJ3k/P+8v92tOW7v8iQ0BBBBAAAEEEEAAAQQQQACBnhKYE4FMmuVyhx4y7TF6at3bLraYWEXIg/xm7ioZP+Qajaiv6anrNkcOtqrMgUyrk6t0Qpk0g8zXaH2BTOea5gQyc+Qe4DQQQAABBBBAAAEEEEAAgfkp0NuBTGrW2/nKGmpl7QkuWeoY468+yQlM6jniJZLbvUmKrJH6zXi/qobbSzOxzbxAKnNZ00nLqu0VlToTzJRnaqiVvjwVLbrIVDt9ZPKW4zbvTg+Zmb9wfCICCCCAAAIIIIAAAggggMB0BeZAIFOXino7aOn0G3HQ4hKL1Mg3Bu4RyDgEyDzE9yC/orw10p6/1JnSxPdOJjITHmmFpJVS5mljbq7skKXazmSySgpiHJwVaXJZqeqp05A5XdvcryFQm+5/CHg9AggggAACCCCAAAIIIIDAzAr0eCBjrHb1RHuLBiT+ORqLTB6sl/d15UynOexMBBA+JD6nfWnCIZvcJWbd9WpfzXZ0Ftu6Va5jP8KYmf1PBp+GAAIIIIAAAggggAACCCBwdwjMgUDm7mDgPRBAAAEEEEAAAQQQQAABBBBAAIGZEyCQmTlrPgkBBBBAAAEEEEAAAQQQQAABBBBIAgQy3AgIIIAAAggggAACCCCAAAIIIIDADAsQyMwwOB+HAAIIIIAAAggggAACCCCAAAIIEMhwDyCAAAIIIIAAAggggAACCCCAAAIzLEAgM8PgfBwCCCCAAAIIIIAAAggggAACCCBAIMM9gAACCCCAAAIIIIAAAggggAACCMywAIHMDIPzcQgggAACCCCAAAIIIIAAAggggACBDPcAAggggAACCCCAAAIIIIAAAgggMMMCBDIzDM7HIYAAAggggAACCCCAAAIIIIAAAgQy3AMIIIAAAggggAACCCCAAAIIIIDADAsQyMwwOB+HAAIIIIAAAggggAACCCCAAAIIEMhwDyCAAAIIIIAAAggggAACCCCAAAIzLEAgM8PgfBwCCCCAAAIIIIAAAggggAACCCBAIMM9gAACCCCAAAIIIIAAAggggAACCMywAIHMDIPzcQgggAACCCCAAAIIIIAAAggggACBDPcAAggggAACCCCAAAIIIIAAAgggMMMCBDIzDM7HIYAAAggggAACCCCAAAIIIIAAAgQy3AMIIIAAAggggAACCCCAAAIIIIDADAsQyMwwOB+HAAIIIIAAAggggAACCCCAAAIIEMhwDyCAAAIIIIAAAggggAACCCCAAAIzLEAgM8PgfBwCCCCAAAIIIIAAAggggAACCCBAIMM9gAACCCCAAAIIIIAAAggggAACCMywwJwJZOr1uqrVqrIsS4Tj4+MaGBiY4Gw2myqKIu0Tm1/T19c3w+R8HAIIIIAAAggggAACCCCAwIYEPHbzVqlU0vdWq5W+53k+8bv3ibGcx3n+3c/HPrNZ18fqc2s0GmncumDBgvSzt/J41eftMWuMY+O5tWvXanh4OLn49UNDQ+m1fg/va5f4jFqtpv7+fsVryi7l8fCqVau0cOHC9HT58dWrV6fj8zh7bGwsjbFjzO3P8leYx2f6Pfx4eYvfe+H6zOS90/OBTPlm8Q0SN8Hg4GByHB0dTTeqbyJv3sc3Q9y0M4nNZyGAAAIIIIAAAggggAACCGy6gMd3DhocYDiQcMDgwKEcCnhM6OcjwNn0d+/Ong4/HKiUj9fn6PPz+focvU0eszpU8TjX+zpkieDDr1mzZo0WL148cULxPv7u94ngxGNj/xwhly3jsQi4IsQpH5OPNYoePMb25ztciaAmxt8RpvlA/Fxcpziwyb935wrMnk/t+UDGlL75InDx73GjlB/3zeSLHzd93Fyz51JwJAgggAACCCCAAAIIIIDA/BZYuXJlCh0icAiNqBaJWRDxj/EOESbvO9sFYywaY1R/d8ixZMmSiZDFY9qoiIkiBP8eVSl+zPssWrQovSZCFD/mzSaTw4+oIpr8uC2jusj+S5cuTe8RVTPlsbNDIb93HJuPx5/t6+Lxd4RIGwpeCGTueHfOiUDGf5y+gVasWJFuSN+c8UcZN6Sfj8TPN1SkipRMzfb/XHF8CCCAAAIIIIAAAgggMN8EPMbzQN//oB7jOI/zohKkXCET1R42mu1VMg5eIrSIyh6PSR1s+Jw8pi1XusRY1+c2uajA4YiDEY99vZ9/HxkZSbeKP8fBlg395elIk6co2TW8Jrfy8GuiqsbP+f38uyt7vHmc7X187FEcsaGihwiR/DrG33MskLnlllu05ZZbprNymhcJYfmG9Y3iG9UX3+lf3HhUycy3/6xzvggggAACCCCAAAIIIDCbBTzw93it3EsljjdCi/h9fb1lZvuAP1psrO/YPW6NKUkx68MOHrdGQBKzPqJSyPvFdC7/HNOIbFQ2jD473tfvMdnSx+WxsgMXBzvlGSjl3jERKEW4E2PqCJIiRIugJ8KY9U1fms334Uwd25ypkImbJ4IY3xBOAS+66CI95CEPSXPxfGM5bfRN4fCmnDzOFDifgwACCCCAAAIIIIAAAgggsH6ByUGBB/iuivGA3iGEB/rlBVsiYJjtQUz5bH38DmQcPDlEcagRAUhMPfL3G264IQUs22+//R2mH/m1Dkb8Gnv59VHhUi5SsJurZ6JPjN/Ln+ff/XNU3/j1y5cvT4UO5WKGm266SVtttdXE2Nn7l0ObqJbxuf35z39O18fv4fcvV9/4+V66PjP5tzknAhkHLXHRzz77bH3zm9/Uj3/8Y11//fXpj9Vz8XyTOZj5z//8Tz3mMY+ZaJTUa/MNZ/Lm4LMQQAABBBBAAAEEEEAAgZkWuOaaa3TppZemQMIBg0MCT/PxP6g7UNh111219957T6wKdPvtt6egpjxbYqaPeVM/r1zR4teUVyb6xS9+odNPPz2NZ2+77baJZrwOQfbdd18dffTRevzjH5+CmGjaa5fop+P3i2DHY+FnPetZuvbaa1MvGG8OTGzo4oVo+eEiBlfSLFu2TEcddZRe/OIXJ8tvfOMbesc73qFLLrlE22yzjQ477DAdf/zxE1OcvPqSq3n82g9/+MN617veJV8HBzseY0fTX1ZX2vid0fOBTLnz87nnnqv9999/YkkvBzW+wXwDlku6Dj/8cH3wgx9MNxAbAggggAACCCCAAAIIIIDA7BBwAPO73/0uVVx4c4AQ/VE89ospNW48+9CHPlT3u9/90n6Tm/7OjrPZ8FGUl7T2uPS73/2unvnMZ95hiWtPCyov5+1w4+Uvf7ne+973JhcHMTGmjSlE5YVtXK3iMXFMA4ueMA643GvGoYoLG/xaBzSf+cxn9G//9m/J/ylPeUoKV+IaOMQ57rjj9M53vvMOn3vllVem6+AA6aSTTtKrX/3qiQqcOPvJ07Nm+7WZyePr+UDGWL45/Id5+eWX6/73v39KBV/4whdq991316Me9Sj97W9/009/+lN9/vOfn1gP/etf/7qe/vSnTwQ1M4nOZyGAAAIIIIAAAggggAACCKxf4Mwzz9R1112nHXfcMY3tHCxsscUWuvnmm/XXv/41hQwOZ3beeWf9y7/8y0QjWz9enkYzG33LC9KUW2hceOGFaezq7WUve1kKmh784AfLPVN/8IMf6IwzzkhBh0OVU089VS996Usnqmv8nv6KRseucPHrvvzlL+vvf/97eo0LFTwFKZbb9v4Ob771rW+lMMUhjStzXFVz4IEH6tvf/rYe8YhH6LTTTkuf7RDI7+Nr4OsRK0S99rWv1cknn5xCmQsuuGBi6tRstJ+Nx9TzgUwsxeXk8IorrtCb3/xmveUtb9HDHvawdJP4Ros16X1DHnzwwal8yn/cl1122Wy8JhwTAggggAACCCCAAAIIIDAvBRwM/PGPf0wVG7vttlsKEMqzHVztcc4556RZEP75yU9+su573/umcKIX2lHEFKXoFeOL7J9dXPDWt75VH/jAB9KULFe/+Hwcgng8+5WvfCUVHfj1D3jAA/Tb3/42hR+ucok+qZOb9Xpff3lcbEM/Hz1kPNXIU4xsHJUzt956a9r3QQ96kP7v//5PX/va1/TUpz41BTn/9E//lF578cUXa5dddkmv8bSyffbZJx3/VVddlaY9lZsBz8sbeIon3fOBjM/XJVblNdp9c8QfbXg4mPHN+uxnPztVy3j/f/zjH9p6662nSMbuCCCAAAIIIIAAAggggAAC95RAeTlnf0a5+azHcb/85S/TLAgHBHvttZce+chHpuk17h3aC1tMV3KgEisr+bgdkDiAiiDGoVRMQXL49LjHPS4FJR7XOjhxUBPTlvw+0bzXj3mLcMTjY4+Zy4GVj+H9739/Kmbw855u9JrXvCaFXDvssEPq3eMFch74wAem93KYY3tXzng6kz/PYY571Hgak3vM+HVsUxOYE4GMT7k8Vy5uZpe1eXNZlbtD+0Y76KCD5OlKvrldmtULjZ+mdknZGwEEEEAAAQQQQAABBBDofYGYihNVIrEykMdxnv3ghrYOYQ444IB0shHczOYzd4jkLQoIXMHisGPyKkTlCppYOemQQw5JbThijOtzd0gSy13HSkt+PipxYvnsmNLkx/0aV704bHF44892GBSbj80BjsfNz33uc9MUMVe/eN/vfOc7qfXHCSecoHe/+93pGri6x2PvyStkzebrMFuOrecDmfKNOnnJsEAuhzWei/eXv/wlzXu78cYbWX5rttyJHAcCCCCAAAIIIIAAAgjMe4FyH5hywFKe6uP+Mm6C6wDCfUPdR8ZbeWw4myHLwUU0vHVlioOQmPnh4y+PY31ue+65Z2q74Vke7g3jihfvX16qOlp6xOI3Ecj4/coL4nzqU59KDXh9LF6J+JhjjplYQcnTkzxmPuuss/SMZzwj9aPZY4890jQxf66P2dUx3jytybNQYilvBzRsmy7Q84GMT9U3iAOW+ION393s1ze1O0/75vPN4/lwTvZ803zhC19gjtum3yvsiQACCCCAAAIIIIAAAgjMiIDHdh7kxzQcBxZ+zM1pHRQ4rPBjruDwbAj/7EqPya0rZuRgp/ghUfkT/VzKU4li5SOfh8/f+3gak/ulurjAHm7++6Mf/Sh9agQwDlY8zo1AZHLo4/FwfI4rbtyHxsuLb7vttum77aDxHpQAACAASURBVGJJbi9//YlPfCJVvXz0ox9NjX1//OMfT/SuecITnqBf//rXeslLXpKecyDUC+5TvEwzsvucCGQsFTecy9e8BJq3CGgiTfUSYU4CPbftjW98o4444ogZQeZDEEAAAQQQQAABBBBAAAEENl1gQ1N5/I/v3/jGN9I0H//Du1cFchsKBzK9UJ3h8MLjVFe2RDWMf/d41kGJQxAHK/49zseFBq5icc8XP/ae97xH//7v/z4R2EQbjhj/OliJ8bFDmOgzYzP/fPbZZ6fFbry9/e1vTwvjOPTx67y/Axr3q/GS1t6icuezn/1s+j2miLl/jBsKu1eNpzh52hM9Wjf9HveecyKQidK0KMEq/zFGmZfXVHcg48ZHnivnRM8/x9JgU2NjbwQQQAABBBBAAAEEEEAAgXtCIMZ1fm8HMx7sx9jti1/8YqrIcHjwxCc+Ma2w5OqO8rSde+KY7u73jKIBn6u/HC55i3P3ObsaxlO43Lfl+c9/fvrd04m8CpWDFY9lHZZMrg4qBzN+PsKZeE9PN3LoEiswRQAUS4bHqkle7vp3v/tdComOPPJI3fve956YqvTBD34wBTPuM3Peeeel6+Dlsvfee++7m2pOv1/PBzK+uaIxUcy/S0lTlk00MvJ66J775sTRN7jXrr/Pfe5zp0bAc/pKc3IIIIAAAggggAACCCCAwCwXKPc8iYAiwhgP/r1gi3/fcccdte+++6Ygw9N8RkZGJsZ/s/wUU8DkcWxMIXIg4uCkPPUnGvn+4he/SEtPexzr/dxDJvq3uPjAIYrHvlGU4Pf2+NguYRmBjN/D070i3HnXu96lN73pTRO9d6KCJlp+uILHr4nlsr0Kk5sKu2+PQ6FHPOIR+tOf/pSCIn+G93UhhKcyeQltNwIub+WgbbZfo5k6vp4PZOKP1DdeuUQtbrqf/OQn8hy32L73ve+lJNU3lf+Q2RBAAAEEEEAAAQQQQAABBGaPgIMGD/IdWPgf3R1O/OAHP0hhjMd9rsZwP5UIJnppoB/HGlOXfI6u8ImKmfJVOOecc7T//vsnA+/v3x//+MdPTHcqz/bw6z0GjmlQ/t3VNZ5O5PePz3Vj4KuvvjoFOC5U2Gmnne7QSDg+3+bu1+PP8Gvds8Z9WB3yOIy58MILUyNg97B5/etfnypp/JjDnEsvvVTbbbfdRGVOnGtUAc2eO637R9LzgYxvTt8EnrvmG85/uL5hHM5861vf0vOe97yk7N+d1jmM8U0ZN2S5i3X3LwdHgAACCCCAAAIIIIAAAggg4L4prv7wP6K7KsM/O6i5173upYc97GFpURdvDiFiSpPHgw4RZvMW7TaiosTH6jFsVJT4XFwJ86tf/SotLx1Byze/+c3UL8ebw5TooeOAxD9HtU1Uxfh9PNb1c/GZnvr0zGc+M73Hsccem/rSxOZerB4nl5vz+jj8+X58m222SUtle2WmU045Ja1s5Ua/rrJxH5rrr78+hTC+Xr/5zW/0kIc8RL6GrlyiEGLDd2TPBzLlG8jNfKNnzMknn5yaE7l8zVuslx77R+Mkbo7Z/J8rjg0BBBBAAAEEEEAAAQTmm0A0ofWYzYP/WD3J/8i+3377pVWVvPXKMteTr5/Py0FJVJ9Ek1+fpzc3zz300ENTOOKAxdVBT3rSk1JQExU10Sem3C/GP/t5hygR0Dj48Xu4OsX9XbyctQMdVxs55PLX5AqjmALmY3Gw8x//8R864YQTtOuuu+oPf/hDCmi8evHll1+uE088MfVq9bF6xaYbbrhBp556ql7xilekcylX7kyejjbf7uv1nW/PBzLl0i7fbL4JnfS9853vTOfrm+bcc8/VzjvvnNLT6BztFJINAQQQQAABBBBAAAEEEEBg9gi4ysUhgQOD008/Pa2Q68DAIUz0jPHROlRwIOMVhjzO8+sc2PTCP7g75PAWS3r7Z4cx1113nd7xjnfoC1/4Qjo3Tyf6/ve/n6ZoLV++PK0mHD7+3SFLrNYUIVbY+LlYCtuefh/3ovHmBr3ve9/7JvrW+LV2jGW4fSzxOZ6e9M///M8pWHHRg4MiV8O4ubCPwX19YlqVp0O5x81HPvKRFNLEmDuCs2gqPHvutu4fSc8HMg5gfAP5JvMyWy7BcomUL7qXAvOSYC5b882yZMmSJF5ueEQw0/2bkCNAAAEEEEAAAQQQQAABBCzggf/f/va3VBXicZzHeo961KPucvWeXqm+cEgS/U59vv7ZAcjvf//7FJJ89atfTTfCS1/6Un3gAx9IKxx5mxxmRGWMn3NPmEsuuSSNiT2dy9UxDqb8vvFZj33sY9M0KFfleDlrTy/y8x4bu7rFP8c0sWgD4mvx3Oc+N/Wu8RQl95GJcMWtQLy60uc+9zm96EUvSmNxN/t17xn3cXXDX+/rahpvvVrNdE//VfZ8IFNeDsxz6ryctXvKeDvuuONSYlhulOSbzOmfU9ZDDjkkdedmQwABBBBAAAEEEEAAAQQQ6L6Ap7x4aWv3LHGVhr97Kox7nMQKuw4V/I/tDmHcS9TVGlEREtN+un8m6z+Cyc17YxUjBzAON2LpaVex+BzdW8ahjM/VAZWnE3l8e9BBB6VlqB3MePlpzwqxl+0OPvjg9HhYuP/Mc57znGTkxryf/OQn03t53Bw9d8qBT3zmV77ylfRe9va+0WjZ18Hv556tj370o1OvVk9l8upKDtDc1HePPfZIADFLxccT5zZbr003jqvnAxmj+YZx+dZTnvIU/fCHP0w3roMXX/zJm2/KuDm/+93vTpRtdQOfz0QAAQQQQAABBBBAAAEEEFgncNFFF+niiy9OYzyHBQ4KHAjEMtEeyznEcFWHm8y60sNVHJ6u1CtTYmLVJAckMdXIPVk83ccVK958fg5v4lx9bn6dK19s4bGsq1QckrjR8Y033pieO+yww/SJT3wiWbg4we/vwoWf/exnKdTxykquZPHm9/c+0dbD7+/N7+PpU/e///1TxcuHPvShtJJSPO/vrrLxVCofSyyT7WP1VCUHPlERU55K5TG6AzS2dQJzIpDx6fiCu8GTbzRv5T9aPxdBjFO5mA/npPCJ++03rfshm9areTECCCCAAAIIIIAAAggggEAIeMaDB/vuIeOwwcFEeYlohweeBuPHHF64SmSfffbRsmXLeiKQiQqZclDhc/Jy1q4yif4yG7ojHIB4xof7zDzjGc9IBmeccYZe85rXJCtPF/K0pVgC+/zzz0/TjWL60VlnnbXRmy2OzxU43td9YbyctQMvH7PH2f4cH6fH00cccUQKg3ytDjzwwNSQOBoWx7icu3vDAnMikLnlllvSsmexwpJPN+YQ+g/VN4dviugd4+d907j8zdud62g2/ZYhkNl0K/ZEAAEEEEAAAQQQQAABBO5KoFxB4n2jKsbVHDENx8GBp+/4sehTMnk60F19TjeeL/eP8fG7YCAa+npq1vpmeZSP0/u6asWhjLcIcFx94jFxjINdPeQlp2O58DC6q3OOoOiCCy5Iu7qZsitqommyx9X+OSp4fG38s8fa/ixfgwhk/J1t4wK9H8gUUm18fKJDdaVabd+YDmL6+9PP42NjGhgcTPs5oBnprE3faDbSHzAbAggggAACCCCAAAIIIIBA9wU8XvNA3uO08oA+2k54wO+tvJqSH4vpPLO9h4yDkwiRYuZG9JHZlBWiymHM5KvlgKe80lRM4bKNgx4XMESQs6ErXQ6MYh+HPN4cvHiL0CaWy3YY42vl6+DPj+s2OZBZ33t3/47r7hH0fCCz/LbbtaTTedqUKztNe1VK40Y7S6D5sWajkdK7CGVEaNfdO5BPRwABBBBAAAEEEEAAAQQ6AuU+MA4SIogpBy3lhrV+mYMAP98rFRmTg4molCnP+NjQDREO3tczQfy7zz/CEvtFNYub/051i5DFr3MQE6Z+r8nTraIpcARLfk1U+KzvWhDI3Plq9HwgE/ON1qxerQUjIxNn6ODF1TITlTLR4LcU1KxYvlyLO0thT/VGndifQGez6XghAggggAACCCCAAAIIIFAWKA/aHS5EL5SowHB1Say2FIGNXx/TZDYnhJjpK+ACgWhSHFOv3ANnU7ZYNntyJVB5ulZMW/Jjrjhy1Yp/9tem+Dhgcdjjr/I2eUpY/B4NhP19Y+9PIDNHAxmHL14GzfPbfPPFjZNXKkrVMcPD6buf8wpM5eqZTbnpN7oPgcy0CXkDBBBAAAEEEEAAAQQQQOCuBBzAlBvG3tX+vfL8VIKKqFpx8OGwxRUt7t3ikMdTnqJaKCpmwmAqdt7X7+e+M8uXL0/TnMI9qmLimDc0xWx99lM5z165dtM9zp6vkBlbO6rBoaEJh5bL1XwjNhrp5oyELsvzO+zjG6f8us2GJJDZbDpeiAACCCCAAAIIIIAAAgiUBaJJrStAoqdK9EAphzHl5rd+PpaI3tTmtd1U91jUx+/j9pLRUf2zqRUscezePyqIyufj949pUH7/aLS7Kf11orom3q/8e3k6k4MZW5evSXkRncm+G5vK1M1r0e3P7vlAxlOWoqlv3CAOXxzIpHmEed6ukhkaSgGNb87hBQva7p7GNN3OzwQy3b6H+XwEEEAAAQQQQAABBBCYQwLlwbt/jikxESh4XOctFmjx89EIuBcYolIkAoyYerWpC86UpyL5fD3GjRWoJvdzieDHz0/uvbM+q9g/QhzPPolr4ICsPAUqKnLs7+BnY+9PILP+O7P3A5np/sVtzprX0Y/Gn52TyEz3EvB6BBBAAAEEEEAAAQQQQAABBOabQM8HMql8LZMyByt51v6eZWnxpJS1FMXE87HfxP7lLtCF1rtfnuWaeLN40/L3+XbHcL4IIIAAAggggAACCCCAAAIIIDBtgZ4PZBy6tJzFbMb3st76spZyoJMrSwEPWcy07zneAAEEEEAAAQQQQAABBBBAAIF5L9DTgUyEMZODkk39vXz1NxToOIbZUODj1zuoYUMAAQQQQAABBBBAAAEEEEAAAQSmItDzgUxjI4HJXVXOlKE2VCFTroxpqbjDVCi/vpoRyUzlhmNfBBBAAAEEEEAAAQQQQAABBBBw65XyemE9JuJKmGZnqtLmHvq6xbCn/g4Ocfx6amSmbscrEEAAAQQQQAABBBBAAAEEEJjPAj0fyNSjeW/nKhbtVr6K7+32vhvbNr7MUqtopSXUvPm94n/+3WFMhUBmPv/9cO4IIIAAAggggAACCCCAAAIIbJZATwcyro5Z1Vyr8WxIY0WWqmWahdTKpXreXmWp6tCkkKpNqZVJjUr78YhpWi0p72QyE9FNZ8WlFMJ0HqzmUr+kAbW/D6YwplA1RTRsCCCAAAIIIIAAAggggAACCCCAwKYL9HQgU1NLq1XXtc0BvfgN39Wq1g7qG16i0cqoxhau1KrR1eqvb6GR5gItrPerldW0vH+5xvK6qq1BVdSXql/ctjdrNpQ3i/R7nvWpqPQrq1TVcGLTXKuh1iptUV2tbfLb9Z9veKGGx1ZosLVWlaxoL7XNhgACCCCAAAIIIIAAAggggMA8FojZJdtss43yPFez2VSlUpE7pcRz85jnTqfe44GMtEpNXa2K/u2NF+vm5m7K+4e1uq+u0S1uUWtsjVTfSgvqi7VFTSoy6eaBW1Wr1pS3FqjiWpc8k4qmKo2G1GoqK3LleVXKB9TKK2o0GsqaqzVS3K6t89u1na7X+9/wdC0cW6UFxZppdrDhVkQAAQQQQAABBBBAAAEEEEBgbggQyEztOs6BQKala1u5DnnjJbqlsYualSGtzFartnSFGrVRVZpbaWFjkZbU8tRX5pahWzWaj6vaCWSq/QMqiqbyRkN5q5nCmTyrStmAijxTvV5XtbkqBTKujtk2u14nHvUcLRpfoUGtaU+NYs7S1O469kYAAQQQQAABBBBAAAEEEJhzAgQyU7ukPR/ILJd0o6RD3/x/unl8B42rXytdN7N0teqNmvqby7SgPqIljYE0Zen2gds0mteVF8OqaECVvmoqn8obrpppKW91mgJn1fZ0pkZd1WKNFhUrtVXldm3Tuk7vPfpALawv12A2qlpWEMhM7Z5jbwQQQAABBBBAAAEEEEAAgTkoQCAztYva04HMmKTbOoHMy97xZ90ytr1qWVXLi9UqtlijWnNc/Y2lWtBYoEXNATU1rhV9yzVWqavSGlae96vRaeqbNz2nqalKq0hNegtV5JqaSib1FWs0opXaKl+uLVvX64SjX6gFtds1nI2p1VnVaWrs7I0AAggggAACCCCAAAIIIIDA3BIgkJna9ez5QOYGSTdLeuVb/qRbalurlvdpldYqWzymWmNcffURDbdGNNJqBzKrKys1ntelbFB55vWScqlVqFK0pyx5Raa0FbmUtVTNM/UXY1qYrdKSbKWWNm/Su496voYaq1MgkxUNZWpNTZ29EUAAAQQQQAABBBBAAAEEEJhjAgQyU7ugPR/IOIy5uSkd/qbfaUV9mWp9g1qrtaosbKhWH1O1MaTBYljDzX41s7pG81UazxpSNpSa91bSstUtVVpeCruVlsBOLWGySpL0Y33FuIaytVqYr9aixm067qhna6guDboXjVYqU31q6uyNAAIIIIAAAggggAACCCCAwBwTIJCZ2gXt6UCmIWmtJPeROeKYc7SquUSNoUGNqabqgoZqY6Pqaw6rPxvQYNGnomhoPFurcTVU5P2peW+rXlNVhetk0pY7jnF1TN4OZLxMV17UNZiNazhfq6HmCr3j9YeqrzmuwbymTKPK5CNhQwABBBBAAAEEEEAAAQQQQGD+ChDITO3a93QgI42r0Eq1NKDxYpFqmTQqTcQjrnRxrOKwJQIXz0hqlvbpTFqaUPPz/vIkpJi9FO/jfQck9ampqsbbO6RpT9WpqbM3AggggAACCCCAAAIIIIAAAgjMa4EeD2TWSMXNnQRlmZSPaCzPUuDiqpVKqnxxzYvb87a3ihopbPFkI28DqqfHHNl475ayzvfKHTrDtEMZBzH19hSlwtOeHPMMp4iGDQEEEEAAAQQQQAABBBBAAAEEENhUgR4PZMal5nKp1ZJaC1NfmKIvV8MrIzlkKVpSM2s3hYkSGac1rn6pVFLT3qzpcKUpZbFTtfNzVYWXvZ4k6b2ywo1mOo18O71mNhWc/RBAAAEEEEAAAQQQQAABBBBAAIEeD2Qcuoy2A5lmn+SeMH2uY/FS1c3242lakctbOgFK3asn5Sqq7cWts6bfY32BTHuiU9Hu8Jvexz/Hekr+OSuUlsVOu7AhgAACCCCAAAIIIIAAAggggAACmyjQ04FMoZYaaranJjl8yXKt6VS1DLqziytZ1FKRtTSeJiNJA4WnKuUa7+zXr2aaqOTpSuumLFnPgUz7Nd7az3mf9pQov7P707iDTLv9LxsCCCCAAAIIIIAAAggggAACCCCwaQI9Hcg4GPGC0+2gpa4iK7Sq0wNmSJn6Wi1lWUutrKHRFKfkGnIgU2Qay6tqqpU6ybhbTDtwaQcv3tIS2F4OuzRpyfGMu8i0vxPIbNotxl4IIIAAAggggAACCCCAAAIIIDBZYO4EMmkuUVNr8nZj3gVNKfdjWVOqNDXmfjEObhp9aVnret+6UKU9eam9+SWOZFLVjRv3usrG31NK42f6VGTtaVGetuRAhylL/GEhgAACCCCAAAIIIIAAAggggMBUBHo+kHEw4pikmgKZIq2y5HBl0G1h0pOFlDdU93dXzTTaFTKtaqff7+SuvbFMdnq82e4v45gmetF4glJWTVOXHMjkpDFTud/YFwEEEEAAAQQQQAABBBBAAAEE2gsGpUYrPbmVD9wNdlOE0glIUl+X2CHzlKT2lhWd5ZbafXrXu01kLCmE6YQxsWcqp3Fj4J4k46ARQAABBBBAAAEEEEAAAQQQQGAWCPR0IDML/DgEBBBAAAEEEEAAAQQQQAABBBBAYMoCBDJTJuMFCCCAAAIIIIAAAggggAACCCCAwPQECGSm58erEUAAAQQQQAABBBBAAAEEEEAAgSkLEMhMmYwXIIAAAggggAACCCCAAAIIIIAAAtMTIJCZnh+vRgABBBBAAAEEEEAAAQQQQAABBKYsQCAzZTJegAACCCCAAAIIIIAAAggggAACCExPgEBmen68GgEEEEAAAQQQQAABBBBAAAEEEJiyAIHMlMl4AQIIIIAAAggggAACCCCAAAIIIDA9AQKZ6fnxagQQQAABBBBAAAEEEEAAAQQQQGDKAgQyUybjBQgggAACCCCAAAIIIIAAAggggMD0BAhkpufHqxFAAAEEEEAAAQQQQAABBBBAAIEpCxDITJmMFyCAAAIIIIAAAggggAACCCCAAALTEyCQmZ4fr0YAAQQQQAABBBBAAAEEEEAAAQSmLEAgM2UyXoAAAggggAACCCCAAAIIIIAAAghMT4BAZnp+vBoBBBBAAAEEEEAAAQQQQAABBBCYsgCBzJTJeAECCCCAAAIIIIAAAggggAACCCAwPQECmen58WoEEEAAAQQQQAABBBBAAAEEEEBgygIEMlMm4wUIIIAAAggggAACCCCAAAIIIIDA9AQIZKbnx6sRQAABBBBAAAEEEEAAAQQQQACBKQsQyEyZjBcggAACCCCAAAIIIIAAAggggAAC0xMgkJmeH69GAAEEEEAAAQQQQAABBBBAAAEEpixAIDNlMl6AAAIIIIAAAggggAACCCCAAAIITE+AQGZ6frwaAQQQQAABBBBAAAEEEEAAAQQQmLIAgcyUyXgBAggggAACCCCAAAIIIIAAAgggMD0BApnp+fFqBBBAAAEEEEAAAQQQQAABBBBAYMoCBDJTJuMFCCCAAAIIIIAAAggggAACCCCAwPQECGSm58erEUAAAQQQQAABBBBAAAEEEEAAgSkLEMhMmYwXIIAAAggggAACCCCAAAIIIIAAAtMTIJCZnh+vRgABBBBAAAEEEEAAAQQQQAABBKYsQCAzZTJegAACCCCAAAIIIIAAAggggAACCExPgEBmen68GgEEEEAAAQQQQAABBBBAAAEEEJiyQM8HMvV6XdVqVbVaTQMDA3cAaDab8vODg4Pp8VarpTzP02N9fX0T36esxgsQQAABBBBAAAEEEEAAAQTudoGiKNLYrr+/X1mWqdFopPGet7GxsYmxnffz+M77eIxXHu/d7Qd1N75hjEn9lh6X+tgrlYo8dvV3b8uXL9eSJUvSz3587dq1WrhwYXLxeXvc69d6f7/eRt78e7z/6OiohoeH02v93Y97P7uWN7+/H/d7hrufX7NmjRYsWDCx66233qply5al3/3eQ0NDE+89Pj6eXu9j8/Xw5p/L3/14PHc3cvb8W/V8IFO+Ar6RfKP5RvSN5xvDN+q2226ruIFWrFihRYsWpRsk/nB7/ipyAggggAACCCCAAAIIIIDAHBFwSBABg0OClStXpt8dSnjM539wjyDGY74IbCLQmO0MDjQcjPh4I4ByoOHz9nMjIyNpHHvRRRdpl1120dKlS+8Qlngfn7OLDCJwKYchEZA4wLKTx8h+P4+DI+zxe/j5LbbYInHFa/zzqlWrkrXd7b/llltOBEaxXwQ2UexwxRVXpPfbYYcd0rlFoObP9rH5XAlk7nxn9nwg4xvCN4lvGN8AX//61/XZz35W5513XrpB/Zy3+9///nrVq16lF7/4xVq8eHF6LJK92f4Hy/EhgAACCCCAAAIIIIAAAvNBwIN3j9MuueQS/elPf0qVGg4rohrEVRvbb7+97n3ve2vHHXecIHEw4ZBicgXIbDTzuNXBkoOXclXKBRdcoA996EP66U9/qltuuSWNZ30+NnnQgx6kt771rfp//+//aeutt544rfKYNgoUHLp4zPuEJzxB119/fQpbvJ/fz6GMrfyzixa22WYbXXXVVWk8/clPflIHHHCAVq9erZ/97Gc65phj9Oc//1lbbbWVXv3qV+vYY49N18Kf43AlArDPf/7zOuSQQ9Ix3Xzzzakix1/efOwOmsr7z8Zr0q1j6vlAJuB8U51yyinpJvXN5T9cby6lioTVN/tuu+2m888/P5WAlUuwunUB+FwEEEAAAQQQQAABBBBAAIG2gMOK7373u7r88svTTAeP526//fZU4eFBvmc8OAjYbrvt0thu9913T/v0SnWMx6QOjmK2hsMNn9tPfvIT/eu//utEaw0/7zAmpmn5u8OUF77whfr4xz8+UW3ioCNCmWjn4ccchHh/hyv+3e/lYCY2P+cKmDgWH8fpp5+ugw46SH/729/02Mc+NlXKxFjax3PiiSfqqKOOSsfu84j3c0Bmfwc4r3vd69JnRdWSPy/eozy9jPu9LdDzgUxUwPii//d//7ee8YxnaI899tDjH/94PfGJT0w3i/9oHdRcd911KYTZd9999Z3vfCfdnE4l2RBAAAEEEEAAAQQQQAABBGaHgMdqV155Zara8Pht5513Tv+gfvXVV+vGG2/UDTfckKbxOLDZb7/9JsKYcp+T2XEmGz6KmGoV/Vt+//vf6zGPeUwKZ/bff389/OEP15577pnCKHuceeaZE2/2pS99KY17beOQI6YtlT/Ngcxxxx2XHnLVSlQZeX8HLa6gcSHDpz71qRSYuCLny1/+cgqFDj/8cH3hC1/QPvvso6985Sv68Ic/rA9+8IPpvXwNypVJr3jFK3TaaafpgQ98oH7729/eqa9rHFP0/OmV4Gym7p+eD2TKTZE8x+7ss8/WEUcckf5AozFSNHvyTe0b3ZtTxGj2O1PYfA4CCCCAAAIIIIAAAggggMCGBRxIfO9730vVHf5Hdm/lMZ9nQvz85z9PVRyuGnnqU5+qXXfdNVXPlPuozFZjj1Gj4W1Ukfh3T89617vepfe///2p8qfczNjncsYZZ8jhh30e9rCHpVkfPueY8hT7O+iJ/i0R1HgKk6uIYhGcqGzxmNhTv1zA4EqjSy+9NIVbD37wg/W///u/+uIXv6jnPve56XlXwfjY/+d//ieFLw5w/POTnvSkz8WNFgAAIABJREFUFAx5HO5wLK5XeZpS9I4pX8fZen1m+rh6PpCJmzkucpR0+WL75nTo4lIs/0GffPLJqcTKj3tO3KMe9ag7lFLNND6fhwACCCCAAAIIIIAAAgggcGcBBw8e6/krAob4R/U//vGP+s1vfpOe22uvvVJfFQcJ5VWYZrOpz83jVQcy5Wk8Dj48g8OzPBw8uYLFszq8upH3dx+Zv//976m4wOdqlwhkYtrS5JWOJjfSLa+e5ClIb37zm1MlknvXuN+qwxr/bs9zzz1Xj3jEI1LwE+/jqVUOwHbaaafUp/Uf//iHnv3sZ8t9ZHyMEcjEcfhcWExnw3djzwcy0eXZCZxvVpde+SbzRXcKWL4hnSq+5CUvSSHNr3/96zS1afJS2bP5D5djQwABBBBAAAEEEEAAAQTmskCEKuXlnn2+5ea1bkLrsMCBhlcJevrTn94zPWSicsTj1fLS0A5pyktPl8MlV7p4bPuiF70oVa34tZ7K5NfHgjXl5sAxRo5ltR2UONyJze8dfXj83g523Pw3ZpBEA+Uf//jHqZdMhEfe7/vf/74e/ehHp2lMb3zjG1NYdNlll6UpZfF5Pr5yVUyscMwqS3f+y+35QManVA5lYn1137DlKhnfHC5nc2VMOW3lppjL/znn3BBAAAEEEEAAAQQQQKAXBTwFZ33VFf5HeE+X+cEPfpACGfeXce/QySv/9OI5xzGXpyE5MPFsD2+eKuTVp+zi8/UW04BiTBxTl8q9Vsvv67Gwpxh9+tOf1mGHHZYMo1lvFDM84AEPSJ/jggZXzbgXqytiHCZ51SUHNt7H7+UGzO474618DWJ57cnn1MvX5Z449p4PZMrrtsca6Ib6y1/+kubeuWGRy7re8573pCWxffO+973v1dFHH52CHAc3bAgggAACCCCAAAIIIIAAAt0XiGAhwoaozvDvMd5zj5mLL75YW265pZ7znOekKTYOFuZCj5KYUhRtN3zermhxhZD7pLrS5clPfrLOOuusiZ6psdR3BCoOY7yfiw9sZlOHMFGp4lDrPve5T2qOfK973Ut/+MMf0nfv733f8IY36DOf+Uz63VOZvJqxe/Z4ZSv3unFfGS/N/chHPjJ99zHbP5bEdnATPzukicqbyX1xun+3df8Iej6QiT9Uf3fY4ovv7s7uDxNz6oLZN+FJJ52USr1o6Nv9m48jQAABBBBAAAEEEEAAAQQmC3hMV5724oG8qzIcEHiVnx/+8Iepd8pWW22lZz7zmSlo8Piu/A/0vaoaoZILC1w8EI1/Dz300LQKks/7s5/9bBrT2sO/26a8elG5OqX8vJ0c7njFppe+9KXpNccff3xakbg8Rcphl6uObrrpphQC2d8Bkath/P3ggw9On+1jdN8bBzXeIkzz4w7JXN3jzT1ovJWnVfXq9bm7j3tOBDLli++f3eDJzYe8+SaLuXWeZ+ceMu5c7bl2vulY9vruvqV4PwQQQAABBBBAAAEEEEBgegIOARxOlKs/XInhUMDLOLtniVcb8tLX/tnbXKnAiOoYV7J4vOqlp5///Oensa1XNfrkJz+pHXbYIZ1zhCzRP9WPeZwbM0HKIVWsruTiBU89ckBiS/fhKTfejWWw3/3ud6eKGE8Le93rXpeCF6/A5Cljb3/72/W2t70tTX1yrxlXK3ms7WlVrs4pN1mO5sw+Nhr83vHvoucDmfKqSnFx/YfqOYW+sbxOvVNU3yjuAO39/biX8XJZFhsCCCCAAAIIIIAAAggggMDsEChXarjSwtUVHty7WuN3v/tdGts5eHEg4dV9YuuVFZbuSjmmLEU1ya9+9avURNfBjKctxbLTfp/JS16XwxeHIN7fgZarbGIa0xe+8AUdcsgh6TBe+9rXpua8EeKUq4wcBtneY2y/1uZu+/GJT3wiHY+nje277776/e9/n97fx+fKnFNPPTUtz+0wzcGOw5lY6juqfe7KYD493/OBzOQU1DeLL75LqPxH6UqYKNny/DffRH7uuOOO0zHHHEMPmfl0t3OuCCCAAAIIIIAAAgggMKsFokeoB+8xDccrAHmp6yuuuCJVhOyyyy6pUmP77bdP5xLLLfvnXq/AiPGtw5QLL7xQT3jCE9I5Ohw57bTT0nShmMLlsW95ZaYYB0cvmFhR2ONi/2w7L1X917/+NU33ct9VV9I4iHH1TIQnsSKTpxz5PR22uFeMq3Mcrpx//vm65ppr0rG44bADHlfJXHrppbr3ve+dZqx49aVo8uvjL0+pmtU34AwfXM8HMvbyTeE0cEPzBn1z+Q/aN7WbF8XSXi7PYkMAAQQQQAABBBBAAAEEEJg9Ah6vefzm6o7bbrtNv/jFL1IA4FDCU2NiqpLHdw4f/OXAwePCXh/4OzRxQYFDDzcs9uwOt96I1Yw8tnXQ4f6osfkxW9khetCUlwmP/b7xjW+kaUWeEuUeMh//+MdTCBOVKx5T+2e/X7nnqpv/2vzaa69NDX/dAuRxj3tcagb88pe/PDX+dTWTp4+5wscrG3u57AiX4rpE0+HZc6d1/0h6PpDxRfYFjhvQN14kfDFvLRoK+Wbzklxes95bJIvdvwwcAQIIIIAAAggggAACCCCAQHnajSti3MPEbSg8tnMI8axnPSt9nzwNZq70j3E1y9lnn52CDocb3n75y1+mZaZj+Ws/tr5lrddXIeNwy0GWv++3337yFCiPna+88soUoMS42K+NlZniLrSxwxu3/zj22GNTrx73nnEotuuuu6aWIJ///Of11Kc+NR2bW4LEtCUvlx1BTCxhHuEZd/k6gZ4PZMo3oy9wOZzxhfdNFd2e/X3PPffU5ZdfnsrcXKrFPDb+HBBAAAEEEEAAAQQQQACB2SEQoYLDGE/ZidWG3DPGPUvKy2DHvv7uwKYXVlmKcMLVIlHN43DFhQVut/HGN74xVaB4u+9976tvfetb2mmnndK4NaZj+ecIWryfK2gclpQrZMLCn+PPPOecc3TQQQelsfHhhx+uk08+OX1GufdOucIoxtAeM3sMbWM3F/aS17ECloMx94xxJY9Dnz322ENXXXWVTjjhBB111FET7x3HMheWJb+7/0p6PpC59dZb0/w0bxdccIEuuuii1ETIN2iUccWyW2eccUYq0fLjnov37W9/++725P0QQAABBBBAAAEEEEAAAQSmIeDmvZdccklazcfVGHvttVeqyChXiERFTEyD6YUwxiRxnG6a65kd/u4wxVOznva0p+nXv/51mn7lKUVejjr65MSY1u/hc47xritYPCPEPV78uMe5k6cK+TWecuQeL/58Tyl6+MMfPhFulauLHMrEsuMOfmzvggavYnzeeeelkMUVNo95zGPS+Nt9bQ477LD0GvelcTjkBXbcbyZCnblSvTSNW3qDL+35QCbOzDfykUceqa9+9aup+uXAAw/UPvvsk8IX36Sf+cxndNZZZ01MU3LS55Q1llG7J3B5TwQQQAABBBBAAAEEEEAAgU0XcGWMW0y4asRBhUMBL7vscZ17gEbFh6tBXJXhprQPfehD0/7lvieb/okzu2cEHjEOddXIihUrdMQRR+hLX/pSOj9vXlba5+MQyisE28CvdVjjni4e+/oxByB+7Re/+MX0OlesHHrooamKxYGI3RzyPPKRj0zPe5zsShd/blTplMOsqJLx8yeddJJOPPHE5O5pY74ecdwOYTyVyQGQQxk39X3Vq16Vqn4c4DiciabCsew1U5bufK/NiUAmGha5P4xLscqbb0DPvfPNECsvfe1rX9MBBxyQbnyXhbEhgAACCCCAAAIIIIAAAgh0X8D/cO6eKR7Ee/DvKhkHE/7Z4zr/7CDGgUFM23nRi140UY3R/TPY+BHEMbugwNUmrgDy97333jtVsDj0cB8WBxoOQhxwOCRxFYyrZLx5bHv66aencCV66/h9HcK8/vWv1wc+8IG0X/SZ8fLgXqba4ZYb8d7vfvdLrT1iH9uW+7z42Px5PhaPmR3yeLqTx84Ob2zvCiZXwXjGil8f06m88pKDmliS25/h946pZr2+CtbdfX/1fCAT67Q7lPEN6pvF3aL9eHSgdmrq51329bGPfSwFM37ONxgbAggggAACCCCAAAIIIIDA7BBwE19XhHhsF9UiDhKiOsQBjcMCBxEe9Psf4F0R4vGeg4HZvsqSAw2PVT0WLR9zTCnycxHCxBVZunRpmtIUmwMZN+f1dCK/3ymnnKKjjz46LU/9ox/9KFXOuMGuNy8X7rDHQYiDK7fxcLXLNttsk3ztal8HJuX+PC94wQt05plnarfddtNll12W3svBkY/NYY5DFjf0Pf7441Mo4xDHvWQ+8pGPaMcdd0z7R+Pl+IzZfm268RfQ84FMuTGQ/yB9U/kG9Q3rG8fp6e67755snaZGNY1vXN8QJHTduO34TAQQQAABBBBAAAEEEEBg/QL+x3OP0xwU+B/TvZWb2MarokrGQUSvNYz1VCMvae3zirGqgwufR0z1iX6pk8/d414HIH59hB02s1c59HDrjnLfHU91cv/VcI2GvtHrxe/lcbTf9+KLL05FDA53XMUTFTU+1tjf4ZHH29ddd136HAdl3mImSnmZa5a8Xv+93vOBTCRvTujixvVN5BQxtrjRnLL6j9VhjNNTbgr+LwABBBBAAAEEEEAAAQQQmD0CHqPFqkn+7nGeQ5mYwuQj9ePeHNr4eT/nkMLjwdm+im65QCCONUKn6LXi84qxalQJxT5xpda3IpLHvQ5OHMpEiOPXO5iJVh0xVvaY2Jv3j2OK9y5PN/Jj119//cQS2dFvJsbY3tfvUR5j33TTTakCZ/LWK42XZ/KvYU4EMr4J/EfpCpi4wXxT+Xend/7u+Xeeh+eNZbdm8hbjsxBAAAEEEEAAAQQQQACBTRcoV4RM7kXisZxbUsTmcaDDiXIFx6Z/Unf2dJjhzeNUH7/Hrp56FSGLq18cyrj6xM/53GKp65iW5YDG+0cQEgFV+YzKQcvkKpv43fs4yJo8cySmM/n4opGvP8v7xb4RnMVxR+VMHIP397n6PJiutP57bU4EMt35M+JTEUAAAQQQQAABBBBAAAEEEEAAgc0TIJDZPDdehQACCCCAAAIIIIAAAggggAACCGy2AIHMZtPxQgQQQAABBBBAAAEEEEAAAQQQQGDzBAhkNs+NVyGAAAIIIIAAAggggAACCCCAAAKbLUAgs9l0vBABBBBAAAEEEEAAAQQQQAABBBDYPAECmc1z41UIIIAAAggggAACCCCAAAIIIIDAZgsQyGw2HS9EAAEEEEAAAQQQQAABBBBAAAEENk+g5wOZonPeWfreWq9C7OMnM+XrlyrvFHukN22pKL1v+3Nyqei8T/sBNgQQQAABBBBAAAEEEEAAAQQQQGCTBXo6kHGG0iykVkvqr/ic6xqvjWqgf0C18Yb6BwYkFWp2ohpnJ1VV2mFK1pKKQkVRpN9TUFPOczKpldW1trZKQ0MDWj22SiODI2o2muqvLJBqzmUqSm9HKLPJNxw7IoAAAggggAACCCCAAAIIzE2BLMvSGNtf/tlfscVjc/PMN++sej6QGa+3A5H+akQv7VKXWqOharWaqllc41LIoYsrZDJnKGrvVShLP+XpMf/onMY7+j2bDmXUSJFOTWs1qD4VTak/G5CaVck3l19IILN5dx+vQgABBBBAAAEEEEAAAQQQmJMCqfjBw+VOKEMgc+fL3NOBTHs6UVNNZRpXVctHx7VoaEBrmy31V/IUtbTjlnWZSaqqUTtHaW9OYFrKVU25SoQ1ftT71juv7ZPUL8nfK41m500qKcFpEcjMyf+AcFIIIIAAAggggAACCCCAAAKbLpDn61qERKVMOZQpV8xs+rvO3T17OpBxsHL76AppaLGuvE3KB6Vlw9IaSaP+akmDuTRQSAONdtXL2mo7S/FtErdKqpzp9JC5Q4cZV8gUnuYkVVrt9ylWS9stkaoNqdVsqM+lOQQyc/cvhDNDAAEEEEAAAQQQQAABBBDYJIHx8XFVKpX0VZ6+5BeXw5pNerN5sFNPBzLjklZJunJcestJ/6N/3FzR6ttHVVnYp/GRtcoHKtKaioabA1pUq6iRNXX74FrV8kJ9rQFVNKSqBlQUnsjkmphmmuCUZZ35bnmhsdUrNTKQqTl6q3ZYWtHifKWOOOwALRusa2FfQ61VK1QpGvPgVuEUEUAAAQQQQAABBBBAAAEEENiwQH9/v4aGhjQ8PNxpIeLWrXecuoTfOoGeD2RukXRFTXrZOy/R2squGl8uVZf068b8GhWtUVWLpVpUG9Ky8X41snHdMLJao5Wm+pvD6tewiuaQssKdZOrKPUEpa6iSOb2rKs8K5a2mFvdL47ddpW0XNVRZe5ne+/bnaajV0lBzhUaKhvpbBDL8USGAAAIIIIAAAggggAACCMxvgbGxMY2MjGjx4sVyOOONQGbD90RPBzJe6Gi1pL9LOuAtF2l56z7qbwypMSitXHabGvXV0thCLR0f0dZjVTWymq5eeLtqfQ3lrYUaKBaoWXcH6KYK1ZSrIWVNVbJceTagPk9WqrU0rKYWNFfqXgvWaHD8Mh1/9NM0rDFVx27RgixX1cs8sSGAAAIIIIAAAggggAACCCAwjwXq9boWLlyYApm+PndglZrNZpq+xJSlO98YPR3INNTQCq3VVcUiHfzOi3Xd2l205fCIbhgdV337tWqsvllqbKkltRFtt6aqWmVMf190m5p9bsq7WP0akprtxsAqxlJ1TJa3VM2qyjWkStGvgWafGqtu15b9dS3JbtHS7Bq96fCnartF41qg1SpGa6p0+s/M4787Th0BBBBAAAEEEEAAAQQQQGCeCzQajVQhs2jRotRHxtUxfsxhjH9nu6PAHAhkluu6Ykvtf+yvtUJ7aqg1otWVmtZsebvGGmukVUNaVl+o7db0q56P6opFt6nW31DWWKShbEhFCmRaE4FMWnEpr6ovG1a16NNI3wKtvflGbTtcaGD8H9p54Qod+ZJ/0Y7L6sprt6hazycaAnNzIYAAAggggAACCCCAAAIIIDBfBVwN40DGX9VqNVXHtFoeYxPIrO+e6OlApqmWxlXXtRrQAcf+VjeN7ay+5ohG87VaveUKjdXXaKi+hbaoDWub0T7VK2O6amS51lSbGmotUn82qKKRS2nKUrtCJgKZqvrVpz6Nrx3XQLOuLftqWlK9TUvz6/XWI56tJQMrpdHbNODlsqmQma//veG8EUAAAQQQQAABBBBAAAEEOgJRIcOUpU27JXo6kHF8sqoodMWqTEe+7w+6Ze02qhaDGs3GtGLBbVo9vkaL82Va1BjW0jGvslTXDSMrtbZSaLC1QH3FkIpGe15bVrihb70TyHSa+nrtpdq4FvZL+dgtWlxdqeHGtXrHG16kZYOr1d9cm/rHMGVp02429kIAAQQQQAABBBBAAAEEEJi7Al72OqYs0dT3rq9zTwcyTclteHXlSuk/P3mB/n6D1FhbqBiUtLShoi9Tc1Wm4Ua/FtWrauQN3T4wqvG8qYHWkHL1S82K8tT52e/Wai9/nUtZlqfGQ/XaqIb6MlUbK7V4oKalA6v1koOeqm0X5xqsNFVbO0qFzF3fZ+yBAAIIIIAAAggggAACCCAwxwUGBgY0ODjIstebeJ17OpBxHFMbu12VwSW6ZmWfFiyS3CbI0coaSeOShiXHLnJG47WQRjshTlUpd1HWgSp/jxlIsXaSv/s96jVpsCUtGfRiTE01RteoOjLSeadNFGc3BBBAAAEEEEAAAQQQQAABBOaggCtk3LzXXy5wcFPf8rLXfoxtnUDPBzJy7xdXuGhAzVauZlEoqziqaSpP8UyurPOT93NY4619GzSUa0xZ+u6Ixvv3ua2vCuVpX7/PWGNMw9VBNVvjGsn7pYafqUhFJuWZWtxT/E0hgAACCCCAAAIIIIAAAgjMc4HJS1uXAxnTsPT1HW+QHg9kpLVr6qrkmQYG28150/yhLFNtvKb+gQG1F7WOmpdc1SJTVrg2xiFOXVlRS/urqEqtPsnPZUohSytvpmlOjnFqqqvVaGpBdaGyRqZq7gCnk+wQyMzz/+xw+ggggAACCCCAAAIIIIAAAhsSiGCGQGYuBTKFQxWpPi71D7icZTQVrWTVqlrjdeX9/RNzkiKSSWFMCl08EcnLXXcmJhWelNSZ15SiO4cyDa2tr9XgQJ/qqquivlQ5U9WAsk72k4pqJgIf/gARQAABBBBAAAEEEEAAAQQQmJ8CG5ueFMtfz0+Z9Z91z1fI3CELSSHLXWyd6pi0V3n/eNzJTamhTJE6z5Tf19U1ngbFhgACCCCAAAIIIIAAAggggAACCGyeQO8HMpt33rwKAQQQQAABBBBAAAEEEEAAAQQQ6JoAgUzX6PlgBBBAAAEEEEAAAQQQQAABBBCYrwIEMvP1ynPeCCCAAAIIIIAAAggggAACCCDQNQECma7R88EIIIAAAggggAACCCCAAAIIIDBfBQhk5uuV57wRQAABBBBAAAEEEEAAAQQQQKBrAgQyXaPngxFAAAEEEEAAAQQQQAABBBBAYL4KEMjM1yvPeSOAAAIIIIAAAggggAACCCCAQNcECGS6Rs8HI4AAAggggAACCCCAAAIIIIDAfBUgkJmvV57zRgABBBBAAAEEEEAAAQQQQACBrgkQyHSNng9GAAEEEEAAAQQQQAABBBBAAIH5KkAgM1+vPOeNAAIIIIAAAggggAACCCCAAAJdEyCQ6Ro9H4wAAggggAACCCCAAAIIIIAAAvNVgEBmvl55zhsBBBBAAAEEEEAAAQQQQAABBLomQCDTNXo+GAEEEEAAAQQQQAABBBBAAAEE5qsAgcx8vfKcNwIIIIAAAggggAACCCCAAAIIdE2AQKZr9HwwAggggAACCCCAAAIIIIAAAgjMVwECmfl65TlvBBBAAAEEEEAAAQQQQAABBBDomgCBTNfo+WAEEEAAAQQQQAABBBBAAAEEEJivAgQy8/XKc94IIIAAAggggAACCCCAAAIIINA1AQKZrtHzwQgggAACCCCAAAIIIIAAAgggMF8FCGTm65XnvBFAAAEEEEAAAQQQQAABBBBAoGsCBDJdo+eDEUAAAQQQQAABBBBAAAEEEEBgvgoQyMzXK895I4AAAggggAACCCCAAAIIIIBA1wQIZLpGzwcjgAACCCCAAAIIIIAAAgj8f/bOA0yyssrfp6o6TGbIqCgqroooisqaVl3FhBkDZteAsqYF2b+uYUFFRTARVjCuKAZURDCvWVkD5gzqYkAFRNIwsVNV/Z/3qz7NnWaYYZhQdbvfz6fo6qpb937fe78an/Pr3zlHAhKYrwQUZObrnXfdEpCABCQgAQlIQAISkIAEJCABCfSNgIJM39B7YQlIQAISkIAEJCABCUhAAhKQgATmKwEFmfl65123BCQgAQlIQAISkIAEJCABCUhAAn0joCDTN/ReWAISkIAEJCABCUhAAhKQgAQkIIH5SkBBZr7eedctAQlIQAISkIAEJCABCUhAAhKQQN8IKMj0Db0XloAEJCABCUhAAhKQgAQkIAEJSGC+ElCQma933nVLQAISkIAEJCABCUhAAhKQgAQk0DcCc16Q6Xa7MTExEaOjowXy1VdfHcuWLYupqamZ1/pG3wtLQAISkIAEJCABCUhAAhKQwAwB4rdOp1N+b7Va65HhvUajEe12e+Y9Xlu3bl0MDw+XR93H2NhYLFiwoCwDDsStIyMjMTk5WdbHeln/0NBQOYb3m81mefCcz3B8Dn7nPUby43me76qrroqddtpp5nocm+/x4urVq2Px4sWFO3MjruZ5no9z5vln35fqveA4Rh5b9/u0teY/5wWZBHX55ZcXISaFGTYZm2H2l3xrgfU8EpCABCQgAQlIQAISkIAEJHDjCRCzEeQTt1VFBs6I0MD7Gd+leLBkyZIbf8EB+eT4+HiJUxE+eCA48RMOiDVVkWVjU06Bhs/xeUQRzgs33lu0aNHMx6siDIYGeHMMwk8KLcwL3syH9/O8VRGJY3Pk/KtzTDFnQFD3fRpzXpC55pprYocddiigc0P1nboTkIAEJCABCUhAAhKQgAQkIIHrEFi7dm0J9hECqo4ODkQo4LUUYYjv+D2dMSkk1Bnr7DVWXSdVoYQ1pksGgSadKim88FpVENmQEIL7Bda8l+cioyQdM6tWrYqlS5euF0dX7w9zqGakrFmzJhYuXFjwX5/woiCz/u6c84IMGwQb1s477xwoenxpsVwxUuGr8xfWuUtAAhKQgAQkIAEJSEACEphrBBAiECAQW1IsSGdGihS4PRAeMmVptoumzkwQPnCwIHIQ0+KMqQow6RxKxwvHsH54pIOmmh6U4hZOGOJghJONZYukMMQ5uAcw5hzpquEcHMP7GV9fnwGCz5mytOHdOOcFGZY9Oz2JjcMGTvWuzl9U5y4BCUhAAhKQgAQkIAEJSGCuEECIQHjgMbveSAb8CA5ZJzQdISnS1N2BUa3pMlvgwNGCIJJcUnhJEQZms50xCCHEw4wNMV2xYkUsX768vJ/1YrgHKbLwerV2DMIMcXSmOOUcMzOF+4LQk2JPijEbSl+aK3t2S9Yx5wWZK6+8srhjsF6xqeaSarolN97PSkACEpCABCQgAQlIQAISGHQCiAOIAAT4iBE4M0ijyVFN6anWMhn0dd2Q+f3973+P3XbbLfInn6E26q677lo+nilMiB4II1n0N0WprOdSdcKkqyXdNpxndlpUCjdcl2utXLmylAFB7IEx9yEdPLmO888/v6SS7bLLLjMFlqvXtZjvhu/4nBdkWPYZZ5wRxx9/fPz+978vG/q0006L+93vfutVj74hXwiPkYAEJCABCUhAAhKQgAQkIIFtS+CPf/xj/OpXvyriA64N3BgU6+UP7YgBe++9d9zqVrcqgT/vIUBUi+Bu29lt+7PjWsGFgsDxhS98IV7wghcEryGUfO1rX4s73OEOxWiAUEUqE+vPchxVV021UC+zxsXHyRtGAAAgAElEQVSCUeHII4+Ms88+O+5617vGj370o/L5rBeT4synPvWpOProo+PXv/517L777nHooYfG6173uhnnC/cl06hOPPHEOOaYY8q5mSdzy6K/piptfL/MC0Fmr732ir/85S9lU7BRzzvvvLjzne88005s23+lvIIEJCABCUhAAhKQgAQkIAEJbIoAKTvf//73Ix0XFJhFZEAAwKFBPMcf2REl9tlnn5maJrPFh01dZ1DfZ53ZKYrnGAl++tOfFnGGtX/jG9+Ie9zjHkWwqRYxTiGlyoHniDgILrhd/vCHP8T973//8hrvER8j0mQdGgQuzoNI87CHPayIKwzcMRz32te+Nl7zmtcUl0y25v7Tn/4Ud7vb3Urd1hNOOKGIR5yn6ojJNua6ZK676+aEIMOGYENhXau2P+P197///fGiF72obDq+yIxvfvObZSNSIKmaGzeoX0rnJQEJSEACEpCABCQgAQlIYL4QOPXUU4vQgpBwu9vdrggCCAUXXXRRIAAgThDbPeIRj4ib3exmJQasdlsadE4Zh1ZTjVLkqNZmOemkk+KVr3zlTHtvBBkcMg984ANn0oxmd6Li90xVSucQ7pdTTjmlnGt2LZdqm+qsD3PIIYfEZz7zmSL8vPe9740PfOADcdxxxxXGuJZIS4I/5zr88MPLuRFlvve97810vBr0ezAo86u9IMOm4AuIqsdzNjJqIZuc19ksWYGazY3CSgoTgky1Z/2g3BDnIQEJSEACEpCABCQgAQlIYL4SwJXxm9/8Jvbdd9+ZTkDZXYl47sILLywOGmqYcMyBBx5YUBEHMtK5Maj8WEN2RGKOGauyHuaedVeohUosy2vEsJdccslMCtPGBBnOWa3vgjPmuc99bnzuc58rrhXOyWucd9myZXHZZZeVGjE8ZyC07LfffnHBBRfEmWeeGQcddFA5HkcSgtAvf/nLki7GGrhP9773vYtTB7GMlDIND5u382ovyLDc2aogGwX71RFHHBHve9/7yoY855xz4nGPe1wRac4999yycVD0tE1t3obxaAlIQAISkIAEJCABCUhAAtuSAKk6xGmIE2Q6EO9lEVqEl9NPP728RmrPU5/61BLX1WVkZ6QUkUjvyfbdrDlj28MOOyw+8pGPFKMBTplXvOIVxSnzpS99aaMOmWo6EUILcS91YLgObqOPfexjpYbMl7/85fIaYkoOhC8EmT333LOINL/4xS/iTne6U3kbxtwDnDOkM/E5avlcfPHFJY2JGjN8zrF5BGovyOSGnl3lmby3Aw44oNB4xzveUZ5jucpCSPe85z3tuLR5e8WjJSABCUhAAhKQgAQkIAEJbFMCG+qUlG2buTAiwoc//OGZQr+PfexjizhAlgRuE96vw8BEgPiRjpKsAYMoQkHjf/zHfyzLeMtb3hL3ute94qEPfWgRZzaVssRnMkbm/BTkpb7Li1/84nj7299e+GBU+PSnP10ELWrDZJpU1qQhk4TXPvnJT5ZjibVxv3BvPvvZz8YjH/nIOPbYY+P1r3994U7znB133PE6Rok63Id+z7H2gkzaq9gwbDg2BOPBD35wfPWrX41b3vKWQZVuNs6jH/3ouMUtbhHvfOc7i6rH0CHT7y3o9SUgAQlIQAISkIAEJCABCfQIZLcghAlEiuzkk3xwe3z7298uIgF1Syh6m2JGtSDuIPNEMKmKRxnL4pQh0+NRj3pUSTEiNYhCvF/84hdLLEu8uylBhmNw2cCH2ju3uc1t4g1veEOpt0PNVVKUnvjEJ5a0L9KU/va3vxXm1OxJMYf0pN/+9rdx1llnlblcccUVxV1DLRpia+aPO4ZBWhOiGOvh9YzHB5n/IM2t9oIMMLMoUiqB73rXu0p1Z7683/rWt+LmN795aQl2+9vfvih9X//61+MBD3iAba8HaSc6FwlIQAISkIAEJCABCUhg3hOolqNAYEEo4DWEBOqoIMik2MAf4XfdddcZR0gd4GUBYowBpAEhoBCjppCB++fZz352WdNXvvKVkp7EzxRkNpWylAw4L3Ey7JYvX15eTicMDpfPf/7zJXuEODnTwVJUIaWJmBrXy8knn1wK+xJD3/GOd4wf/vCHZU4IOsyT93DWWJ/1xu2+OSHIVIsQ0d6adCQKDz3kIQ8ptWOwZZHr9pSnPKV8eb/73e8WNRX10SEBCUhAAhKQgAQkIAEJSEACg0EAgQCxApGAWI4aJYgKuDuy5gmpNne/+92LS4P3Mh5EUEhxYTBWs+FZpPDBehBNEGNYM4VxWRdpRGR0fPSjHy1pRYgniCiIHl/4whc2WkMGFwsMUuCZ7b4hHuZcuIyIh7OdeDp24ElMTRMcOloxuC7n/OAHP1h+f8ITnlB+cm9w4ZB2xXWuvvrq0pLcccMJ1F6QqYoxbKK3vvWtpeARgw20xx57lA1E+hIKKiofhYwQa+ZKr/obfrs9UgISkIAEJCABCUhAAhKQwGATyPbLxG3Ee4gBOEYQG4jtEA0QFW5605uuVzMmU5cGe3W9tKxM78mYFBEGt8mrX/3q4jghNYjyG9RtOe+880rqEOLJplKWWHtymF0bhvdg96AHPag4XhBkmAsjmfM8uybR7prarMTQ//Zv/1bmk6lKb3vb24owQ50Z5nTb2942aJe9//77Dzr+gZpf7QUZaNISjCJD2NgQYBgULKLLEjYwNjGuGEQYBmlMFPitU6/6gdo1TkYCEpCABCQgAQlIQAISkMA2IJB1YNKpQayXNVfIgsCVgZsE0QA3yV3ucpciLGT6z6A7ZEglYo6IJgzqxrBWasXQbhoHC7FsluCgIC9Fc//5n/+5vPfNb36z1M1BqMKdwvkYnJPnnA8WOG+yjXamgeVPWoV/4xvfKM4WRK7q+wg0fC7nyU/Ox+sUBv7Qhz5U6tL87Gc/KzH1z3/+8yKKcQ6Off/7319SmTJGr26RPOc22Da1PeWcEGT4gvJ48pOfXOxcFCFCqcu2W2xKNhwOGTYTLb6oIWNB39ruWycuAQlIQAISkIAEJCABCcxhAggAiAzEcjkI6HGSIEpQdPbWt751PPzhDy8CQl3KUeBaYW2kIuVAFDn88MPjtNNOizvf+c6lIQ11ULPj1P/8z//EQQcdVNK26I5ELJsjOyMh1mSb8CozjkvBJZ0zGxNksoU4gg/XS6GLjBOK9zJ3xBhcOy972cuKoPPSl760OGl4jXvxm9/8priX8rrMkXid9xzrE6i9IJObFMGFVmBscPLW2LCoggw20YoVK0oxJAYbeJdddilf4OOOO849IQEJSEACEpCABCQgAQlIQAIDQqBaWgKhIbst4cRAlPnJT35SRAFepz009UGrwsOALON6p5FpQpkyhIBBHVTWjQj1rGc9a6a2C8cgPlFEF6EFpwxCCelDdE9i4HTJ7lTV+jS8lywRR3hgSrghggyfJdbmfJyf9tk4lHDunHrqqeUcpD0dc8wxcdRRR8Wll15aRBjm+IMf/CDuete7FvEM4Wm2QDTo92d7zq/2gkzC+u///u84+uijS+VtBBg2G5uXLyxqHJuAzUSVbjYWrx1wwAFlszgkIAEJSEACEpCABCQgAQlIYDAIpJODmA5BId0viDMMis7++Mc/Ln+Av8lNblLqydSlPmg6WiiAS20W1krraBrQIMZkOhbrpF5OijcU6c2W1vykVgvCVFV0ye7DcMo21sklOxJz/KYEmWr7cD6P8HPssccWQwPXRKAhvYpUquOPPz6e97znlblyL2ij/e53vzue//znl7mxPu4ja0vRaDB22WDMovaCDMWHEFtQSGkRxkbNvDduPBuPm3/++eeXTkuINbQMI++NwkO5UQbjdjgLCUhAAhKQgAQkIAEJSEAC85cAggXOCtpZMxAXsmNQOjy+973vlfbLiBfUMeEP7XUJ9rN4brU5De6Xs88+u6w3W1FnbRniV7ovfeITnyjvP+Yxjylx7C1ucYtS02VDQhSv8blqPZ0bKsgk4xR1iLOpWYOwcsoppxT3Dm4YyoSQhUKpkMc//vEl7t53333jwgsvjJNOOqmINDiaGClC1UU0257fvtoLMlVYqQjmZuPGs3H4ApPzlvmFZ511VlEF2aSZI7c9oXstCUhAAhKQgAQkIAEJSEACEtgwgZ/+9Kcl/YU0GeI5Yrb8QztFfc8999yg2C3vUUd0+fLlxUWTgf+gc01hIs0FzD1LcbBOBmJTOoWyHioCCyaDBz7wgeV94l/Sl0glIn0IB8utbnWrImZVBZh8nj835pDBfZOpYVz/cY97XGm1zWeIqZMxnZrornT66afHM57xjNLyGtMDQhPzRSjjWNw0VVFm0O/N9p7fnBBk2LxsajZjumLYbNmnng1O4Sc2Ll9masnc9773LZ9JK9f2Bu/1JCABCUhAAhKQgAQkIAEJSGB9AgT2dOohrrvd7W4Xe+21V6kRevnllxcB4oILLpiJ4+iwS1yHOFGN/QadaTUlKB0zs1N7snMUThUcNMSyDMQO6sgw0hX0pCc9qThoiHXPOOOM4HdGdjVKESV/31TKEh2SSKf6+Mc/Hk996lPLeSneC2Pmxb05+OCDS4Hh+9znPuV+kcpEdyVic2ricO8YHJttvo29r7szay/IVFXQ2flxqSiyKbC1oeIh1KAesol1xwz6P1XOTwISkIAEJCABCUhAAhKYTwRIz/nSl75UapIgIJAWk7VWSOPJ+qDEeM985jOLA4O4D7Fm2bJltUBVrY2D4ILIgfuF11lLtd4Kv3/3u98taUO8TlfhhzzkIUUgwZCAuEPDGhhRv4U0JtpmI57AiJ8IIoghGS9vTJBJvtRm3WeffYrjhfPRSSndO/z805/+VFKnmHO2yeZ+kar0nve8Z8ZJk84fbgypaLTqdlxLoPaCzKZuZrbaIseQCtwMCvmSZ5jvbeocvi8BCUhAAhKQgAQkIAEJSEAC24cAXYV+8YtfBE4NRBhEBYQJAn6EB4SC29/+9jM1SngPl8xc+IN7Znyw7nTSkDL0xCc+sdTTwWhAVyneZ70YFE488cRSdBeRBnYp0HC30nmTxyOmHHLIIUEZD9xHv/vd72aKJnMsg2Nx2XAMdWFoZ00ZEMQVrolYhrhzzjnnxEte8pK47LLLyr3gvB/84AfXKw0yF+7Jttz1c16QAV6qh2xuRlquUBQdEpCABCQgAQlIQAISkIAEJDAYBBBdstYnYgOxHGk9uEhooYyggDiAWwRRgJFdmObKH9xZL64TBJiswYI4tfPOO8/UhoFTiixwwH2CEAMv3DDX12q6mmFCcV46I1XrzaSjBeGHQT0aasNkcWXuDc8RZbLFNs+ZM9fNmj/Wa71h36c5L8ikrQqbVlbnZrOwaRgoqQ4JSEACEpCABCQgAQlIQAIS6D+BLDtxQ2ZSFSU4vi6dlja1tqwrw3EILbhPEFgyhmWdCFK8lm2xEaWqLcLTaYMwkjEvvDg+RZ50HXEdnnP+DTmN8hp5/RRtsiYN8+U62VAnXTGz3TFzRTDb1P3bnPfnhSDDpsrNApx8XlUCNweax0pAAhKQgAQkIAEJSEACEpDAtiFAYJ9BPk6RbAGN4IDDAyfG7D+sV1N9ts2sts9ZWSPxaoojs0UMfodBiiNVASufp9DCsSncMPtq/Z1sipOryutU42aEmBRVEHyqNVq5L5mJki2yOVc1K2U2MQWZ6+6hOS/IpADDhssvbXZgqvZl3z5fL68iAQlIQAISkIAEJCABCUhAAtdHYLbrpXpctehtvo44gWiAi2QuDUQO4tbstsT6KFyc7hbWimjFIK5NZws/4TRb/EhhJQv7Jiuuk+6bdL7wGtebzXS2eyl/55yZQpbpYxu6Fwoy81CQYVOxOWaLL3zReaDsOSQgAQlIQAISkIAEJCABCUig/wSqNU6YTRaazZokKSyk6FB1ysyFgL9a/7Sa8oPowe8U+l2+fPlGnSiz72LW5cm6MpkpQgcl6vIkwxRYeB+xB/GHLld0r0r+s+eXghjx9qYK+M6F+7O1vyHzwiGTVqtU+NjMbIa0eW1tqJ5PAhKQgAQkIAEJSEACEpCABG48AUQB4jZEhPzjOq9l16ANuWJmizk3/ur9+yTiCQJJOl1Y54bSsfI1jss0p3S1wCkFFI7jnAxY8pz3q8YEnDccn623q3FytS5PNZ0JYQbBplq8t1r7ZjbBjaUy9Y92/69cb0GGpkk8Gjw65SmjQ7He6BXrnVg3FqO4YOiw1OlEJ5rRaDai04wYG5+KRaND5eM3ZnC93rUiGnlxTtToTeva2fSmOPPi9AV7U7eo8I1h72ckIAEJSEACEpCABCQggblHAFEFYYFAPxu0zHZwVFeNSJC1Ujbl0KgLrWpqUqYYVd0lZIFkod8UW6oZISla5WsbEkM4Jh0xCDXpmkmhJ7slcR1eS3GM+0OznGq9Gt5D4NlYjVYFmQ3vvnoLMqghvVbpEa3xmGi2Yyoa0S0yx3AMdVsxjGTCcUUQaRb1pNuImJgWRVrdnqByfaOxEbWG06I1csgIv6QK04yYanBZXuxEK7rR4nm7e+0cEIXKPJuKMnX5l9F5SkACEpCABCQgAQlIQAISkIAEthKB+gsyKYQMTcRkYzKmirzSikYMBd6XofZkzx1TxJIWJY+KO6YIJo2Ikdnulllg+ej1jXYjYqrZc8eMtqddMsWtMxVjLeQYpCFmEjFcxCNOxgea0R5COGqWGd1Yh85W2gOeRgISkIAEJCABCUhAAhKQgAQkIIHtTKDeggz+k6npxKFWO7qNbpFAkDga2GCQYBpYaHpOlZ49ZiiiiwxSUUJutCLSicmYCLwuJfEpnTjNiPFoFHEI0WUomrGg3YzgMa0LTbV6h1ML/EZffjtvFi8nAQlIQAISkIAEJCABCUhAAhKQwNYhUGtBBilmfGoyoknqTyOGilulJ3qU3LeYxIxSEouQRqYlml7aUBFPeilMN14R6QkynLtIPKUoTO+E49GMyWn/C16dBQhEmV6Fs6bV+7U4dLbOvfQsEpCABCQgAQlIQAISkIAEJCABCdSEQK0FGQSNdcWh0oqh8ohoIbRQVBfRI7oxFZPRjnY0SznfTnGktErOUi91CM2kvZFCMRsrDEVK0kSvTHCMdq4t0Mv51jYiJqMbQ9SyiYiFvbrDPdGm2YnJRjfa0Y3RnrfGIQEJSEACEpCABCQgAQlIQAISkMA8IlBzQabnUMGfMhzDpZZLc7rmS8kQmi6628skorguqUXd4kopBWS6zei2cLLcuMGlKCOMJ2a0yDKMZin0u65a8DciFpXMqk5EF+WGibZLjZlmY3S6T9ONm4OfkoAEJCABCUhAAhKQgAQkIAEJSKB+BGotyOBB6cSa6Hab0ZlaVtKQKLSL1tLB+ULJmOl7gljSK/c7/RNtBEEls5eu595tpKZv7/MxHq2YipFolf9RNJhOT2PTDaA4ZlEnYhEqTYfW290I6to0eXQjhkan05zqt3mcsQQkIAEJSEACEpCABCQgAQlIQAI3jkCtBRmqxKzprIvJ7uIYn4wY70aMkyo0FNEZ6tVmoUsShhTaW5cxnc6U2UOYVjY2Ntb2OkvRIMOQslTcOWgujYjx6do0Q52IJZ2IHdsRSyttsaM51cthapHQtLHG2zfuxvopCUhAAhKQgAQkIAEJSEACEpCABAaXQK0FmfGIuDwirupEvPgV34qrOzvE6qHRWNVZG8OL2zE5PhYLOotjNBbESGM0prpTMdZdE2sb7RhvDkezSbFdhJTpDkzZianys1u6NW34fToodalK02nEyGQjhrvdaLZo5NSO7tBEdBtrY2Gsi52aY7HT1DVxzEufEgumpmK4sTbazXUluWlBuxGINg4JSEACEpCABCQgAQlIQAISkECdCWQN1t133z2azWa02+1otVql6c7G6rPWec1bMvdaCzKkBf0tIv7ejTjsFefHZZ1dYsWCBbGuuy5i8UTE2EQs7u4cC7uLYqQ7ElONdqxurI61pAsNj0Q0WhET7V5tl+sZbKLrH0PRidFoTDVieLJbBJlGE9fLVEw110YzVsbixqrYdWht7DJ5dbzhpQ+LJVMRI42x6LbWRKszFounFGS2ZAP7WQlIQAISkIAEJCABCUhAAhIYDAIKMpt3H2otyExExMqIuKwb8eyX/yIu7ewRVywcjbHGWMTi8SLILJnYORZ1lsVIp1Xqxaxsroo1w1MRwwt7gszkVDTaG6sUc/1AMc80WxSr6cTwRCeGp3WdTnMiphoT0epeEzu0xmK35prYbeLqOO7Ih8fiqYgFVJhprYpGd6L0WCKlyiEBCUhAAhKQgAQkIAEJSEACEqgzAQWZzbt7tRdkcMkgyDzrZT+Ji6duFlcuXhyrG2ujtWxddBBk1u0Ui6eWxsLuSEw0I1a1romVQxMRI4t6xXQnujG0EYcM1qrrH50YHqVgTTeGJyOG2lFsWJ3GZEzGeDS6q2JZrI7dmqtjj4mr4k1HPjqWTdEC+5poNldFpzkZ0R2m19Lm3TWPloAEJCABCUhAAhKQgAQkIAEJDBgBBZnNuyG1F2RWxVRc1h2K5770B/G39s1jxaIlsaq1JoaXro72+Hgsmtg5Fnd2jAWd0Wg3pmJt66pYPTQZ61oLo9lsxdDY5EZruGwsZQmppjUyEo1OI4YmGzEUrZInRzPuydbaiO7qWDB1VezWXBl7TF4exx3xxFjWWROL4upotlZFt9uOdndprw6NQwISkIAEJCABCUhAAhKQgAQkUGMCCjKbd/NqLciMx1RcHevislgazz/823Fl+1axetHSWNNaG82lK2JibE0smNglFnSWFYdMNyZivHVljDUmYry5MBrNkWhNdq7twLR57GbaZpNyNNoZiqFuK6I5FJ1mJyaaYxHdNbG0sSZ2ba6K3SYvj+OPfELsMLk2FjaujGZzZSlsNKkgs5nUPVwCEpCABCQgAQlIQAISkIAEBpGAgszm3ZVaCzJjMRlXxuq4LHaMF//7t2Pl5G1ifPHSWNtcHc2lV8a6sZXRGN8xFsTSUtS3FWMx2bgi2jER7egJMs1NpAt1NpbO1OBMa6PR7cRoeyRajQURzeGYajRirDEV0VkXy4YmY5fmul4NmSMeHcsm27Gwe000WyujXf5HyhKtrx0SkIAEJCABCUhAAhKQgAQkIIH6ElCQ2bx7V2tBBofMqhiLFbEkjnj5OTHWvnm0Fy6OscbaaC5eGWvGVkWrs0OMxKIYbgxHKyaj2706Op2J6MRwNBsLok3L6+7113DZWGsuive2Y11piz3cHY5GjBSRZzIaMdHtRKc7HkPtsdip2Y7lU2viDS99WiycnIrRxpqIWFtSmzoNWmdbQ2bztq1HS0ACEpCABCQgAQlIQAISkMCgEVCQ2bw7UmtBph2dmIpOtGMo2hG9FKLpBxj4vTHNA8kjn1cRba0GR3luzldtos118b/wGKHmTLcyjwZHKsZs3pb1aAlIQAISkIAEJCABCUhAAhKQQP0J1FqQqT9+VyABCUhAAhKQgAQkIAEJSEACEpDAfCSgIDMf77prloAEJCABCUhAAhKQgAQkIAEJSKCvBBRk+orfi0tAAhKQgAQkIAEJSEACEpCABCQwHwkoyMzHu+6aJSABCUhAAhKQgAQkIAEJSEACEugrAQWZvuL34hKQgAQkIAEJSEACEpCABCQgAQnMRwIKMvPxrrtmCUhAAhKQgAQkIAEJSEACEpCABPpKQEGmr/i9uAQkIAEJSEACEpCABCQgAQlIQALzkYCCzHy8665ZAhKQgAQkIAEJSEACEpCABCQggb4SUJDpK34vLgEJSEACEpCABCQgAQlIQAISkMB8JKAgMx/vumuWgAQkIAEJSEACEpCABCQgAQlIoK8EFGT6it+LS0ACEpCABCQgAQlIQAISkIAEJDAfCSjIzMe77polIAEJSEACEpCABCQgAQlIQAIS6CsBBZm+4vfiEpCABCQgAQlIQAISkIAEJCABCcxHAgoy8/Guu2YJSEACEpCABCQgAQlIQAISkIAE+kpAQaav+L24BCQgAQlIQAISkIAEJCABCUhAAvORgILMfLzrrlkCEpCABCQgAQlIQAISkIAEJCCBvhJQkOkrfi8uAQlIQAISkIAEJCABCUhAAhKQwHwkoCAzH++6a5aABCQgAQlIQAISkIAEJCABCUigrwQUZPqK34tLQAISkIAEJCABCUhAAhKQgAQkMB8JKMjMx7vumiUgAQlIQAISkIAEJCABCUhAAhLoKwEFmb7i9+ISkIAEJCABCUhAAhKQgAQkIAEJzEcCCjLz8a67ZglIQAISkIAEJCABCUhAAhKQgAT6SkBBpq/4vbgEJCABCUhAAhKQgAQkIAEJSEAC85GAgsx8vOuuWQISkIAEJCABCUhAAhKQgAQkIIG+ElCQ6St+Ly4BCUhAAhKQgAQkIAEJSEACEpDAfCSgIDMf77prloAEJCABCUhAAhKQgAQkIAEJSKCvBBRk+orfi0tAAhKQgAQkIAEJSEACEpCABCQwHwkoyMzHu+6aJSABCUhAAhKQgAQkIAEJSEACEugrAQWZvuL34hKQgAQkIAEJSEACEpCABCQgAQnMRwIKMvPxrrtmCUhAAhKQgAQkIAEJSEACEpCABPpKQEGmr/i9uAQkIAEJSEACEpCABCQgAQlIQALzkYCCzHy8665ZAhKQgAQkIAEJSEACEpCABCQggb4SUJDpK34vLgEJSEACEpCABCQgAQlIQAISkMB8JKAgMx/vumuWgAQkIAEJSEACEpCABCQgAQlIoK8EFGT6it+LS0ACEpCABCQgAQlIQAISkIAEJDAfCSjIzMe77polIAEJSEACEpCABCQgAQlIQAIS6CsBBZm+4vfiEpCABCQgAQlIQAISkIAEJCABCcxHAgoy8/Guu2YJSEACEpCABCQgAQlIQAISkIAE+kpAQaav+L24BCQgAQlIQAISkIAEJCABCUhAAvORwJwQZKampmJoaGjm/o2Pj8fo6AXsnAUAACAASURBVGj5vdvtRqPRiImJiRgZGYnJyckYHh6ONWvWxOLFi+fjPXfNEpCABCQgAQlIQAISkIAEtgmBjMXWrl0bixYtKvEXsRox2djYWCxYsCA4hpis0+kEsRyxG+8Tu3E8cRujGuetWrUqli5dWuK6VqtVHhy/bt26cnw1HtwmC9uMk2YMylqazWaZ88KFC9dbE69xHGtnnbl+1rFixYpYvnx5eR1GrC+PYd3JlhPyPrEtbDLW3Rrx8ex4+corr4ydd965rAHmrCfnkfc8151xePUn6+PhWJ/AnBFkWBab95prrokddtihrJINwuZlYzD40jOuuuqq2GmnneLqq6+OHXfc0T0hAQlIQAISkIAEJCABCUhAAluBQAbn/EQsSCGiemrECILzjM8QEvid+G3ZsmXRbrfLg88j4KTwgLiRg/eqv3MOrrlkyZKtsIotO0U1zvzTn/5U1nHTm960iEismfUzd+LX1atXrzfnFFVgAbtf//rX8Q//8A/leD47O95F9GJUhS8EmS2Jj1P8WrlyZZnrLrvsUu4H88/7m4JNzvcPf/hDEdz23HPPEoPz4J6yduJxPqsgc919VXtBJjcAG/niiy+O+93vfjNf5l133bWsGAWPzcSG5uduu+0WF1100Xpf4C37yvlpCUhAAhKQgAQkIAEJSEACEkihJEWWaiD+17/+Nb7+9a+X+IxshYMPPrjEZBm88xwx46c//WlcfvnlRaAhmEcUINhHkEgRBjEDoeKAAw4o56q6M/p5F3C3fOxjH4sTTjgh/vjHP84IJcwJseJxj3tcHHfccWU9uFr4mY4f2LGut7zlLfHRj340EDkQPhBdDjzwwHjzm99c1lwVYFh3MuHzCCdw2pL4mM+ee+658bKXvSzOP//8IK5+wQteEK961avWc/Qwb8aHPvSheOYzn1mec9+YbwpFzI85Icbk8f28P4N27doLMqnU8YXn5t/sZjebYcxmTgscN58vKsewQfmim7I0aNvR+UhAAhKQgAQkIAEJSEACdSdQdYBkWtHvf//7+NWvflUEikw7evaznz0jpFTTmD772c/G3/72t+KuwPFCTFctRZECxG1ve9u4z33uUwSddJT024XBnC699NIiiKQjhvnzIA2J11kLQgcCTQoXGAdwByF8vP/97y9ZH8SuDFxCMEPA+eIXvxj7779/EThId+JcnJsYl9iYwXVvbHzMffi///u/uO997xs4ZfKcMD/++OPjyCOPnEnD4lgGMTjXRMA54ogjrpNCludgzlVXU933+daYf+0FmVRM2YRsfBRD0pAe/OAHl59sUoQZlEW+zCiQ/Hz9619fNo0bYmtsI88hAQlIQAISkIAEJCABCUjg2voimTaDAEHazpe//OUiKBDEE58RpB9++OEztT6J6xBgiNE+9alPxSWXXFJEhlvc4hZFXGDk+5nqhBBwxzvecb36NP2+B4ccckicc845cZvb3CYe+9jHxj777FOEGEQOnDGILAgspDAhUv39738vKUHEpW9605vi1a9+deHD2ni+3377xZlnnhlvfetbC5tb3vKWcd5555XPZGpRtdbMlsbHxM0vfOEL48Mf/nDc+973jo9//ONx4oknxtve9raC9s9//nPc/OY3n8H8/Oc/P9773vfGne50p/jhD384U8t19n2o3t9+36NBuv6cEGRSBb3wwguLIMMX9H/+53/igQ984HqKaxb6TVfN7GJHg3RjnIsEJCABCUhAAhKQgAQkIIE6EsiitLhWTj/99CKkpBhDrIajhcD/0EMPnSncS8CeRX8/8YlPlMK2u+++ezzoQQ8qpScy3YUYLmuZpAOF82caVL95/ed//mdxuvzLv/xLmT8jG8zg+jnooIOCuBWh6n3ve18897nPnZkyogYiDYx+/OMfF1EnRRfcKaQMsdb8XMaziFyZ9lVN3bqx8fFd7nKX4mb6yEc+UlKsqFuDQEQcTToZ87ziiivK84c85CEl8+Tss88upogUzqppShmvz6770+97NQjXr70gwxeZLyibEbUOBZLnqIb3uMc9ZvLV2ATVit0pygzCTXAOEpCABCQgAQlIQAISkIAE5gKB7LyDuIKzA4GA13CJUO/zM5/5TBFUeB8nBoNj0jXDewT3l112Wcl4oM4MrxHME9NVuynla1k4FpdJvzMgqoIIQgziCoIJrxO3fuUrXykiBqINtWIQblgfaVqIH4z//u//juc85zkz4gaCCCxw1nCOvfbaK771rW+VtKZqgeRkvSXxMUIR4hlzYq7E1KRVpajyjW98I25961sX5xKxN3WBcAJRR4b7kIJMchiEezLI36vaCzIJl5w7uidh6UJF/NGPflSeZy5dtSK0zphB3pLOTQISkIAEJCABCUhAAhKoMwHiMcpEnHbaaUWIoCjsQx/60OLioFhtdkQ67LDDyjKzY08WgP3c5z5XylEgWjztaU+7DorsoptpMCnSDMIf3ZkDIgSOnWz7nZ2VWP/vfve7kmYFAwSpk046qYhMuF9IWeLYX/ziF7H33nsXsSXrnnI+jv/ABz5QeMCY8xPbct5sRb014uMs7UEBZmrJZLFhrkMmCnV7SGN6+ctfXlph48RBcMs236y/6orJwsP9ru8ziN+p2gsy1aK+qKiZz/bLX/4y9t1335mOS2zy7Gdf/dIP4k1xThKQgAQkIAEJSEACEpCABOpKIAv54uIgDqOURLpczjjjjCLA8PuznvWsmVSkdFQgMHzta18rwgWukKc//ekl0CfuwyGSDhzYIBRkQdtBCfbzj/8IJMwPQSU7AzNnarJQdwVDQTphcAs94xnPKLVzEFloQFN1AuXnTz311HjRi15UxK4URjhnVYjaGvExghHtthF/cPBQzwdHDOemGDH3LkUlxLNHPOIRZauy9uymlGlruYczbauue3pbzbv2gkzmGbLZybejqjVf3Ic//OHlS0xhIRQ68u8QaF73uteVYzgeK5dDAhKQgAQkIAEJSEACEpCABLYegRRNyGAgeCe1hrQdanpSl2Rjggzx3Re+8IVS7JY47la3ulX85S9/KZND5OAP8NQz4bHHHnvMTHqQ6pNU3SrV7lA8f+Mb31gazCCq/OQnPymCDQV6H/awhwXpQNRE/c1vflOEDQSQdAPhnMn20ghT1Nl51KMeVdZfFWS2ND7mPv2///f/Sqcn5vD2t789EIIoSkwh4p///Oclteqb3/xm3POe9yw/uZ8ISNxfRBnmk8/5nfmmYFMVmrbejqvvmWovyFTRU0OGfLocbFrUxJ122qlsEjYXIgyb6l//9V8Hpld9fbePM5eABCQgAQlIQAISkIAEJLA+AeqQIDhUR4o0mxJk+AxdinCJEMshtFBDBTHgyiuvLDEdAg+OjX/8x38ssR7CzaA4MLK7FMIDa2bgekFY+e1vfxt3uMMdikhFGtcf/vCHIlbAi9cRnh7wgAcEqUIM1l+tm/P5z39+RoR597vfHc973vM2KnTc2PiYbBOKKSOKwZc14ejBDcPPpz71qWVepE3lvWEiKbplIeLq+nl/UO7RIH1f54QggwLH449//GPc7W53K+ILG5uNcte73rWodR/72Mfif//3f8txfGG///3vx93vfvdBuhfORQISkIAEJCABCUhAAhKQQO0JVNN2iL1wS2QcRg2ZjTlkCOop6ov4QhxHgVnEHZwyiDS4boj7EARIm6HoLMcwqgV1+wUxHSpZF4d5ZPoOc/3BD35Q5vue97wnnvzkJ8/Uz8FMACvSuxA+EG2q6+E5Qg1OGvjSBvulL31p+czsGqlbGh/zeboo4eTBEYPp4YgjjiiiGB2YeO+oo44KOkqRdsW8cPk8+9nPLh2YWEsWbiYuZ+7p9Ol30eV+7Yvru27tBZlU31ggah3CC7Vi7nznO8f+++9f1p1qLEWHqGSNtY3iRLRgS/vUoN0Y5yMBCUhAAhKQgAQkIAEJSKBuBNIlwbxnOzxI5aFOysYEGT6Hc4Q4j1gNEQBBhxiPuI4HNWZoIY2w8chHPrI4ZjhmUAbiQ9a2yfovT3jCE+Kss84qU6QuSxbnzboriE4IUAgedDdi7dk9CnGD85DSRL0WPvOOd7yjZH3wXlWQ2dL4OFuJ49rB2ZPuI67x7//+7/Gud72rFPX94he/WNw8tOdm3swf4QnnDjVymDvCTjbZyU5ag3KPBmUetRdkqiC5ydig2CzV4knVnLZsp0ZNGfLgHBKQgAQkIAEJSEACEpCABCSw9QikGyIL7aZDgt835ZDJTkvEdQxEAQYxHmIBg8wHRBvEH0SB3XbbbabLDwJAP0e1fgwpPzhHaAtNEV7WhjGAWjB0kGJt2Q2Yeiw/+9nPiuuHjsHpKkohg584h574xCcWsePTn/50HHTQQUXwuL4uwjcmPq4WIEb84lqILdSKoV03IgvFmkmvIiOFdTzzmc8sLhlq39zylrcsLiC6L6XYxP3Ie9fPezOI1669IMOGyN7rqKbV/EE2E5sgi/ei2LFp2EB85uKLLy5fXocEJCABCUhAAhKQgAQkIAEJbD0CxFuZdkNMhsCAILOpGjJVcYHn2TI5A3peowPQT3/60+Ia2WeffUqZCsSNTBfaequ4cWfKWimIGY9+9KNLkWLWgYCCkJKiEWsh/YcMDkQNhBpqtiB2sJ5qoWLi3pNPPjmOPPLIEvPSGpsCwMTAmQ6WhYC3JD6mtg1CVzWTBDcS5T6Inyn4S9bJ/e9//1KUmDo21GjFmXOTm9ykuJ/OPffcIjzlvcyiw4OQUnbj7ui2+1TtBRluMhuSBzeakYpsVnAm/xCFjg19wAEHlI2T1q5th9YzS0ACEpCABCQgAQlIQAISmF8Eqg6L2StHKDjzzDM3mrKUDpmM5aoiS5aiwB2D4wQxAhGg2nZ5ELr4EJciqjznOc8paUYIJY95zGNKZ6Rs311lw2svfvGL433ve18RMS6//PKS8YFww3qIYxE6XvnKV8Ypp5xSXkckwbkyW5DZmvEx88r23K961auKC4m217h+bn3rW8df//rXIiIhNOGUQVjKtCXSslKIyTnBYVDakw/Kt7L2ggwgs4o3P1Fe2aDVyt6pxNE/nVQlbGT77bdfUVUtKjQoW9F5SEACEpCABCQgAQlIQAJznQABPCILfyBHsGBk4I6YgwBRDdpT4Mn4DlGGuiV0AsJFQs0VOhSlMLGtU2PS9VF1e1RFqHTwUJyXAsTM8RWveEUpwIuAkp9HZOHBeuGBq+ShD31o4fHOd74zDjvssBmnSl4rixfvueeexSVELEtsyzmIgTkPz3mkSyeLC2fKF2xvSHyctYB+97vfxb777lvm+vGPf7y0vOa6nAfRiJoxBx98cFnn7W53u7jooovi2GOPLU6eFNOSzyC1Jh+U71ntBZlUSQHKjaa4UCqkWfwov5SHHnponHbaaWXzUOCXjaIgMyhb0XlIQAISkIAEJCABCUhAAnOdwBlnnFH+eE5MRlceRrXgK0IAXZR23HHHkr5DLJcxGwE9KT5f+tKX4sILLyxiDMIHRX2rws72YEjsmXNLoYG0na9+9atFtCD1B6cLc6X2SrXr0qWXXlqcPQhRuXbOkZ2kKGRMYd+b3/zmM2LV8ccfX4QdBmlflOJA8GCQXkRzG1qB3/ve9y6vMT/ep7swdXaYK24XynlsLD5OhxLMEXZolvP73/++dLOimDLnRPz6p3/6p/je974X733ve4M4m7WwZjph5ZpT1Lm+Gjfb4z4N+jVqL8gAmM2L+vid73ynbH760ZOzhsKIrYoN/9rXvrYUGeKLgLLIF5mNkUWiBv1GOT8JSEACEpCABCQgAQlIQAJ1J/DhD3+4CAME9U9/+tOLmDA7YCfIRzRAkMANwjEIBKTLUMcEsQG3yd577x23v/3ti3CzvQUZhAmyM7LGDY6UCy64oIhEOEeIOxGcqPOCMMFrrJvj+RyiCyOFFQQoarG87GUvK/EtKU4vetGLithEkVwcNnBircS3VUcQRYOpTYPYQhekQw45pDBD/OL8dB+mxTbiCulGG4uPmRvsmcMJJ5wQCEEIS5dddlmJrbkuAxGGltcIYtwvivpm1ycEHMSZ7HxVLepsytL63+A5IciwJDb5m9/85jj66KPLCtnQqHN8UdPehp2LTYRL5uEPf7iVnuv+r7nzl4AEJCABCUhAAhKQgARqRSC7LPFHcv6YngE+IguiC0IHtVbIhMiUHH4SxxHPcTzCBmLNgQceWOI+3Bn5h/ftEfAjjDCyvgvzI+b87ne/W9pwI4bgliGNiHVRX4W5ZztshAriV1KtSD3KwWcOP/zw+OxnP1sMBKyZmiwMPoPgQrcjRCgEIBiybmJehBY+Q2vqt771reUz//Ef/1FiZD7HXOC2qfiYObIWzs31r7nmmpKW9KQnPamIQ6wHsYZ54/yhXms210mBCaEmU6Z4DV6ZnmWGyhwTZNiA3Fw2DDVhUFx5oOJlcV+WTFFfvhzHHHNMsXJlnmKt/vVyshKQgAQkIAEJSEACEpCABGpMgMK1BPU4PXBX4KRgZF0TgnccIb/97W9LIM/rxHr8sZ2B2EFaDqIEA/EAQSCFnW2NJlN6cJEg/qS7hzVR2+Ze97pXmULOByGEmDUHa0GMQbAgo4OaOggf2XmJ8x933HFx6qmnlqK5vM656CSF+4WaqHnuvPYb3vCGOOqoo8rrpBXROhsR6Oc//3lJZcKQQHyMgJRi0qbi46c85Snls7iQSA9jZO2fbLXN3F/3utcVUYb7QC2Zk046qYhljEzJ4ifX3tb1fbb1vd8W558zDpn8MpKChOqGOoitCiWSzctr9IGvtrkelLZo2+LGek4JSEACEpCABCQgAQlIQAKDSIAAnUcKC4gQiBZZ0DdTXbLjEK/j1ECMQMhA0CC+Iw0oR7W70PZYc9aNqTpBsrtvzi/bUbPOPC5dKjlf1kbMyppZE58lTsWNQlMa1o2hINO2EIFwzSDscE4GDhjcNVn0N8UtfiYvxBC6U3H+jcXHnAfXEUWTOXavvfYq7psUjLhe1obhnhF/M08EoLw+c2b+1cLHtrze8K6svSCTra7ZDGyC3CBs8PyCotalUJNfHH5yzPZSUrfHPwpeQwISkIAEJCABCUhAAhKQwCATSIcGcySWI9BPpwnPCfYzRktnBcdmM5dqvRnEBpwpGfdtj+KxKSwwt2rHokzFIS5FIOH37C6UwgxiB3NNp0gKG8mCGJU15XpSqKm2i+Y1zp+D+SDyINgwEHb4HaEnRZw8NkWhTcXHVZGJz2YRYp7nmtLcwLGZmsV9Yz4YIXbffffrbMONtUQf5D27LedWa0GmizrXmYrhZjNaHXxuVPhtx1R0okHbr8nJWDQ8GpMTUzEyPBSr16yNxUsWxUR7Kprk/LWa0SjPHBKoNwG2PoOvQXXk7m5s8F1edP/X+847ewlIQAISkIAEJFAvAtXSEQTzCAeIF1UxJUWH7ExUTZVhtfxO4F8VJrZXS+WqyJLCymwBgzlmHdPqe/nZquiE2JLCTK4h67QgriSXFD6qBXLhlozyHNXORrBOt1G6VphbVZjJVty8zr3IkalZzGl2nZ9q1ysY5D2tCkycJzs9YY4wXWnD39NaCzKUUlobnRiOdiyc6EZMdaMoMyOtWNdoRCdaMRLNGOpENIhYGxHjTXSbbvTe5TFcr3/BnK0EpgkUkaXbLjpku9GK9rQgk6IMUguPFo9uu+z5nmrJ6Ek00eBdRRk3lQQkIAEJSEACEpCABCQgge1NoNaCzER0gvJIwzEVS0ifm2z3BJnRRqxuNKMdQ7EAUabTiAaxaDNirBnRjnYQvvZC0aFoGpBu733n9bYCgSKwdKei22BP8y1oFFGmKrmwx4eiGy3e7Xaj90XgoGZ0G41oTH8LtsJ0PIUEJCABCUhAAhKQgAQkIAEJbAaBuSXITE1GscOMNGJlNEsYOhrNGO02ZwSZ8UYnOtGNZnSKDNOMVpC45JBA3Qg0et6Y6f/29jsy4/qCTM8Z0/PPMNb3zzQCW6IOmbrde+crAQlIQAISkIAEJCABCdSfQK0FGVKW1k07ABZOdGhwPi3IdGN1cQqQstSI0WIhaJYsjU6LELZTJBhCWN0x9d/E83oF3RRYGtFppMx4LZEW7zc6PXfM9ODrUL4MCJUlZckhAQlIQAISkIAEJCABCUhAAtubQK0FGf7mP4kg040YGi9mgV7BjJF2SU0i6BxBdCnFNSge0+i9T0B6bXy6vZl7PQlsPQIzQkvWhEnVZUZ+ufZajVlOsJ4q6ZCABCQgAQlIQAISkIAEJCCBPhCovSCD1tLsRAxhl8Es0IroDEWsa1C4t1sEGQSbXsYGLpnGdQUZM5b6sPW85FYhsJ6w2I2Ycczk2XvOsPIfTDFVvaYR0XTvb5Xb4EkkIAEJSEACEpCABCQgAQlsLoHaCzI4ZAgyqYSBWWCqEYE2MxXUzujGcHRiqDx6ggxpTFTU2HQ74M1F6fES2L4E0B97yXfokJT07dVG6nVT6u339syeZ+/3qs5M17cun6THmElL2/e+eTUJSEACEpCABCQgAQlIQAIQqLUgk8ElAgwjU5h6ryO99LrLIMGkIDPdBHgmZO2FsxnAuikkUB8CPfmFwTP2OSV9EWZ6g1fpNNYr9Httsd/yxS+vIGTSackhAQlIQAISkIAEJCABCUhAAtubQK0FmZKe0e5ETExELFwUaybb0RlqRasZMdXuxmirEd3ORDQ7PbcMBXxbjQUzKUsINyXDo2FBme298bzelhPA8UJpJEar045mdyqiWwomRVCsl9bvbY5pRWuoVbL11q2ZiEULhyMmxyJG8Mf0vhkOCUhAAhKQgAQkIAEJSEACW0qg0WhEt9stD57zyJGvbek15tLn6y3IdKYiVq3oFcJYuizWlQSl3iAuHSEmLU6BXhrHULfV8wNQaoOwlRoaHKxFYC7t6XmzFvZ6qaE0Xdi6qIspyOB/aQyVvd3m0el9TSbWrItFi4YjuiT78eHh3nEOCUhAAhKQgAQkIAEJSEACW5EAAkwJt6dFGQWZ68KttyDTHY+YWh3RnIq1zVasaiyIqVhUKsSMdCNGCUCn05cQZJBjhqNZ9BfC0ayloT9gK37rPNV2I8D+ZR8XQabUg2GPT/UU6RiKyUYrxrsRw7R7nz6uMb4mlo5GdFZdEc3WcMSCnaNTKsk4JCABCUhAAhKQgAQkIAEJbBmBZvPa6DqdMlVRpuqY2bIrzY1P11yQ6cTkNVdFa/kO8bMVqyOW71hCS3S45mREezKisbAXjOIk6AWtPUNMKf7bnc5W0iEzN3bzfFtFt+d+wflSivN2ew9Gr7B1xNqpiOGR3t4fiYgFUxHLhyLWXnVl3GynHe17Pd/2jOuVgAQkIAEJSEACEpDANiQwPj4erVarPKrpS1yyKtZswynU6tS1FmQIOMcj4vyrIl51+pfjgsvHY9XY4ljQ3CF2G9k5RoeG45qJ1THZmoh2TEar0Y3RzlBxD0w0h6Pd7fRqzMw0A67VvXOy85xA6bDUaEWz0Yjh7lQMNSaj1e1Gh25j0YpJCvq2FkS7S+v3yVjQXRvL2qtix6G1sUOMxQufdlDstWwiRrur5zlJly8BCUhAAhKQgAQkIAEJbA0CIyMjsXDhwli0aFEMDfVKI8xOXdoa15kr56i1IEM60uVjEb8bi3jBO74Tf20vjnZ3l2hOLYsdusuiPdGOieGpmGhORrsxUerILOjSmaYVk82RmOx2okXdjUan1PXtEt/6Uw412gftbqv0TxpptGOo0Y5mp1MqJk10WzHeGI72dDrSguZULI61sVOsjKUTV8QuzbF4yyvvH4vWjseizlVz5d8z1yEBCUhAAhKQgAQkIAEJ9JHA2NhYLFmyJHbYYYdAnFGQ2fjNqLUgU1IyIuIvEfG4130t/tJeEu3uHtGaXB67Du8Q7YmINdGOcRwyTbw07RgpqstQjDd6DYLxy5DU1OxOF/n1Z6/YsRxqwKEZ7aluDDUjRhq0dic5rxP0FCuCTLcV0WlFjIzEklYnFk2tiJuMrIlFay+NkVUXx9v+8/GxQ3t1LOiu6OM/2V5aAhKQgAQkIAEJSEACEpgrBCYnJ2Pp0qVFkBke7tWqbLfbJX3JlKXr3uVaCzJILFd2Ii5pRDz5NZ+NK5u7xmTnJtGdWBY7j+x4rSDTGC+CTJOgtduITqNBAlN0uo2S7tEsva8pPuRPOdRpH0R06J6EQ6bFP3IUSOoUoXG8jTwzFDG0sHQbG5ocj+bqS+PWO0zFLq1rorHyL/HWVz42dphcEws6K+fKv/+uQwISkIAEJCABCUhAAhLoI4GpqanikFm2bFmpI0O6Eq8hxvC7Y30CtRZkVkXEnyPiiog47A1fjJVTO8a6qd1iYnxp7LBk19Lqd2yS+jHj0Yl10SClo9mMbrMVE6QutRsx3GiWNCWFiDoJEQpn7FdcTM1ONxps4KF2tJud6DQ6pa5SpzMcwSMWxqKhViyYGo/umktiz2WTscPQNdFZ85d426sfF7usWxOL2woy/h+DBCQgAQlIQAISkIAEJLDlBHDDIMjwoIYMv3c6HQWZ60Fba0GGMPLi6cfhr/5krJpYHu24SXSaO8eiJbvExFTExOSa6HTHohFjvV5LqHKNVkwWQYae6AgyNr7e8q+eZ9jeBOioNNQJvF7RQZBptWOq1Y1xXGDtoeh2hmJqXcTSodHYYbgRI+0VsXxkVcTEJTE19pd4+1HPiZtMrojFbYv6bu975/UkIAEJSEACEpCABCQwFwmkQ8aUpRt2d2styFA/5lJcMmsijjn247FqbGnE0B4x2VhenAFrxsZjZKgb3aD871gpjNJotKLbaJYuNFPdZqm30WkoyNyw7eJRg0QAMWZRm55hnei0JnuCTJOUpVZ02q2I7nA0p0ZiuNsoNWRGumtjUWNFNNt/j0Wja+O4Vz81Fq5ZGQs6awZpWc5FAhKQgAQkIAEJSEACEqgpAdpeZ8qSAyO67gAAIABJREFURX03fRNrLcggsxBK/m0s4uRTz4w//20sVo8viRhaHqOjyyJazZiaWBtUjInGRGmh1CgVN4ai3Rgq3YSmGu2S5mERW4sa162YcavTjNEp2l7TIWwiOq1OdJq9or7tbjMa7eEYbi6O1lSUttfDnbUx1FgZC4fXxYKhNfHcpz0qdl/cjJEuSU4OCUhAAhKQgAQkIAEJSEACW0ZgdHQ0FixYYNvrG4ix1oJMN6ZixbqrYuHCHeKyVROxZOlSkpLKY3K6RC+dz/G/pAeGcjG9vkoR1EDN93jO6/6UQ132Ad/xUv5oerCnc2/ne9RRWtgkrWn6O9CNGG5ErFx9TeyyZHEMRTNaM9+OG/ivhodJQAISkIAEJCABCUhAAhLYAAEcMhTv5UFnJYr68mDwOw/HtQRqLcj0ZBdK+xKILoiJ7mhMdFrRQWWhdfP0OjMY5db3GgP3Br8PxWQ0SxlUhwTqRmA02jG8nihDgl6j7Oze/u50I1p0eu/0xJp2uxMjw+1Ys/aK8o/kwpHlEV1kS4cEJCABCUhAAhKQgAQkIIEtIzC7tXVVkOHMtr5en2+9BZnuVMS6a5DaIkaWBj6AdqNZUpHGx7sxMtqI7uREtJqdaKUSRzHfGOopczOlY6o+gy3bgH5aAtuPQCP4CvTERypUI1BO9b4PeGK6SJHD00pM77jxibEYXYIAw7EMOjEpyGy/e+aVJCABCUhAAhKQgAQkMP8IpDCjIDOnBJkOf/KPGBuPWLAoOuNT0VgwEtToLWkn2AKmKObLorsRpZsSwee0ZybdUuYpmadUlzyl6jzzu1zy8KioNEUf7N69RJVk40/xZWhFDA0VQaY9ORmthRT9nYxGi/eqCX3z7/8YXLEEJCABCUhAAhKQgAQksPUIbCw9Kdtfb72r1f9MNXfITBeMmQ5SS/2M6RiT0r3FNVAsBJ3pPKUMPhFk6LbUu4Hl4+g1pHb4Uw4DtA/Ysde3L2cKHs1UTpqK6E5XkklBpjhgaPXe7OUwlQLAvTpLWUPJLM76/0PuCiQgAQlIQAISkIAEJCCB+hGovyAzXaW31zEpok0wPR2gDk2LMg0EmZKVdK0gU1pdd1tFgHFIYFAJbKrmFTVjSFXq7fGskNTttcxivzcQY6YFmZ5EWR657UemhZlBXb/zkoAEJCABCUhAAhKQgAQkMFcJ1FuQmb4rFC5tN+i51C7/axQhZmpafmmXBCXaXTMoedopgWmz/G+4Q40NPQJzdYPXfl0b25pFhBwLdj6jJ8Gww3vPe/9l9yPCpGesNd2Jid3fqyDTO8IhAQlIQAISkIAEJCABCUhAAtuTQO0FGf7SP52UFO3oRDumpgPSDklJ5dELVHuCDB4CgtNsez0azengdXti91oS2HICuGOmolv2PYJj1qimy1L1+bXtsHuiTLbGRojJikpbPhvPIAEJSEACEpCABCQgAQlIQAKbQ6Degsx0uhKCzEzKUqU2BkFpqxvRJKtjus4MKU08eskdCDbTxVA3h5rHSmAACDSCpLyR0uY661YzrWoaXkl5qtZKqqQrWUNmAG6iU5CABCQgAQlIQAISkIAE5i2BOSHIdKcL8V5bQ+baZI1WZzpAnRZkKK3RbmYdDbwy6a+Zt3vAhdeWAK6YniDT66xUWQhCZOk0dq0gU3SZ2TWTZlq/1xaCE5eABCQgAQlIQAISkIAEJFBLAvUWZLKQKcVMG1PRaVBBhhQlHAM8hnvFTbHP0N6XNtjNbnQbU6XeDMcNxaJeayaHBOpGgP1casjg9xopRarxfJWBK2xGkCkesmuL/vJdyCLXzSz4W7fFO18JSEACEpCABCQgAQlIQAL1JjAHBJnJiO5kT2gpcgyBaC8ZoyRydDJAnRZkShBL1Q2C2FY0O0t6+UvTDhp/Tjsq5NFTNAaZQ2katrbs51Kat0sKE/u9eGN6JazLezyyCxPCDP9oZRem0V5LbIcEJCABCUhAAhKQgAQkIAEJbFcCNRdkYJWtfnlezcfI9jSzg02Oz2NxzlDWdMAD70EXBpxf/4SbRq/DUm9kW/fqvyG536d/XqfN+9BMjZnt+i+PF5OABCQgAQlIQAISkIAEJDDPCcwBQWae30GXLwEJSEACEpCABCQgAQlIQAISkEDtCCjI1O6WOWEJSEACEpCABCQgAQlIQAISkIAE6k5AQabud9D5S0ACEpCABCQgAQlIQAISkIAEJFA7AgoytbtlTlgCEpCABCQgAQlIQAISkIAEJCCBuhNQkKn7HXT+EpCABCQgAQlIQAISkIAEJCABCdSOgIJM7W6ZE5aABCQgAQlIQAISkIAEJCABCUig7gQUZOp+B52/BCQgAQlIQAISkIAEJCABCUhAArUjoCBTu1vmhCUgAQlIQAISkIAEJCABCUhAAhKoOwEFmbrfQecvAQlIQAISkIAEJCABCUhAAhKQQO0IKMjU7pY5YQlIQAISkIAEJCABCUhAAhKQgATqTkBBpu530PlLQAISkIAEJCABCUhAAhKQgAQkUDsCCjK1u2VOWAISkIAEJCABCUhAAhKQgAQkIIG6E1CQqfsddP4SkIAEJCABCUhAAhKQgAQkIAEJ1I6AgkztbpkTloAEJCABCUhAAhKQgAQkIAEJSKDuBBRk6n4Hnb8EJCABCUhAAhKQgAQkIAEJSEACtSOgIFO7W+aEJSABCUhAAhKQgAQkIAEJSEACEqg7AQWZut9B5y8BCUhAAhKQgAQkIAEJSEACEpBA7QgoyNTuljlhCUhAAhKQgAQkIAEJSEACEpCABOpOQEGm7nfQ+UtAAhKQgAQkIAEJSEACEpCABCRQOwIKMrW7ZU5YAhKQgAQkIAEJSEACEpCABCQggboTUJCp+x10/hKQgAQkIAEJSEACEpCABCQgAQnUjoCCTO1umROWgAQkIAEJSEACEpCABCQgAQlIoO4EFGTqfgedvwQkIAEJSEACEpCABCQgAQlIQAK1IzBvBJnJycnodrsxMjJSbhLPeTSbzdrdNCcsAQlIQAISkIAEJCABCUhgrhLodDpB/EasNjQ0VJbZbrfLY3R0tMRxPG+1WjPvNRqNmd/7yWVsbKzMkflk3MlcGayFuTN4nzXyGs/Hx8fL51avXh1Lliwpx61bty4WLVoUnHPBggUxMTExE89e3xo5z/DwcDlnzgGePPL6vM65Fy5cWE6TrJMnv3MOBvNZvHhxOdeG1laNqav3JNeZ88zfjb/Xv3NzXpBZsWJF2dD5RWYTsfl23HHH9b7E/fzSem0JSEACEpCABCQgAQlIQAISiCI6pKCwIR5TU1MljiOwT9Egj+O9jPv6zRJhhLUsXbp0RjRKwQNxZLYwUX1tzZo1RQRh8Dox7U477bTZSyL2xZCQ17r66quLwIPwQ0wMR2LlHKtWrSrzTeEneabQkqIRn83zplCDYMRI8YnnVVEor5Ei0WYvZo5+YM4LMty33EipLPLaypUrY9myZXP0trosCUhAAhKQgAQkIAEJSEAC9SWAKICrAoEFQQHXBo8UKjLO4zWCfMSZFDz6uWpiTuaesSYOE+aGCJIxKO/nuhAwEF2q4lI6VIhjGSkypXtmU+tjDilY8ZzzV7lVnSyck/dzvlddddWM+JMCTVXoWrt2bRFjck7cI9bD+hCS0nVzfcKLgsz6d29eCDIsGTUvLVpsqFTwNrWZfV8CEpCABCQgAQlIQAISkIAEtg+B6h/RU3RBXEiXxzXXXFOC/ixFUZ0V4sCgBPzEnAgriESz54ogkmJTOn4QNHid+bPWqmiTYhTulk2NqtjCsdXfL7300uKQ2WGHHaLqluG4v//977HbbrvNnD4FsRR2cMUw55xDOoB4P8We63MoZbkQTm7K0jwUZKoqX9qs2BR82VPB29TG9n0JSEACEpCABCQgAQlIQAIS2H4EqnVIECUQBRATGPyO2FB1xlRrn2y/Wa5/JdwmzDNFCuJPBoJLdX7VFKV8zk9iVEQPniPOIHJkLdSMZTe2No7ls9X6OhxfdQ9VhSvOCUeumTVtcMFUHTXV2jFZe6bq4sH4gFDGvUHI4Vp5vRRjNpS+1K97NEjXnfMOmbR1sanYDGwsNh0bu7rJBummOBcJSEACEpCABCQgAQlIQALzkUDVZVF1jKQgQ/CPCJMpPunUwIWC6DEIg7myjuof/9P589e//jX23HPPGcEFoSIFmVw7qT84Sfj8DRFhqmvO+jp8jnMnE4SUZPejH/0o9t9//xnRhBo1y5cvL2IKI9OpcM3suuuuJdUKsaUqGBFfVx07559/frnWLrvsMnN/qiKQzpgN78x5IciwEZ797GfHn//856L+8QU5+eST4+53v7upS4PwL5ZzkIAEJCABCUhAAhKQgAQkUKn/iTjxq1/9Kn7xi1/ElVdeWYJ9BACEBQSN/fbbL/baa6/CjD+8c/zsIr/9AFotfMtcKcZ76qmnxtFHH13m9/73vz8e+tCHFnGDB0JS1W2CiJLpTL/+9a/jNa95TXzqU5+Kf/iHfygsNiU6VQWcFFpg8853vjM+9KEPxQ9/+MNyTcwJ97znPcvcbnnLW844XDLFiWsyZ+aw++67x6GHHhqve93rZkQcjA+UAUG8OfHEE+OYY44paVBck/Nn0V+7K218F855QeYDH/hAEWMQZdgsN7vZzeK0006L+9znPgNR9Kkf/0h4TQlIQAISkIAEJCABCUhAAoNK4PLLL48f//jH8Yc//KGIE3T+QVTAqcHz7Jp7l7vcJW5729sWoQNRI1N7+r2uiy++uMSduEie97znxUc/+tHidmHeCCPPfe5zZ+bM3Ge7gohdP//5z8dTn/rUsmZcJ6zviiuuuEFdpBBVuHayQix5+9vfPsMIMQYXDoNjvvzlLxdxhsFncdA87GEPK+IKA3cMKUmvfe1ri0BUrfPzpz/9Ke52t7sFZUJOOOGEeMELXlDWVnXEIDwxdMlcd2fWXpBJBW921yTUuTe+8Y3xtre9rah/bLi3vOUtceSRRxYl0sK+/f5nyutLQAISkIAEJCABCUhAAhK4LgEEgZ/85CclZiOIJ23m5je/eREL/u///q84ZhAJeB/RIh0Zs9No+skWN8sznvGM4mqpjne9611x2GGHlZeqbpaswUKs+uY3vzle+cpXzhT4Zd24URB0buhIFogk//mf/1lY4YRBUNlxxx3jvPPOK64WnnMsYk+2wD7kkEPiM5/5TNzjHveI9773vYHJ4bjjjiuCF2IZAhHnw81z+OGHxymnnFJEme9973sD4VK6oYwG4bjaCzLVYki05cLGhviCAoilinGLW9wizjjjjDjggAPcIIOw65yDBCQgAQlIQAISkIAEJCCBDRAg6MdRguNi5513jvve977FbVLtPPT1r389qFlC7Pf4xz9+puvSoBSOJS3phS98YRFcmCOOF2JV0o3e8Y53lAwOHC+ILKw3a7TgNkGswbHCIMODdtSYDWCAuIOAsrFBfJzFjjnuNre5Tfz+978vYszXvva1uNWtblU+jqj16U9/uqQiMUhnQoiBM+lgF1xwQZx55plx0EEHlQ5Md7jDHcp6fvnLX5ZzMO/f/OY3ce9737vUnrnooovK/bJO6+Z9rWsvyFSXm9apo446Kt7whjeUt/gCf+xjHyuqKtYpFD2+FGyU2S3VNg+dR0tAAhKQgAQkIAEJSEACEpDA1ibwX//1XyXgR4x43OMeV35W2zf//Oc/j3PPPbdkPlCPBdGh2hp7a89nc873wQ9+MF760pcWEYWBe4R0IBwkCCwYB17ykpcUVwpxaTVdCaEDUQanyr777lsEkX/5l3+Jb3zjG8WNkqk/m5oP5yZF6rOf/Ww85jGPKbHvy172suKOYaQzB1EIgQdDw4EHHliOZz7U6EEkQgC6053uVD7D9Zk/zhnSmRBh9t577yA9i/Mi7PA5x+YRmBOCTLbe4kvLpiGXEAGGTcOXlUJKs3u/p8WqWvl589B5tAQkIAEJSEACEpCABCQgAQlsTQKIDjhkEAtwXCC44CzJmieIC6Qtffe73y0pPA960IPi1re+dRFwGP2O704//fQiopDWg5MHkYW5sg4GKUCIF2kOYL0UyEV0wsWCgeDpT396kNqES+jggw8uqUB0Qfrtb39bYtuNDYSSjH1f9KIXlfMwcLCQ5oUIlM4djn3Oc54TH//4x4sQg7hy05vedKZF9yc/+ckiiCHwcC+YM6LNIx/5yDj22GPj9a9/fRF+cOAg7FTbaW/NPTGXz1V7QYYNzAbJfLcHPvCBRUFkYGPjy3nZZZcVO1hW5uYzm6pOPZdvumuTgAQkIAEJSEACEpCABCQwqAS+/e1vl8KyCAg0Y6HDEH9sZyDMkHqDOLHbbrvFk570pJlCtzg4+j3e9773lQwNflI6A+cO63nwgx9cBA26GlH4loHgkgILjhScPm9961uLCEN2BzHs/e53v/J5BB5ShzY1smMTIs/zn//8QFSBCzHz7EEa1VlnnRX/+q//WkQazAx3vOMdS3oSfHnvUY96VKkvc7vb3a6kXf3xj38sTh3cMQxcPI997GOLg4nXq62+NzVX34+ovSCTN5HN/YlPfKLk6qH0UUAJxfQ73/lOaXfNYCM+4AEPKPlxKJBs8kH40roRJSABCUhAAhKQgAQkIAEJSKBHAJfIV7/61bj00kuLM4Tgn3QYYjdEA0QBnB68zh/kq+lM/WbIXLJtNQIKcSeto+9+97uXtVBDBsEFgwBiDUJTNqhBFOG1bN9N2hPOGowGCFEIHilMbWyduF041/3vf//yWYQeMkmYF7Fyph9xLdxIT3va0wrbL37xi+UzNMLBWYPr5eSTTy6uHtw+iDW0zYb597///VILh/c4p4aHG7fzai/IsDGxrbHxn/KUp8SXvvSlsqFnD9RFjkExRGk955xzSi4frzskIAEJSEACEpCABCQgAQlIoP8E+EM7wT1ixre+9a3iyshCtQgKpCQhxuDioOV1Zkow8yxl0e9VMGdiVOaN0IF4QZoPTpP3vOc9JWUJUaTaFYo4FYGE9WdhXF6jaDFpQje5yU3ikksu2eTSuDZMOD8CEE4Z6tdgVMg6O1UB6+yzzy5pSaQ5UbuHNt1/+ctfijBDPRsG94N1UB+H8YQnPKH8JMWJ2Jr5MlcEJFxLjhtOoPaCDEtNUQZxJVVFNiFqInYw8vboYU8BJZRWjiGVCZXQKtA3fLN4pAQkIAEJSEACEpCABCQggW1NAFGBmO0jH/lIEV9wjCC2IMYgDPA+ro9HPOIR5Y/ujHSlbOu5ber8WUclU4eYK4IMKUuk8xCTkiLEqAojVXGm2nzmn//5n4swRdy6YsWKG5zhwXURZBh0SqIYL4JMNX7mOjiOcLzwnMY4tNvOrkm0uyZ1DKfMv/3bv5UaN5mq9La3va0IM6REkUKGOEaXpv33339TiHy/QmBOCDJ8OVFQsVChADLI2aMnPZu+urlR/3DHsBlPPPHEePGLX+yGkIAEJCABCUhAAhKQgAQkIIEBIfC///u/paUyAwcGnX4QAoj7qG3yq1/9Kq655ppSV4UuQqQFMVIEGYRlVAvc0hEKxwmulXe/+93FhVJ9HycN8Wm+lgWKOZ6SG3weQYY1V1OWEE4QqPgs78EqB6zgRsHdf/qnfwqYMvLcmWZEhgldkxC7mBvpSxgdsvtTNsNBICN2pvwHYtjPfvazuMc97lEEHQQzzsuxtPwmlYm22hQCro5qR6lBuEeDMIfaCzKpHvLFvP3tb1+sVhQVYiNkKhObiw2xdOnSYruiCxMb9Pjjj4+Xv/zlg3AfnIMEJCABCUhAAhKQgAQkIIF5T4DMhvPOO6/EbwguT3ziE4vokN2DEC+oIUMjFwQYsiEQO7KGSbpA+g1yWwky2fqaGLd6DVjwWpoROI6CyMTJCCMXXHBBEW5gSWoRrhcGNWDoxsRn6bb06Ec/urxOGRDiZwQghBQyTYizEWYQY7hHtNLGiUObb5w0vIaYg5hGt6acH/eO+Vgu5Lq7svaCDDeWB3lupCExjj766NILPb+M1Q3HBs00pXvd616lBZlDAhKQgAQkIAEJSEACEpCABPpPgLISBPYIAQceeOBMjIfgQIDPH+CJ/0hnIrYj2H/JS15SXhsUMQaK20qQgUuKMpgMiG03VDsHEYUSHrTMZpDuBDuY8RMBhmPOOOOM4mhhILTgqsmB+YG0Kq6x++67l6wUSoLQKYp7Q6HfY445Jo466qhSgBkRhvP+4Ac/iLve9a7FtUMpkX63Iu//rr7+GdRekGFpbJTsjY5divy8z3/+8zMbM61r/OQ4ct/44pK+hOXKIQEJSEACEpCABCQgAQlIQAL9J0AKDX9sp04oHXSJ4bIxCyIHDg2cFggyvI6Tg/oms0WQfq9kWwkynLcqPGVKUdbSgQllO/j5qle9qtSsIUZGbKF1dYojOFvgeNhhh8Vpp51WcKUrhjIgWSyZ81Bb5thjjy3i2E9+8pMi0Oy3334lHYqsE1KwcChRePhvf/tbSX2i5Taj2nWKe2c3pvV3Zu0FmVRC+cKSy8aGQWxhM1W/BNlKDIXwvve9b9kYRxxxRJxwwgn9/q56fQlIQAISkIAEJCABCUhAAhKIiK985SslqMfRQSoSgX8G9ikmEAPi7EBUwDHynOc8Z6aV86BA3FaCTApU6YyBBc+z0Q3rz45NOFge8pCHFDbZ3Yn3q52KqTvDXCn/gbOFYxF8MvUJIed+97tfiZ9POeWUeNaznlXcMHS54h5R1JdOUMxj3333jQsvvDBOOumkItJk++5MNxukGj+Dsk9qL8hkZWrUtte//vXxxje+sbB9y1veUqxruQnYVH/9619Lflu6Z6g0/ahHPWpQ7oXzkIAEJCABCUhAAhKQgAQkMK8J/PnPfy4dgUiRwalBu+hdd921OGNItUGEIa6j0C2x4M1udrPSJQhXSMZ+gwBwWwky1aK+uU7aadPJCWGGrkw5KN1B16OLLrqopBidfPLJsddee5XjcNa8853vnHEXfepTnyoFkmEKR97nOVklX/jCF8rnqSOT4sqDHvSg0l3p9NNPj2c84xmlLg0GCYwQ1Peh4C/HZrmQ/Nwg3JtBmkPtBZlU+PgCYm1DveNLnKLMwQcfXHqhs0n/4z/+o3y5Ue/YmFSa5kvtkIAEJCABCUhAAhKQgAQkIIH+E0BwOfPMM0uclp2UCPT33HPPEuD/8pe/LMH/ZZddVmqW4KDZZ599ysQ3JFb0a0XbSpBB8Mj236QcUT8G1wqmA1wtOIce/vCHl4K8DNwqmBYuv/zyUtqD9C5Sj84+++ySioToQoFfYuhMJ6KgMq9R5JfOxXDlviDUcF9YG3H2pz/96VI4mIY6pDJRi4ZyIhT1JT2KkWlmxOC0MHesT6D2gszsFmEodGxIlLhsgc1GZWOwwVLpo9sSX+pWs+We6CeBRj8v7rUlIAEJSEACEpCABCQggUEiQACPEEOQzx/WESDIduAP8AgyiBGZtkOKDIJMtleuiiD9XtO2EmQQUOiUlIN4GAfRVVddVV4nS4S6LukWIg4+9NBD46Mf/ehMy+v8LEILtWKo23PPe96zCC+ZgXLJJZcUoQv+1KEh0ySLCfOTePq2t71tOWe2ySbWJlWJ9Kh0xGRXZK45uzV3v+/RIFy/9oIMEPlCsnlyY+J8OfHEEwPbVQ6+xAgy2Kle+9rXloJDE2PjMTI6PAj3YR7PoRmhKDOP779Ll4AEJCABCUhAAhKQwPoEEAVwwPzud78rgT81T9KdwR/d99hjj1LzZO+99y5CDWOQuizlXLI4Lu4V2nfjZkEYId0HESXFD+aPgJHxLCIHA/EpU4NYL+4g4loeWSCXa+F0edOb3lRep2YqDhiElqooQntrjiFzhPiZQYtrCv+SXsTgnMyB6z7pSU+Ks846q9SFoesVnBFXiLuJqznHOeecUwQg7hX355BDDokPfvCD5Zh0Kw2Sa2kQv2dzQpDJL2BuXH7yYHPSbz172JNfSC97RlHqRhfw1R3E+zKP5qQgM49utkuVgAQkIAEJSEACEpDARglUhRUEC8QYhIJ0xRDTpSiRJ5r9B/p+I8421NV21KQMIcKQbkU6EPEqKUa4SxBAZgtKKdakwwTRA8dQOmQQWxhZgoOUIkSYqoOmekxej+MQVHggsiCYwJfBa3m9bJfNnEkZY655PM85lmsxb56zVlKSeC0FGcWYTe/E2gsynal2NFvXph1NTkyUTZF5ddFoxAQFoEZHZ2iMT/dTX7R4cURDQWbT22RbHtHclif33BKQgAQkIAEJSEACEpBAjQggDhDL8Zgd0KdIkX+I5/38Q3x2YBqEpWaHIuaCSwYBibkinuQ8q24UjktBhjWS+sNxnIdSHPkZXq+mKyFEpQsHhwpiSxbRnd0aOz/HdRFPOD6PrTLbUNpXVbDh2BRtcj6cL9OdUrThuNn3b5BSygZhnxRG3dzNgzKjzZxHt92ZyWVrVXLpymm63Z5Na1qMQYgpyt8CnDG996PZDQxhZM34c/ty6N0EBZnN3PIeLgEJSEACEpCABCQggTlNAHECsaH6h/YUXxAsGIgUVdEh3Rr97rRE/MlcMpWqeqOyBksKGjl/hI1sN83P2W4ZBI+qmFN13lTTnrhWijlVoYpz8jrizfLly9dLleLzPDg/xzCq4k2KKrw/27WDAETx4KoAVRXLZm9SBZnrfm1rL8gUFQUxpdMp4guPVB+LfavRK1AyNTkZQ8O9ejHtqamy2SamJmPJ0sUlaQlZwJ/blwP3oqEgM6f/z9TFSUACEpCABCQgAQlIYHMIXF/QnmUpZjs/OHe+xjGD4pRBpEihI+PTqnCRTHCfMP8UktLlUk39qbpqshNS1S2DQJMiUHX9xMYcV+1uhNDFsaRKMWa7X3iNeTKf2eLWbPEnf+eciDj83FgXYwWZOSjIrFuztqcWznbHzFprNW1pRpxp4IrpWEVmc/6F3IrHIoIpyGxFoJ5KAhKQgAT41lE2AAAgAElEQVQkIAEJSEACNScw2y1CEJ/iBGJD/gEeF0kKMP12xVSRp3sl3TBVF0ymLqULhrUw92pKUqZqpUuGmjMIKinEUFMnU42qokxySadNVbhCdMnaMsTOKdTMFl3y3FybdXCdFStWxLJly2bqwqQrJsWVvC6CzKZqxijIzEFBJh0yiCzcYDYeP9mcqf4t33HHXnoSbpnpYr/UnVmzdk2UOjKOvhGwwVLf0HthCUhAAhKQgAQkIAEJDDwBxAEemUazsW5KxH/9FmeYXxa1RQTJ+DTFo6z5kilZVcdLNV0J4YP0IgbnSWEKQSVTkNLJMjs9itc5HiEnRZIUQ6ptqDO9KMUjxKDs3pQbo/p7VQBKJ0+1o1I1lWr2xtpYKtPAb8JtOMHapyy1J6d6RZKaG69FsnbNml5V6GazpCzhqOl0O+vlHW5Dzp5aAhKQgAQkIAEJSEACEpCABDZBgKA/hYwUV1KUSXGh6ihJsabqCOk35GpqUooYKXpUxaUUkKqpRSmcZK0c1pXuljy+KpKkWINgNVtMgUOmeuVzrg/XLB6cglC2yM7aM+lK4lhe49rpUCKuznQlfvIeKVAbE8sUZDa8K2svyGzxl226Bs0Wn8cT3DgCWmRuHDc/JQEJSEACEpCABCQgAQlIQAK1JlB7QabkDjZoF0U1p0bvZ6Mx0zWJFKV8f/ZP7lw53tE/AqSRKcr0j79XloAEJCABCUhAAhKQgAQkIIG+EKi9IIOecmO7I80IMooyfdl8M0KMgkx/+HtVCUhAAhKQgAQkIAEJSEACEugbgVoLMinGFFMM+XGb+RPqLf6jINO3Dag7pn/ovbIEJCABCUhAAhKQgAQkIAEJ9I9A7QWZqdK4OoKSvpv7E+y95CZHPwg0uyXLzCEBCUhAAhKQgAQkIAEJSEACEph3BGovyLSnhZgtuXOb66zx+BvnSJrNDRENh5KazJbsXj8rAQlIQAISkIAEJCABCUhAAnUkUHtBZnJWxlF3Ov8of27KAdOOxmanOinIbD1BZiTTxur47XHOEpCABCQgAQlIQAISkIAEJCCBG0mg1oIM7phV7bUx0VgYY91GTEVEuxvRaUa0eUTEEAF/N2KIXxoRU7y+ocY+qiybrbLQtWpTgzQyBm4YBveC+0B3qwWdiN1aEaObOonvS0ACEpCABCQgAQlIQAISkIAE5hiBWgsyE9GJNTEZl7RH41n//rm4prNnjC5cHmuG1sX40pWxct3qGJ3cMRa3F8ey9mhEYzKuHlkR483JaLZHYziGY6SNPtCN6+2NfX09s329IOuk1NLoRLN7bXXkTgOqzWi0mkFr8mY0Yig6MdQei2j/f/buBFzXsW7/+PlMa9jzZEumzHP0NpAGUQgNyNCkzMWbeJFKgyGvkmjCW6hIpn8ikSgaVCiJRCFkyLBtex7W8Ez/47ye9VvuvWx7rz1Y63n2+t7HsVrTM9z3576Wjuvcv+t39aizUNdqhVn61jG7aVx1+ir2Z8XlIIAAAggggAACCCCAAAIjTyCXa/yr/eqrr658Pq9qtapCoaB6va743chTeekrbvFARpqnqp5QQR8+4e96vrKBcu2jNL9UVtfE51XrXiBVpmpMeZwm9Uq1nPR8xyx157uVr41Wqd6mfLksN5flWHYBe9ZVVD2FMY1amLxqqbly4+f+QUn1ek2FXE5tuYoKlS4Vql0pkFkr/4y+e9S2mlR5etnfnGcggAACCCCAAAIIIIAAAgg0lQCBzLLdjpYPZGarpv8or4+ccL9mlNdTpdipebn56pk0Ryp3SdWpGlMZp8m9jSVNMztmqCvvKo1RKqpN1Zq70HAsj0BjyZIXhdWUS4GMPzeKjRzIpG69uaLk3+VyKqmiQr1bxUqXRuXrWqvwjH5w1PaaQiCzPPw8BwEEEEAAAQQQQAABBBBoKgECmWW7HS0dyPRImiXpWUkHf+afmt67lnrUprmap/Kk+apVe1WsTdHYyliN6y2pnitrZtsMLcz1Kl/tVC5XVNnNTXLR6WTZ8Hh0XqpHd5iK8qo3ApmUxORVy/n3oVRXIV9VsdqjYq1bnfm61sk7kHkzgQwDCQEEEEAAAQQQQAABBBBYBQQIZJbtJrZ8IDNb0nOSDvvcP/Rcz5rqzRU1uzZfmrRAPZUedVYna3R1jMZU21Srd2tuaY661CPVO6VcQdVCLjUA5lg+gVytmJZ8uf4o544ybqqcKmcagUylprResJiXirmaSlWHYV3qLEpr56fpu594s6aUWbK0fPo8CwEEEEAAAQQQQAABBBBoHgECmWW7Fy0dyHRLmtEXyHzs03/T871T1VMoaX59oTShOwUy7ZWxGlUdo1HVNtXVo/mFuerO9Up1N/ktpR2X3AOFY3kE8srVC6mZr8MYL1tyDxkfNfeQ8XeFfApkCl7clKupUO1RoeamvlW9sjBd5x+1kyZWCWSWR5/nIIAAAggggAACCCCAAALNJEAgs2x3o6UDmYV9Ycw0SUd++i+aU56scrFDC3ILlR9bUU+5W8Vyhzrro9RRb1ddZS3Mz1NvrqJ6vV35fFH5amOBDcdyCtQdtXg765pyqvY3963lHMjkVMu/0FHbuyzlq93KV3s0uiCtXpimc4/ZWeOrzyznm/M0BBBAAAEEEEAAAQQQQACBZhEgkFm2O9HSgUyvpPl9fWSO+swNmleZoGpnh7rUq8Loiso9XSqUO9SudrXl2qRcVT1aqLIqquXblK+X1FarqUCBzLKNmv5Hux6mEWcV6q6HqaQeMu7Jk6pjcnlV5UAmp1wutflVrtKlXK1HHYW6Jpfm6ZT/3kOjajOX8/15GgIIIIAAAggggAACCCCAQLMIEMgs251o6UBGqRfM3LT8qFwbp968tDAvVfsMUr9ehwWpo0njcPbi3/uzf9fhpTRse71so6bv0d5NyZbms68/Cn2Waevrvt/Hi9u7VFfqM+N7kmpr0k5My/X2PAkBBBBAAAEEEEAAAQQQQACBlhVo8UBmgVSd3khXapOl/BjVijlVcp7sx64/2Z2AfJ8qKQCoeDtm5VRs7NbMsTwCA8OUFMa4i6+3uc43PiJ08Wf/Pj2mLNUqfSlOqbE1NgcCCCCAAAIIIIAAAggggAACI0igxQMZV8jMlmo1qTZWynWqXPQyGamkigopHGiUXzR2/pHyfaUx5Vz6rdqUo0BjOQe8lyV52VhUyFjU+m7wm5Yspa4y7iXTeEyjWqmmgsppV6ZGIlNyjdJyngFPQwABBBBAAAEEEEAAAQQQQKA1BVo8kPGkvqtRlVEpSfmiut1EVlJ7NJjtSwvKfd1OirXG4ppyPrWg7YsLGmFBhAZ8HpyH/cp9+yo1liA5BIsFYY5m8vL+Sv4cR6NyyZ1l/DmvHIFMa/6Xg7NGAAEEEEAAAQQQQAABBBBYIYGWDmTqqRLDFRl15aqNZTLdeX/X6A2Tq/kr/7ymnpyrN6RSrSjV8qp4aVOKBBpNT/w7V8zwefAODlps6COqYxp1Rw3JbCATIZfrZl4IZBz8UCGzQn/BPBkBBBBAAAEEEEAAAQQQQKAlBVo8kEndSBoNYqvl1C22K+cFM3l11nLKp5CmJhUq6s55AU1e7ZVG75hKsZgWzTQChMFVhFA5s6hTI3BpBGCNTa4rKtbrDfO6d1lq3It4XCO4aTzOdTONVWRtmZbLLfk3xEkjgAACCCCAAAIIIIAAAgggsMwCLR3IeHGMAxlP7NtTrlLVgnyjd8noavSLqTqtUVcKZKQOL22q51UuecmS1Ob8wCFBvdFuhs/L4pCT8xcf3jkpLfpys95+RDf2LaQbFBtZpW2x/V1q/OuwLLsH1jKPX56AAAIIIIAAAggggAACCCCAQEsKrGKBTF1dsWSpP5DxHsuukHFlRk7t1WJKHFwo0x/IZLvOUgaz7OVCfRlL+guoV19oxpOWMznlymxtHclMVNI4kGHb65b8jwcnjQACCCCAAAIIIIAAAgggsPwCLR3I9HWISVdf6AtSHLKk77MhQa6WwpcUD9QbPU/6Nl96IQsgiFn2ICYbpETQsjxjkUBmedR4DgIIIIAAAggggAACCCCAQAsLtHQg08LunDoCCCCAAAIIIIAAAggggAACCIxgAQKZEXzzuXQEEEAAAQQQQAABBBBAAAEEEBgeAQKZ4XHnXRFAAAEEEEAAAQQQQAABBBBAYAQLEMiM4JvPpSOAAAIIIIAAAggggAACCCCAwPAIEMgMjzvvigACCCCAAAIIIIAAAggggAACI1iAQGYE33wuHQEEEEAAAQQQQAABBBBAAAEEhkeAQGZ43HlXBBBAAAEEEEAAAQQQQAABBBAYwQIEMiP45nPpCCCAAAIIIIAAAggggAACCCAwPAIEMsPjzrsigAACCCCAAAIIIIAAAggggMAIFiCQGcE3n0tHAAEEEEAAAQQQQAABBBBAAIHhESCQGR533hUBBBBAAAEEEEAAAQQQQAABBEawAIHMCL75XDoCCCCAAAIIIIAAAggggAACCAyPAIHM8LjzrggggAACCCCAAAIIIIAAAgggMIIFCGRG8M3n0hFAAAEEEEAAAQQQQAABBBBAYHgECGSGx513RQABBBBAAAEEEEAAAQQQQACBESxAIDOCbz6XjgACCCCAAAIIIIAAAggggAACwyNAIDM87rwrAggggAACCCCAAAIIIIAAAgiMYAECmRF887l0BBBAAAEEEEAAAQQQQAABBBAYHgECmeFx510RQAABBBBAAAEEEEAAAQQQQGAECxDIjOCbz6UjgAACCCCAAAIIIIAAAggggMDwCBDIDI8774oAAggggAACCCCAAAIIIIAAAiNYgEBmBN98Lh0BBBBAAAEEEEAAAQQQQAABBIZHgEBmeNx5VwQQQAABBBBAAAEEEEAAAQQQGMECBDIj+OZz6QgggAACCCCAAAIIIIAAAgggMDwCBDLD4867IoAAAggggAACCCCAAAIIIIDACBYgkBnBN59LRwABBBBAAAEEEEAAAQQQQACB4REgkBked94VAQQQQAABBBBAAAEEEEAAAQRGsACBzAi++Vw6AggggAACCCCAAAIIIIAAAggMjwCBzPC4864IIIAAAggggAACCCCAAAIIIDCCBQhkRvDN59IRQAABBBBAAAEEEEAAAQQQQGB4BAhkhsedd0UAAQQQQAABBBBAAAEEEEAAgREs0PKBTLVaVT6fV1dXl0aNGqWFCxemz7VaTZVKRW1tbYvcXj/eP29vb1dvb++Lfj+CxwKXjgACCCCAAAIIIIAAAgiskEBPT0+aa8W8rFwuq1gsKpfLqbu7Wx0dHfJjSqVS/5zNj/fv6/V6+uz5mg8/L15v/vz5GjNmTP+5xWt5flcoFOT38eHXHc7D1+C5qA+fV5yfv4+fe/7q8/VjfY3+ft68eRo7dmz/qYeffxDXOvC6PJ8N2/Dze6yM+fGCBQs0evTo/recMWOGJk+enL733Luzs7P/Hsc9ivvnx/jr7Gefnz84FhVo+UDGlxMDwAPVN9mD0AN83Lhxmj17tiZMmJAGjX8/ceLEJBDPYUAggAACCCCAAAIIIIAAAgisHIGYZ/mz52WeuC8uSPC8LcITz938vUMIhxh+jkMFH/EP8H49/2N7hBPZ3zuYWNz7rJwrWv5XyYYYEcwsLliyg68vCgtsMWfOHP3nP//RFltskWwicPLZ+DViXuvXjTmww5mVMT+OcGju3LmpiGHKlCn9wVLc3whsfF4+/0cffTTdm7XWWivdJ3/EeTmc8X0lkHnxWGr5QMYDxKHL+PHjtdNOO+mZZ55Jg9kBjAeGQxn/Yftr/0Gsvvrqevzxx1P6eP7552ufffZZ/r8wnokAAggggAACCCCAAAIIINAvEBUaEbJkJ+IOGH7961+nuZqrL/baa68UvMTk3V9HcOFJ/L/+9S/985//1FNPPZUqLvy8TTbZRK985Su18cYb91eUxNwvAonhvB0RuDjUcMDi6z/ttNN04YUXppDlggsu0I477ph+5xApVm14rnrbbbfp9NNP1x133JGqgfxafv6rXvUqffzjH9cnPvGJVGEU899s1ZGrinz9K2N+7Pe99dZb9alPfUr/+Mc/tNpqq+mII47QiSeemKqf/F5+b5+bj0suuUQf+chH0tfTp09P1+YPH75vERrF44fz/jTbe7d8IBNlUf7s8MWDx4PDf9QOZuLw75zwRUmYB9EPfvCD/oHTbDeG80EAAQQQQAABBBBAAAEEWlHAoYDDFc+9Ikh55JFHdN9996VKD//ek/ODDjqof5lSdhmTn3fvvfemf0j3h19r0qRJ6XkOZ1wdssEGG2j77bfvX1bjf4R3wNEMVRgxR3Uo85nPfEbnnXdemp86TPHXH/rQh/pvq6/JIdbll1+ugw8+OF3brFmz0u9jOZLNHIrY7M9//nOqQokWHQ47IvyIACSWLy3P/Hj//fdPQdhb3vKWtIzKr+/D9+CMM87Qsccem772ecd8e80110zn5gDnmGOOSdeaDcfiNXxeUdnUiuP65Tjnlg9kAsWD/uSTT+5P5ZzcRRrrgeQKGlfJOJn0gHj++efToH//+9//crjymggggAACCCCAAAIIIIDAiBOI/iLRB8b/YP7YY4/pl7/8Zapo8STek3XPyY4++uj+CpHoveI5nP8h/dprr01LYDzx32ijjVIg49ecOXNmCgw833vNa16jbbfdNhlHZc5wg/scXQljh+222y6t4HBA4Z/742tf+1oKNSK0iQDppz/9qfbee+/0829+85spXNpss83SUqCvfOUr6Zp9jXvuuaeuvPLK/sDDr+mfD+ydurzz4z322ENHHnmkfvSjH6XAy+/1jW98Q2eddVaifeKJJ7T22mv3Mx9++OGp6merrbbSnXfeme7L4o7s/R3ue9RM79/ygUysJYw1h04HXcLlARyDIZI7/1G43Mt/IBtuuKEeeOCB/jKrZropnAsCCCCAAAIIIIAAAggg0KoC0cfTVSs//OEPU2AQYYz/kdzhgXuQHHrooSmkiEoaBzCex91zzz1paZN7l3hp0mtf+9r+fjNe2vOLX/wihTZe1vOBD3wgvX4spWmGZUtXXXWVPvzhD6fqHQdIvnYXCfhweOHrzh42cCXQddddlypMYtlTNPb1tW699dZ69tlnU0jl7/2asbwrDP3ZP4slYPH8ZZ0fb7PNNqma6dJLL00hkefProLxa999990pfHGBg7/eZZdd0nVec8012nnnnfvDsewypQidmiU0a6a/q5YPZAZ2ch5YopbtDu0SK5eMefCeffbZ+uhHPzrsXbibaTBwLggggAACCCCAAAIIIIDAighECODg4Mc//nGq+PDPvNHKW9/6Vv3sZz9L/yju37sSw0fsNuRJvD+uv/761NDWu/q8853v7N/dxxN6P/aPf/xj+sd1z/122GEHrb/++inUeandiFbkepb1uQ4m9t133/6lPm6T4YqSd7/73alqxis2DjnkkP5mxX59ByleyuPrcdhiq+gtEyGGwxGHPD5s46VNdsxWpPh1sj17snPluI6lzY9dzOD5sl/nV7/6VapActFDzLN/85vfJO911lknVfD4XFy14z4ysYtU3KdYosQypZceRS0fyPjSotOz19b5ZnsAZLc78x+mB5SbP/k/Bk4MXTrmNXwcCCCAAAIIIIAAAggggAACK0/A1SCuXnEY4VDA/U923XXXNA+77LLLUh8Zz+E+9rGPpTeNkMCPdSBxxRVXpLmaq2X222+//uVIUQniuZyXNLkyw/M+t6GIbZaHu4eMK4L8D/9eYuVlWptuuqn++te/puoRX7MrZCKQyS41ys5pYy4bAZOv7dxzz01LvPwcv56rVGJbcD/eNrFsaUXnx547e17tKiX3kvF7+r38+jfeeKPe9KY3pWVMJ5xwQgrLHn744RQixXw8wiXf2whnsj9beSOt9V+p5QOZbDdp347s2jmnih4U/kP93ve+l0rDPJCiGdHiEsPWv6VcAQIIIIAAAggggAACCCAwfALRyPd3v/tdmn95N1xP8qN5rQMYf3/ggQf2t5CIudmTTz6ZJv2ewHtHpTe/+c39/wAfy2D82O9///vpAl0h4h1+mmU5zEUXXZSWafn83C7Dx8033yz3ZvH81Dv9HnbYYf09ZCK08PWGQbbSx9fsOe973vOeFPA4fPGSppjn+vmuvLGDX2NlzI+33HJL3X///fK1OFx6+umnU0WMz8W7Lvne+TE+B1cz+dp8ZHdfimVrMQqj4mf4RmVzvnPLBzJm9c31wIz92Z0IOoTxgPag9IB1IyivuXvFK16REkV/Hu70tDmHBGeFAAIIIIAAAggggAACCCy/QCxbcv8UT969wUpUbXjpzZICmYceekheFuPnuW/K61//+jTx93wvW23h6puoCnGw0yz/2O5zdX+VNdZYo/+8vcTKwZKLB84555wlBjK+JgcsETD97W9/03e/+93Uz8VVQ27B4d2MvIzI1+z38+tmQ5wVmR/7Ph1//PEpUPJ82a0+vDOUmwp7xYnPx31lfvvb36amxf7s++ngLfr4OLiJr309sTIlwqLlH1mr3jNXiUAmm77FFmr+A/YA9cB0yZu3EPPPTjnlFH3uc59rivWFq95w4ooQQAABBBBAAAEEEEBgpAtEU9qsQ4Q0Swtk7rrrrrS1syf43uVniy22SOGEPzyf86Te4czFF1+cggs/zkuAYqvn4f5H97h2BxsRRvzpT39Ky3wcTHzrW99aYiDjRrluYuxrje2i3dPFr3XSSSfp05/+dH/TX/u64a63t/Z1R5PfFZ0f//3vf9c73vEOPffcc/27W3kpmath/PmDH/xgej8vTfP7O6jxEaGbf+5z9j33EdtyUyXz4v8ytHwgE6GL1xf6iPQ0BoQ/v/GNb0ylVR4A06dPTw2QaCw00v9vgutHAAEEEEAAAQQQQACBl0MgKiEcmHje5WoJhwX+2j1kllQhc9ttt6UqjFjqtMEGG6RTjMl8fHYTWYcfDi68BKiZAhmv1nBw4cogz0//8Ic/pIDDodLSliy5Oujtb397umbPW2fNmpW+9mu6ea4LDGwSfXeiH4979kRT39itannnx75XrvL50pe+lO7Fuuuum3Z/cvDiHZj8uy984Qv6/Oc/n1qDxI5YBx10UOpt48AsGjc7hPKcPXr8MA9f9C+u5QOZuJxYp+hyLf/xRpmW90/3mkIfboLk5kM+mqED98vxHz9eEwEEEEAAAQQQQAABBBAYLoGokogwwEFJbEXtgObqq69eYiDj6hhXiXjivuOOO2rDDTdMlxIhT/wDvPu0uAKj2SpkfK4+LxcM+Nrt4ZBp9913T3PQpQUyfq4ralxl4uDjkUceSR7uq+Nr9Y5NrmBx1Yk9o/rEX0eRgs9heefH4euwy6/t++C5tf2PO+44fec730nVPt563PfHFU0+LwdCrszx8qrDDz88hU8OdhzO+HPspDVc47JZ37flA5lYK5j9w/dAdwrr33krLq9DdGfvBx98MA1Sp3R+vAcHCV2zDk3OCwEEEEAAAQQQQAABBFpRYOCOR1Eh4YBiaRUy//znP9O21p7Qu0fJq1/96kV2UIotot1DJnqVuPFss+yy5HNygOF5p0MNz0sdWkQPmW9+85tLberr3jvepSnbc8VtN84666w0j/3iF7+Y2nC4GCHmwRHIrOj8OEKUCJZ8Hxy2uFfMLrvskszdrNnNl710yculXADhKhlvRe5Gxg7VvPtSNPn1a7lihuPFAi0fyESzo4GJoC/V6avLplwu5h4ybqDkECYS2uzyJgYHAggggAACCCCAAAIIIIDAyhGI3p4OCDwxdzDhQGZpPWS8o4+rQRw0eCcfb7uc7T3i+Z/ncW4660DCVRwf+MAHmmaXpejjYsU4b1e8OFzysbQKmeiBM2PGjBRqRB8Ze3ipUgRPbsnh0CbbryeCLxcdLO/8OLbSjka8PmdvjvO6171OTz31VGr4e+aZZ2qHHXZIm+V4uZgb/7qix42MvZTq1ltvTfctAqUwaZbGyytnhK+cV2n5QGZgAhjNovzZe727PMx/qI899lgaID48MPyHHDszrRxKXgUBBBBAAAEEEEAAAQQQGNkCS/pHbwcUP/7xj5e4ZMnLXvwP6w4UHEDsuuuu/Utz4h/jPel3IOPKDTeP3WeffRapJhnuO+AAwufv8/NnBzLuIeOfLy2Q8WOigCACjegN4yVCrk7xNbs3qqtOIkBx4GUfBzqxVMo/W5H5sc/FxQ3uE3PiiSdqwoQJqTfrlClTtP766+s///mP3Mtnt912S5Uy3sk4li25aimCmKhqinMb7vvTTO/f8oFM/FFGk6hIFH/+85+nvdr9+yOPPFLnnntuch+4pzulU800HDkXBBBAAAEEEEAAAQQQWJUFPIH3nMzzMK9i8BETd4c5Pi6//PIUJLiRrbdY9ufs4X90d18VBx7ekWjTTTftDzGaxS62gnYRwB133JECGYcz7rHiVRz+eVy7P8cW3p7PxhzXP48di2yzzjrrpMDDHu4vYyO/TryWn+fDFTIRjEWF0g033KD9998/VR4NZn4cS6Hc/iN2urryyivT/fDr+zx9Hr6evfbaK1UqbbLJJnr88cd1+umn69hjj+2fe2e3LadlyKIjtOUDGV9Otnu3U1cP2n333TftX+/qGJdMef96D1AniOx/3iz/meI8EEAAAQQQQAABBBBAYCQJOGzxMhtP6B1M+BjY8NU9V1xV4j4sXirjShlP+B3k+MMNZb37kJfVfPjDH05zPE/0oxpkOD0XtyzH89KddtopndZVV12VQo3YhSmu35Uv9957b+rL4goUBy6+PodOPrxZzQEHHJC+dvWJq1Ycajk4saVfd7311ks7DA9cKuTn2NE9XhyOLGl+7HAsih3suvXWW6fGwttuu61uueWW5O85tnvi3H777brgggt06KGHpue4b6vvy0033ZT6zUSow/z7pUdkywcyDmBi0Htg+JS0XLEAACAASURBVGZ7Ldtb3/rWtGbPwYyTPIcxfpwHLb1jhvM/Ubw3AggggAACCCCAAAIIjFQBBwsOIzx3c5ji0CE7YfcczlUg1157bZq/OWhxKDB16tS01MmVMZ70e0tp95hxVYYf43leVIoMp63P0YfDpCgIcNji5Ua+VlePfPKTn+w/RQccDpu8jfRpp52Wgg8HLxtttFEKWNzk2A2Mf/rTn/bvZuRqF28/7fdwccJ+++2XQip/78a/Bx54YDJxIOIqlmwPGz92SfPjqFbyuX/961/XGWeckZZHTZs2LS1Z8n3z4RDGoZCDJocybur78Y9/PN0HBzgOZ7xkKgKnmLPHipbhvEfN9N4tH8hkmyY5EfWgO+qoo1KzKA8G/8G6hC3+OKOxUqxjo2SqmYYj54IAAggggAACCCCAAAKrskDssuQ+KK4UiQm+/9E8ghVfv3uVePnLPffco4kTJ6YwwiGBAw+HDA5o3FjWv/MRy6CaIZSJ+xdzz2yFzHXXXaetttpK6667bv95O6xwu42bb745/czz2Ow8N3rB+OcOP1xZ5Hmvr9nBlLfCdj8XH96a+mtf+1r62u/vY88990yBjQ1dvLCk+bEDE1cw+f44gJkzZ05aluTlTn4v3yffh/vvvz9Vwbj5sO9hzKtd4eOgJtuIOXq4RiXTqjy+l/XaWj6Q8WBwEOO00TfYe7J7azQPJA8al8Q5zVt99dVTwhpNkvy8SCyXFY3HI4AAAggggAACCCCAAAIILLvAhRdemCb13iHI1RWupPARFRQxkfe8zdUhDmYcPriqxsGE530bbrhhqiSJagtXzEQws+xntHKf4ZDE5+7QKHrBXH/99Xr/+9+fwqTzzjtPRxxxhLy1tStjfD1uueHP3q3IOwM7XIkmvbby4w455JBUWeNrz/aY8VzYzzv11FNTEYIrVRz2uMGuDwdar3nNa1Jg4sqbiy66aFDzY+9cdcUVV6TlYg8//HB/eBSVSA5Z3A/olFNOSaGMQxz3kvG23g6IfNghOwenf+uLx1rLBzLZNXoDt/byIHey56DGf6zR0DfWsmVTx5X7Z8irIYAAAggggAACCCCAAAIILE4g+pREdYzndNEE18FEhDKxa5BDCQcy/p3ndQ4eou9MdpLvag5XcTTD4WuM7b59Pu4J494w2WuLAoHofRPzWV+HP5588sm0JMuVKrHzkl/rueeeS1ti+9ojnPHc1yFX9rCZdz+Kw9tX+3lLmh/7dRxuudDB82aHOz7vbOVRzKd9zxwWeatyv4/n3j7iPmTn6mx5vfhR2fKBTOxD78vzH3Q0NfIfqr+PgRkduz2QFrcnezP80XIOCCCAAAIIIIAAAggggMCqLOCQIg6HFp6fee7mn8ek3wGFK0Qi0PCcL0Ic/9yPj2Ajgg5XaEQD3OH0c0gR/WMcmPhcs5vQZKtbXDDga45QKUILX7c/HEDF4deIICqc/JjYYtuhTXbZV4Q8fs1sA+HBzI+zy438/s8884zWWGONdCrRjzWKHfxYn49/7vm338+BkVeoDDzo5frikdnygUxUuTiIiX3YoylU9oZnU0f/EdM7Zjj/M8V7I4AAAggggAACCCCAwEgUyK5S8GQ++orEHC5Ciew/omfndQ40ItSJCptmchw4F/X1+FpcSRLX5J95/urAJSppfF0OcrJhlee3bqjrypcIbbJbSPs14jmLKzrI/mzgDlRLmx/HUiOf18A+PzGX9u+y/W6iciauwecaTYtZrrT4UdrygUwz/fFxLggggAACCCCAAAIIIIAAAggggMBgBAhkBqPEYxBAAAEEEEAAAQQQQAABBBBAAIGVKEAgsxIxeSkEEEAAAQQQQAABBBBAAAEEEEBgMAIEMoNR4jEIIIAAAggggAACCCCAAAIIIIDAShQgkFmJmLwUAggggAACCCCAAAIIIIAAAgggMBgBApnBKPEYBBBAAAEEEEAAAQQQQAABBBBAYCUKEMisRExeCgEEEEAAAQQQQAABBBBAAAEEEBiMQOsHMnVJOUnpc20Q15xvPNZHenxedTU+i88t5rC4290YA7l0Lxd3+D5nj4HfD2II8RAEEEAAAQQQQAABBBBAAAEEVlCgtQOZulSrS/WaVCh4Fl5Wb2+X2traVemuqNjeLuUa6UtMz/MqSPUIX6qq5wqqEcS0WBATAZrvrAO1uL/+eUU5VVVQXfmU1DXufLlaVS6XUzHfpmpvRYVcQSoWU3TjR3IggAACCCCAAAIIIIAAAgismIDnXPV6PX34a3/EET9bsXdYtZ7d2oGMpN5y44a0laR6vZoCmDQtL1eULxWVSxN2/6wx6S4ol6bpzmlqKax56VqKVetWr7pXEwVPjeil1ndHa47eVC73qr1USmOjkCule6+6b75Uq9aVLzm0W3VtuDIEEEAAAQQQQAABBBBAYDgEHMD4iFCGQObFd6HFA5ma6qqqqpzKKmrOwh6NHdWuBZWa2ov5/qoYz7c9OfdRzSxM8s9dI0F9xHD8eQ7uPSNsealHx4q1+H3KWnKN++zf+b77o1aROoqN7CV93/+EWhRRDe6EeBQCCCCAAAIIIIAAAggggMBiBfL5F2bXUSmTDWWyFTMQulAkYqsW1PCke1bXHKlzvB6bKeU7pMmjpIVqfHTXpM68VKpL7RWpnpO6i5KLamKiXvCL9FXM+PcumuFz8zj4z3lJ96OaaxS8tFVfCNaqeamcawQz7Tmpw0HcTGmtSVKuKvV0V5Rrr6unp0uTR4+jQKYF//Y5ZQQQQAABBBBAAAEEEGg+gZ6eHhUKhfSRXb7kM82GNc135sNzRi0dyPRImifpsR7ps1+/W08+X9C8WV0qjSmpZ8xC5dsLqi0saEylXWPK7hVT1ayOherN11Wst6ugkiq1apq45/sqK/jcCDKaxcFLzF7qfMp5qVIspEZCnb05ddSlvNco5mvqznerXl+gUfUurV4sa5NRBX1s3900dWxNtcostY9175iqKvN7lEs9hTgQQAABBBBAAAEEEEAAAQRWRKCtrU2dnZ0aNWqUiqlnp/8BfdGlSyvy+qvac1s6kOmWNEPSw2Xp0JPu14L8+uqeK5XGt+m5/JNStUv5+iSNLXdqck+barkePTN6vnqKVZUqoxoNXuuNlr4czSmwpAKuqsucSgWpUlNbT16jq3kVCzlV8xUtdCBTm6Mxmq/VqnO0eamskz++iyaVpPnznlJpbEVVldWpThVqBDLNefc5KwQQQAABBBBAAAEEEGglge7ubo0ZM0bjx4+XwxkCmSXfvZYOZFwhs0DSo5L2OfFezaptpFK1U5UOaf6kmaqW50tdYzW+d4ymdhdVyffqibGzVC1UpNpYtatTuWotVYNwNKfAkgKZVCFTqqVAZlxXUaOqBZUKbSoXa5pb6FZvfY4mlnq0WnmmNqzM0f8euaPG16XeynR1TPXnbuUW1FUkkGnOm89ZIYAAAggggAACCCCAQEsJlMtljR07NgUypVIpnXu1b8dbliy9+Fa2dCDTq4rmaqEe0zh94OS/65kF62ny6DF6bmGPetZcqPr86VJ1isb2jNErFxbVm+/Wv8fNlEpVqTpebfVOqaec+sa42Ws0iOVz83h4CdJL3Y9yoaZKupc1TZhf0uh6ScVCuyrFumYWe9SjOSp1z9A6pS5tXp2rr/z3Thpbk6r1GcpNLmvm7Oma1D5BxWqjlI4DAQQQQAABBBBAAAEEEEBg+QUqlUqqkBk3blzqI+N/YPfPHMb4e45FBVo6kKmoolmarac0Re878U+ak9tCndUxWpjv1byps1QuL5C6xmj8wk69Yl5RlWK3npg0V2V3gC2PUalSSs1gHcg0S88UzmPwPWx6i3V153vTVuZTutrV6TVMdQdvVc1u61Ul36Vi93St196rzbVAXz5iR42q1FWtP6PClLrmzJ+lMfnxKtQIZPgPIwIIIIAAAggggAACCCCwogKuhnEg4w/3kPH3tVqNQOYlYFs8kKmpR2U9qXbt+/k7Na1rXbVVx6g7v1Dzp8xRT3mBOqqTNa67XavNL6ha6NHTE+ZrfltNbeXRKlZLKtTZ9nhF/+iG6/mVgrSwUFapltPE3pJGVQqpQa8Dmbmlsmq5hZrY0aMpPX1Llo54l8bnelWuPKvSalKXlyx1l5SrNUrpOBBAAAEEEEAAAQQQQAABBJZfICpkWLI0OMMWD2SkOfW6HpuX01Fn/lXPda2utmqHunLdmj1mpub1LNDE4moa29OuiV351Ox1+tj56ipKpUqncvWC6jla+g5uqDTfo9xDpqtQV1E5je0taFQ1p0JdquQqWljsUT23QGNzCzSpZ4Y2KnTrlI+/X1M7ejR/3hOqj+lVd6VXnaXJUp1ApvnuLmeEAAIIIIAAAggggAACrSbgba9jyRJNfZd+91o6kKlKqnjb67nS/55/u/79rFTuqkvtUm1SRblSTtUFeY3qLWl0b161fFVzOnvUW6ipUG1Xvp5XLVdTPddYtsTn1nKo5KWefF0FFTSqLLXVIpApq1yoqp5bqFJ1nlbLl7V+h/SxffbQGuPzKpdnqThG6q2X1b0wn5Y5cSCAAAIIIIAAAggggAACCKyYQHt7uzo6Otj2epCMLR3IOI7p7Z6lUscEPT63pNHjJE+tHdIslNQrqdM7I0vq6Gva29X3e7cT8kdseOzPrpXhc2s5RMNf3+O4l+W+ex+/a5dUnitNHSvlqlJ39wLl293PuVdjR43PPHOQfzU8DAEEEEAAAQQQQAABBBBA4EUCrpBx815/5LxBS72ePnz4e39wvCDQ8oGM6t19WwK1q1LPN252waFMVfm+yKXQ95Uv25N1H568eyg0+jyzbKll/yjqtb6ynvQnLuXyaVcm333fVVdR+R67AqqYk2pV/7amfF+H73qNe9+y954TRwABBBBAAAEEEEAAgaYSGLi1dTaQSfPwfPwzelOd9rCdTIsHMlLP/LLy+ZxKHb6xnn57y6ScKt29Kra7NqKeliKlo55PIYw/Nw5P5r1kqZHYcbSeQC7d3Lpq6T7X+qK1Wtp5yUdPb1kdbR2paqoR0BVVr1VT8193+y6V2Hqt9e46Z4wAAggggAACCCCAAAKtJBDBDIHMonettQMZ5yh1qdwrldq8FqmrUfZSLHo9itTW1vg+WxVVc8+QvoVJ/nneFRIEMq30xzxgCDeythTK9IVsciATlS+N8K27XJbyJZUK7arW3Ai44NwuPY8DAQQQQAABBBBAAAEEEEBgxQWWtDwptr9e8XdZdV6htQOZxkz8hWMwOyb1V8f0PW0wz1l17vcqfSUvDIXaIhlc46IbS5mi0wwrF1fpocDFIYAAAggggAACCCCAAAJNL9D6gUzTE3OCCCCAAAIIIIAAAggggAACCCCAwKICBDKMCAQQQAABBBBAAAEEEEAAAQQQQGCIBQhkhhict0MAAQQQQAABBBBAAAEEEEAAAQQIZBgDCCCAAAIIIIAAAggggAACCCCAwBALEMgMMThvhwACCCCAAAIIIIAAAggggAACCBDIMAYQQAABBBBAAAEEEEAAAQQQQACBIRYgkBlicN4OAQQQQAABBBBAAAEEEEAAAQQQIJBhDCCAAAIIIIAAAggggAACCCCAAAJDLEAgM8TgvB0CCCCAAAIIIIAAAggggAACCCBAIMMYQAABBBBAAAEEEEAAAQQQQAABBIZYgEBmiMF5OwQQQAABBBBAAAEEEEAAAQQQQIBAhjGAAAIIIIAAAggggAACCCCAAAIIDLEAgcwQg/N2CCCAAAIIIIAAAggggAACCCCAAIEMYwABBBBAAAEEEEAAAQQQQAABBBAYYgECmSEG5+0QQAABBBBAAAEEEEAAAQQQQAABAhnGAAIIIIAAAggggAACCCCAAAIIIDDEAgQyQwzO2yGAAAIIIIAAAggggAACCCCAAAIEMowBBBBAAAEEEEAAAQQQQAABBBBAYIgFCGSGGJy3QwABBBBAAAEEEEAAAQQQQAABBAhkGAMIIIAAAggggAACCCCAAAIIIIDAEAsQyAwxOG+HAAIIIIAAAggggAACCCCAAAIIEMgwBhBAAAEEEEAAAQQQQAABBBBAAIEhFiCQGWJw3g4BBBBAAAEEEEAAAQQQQAABBBAgkGEMIIAAAggggAACCCCAAAIIIIAAAkMsQCAzxOC8HQIIIIAAAggggAACCCCAAAIIIEAgwxhAAAEEEEAAAQQQQAABBBBAAAEEhliAQGaIwXk7BBBAAAEEEEAAAQQQQAABBBBAgECGMYAAAggggAACCCCAAAIIIIAAAggMsQCBzBCD83YIIIAAAggggAACCCCAAAIIIIAAgQxjAAEEEEAAAQQQQAABBBBAAAEEEBhiAQKZIQbn7RBAAAEEEEAAAQQQQAABBBBAAIFVIpCpVCrpThaLxfS5XC6rXq+rra2t/3t/USqV0ve1Wk1+jh/T3t7OKEAAAQQQQAABBBBAAAEEEFgJAt3d3WmOlcvl0rzLRz6fT5+r1aoKhUKai8X8bcGCBRo9enR6rB/X29vbP4/zz/ycmMfF8+M0/b0Pv2b29VfCZSz3S2Sv3y/iOWecZ8xX/TN/+Hr92ddsM39tt6Udfj3b2KWnpyc916Z+rn8X8+CY+4Z/9vU9Z/bzZ86cqUmTJqW3jHsQv/PP5s+fn+6PX3tx1xbXMdDfP88e8X2cy9KucaT8vuUDGQ9eHx508+bNS6GMP+KPNgZTDC4/1oM1/hhGyo3mOhFAAAEEEEAAAQQQQACBoRLIBhExCfeczPOwbLCyuLmZfxaBQzag8Nwu5ncOYSJgWFzgMFTX+VLv46DEc9WxY8emhwwMk/wzX0v2On3dSwssfM2+9ghf/BodHR0pLPHn7BGOfk0/Pp7r5/h3o0aN6n94NoSJUCzuTZx7hD9dXV1p/h2vm33vCJ/8wn7PgQHTYAKn4b53Q/n+LR/IGMup3ZgxYxZxc9LqP/ZICz14nOx5oHngeBA/99xzmjp16lB6814IIIAAAggggAACCCCAwCotMLAyJluZkf0HdT/O8zNP0j13W7hwYZrX+fH+nX8ewYbnci/1j+oOAeI9olpmuIAdTvgax40bl07Bc1UXC3heOnfu3PQ5Qpjs9WQDkaWdewQk2ZDH81+/tl8z6xcByOKCEJ+bg5Xw9/vOmjWrv2LGBQ8OlLKhme+Rn5Ot9okKH59DZ2dnOv2XCl4IZBa9uy0fyHiQOAn0IPeAclq32mqr9SenMYh82dmvPdAmTpy4tLHO7xFAAAEEEEAAAQQQQAABBAYp4LAhKjHiKdklSg5Y/A/kntC/1OTcE3z/LlY9+HX8M7+Ow4CowvDvY2mUPy+tumSQl7BSHuZzdcjigCi7hCj74nPmzEm/j+IC20WY9VIn4d87+PBc1iZh5SDE1x+v4a+zHhFY+Zx8D/z4JYVXft1YjmRnz7P9fVTVRFDm93BY5uOlVqLEEi0/ppnu0Uq50Sv4Ii0fyAy8fg8UD65s+DJjxgxNnjw5DU4PLAc4Hvzjx49fQT6ejgACCCCAAAIIIIAAAgggEALRKyTCFk/SYylONpiIZTH+HKsZXH2RDQoG9pBZUkjRLJN9n7PnpBFS+Np8uHolep1GT9MIYlxVEwHUYAKLxS1/8nu4AsevmV0q5Pvh9/XhEGzg68+ePVsTJkxIv49+Mb4Pcf7+ebZ3TMy3o6InQpiYX/t+OuiJsCfCmMUtX+KvRmr5QCYGYzSDij/iKJvyoHzooYf0ute9Lt3vbFBDLxn+BBBAAAEEEEAAAQQQQACBlScQS41i2czASo2ooPGKhSlTpqQ3juqNeG6EOQ4zYiOWWL7kOVxUg2RDoJj4D/eSJZ9T9GiJ5TsRamR7vCxuxYbDjqVtOuN5r5cReV7ryhV/7+KDrEX4DWx67Md4nhwVSvGcbMDj30dw4xYfXn3iObWLGXx/HM64Ssbz7mwPmn/84x/p3H1PfV7+yN6LwQRNK28Uts4rrTKBTDa1u/fee3XJJZfoa1/7Wn9jI/9+/fXX18knn6y99947/RFHyVvr3C7OFAEEEEAAAQQQQAABBBBoXgHPsaLhbjTx9dk6XHn22Wd1yy23pLmY52f77bdfupBswBIVJv4cDXH9mL/85S+65557UgXIRhttpA022CAFArG7brP0Jsk2vnXA4h2MzjvvPH3xi19MIcXnPvc5feITn0jX7SDEj/E1Pfroo9p+++3T9Szp8Gv86U9/0pprrpkeZu8IUVyBlC06GNiXxlUsDoKOPfZYXXPNNfqv//qv5Gq7KFyIcObqq69O53z//fdr9dVX16GHHqpTTjmlP2RxNY0DJoc33/jGN3Tqqaem13bFjc8jmv6yu9KS/1ZbPpDxDY6yKQ+k3/3ud9p9991TYudBEE2j/DsPGD9233331RVXXLHYrs/N+582zgwBBBBAAAEEEEAAAQQQaG6Bxe2g5J/985//1N/+9re0zbIDCAcyRxxxRH91TCxrcoiQrRJxUHHfffelMCe2e95uu+1SmDBwa+2XWsoz1GJPPfVUCkw8Jz3ssMN02WWXpdDJc9Ef/OAH+uhHP9q/1XX0mfn3v/+tDTfccFCnGsuQ4vpj3uvP2RDGX0evHle72HKHHXZIP/Pv/PjoYxPPs6FDmne+850pXPHh6hg/zsUNJ5100iI7Oj322GN67Wtfm+7r17/+9XRPHRplK2IGNnke1EWOkAe1fCATqaAHldPIzTbbTB7M/n6rrbbSBz7wAW255ZZp4P/sZz9LZVYebOeff74+/OEP93eBHiH3m8tEAAEEEEAAAQQQQAABBF42gexSlqgA8QoGf8Rut7E05+CDD16k10hUucTSGL/WDTfckJbluKeJJ/3+/OpXv1pveMMb+rd+dkWOn9NMy2J8vQcccEC67uzheairTXz4nH3udnryySe13nrrpZ/7ea5K8c89x3Ug4gDLc1x/fPazn01hioOrbEsOPze73bg9/fp+zLnnnpueN7CXS3ab6ih0cOWS587bbrutLrjgAl100UX6yle+kl57+vTpaVmSAzS/1tFHH51e26HM7bffvkgj5pdtkK1CL9zygUx2neGf//znNGhcCfPWt75VV111VSpze/zxx7Xuuuvq7rvv7k9S3/a2t6VyuWYpbVuFxhSXggACCCCAAAIIIIAAAiNYwBN7z8kcpNx8881yf5FXvepVKVTwEYHMQQcd1L+8yT/PLp3x8qQ//vGPKXiI3ZSiKW6zBzLf//73deSRR6YwxcuqIhRxgPLtb397iYGMq4e8muMd73hHf6WQ57wOp2JnYfeMiabIMczCxl7ZUMyVMYcccoiuv/76FFg5TPHPfH+8Nfe0adNSj5jYpttBi31d0fTjH/9Yu+22W3r85ptvnq7n73//ewqOHM488MADaZmVz8Vzbp9XthnwCP4TGPSlt3wgk71Sl0h5/doTTzyhX/ziF6nMKo4oX3OS6lI5J4v+DwQHAggggAACCCCAAAIIIIDAyhGIHip+NVdXOIRwEOOPD33oQ7ruuutSIOPg4MADD0xhRSxpieqNP/zhDykEePrpp1MIsM0226RVD+4T6mqRZg5kLr74Yv3P//xP6qfiw9UjXmLlChLPQd1PZkkVMn7MbbfdljaliWBrYOWPAxD3cPHW11k7P87O0TzYQYsDE/eBcZizySabpLDHPWR++ctfpp9Fi48IyhzIrLXWWimkcXWPV51EWOZzc+WM59l+nvv4eHmWlzH5mvw8jmUTaPlAxgPQJVj+w3T6ussuu6R073vf+57e9773JQ0HL04mnRq+/e1v11133ZUGlvvNZDtdLxsdj0YAAQQQQAABBBBAAAEEEBgo4FDAE3s3jvUyI1dX7Lzzzqlyw6sYHDR4cp8NZGKnJT/PlRe33nprmqvttddeqc3EI488kqozPLdr5kDmhz/8YeoR40qUX//616maxAHLrrvumpgGs2Tpr3/9q17zmtf0hyuxdXgsWXIYE1tmR6CS3VI8lm/5eV765HvgRsJnn312CmG8yc21116bXsO9YaJ/TFTdxBbdvld+rO+bq198Xx2ovetd79Lpp5+uL33pS/33xuFQ3EP+IgYv0PKBTFxqVMDEEiT3jnHzpFgH58f961//0sYbb5ye4lKx6G49eC4eiQACCCCAAAIIIIAAAgggsCSBqNJwtYirMlwhEstofvSjH6WvHS44uFhchYxbUbhCxqsbHGy48sNLYrwKwo9v5kDmwgsvTFUo/rzOOuukc3fFjwMpuywtkPGSH/fN8bU7IMkuJbKZj+xyJX9tk9hi2iGMgxEbu2jBjYJPO+007bHHHqmdh5coeZMb79Tk13az5Fha5dd2mOMA7cEHH9RPfvITvfvd79bzzz+f7qMLIdyv1Y9xdYwPL2vac889+xsuZ7f65q9k6QItH8jEH7YHlhNUL1ly92cPBJdSnXDCCalMzinj4Ycfnr72h9NVSqqWPkB4BAIIIIAAAggggAACCCAwWIEICxwKeMmRdxuKZUz+7An8SwUyDi8iTHAlzNSpU/vDB//juitO/JhmDmRcKOBrcHjiUMmhh5cMeQnShAkT9NWvfnWJS5ZcYODAxFUrP//5z9P1e57r8MrzWQcjDm3s48d6bhuNgSOU8b1yMOPH+Fz8vj6iEsYVLn5tn2NUK/n3sYuVlzR95zvfSUuivvWtb6WlZ7b3srE777xTO+20Uwp03APIv/M5ZnfGGuxY4XFSywcyvonZ0ih/7S7Q7tjtw3+wTvBcjuXfOSH8zW9+k5Yw+WDg8GeAAAIIIIAAAggggAACCKw8gYE7/2TDgKiQcXgQS5Y8T/PhgMFBQlSCxBn5Zw8//HBa+uPQoJkDGZ+zr9+hieehvhaHFw5BXGmytAoZz08dXPl5vm6HKe7n4tdyMOOgxOHMwCP68kTYFZUqDmH8OvaOhr8+F1ft+Hsvf/Jr29XLmXwvvOOTt8f2ltYxZ/b5uOLJxz777JM+u3+Mq3B8rX4fhwZPcQAAIABJREFU981xiMYxeIGWD2QixfPA8YCaMWNGSh2/+c1vpoEcg8qD0MdGG22U/gi8C1MzbYs2+FvGIxFAAAEEEEAAAQQQQACB5hSI/iVenhMVHJ6zee7l7x3IuHIjliz588DeI9HMNraF9mTf2y1fffXV6R/UmzmQiWuJahSHMw5kvGTJIYnnqUvb9tomrj75r//6rxSkeAmTl2t5fuvDzXZdreLDAYwDkWjh4Z/F1wN7w/h3Pj/v4OSKF8+f4zWzrT5i1yQXOvzlL39JlTKf/OQn005ZsVTprLPOSsGM+8x492K3BvF22e59wzF4gVUikInSLG+n9sEPfjDtojRp0iR9+ctfTuvZXCbmPwLvnf773/8+DdozzzxTxx133OCleCQCCCCAAAIIIIAAAggggMAKCVx66aUpkMlWyERQEP1AI9TJ/twVMg4R/JhmDmQCJxsyuUGxK0587q4ycZARFSyuUHHli0OYc845J1WzODBx4GIHP8fh1hlnnJGa6PpnRx11VJrP+mu/jt/LgYpXgcT72tiva+f4WXz2RjdeNeIgx4FR9vcOaPy8qFTyZ5+Df+4erN7pyqtOvC35tttum+be2SIIb/ntMMmFEm4EnD0WV/20QoNpFXhyywcyvgeR6n36059Oy5U8qH7729+mRDE6UXsg+nE77rijbr/99nTrHOBsttlmq8Bt5BIQQAABBBBAAAEEEEAAgeYXGOmBjHuuHHLIIS9amuU5rAOVKDZwCONqoGxI5eVLfpyrVDyXdYVLdpvrbAiTHQkRuETlzJICmXg/L5NyE+BYRuYdjV3s4Dm1w5g77rhDn/rUp9L5eJtvV9L4Zw5zvEvWK1/5yv6gxxU3seSq+Ufo0J5hywcyMbg8MLx+zZ/dZMhNimJLaz/GaZyTO6+Ve8tb3qLVVlstNf898sgjh1acd0MAAQQQQAABBBBAAAEERqgAgcwLgYyXcUXvFm9N7VUePtyLxcuEoi9MDBXvVnXfffel5zgw8XzXYYdDExciRMsOhx+e+/qIZUueE/vD7zmYQMbPddjj93IljbfPdpPiI444Quedd156DVcsnXrqqfrCF76gZ555JoUwDpS8S5aLI7yltnu5ZpsNj9Bh/5KXvcoEMr5CD0Snih/72MdSH5kYfNEUygPKDYo23XTTlNC5osbLmDgQQAABBBBAAAEEEEAAAQRefgECmQvSkh6HI56TuqrFlS8OPlxE4BDG3/t3brXhQCN2qdp+++3Tag8HHLHUKe5YtpFy7EScDWSyy8CWFsj4tf2+8Xxvm3366adr/fXXT7sXO6DxsrFHHnkkLaU67LDDUjXPGmuskbbR/u53v5t2hPKR3XUqruPlH2Wt8w4tH8hEaufwxVuqefBts802uvvuu/sHrge7k0MP9rvuuku77757Guxeo/ff//3frXO3OFMEEEAAAQQQQAABBBBAoIUFRnog83//93+pgMDzUYckXnbkeapDDh/ZJUgxj3XY4fDDvVtcFbPFFlukJUJ+jdmzZ2vKlCn9FTN+Pc+No2omhspgA5mooolQx8uTvCGOg5Vzzz037YzlapjNN988vbeb+r7vfe9L1+Lzcq8fNy52SBNVOrEVehRMtPDwXemn3vKBTIh44Lg5kjtve5Befvnl2mOPPfqbG/lxrpTxIPF6O6eO11xzjd72tretdFReEAEEEEAAAQQQQAABBBBA4MUCBDKNQCYqZFzt4qoYf3/FFVfo4IMPTkUGXvnhzw5YHHa4X4u3vHa44dYbJ510Un944wa6nuM6hNlkk01Se45sABNfx+clVchEqw9/dgiz9957p12e/Bz3kYlwxY2HvbvSD3/4Qx1wwAFpmZUDIy+lcsNgN/z1YyNoiufxN7GoQMsHMk4QIwX0YPB2XP6ZDy9J8h7tHkwPPvhg+v7RRx9NJV6uonGqyIEAAggggAACCCCAAAIIIDA0AiM9kHFTX+8MHLsjRfPeG2+8Ufvuu29q2OsqFH92uHL//fenHZW8a7DnsWuvvbZ++tOfauutt04Ndd1416/nggQfDnX233//9HXsahRhSHy/tCVLDnjcw+bKK69Mr+2gx+/lihfPvR0e7bXXXrr22mv1pje9Sd5ZyUuZvBTL1+Omvj53H36slyo5DHLIxLGKBTK+nCjr8o0+/vjj05o1l0O5IsaDzocHvBM+D0YPLi9dWmeddWgwxF8EAggggAACCCCAAAIIIDBEAgQyjaa+npd6vuomu567HnPMMalZrkMPf+/wxfNXHxGCOBj5f//v/+m9731v/93y60ydOjU10PXSJi8VOvvss9PreJ7sz54nOwyJJUNLCmQcnPi9n3766bQjsSte/HreScm/8+HPjz32mDbeeOMUuMQ22Z57+/3PP//8/kqa7BIsn6M34uF4QaDlK2RiD/vYUcllXTfddFMKZfzZg9yDxIPZA9Vp49FHH506QGcHB4MCAQQQQAABBBBAAAEEEEDg5RVwIONqC+/a88Y3vlGveMUr0nzNYYGDhzg86Y8diPy1K0VcheHHuaGsP2IOGNs5v7xnPvhXj6VB0RzXOwC7+sVLky655JIUqLiyJbusyEuOPIe98MIL01IlhyL28HN8nQ46vGzJfVMd4kSDXL+Gm+5++ctfTj93zxf3lHERgo9oquvXc6Djx++33376yU9+onXXXVcPPfRQv3sEQH6sq2z8GLf88HbWLnDw/Nmv4eDH98GVOkcddZSmTZuWgh+/7sUXX5weE9tnx+fB642sR7Z8IBO3y2mcb3ZsqRVbXd97770pDfSA9DZi2T/ykXWruVoEEEAAAQQQQAABBBBAYPgFHDJ47haBSjSvjaoOT/gjpPHPYtfcWPricMBHzPliDuiQwM8d7sPX53OMzz6f6dOnp94ucWR3HIqlRFEw8Pzzz6fdihyw+Dmey9ogu2ORK2N8xPzWIZd3RnII5PnvS201ne3l4ua83hkpGwzFOXg3Jx9+f/eGcUjka/J989d29vn4uf7a1+r39c8ikCGMWfpIbPlAxgPKg80fHgz+I4wyqygB8wCPRNAkbjjkweHGvhwIIIAAAggggAACCCCAAAJDL+C5myfwnrdF6JINB3xGMcF3OJE9/HN/ZP/BvVkqZbLbTjsg8bl7/ulzzYZHsQtRNriJcMYO0S81bDyPjcoXW9gvqnD8Wtmtr6NpsN837PzaDoKi0W5stR3ODlbiXLPWfo6PCLsitIlzjYDNrxehjR8/MJDxORHSLPp31vKBzGBuanSIjj+Cof9PDe+IAAIIIIAAAggggAACCCCQrQzxP67H1s/Z0MBK2X9Q9/ee00VFTAQb/j7mgxEuRNXNcEn7miKYGHgOvlZff1T4OFDxdcX1ZIOceK6vb2C4kQ1wFhdChYWf6zAnQqAoXHCg4vf2sqns+3i+HCGLf+5zjQDF5xjvFYFMBEDZ817c+Q58j+G6N834vi0fyASqB5Q/fPiPOZugZlPT7ABj661mHJKcEwIIIIAAAggggAACCIw0gew20PEP6q76GFgZk3VxwODH+jFRRdIsbg4pooInCgMiuPC81eecXVaULTRwEBLNcn09EfJkl29l57UOaCIE8mtmg6rwiGAlGvvGz6NfjatfImjxz/xeUcETjx0Y/sT3saHOwD5AA+/FYIopmuX+DdV5tHwgM3v27LT2cElJaAzIaAxFpcxQDS/eBwEEEEAAAQQQQAABBBB4QSB2vvVPsgHDS03Wo9rDAUYEBLFcKV6jmZbBRPVK7EiUrfyJr11Z4iqZbOGAN6vxnNahxpLmtn5cLDkaWGxgh4Ehio0G9luNZWHeQcl9Z+K8ImDx730dfh/Pt8eNG9ffFyaqYuJ+OSzy+zoQW9p9IJB58X8JWj6QGXhJsQ4xUtLYRiwGSTw+HjfcJW38xxkBBBBAAAEEEEAAAQQQGGkC8Y/mcd2x1MU9UTxHW1Jz3njuwN4onuMNd59QhxnR1NYBh88xzndgo10HIn6slw4NDCtcJeOwww6x7XVsGx1Li6KSJZZAhWX2HGKZl3/n93c4499n58EOeWK+7Mdn7RfXfNiv5WDGgU12R6XsUqqB43lJS5lG2tjPXm9rBzJeTlf1PuhlVeoVqZBXqViSd0fPKddoEKW8cn0NoOqViio1qdRWVDUn+emF9FiOkSrQWJGZGQP+Qa4m1fNLGRgeZT4WbS42Uh25bgQQQAABBBBAAAEEBiOQneAPrCLJNvSN5UixUYtf20tqsv/w7p9ldx4azPsPxWOyPVWyTXrjfB0ceUei7BHtNOwzcKlWBDtRgZI1zF5//HygyeLCkKgyym6QE+FRdmWJzyV2vPJjfZ4OgKKaxp+jqmdgQ+bs9RHILH7ktXYg4zlxte/CCj3qzVdVUU515ZRXScV6QSmeibmzJ9l5qZ6TevtSmEKdKfVQ/EepWd/DYyFilVxKZzxY/BGBTD4Fd3E0Hu7Apm9Q5RzIEMo06/3lvBBAAAEEEEAAAQQQQACBZhVo/UDG82LPmIu9KufKqqTJcUE5FVX0/1bL3qC+8ZhUD1NULS9VclItJ7W5ICI7427WO8V5rXQBhzHVvnvfCOb6ghZXyERMUyi+OJBJYQyBzEq/IbwgAggggAACCCCAAAIIIDCCBFo7kPG0uOIZdU0qVFXP1VN1TFqw1Ff6UMi5hCZT9VAvSnUHM5l1KqxZGkFDPnOprpjKhnHZCpk0JlwlM2Dp0iJVNB5DVMiMzMHDVSOAAAIIIIAAAggggAACKybQ0oGM58Y9lbKU9xKlnIqeO3uS7aKZel01lRvz5VQ304hqUpWMH5MKHBpLmGgis2KDqHWf3TcWFgllovKlb1z0BXv1nEePx1Df72PJUt7hHkuWWncMcOYIIIAAAggggAACCCCAwPAItHQg49qXLvUqp4KK6UMqNDr6pj4xFdVVUVlVVdNyFH+U0mO8Zqmv+qEgVdNkm2PkCeSV96jpC2ReGAUvJDSNIMZBXzwoApk+rVyBQG/kDRyuGAEEEEAAAQQQQAABBBBYYYEWD2RcA9Oruty8t5R6weT75s3VfKPfb6W/20dNBdXkjiDuG5MayNTzqhfyKq8wIy/QigIeKo7sGhGLw5nG0Vj01vjOlVWpiCrymIH9hvKEea147zlnBBBAAAEEEEAAAQQQQGC4BVo6kJHKqmmB6vW8apVxaRmSt7N21lJz5UumRYinzY12v32f3b/VmzTF6qXhvhO8/5ALOKzr1lxV1JuaPXtkuNqqoHzfR06l9HXfb+v5xpK4TCiTVixxIIAAAggggAACCCCAAAIIILCMAi0dyLhLzIJal8r10eopSz11qScnlYtSrdiodPBKE1c3eBeddPQtZ4rNmWqxoc4ywvHw1hdwtlL2Tkt9lxLthBzNuIqqVJMm5ZWWufn7YqYCK+pi8rSPaf2BwBUggAACCCCAAAIIIIAAAsMg0NKBTI+k6ZJm1qRPfOZ3mlUbr/nFds2rLVRpdFXlnm511EarXR1qy7WrUq+ou75AC3NV9eRLyueL6kiTbKcynlnzeSQ5FGpFtfW2qVgvKp/3kqWqCrledeR6NCq/QGNz89RZeU4nH/8hdebLKlTnqpjzErleFfM1OczL1RzXkMoMw3+7eEsEEEAAAQQQQAABBBBoMoFcXw/O1VdfPc2xqtWqCoVC2nQnftdkpzysp9PSgUy3pGclPVeXPvaZf2habYpmd3Soq94lje6Vuns1uj5ZnfVRaqu3qZKran5uvhbmq1KpTXJD1t6q0syaY8QJtFVK6ujuVJuXr+WlQs5VMFW15+drQn6uxmqGxtWe0Smf2k1jcq6YmaNibqGkhXJlTK1WU77Wrpy3UudAAAEEEEAAAQQQQAABBEa4AIHMsg2Alg5k3PljrqRpdemgE+7VM7VX6PnOdnXnuqXRPSmQGdM7WaNq49RWK6R+MXPz87SgVJFKnY1AplxRrjqwU+uyIfLo1hRwA+hC1U17c3LC4p2U2lRWh7o0TnM0UbM0oTZNpx33Ho2vNwKZkhamChn3jqlVXV1V6N9qvTUVOGsEEEAAAQQQQAABBBBAYOUIEMgsm2PLBzKuknEgc+Cn/qqnKmtqxujRmp9bqMK4LtUcyHRN0ujKWHXW29Sbl+YV5mhusVdqGyXl8lJvXUUqZJZt1Kwyj64onyurnq+rrmJfr6GKOuvdGq95mlSfrSnV6Trt+D01oVZXqTo7LVnK1XukQr5RIRONflcZEy4EAQQQQAABBBBAAAEEEFg+AQKZZXNr+UBmniqaVi/qkP/5s56trq3Zo8ZoXmGBSmPnq9rTo1G9kzW6NlEdtXZVcxUtLMzU/GJZXYVO5fMFFbvLKrJiadlGzSrz6Irq+bJqOTeDaVO9llOhXlNHCmQWaFJthlbXTJ123N6aUK+qFD1k6mXVi9lAZpUB4UIQQAABBBBAAAEEEEAAgeUWIJBZNrqWDmR6VNEsdWmaxurwo/+gGdX1NH/UWC0oLFR+7Gz1di9QR+8UddTGpQoZLzXpKcxQd65XPflO5fJtKpRrL+zAtGx2PLrlBSKQyauea1O1nlO+VldHvVdj63M1qTZTa+Rn63+P3UfjVU6BTD5XUd3brReKjQoZb9zFireWHwlcAAIIIIAAAggggAACCKy4AIHMshm2dCDTrbJmaL6maaI+cdwfNLe8oXpGj9XC/Hzlx85QV/dc5XomqkNjU1PfgrpVzj2vqnpVVSOQ8d46HCNVwP1jaqrmvL9Su2r1fOr+3V7t0bjcAk2sztKU+nSdftx+GqtelapzUiBTUz0FMpW6A5kagcxIHT5cNwIIIIAAAggggAACCCwiQCCzbAOipQMZV8jMU7dma4yOOeGn6q6urWrnaHXnFio/eq4WdM9ToTZebRqlUq6kgsqq12epVutVTSXlcx2qestrb7HDMfIEvFRJUj1XULVeVFU5+UfFelmj6l0ao/ka0ztDpxx/mEZrvvK1hcrnqgQyI2+kcMUIIIAAAggggAACCCAwCAECmUEgZR7S0oGMp8auV6jKk2nJK0f82R9pou3lJH1fp6Uli7FhtcmyDZhV9dHZNkIeKwVJ3sw6PgoDB0pu0fG1qrpwXQgggAACCCCAAAIIIIAAAi+PQEsHMi8PCa+KAAIIIIAAAggggAACCCCAAAIIvLwCBDIvry+vjgACCCCAAAIIIIAAAggggAACCLxIgECGQYEAAggggAACCCCAAAIIIIAAAggMsQCBzBCD83YIIIAAAggggAACCCCAAAIIIIAAgQxjAAEEEEAAAQQQQAABBBBAAAEEEBhiAQKZIQbn7RBAAAEEEEAAAQQQQAABBBBAAAECGcYAAggggAACCCCAAAIIIIAAAgggMMQCBDJDDM7bIYAAAggggAACCCCAAAIIIIAAAgQyjAEEEEAAAQQQQAABBBBAAAEEEEBgiAUIZIYYnLdDAAEEEEAAAQQQQAABBBBAAAEECGQYAwgggAACCCCAAAIIIIAAAggggMAQCxDIDDE4b4cAAggggAACCCCAAAIIIIAAAggQyDAGEEAAAQQQQAABBBBAAAEEEEAAgSEWIJAZYnDeDgEEEEAAAQQQQAABBBBAAAEEECCQYQwggAACCCCAAAIIIIAAAggggAACQyxAIDPE4LwdAggggAACCCCAAAIIIIAAAgggQCDDGEAAAQQQQAABBBBAAAEEEEAAAQSGWIBAZojBeTsEEEAAAQQQQAABBBBAAAEEEECAQIYxgAACCCCAAAIIIIAAAggggAACCAyxAIHMEIPzdggggAACCCCAAAIIIIAAAggggACBDGMAAQQQQAABBBBAAAEEEEAAAQQQGGIBApkhBuftEEAAAQQQQAABBBBAAAEEEEAAAQIZxgACCCCAAAIIIIAAAggggAACCCAwxAIEMkMMztshgAACCCCAAAIIIIAAAggggAACBDKMAQQQQAABBBBAAAEEEEAAAQQQQGCIBQhkhhict0MAAQQQQAABBBBAAAEEEEAAAQQIZBgDCCCAAAIIIIAAAggggAACCCCAwBALEMgMMThvhwACCCCAAAIIIIAAAggggAACCBDIMAYQQAABBBBAAAEEEEAAAQQQQACBIRYgkBlicN4OAQQQQAABBBBAAAEEEEAAAQQQIJBhDCCAAAIIIIAAAggggAACCCCAAAJDLEAgM8TgvB0CCCCAAAIIIIAAAggggAACCCBAIMMYQAABBBBAAAEEEEAAAQQQQAABBIZYgEBmiMF5OwQQQAABBBBAAAEEEEAAAQQQQIBAhjGAAAIIIIAAAggggAACCCCAAAIIDLEAgcwQg/N2CCCAAAIIIIAAAggggAACCCCAAIEMYwABBBBAAAEEEEAAAQQQQAABBBAYYgECmSEG5+0QQAABBBBAAAEEEEAAAQQQQAABAhnGAAIIIIAAAggggAACCCCAAAIIIDDEAi0fyHR1damzs1P+XCwWVSqV+gkXLFigtra29LNqtapCodD/u97e3vQ7DgQQQAABBBBAAAEEEEAAgeYQqNfrirlaLpdTpVJJ8zwf3d3d6ujoSF/7cbVaTX5MPp9PP/P38XVzXM2LzyJ7juVyOZ2v56nZ+ers2bM1YcKE9GT/fOHChRo7dmxy8XW3t7fLz/Xz/Hwb+fD38fqeH48aNSo915/9cz9u4BzYr++f+zWzc2TPpUePHt1/ATNmzNDkyZPT9zEHj9fu6elJz/e5+X7E/cl+9s/jd816b4bjvFo+kMkOxPnz56dwJhu8TJs2TdOnT9eWW26pefPmpYHs76dMmcKAGI4Rx3sigAACCCCAAAIIIIAAAksQcEgQAYNDgrlz56bvPZdzeOBQJoIYhwER2GTngc0M7EDDwYjPNwIoBxq+bv9uzJgxKXC59957td5662nSpEmLhCXZYoQIRbJhSAQkDrDs5DDGrzdu3DhF2OPX8O8nTpyYqOI5/jrmzXa3v+fOERjF4yKw8eu6AOLRRx9Nr7fWWmula/NHvLfPzddKIPPiUdnygUwMGAcx8Yd4xx136NRTT9XNN9+cBp4P/27HHXfUZz7zGe20007pZzF4m/mPlXNDAAEEEEAAAQQQQAABBEaKgCfvDgvuv/9+/e1vf5Mn/g4rohrEVRtrrrmmXvWqV2nttdfuZ/HcznO+VlgF4eDCwZKDl2xVyu23366zzz5bv/3tb/X888+noMPXY5NXv/rV+tznPqc3vOENmjp1av91R7WKf+DXdPji0GX8+PFp3vvMM8+ksMWP8+s5lLGVv3bVy+qrr67HH388hV3nn3++9tlnH7nQ4dZbb9WnPvUp/eMf/9Bqq62mI444QieeeGK6F34fhysRgF1yySX6yEc+ks7JxQ+uyPGHD5+7w5zs40fKWB7MdbZ8IJMtpfLNv+GGG3TggQemAeCB7iOSwAA55JBDdNZZZ6VByoEAAggggAACCCCAAAIIINAcAp7DXX/99XrkkUe0xhprpBUQs2bNSv/Q7jnenDlzUhDwyle+UhtssIE23HDDF62SaI4rWfxZOIBxcBRLqxxu+Np+85vfaI899khBSSxlchgTy7T82fPaD33oQzrnnHP6q00cdEQo4+f5tf0zByF+vMMVf+/XcjATh3/nCpg4F5/HD37wA+2///7617/+pbe85S2pUiaqlXy+Z5xxho499th07r6OeD0HZL4nDnCOOeaY9F5RLOH3i9fILi9r5ns0lOfW8oFM3GAPgF/+8pfac8890wBxUPPFL35Rb37zm9MAdOp39NFHpzTPA8eDzcENBwIIIIAAAggggAACCCCAQPMIXHfddXrsscdS1YYrYtZdd93UU+WJJ56QW1I8++yzaRmPA5udd965v1Ij2+ekea5m8WcSS62if8tdd92V5q4OVd73vvfp9a9/vbbYYosURtnjiiuu6H+hyy67TO9+97uTjee6i1v54UDm5JNPTs9x4UJUGfnxDlpcnODw58ILL0yBiStyLr/88hQKHXnkkfrRj36k7bffXldeeaW+8Y1vpIIGH74H2cqkww8/XBdccIG22mor3Xnnnel9FndEz59WWVY2VOOn5QOZ7Jo5DxgvV/LhVHWXXXbpb/LrZPDpp5/W5ptvngIbNyT63e9+p4033niorHkfBBBAAAEEEEAAAQQQQACBJQg4kPjFL36Rqjve9ra3pUdmG+H6H95///vfpyoOV43stttuWn/99VP1TLaPSrMiO/zwefqIKhJ/7+VZbrtx5plnpsqfbDNjP/aiiy6Sww/7vO51r0tzWV9zLHmKxzvoif4tMVf2EiZXGkVYEpUtrqzx0i9XHbnS6IEHHkjh1jbbbKP77rtPl156qfbee+/0e1fB+NzvvvvuFL44wPHXnnM7GLrmmmtSOBb3K7tMKXrHtELT5aEeNy0fyASYB5nL1jxA3/Wud6UBEUc0IPKAc7r3+c9/Pv1R33jjjdp1112H2pz3QwABBBBAAAEEEEAAAQQQWEow46DCHxEweD7nhr733HOP/vznP6ffbb311qmvioOE7C5MzYzrOavno7G8KJYvOfhwX5lY8eEKFhcWuJjAj3cfmX//+99piZKv1S4RyMSypYE7HQ1spJtt+eElSO6x6kok96756Ec/mlaT+Ht7/upXv9K2226bgp94HS+tcgC2zjrraLPNNtN//vOftErFfWR8jhHIxHn4Wpp956vhHCurRCDjQfXkk0+mAeHj9NNP12c/+9k0OD2Q/BED79e//rXe/va3p0H26U9/OjVG4kAAAQQQQAABBBBAAAEEEBh+gQhVsts9+6yyzWvdjsJhgQMN7xLkf5BvlaUwUTnikCIqZfzZIU126+lsuORKF1e4HHDAAalqxc/1UiY/L/qiZpsDx05I0YvGQYnDnTj82tGHx6/tYMfNf2NL8Wig7Lmze8lEeOTHuajhTW96Uyp0OOGEE1JY9PDDD6clZfF+Pr9sVYzPM/uz4R9lzXMGLR/IRNmTy9be+ta3pkF00kknpX6G4rpFAAAgAElEQVQxHrRxRPMkrzd0uZUH07777pvWxnEggAACCCCAAAIIIIAAAgg0j4CX4CyuusIVI14uc9NNN6VAxv1l3vGOd7xo55/muZJlP5PsMiQHJl6+5cNLhbz7lF3s4yPmwxHCxNIlv4aP7K5T/plDEy8x+t73vqdDDz00GUaz3qhq2XLLLdP7eJmUq2bc+sMVMQ6TvOuSAxs/xq/lViHuO+Mju/tSbK+dnY+3wg5Yy363VuwZLR/I+PLdgduD1OvfPGC9i5KbEw08PECc/L32ta9NjY28NdfFF1+8YoI8GwEEEEAAAQQQQAABBBBAYKUIRLAQYUNUZ/h7BwCu9HCPmb///e+aMmWK9tprr7T6wcHCqtCjJFZ2eAekCGJc0eIKITcy9vW77cZPfvKTFJA4HImgIwIVBy9+nKtUbGZThzBRqeJQa6ONNkrNkV/xilfor3/9a/rsx/uxxx9/vL7//e+n772U6bzzzks9e9wixL1u3FfGW3Nvt9126bPP2f6xJbbPK772HDwqbwb2xVkpA6bFX6TlA5lsKZcHjG+8Pz/44INpwPimu4u0B2/0l7nlllvSbXOZlStpOBBAAAEEEEAAAQQQQAABBJpDwBP67BIXz+kcPHie511+vLuuQ4fVVltN73nPe1LQ4El/BDbNcRXLdxYRKnkO6xUf0fjXOwR7FyRft4sKvHzJHtk2HfGO2eqU7O/t5Pmzd2w6+OCDk+kpp5yS2nhk59UOu1x19Nxzz6V5tP0dELkaxp8/+MEPpvf2ObrvjefdPiJM888dkrlYwod70PjILqtaPp1V71mrTCDjm+2u1N/+9rfTjfduSt4OzE2efLgLtQfabbfdlholeZD8/Oc/1+67777q3VWuCAEEEEAAAQQQQAABBBBoYQGHAA4nstUfrsRwKODVDu5Z4t2GvPW1v/axqlRgRHWMK1k8d/XW0+9///tTgOJdjc4//3yttdZa6ZojZHF4Ez1pHK5E+45sSBW7K73xjW9MS48ckNjSfXiyjXdjG+wvfelLqSLGy8KOOeaYFLx4ByYvGfvCF76QNsvx0if3mnG10kEHHZSWVbk6J9tkOZoz+3xp8LvoH2XLBzJxOf7j9MDxXu3u9OwkMdbVxWM8KKN8y4PUe9t7cHEggAACCCCAAAIIIIAAAggMv0C2UsP/iO7qCk/uXa3xl7/8JVXIeJ7nQMK7+8TRKjssLU04lixFNYkLCtxE18GMly3FttN+nYFbXmfDF4cgfrwDLc+NYx7sHqpu3eHDq0W8asRH+MVrOAyyvQMUP9fmxx13nL7zne+k8/GysR133FF33XVXen2fnytzvvvd76btuR2meX7ucCa2+o5qn6UZjKTft3wg42oY32wPAA86D5wvf/nL+upXv5r+cGP9mtNAD7zrrrtOM2fOTAPLg40DAQQQQAABBBBAAAEEEECgOQQ8p4sNWWLnJPcB9VbXjz76aJrzrbfeeqlSw5u1+Ijtlv11q1dgRJWPw5Q77rhDO+20U7pGhyMXXHBBWi4US7jslN2ZyQ5eShS9YPy7CFv8te28M/FDDz2Ulnu5zYeLFrzcy/PlCE9iR6bsXNu9Ylyd4/m1V594l2Ofi/vceJ7tKpkHHngg9XX1luTefSma/PocWmUXrKH+K2j5QCbAvHbNW345lfMA8mC8884708By+ZQb+bq0y6VW/tlVV12VBpTXtnEggAACCCCAAAIIIIAAAgg0h4CDAFdTuLrD/5j+hz/8IQUADiU8t4ulSg4tIoBw4BBNbpvjKpbvLByaeE7r0MMNi72cyFtcx25Gnss66HCT3jj8M1vZInrQZLcJj8ddffXVaVmRl0S5h8w555yT5s5RueKCBX/t14tGvH6um//a/KmnnkoNf88880ztsMMOqRnwYYcdlhr/uprJy8dc4XPrrbem7bIjXIr7Ek2Hl09m1XxWywcyvslRBbO4ARkD0QM60kVv2XXfffctMohXzdvLVSGAAAIIIIAAAggggAACrSOQXXbjihj3MJk2bVqqsHAI8d73vjd9HrgMZlXpH+OlQ9dcc00KOhxu+PjjH/+YtpmOXZf8s8Vta724ChmHWw6y/HnnnXdOPVUd3rh9hwMUH9GvJ3ZmitFiY4c37hNz4oknpl497j3jUGz99ddPrUIuueQS7bbbbuncvFNTLFvydtkRxMQW5hGetc5ofPnPdJUIZJzieYA5xYs1bh5ksYTJv9t0001TaufB6C283I3bf9SUTr38g4x3QAABBBBAAAEEEEAAAQQGIxChgsMYL9mJ3YbcM8Y9S7LbYMdj/dnzulbYZSnCCc9VYy7qcMWFBF7xccIJJ6QKFB8bb7yxrr32WrmgwHPeWI4V89/YvcgVNA5LshUyYeH38XvecMMN2n///VP1y5FHHqlzzz03vUe29062wih2TPLyJvdptbGbC3vL69gBy8GYe8a4ksfnsskmm+jxxx/X6aefrmOPPfZFfWlWhW3JBzOGl+UxLR/I+GIXV/oU69Xuv/9+veENb0gDzwPHSZ0DmVb4Y12WG8ljEUAAAQQQQAABBBBAAIFVQcDNez2P824+rsbwzrmuyMhWiERFTMwFW2V+l22a64IC90B1mOKlWd4B+E9/+lPqC+MlRd4lOPrkxFbSMf910YEDEVewuA2He7zYwqtCBi4V8nO85Mg9Xvz+XlL0+te/vj/cylYXOZSJbccd/Nj+kUce0bbbbqtbbrklhSwufnjzm9+s22+/PfW1OfTQQ9Nz3JfG4dBNN92U2oNEqLOqVC+9HH9bLR/IzJgxIzUM8sBw4OLB4a+dMN54442p0ZAHuMu9jjrqKJ111llpYPjwoIlU8eXA5TURQAABBBBAAAEEEEAAAQQGL+DKmF/96ldpSY7ncQ4FvDOuwwdv0RwVH64G8VzOTWndL9SPz/Y9Gfw7Du0jI/CI7bxdNeJ+qJ6rXnbZZf1bV3tbaV+PQyi327BBtOpwT5dPfvKT6WcOQPzcSy+9NF2IK1YOPPDANDf2vNduDnm222679Pv99tsvVbr4faNKJxtmRZWMf//1r39dZ5xxRnL3sjHfjzhvhzBeyuQA6P+39x5gkl3Vwe2+VdXdkzQjjRJC5GhyNBlhGzBgggGZjCyCZTDJYJ5/m8czyTxwwNgYWwRjcpBNMEkEWQSTgwwIAQIhEQQoh9HE7q70f+tU79adUs/0DKPprupeV19T1VW3zj1n3VPNd9bsvQ9ShqK+z3zmM0vUDwIHOZNFhXPba1OWrjnXxl7IMKScQBmy9tOf/rTstPSOd7yjvMckZJK+7GUvK5NiXOzp0v5p8GoSkIAEJCABCUhAAhKQgASWlwApMtRMYRHP4p8oGcQEz/lHdp4jYlj7ZX2UE044YT4aY3l7v/jVs89ExhBIQAQQj3e6051KBAvSgzosCA1ESO4cTBQMUTIcrGnf9ra3FbmStXVoFwnzghe8IF7zmteU87LODNuDs001cotCvJTzyJ2U6ltnZyoSfeN69AVZhOQh3YmUKtbSsCeCiSgYAiS4N5lORUAEoibbpR9Zo6aedrU4qdVxxooRMjlpTz311Dj++OPno2BudrOblQlx3HHHlTuaYW88Z6KxXbaHBCQgAQlIQAISkIAEJCABCSw/AYr4EhGCfEDKcLCQz+gQ1nPIAkQEi37+8Z2IEDIkEAOjXiMUoYFYQnbU+5wpRbyXEibvxubNm0tKUx4IGYrzkk5EeyeffHK88IUvLGvb008/vUTOUGCXg+3CkT0IE8TV29/+9hLtcvTRRxe+cIUvkqVen+cJT3hCnHLKKXHTm940zj333NIW4oi+IXOQLBT0ffnLX16kDGtrasm87nWvi+tf//rl/Cy8nNcY9XuzHLN/7IVMPR+NkCx+6rmFQOU1bj7WkJA2JhC5dsPnLccN8JoSkIAEJCABCUhAAhKQgAQkcDWBrP+JKCDNhSMjS+qcMkoGETFuBWNJNWJLa8bFQeQP4oJxZKpPlucYHjsiCgHC51N2wAxedekxvOYl1YlyH8k1C/pmrRfaQvzQ7llnnVXW0cgdongyoibX1/QReUS00gUXXFDW1ogyDqJqiKap13p1y+uFv+FjL2RyWETIYBk5mNxMCCYzE4eJUt+n3ZQl/9xLQAISkIAEJCABCUhAAhIYPQIs3HPXJB5zs5ZMYaLHvM5B1Afv8x6SAkmAbBjlg6gYggRYk2ZfUzplrRXGlQIjo4TynBzbQjsiIVhY/2YwArKEzyNmECQcCBcibrg+B+dnn7LteroRr1144YXzW2TnWjplDufSBq/nTseXXHJJicAZPlyHX3NmjrWQIYBtZ68daxrNaHZ7EV1e6UevWUW/2Yxurx8zu3bFIes3xOx0O1qTEzHbmYmJyalCotedjYlmi4/wdR7QGQjYPR6DoLmrj0VOH+W/BfZNAhKQgAQkIAEJSEACEpDAyBGoR4QM1yJhUY/QyAM5g5yoR3CM3ICGOoTM4CAqhv4jRAggSMlC9AtSBqHCe4wtt7rOtCwEDeenCKG9rOOSl6uLluEom/ydcxBZw5/NdCb6l4V8uRbn5bkpzrLfGWmT1+d8xso4TFdaeFaOtZCZjYhd0YtWdGN9ux/BT7MXMdGM6UYVvWjGRL8RE1gUJGozYraK6EY/Bu92YqJTHE5E1YqomtGvovzMRcbNyRrg9Qef4v255lA4+FelzKj/ybN/EpCABCQgAQlIQAISkIAEJCCB0SIw1kJmJnpBnemJ6MQm7Ey7OxAyk1XsaDSiG61YE42Y7DWwMEXIzDQi2tGN5tzPJJE1vN9AyLSKdOk2BpKlxMyUQlK9iKoX0W9Et2rM6ZzBjZxUyIzWjLY3EpCABCQgAQlIQAISkIAEJCCBMSAw1kJmNnqxvUSpdGIjKXDkwbXmhEw0SgzMVFQx2W/OCZkqZqtetKM39y7KJqLRa0S/0ZwTLYPUpSr6gXrhg0TTDEJseAXRw7mc14hWVEbIjMFEt4sSkIAEJCABCUhAAhKQgAQkIIFRIjDmQoaUJQJf+rFhtscG5wMhM9GPXSW1qBkTRNAQAcMPeXbNiE505yrGIGaIgqlK9W5+G+iYudeRMH1Ca5AxJa9pEDdTIXs4s4oGYTdZf2aU7qx9kYAEJCABCUhAAhKQgAQkIAEJSGBkCYy1kEGVzAwykWKKJ9SD4ZeJbsw00SVVTPR6UVH4hTykRjV4f+7o9Qf1YjioGcPTqlTt7UdU3UG6EkImK/lyQn8gdgZihg+UC3lIQAISkIAEJCABCUhAAhKQgAQkIIF9JjD2QoZMJXzIFE/m6sT0WhTvpRpMP1r9XjSzEi82pnG1X0HItAeBLsXT0E6z34+qT80YZMzcTzE2+T+13ZiQM0geDwlIQAISkIAEJCABCUhAAhKQgAQksB8ExlrIEBBDLV8SikhNwqF0qsHvpCUhZCjeO1EecSokN7G30kCq8Hl+ONipqVkSkQbpTIP6MYO0p0FZ36uryiRfzpuMpgEy+zHhPFUCEpCABCQgAQlIQAISkIAEJCABHAYbjI/pQccJjEHApGDJLanZpHpQgrcd7J2UQoZCv2iXQbnewQ8tDIRMvxQIHgTNDM7jt0Eh33okDK8MqsgoZMZ08thtCUhAAhKQgAQkIAEJSEACEpDAMhIYayETpBb1ehHt2Yg162JbuxtVoxktCvd2+rGmVUW/O1vqwFR9pEwjquaakn5UhAwZSXOlYJq9TlTUi0m7U7ENdjNmOxHNyYhuFTHbjlg7MSjh251tR9XoR6NJbI6HBCQgAQlIQAISkIAEJCABCUhgdRNgsxxiPvjhOT955Gurm9Duox9zIdOJ2LZlUMdlw8bYVZKTBkfVjpicmCsFQ8JRvxdVRXrRwMaQ2lTOqwaCpRTz7XfmhMxgJyVORcTwU+rNzEasbUYRPtHZGdGkoC8Xmasr48ySgAQkIAEJSEACEpCABCQgAQlIoEiZwZp7sPhWyFxzUoy5kJmJ6G6PaHRie6MZ22JN9GJdTEYjJnoRaxpZY2aQyNSIKlpz6UrUjiEYBpVSNmbC4EUnmux0XRKXqiJtOo2IXbMRU5OkJ0WsKfVmdkRMXxkxtTaivy56MeXXTQISkIAEJCABCUhAAhKQgAQksKoJNBpXBytkpExdytQjZlY1qLnBj7mQ6cXs1iuisWlTnHnV9ohNhxVpUnajJlOpHVGtmYtwmYuGIcGIra6pPVN2ye4OCgK3kDP9wQ8H71MweGIiYld3EBnT6ERMzEQcu572L4tWtxvNtZvnSgo7nSQgAQlIQAISkIAEJCABCUhAAquXwMzMTDSbzfJTT1+CSF3WrF5Cu498rIUMQmVXRPzgyoj/9x2nxQ8vm4mdu9bHmmpTHDV5eEw1J2Jre3vMNmajV7WjqvoxEa1SwrfdmIg2aUzdTrSqXkz0u4Piv31qy5RYmej0GzHbRfDMxub1zVjb3RI33DQTz3jM78Z1N8zGoc1OzO64KpqkOnlIQAISkIAEJCABCUhAAhKQgARWMYHJyclYu3ZtrFu3Llotwh4GqUocRsdcc2KMtZCZiYiLZyJ+PB3xJ//y5bigsz56/SOi2dkYh3Y3Rme2G7OTnWg32tEhZCZ6MVGxa1IzZhuTJQKG4jCImEk0TdWLZq8X/X4V7SJlqmLxGv3pOHJdLxrbz48bTF0V/98z7x/XnYxY09kWrd60QmYV/8Fx6BKQgAQkIAEJSEACEpCABCQwIDA9PR0bNmyITZs2BXJGIbP3mTHWQgahQoTM+RHx6Fd8Jn7V2RDd/nWi1T40jmpuil47Ykd0Y6Y5G+3GTETVjQnylapW7Gw0o0cxXn6PqpQDnkTI9HvR6/WiwwZOpURwLxrtbXH9Q6s4pP2ruF7j4nj5s34/Nrcvicbs1qiak2VbbA8JSEACEpCABCQgAQlIQAISkMBqJtBut+OQQw4pQmaC+h/sUNztlugYU5auOTPGWsgQIXNpP+LCKuLxLzk1rmgcHu3eMVHNbIwjJg8ruyLtRMg0ZqJT7YqqQbJSVcr7zlaN6FI9hl2SohmtqlsiZBpUlun1o9PtRz+6sX7NVOy8/FdxvQ3t2Ny/JI6JX8YrnnN8HN67ONY12tGONaUIsIcEJCABCUhAAhKQgAQkIAEJSGA1E+h0OiVCZuPGjaWODOlKvIaM4XeP3QmMtZDZNhcdc2lEPPOvPxVbu5tjV+eIaM8cEhs3HBm9LgV5Z6Ib09HrD4QMRZ97jWZJSWr3JiK666KqWtFqdqLR7Jadlnq9bvR6/ai63VjXasXM5RfG9Tb1Y3NcFsc0LoqXPO+xsal/SayrpiO6pRyw80oCEpCABCQgAQlIQAISkIAEJLCqCRANg5Dhhxoy/E4GikJm4Wkx1kJma0T8au7nT1/8odg2uzG6cUz0mofFuvVHxWy3E7Ozu6IXu6LqT0dUnYhmI6IaCJludzKih5BpRqPZjgZ7Xlft6PWQMmQ49cv22c3p7XHsoVVsaF8cRzQvjxc/9/jY0L8iGjNbYqo5GdXczkyr+pvn4CUgAQlIQAISkIAEJCABCUhgVRPICBlTlvZtGoy1kNkZERcSJbM94hWvfn9sm14f0bpOtKtDy37XO6Z3xWSTMjHTEf3Zssd12XqrYgelVvR7E9HvtcprzQYRMp3oVQOD16O2TC9i/dS6aLan49DJbnS2/CyOXrMj/uJZj4vD1++Kid6OUnNGIbNvk82zJCABCUhAAhKQgAQkIAEJSGDlEmDb60xZsqjv4vd5rIUMRX13RMRF0xH//K8fjPMvmo7tsxsiWhtjamojpWGiM7szqoqCvu1SoJdoGIrwdqkdg5Tp9qOqCJxpR9Vg++pOkLjU6zej129ExU+3ExunGjExuyWO2diNpzzud+PIjb1YPxmxazvRN4uD9gwJSEACEpCABCQgAQlIQAISkMBKJjA1NRVr1qxx2+t9vMljLWT60Yktu66ItWsPi4u3zcaGQ9ZHlyrOETHQL1HK7VLhJau84E4Geyext9LgOY+8nyWG+DxqhnN4HfEzVfZPZx+vXhy+thH97hWDGjOTh81dZR+Je5oEJCABCUhAAhKQgAQkIAEJSGAFEiBChuK9/JTslH6//HDwOz8eVxMYayEz0C7EyCBW1sRsfypme1X0sCjV1RIG0dKIflRlh6WBaKkfg9OJmxlomF75rRndaJYrzHQi1rQG7SF4WjET3c6VMdVaE9FfG9EfbOflIQEJSEACEpCABCQgAQlIQAISWK0Ehre2rgsZmLj19e4zY7yFTL8TsWsrqi1ickOJcelWjaD8y8xMPyanqui3p6PZ6EczRVy/Eb2YjKoxMDY9UpZiNhpVL4L2Mv+onDcR/eZUibjp9SNmZyMmWxEtatF0p6PZRM8gY9xlabX+wXHcEpCABCQgAQlIQAISkIAEJLB3AilmFDIrSsj0IrrdiOmZiDXrojfTiWoNsmUuFQnJ0pme8yX9iH7GuAxiZkquUhE1nYj+XKJSeSTkphlRtSK6VcTEZJE807v6MTFZRYv2O52o2EO7FAn26ycBCUhAAhKQgAQkIAEJSEACEljdBPaWnpTbX69uQitKyMwVjJkrBFNqwyBLGoMUpQaxLb32IOqlFI1BxLDtEo+D9CVkyqCGTHcgZYiSKe3xBo2RqzRIeMpjtyK+c+lRTioJSEACEpCABCQgAQlIQAISkIAEJLCvBMY8ZWmuKi/BL1VEpxoEtFSDJKNolWownSJnBtExRL0MjE2vakSnX0WPzKX+XPFfhExv8NmBkAEjj4MKM4NQm2qQ1ZQ7Kylk9nWueZ4EJCABCUhAAhKQgAQkIAEJSEACcwTGW8jMDaIX/aJg2LCa/wb6pDdXyLcbrVLOl//mtrwu5xMTw1nUgaESTD8mkDdUgO73BpYmaJn/eDYQMs1gK+xqTsiQsoTkcT5JQAISkIAEJCABCUhAAhKQgAQkIIF9JzD2QgZZkltUd6MX3ejMl4YZ6BdUStEoc7sssZdSv6QrpbrBpwx2T4po9klOIkJmoGIQPLlN9iDGpjlovzcQOVdH0uw7dM+UgAQkIAEJSEACEpCABCQgAQlIYHUTGG8hM5c6hJCZT1maq9ObCUaNXklUKmlGZCGR0kRq00DIZBJSRIv3+wiZuQnBDkycW8tOQsTwPj/UCy7HoByNhwQkIAEJSEACEpCABCQgAQlIQAIS2GcC4y1kGCa7VV+jhszAkZS9lDpXb7JE1lG91sxcLeBo1qXNXFucW+TNsJChXTKaFDL7PMk8UQISkIAEJCABCUhAAhKQgAQkIIHdCYy5kMHGzO2OVPWiV5FgVMruRqP8NzEIhyk7K1G9dxASQyJSpyIVqR0tKsmUqJjWYEeluT2XokE54F75IRUqq8i05hKgGj10z9zOTUbI+L2SgAQkIAEJSEACEpCABCQgAQlIYD8IjLmQYYtqhEy7FOFFtAyiXgYbWVdIlm5aGArwImWoD4NmoWBvJ5rEwFDEF3lTtsNuDZxM1SwihkLBVJyZj6YpemegewIp0yhxOPuB3FMlIAEJSEACEpCABCQgAQlIQAISWO0ExlzIZN5QPmYBGG5rhq3MyZKy7XWpxjt3z/f0mavlyqA11M3Vx9W7XOd5ypjV/iVy/BKQgAQkIAEJSEACEpCABCQggf0lMOZCZn+H6/kSkIAEJCABCUhAAhKQgAQkIAEJSGD5CShklv8e2AMJSEACEpCABCQgAQlIQAISkIAEVhkBhcwqu+EOVwISkIAEJCABCUhAAhKQgAQkIIHlJ6CQWf57YA8kIAEJSEACEpCABCQgAQlIQAISWGUEFDKr7IY7XAlIQAISkIAEJCABCUhAAhKQgASWn4BCZvnvgT2QgAQkIAEJSEACEpCABCQgAQlIYJURUMisshvucCUgAQlIQAISkIAEJCABCUhAAhJYfgIKmeW/B/ZAAhKQgAQkIAEJSEACEpCABCQggVVGQCGzym64w5WABCQgAQlIQAISkIAEJCABCUhg+QkoZJb/HtgDCUhAAhKQgAQkIAEJSEACEpCABFYZAYXMKrvhDlcCEpCABCQgAQlIQAISkIAEJCCB5SegkFn+e2APJCABCUhAAhKQgAQkIAEJSEACElhlBBQyq+yGO1wJSEACEpCABCQgAQlIQAISkIAElp+AQmb574E9kIAEJCABCUhAAhKQgAQkIAEJSGCVEVDIrLIb7nAlIAEJSEACEpCABCQgAQlIQAISWH4CCpnlvwf2QAISkIAEJCABCUhAAhKQgAQkIIFVRkAhs8puuMOVgAQkIAEJSEACEpCABCQgAQlIYPkJKGSW/x7YAwlIQAISkIAEJCABCUhAAhKQgARWGQGFzCq74Q5XAhKQgAQkIAEJSEACEpCABCQggeUnoJBZ/ntgDyQgAQlIQAISkIAEJCABCUhAAhJYZQQUMqvshjtcCUhAAhKQgAQkIAEJSEACEpCABJafgEJm+e+BPZCABCQgAQlIQAISkIAEJCABCUhglRFQyKyyG+5wJSABCUhAAhKQgAQkIAEJSEACElh+AmMvZGZnZ2NycnKeZK/Xi0ajUX7v9/tRVVV53m63Y2JiIq644orYvHlzeY1z+Wm1WtHpdGJmZibWr19f3tu2bVsccsgh5fmuXbtizZo1MT09HVNTU6V9ntP+2rVrl/8u2gMJSEACEpCABCQgAQlIQAIjQCDXTKzDWGtx5Pqs2+1Gs9ksay8O1mE7duwoa7Bcx9XXd7zGZ1jHceTnc5j8zkGbC72/HDjq4+f6rBmzn4w3X+N1uPDImFln1teve+s77cEGLqxh+SxMYc57B7I+pk+5dqYP27dvL/eHthcaW45jmD+v14/8PefCctybUbzm2AuZOlQmYX6RmTDcdL6cTCjeW7du3fzp9UlWlzT8QeBg0uXkrkseJiFt0nZ9oo/izbVPEpCABCQgAQlIQAISkIAEloNAXUTkIjz/MbwuVlinpajIfua6DuGQ/8DOe39IutgAACAASURBVKzhch2XazLeX+gf5JdjzPVrspZEtOQ/8g/LpBxPihXGwbgXExa5xk35Ao8MHuDx2lgfpxTLe5N9z/UxAQushelripq8dson+sF79fuXry33vRml668IIcOkZCLXb/jwjQc6do+Jw3v5pWcC78kgpqjJz9XP4zUmYF3yjNKNtS8SkIAEJCABCUhAAhKQgASWg8BwZEw98oPFPgdrK85jPZbrs507d8aGDRvKP37n+i7FBv9gPixucmxIgLxGRsssx7i5Jv+Azxg3btxYusC6EbFEFMvWrVvLY0qY+njqAQOL9T0FSV3yEFhA27R5IOvjK6+8cj6jJLNG6tKMe8S9q0f7ZIQPfcgMkoXW4wqZa97ZsRcymXaEHKnbxPxCMrH5EjMx9vblvPzyy+Pwww+fDynbsmVLHHHEEfPEclLzQprAxb4ovi8BCUhAAhKQgAQkIAEJSGA1EWB9llEcOe56ihJrM9ZTLOj3tGhngc97mapEO7xGO8iAjMLICJqUN4tFlyzlfaCvrEVZg+4ps+Kqq64q7yOhOHJtu7d+cg7i47DDDitMkhXrXcZ/ba2PaTfTkeBMVAy/Z0BCijKumWU/Fop2Yix8zpSlhe/qihAy9cgYbjQTn4Mv+fCXEtFy6KGHzttKnvAFyS8JEyvFDW0xqZiAORnrUme4fs1SfsG9lgQkIAEJSEACEpCABCQggVEjkAvvlC2spzIVpy4mci3FY9byJPqi/g/pwzVk9jTW4Yic5WRCX5AXKSkYGwfRK6xT8x/6YZIihqiaFFD7IpUWSn/iGkTg0OaBrI/pN/ch+0+79doxjI17lBE9KWGQS5s2bSqCiDVzfU2dwRJ7EnDLeb+W+9pjL2Tq4W/DRZ2Ay4RIA5uwhydwtnHxxRfH0UcfPX9PzjvvvLjOda6z22TkzQzToh2+WB4SkIAEJCABCUhAAhKQgAQkMIjyyHqeWYuzLhkygobUmMxIyPXYcBkKZAbvseaiTX5HAGQ0SPLOCIzhyJzluh9Zw7S+AQxSo17jhfET5VI/kB2LrS+JjqEuDelEBA7wO5kedRYpPn6d9THr5wxsuOSSS+LII48sogfZwv1hHETJsCaul+/4wQ9+UPrOPaVf/NSDGfZFNC3X/VrO6469kKmHRQ3n3WHpmOh/9md/Fv/1X/8Vd77zneOMM84oX+b6Lkrk9WESmWDnnntuvPzlL4/TTjut7MjEa/e5z33i0Y9+dDz5yU8uEzKLGS3njfPaEpCABCQgAQlIQAISkIAERo0A67MsuJtFfOkja6iLLrooPvOZzxShwsL+sY99bOl+XbBkhAmPWRCXc1jHfec73ynrtpvf/OZx05vetAiB3GxlVKIv6oVvESzs8HvyySfHS17ykiIpXvziF8dznvOcMm6ECecwpp/85Cdxr3vdaz61Z0/3lTa+/vWvx7HHHltOgXdKFCKQDnR9nMELH/rQh0qfv//975eghT/6oz8q6+SULKyhEUzIm3/6p3+KV7ziFWXtTUZKZqDkLlL0UyGz8B0deyFTlzA8z1xEbB6T+n73u195LYv3Zp5efq4eBnfOOefE7/zO78SvfvWr8qVgkqV9pI2//Mu/jGc/+9klaobDlKVR+/NvfyQgAQlIQAISkIAEJCCB5SSw0A5KvHb22WfHmWeeWf7Rm7UWQuZP/uRP5ovxZloT67R6lAhruu9973tF5uR2z/e4xz3KP7YPb629p1SepebBehJhQhTJSSedFO9973uLdEK+vO1tb4sTTzxxfqvrrDPz05/+NG52s5vtU1ezTEeOHwGSa9MDXR/DEPn14Ac/uMgVDqJjWEe/7GUvi5e+9KXl3mW0z89+9rO4y13uUu7rP/7jP5Z7ijQajopSyqxQIVPfTo0JibEj+uVf//Vf40UvetE1ttqqb8OV+W+EeZEjd9RRR5VJxyTG/t3xjncsE+sd73hHfP7zny8G9tWvfnU873nP28087tO3xpMkIAEJSEACEpCABCQgAQmscAL1VJaMAPnud78b/LBIZ72WqTlPe9rTdqs1klEumRpDW5/4xCdKWg7rNdZmPN7+9rePu93tbmWtlxIm06NGBS/jPeGEE8q468eb3/zmEm3CQZ/hwRh+8YtfxI1vfOPyOp8jKoXXibhBiCBBCBLgh3UuEgZxVc/84LPXxvqYyKWPfvSjcfe73z3+7d/+Ld7+9rfH3/zN35S2L7300pKWhECD/5/+6Z+WtTdS5qtf/epuhZhH5V6Mcj/GPkIGuPUvPZExT3/60+PjH/94+cIzWXgNg8fWY9SJIQcutyHLm/PWt761fI4J/prXvCb+8A//sOT08SX5+c9/Xr4UX/7yl8tr559//m6FgEf5Bts3CUhAAhKQgAQkIAEJSEACS0kA4cL6C5Fy+umnB/VFbnSjGxWpwJFC5qlPfep8ehOv10tLkJ7E+gvxkLspZVHcURcyrC2f9axnFZnCP+pn0AAC5fWvf/1ehQzRQ6eccko84AEPmI8UYk3KmhcOZHFQM2Y4WyPZwOtA1seIFvgS0fT+978/HvKQh5T19K1vfesynrPOOquII+TMD3/4w5JmRV9YM9OvejHgpZxz43qtsRcy9XApRAsTgjw3Justb3nLMpmpIUNNGF7Lfe/zD0EWWrr3ve8dX/nKV4rA+fGPf1x2YqqHvL3hDW+I5z73ueW1z33uc3HcccddI/pmXCeB/ZaABCQgAQlIQAISkIAEJHBtEKjX2yS6AgnBmo2fJz3pSfGxj32sCBnEwVOe8pQiK3KXpNwd6Etf+lKRABdccEGRAGQu3Pa2t413vetdJVpklIUM2RUveMELSj0VDqJHSLEigoR//KeezN4iZDiHdeld73rXwgmxNVx/hTUtYiYDCFJmcd6Bro8RMte73vVKEAPRPbe73e3KOLg39I3IGdKZ6AN1fEjPIo2JMfE5j/0jMPZChuFmeBqTh9AuQtkolPTa1762SBgK8n7kIx8puYrkvmVeXRY/4ot+m9vcpky6Jz7xifGe97ynUMzQOMLAfvnLXxYrSHvPfOYz4x/+4R/KHw+LE+3fhPNsCUhAAhKQgAQkIAEJSGBlE0AKsDZjYxXWZqyjHvjAB5bIjQ984ANFNLC4rwuZ3GmJzxF58YUvfKHIiEc96lGl/go74BKdwRptlIXMO9/5zlIjhn/o/+xnP1uiSRAsD3rQg8pN35eUpW9961txpzvdaV6u5NbhmbKUm9LQXgYc1LcUP5D1caZCsWbmXrGW5r4R/cJ9Rag97GEPi1e96lXx13/91/P3BjlU3wF5Zc/wa290Yy9kmJzceCYJtpRCSK985SvjoQ99aCnIS4rSYx7zmFKJmjQlikFl6FhiJNeNCBlkC+lKFCJistcPPnPMMccU0/nIRz6y/HGxqO+1NxFtSQISkIAEJCABCUhAAhJYGQQySoNoEbIWiBDJNJp3v/vd5TnrLcTFQhEy3/jGN0qEDHViEBv8IzgpMZ/85CfL+aMsZN7ylreULA0eb3CDG5S+E/GDkILLYkKGlB/q5jB21ptZaqO+e1J9HcpzmOTuRwe6PkbmINB+9KMfxQc/+MF4+MMfHpdddlm5jwQqUHyYc4iO4SCtifVxFlyub/W9MmbzwR3F2AuZxMPEw5YiZ0g34shIGAzeqaeeWr70aWN5P1OSPv3pT5ewK94nDA4LWN/LPnMW73CHO5R0KMLHvvnNb+6W0nRwb5OtS0ACEpCABCQgAQlIQAISGH0CKQtYT5GJwG5DmcbEIwv4PQmZ3CaZ91nbselKtkdZCSJOOGeUhQxrTMbO2hKphFDJNSTr1L/7u7/ba8oSqUEEFLCWZQ3L+IkUQl798R//cREjSBv4cC4pYVkYOKUMs+TXXR8jWyj58cY3vrGkRP3zP/9zKewLe9LGWAezMzEBD9QA4j36WN8Za/Rn6ej0cOyFDJaOyZ4mjonL5GMyZkEjhAxWkt8J76pvdc3kYRsyct6Y0Ey0+973vuUOpYXkDwdffMzut7/97XlZMzq30Z5IQAISkIAEJCABCUhAAhIYDQLDO//Qq/zH8oyQYb2WKUsIDA7WY/VIkBwNr5177rkl9QfhMcpChj4zfqQJ607WqsgL1qREmiwWIYPYYP3J5xg3EofSGrSFmEGUIGeGj6zLk7Lr110fcy/Y8el+97tfsKU1B32iP0Q8cfzBH/xBeaR+DFkqjJX7SzYJEs1j3wmMvZBhqBnpUq8Nkzl0TCgqVCNaeI3JzZFbXvNZ9kt/8YtfXMweXxYiYZh0vMeXgOe0k7VokDO8Xi+YtO/IPVMCEpCABCQgAQlIQAISkMDKJJD1S1grZQQH6yrWUPyOkCG6I1OWeByuPZLFbHNbaNZ5bLf8oQ99qKzNRlnI5FhybYqcYY1JyhKS5HWve92i217DhOiTO9/5ziXQgBQm0rVyLUuxXaJVOBAwCJH6hjQHsj6mzdw1ie2uzzjjjBIp87znPa/slJWpStRURcxQZ+Yzn/lM3OIWtwi2y6b2jce+E1gRQmax4d7//vcvOyMxUflC5JeERybb+973vnj+859fCv4y0UlfqlcHz+ekKhFutnnz5mIDPSQgAQlIQAISkIAEJCABCUhg3wmwgQpCph4hw6frUialTv11ImT4R3akzigLmSRRHw8Fiok4oe9EmSAyMoKFDA4iX5Aw//Iv/1L+4Z+AAoQLHPgMcutv//ZvSxFdXmP337//+78vz2mHayGx2GI7rwtj2oVzff1Le3tbH7P25XMZqcQjn+F1Ns6hxAd1W9mW/O53v3uceeaZpRYr1+BctvxGJl1++eWlEHD9WCj6ad9nzso8c9ULGSYXk4pJw2RmW7Ljjz++yBtCw9iZiS8Akzu39WI7L/4gWEV6ZX4pHJUEJCABCUhAAhKQgAQkcHAIrHYhQ82Vpz/96ddIzSJwgDVn1oFhDUo0EOtVDuQL6Uucx7r0Bz/4QckAqWdt1CVM/e7lujUjZ/YmZPJ6rIXZJCfTyE4//fRSvBcxg4z52te+Fn/+539e+sM230TS8Boyh12yrnvd686vlwmCyJSrgzOrxrfVVS9kuHVU8aZuDJOHnD4iZLIwcN5aJjcmkF2a2HqNcLm6uR3fKWDPJSABCUhAAhKQgAQkIAEJLA0BhczVQoY0LiQJESZsD04mBge1WEgTyroweWeoafq9732vfAZhwvoV2YE0IcIGWUJbrFN55MjUqdy0hmvui5Dhs8gerkWwwtFHH12KFLMj8cknn1zaIGLpFa94RfzVX/1VXHjhhUXCIJRYX5NuRQYKAQ71YsNLM8vG5yqrXsgwWZkoGU6FrXzTm940P2ly+65f/vKXcZOb3KTkPj772c8u1aYXKlY1PrfenkpAAhKQgAQkIAEJSEACElhaAgqZfyvZGQgS1qL8wz/BAFm/FAnD77xHfRiERpbQuNe97hVf/epXy1o1U53y7tXXprnFeF3I1IMJFhMytM118/OvfOUr41WvelVZD3/rW98qgoa0sfPOO6+kUp100kklmueYY44pAQysp9kRiqO+61S9LMjSzrrRvdqqFzKZk3ef+9wnzjrrrGIiqSaNbSTvjarR2EYEzIte9KLypTjttNPKVl+avtGd2PZMAhKQgAQkIAEJSEACEhg9AqtdyLzhDW+IZzzjGSVlCUlC2hFSBsnBUU9BypqnyA7kBxkbrFNvc5vblBQh2tiyZUscccQR8xEztEdUTEbN5AzYVyHDNQlCSKlDetJxxx1XxArlPdgZi2iYW9/61uXaFPWl5Aft0y9Ke1C4GEmTUTq5dXlG64zerFy+Hq16IZOFkj784Q+XicSkYW94CiWlcEHQPPShD42zzz57Pl8vJ9fy3TqvLAEJSEACEpCABCQgAQlIYLwIKGQGQiYjZFhzEhXD76eccko87WlPm5chSBEEC2tW6rWw5TVy42Uve1m89KUvnZc3BBJQUwYJc8tb3jKOPPLI3cprpIzJx71FyCB5WOvyiIRhp2F2eeIz1JFJuULhYXZXeuc73xknnHBCSbNCGJFKxYY6FPzl3BRN+bnxmq0Hv7erXsjkhGNP+Dve8Y5l9yTCs8iDwwSyBzvW7/3vf3/5kvAH5EEPelBJccrcvoN/m7yCBCQgAQlIQAISkIAEJCCB8Sew2oUMRX2f+MQnzu+OlMV7P/WpT8VjHvOYEgBAFAqPyBV2+WVHJbbORt5c//rXD4IJ7nCHO8yX0KA9dg7mQOo87nGPK89zV6OUIfn7YilLCB4yR/7jP/6j9BXRQ0oUogZBxLqYuqof+chH4t73vnfZWYlUJlKxGA9Ffek7B+eSqoQMomixx+4EVr2Q6Xd70Wg2oz07W6pCP+IRj4irtl5VKLWarTJxev1e+f2kPzopXv/618fk1BQzK2Ku4rWTakwJDAqWR3+B7s+9NaYDs9sSkIAEJCABCUhAAhIYTQIKmUFRXyQJpTFIDyKV5/nPf34plov04HfkCxEqHClBECP/+Z//Gb//+78/f3Np56ijjip1UUltIlXota99bWkHOcIjQgQZkilDexMyrH+59gUXXBC3utWtSsQL7bGTEu9x8EgWyS1ucYsiXHKbbIQP12ejnJRA9RQs+khJEI+rCax4IcNkeexjHxsf/OAH44Y3vGGcc845ZUKXidTpRqNZxfTcHu3RbMY3v/a1UrDo4x8/dX6hfrOb3qTYvmc+85mxafPm6M7OlrCyDU6m8f4uVciYRgz+rOx+NIZ+V9CM96229xKQgAQkIAEJSEACo0EAIUO0Bbv23POe94zrXOc6ZVGPLMh1Wi76cwci1nREihCFwXkUlOUHEcCR2zmPxggHwgLRksVxTz311BL9whryXe96VxEqbCldr+tCyhHFcN/ylreUlCWkCDz4DONEdJC2dOyxx5a2s0AubVB099WvfnV5nZov1JQhwiXZwJf2EDp7Wx+nAOJcomxYQ1MXhsCFtWvXFsFDG4gf7gOROpT6uPjii4v4Yd39jne8o5yT22fn46jcm1Hrx4oXMvVcNYoPUfl5fuL3I2Z2bo+pBUKndm3fXipEY/DIe9vtHKNjRm0e/3r9mRMyeOc9CZcUMwqZXw+xn5KABCQgAQlIQAISkMAwASQDC/UUKlm8NqM6WPCnpOE1Ikk4MvUFOcDBOURlZO1PJAGfXe6D8dHHfKQ/l156aantkkd9x6FMJcpoEsppsBZFsPAZ5AoM6jsWsc7lSImF5KL0BhKIaJg9bUCz1/VxragwuzlxcH1qwyCJGBP3jedwzh2Jec5YuS6vpZBRxiw+E8dfyCyUb1Ib984dO2LdXMXqXrdbvrAcTBQmTqM1WGp32u1i/JjQpCRxLiFV/L5+bsuvHdu3l3Pz92ls5dwfg8VRe8YoEsgImeGImOyrImYU75p9koAEJCABCUhAAhJYCQQQKKzLkA0pXepRI7luY2GPnKgffI6felTNqETK1LedRpDQd8ZAX+vyKDeKqYublDNwyPVpshmuYQq/jMKhrfrW11k0uM6OthFBWWg3t9rebX0819c6az7DkbIrxVH2NQUb7aW04fxhIUOflDS7f3NXvJBhuDPT0yWkasMhh1w9+rkol+mZnTE9OxNrp9YUEcMCvNPrRrNqlBox/I7zGX7s93rR7fdiotla8P09fc7XF+a5HFwGk+HqP+zD93kl/J+cY5CABCQgAQlIQAISkMAoEahHhhCtkVs/p3DJf0DPFJvsO69nREyKDX7PRX7KhYy6Wa4xM6YUE8N9YKyMPyN8WKMyrhxPXeTkZxnfsNyoC5yFJFSy4LPInJRAWR8GocK1SZuqXwdZkpKlrKNnZuYFCn3Ma6WQSQFU7/dC/R2+xnLdm1G87ooXMkS+tCYm5tnvyny8qamYnpmO5kQjGs1WWZZ3ohezu6ajV0VMNltRtZpR9fqxa3YmJhrNmJxaU86b7XXK7/2oyu/UIPFx/DiUP2z9mmlfyAqN4rfWPklAAhKQgAQkIAEJSGCFEahvA51bLhP1MRwZUx82goFzOSejSEYFC5IiI3gyOibFBTKEPtfTiurRI4iQLJbLeFLy1NO36uIEQZMSiDbroip5ZGRKFvbN17NeDdEvKVp4jWtlBE+eOyx/8nfahP9wHaDhe2GEzDVn54oXMgyZaJaq0YhtW7eWvDqec3R7g6K+WdS13W0XA9hqDHIUOXrRi0YtiiJfyz8Sa6cG+Yse40eAWbCbkFloCOYsjd+NtccSkIAEJCABCUhAAiNLgEV81j+pC4Y9LdYz2gOBkYIg05UYJK+NUhpMRq/kjkT1yJ98TmQJUTL1dKsdcxvNIDX2FuXDeZlyVJcyMIXDsESBEefxXj1Shr6wgxLr4+xXChb6zji4zpYtW2Ljxo3zdWEyKibvV14XIbPYfVDIrEIhw3bWTKipuQrcIKCuTJmQE62YmJyMmdk5Azk1qNLNgazJgwmafzj43No1SpiR/Qu/Hx0rrmWRGkTzzSlm9oOsp0pAAhKQgAQkIAEJSGDvBDKKI8/KVBdqoiAk9lacNz9blx1ElSAzDj300GVFz9ozi9qyhqSP2d/hQrsIEc4ldWhYVjAeZAccctvr3DY6U4sykiVToHLg9T5kmhfvcX3kDO/XpQ+SpwQmtFqlH3X2CxUfpi3EDMKmvqNSPZVq+CbsLZVpWW/YMl98VUTIwJgivWn8GoRx8UVpDkRLfjGySnTavSwoVa9mXWTNXHFgPjdqoXHLPJ/G7/IKmfG7Z/ZYAhKQgAQkIAEJSGBsCdQX+MNRJPWCvpmOxHorxQspNZmeVI/qyFopowKlXlOlXqQ315KII3Ykqh+5+xF8hlO1UuxkBEqdYX2tmq8Pr18XkiEZZcSalp9kn6ljuVsSfckdrziPfiKAch3NY0b1DBdkro9PIbPw7Bx/IXOg37p9XZAf6HX8/HgTMEJmvO+fvZeABCQgAQlIQAISkIAEJDBiBMZeyGDh+hW1QKisWw0ea7sjBZW3594ffuRelPM9VjUB5sWejrLPljJmVc8PBy8BCUhAAhKQgAQkIAEJSOBgEBh7IYNP+XV3OZoXMkqZgzG3Rr9NREu19zIye3QxOWeUNaN/n+2hBCQgAQlIQAISkIAEJCCBESQw1kImZUwJipmrz7o/j9yPJv+jkBnBqbkEXaoiKN280O1Pz5KbYl/DuyhkluAGeQkJSEACEpCABCQgAQlIQAIrl8DYC5lO9A8sQsZ8lJU7uxcZGU6lG/0iZFK4DIuYRlRl0/N5ITNsb4yQWbXzx4FLQAISkIAEJCABCUhAAhI4EAJjL2SIcCBl6UCOXzfCxs/9epFJo8QtI2TwKsPRMIOMpn6RMUXK9BeoOdTQyBzId8/PSkACEpCABCQgAQlIQAISWK0Exl7ItIdSTgbxDqShDB5LUda9HN2y5B5/sbA/qVqO9+r73ZubJ3UZkxEx8yJGIbNa/z46bglIQAISkIAEJCABCUhAAgeNwFgLGaIbtnV3xmy1Nqb7VXRIQelH9BoRXX4iokWdmH5Ei1+qiA6vL7RxjpZi1VkpdlciuqpeDgYZU+ZLP2KiF7GxFTFZm0clamZu564i/CojZA7aXycbloAEJCABCUhAAhKQgAQksIIJjLWQmY1e7Ih2XNCdiqe88ONxVe96MbX20NjR2hUzh2yNrbu2x1T7sFjfXR8bu1MRVTuunNwSM412NLpTMRETMdkdpKXscW/sPe2Z7euD/J0x5kDXqUHUb05Gt2pGt9uPXrsTa/qzsbHaGYc3tsXmuCpe8f88Ljb229HsbY9WdKJXtSMarWDL9Ub03Dp9Bf+BdGgSkIAEJCABCUhAAhKQwL4TyH+wPvroo6PRaES3241msxn9ft9/zF4A45gLmYht0Y3zoxlP/j9nxWWdm0Y1tS62T7Rj12GXRW96R0TnqNjQ3hibZyN6VcRla66M6cZ0NHrrY6I/GY12OxrusrTv37AVdCbzgR+ETK8xGd1OP/q9Tqzt7YjDq21xZFweR3Yvile/8CGxqd+Pye4V0arQgO3otxrR6xJN01DIrKA54VAkIAEJSEACEpCABCQggV+fgEJm/9iNvZDZEr34ZTTiD//P9+Py9o2j01ob26rtMbP5qoj2rojuUbGhszEOnx2kNF2x5vLY1ZiO6K6LVkxGt0cVGo/VSYCEpV70KczbmIro9yM6nVjb3xmbG9uLkDmqd1G8+s8eHYf2p2Oqe0U0q+noM5Oajej0qmj2JiL6JMZ5SEACEpCABCQgAQlIQAISWN0EFDL7d//HWsjMRMSVEXFRRDztL8+OS2evFzMxGVtjW7Q3b49edzZavSPikM4hsXF2IvpVO66YvDx2VrPR6K6NqmpFu1RwPdB9mvYPumePCAF2Tep2Syhdr9GKfr+KiV4n1sV0HBpXxeb+FXF0ETJ/EBvjaiFT9TvRbzai1yNlC5GjkBmRO2o3JCABCUhAAhKQgAQkIIFlJKCQ2T/4Yy9ktkTEJRFx0ot/EJfMHBuzVSu29LZHbN4RM52ZWNs9PNZ3N8SG7mT0+tOxdeKq2BUzEf21EdQNaValALDH6iNQ9RpRdSMaCJVqouQ0tvqdWB/Tsam/LQ7tXxaHdy6K///PHhGboh8T3S0xEbPRZ/40G9Ht9yL6TB4n0OqbPY5YAhKQgAQkIAEJSEACEhgmoJDZvzkx1kJmOiIunxMyz/iLM+Oy2aNipjkR2/s7Iw6dLkJmqnNIrOtuiHXdybKQ3t7cGtPV7CCyoZooOy71jZDZv1mzQs6m/kur2wj+Yy40oopW1Y21MRMbeltjU/fKODyuiFe88BGxMSImutujWc0GETIDIUMSnNFVK2Q6OAwJSEACEpCABCQgAQlI4AAJKGT2D+BYC5mdczLm4oh41l+cEVe1D492a03sqHZG45BOzLSno9VeE2v762JNfyr60Y6djW0xW3Wi35+KRqMVjW6f3bA9ViGBVq8TU1T9JtKlapUImYlGPyb7s7Guvz3Wd7fG258ZrAAAIABJREFUprLL0mNjHVtfd6eLkOlHNyrSnPqz5DwpZVbh3HHIEpCABCQgAQlIQAISkMA1CShk9m9WjLWQmY2I7XN1ZJ77l5+IbZ1Do7t2TeyK2Wiu70R7Zlc022tiKqZisposi+eZ2Bltti5uTEajPxGTvV40DXLYv1mzQs6uohcNpAoHuyVVFYEvMRntmOhPx9rujmjNbomX/PlJsTbaUfV2RhMB0+9GVWrIdIM2jJJZIRPCYUhAAhKQgAQkIAEJSEACB0RAIbN/+MZayESpBbO1pB+1extjthGxsxFBzAJHqdcbEc1alQ+WzxnTwHtriHxw2+v9mzUr5OxOFbEjInKfLeZGzhnK9PIzOffI8wZSZm52MWWqaEQzWuXRQwISkIAEJCABCUhAAhKQgAQksD8ExlzI7IjoXjoIUOgdHtHYEL1WFSy0m9GJRvSjouhqKbyaR6dYmk7FEruKlgEO+zNfVta5jYjpRgQxMunkBqKlLvJIaetEs4gYasaUjbLndEwjWrFGIbOyZoWjkYAEJCABCUhAAhKQgAQksCQExlzIECGzJaLXi+gdElGtjXarUZbOE2URzS44gwoxvblCMQ0ETBXRrsq7MRmVNWSWZKqN4kVQKwMjNxAyjWuU6L06eGqQ17Z7dlsjJo2QGcUba58kIAEJSEACEpCABCQgAQmMPIExFzJELOwaLJM7ExGNVkw3mmVxPRXdaJRtiQd5KO3oFfHS6g22KW43SD4hwmGw5Oa9jI7wcXXwGERQtSOYJ3kUcTcXUVUhaBB3nDksbHiVtKamQm/k/8zZQQlIQAISkIAEJCABCUhAAqNHYKyFDNENZccbFtZddsppxHSD3wa1Yaoez3i9FzPVYAE90WtF9BrRIbWpbHicS+1B9APn+Lg6OJT6QoROlaipOXmXdq5shV2UzWBr9Lkoq8ZcyEzuzNVyi67R+6tmjyQgAQlIQAISkIAEJCABCYwBgTEXMoOCrBTtbXbbEY1+7KrK3jmxtldFo0iaXkSzE9MVETKNmOoMasd0Wq1SEWSQuLQ6IkKM/Nn9PnPfm/1mmSJFuZRIGeYMv+9ZyPA2YqbUmrGe7xj8mbOLEpCABCQgAQlIQAISkIAERo/AWAsZasUgZFgYT5VFdTd2NEgzqWJ9N2JQL6aLrYldRchErCG1qd+I9sRgv5zJsrAmdWVQbsbH1cWB6JfBzkqdqPq5/1Z+UVvRK7WGBpEyA3HXL5VmSjpceaG+h9fofcHtkQQkIAEJSEACEpCABCQgAQmMJoEVJmT6sStTluaFTH8uQoYldRVT3VYxDgTKzAsZQkcMH1l1YUJsvtXFwBXlgrAj/e3qejKol36thkyJjCnnIfDmEtvKbl2GyYzmnzd7JQEJSEACEpCABCQgAQlIYHQJjLWQmasQU+g254QKkqX8zv/kFjlVr8iXEgkxtwX23OZLVxdkVcisOiHDzZ+fIvMipr6P0kC0IGbyqAubwWvKmNH982bPJCABCUhAAhKQgAQkIAEJjC6BsRYyo4vVnklAAhKQgAQkIAEJSEACEpCABCQggT0TUMg4OyQgAQlIQAISkIAEJCABCUhAAhKQwBITUMgsMXAvJwEJSEACEpCABCQgAQlIQAISkIAEFDLOAQlIQAISkIAEJCABCUhAAhKQgAQksMQEFDJLDNzLSUACEpCABCQgAQlIQAISkIAEJCABhYxzQAISkIAEJCABCUhAAhKQgAQkIAEJLDEBhcwSA/dyEpCABCQgAQlIQAISkIAEJCABCUhAIeMckIAEJCABCUhAAhKQgAQkIAEJSEACS0xAIbPEwL2cBCQgAQlIQAISkIAEJCABCUhAAhJQyDgHJCABCUhAAhKQgAQkIAEJSEACEpDAEhNQyCwxcC8nAQlIQAISkIAEJCABCUhAAhKQgAQUMs4BCUhAAhKQgAQkIAEJSEACEpCABCSwxAQUMksM3MtJQAISkIAEJCABCUhAAhKQgAQkIAGFjHNAAhKQgAQkIAEJSEACEpCABCQgAQksMQGFzBID93ISkIAEJCABCUhAAhKQgAQkIAEJSEAh4xyQgAQkIAEJSEACEpCABCQgAQlIQAJLTEAhs8TAvZwEJCABCUhAAhKQgAQkIAEJSEACElDIOAckIAEJSEACEpCABCQgAQlIQAISkMASE1DILDFwLycBCUhAAhKQgAQkIAEJSEACEpCABBQyzgEJSEACEpCABCQgAQlIQAISkIAEJLDEBBQySwzcy0lAAhKQgAQkIAEJSEACEpCABCQgAYWMc0ACEpCABCQgAQlIQAISkIAEJCABCSwxAYXMEgP3chKQgAQkIAEJSEACEpCABCQgAQlIQCHjHJCABCQgAQlIQAISkIAEJCABCUhAAktMQCGzxMC9nAQkIAEJSEACEpCABCQgAQlIQAISUMg4ByQgAQlIQAISkIAEJCABCUhAAhKQwBITUMgsMXAvJwEJSEACEpCABCQgAQlIQAISkIAEFDLOAQlIQAISkIAEJCABCUhAAhKQgAQksMQEFDJLDNzLSUACEpCABCQgAQlIQAISkIAEJCABhYxzQAISkIAEJCABCUhAAhKQgAQkIAEJLDEBhcwSA/dyEpCABCQgAQlIQAISkIAEJCABCUhg1QiZfr+/292uqsq7v4IIcH+H7zHDazQaK2iUDkUCEpCABCQgAQlIQAISkIAEVgqBFS9kFlqk12+eYmalTGXHIQEJSEACEpCABCQgAQlIQAISGB8CK17I9Hq9SOmSjylpeDSCYnwm60I9rQs35dp430t7LwEJSEACEpCABCQgAQlIYDURWDVCZnixnikuCpnxnu4IN46F7i+ve3/H+/7aewlIQAISkIAEJCABCUhAAiuVwIoXMiv1xjmuAQHE2p5km0LGWSIBCUhAAhKQgAQkIAEJSEACo0pgVQmZTG8xtWVUp6P9koAEJCABCUhAAhKQgAQkIAEJrA4Cq0LIIGJIbakLGVJZFDPjP8lnZ2dLWlL+jP+IHIEEJCABCUhAAhKQgAQkIAEJrAYCq0LIIGO63W6RMhws3pvNpvVFVsAM37ZtW7mPrVZr/p5m3ZiF0plWwJAdggQkIAEJSEACEpCABCQgAQmsAAJjL2Ry0T0zMxNTU1PlliBfEC4s1r/2ta/F5ZdfXp5nFEWn04nJyck45JBD4h73uEdc5zrXKe9dcsklcdRRR5U2du3aFWvXrt3jLUbu8IMI4OD6ExMTpR3aJ/qGPtQPzq8XmW232+Uz9Jfz8z0+z0HbOT4+y/n0m3PrbWX0T/162QafYRy0w3PO4Sd3n8ooId7jMznmbD8jUOgLz7l+9ru+gxWf5YfzGFMySVGSn+X1//3f/41vf/vb5bwrrrgibnzjG8dFF11U+njYYYfFVVddNX8Puca6devixBNPLG1u3749zj///Pjud79b7mky4vU1a9bETW5yk3jAAx4Ql112WRxxxBEr4CvqECQgAQlIQAISkIAEJCABCUhgJRIYeyGT8oWbk4t+BAxy5YwzziivpfSYnp4uMoOFewoDBMQNb3jD+M3f/M2y8Ec2sNDfvHlzOSfTnVLA5FbZtElbC8kJrpkiAlGwfv36+fSonTt3lj5xLeQGEmNv6Tb0hc/XRQ5j5rq8loKE1zINiz6meFlo0uaYOAfxhMiqt8/7CKZsP9tIScO1GTvXTAm20HXqfcrPMl7uC0KG68CJNnbs2FEkEeOBLY9w4v4gaJ74xCeWa/74xz+OL3zhC+U5n6MvtLFx48aAbXJ50pOeFBs2bFiJ31nHJAEJSEACEpCABCQgAQlIQAIrgMDYC5kUK8iDjMz48pe/HD/96U/jV7/6VWzatKmIBaIlrnvd65ZbduGFF8aWLVvmpQzygfcf/vCHl4V9RqUgAvj83o4UABlpkmKjHkFDe4iI7N+eJEmKDgTDcBQMcoI2aWM48mZv/eO6GclDm/wwXh4zuofP19N8+D3Hw3Vzi/CFrk1b9CfbQsKkJOP1jJrJNmibCJef/OQnpV+MGRmT8iSlGveH+4eQQaA99alPLX0699xz4+Mf/3jc6EY3Kte8/vWvX8659NJLyz1HunEtop8e//jHr4CvqEOQgAQkIAEJSEACEpCABCQggZVIYMUImZQC5513XomguPLKK4uAucENbhC3vvWt49BDD93t/hFNwbnf+973SgQGC/k73elOcb/73W+38xAKtJ2CJAsDp2RBFnBORp1kZAyNZCRLioyUNJmelNE2eW4Kk7oQQVikiElpQrtckz6nyKi3mTVzaJ8okhQk9WihFCicCwvOo5/11Kt69FE+Tx70i/YzhaoOLSUO18i+cy5t5HW5Jn1GphBFVI9mYVzf/OY3i2BB1tztbneLu9zlLuXzpCIhc7hXtFVPpeLcd7/73WUstPGUpzxlPhpqJX55HZMEJCABCUhAAhKQgAQkIAEJjC+BsRcy9VovpPd87GMfKzKGxf7tb3/7koqUUReZXsNnOJABpM788Ic/LCICefB7v/d7paYMAoFFfb2mStZgqUeWcB7tkYLEQTu8n6k09XPrtWE4d+vWrSUdCdGA2MgDQZE1cXi/Lmj2VNsmJcxwsWIkBe0T+ZPpVXkd3svrZ7pTRrRwDtKE9lK61CN46lOe9ulXpiBxfkbx1Gvd1OvILPSVyWsjXU477bR5Pscff3zhm9E+tDMcUZPC6Itf/GJJiULGIXKoT+MhAQlIQAISkIAEJCABCUhAAhIYNQJjL2RywY8QoDDsf//3fxfGRMTc9773jcMPP3xediA6Mp2Fc/KzH/zgB0sKE5Eyd73rXeO4444rEucjH/lIea2eQoRoIJKEzyJNshAthWQRPkTc/PKXvyzFapEdSJeMfEGK3PzmN49b3epW831CJHBkod0LLrig1EkhBYdrcH1kxE1vetO42c1uNl90GGnx+c9/vvS7LmGyHk0KGvrEde9973uX9Cv6Qo0dZBMiimulECLNB14UxuV69QO+iA6ui/BCusCT9mk3o5GOOeaYcg3kCX3jPqSUyrSljPSBcb3WTaaKfec73ylj43O3u93tStTSsEzi2twHrgNn5BJ9Ouuss+Kcc84p6U6IHOoDeUhAAhKQgAQkIAEJSEACEpCABEaNwNgLGYASyYFUQDCcffbZRZTc8pa3LGKFI2umZBRKRlrk7+zYg0hBnvAaBWQ550Mf+lCRDkTJIBmQGFwnU5AyJQmJ8ZjHPKbIBaQF7V188cVFbtAOaU20y/lICCQF0Tv0MQ+ie6iPwg/SAwHBQSQIcodrXu961yupOggTxvTRj360FC+m/UzdqUexID4QOrRBfRxkCdf/yle+Usb6s5/9rPQr065SWFHQmL7xw65HKa/ggWShPwgY+px1YmBDH+gbfTz22GPL54ajguq7Ow0LGc6n7c9+9rNFqCCIKM6bKUgpdoaLIDOWjAA6+eSTy+c453GPe5wpS6P2F8f+SEACEpCABCQgAQlIQAISkEAhMPZCph518YEPfKCIECTDfe5znxKJwpF1WLK+S73ALAt3RMlb3/rW8oicoPYI51DHJAUCi36iV5AWLP5Ja+KRNhFCRONwfOlLXyo1TogoofAsQgOJgbzgNYQDcucOd7hD3Ote95qvT0O9lK9+9asluoYCw3wWscC5vMa4iAKhiO2DHvSgcu3vf//78xE49IsIIfpJRA3yBbFC/3iN7b0RG4iOU089dV7gsM03dXY4j2LHtEFbvE7tHVJ+aA9O1GfJmjNIF8aT6UqIIcbJ53iPCBuulztRZZRRfRvt+q5NuT03zGFIO4zh/ve//241ZuppT8gmZBn8iShiO22ug9TifhAVlDV//L5LQAISkIAEJCABCUhAAhKQgARGicDYC5l6wdpTTjmliA9Exu/+7u+WRT0iIQvuLlQ0l5uBWEDm8FnkA0ImU34yPYl23vSmN5UFPykyGRGTdU8QCjwnOoYfrvWQhzykRIrk1tWIjve+973lGkiS5zznOeUz/JAehRAhqubud797SU/imrktNlEjRABxfcaGKEmhwSORKtkGfT7xxBN3K6DLNTnvne9853ykD2KH63AkR4QMLBBTXJ92OPgsuxshhrjWSSedVF4nMoZziTD6xje+USJ3SBOiFk8WAN7bhM/dp1LUvPGNbywMSIs64YQTinDJosq0w/n0FTn2qU99qjSdW3/DlygiRBSMsojxKH3h7IsEJCABCUhAAhKQgAQkIAEJSAACYy9kUgiwUH/f+95XhADPn/zkJ5dUHX5faCcgJE1uJc2i/z3veU8RM0ShIFuQOfWdiPYkZDKCJncQ+ta3vhVsu42koIYJj1nwl9otSA1kDJEuj3zkI8ssJAKG17keMuO3fuu35uvUpEQisoX6OFyHvpGCxJGyaW9CJhlxnU9+8pPlc0TFEEWEXKrvmMRzUprYgQp29IW6N/TtE5/4ROkrfSKVKHdJggHROkS3wP62t71tiZLheX33pIW+cllvhva//vWvF7FDf4luonZMFhvmXtXvB/1AUiG7MiWMSBnOOfLII+Oe97xnHH300fPbd/t1l4AEJCABCUhAAhKQgAQkIAEJjBKBsRcy9QiV97///UUCkBaEMCDSoh4VUy+gy02oR8G8+c1vLhKEhf+jH/3osqjPtjMSZaEIGYRI7r6EFEHIIBa4LilJROsghBAqWR+Gdh/84AeXeivIBM4nXYnaMpxPOhPpOByci9BBNiA9aJd+IpwYD8JisQiZjH7hGhTMpZ+kAmXh3tzqmrHwHjVsPvzhD5dx3eIWtyjn8pzXSA2iP0Sg0HeievghZYlHuFHgmBozKYz2NuFTyDAGpBh9pR8IJ9LCkj33JcdOe/D40Y9+NL9VN2OA8S9+8YvyGilfv/3bv12Ek4cEJCABCUhAAhKQgAQkIAEJSGDUCIy9kAEoi3h+iP5AZLB4R4ak8Ej5krVjWNjnTj88ZzH/7//+70WcEC3zhCc8obyfO/vsTchk2zzyGeQKOxeRckOdF6JuqKWSBXORDNSVIfqD69HX008/vaQCcXA+EgHhgJzhEQHC5zmf94mQecQjHjEva/YmZFLG0PanP/3pUsiX84kCoh8ImDyHyBRkBpwQVAiX5AELas8gZDiPnZWI+MnCxXBEKBH5Q3QM7RK9sliETPb9zDPPLJE5XOcud7lL2a48BRn8OC/Tm7hW3vf6veV61O9BPMGVHZoQRx4SkIAEJCABCUhAAhKQgAQkIIFRI7AihAyCAFnBQpz6LYgGCsLmdskZ6cICn4PFeqYYkeKCpPjc5z5XZAdSASFDm5lqtJiQybQh2qaOCkKGtCTaQhAhFPjhPKJ3eJ0djJAOXB9RQkFcJA4iI/uXcgQxgqigNgqChro0RKFwLJayVC+CS8oTY2XspFPBieunkKlHyhANRJ8RMuw6RTukLCFk6AsiJuUX7JEzuf01Y8uCyosV1UWuwJ0do7Lg8WMf+9gy1txWPMef8ia36a4XdE5JAxPkGp+l/0972tNG7TtnfyQgAQlIQAISkIAEJCABCUhAAge/hsxiC/IDvQfZPtEppAQRxYFEIDLjUY96VHmeaTBZgyRTfVjEIxoQOaS/IDtuc5vbxAMf+MAiVIhw4VhMyCB86AcCBSFDLRWuxbbbiAmEA22Q1nPaaaeVc5E9RKkgDT7zmc/Ez3/+8yKV2A0pC/oOs6F/WfsGmULUDNE0e4uQqfeN6J0sOEw6z3DKEteDI2KILa6RUqQswQNOpCyRzoRQIkIno1/oE+PO+i+Imcc//vGFwWL3n3tAKhY7KyFRfuM3fqOkSCGmUhBlFBNipn6kdGGMPIcp12PHLJ7T/6c+9akHOsX8vAQkIAEJSEACEpCABCQgAQlI4FoncNAjZBZbkB/oiDLSJbdjrssNtm0mCoWFfG6/zGOKGRbypLggE4j2IEUo658QBZLnLlZDhjFkOg1bL5N6gwjKKJR62hCRONRaISIGKYKwYctrivpyPYQExXbpMyIHMUFfsjBx9j1FEZ9ZrIYM7dCf888/v+xMxGeosYIwQgjltuA850BQsaMTBY5z+3DeIyWMNpA27ERV34GKc2kbjowXGYYU4bp7O5BKfA4eHNTWYaekHFfuNMV7jJ2+Il/qMgjxktchyobdphBI/LCTlYcEJCABCUhAAhKQgAQkIAEJSGDUCIy9kEkRkttds/sONVlYyCMi7na3u5UtoonqqB9Em5C+c8YZZ5RUGaI6OI9dhTLyIs/fm5DJHYyQEJxHBMq3v/3t8pxtpZELPM/0oy9+8YtxzjnnFGlB36hzwvG2t71tXqxQ0JaUHT5Tr2PDeWeddVYp+ksBW1KXFktZ4jMpZBjzu9/97vntqB/2sIeVNjgyrYvoGLa9hh99JH0LGYQMIfoIvlzz2c9+9vyW3IyP9ynKi5Ch3wiZI444YtEIGWQUAoX7Q9QPY8/omBREMEgRBTvGwc5PCB/6idRB0HAeUUDIJJ5Ta4cCzR4SkIAEJCABCUhAAhKQgAQkIIFRI3DAQuZgR8DsCzAiIXLxzmIdycKinIU6C/msKYPkYAGPNCB9iKgMZALCgmK0RIOwVTJygjZZ8KeM4ZFCtxzsJMSW1Yyd9uvnsIsRETdch1oqbC9N+7THdakvQx0WImPue9/7llospEedffbZ8YMf/KD0if4ih+hL1o1BRPBZfqdgMdtjp6yhH7ntN6/B4LnPfe41dolCsJAeRP9gg7Dgh22qkS70gWvQTwQJUTRII6JPGCO7WOU207zOZ4iMYax87oILLihpQkgeon8QMnXZk885P4sqs1U5kodxEbGDaMnzMqUso18QZci2iy66qHDnniUjGNIHdlli/OzydPvb376koHlIQAISkIAEJCABCUhAAhKQgARGjcDYC5ks5spiHWnA4h0pweIc+UD0S/3IQrC8xnNSg5AjSAlSljiQJxxEamR0C78TXYJw4DxqqGS6D+/xnM9xTYQQ57GjEnIgt9emX5xDNAfpVMgCpAZ9oP+kOvH5vCZtMD5q2SBckCGIi7ve9a4ltYlIFIRIbu2MrEjR9IxnPKNEuCSfLGhMG9R6Qf4ghpBLvMY1sx4NfYQHtVxglG187GMfK9KFAr6IHK7NWOAEZ8aBCGF3K5hmVAvjzoNz+UH6UDcHVlybWjWkl3H/GGtGxWS/+TzXgBFRNbyf/c3dqugP5yOEiDxCiHlIQAISkIAEJCABCUhAAhKQgARGkcDYC5msIQPc3G0poy+QB6T4sFBHAOTW04gDJAeLf8QGkSAZYZMpSLSXESjIEj5Pag2ygMiPhz70ofO7MOWNRWxQHBjhQeoPoiDbQEJwDSI6kA9EwPAaR9aYoW1EEn2mr6RR0U4KEfpMBAl9zhozGT2CiEFWkMqECDnxxBPLOSllaCPbQRKdd955pX4OUgS5wsHW28gmIoWQKoyHaB36RX/+53/+p0TwwILInqznwjgRN8gY+keaFmOtCyGuncWUs3AwUUxE6zAu5BQ/KWQQK7kDE49Z0JdxEslDcWH6Qh/oH32g7wgropKIIMpdskbxi2efJCABCUhAAhKQgAQkIAEJSGB1E1hRQiYlCgKFhT3CA1HAoh3RkpEaLPYRBjymvOH9XNizuM9joeK+GTWCsEB+8FOP5KCdeloObfEZUpd4HbnA74gRnvNaypKMDmEMRKqQipPbT+f22cP9q18b6UG7yAk+n2KDKJSMOkkRlLVliDjhPEQKR9aTGf5qpPDKz9HHLJicY8xx5Hiz/ky2lW3TH2QTYmf44L3cTYr7yHhyByXahwn95XV+z/cZMyxzfFwrn6/ur7mjl4AEJCABCUhAAhKQgAQkIIFRIzD2Qia3RM70IwAjDHJr6YzSSPFSvwGZvpTn5DbNiAzOT9GByEhBwGu541HWz8kdgXKLaSQAr9XTo/i9/jrSIVOTuD7X5P26bNnTZMltvFPkpITJ1Kb6LlK0UZdDnJuvpTzJCJ2UQJm6RQQKEohxZB2ZYcGBlKLPGQ2UwoU+ZGFg2s9xZTpYfZy8lsWJYYJ8yb7RVyKcED+cl9uY1/vB/aY9XkPOJMcUNaP2pbM/EpCABCQgAQlIQAISkIAEJCCBqtfr9ccdAxIgd/rJhXpdoDC++gK/LkpYzFOLpC4nMr2HNvP1FDpIi5QNtJtbTqdQGI524dxhKUQb9DPFCelAHLmVMxEgHAgWDkQE0SkZIZPXRRRlOylCMnqHz6T04D2Oek2XlDC5dXU9Qoc2hwVW1r/JNlJKDc+djErJ6Bzaoe881vuTcioLImc7sEkZlvKIa2fKEufxO+cgXGDGmLO/+V59Hoz7/Lb/EpCABCQgAQlIQAISkIAEJLDyCIy9kEGoZK2QjDpJaVBf7Od7KWdSuuRinscUJRkZg1zIbbXraT5ZHyUlRz1NJ9vPQr5ZO4XXkQZcJ2upIChyVyXez+ulfEBkcD7XqwshzuMc+jQsYnIMiImsL8P1stZO9iH7mVE9XCcL7mb6FtcYHn9+BWg/U6DyHuQ14J+1c+oCZTi6JqNl6NNwAWB+z2snG/qYRYzzHmX0TEYk8ci16QvnmLK08v5oOSIJSEACEpCABCQgAQlIQAIrgcDYC5lMF6qnDw2nEnFOPXKlfuOQAryPAEixUq8bk+cSxUI0Bik6mdLDe3mtjJDJCJV6BEi2W4/S4bMZxVKP8KGfGdGSfUbupECpS50UIMkgJURGpSBUkCspJrKPw9FC9DXTplLiLFRHhn6kJKm3kfIlJVTu/oQoy1Ss3B4ceZMyKYVZiqeUJxlJk6lZKbV4PevXMJa6sOHceiRNsk12K+HL6hgkIAEJSEACEpCABCQgAQlIYOUQOOhCZlhCDKNLoXGwkB5o+4v1/2D123YlIAEJSEACEpCABCQgAQlIQAISWLkEFDKL3FuFzMqd/I5MAhKQgAQkIAEJSEACEpCABCSwXAQUMgqZ5Zp7XlcCEpCABCQgAQlIQAISkIAEJLDmjYE8AAADOElEQVRqCRx0IbMY2QNNKVqsfd+XgAQkIAEJSEACEpCABCQgAQlIQAKjRkAhM2p3xP5IQAISkIAEJCABCUhAAhKQgAQksOIJKGRW/C12gBKQgAQkIAEJSEACEpCABCQgAQmMGoGDLmQWS0la7P0DBXagRXkPdv8OdHx+XgISkIAEJCABCUhAAhKQgAQkIIHxI6CQWeSeKWTGb1LbYwlIQAISkIAEJCABCUhAAhKQwKgTOGAhM+7CYtz7P+oTzP5JQAISkIAEJCABCUhAAhKQgAQkcE0CCpl+33khAQlIQAISkIAEJCABCUhAAhKQgASWlIBCRiGzpBPOi0lAAhKQgAQkIAEJSEACEpCABCQQsaiQOdgpPQe7fW+yBCQgAQlIQAISkIAEJCABCUhAAhIYNQKrXsgohEZtStofCUhAAhKQgAQkIAEJSEACEpDAyiegkDFlaeXPckcoAQlIQAISkIAEJCABCUhAAhIYMQKLCpler7fXLldVdUBDWu4IleW+/gHB88MSkIAEJCABCUhAAhKQgAQkIAEJjCWBZRcyiwmfsaRqpyUgAQlIQAISkIAEJCABCUhAAhKQwF4IVN1u94D2fV7uCJPlvr6zSwISkIAEJCABCUhAAhKQgAQkIAEJ7C8BhcwixBQ++zulPF8CEpCABCQgAQlIQAISkIAEJCCBxQgoZBQyi80R35eABCQgAQlIQAISkIAEJCABCUjgWiawqJAZ9QiRg92/g93+tXw/bU4CEpCABCQgAQlIQAISkIAEJCCBMSBw0IXMwRYa497+GMwRuygBCUhAAhKQgAQkIAEJSEACEpDAtUxAIbMI0IMtfK7l+2lzEpCABCQgAQlIQAISkIAEJCABCYwBAYWMQmYMpqldlIAEJCABCUhAAhKQgAQkIAEJrCwCiwqZXq+31xFXVbXX9w92hMm4t7+yppOjkYAEJCABCUhAAhKQgAQkIAEJSGBfCOwmZIblBr8vJlyGL7K/gmR/z19sUNd2e4x/IS7Zj8X4XNv9WWz8vi8BCUhAAhKQgAQkIAEJSEACEpDA6BNQyCxyjxQyoz+J7aEEJCABCUhAAhKQgAQkIAEJSGDcCPxfOYkD4AVE4vsAAAAASUVORK5CYII="/>
          <p:cNvSpPr>
            <a:spLocks noChangeAspect="1" noChangeArrowheads="1"/>
          </p:cNvSpPr>
          <p:nvPr/>
        </p:nvSpPr>
        <p:spPr bwMode="auto">
          <a:xfrm>
            <a:off x="155575" y="-2833688"/>
            <a:ext cx="6057900" cy="590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837" y="2080260"/>
            <a:ext cx="4556474" cy="2899575"/>
          </a:xfrm>
          <a:prstGeom prst="round2SameRect">
            <a:avLst>
              <a:gd name="adj1" fmla="val 23368"/>
              <a:gd name="adj2" fmla="val 0"/>
            </a:avLst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92" y="832588"/>
            <a:ext cx="4131828" cy="407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73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9" name="Google Shape;3209;p151"/>
          <p:cNvSpPr/>
          <p:nvPr/>
        </p:nvSpPr>
        <p:spPr>
          <a:xfrm>
            <a:off x="372164" y="1403550"/>
            <a:ext cx="8058585" cy="31798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0" name="Google Shape;3210;p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ОБЪЁМ РЫНКА</a:t>
            </a:r>
            <a:endParaRPr lang="ru-RU" dirty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  <p:sp>
        <p:nvSpPr>
          <p:cNvPr id="3211" name="Google Shape;3211;p151"/>
          <p:cNvSpPr txBox="1">
            <a:spLocks noGrp="1"/>
          </p:cNvSpPr>
          <p:nvPr>
            <p:ph type="subTitle" idx="1"/>
          </p:nvPr>
        </p:nvSpPr>
        <p:spPr>
          <a:xfrm>
            <a:off x="372165" y="1403550"/>
            <a:ext cx="7914586" cy="28390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Динамика рынка (с указанием источника):</a:t>
            </a:r>
          </a:p>
          <a:p>
            <a:pPr marL="114300" indent="0">
              <a:buNone/>
            </a:pPr>
            <a:r>
              <a:rPr lang="ru-RU" i="1" dirty="0">
                <a:solidFill>
                  <a:schemeClr val="bg1">
                    <a:lumMod val="10000"/>
                  </a:schemeClr>
                </a:solidFill>
              </a:rPr>
              <a:t>Больше 3,3 млн туристов посетили по итогам 2022 года Тюменскую область. Это на 9% больше, чем в 2021 году.</a:t>
            </a:r>
          </a:p>
          <a:p>
            <a:pPr marL="114300" indent="0">
              <a:buNone/>
            </a:pPr>
            <a:r>
              <a:rPr lang="ru-RU" u="sng" dirty="0">
                <a:solidFill>
                  <a:schemeClr val="bg1">
                    <a:lumMod val="10000"/>
                  </a:schemeClr>
                </a:solidFill>
                <a:hlinkClick r:id="rId3" tooltip="https://vsluh.ru/novosti/turizm/potok-turistov-v-tyumenskuyu-oblast-rastet_393813/#:~:text=%D0%91%D0%BE%D0%BB%D1%8C%D1%88%D0%B5%203%2C3%20%D0%BC%D0%BB%D0%BD%20%D1%82%D1%83%D1%80%D0%B8%D1%81%D1%82%D0%BE%D0%B2,%D0%B1%D0%BE%D0%BB%D1%8C%D1%88%D0%B5%2C%20%D1%87%D0%B5%D0%BC%20%D0%B2%202021%20%D0%B3%D0%BE%D0%B4%D1%83"/>
              </a:rPr>
              <a:t>Поток туристов в Тюменскую область растет | Вслух.ru (vsluh.ru)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114300" indent="0">
              <a:buNone/>
            </a:pPr>
            <a:r>
              <a:rPr lang="ru-RU" i="1" dirty="0">
                <a:solidFill>
                  <a:schemeClr val="bg1">
                    <a:lumMod val="10000"/>
                  </a:schemeClr>
                </a:solidFill>
              </a:rPr>
              <a:t>Глава региона отметил, что Тюменская область демонстрирует хорошие темпы развития туристической отрасли. </a:t>
            </a:r>
          </a:p>
          <a:p>
            <a:pPr marL="114300" indent="0">
              <a:buNone/>
            </a:pPr>
            <a:r>
              <a:rPr lang="ru-RU" u="sng" dirty="0">
                <a:solidFill>
                  <a:schemeClr val="bg1">
                    <a:lumMod val="10000"/>
                  </a:schemeClr>
                </a:solidFill>
                <a:hlinkClick r:id="rId4" tooltip="https://admtyumen.ru/ogv_ru/news/subj/more.htm?id=12037265@egNews"/>
              </a:rPr>
              <a:t>Тюменская область в топ-10 регионов по приросту турпотока в летний сезон 2023 года (admtyumen.ru)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 </a:t>
            </a:r>
          </a:p>
          <a:p>
            <a:pPr marL="114300" indent="0">
              <a:buNone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Основные «игроки» на рынке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:  IZI 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</a:rPr>
              <a:t>travel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, mydream.travel, 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</a:rPr>
              <a:t>visitTyumen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</a:rPr>
              <a:t>Турконтора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, экскурсии-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</a:rPr>
              <a:t>Тюмень.рф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 </a:t>
            </a:r>
          </a:p>
          <a:p>
            <a:pPr marL="114300" indent="0">
              <a:buNone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Планируемая доля рынка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: 10%</a:t>
            </a:r>
            <a:endParaRPr lang="ru-RU" dirty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62350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3" descr="data:image/png;base64,iVBORw0KGgoAAAANSUhEUgAAAsgAAAEtCAYAAAAVypbaAAAAAXNSR0IArs4c6QAAIABJREFUeF7snQeYHkeRhr9ZydbKYPJhcgZbK5MxWpmcjpxzzjkd4Qh3wAFHzkfOOeecwWSvwETbK3LOGWyslW3t3POuuuTWaOaf6e5/V/+uqp/nDnn/mQ5fV3V/XVVdU01v2/551fW15MURcAQcAUfAEXAEHAFHwBE40BGoqmOq6bn5emF2pjrQsfDxOwKOgCPgCDgCjoAj4Ag4AnBjJ8guB46AI+AIOAKOgCPgCDgCjkBAwAmyi4Ij4Ag4Ao6AI+AIOAKOgCMQIeAE2cXBEXAEHAFHwBFwBBwBR8ARcILsMuAIOAKOgCPgCDgCjoAj4Ai0I+AWZJcMR8ARcAQcAUfAEXAEHAFHwC3ILgOOgCPgCDgCjoAj4Ag4Ao6AW5BdBhwBR8ARcAQcAUfAEXAEHIFeBDzEohcif8ARcAQcAUfAEXAEHAFH4EBCIIsgT8/Nf1/S4XsBNVVfd+HKmz/XBd703PybJd1179+rxy/MbnrWgQS4j9URcAQcAUfAEXAEHAFHYLIRGBtBrur6pTu2bn5o63BPOOHg6ZOn/ijprE6QJ1sgvHeOgCPgCDgCjoAj4Agc6AiMjSBL+tXC7MyF2gDdsG37Taq6/si+v7kF+UAXQB+/I+AIOAKOgCPgCDgCk4bAOAjyyZLOzMCmal3xlK0z32oOcvrY+Teq0t3D30+SdOjufztBnjSB8P44Ao6AI+AIOAKOgCNwoCNQTJAr6UO1dPMA5P8uzM48aS9QTzjh4A0nT/2hks4m6ReSfitpaydB/tqvNm6YOul+lXQrSZsDmf5DVeu7UvWGHVs3vX/UpG2Ym39feHfUY+9amJ25wz4PHHPCmTceMvWgutataunwSjqTpD/WqueqSi9f2LL5822Vbty2/Y51Xb+9V5hqvW5h68x97LnpY7dfRFX9M/vvSvV/7pjd/LzeehIeaLZhh5SFHYvn07WO5HCzV9k4t/1Dteqb7fXHWvdd2Drz2n2aTZyrIePdODf/olp6uLW1sOMPB+la1zp9r7YT5mnj3ImPrlU9dzhk9acWZjffgOf37e/ibXfMHvneuK6Nx37/KnW1+CXOh/b3uqofuHPL5lfy3wd/Y/7IqdN1C1U6WqoPl6rDJG2Qqr/WVf2bqtbHtH7xNQtXOvKXTb3Z+K91t67rpbm4oqTzU52kv0j6VlXVb9ixZfN7muMahvEJt6k1dca7ta63sHXms+Ma8zjrGT5v/qQj4Ag4Ao6AIzA+BIoJcl3XD6uq6sWhS8cvzM5cJu7ehrn5G1XSx/hbrfr5U5q6bq36sruf2duCPP2NH15Mu077mFQd0TXEWvrgzvWn3FlXutIpbc9s2Db/rarW5Xsg2ocgb/jaiZeopqpPSLpE57uVnr2wZeZxzd83bNv+kKquX9I7LZNDkFVX9QN2btn8qr3I3tePv2C9uA7Cvm6vsbQQ5Jy5GkbeRhPk1HlaVoL8tV9tnJ466TuSLhXjFRPk6W3zX1UNOR5ZdtSVbrtzy8ySnlCaB4XWt2u9aWHrzD3i34ZhXECQB4yZ/vQeLgbW06tT/oAj4Ag4Ao6AI7AMCBQT5ErVbWotPm0Pqa2mLraw5Yg9VtHpue2vl+p7LtHhup6tq+otki65D0HefZGP8AysxnH5xz6X+yq9dmHLzH3b8NgwN/+3YK3m529W0q/5Ry3dMFjg+M+9CfK+bS9Wqj5aS7+T6qvGfapq3WHH1pl37UVK5uafKumJYUx/rFQfa7/X0k33WBcngyAvLkXDVPr2zi0zV2iM438lPSH8rWbKlv7dJMiZczWMvI0gyBnzdPDciTdfp2pJ/oIc4BW4rv13JX1P0h55rVV9a2F2E/PZS/I2bDvx+VVdPbIph3sT5O13Ul2/TRK4/0S1fllX+kel+jCpOiqSyb1i+Dd89fiLV+vWkS1mvaTfSNUPpHpB0tUtpGlpPHV9o51bN3OwWyrDMM4nyEPGPC7s2vTb/+YIOAKOgCPgCKwEAsUEWdLdVGmzaj2WDleVHrljy8wLlzp/zDHrpzce9gdJ54AYLMxuusj0tu2EWVwwkMk9ad6m5068p1S9/gwiU79v+rRd9/3H1S7zt7Dp49rG1bxUFrW4+dTZI+djkM709RPOs2tx6nd7yM9idZUdR2/62tKGPTf/Z0nnDL/tRZCnt22/u+r6jWeQpsiV/u563cYLbX+fhZHU0rd2zs7s6Ueo+9WSjLC/c2F25o57CMu2+QXVuNSXiOYkhFh803DkwLJj6+ZtS3077riDpk8/BDf/eST9MLj0IZP7EOTcuRpG3roJcuk8MZRggf7RHjmrqofu3LLppW3KNsoKunHb9q11XX8lDq04o84zQiwEqf/Xutus37n+Mydf/ZJ/ituJvSuSdi38ctMG3a7adYbsbL97tWvX9h1HH/l1+9uGb3z/8GrX4olm5a+kl+2YnXnInncGhO1snMsjyIPH3HO4SKlnJRZBb8MRcAQcAUfAEWgiUE6Qa923mqpOrOt6iYhK+tLC7Mw1lsjItu3Xr+r6k0scq6pfsHPL5kdNz81DYCFhe4VYNGJfFw6qqguctGUT8ZZLZeOxJ26pq2puzwAqPX1hy4xZO8Mz229VV/X7wjO7FtafchYLxRhFkDccO//+qtItw3u/WZiducAIIlMv7Fg8Sxy/Oz134iel6vrxOM8gOZNFkOtaz6kqPWZ3/+o3LsxuXrKubjz2xNvVVbVkGYd01RKu+1aCnDtXpQS5dJ6WZHJ3KE0ZQT7mZ9PTG3cQWmG5wLep1nlVaSmLS2xB3mfJqetK3/veIQfvXH+RqcWKcJ27hGc+uzA7c70hS9T03PzPJV14qS3V79s5u/k2e+RtuQhy4pg7DxeJ9QzBw59xBBwBR8ARcATGjUAxQV6KZb3yzGumt23n8h0XkHYdVFWHQW6nj51/rSrdO5CurTtmZ+am5+Z/H57biyBPz81jtVwKvahUfXfH7KbLNQc7PTe/01zSTWKwRH72dnmfuDA7c+Qe4jDKgtz24ZNRSK9bf/GFoy7106huCNdS7DIx2Tu3bt4TjzydYEFuNHmqVP1dqn+oWp88uK5f8c+jN/81VQD2uaRX63qqhEse1/2OhfUbzqsrXfwf03Pzx0i65m6Cp5tUtSDLHRbkvLnquDA4ckjxJb3WD9QkzFMpQZ6qdMtTtsx8cMPc9udWqh+91HSlnYuLuy4/Va3DEr+UnaWNIC9d1tul41u6e5oqfWD96ac99OSrXJZc4bsLFv1dZ7qtpBtVtY6sVXOoZD6mw9yF5vWhHbMzt9gji2MmyLljbs51bj2p8u7POwKOgCPgCDgC40BgHAR56cb+9Nz8GWEGdXXPhYXfv3V642GQYcIafrWwZdOFVVX1CIIMwT7v7kHVxyzMbr52c4DTc/PRM/rywuwM8Zh7yvTcPCEXm8If3rwwO2Op5UaHWOxl1e6HdXFx3aZTjz6c+FBpt0WMbBBLF9sgl/FlqwKC3OzIb7Vu/dViYt7f031jUqeqqaMW68Vn7onDrat7VvXUZ+qpXb8KMcf/WPjrQYdNn+M0rPddBDlrrsZAkCPvQ//o95qn8HiJBVlVfZ1qUf+qq+qrZ1xkrB6/sOWI50xv274nNCKRIP+wkl6xY8fGV+paFyXGWBu/9oPz11O7Pi1ppm+UZJFZToKcO+Z95roAuz4M/HdHwBFwBBwBR2DcCIyNIG/YNn/jqtZH6SCb9qL0skpik1dd64U7t84sXWbqIsgb5+a/W0uWAWOfbBjh3T0WZEkfW5iduYkBcsix81dYrER87VKppDvumJ15p/33yBjkufk9FmBJP1JdPWMU0AsHHfwBrK5LZGZ3mi9iUUPDjUuKaRbkj0vVl3cPoD6z6qULWVeL+tKenm5EZ/e15E0dtbi463BV1VtDh9+jWp9RVXPAwWf/yoWtMw+cnpuH9HeEWOTNVbMvtfSdSvpBo/tkINmTFaJhQc6eJ2ujhCBX0tZaIk7eDmHHLfxy06wu9s0N06cf8i9ro40gH3rcD8512umL91Fdr6+lQ6ekmXpK19sTny59c+HMi0fryCNPnZ7b/m6pxnocpoSwoer19VT9i6mp+iSdPvVFSRcxXVtOgpw75n1DLPKxG6WL/psj4Ag4Ao6AI7AcCIyNIAdLKhfhIFU7VFXvV13feWkTr6qjd2zZtJTZYYQFGTJ7+zDIU9fvOu2Cscv5kK+fcNTi4tSey0pqpFzbODf/0lp6cHh/x8LpU4fpqkfwUZKlMoogb5yb/2B0Ce/vOxcPPZ+OvuCOIYBPb5t/mmr9d3j2LwuzM+eK30uxILflQZ6em8d1f+VAlX66MLv54kP6tWfcDZc7FuRT/rLu+OlznPabYN3/g6rqszZX9rGXUQR5em4+a65KY5BL5mkcBFnkuq6qO5mMLq7TFU89auYEHXPCmac3Tu2RtZExyNHkTX99/upaFGR3NxGuq5vt3LrpI9Nz84TSnH3pb9J3ds7OnJG2sK6r6W3b/y7pLEu6tdwW5Mwx7xvaM17sUnTAn3UEHAFHwBFwBFIRGB9BJga49SMd1a8XthxxIcIrRhFk0nFNqfqgDYCN/+DTTr8nWSwO+cr3z7e4fpHLd7PR70sxzUt1fnX+wlqvH0TZIpasoHsR1ZFZLObvplpv2vM8+WXrQx+4F0kmI8eZzn2NapdOJvPD9LbvX3Sx2nXI1OKSxTeQmb0vTC31LcGCvA9Bfne9bvpC20lDZq727QuzM71u973G3UaQtxxxXCNeG0J2DtLiLczOXCnMU6cFOXeuSgny9Lb0eWoqRIkFea+6aj1xYevM05b+1kWQj/vJWTeefupTtah37dh6xLGmA7vfOWb9xkMOe2Rd69l7ZLqqb8fHP6bn5iHbS1+nVF19Y2HrpnBAIj/y9kfVqvd8TGbZCXI86CFjDs+PDKdJqCd1QfPnHQFHwBFwBByBcSAwVoK8D4HZbQF70c7ZmUdYZ7ssyKrrqelt85+VqmtFA4NUEwu7l1V26WMhszNLWSem57bfT7Xuo6omp+zuUlWf1GKNhfSMMqW7nOHOrn+qujpGU9XnF7ZsentIRwfZjtK3VX+UFr8tVafX0nmr3ZfwzmLWQYBrTkBVV7dufukvhSBLOiPEol668HW9eFxVXb90x9bND02Z+LYQi1MgyLvThe2Ooz4DuPsvzG5aCrUYZUHOnqtBF8hG5EHenTYwaZ6aWI2DIC/lkD7lD1fe84W/DoK8O6xil6V2O6mWflJJJ9fSmYM87SbBu/Xk7wevX3fJk650+J+n5+Y5dJF/28o2VdWP67reXEl7XV7tI8iSTqykH8c41HV1vr30RfqEav12atfUkxbX1QfHX3fc07+BY7bnuwjyUOxSZNyfdQQcAUfAEXAExo3AWAnyodu2n/O0uibv8Z4vsVVRLuJAvFqzWPDbmeaOP2xXte79o788Vh+zsH76lhYD3HD3J+ET55A95Lj58y6eVn2oQRz2qW8EQd62sGXT0aoqPgixpyQS5BH9r7+//tSDr97Mpds34C6CHOZiT+YKSScv7Fg8r6WvG0mQc+eqlCBLSp2nZSDIp+2qFo86bcuR391T9zCCPGqq/qZat7PPPYf0iB9vy7Esab6u6pdUdfUKKhxAkPtEZM/vi+t06anTq5NbCPLgMfcQ5OR6BnfeH3QEHAFHwBFwBMaIwFgJ8hLp2jb/BdVayoPMF8AWtmy6YOxa7rQg26CWrITnvps0dWepJpzgnKr0d9U1X9l768IvZ96x18cU9o6HTYKm+ZGF3Zbkc99BqvjQB1+Zsw+LYMU+gRzL06fuetfSx0vm5ompvowq/Uu1PnHwYv2ItjRsBQT5dEnEms5Xqj68Y/2/XtH1ee1Rgx5FkDfOzd+hlt4R3n/NwuzM/fYQnBGX9M4gholzNQaCvNR2wjyNnSDX9VMWtm5+8l71doVYLPXzPPeqVV+/kkg5SJaWQySdJumvUn18panPbNiw8Lq/X/7yzPWesmFu/nrV7q8aEvIyRSaYJc+JDnqaFqdPm546iYPooStCkFPGHEbQakHOqCdJof1hR8ARcAQcAUdgTAhkEeQxtT2WamILcq36+TtnN+/OT9tRprdtf+uey4ONr5CNpUNeiSOwWhDYnaJwz2VULMhLlw69OAKOgCPgCDgCBzgCTpCjz/Qe4LLgwz/QEHCCfKDNuI/XEXAEHAFHYCACTpCdIA8UFX9szSHgBHnNTakPyBFwBBwBR2A8CDhBdoI8HknyWlYfAk6QV9+ceY8dAUfAEXAEVgSBVU+QVwQlb8QRcAQcAUfAEXAEHAFH4IBBwAnyATPVPlBHwBFwBBwBR8ARcAQcgSEIOEEegpI/4wg4Ao6AI+AIOAKOgCNwwCDgBPmAmWofqCPgCDgCjoAj4Ag4Ao7AEAScIA9ByZ9xBBwBR8ARcAQcAUfAEThgEHCCfMBMtQ/UEXAEHAFHwBFwBBwBR2AIAk6Qh6DkzzgCjoAj4Ag4Ao6AI+AIHDAIrARBfqukOycieklJP058xx93BBwBR8ARcAQcAUfAEXAEihFYSYL8A0l/7unxFSRtlOQEuXhqvQJHwBFwBBwBR8ARcAQcgRwEVpIg31HSO3s6+X1JhztBzplKf8cRcAQcAUfAEXAEHAFHYBwIOEEeB4pehyPgCDgCjoAj4Ag4Ao7AmkFgNRHkgyTdR9KdJB0p6RBJv5P0GUnPkfSjnln5k6RzdTzzNkl3iX77u6SzSqLN0wfMdiXphpJuJenKks4r6cySfi/pO5JeIenTHfXkjMv616xyh6RfSvqcpGeHf8fP0M9rS7qHpKtIOr+kXSHeG+v+8ySdGl54mqT/HjD2T0m6QeM5xvQgSXeVdET4jRCbt0h6maTTOupNmSOqAIeTJV2go75XSrp/+G2TJDwUOaUL72ZdjNHGa7/x7jZJ1w8y9kBJl5Y0JemHkojRf0kLJuMaWyqmqfJ4KUnHSqqD7P80AgV9o/02Gbm3pNdK+qSkmwQ55NUc2Rmir8dJuqKkphyU4LxZ0hMlXVPSv4U5bcrE9SR9Nkfowjup8xHLHWtYX2mTWXsnRXZS1harn3X8+KAfsx0dfUjQD9azxzXW6FzdX4n1szkPbXsJ+vEoSTeTdFFJi2GNYk1orpMl6/EoGSipN1c26U+KbNlan7In9+F/FklfDuvBjRo6WjKuPn3z31cRAquFIKMYHwukjkWRDflfQbgJyViQdDtJH+nAfl0gfv+Q9PnoGQgiC3MpQaZK24AhCPwf/aR+NmXI0BMkPb3Rv9xx2QL/4UBMrFqU/rKSziHpj4GI8b9WIGkQEkg/xP0nkg6VdA1JZ5L0Xkm3DQ/fQdJtoncvEsYCqWNTs/Ltxrg4GDBXVw8HmG9KWh/IE/2CvLMgGRG3elLnyBbNrk3yaElfkcTGTRkHQW7ibX3nsAYR6iLIxN6DycMkfTfIB1jQRxZjCNSNG5iMIm5Dx5aKaa48QhA5AHJI3SrpnwGYLoJsz4MXBzV7Pld2losgj8L5ckG+0JtfBGLDOmRli6TzBLnIJci58xETihyZ5f1U2UlZWwyj5SLIffqxEuunjbFLNtm32IvOF9bqr4e1CrlBb74Y1gT2OUruetzYcvb5z9x6S2QzVbZieR5qtBqFP3V8XNJ1Jd0tGG7s+ZJx9WHtv68yBFYLQYbAYjlmsb97sBwa1BDjNwfSx6bVlv3i3JL+EBak60RzBAF8z5gIMhcMIWsQyLhAkLEg7gxkFCuBldxxjSIEkFEOClh1sVZiRbXCwoRl990BD/v7hQNhPluwgEJcmgXr/WskPV/So0fIOc/w7KslPTwcXnj87JLeH6xtT5X0P406UufIFs02gswC+C1JkHqsBFj3x0GQuxZn2vnZCILMogsJxFLExmcF6yvWVd5vHqC6CHLK2FIxzZVHxnNPSa9vWITbCDIXcOeCxRwyALm0kis7y0GQ+3BmLbqpJGT5KcH6F4v0ByXdvJAgl8xHHyajZJZxpMpOztqyHAS5b95s3eiyRo57/WybB7DCsIAn6XVhTTaDwXT4G/sdnkfW67YydD0esVQX1Vsim6my1Tdno8bYhv8bA4/AQ/qMxssl40rF2p+fcARWA0GGROAaxyVz8UBCm7BCtp4cNmhct80CScXC+45AtO33cRLkrqnGgokFEesY1iYL2SgZV9/m96SwaT9A0qsGyiDubrBjYQanZhmyIF8oWEexJF6mJWyA8IPtkv4SXNK45a2kzpEtmm0E+fFh4XuEJA5NHKr2N0GmT89qwfVa4eDGAc5CXsY1thRMS+TRhvXM4AZ/cTgcNQkyhyTIMXKCFZmDo5US2enTB9pIDbHok6HfSjosHHpPaZnXUoJcOh99mPQR5BTZ6VtiutaW5SDIffNmujXKXT/O9bNtHjBefEISMnSxYDyJMTSvBB5BjBeEEuasx33z0vb7kHW+VDZzZKtPnrvG2nyPAy1hUeyL7I9xKR1XDt7+zgQjsBoIMlbIFwVLKBbRtgKx+HUg0ZxOm+WWwXr5XEmPiX5cLoIMKWYBxo2GWx3S+UJJj4zaLhlX22JhbeLixiqBlYJwC+KghxSsYGwMXaR6yMKJtYPYuWa8YNw+llTCOi4RQjzst9Q5so2uSZDZcE4IRJx4cCwCt58AggwZOLFjIn4eNkIOFRa+0mZBTh1bCqYl8mjDQgbxyNw6xH7jMbAYZOKMCe8hBh63Ll6MuJTIzpDNM4UgD8GZQyAyDOmn/WYpJcil89GHSR9BTpGdvvWla20hhhtdJbwAb0JbSYlBHjJvtm40CfJyrZ9t84DVEiLfRtIMA7yi3OHgcM+/m2XIetw3L22/D6m3VDZzZKtPnrvGGr9HOAV7Ix5W+sD9m7iUjisHb39nghFYDQQZNxOkjYUS8tVVsEoS1wlBZlOOCyEBkONmHX0EudkWYRKc+nGTQwLbLn0Z2bF36RftNlPclYxr1KUxYtaw4HGoiOOPrT+QRsJSOMVfUBJhFcTQ4tpjk2iGZdh7QxZO5qfLJdjEkg2RjdFK6hzxXhuJJGSBMBrqJ/6ZuGoI2/62IHMogMy3lY+GeEMWbYjVuMaWgmmJPMZjQpbQDyz3fCDoXSGMhFCK+wXrDReDmqVEdkbpQ7OdIZf0hsiQWUUJC+EQHMcf02YpQS6djz5C0UeQU2Qnd23hcu2vwjrFxeY4/Iw6OeRzgZU1acglvSHzZrrVdYFx3OvnKNnEYILhpK38V7jbgVeGfzfLkPW4o+qRfx5Sb6ls5shWF459e7K9xx2PD4XQO7x2bV6f0nHl4O3vTDACq4Eg20mazAtvGoGlEdOmZZJX3hAyN/x7yHph1fQRZCxgFgYAeTynJKweuI4hO1cLsbtxt1jQudHOAswmRFgBmwCn1y9ED5aMy5S+2T9IGFZjXHOMmRvSZLagEJvH3yAt/A0SMx/CP9gUsPBx0ayEIJOlgmwgXMTryxhBxgzmzErqHNlGF1uQsdRjMeZwQHgFZVII8sEjsndAIjm0gB39H9fYUjAtkcemWlqGCuIsLx+s+Vj3yF5CmFTbwa1Edtr0odknLNdYe/sI8lAZgtyhQ4zrr8E7wP9aKb2kVzofpQQ5RXZK1hbWIOYEayqXmAk1giyzFmHRw/NC6SPIQ+fNdIv1eSXWzzbZxDjB3kCGHe5qtBWzZr5U0kNbHhhCZDuqHvnnIfWWymaKbFlnu/a8vj3Z3rO1aFTYYem4cvD2dyYYgdVAkDlh/0ehBZmMDRBHFt445KCPILddytoQLNmQABZYrJOjCiQalw51cUEJCzSlZFyjNj8umbCosvjG1gcuJGC5IwMIl4eaVnYu32HRKCHIllYNYv6CRLlPnaMmiYT8QMqxKMxE1tpJIchdrnjGwUXCq0q6RbByjGtsKZiWyGM81Xgojglx5lhtvhcsyBxu3x68BsQf28HN3i2RnT4ySBtDQixSZYjn0TP0CmtnW8lN81Y6H32Y9FmQU2SnZG0hixAZBcCyWcj+gU7jgRtFkFPnbSXXz7a2GAuhfqvVglwqmymy1STIqXuy4c/e+6Vg5CLjSmyssjZKx5W45fnjk47AaiDIELaXh5O25bRt4kqqnN8EayjW27gQQkCYAzHKXHiISw5B5n2sRqRII2MGitdXCHnACnDfkPuV50vGNXTzI6UYrm6KLUq4l9oWB8gLXzssIcgcZFhkiC8l7ndoyZkj6gYHUvcxr5YBAfJPhgErk0KQrxRCPpqYkAIQ2SUlWBynXDq2VExL5NHGRC5XLuHxuXgIP4fBOA8yl2O4JEP4AQfL2KWeKzsmB305UkcR5BIZIrzi/0KaOzZeK6UhFqXzMXSNaEtNmCo7pWsLazaeLbxtyASeJcIlWL9GxSDnzttQbMaxfra1RWwx1spRMciWaaHLczrE0jt0/Y2fG1JviWymypb1rW/Ouvbk+D3WV0gyMobhKk5XWron52Dt70w4AquBIGP1hdzivsQ9azlTY2jNgoGVigUlLpZ+CgJFDGRccgkyl++wbHDpylyAo6Yaayou/9hiUDKuvsUCCyp9o4+4LykQehYR3HukQIsLoRmkKcNdVUKQOSzQJq502qXOISVnjqgXHPAIsKiz8H2gxaI/KQS5LbUdYzAZhEwSE26ksXRsqZiWyCPjwIr3tXBgJP0Zt/Tb0ryZGxNSCSm2kis7JgclBDlXhpBxdAmvBSm7CKWyUkqQS+ejb40YZUFOlZ3StWXUGjGKIOfOWx8241w/29oi+wmyQjiJhR7FGHDA5JDAnRrmiQN0swwhskPW3px6S2QzVbasf31z1rUnN98j9zEeC8K8yJfNh7WslIwrB2t/Z8IRWA0EGQjZTLHUcJmJOE0sB1aInbUb8eQijmNfCYfAuoFlghMjH46ISw5Bpk5iqLC2Ytl+cCA2fGyDSwAnNdogMwEJ4SGfTSti7rhGLRakCCKekwtfXCTCak2xvK1xfC5/JwMI48EVTCkhyLxv8WWkc8OK3DwrVOpJAAAgAElEQVSlM0dY/JlLSu4c8S44cHgiPpyYUDa25mYyKQSZOG+II+EHVjjw4UZmE8TlykVSKyVjy8U0Vx6Jr+aLlnwcBn1ALyhtBDl+FoJMm1ZSZSfGqoQg58gQrl6s5cgz4VbkgI5LKUGmrtz5MN0YhUkXQc6RndK1pQHdXv85iiDnzFsfNuNeP7vWarsQxuVU9MDSf6IfhBtBJMm4ABFuK/uTIOfKZo5sDdHxtj151HtwCA7qcAU+VPS3COASnRslx/7bKkRgtRBkTtSQYMgw5JiYTYgoFhxCCLDg4KJ7XzQHWGshsZBSTozEQzZLH0FGieJcvWz4R4VMGRAx4i2x/NHGN0JcJZZbrAPEWLIJkXYNAseltP9sdCBnXPECH/cPVz2uSi4HYc1j86Bt/peCyxtyRowyhwYux0CO6TtYclmENG+lBJksBlhyuRAJduABRhwQCIUAQy6lkeqrZI5iHPg3ISzEXjfLJBBkPgLAl+aQUTJr8DEZXI2Eu5A9BPkkNCT+rLltrKljK8E0Rx6RbT6NyyWp5uGr60t6WMYglxwQ+Dw7B0tKiuzE89xnXeLZUSEWltEgRYa4UEZ2ga61ZRwEOWc+hhAKnmkjyLmyU7q2jNo6RxHknHlb6fWzSzbJi8+aYGs0d0PQJQgblky8MeRLbhpcDKv9TZBTZTNXtpryPHRP7tODx4a89BjNMA5ZFprUca1C2uddHorAaiHIjAcCyMnvXiGTBJkaIF5kTMDy1vz6GySacAKsG8Qux1Znw6ePIDdxRIkIG8B9zEULu42P1YGF3L7YBgGAHPI7qcwI7+CdtpI6riYxjOskdQ2fuWbTBhM+UBIX8MDVj9WLPpKAnty05CllYcBVWkqQba44nJDDk7Ygg2BHqi9iCwmFIb6vZI5iHMCYjaaZJopnJoEgY21kQ0R2sTbijmfekVliDbG4xuS4ZGylmKbKoxFFLqJyyTCegy6CzPjINmPxyhwULOUf7Q+RnXET5BQZwjVLSA/khaw2dvE27tM4CHLOutdHDOz3NoJcIjsla0sJQU6ZtyY2zXaXY/0cdXjD8smhjIMzH6mgYNUkkw2WZQw/XWV/E+RU2SyRrVF7XteePEQP7G4QBh24gK1dqWvgKPn131YxAitBkFcxPN51R6AYAdsgyXLQRuCLG/AKHAFHwBFwBBwBR2C8CDhBHi+eXpsj0ERgiPvfUXMEHAFHwBFwBByBCULACfIETYZ3ZU0i4AR5TU6rD8oRcAQcAUdgLSPgBHktz66PbRIQcII8CbPgfXAEHAFHwBFwBBIQcIKcAJY/6ghkIOAEOQM0f8URcAQcAUfAEdifCDhB3p/oe9sHAgJOkA+EWfYxOgKOgCPgCKwpBJwgr6np9ME4Ao6AI+AIOAKOgCPgCJQi4AS5FEF/3xFwBBwBR8ARcAQcAUdgTSHgBHlNTacPxhFwBBwBR8ARcAQcAUegFAEnyKUI+vuOgCPgCDgCjoAj4Ag4AmsKASfIa2o6fTCOgCPgCDgCjoAj4Ag4AqUIOEEuRdDfdwQcAUfAEXAEHAFHwBFYUwg4QV5T0+mDWSUIvFXSnRt93SXpX5J+I+k7kt4t6UOS6lUyJu+mI+AIOAKOgCOwZhBwgrxmptIHsooQMIL8XUm/D/2eknQWSYdLOlv42/sl3VbS4ioam3fVEXAEHAFHwBFY9Qg4QV71U+gDWIUIGEG+o6R3NvoPUb61pDdKOkTSnSS9YxWO0bvsCDgCjoAj4AisWgScIK/aqfOOr2IERhFkG9ZzJT1a0qsl3X8Vj9W77gg4Ao6AI+AIrDoEcglyJenaku4h6SqSzi+JGMofB4vY8ySdGtD4mqStkm4p6YMdCF1GEu7mX0m6SMOlPCPpxI737hksbfHPfNr3ZEkX6HjnlRHh2CTp+43nDpJ0n2C5OzJY8X4n6TOSniPpR43nN0p6UsDjwpLOIemvkr4h6fWSPtDSj67PD+Ni/7Ik+nUjSZ9tvHtw6BuWx82hb7+VtF3SCyR9LjyfUn/u/NDGNknXl3QXSQ+UdGlJWEB/KAkS+BJJp7WMf+g4eLVkPkd95vlckh4l6WaSLhpkDlmg3y/r6Pe4FHwIQf7PIG8vl/TgwoZT8KapP0kCn7bytjDf/JYjO+jz8UF2ZjvaeEiQnWdLelzjmZS1J34VvX6QpLtKOiL88ANJbxnTfKdinLLOPE3Sfw+QgU9JukG0BqTqZ858xuE/OWv1WSWBxekd4ztO0hXDmhiv1bnrAmt6ifzRzRxZGiIfufMMhs2yQ9Ivw56AHvFvK7k6NEAE9zwyZLwp9TWfTZG1nL0qVxdsz2kb2zclXSnSzxKeYu3E63Fbm+xtP5HEnD8/GF3suVwdKpm3VfVuLkGGFH0yLGpcKGICDpV0DUlnkvTeEDsJGPeS9Lpw4egWHeigwI+R9IyWjeBqkr4ULi6xAVCuGoh5KkE+WtJXgrBQT5Mgs9B8LNSN8B4bLk7xHLGhC5JuJ+kjjcUGYn/uQLYhxxwYLhbIIu5xNmUOELFgNjcGFt2PS7qupLuFjTuGi7hUfuewwWbCgYJLXbTDYQC3PDGrlDZi2FV/7vzQxp8DXg8L/flpOCCAM+1B8G8cHZboW8o4bCxdC0nffHYRZOby85LOJ+mPkr4eZGJLIIZfDP0G3+UoQwjyR0Mf7iDpXQWdSMV7XZivfwSMrGlkGkIbL8g5slNKUFLWHuv7mYOcXl0Sh102qvWSrhzklYMlB1I71KfCnYpx6jqDDNwm6hRGBEgjB1HInpVvS3p6tAak6mfOfMZY5azVy0GQR60LpfKXI0tD5SN3nsHww40LvRhbLhvkmzUO4wX/S8nRoRSdGDrelDqbz6bIWs5elasLtuewFzcvWMOTHhvpZ+6+Fu/xOwPf+EsHmM+K2kwhyH17a8ncrZp3cwkymyjWGG7a/yEaLRZUCDMKgpUGCw2EmU1pOkwk1qm4cLL5haQLRu/Ev2N5RtieKul/wg9PDv9OIcgQtm8FCzVW2hu2EGQ2f2I+WWzuHoim9QVi/OZATi8XrOX2GwsR5PCkqOOQ6jdIgnRh/YH8W2kjbsSc0mbzWXsHos0Cekyw4GE5tgLh+1m0wafUnzs/1sY/gxUWUmnlUpI4zLCRPyHatPk9ZRy2ELQtJEPmsw0HZBciwYbBwQ05NmKEjPI3ZOAV4bflUOYugkzMMdjdL1jkOWgidyWZLFLx5qCHTnOAuE40eAjaexoEOUd2SglKytpj3X9N8LwQrvLwcNDlt7OHteWajfUldc5TMc5dZ6xfeLgYU3PDi/udo58581m6Vo+bIPetC6XylyNLqfKRM89tVngOgRhz8Crg4cN7SsnRoRSdyB1vShspvGAldWGU17Kpn7n7mu2L7Fv/JglvI177ZsGKj/EOL895EizIfTqUMk+r+tlcgjxq0K+VdO/G5aJXhU3/kZJe2HgZqw7kCndgm8uVDe1FwRIN4aTkEOTHB5L6CEkQXMhobEGGmODCg8BfPIRpNMcJQadtQicYY19BKAk7QZCxwOH2MuGONwbI/xMlgdMDWiq9ZDhs/E3SJSTxv6NKU0n76s+ZH2sDXDmlNsu1AsmCbFkITuo4DKu2haRvPttw5m9sFp+QxAED6zsn8LhAEjiwYYHhwMfhbtylLc1b3AYWbbwq5hHIbT8HbyyTuLXZ5DgoWGkjyPyWKjulBGUUFm1rz4XC4ZXQKEK5miE/HOQJUcICw2aTehhJxXgc60wKQU7Rz5z5jOcjZ60eN0HuWxdK5C9HllLlI8YzZZ67wlQI/3tK2FfQ1b7SpkN978S/l4w3pZ0UWcvZq3J1oZQg98mvYUQ7cAuKZT9qrl0Y1FjH4VzwnqEW5KF9SJmvVfnschBklBGlhOiZQh4V3NjfC26fGCyLCSbOknjLZrHTKJZYiAMllSBDhE4IGyFuVSw4t28QZFM4+sNpu61A9H4dSDSWtiGFsAis1RDGL4QXYiUinAKrJSd9TsVxKIbVTwjD/0li8brvgEZT68+ZH2uDDacrRvzngWRCTHAFp46DobbFSQ2ZT3u3uQFjyWcB6DqM8B6eAsJiOETx73EXI8gQUfIeW8GCzOHMxsfBBqttbsnB2ywzXBIk7MlKF0FOlR1i59FFdBmdbiujYpBHYdG29uAhIKa8LZ7Z6sILQogYh0/coCklFeNxrDMpxClFPxl36nzGWOWs1eMkyEPWhRL5y5GlVPmI8UyZ55gg45UFV8Lx2FuwGOPltJSSqTq0nPqQUneurOXsVbm6UEKQh8ivYWAEmf0JbnC9ljtLeJvhO4RtElM9hCCn9CF37lbNeyUEGeBx/2JxIjyCsAo2eNzUKGjs0gEQYmYhSjxPqAMFpUZpies6b7jc1gQPkoUrlMtvRh5TCTLuftzFbMjEH+K6JmY3tiDjUofUszmzoXYVLE30BYJs4SL0Pw6vaHuXTAS4eCmmRMTn8jEI8IBAn9LRKAcH8HyopJcOkK7U+nPmx9qAWGDhbSsWR2sXNFPHYVg1LchD5jPGua1vbd4Me+6/QljIMyXx73GXvhjkK4RDHNZNNmVkM6fk4E3mDMhxUw+6CHKq7BAvj9uPeEh0vpnjmc2cy53IexepTVl70GUwHFLiQ/iQ53kmFeOSdcb6lEKcUvTT6l/Jtbrtglkb9s37Im0H5yHrQon85chSqnzEY0+Z5zbMuEPx4uCBtfhjey5Fh4bqQo4+pNQdP5vCC3L2qlxdKCHIQ+TX+mUE+d+DkQVDHJzGCmGXeMTxunOBHwPVEIKc0ofcuVs17+UQZEgtoPMlMEIGCI+YDxe2UMibhNNMkyBD7lBWNj9O1RSexXKKKzmeXAMQdw0XUbg4x7NWUggybmIsxoRp4GagtBFksxqSmeNNI2bQrKKxtWnDiHcuH+JKIR4IKMWUiFhYfo+t7W1Nc9OeTBF9fYuVh41naP28lzo/NgbinNoyVVAnl8s4RNF35iB1HIZVTJCHzmeMc3xhggMasdHxgaWJuVn5OIyAy7hLH0GmPUgyhzlwxvXfdct/VN9y8Ea3kTMWXjK3WBlFkFNlh/UCwoMVn0tlhOFAlrGCgD1WT0qTIOesPYYBF/GaGWua2BHHh36nlFSMS9YZ61cKcUrRT6s/dT55L3etZp1qu9BkfSFbEgaSPoKcsi7kyl+OLKXKRyx7KfMcY4iBioMRVmPc7+g0GXvYr3N0aDn1IaVuezZV1nL2qlxdyCXIKfJrexshFmTFQMYIpyAEyEICCav4j2AUxPA2hCCn9iFn7lbVOzkEmUtkpKMhw8PNIyuqDRwSiHWuSZBZ5Ij7hESzGUKq7LIK9XAxrlnsBmaTGA4lyLTJpkicKWlhzNLZRpBNoHIsyKMm3cgQoRGESJhwszGg6GToOGe4WWwhGM36LM6zr2/2ninp0Pp5L3V+rA3e499thcuQZBwhewmW8tRxGFZGkFPmM8Y5dj9axpRJtiAblmSSYIOzC6+pi0sO3lyyZWNFR2OX7CiCnCo73DXA4sF7zULmE3QWWW8S5Jy1x0K4IAhYUsZdUjEexzqTQpxS9NOwSZ1P3stdq8cRYpG6LuTKX44spcpHLJ8p89x1SY9DPsYA84bl6FCKzpSMd2g7qbKWs1fl6kIOQU6VX9vbjCCzx7LXEtr6v8GLD9fiLg0GOIu7H2VBzunD0Platc/lEGTbQOOY2hiAt0siT2+TIPOMkUWswdySx+3DqZbY3qYVkhu4uGIJ22CzjsMP+ggyxIILVnbjuEnA2wgy/cUdNurDDKQFI2aU9ElY9YYUYhqJ6yFfNHFATeKG8EKScTWTuiZO22T1m9t7VNxs3JdYSYfUb++mzI+1wQkWS2ezkA8ZrLioaHGQqeMwrHLms4mzWWCJLcaKNwpLyygy1GI/RA7iZ4ZYkLECcTBA/lnk0LvUkoo3YVKEEBFnj/7EZRRBTtVtnkd/8EJB/pF9LLe493Dvd8Ug56w9WFEgpWTc4d7BuEsqxuNYZ1KIU4p+tsnocq/VJQQ5d13Ilb8cWUqVj3gOUua565Ie3jIyHKFXXE7P0aEUnSkZ75B2cnhBzl6VqwspBLlEfi3EwvIqcw+IvYK8x7bHGQcbRZBL+jBkvlb1MzkE2QhfHEtsIODWQRmxiLYRZNIpETgOAcFijFuIsAvcqs3CpT1Ov3FohD3TR5CxfLG4QDz5UEczfKONIEPCIQbkMeaiFBd3msVO34RgQJ76il14gigiuHYIaCoRQfRY1DgwkH8wTupOG6Qk44IjxLyrb3FfUuu3d1Pmx9qI0++1ESpOssSoQ4JSx0F9tJMzn/ZucwM+LBy8cOtzcGkezPjwC2SNOHM2F7tEh0wjSyw2pK5ru1DaJw/2+xCCbNldyIBC211x3qPaTMWbtIlkaOFgSaq5tvnsSkyfIjt9OHUR5Jy1By8KFmnmGTc969M4SyrG41hnUohTin7GuKTMZ8laXUKQc9eFvvnvkr8cWUqVj7hvKfPcRZDtgxroAPKfo0N9eMW/l4x3SDs5spazV+XqQgpBLpHfJkG2sEBiy7mIjpcEgx53o0YR5JI+DJmvVf1MDkGG2N60hbhiBSbWiThCShtB5u/EFOM2/nQ46bRZOLAu8RxWPxalpgu/jyBDdLHAcSGDBSLOFEAf2ggyf+c2KPHRXC4jbpbTlRUsKVihKMSHWjwjbXCqbcYuElYAHljlmvma25SI9rBsUi/W5mYqN2K16QMpyjghxonBUQROj5b2Jad+G+eQ+eFZa4OQGeSBg48VSDyucggmmRC49GUlZRzWTu58di1WdlGKSzdYhcy6TLwmblTmi9vfbFBW7OIe/w1pZWPnwzE5pY8gs7iREQD8hqYU7OrHULyJo8e6hEUXTwYf1IlLnwWZZ4fKTh9mXQQld+2xuGrSuWFFbnpp0Gd0CL3PKUMxtrpz1pm4XynEKVU/43aGzGfpWl1CkHPXhb45HpVFJUeWUuXD+pcyz20EmZSVxKdiqLEMSLk61IdZ/HvuePvayJW13L0qVRdsv+qT6dJ9zd63EAv+28Ki3hk+NMZ8E1pDGUWQl0uH+uZyVfyeQ5CJd4EMQQrZULnwADmG6HJaIUSBWJgugsyXZIghgmSQm9Qu5BhgBJvzDO4grD2W8SIGFNLLaZg0WcTZkLbLPgFtysDzXVkfuggy1kNIMEQUckxcD2OiLfpDLDNu4fdFnTHiQD8ICYE08TyYkJeQ1FP8X1y6iJthAznhoBETMLJmcGmKTCCEpRDWgFWMdjhEEFOLtX2Uko6q3/rXNz/2HGNgDjnogAn9YUPlQED4DdlMsIoT3hJfMEsZRzyWnPnswpmsI/SbNEgsEMTTc6DiYIKFj1AY8iXHmUmWgyBziTL+4AsklcMF3gbKV0OKwL4MKaMWmyF4Ew5DWBQ6zJyRXaVZhhDkobLTtzh2EZTctYfDI9Z/Lh6ik7gjwR3LPKEkfFabC6WsPTllCMamm9Sfs87E/RpKnHL0M26nbz7HtVbnfmraMmCkrvN9czyKIOfIUqp8WP+GzjM4YFyxPLjoM2SSrCwQJ9Y4W+tydagPs/j33PGOaqNE1nL3qhRdiPfFoQS5RH6bFmTatwvA/Dv28I8iyCV9SJGJVflsDkE28HHdYXnBFc3NST49DRFk8ceN00WQcXGjsBBsFuDnNJAb+j36+DWUfy78wUgReVb5ezONFI91EWR+Y3HBmsunJsmZibWbzZRb8FhC+TpgXLDyQZ5wSWKFIk0Vz0OuCRGBxDfLKDcMIScs+GzokJK4/yzOuJjIDIGlz9LkQfBwq5hlLLd++tk3P/FCQPuQTbDiwym418APjAijIQyhLfvC0HHQVsl8jsIBMgrOkHs+3kDBek8IAZbl5gdELMSCMRJqM44Qi6ZckMYQzwHxgliQwbAtL3bqYtOHN2NhQcW6hNUh9pxYW0MI8lDZ6ev/KIJCP3PWHjsEkNuadYuDHAdQDrbEPhM2Be65pQ/jptU6dZ2J+zWUOOXqp7XVN5/jWqtLCHLuOj9qnvvycOfIUqp80L+h89yWKo87O3zdlQMv+xbheVZydShFN3LGO6r+ElljH1huXYj3xRSCnCu/bQQZAw/GNTgH+cyt9BHk3D6kyMOqfDaXIJcM1ggkVhtiU2MLGvWaIhBGgCt6VDGiGxPkkr75u2cQ/K75aS4EzGfbIcSxPPAQ6NPtAw+R/TdiOxyW6GfffPpavf/m90BruUTWVkIXDrT5OCDGuz8IsuU+xsV9/RaUSxThgJi0ZR5k3/yknpSXubte/QQhMFR2JqjLa7YrQy8LjQKgbz59rV6z4jNxAyuRtZXQhYkDzDtUjsD+IMi4M4kFJLMEWSyapUQRyhHxGvrmxwmyy0gXAkNlxxFcfgTGQQr65tPX6uWfR29hNwIlsrYSuuDztAYRWGmCTHwjWQJOCB8jaHPNlyjCGpyiFR3SkPlxgryiU7JqGkuRnVUzqFXc0VJSMGQ+fa1exQKyyrpeImsroQurDE7v7hAEVoIgcwGIm7R8mplb8lweuEbH5bUhffZnxotA7vyULjrjHYXXtj8QyJWd/dHXA63NHP30+TzQpOTAGK/rwoExz2Mf5UoQZLIxXCfcGCd9FhkASLPkZTIQyJ2fnEVnMkbsvRgXArmyM672vZ5uBHL00+fTJWotIuC6sBZndQXGtBIEeQWG4U04Ao6AI+AIOAKOgCPgCDgC40HACfJ4cPRaHAFHwBFwBBwBR8ARcATWCAJOkNfIRPowHAFHwBFwBBwBR8ARcATGg4AT5PHg6LU4Ao6AI+AIOAKOgCPgCKwRBJwgr5GJ9GE4Ao6AI+AIOAKOgCPgCIwHASfI48HRa3EEHAFHwBFwBBwBR8ARWCMIOEFeIxPpw3AEHAFHwBFwBBwBR8ARGA8CTpDHg6PX4gg4Ao6AI+AIOAKOgCOwRhBwgrxGJtKHUYTAdSU9XNKRkv4g6XySjpf0Akmfa9R8E0kf6WltY/gwTvzYrSQ9RtJmSb+V9D5JT5Z0aqOuF0t6aPjS5JUl1UUj85cdAUfAEXAEHAFHIBkBJ8jJkPkLawyBR0p6vqQ/STpK0i8knSMQ48tKeqCkV0Vjvo2k9yQS5OtL+oSkt0n6D0k3lvQmSa+VdN+oLsjzdyStl3QVSXx50osj4Ag4Ao6AI+AIrDACuQS569ONZ5H0ZUmbJN1I0mej8Rwk6T6S7hQsdYdI+p2kz0h6jqQfdYzd2oJc3GUEPheV9BNJVSA8j46etTr64P2BpCMaD1HftSXdI5CW80vaJenHkt4p6XktVkCqGPJ5y+MkXTHg9f1Gf0+WdIGODr9S0v3Db2AdvwvJeqKka0r6N0lTLXVcrzE348DYxpzb7765WY7fLyaJOYeQQlQhrFbuLOmtkv4l6bySTgo/IINvkfS0gPOQfn1e0rUkzUjaHl6g3UuEuv8Y/vZpSczN2yXR/rhKqu4xNj4J31c+JekGfQ91/H5wWA/uGKzqrAdY1sEHyz145fQhdazWPXQgV3bHpT+5fWcMy4VnCS4popG7RvPeNkkcQtFNDrSXDuveD4MOv0TSaR2dKcGcKtHpEzvqvqekN0a/pe4ll5J0bPAi4U36aVTXucKhvk0H7x3Wsk9KwuPFfuXFEXAEEhEYJ0Fmofm4JNzVdwskwrpzVkkfCwSTTQilh3hA7g4P7ujbdbiubeHcKQly+peOMT5L0mPDb1gE2wjyhztc1mzOEJM2gszCy0JzerDuQcIPlXQNSWeS9F5Jt23p03IR5KMlfSUcBGg2JsiXC7/RLyyhEOeFqG9bJJ0njDU+vIwDY5oZtZmO6nei2I7t8f+S9PRQG1bjv0U1Iw8QVgoybaEWHPJeI4l3nzmwJ3+VdHZJcegFMoVs/Xs4JN5c0geDXqATvxlYd99jObp3B0lYyq1cJBzkIByEnlj5doRfXz/i388W1oqtQa++G8bNgYVD4a0D4UvtQ85YrV8lsjsO/Snp+3LhuZI6bRimrtG89+ewvzxMErIEkUSfWXPYl1jr8No0w5lKMDe5uZqkL4W9AbJKuWrY65oEOWcvwdDBOoQBCX35Z2ijiyDb8+xleKHs+RT99GcdAUdA0jgJMifluwerzzMa6GL9xXLM4sczLGpWIMZvDhslBA/LbFx4loUNa+h/Bottc/KwnvxK0mIggF0EmcUSotssEICfdRDkdZIeJOndIT7V3r1wWBTZnLA6syA1+80C3NUmz6ZakKnrW5LoL5b6GzYIMvjeVNJTJT0l4BH3CQIGEWuzIJdiPGoz7ev3/lJGPAC3D/PKwSEuj5dkcgzOEFrKQyRhkXqEpBcN7HgfQWaDxQp18WCVxoI7rlKie9YHOxQ09Sq3j++QBAk/Jlj9sBxb4XCALjbJzJA+lIy1iyAPkd1xrFElfV8uPFdSp/sMCl1rtL0HEbyZpC9GsoQFFtLKu09oOcyVYG7N3FLS+8Oa+z/hj9wt4N9Ngpy7l1DP68MaZBbhNoJ8SUlzwVqOMQQjiRdHwBHIRGBcBBlChlufWM0HNPrCIoUlkxhPCAAW5GZhMWFRYRHAPRQXFkAjzYRwsIE2Ly6x2bJJvDAQl3ES5FHQ4pKnv5B/2m/2e9wE2Ugb5IzDBIeN2IIM0TgsWLhPaen4KIJcivGozbSv35niu2yvTUvCWnrB0AIbrG02eCaeG+Q8jk0e1RmIIJad+CDFgQp9wCvCBog1+udhPmOrf8kgS3XP2h5CTof2k02csWOtJ8QkttqPqqOvD6Vj7SLIQ2S3dI0q6fty4WlzUYLLUJmwtWPUetlHkJknvIjNQqgOIU5cvrXwOJ4pwTxug8u9HJTvJekN4Ycugpy7l/Ae68PjJHGJlzabBBkPFeT4QmGtIezEiyPgCBQgMA6CTDjF60J4BKfpZryTLSDEzRIf1lZYuH4dSPS5Gw/Y5oOV+f9arJ88DgEhRgtXOBebVoogY6V9UgdZ6rOI0O8UCzLu5xNCjCZjxfqB9UGC+u8AACAASURBVDMmyLjhIB0slrGV3iDtI8glGNsm14zjHNLvAhFelleRM9y1FEIrkCsrWKL+N8g8csvFPjZ24oix4CMTv2/0CpcrVmK8LBBsrEBc0uNAR/w9ZJywHUJ1CNkZVynVPetHHzlN6S+4gm/zgmJfHX19KB1rGxEcKrula1RJ35cLT5uPElz65jT+vW+97CPIZKDpigXm4InH7zJRiFAJ5nG/zXqPxfbr4YccgjxqL6Fa4pe5HEz4EfdPsFpjdMJCznqCh4u7MhiL8HZ6cQQcgUIESgkycV0fCm5/TuptVstXBAKJa/plI/pLbDFxYxBkFD9eoLFuEqtJXCZxziwSVrAoY6Hm9M7lHmIkx02QIaSEgnChDqsiYRXELWNpZOGC+HMAaFvwh0xR86Jd26bEQngdSSzE3wxEChzid82iTYwsG2fTEtlHkEswZpy5/R6C0Uo9Y+5M2tsRCHC88doFNn5joyLlGwcSLpThTSDUh1jBZgwxl9nwtHCpBwINWX52iGfGE/CFcDFtnOMs1T3rSx85Tenzy4O+kMrupQkv9vWhdKwlsmsEOVd/Svq+XHjG62/z0DtkLUqY2qVHSwkyB8w27yR1fzTEIGPAYQ2klGAejw3yjf6zd5lxaBRBztlLrD32HEJI8B5yifddgSDj3brfMoRnpc6hP+8IrCkESgkyl3Qu3+Nuxip515AFAqtZV7FTPhZQLsLFCzQE+Urh4h8nZNxIZMCgYIUjdRbEEYI+ToJM/CHEm8UIQsTiNB8uhXDJkJM78byjCDIn/a5ctpz4WVz7CDIhHFiMceURXkHB0tgkyFxwoo9Yvoh7hdjxv1ZGXdIrxdg2uXgzHdrvSVEqchWz6ZDVgs2OQxHzFxeyljwqhARh9bFCthAs+GA/NAsFmyVuUWLnrxBINSQauWLDRdZwrdqmnopTqe5Ze33kNKVfZAAh2wBZYUatB806+/pQOtYmQU6RXSPIuWtUSd+XC894/V0JnS4lyNxD6cpUgU6jy8gd6yilBHPDhvAWvD9cQEdnrbQR5JK9JNYFy1Bhey9ZX1hzGDshW5YRJ0Un/VlHwBFoQaCUILNA4Do+Z7iRjxWsWYzAllqQ2XxwVXM5jbAG3NxYcIm75QQNUcfNNk6CjFUQiyFZN7jcFlu2GSeWavLojiLIpZf0INBYyMnigfXRrCRtBJk+8TyWTfrNpZC20nZJzwhyLsa0E5OM1H4PVVAOCbhHm4V0YVy6yy2EN7B5Ml8chqgP70hKeXVIF8fhCYvWqI984HkgHGg2eB8eHEKFOMSw2XIZE48LYTSkTLRLgin9KdU9a6uPnKb0ibhtrF1960Gzzr4+lI61RHZjgpyjPyV9Xy48Df8SXFLkopQgd4WV0Qf2DOblFpFOl2Bu47LMSc3DXhtBLtlLrD0O1IQT4m3Fe/u9YEHmoMmhnBAP7jqwfnlxBByBQgRKCTJkAlIKScYKRsqbOA0U3YM84gaEPFju3ma3+XIZLmnS9ZCtIi7x5sPfsYriaiLvMZZpLAFGUMdNkPloAx+LIHykjfyzKEGkloMg/yPEzREuATmAoBPjaqWLIPO7xSWSHojUQlb6Qiw4hORizHvMVUm/C8U5+3UulkJGsQKTIgrLPHOfWuwiDe8ho6M2KpNdMOOgiRcBPYIIkzWDQkgPceqk9UO3Ukup7ll7feQ0pV92ybHtQu+oevr6UDrWEtktXaNK+r5ceNpclOCSIhelBJm1i9CzZkGn2VvIUhPHKZdgTht4mQinQs/Jkx6HF7YR5JK9hPbY7/A2kSoSso9hyGKQCd/ikjzeJ9Z41i/2Yy+OgCNQgMA4CDJp07jERGww7h1yT/4y6hOLBxfwcPXjAmrLy2ina07CnMbj0tx87HIFp2nScGGBg2DzIYdxE2RCPXBfQVSw6MUFCyHpqLCeLwdBJk4VUgBp+kAj7pp+dBFkiBZ9xeJMwnwWcStDCXIOxrTBXOX2u0CMs1/FikseZG7AU7Agk9JvVO5Q8qxy2Qfrkb1nHSAcB/llQ+76yAvPnjlkckBuwZqb6fZhEi68Mu8UdIeNkDkkrCi1lOqetddHTlP6hUxi+eIw3LUetNXX14fSsZbIbukaVdL35cLT5qAElxS5KCXIkENLsxa3a1++RI+4P2LEsQRz6sfjQwx9HPZm7bYR5JK9BOs43iYO0qTx5KucbWneLGyES7CEHVphj2IPYX/kkjEGKy+OgCPQg8C4CDLNEN+FghIOQILyOH2TZQXgsgTPYWW0gjvZbt0Shxl/FY5nmpsPiwWLHe50MmhwMc0s0+MmyJZXuLkIkr0AMkSoAmU5CDKHCggcRIvQiualrzaCjEUfKwM4EqtG2ry4DCXIORjbXOX0e38pquVBxmXJHPZ9Qpp+kuINqx2WXTJYWMGiRBw9stG1WduzHOwg18QY46HgkHn1ED9OH4iXpNgF1K8Gq1EOTiW6Z+31kdPUfnGxEb1no8eSHn/8h0MDVrlmPvQhfSgZK+tMruyOY40q6fty4bmSOl1KkAlrgjwSgmCFAxgfCSEDxmOC7saymos5Xk5ij9FbSCt9j0sbQc7dS4it5muzrA+QciO3bQQ5fhaCzPgo8QeRyC9O1p1xpZJM1X1/3hFYNQiMkyAzaL5kh2UNlzDk0ZQQtxAkmE0RckxMGBZfrJ3cyMXaiQXtfS3INTcfHrGTMv+OrbvjJsi4slhwIT+4yCA0ECDcefSfsBHioZeDILOIUbpu+7cRZKyhLIZY84lRa5ahBDkHY9tMc/q9vxSGDa4rTjvuU3xDno2JQwibb5z71C7vESJBOEzzQxdWH65SLtZsCOEv9rU+XMGE8aAT5EuGNFpKOWKQIZM5pUT3rL0h5DSlb2SqYdPHEk8YCq5xLhmhWxAO4vqbH2EZ0oeSsRpBS9U5k3uL4TccUteokr4vF54rqdMlBBldQ4/YQ5AlyCuZhgiN454K6yE62fxIVA7mXBJnn2PfwoPY9CyCGQYN9JhDNPdjOAyTnz51L8FAwufuuTDaNNJ0fUmPy722PnHpmHsUTpBTVid/1hEICIybIFMt7mJIHS4d3Fvm0oIAYD2GVGyWxEc/sASTZxarXPNLdDZJbQQZCzUkvGnFGzdBNgKORRCrLIsP2TMgQWQwYIHFdbZcBJlLF6QMa4snaxJkQlsIx4C4g2/8dTLDMoUgp2Icb6Yp/d6fyphDkOkvhIRNhw0IecByA+6kbiNMqJkLPB4jWTFIN4XVjy9/xYVNj0MOYUPENHIww9qMLpWUXN1bLoJMvViJsYhhLedAgPeD8BwuxDLm5l2GIQSZenPHagQtR3bHsUaV9H058SzBJUVmSwgyskPYEnsLnjPCTpAD9hR0Eqtr2xdUczC3NI8pY2MNh7RizEnZS8zgwVrBBcN4H+giyPSLTFAWr8whgT2KNQRcCGf0EIuU2fNnD1gEcgnyAQuYD9wRcAQcAUdgYhAwYo0naCUuphlBJjQI6+6oYkYMI8gTA5p3xBFwBPoRcILcj5E/4Qg4Ao6AIzCZCPRZnsfdayfI40bU63MEJhQBJ8gTOjHeLUfAEXAEHIFeBJwg90LkDzgCjkAOAk6Qc1DzdxwBR8ARcAQmAQEnyJMwC94HR2ANIuAEeQ1Oqg/JEXAEHIEDBIGVJsgHCKw+TEfAEXCC7DLgCDgCjoAjsFoRcIK8WmfO++0ITDgCTpAnfIK8e46AI+AIOAKOgCPgCDgCK4uAE+SVxdtbcwQcAUfAEXAEHAFHwBGYcAScIE/4BHn3HAFHwBFwBBwBR8ARcARWFgEnyCuLt7fmCDgCjoAj4Ag4Ao6AIzDhCDhBnvAJ8u45Ao6AI+AIOAKOgCPgCKwsAk6QVxZvb80RcAQcAUfAEXAEHAFHYMIRcII84RPk3XMEHAFHwBFwBBwBR8ARWFkEnCCvLN7emiPgCDgCjoAj4Ag4Ao7AhCPgBHnCJ8i75wg4Ao6AI+AIOAKOgCOwsgg4QV5ZvL01R8ARcAQcAUfAEXAEHIEJR8AJ8oRPkHfPEXAEHAFHwBFwBBwBR2BlEXCCvLJ4e2uOgCPgCDgCjoAj4Ag4AhOOgBPkCZ8g754j4Ag4Ao6AI+AIOAKOwMoi4AR5ZfH21hwBR8ARcAQcAUfAEXAEJhwBJ8gTPkHePUfAEXAEHAFHwBFwBByBlUXACfLK4u2tOQKOgCPgCDgCjoAj4AhMOAJOkCd8grx7joAj4Ag4Ao6AI+AIOAIri4AT5JXF21tzBBwBR8ARcAQcAUfAEZhwBJwgT/gEefccAUfAEXAEHAFHwBFwBFYWASfIK4u3t+YIOAKOgCPgCDgCjoAjMOEIOEGe8Any7jkCjoAj4Ag4Ao6AI+AIrCwCTpBXFm9vzRFwBBwBR8ARcAQcAUdgwhFwgjzhE+TdcwQcAUfAEXAEHAFHwBFYWQScIK8s3t6aI+AIOAKOgCPgCDgCjsCEI+AEecInyLvnCDgCjoAj4Ag4Ao6AI7CyCDhBXlm8vTVHwBFwBBwBR8ARcAQcgQlHwAnyhE+Qd88RcAQcAUfAEXAEHAFHYGURcIK8snh7a46AI+AIOAKOgCPgCDgCE46AE+QJnyDvniPgCDgCjoAj4Ag4Ao7AyiLgBHll8fbWHAFHwBFwBBwBR8ARcAQmHAEnyBM+Qd49R8ARcAQcAUfAEXAEHIGVRcAJ8sri7a05Ao6AI+AIOAKOgCPgCEw4Ak6QJ3yCvHuOgCPgCDgCqwqBd0m6naQrSvpW1PODJJ0k6Y+SLrSqRuSddQQmB4EV0y8nyJMz6d4TR8ARcAQcgTQEzirpCoGMXlYS//cFSQ9Lq2asTz9W0rMk/bekZ0Q131bSu8P/3X6sLXpljsCBg8CK6dc4CPK5JN1b0o0kzUg6m6S/S/qdpHlJ75H0cUk7Dpz585E6Ao6AI+AILBMC/ybpkZJuIelwSVVo53RJP5H0YUmPWaa2h1R7HknbJZ1J0pslfV/SRSTdS9I6SUdL+uaQivwZR8AR2AeBFdOvUoKMG+m1kg4NQ/hNcB+dU9L5JK2XVEu6jKQTfKIdAUfAEXAEHIECBK4WCDCGmO9I+pykb0v6nqQfSDq1oO5xvsqe91RJV5F0dkn/lLRN0v9K+to4G/K6HIEDEIEV0a8SgswJ/vmBAL8y/JvTu5WDg1X5EpKedwBOoA/ZEXAEHIEuBG4i6SM98GyUtNDyDCEFT5R08RDTioHirZJeIAkralvJeWfSZu+Cko6XxN5yF0nvn7QOen8cAUdg7SCQS5CPkvTVYCG+s6R3rB1IfCSOgCPgCCw7ArcJ4WejGmojyNeX9CFJX5J0s0CgryfpEyH29gYtJDnnnWUHIKOB10i6TwiveGHG+/6KI+AIOAKDEcglyJ+S9O+SXibpIQNbe1q4tND3OHWzyFvh5i+L4p0kHSnpkBDf/BlJz5H0o44KiYM+WdIFOn7H6n3/8NumECdmj/Iulz/eFiwVXX2+aIh5IwYOa/qjGw/m9p1qsJIw7jtK2hzG/dsQ24al6FoZeNq46FeXpalvfvp+L8G9r+74d9rBZcnmjzXpgZIuLWlK0g+DRe0lkk7rqBQMHiTprpKOCM/gon1LkOu29wy/tiqJKcS9u1XSLSV9sKNdXEPflfSrEJe4GD33J0nE9LeVNllELrAkXlMScZmMvVkgT5+N/liC2xD5OS5cmGrqFF3I1Yc+XcDNnrO+DBlPikymPIvMImv0mzkcUohp/VmYa+QIa6qV90m6laT/kvTM6O857wzpiz2TI0+EGKTqCbLz1+CxJHyPkIXUkqpfJrMp68RKrX/0bbn0okRXS8bv+26qRO/9fO76arVwh+zEji7cU9IbG78NWT/HvR+UyFcyujkE+TBJxBpDCi8s6dcDW72DJKwmVri0QBocyEy80BNP9vTwECT1YyGOC7J7rKR/SWLz5XIG7kfioNtclaOA5JLEV6LLHV0Eeaek80v6S8cYuanMjUpKkyCX9J34Oi42solAZCFUjPtigfDfOiyOqXgOEeiB09n5WAnuKW3Tzp+DfHBjHYx+Kukc4RIMiwXE8MYtcYlnDu9dPRy2ILfEy185vA/h4tJpM57R8MO1S2x9XAgvgmC/Llj4uEDUVp4dLhBxu51b7la4vEN7/5D0+ejvyN9sy2HtckGGIUC/CAe82B2/RRKXGdoIci5uQ+Sna0HM1YchusB85KwvQ8bTnMNLhvWGsAa8Z2RMyCkcfrGINgntqLoeIOkV4XDVTBN2X0mvlvQHSeeN5DPnnZTx5Oghl9VS9QRd/WLA+9qS7hYMCBwUOBiysb9K0hs6Op+qX1STs06s1Pq3nHqRq6tgVjJ+00ffd1M0cPezJXNmrRHfj2eK2H4MlZSrBv41boKc298S+UpGNYcgm2sQQsImnVtsg2izvFqdWM2wHHMr+e5B+ew3iDE3hCGQ9OPHjY50AQlxIjclBP3Lkm4YCDc3ja3wLmQFq9x/dsRQc3rHCogFECLSHEdJ3wlZYcM/JlhHsRxb4WCAFalJ3obgmUMIUue3BPeUtmwsWJJwNbN5WrlUUHDm+AnRgct+N1cthOLhUZwnl2kgW1hkuWDzPy0yhWJ3WeAhq2RvmQ4HKyxWceFQCZkllhKrNYTayrkDuYEcXyf6u+lb04KMTtw09PMpQQ7jtrBg37yDIDOGHNyGyE8XQc7VhxxdAIfl0gcIrR3g6RvrU07B84aH4xGSXjSwAgwBxC43vWy8fo2IrMf5d3PeGdidpcdy9DBHT/AQvVzS20OmJA6w6A/ZIvC6YEyABHOAwOLbLKn6xfs568RKrX/LqRe5umry0Oa59X23e99I0beuZ0vmzOrE88n+F+99Tw774LgJcm5/V0q/ljDJIcgQChZ08jmW5HLs28AgOZBWSAaXUVC6ZoHAMIGvD6nm4t+7gHx8yE3JxgSxhni3WZCNcJ8lWKubFkMILIsUsXDUFRPkkr5joWLh/5skLjjyv0NKH57xZrY/QiyG4D5knPaMbczUiyW/WQhBgWxiUcMKuys8gOUNSzOhOVifmqEUEFc2XbwGHJDieR9CELFi3a8jTtKsYISGYBWOC6QGctkkXV0EmUMT3hwsmae0jL+PIKfiNlR+2ghyrj7k6gJ9XS59YCx4tbAuQo45xOYUwrGeKwkLLzIzpHAw5tAHScR6HRfCi8jkQLmHpDeFf+e8M6QvpXqYqieEjTwu6DE6DQkmFtvKlYLHiMMf5JmY7BL9yl0nSvadobgvp17k6mosD20Eecj6D3a+7w6VgjOeK50zq8m4HR4e88QsB0Eu6e9K6NceZHMIMmlqsMrhImMTyi19G5hNFrHCWA/aCsSHEA9INBaCuLQBSYgC6eYgQLjTOcVA8rsIMhbq/2uxwtEOGyN1XDek7YkJcknfCRegTdLn4TYdWvrwpJ4hBG9oe13PleCe0raNhbj0rripn4cwoDhek42V2HlCHdhw2wrWVYgnB5Q4M8sQ/LjA+vVAVvhoQVws7v3BwRoW/2and0hTnMO1iyBD8OkfVm/61Sx9BDkVt6Hy00aQc/UhVxfo66ToQ5dMs4aylrKOso4hN5A7vrKGdwCvwO8bL+N6xnPVtvZiRDByER9+ct5ZCT1M1ZOXSkJv0Efcvk1s6LNh+oEQj12iX7nrxEqsf8upF7m6aliXjN8Isu+7KRq42wuK0TKXK1lr5pUgPI89jLIcBLmkvyXylYZqpgXZvmLC5/6wouaWvg0MVxnWFVyREJqugqWPuFMIcuzSbgMS1yTuawSAuNP3SiKet4sgcxGReGvigXnOCmEOWLc5ZXFhjhjqmCCX9B03IgeCh0piUxha+vCMCU6zTjZRLJKEKUAc43CToe2PWiCH4p7SlpFViGybd4G6PhpikONLc8hSmwu2re14oYjx67PAE34EKY9d3bzDpo7lkRhRLhzFxSyKTXnvIsgcoPhAD25gNsxmOrA+gpyK2yj5acMu1qlcfcjVBfozKfrQJdN2qZAPKHFZmFAIDjvEpTOvhG8RNsD6QyE8xy50toURmLGAZ81FmvNOig7GMpEjTyl6YofLUfuBeWEwmhDGVKJfuetEyb4zFPvl1ItcXR3H+m8E2ffdoZKw+7nSObPWMCixBsGnzOM6hCAP6e049gNbb5oeiuXgF0tjyrEgE5LAbUYsRVgBckvfBsYpkgwDsbuwrS2zErZZ+2IgcYdiMeakRUgEpY8g47bjpjkHAVxuxJdSCKv4j0C0cW83CXJJ32mPG+59425i0YdnvJnFl8zYRPmwCxkRiOUDM4L1CdTPKc0NIgX3lPaMIGNR68pUYd9sB0/mnmL4chGv7yBA/m7ky8oQCzLPcrh5cYgxtU/eWt5bsI8PW1Y3hy3mnM2BDC1Wuggy2Vk40OAVgWxjRY9J96hLelgqU3Hrkp/mnHGBikU2XhBz9SFXF+jTpOhDl0wjW48KFhqsxVa4cIZ3gHlthlLkWINz3lkJPUzVE8OLgyTGiLbCwZODPocOsh3FJVW/cteJlVj/llMvcnU1XiN9391b9mzfWK59t3TO6C1hOyRMIHyMvcrKEILcdmnd3h/nfmB7UK58paxrS8/mEGSL0eRyHAsSN+JzSt8GZiR0HBZkNmzIEJsFqUzM4jiEIOPO4zLfk4JLlAtYLMJctrp8SD3XJMglfbfYvL5xNzHvw9OEq+uS2YZgqcd61UXihsxzvEGk4j6k/nghZixdIQY8x7wxf2SUsHhFs0RBTrD+p5ShBJk+ISNkHkFHIPB2KYGLc7jQm4UDCSEZPB+7j7sIMu/TDtZHrJFcUGorbVkscnDrkx9ruy3EIlcfcnWBvkyKPqTIlz3L5VHCq5AfLLMWB58TT5zzTkqfTSdS9dDkd6ieWFjBqNSiHBqxvHNQ5NAfl1T9yl0nVmL9W069yNXVeF02ApO6/psFGcOU77vDtbB0zmjJMnI1DXNDCPIoj+o49wPbg3Llazii4ckcgsyrxPBClImhgzjmlL4NzG4ts1lYvuJmO+TDxAUJSedCVVxQNlJmkYrObiM3yckQgkydWOewSJD3GKs2Jzb6xyJKLGeTIJf03VztLIKEmAwtfXgOIThYrYjxI5aRE2VOKcE9pT3bmFlMCZdpFixxyAYZRuJ4Wyz/LCg5l0yHEmT6wpfNuEjFaZzLgsSWYtnCFd60eJOyiVAhXMPIa1xGEWSeM+Lw6ZAT2t7tC7FIxW2I/PBM24KYqw+5ukA/JkUfUmTanrULafw36w5yQxmVkYLMK3ZhMJ7bnHdS+pyrh9bGUD0h3IT8yaOyJ1maqqZ3M0e/cteJlVj/llMvcnXV5rNk/DFBpj7fd4dpYumckeKUgyVrDQaa+NL3chDkkv6WyNcwNKOncgkyKT/IHMFGz0c94rytQzvRt4ExURAGrAFcQGlLDE+8HtYzbmxz8okLQGKJox1y+3Fxo+naHkqQLaicS3nkryUDAeT8pA6CXNJ3u40O6e8adxvGfXgOITgWW83CBKnMKSW4p7RnG3NbOjbqMWKJhYp4RIvfhPjjTUB2CQPAwja0pBBkIyyEI2ExxipP2AWy1CymTxzkyIARl1EEmf6TshDPCHLDImeljyCn4jZEfnimjSDn6kOuLtCPSdGHLtmy+FssN1yqi4uFA3DAiz90ZBfHftlykLJ8x9zD4FBo8p7zzlB9iGUiR554f6iexCkSIctzLZ3EI0T4HGn4uLBnJUe/cteJlVj/llMvcnXVsC4Zf5Mg+747TBNL54zLr9x3isNPreXlIMgl/S2Rr2FoRk/lEmSqsC83kY+Xi11cHGjeLMYiiUWsLRXSkA2MbA5YyLhsRRwpFmErWOawAlKu0BJPCpAQbBZWNhlCK+zCi9UxlCCby/ydIUE9F6TMqt1mQab+kr6b1YdURVis4w+VQMw56TXzPg/BcxTBI8SCjZkv9zGXKE1OKcE9pT0bC25o8gHHMsbBgo+EkBKLjBBkhoiLERA8IWQxiT9UY/IEzshdXFIIMu8R00WaQKy7zGOb1Rbccf/ikcECxgds4tJFkHFrQRKQfcJiOLDGpY8g5+A2ZPxdeZBz9SFHF8BhufRhXB8KQSaxBDatnVhziHvH09AknYRbcKAjfID1DPm1Ynmx+SofRgMrOe+slB5aO0P0hGftAyOsfXxBk3SNVshnjxEEazvY2H2RXP2i3px1YqXWv+XUi1xdBbOS8TcJsu+7wzUxd87wvKN/hMyytjEHcVkOgkz9uf0tka/haIYnSwgyGzTxYGxEkFDi5Fi8sXyyKGPFQMC/GuKJmp0bsoFtDCQYMgw5JqYUqy2WM3IYYznDjQ1ZbxbbzPl7V0aIoQSZOiwQnn/H2Qm6CHJJ38nIwUUtMiGw4BNCgMWTTRMhfmTLxwWG4GmYMJY4vy+X87hwSbscIrCUxx8nSRGsEtxT2+FwBvlEBsAIRcedSg5kYsXJPkJYTfOz2hww2Ey5EAcOWMwZL8SDAx14tGVpGUIQ4zFYxhf6ycWrplWeeeRAAnGmr3z1r1m6CDJWMj5a0fXeKIKci9uQ8XcR5Fx9yNEFMFwufRjXh0KQMQ44HObivKN2Ge2TQXabHwQixy+yi9eO2HrWQOQGgsz6iEyP452huohM5MqTtdGnJ3FfLIMDbeIZJHSJC9qsWRz6+Nw2awKlRL94P2edWKn1bzn1IldXwaxk/E2C7PvuUC2UcuaM5APoHlwK7oY3slk4bMK3WNe5d4W3i70snuvUGGTezelvqXwNRzM8WUKQrTHAxYKFqwxLLWmsILMQZQCHvLYR2CEbGG0QS4r1mE2ETAtY5CAzZCHAChN/jSwGwBSVfH645MzlGD+TQpCvEqx7TYtPF0Eu6bstzlhx+WIg1kVLE8bntgnzaFo9h+AZL14xDqQIQ0GwWOMNYNPJLSW4p7RJO2CCvCEbyCCuR+QFmSC0gc20SY6tDZ6DnJKVBSssxBocWARIG0PYDm7wNpnqS/Nm7/AhD7wYWAVZiJ7TSRJDWgAAIABJREFUqA9Cw2ELcoNHIvaQ2KNtBJlPpUMOOCyiE22HmVEEORe3EoJcog8QlRRdoK3l0odxfSiEPkJyINyQOiyeZBZhTpFd5M9SLTX1gsMslmLuRPA8ly7JYYp8NcmxvZvzzhB9LNVD2ujTk2Y/0AlCR7gkjWxwqIcUsx/Eectz9StuL3WdWKn1L2ePGKoXJbpaMv42guz77hAt3P1MKleyVJPDW9jNpSy8aX/sByXylTLOpWfHQZCTG/UXHIExIGCKQvaGtsPPGJooroK+QV6xFhIHnWuVL+5IVMFqwG2c4/W6lheBccjTJOrJ8qLmtTsC+x8BI8iE/3FZdlQxY2JX/P/+H80y9MAJ8jKA6lWuCAJDTq8r0pERjVju42aGif3Zr9WA2/7Ex9tOQ2Ac8jSJepKGgj/tCKw+BJwg98yZE+TVJ9Te490IjGNjXm4sCdUgJpTsKWSxmISyGnCbBJy8D8MQGIc8TaKeDBu9P+UIrF4EnCA7QV690us9H4nAODbm5YSYmGLyZJ8QPgAyKWEgk47bcs6J1z1+BErlaVL1ZPxIeY2OwGQh4ATZCfJkSaT3ZmwIlG7MY+tIVBGXAsncwq16MlOQcP0a4QbwcrSXU+ck4pYzDn9nMhDIkafVoCeTga73whFwBPYbAh5isd+g94YLEcjZmAub7H2d9FvXCdkw+OoXH7IhhdwklUnEbZLw8b6kIZAjT6tBT9JQ8KcdAUdgzSHgBHnNTakPyBFwBBwBR8ARcAQcAUegBAEnyCXo+buOgCPgCDgCjoAj4Ag4AmsOASfIa25KfUCOgCPgCDgCjoAj4Ag4AiUIOEEuQc/fdQQcAUfAEXAEHAFHwBFYcwg4QV5zU+oDcgQcAUfAEXAEHAFHwBEoQcAJcgl6/q4j4Ag4Ao6AI+AIOAKOwJpDwAnymptSH5Aj4Ag4Ao6AI+AIOAKOQAkCTpBL0PN3HQFHwBFwBBwBR8ARcATWHAJOkNfclPqAHAFHwBFwBBwBR8ARcARKEHCCXIKev+sIOAKOgCPgCDgCjoAjsOYQyCXIlaRrS7qHpKtIOr+kXZJ+LOmdkp4n6dSAFp/c3SrplpI+2IHgZSR9V9KvJF1E0mL03MyIz/XeU9IbG3Xy6dOTJV2go61XSrp/+G2TpO83njtI0n0k3UnSkZIOkfQ7SZ+R9BxJP2o8v1HSkwIeF5Z0Dkl/lfQNSa+XxGdVm6Xr86xnkfRlSfTrRpI+23jx4NC3O0raHPr2W0nbJb1A0ufC8yn1584PbWyTdH1Jd5H0QEmXljQl6YeS3irpJZJOaxn/0HHwasl8lrybouyGd/OdHZJ+Gebl2eHfKfXas131N+v6gaQjWvQhd57Ggd+fJJ2rY9BvC7LT/DlFBy8l6VhJtaQrS/ppVBnt0v6nJN2g0ci9Jb1W0icl3SSsX/YI7T9I0l0jPMH2LZJe1iHTQz65fJykKwb9jtedEpxL3s2RRX/HEXAEHIEDAoFcggwpYmM5XdJ3JP1E0qGSriHpTJLeK+m2AcF7SXqdpA9JukUHqpCHx0h6hqT/bjxzNUlfCu2w0VGuGoh5KkE+WtJXJEHwKU2CfFZJHwt1Q7LZeP8Vnjtc0oKk20n6SNRH6oLYnzuQbcgxB4aLBbL4jrDRcoBoEh42YjCk8O+PS7qupLuFzTiG4mzhdw4bvMOBgr7RDoeBW0t6f3ihbbPuqj93fmjjzwGvh4X+QE44IIAz7UHwbxwdluheyjh4fhQB6JvPkndTFgDD+8OBqNm7HHguGzD5YzhA8L+ppat+q4dD3PUkdRHknHkqxZ7314W5/4ekz0eDRj9mJbUR5BwdvKakT4fDK/rxz9BWF0G258GLA749z2tnDjJ99XAw/qak9YF8I9scQjm8mgFglE435zmHIE+KjKfKrD/vCDgCjsCqRiCXILPxYWF5t6Q/RAhgQYUwQ4KwZLEBQZixwE4H4ohFJy4QzF9IumD0Tvw7lmeI31Ml/U/44cnh3ykEGcL2rWChxkp7wxaCzIaN5Riic/dAzqwvEOM3B3J6uWAtt98gQZDDk6KOQ77fIGlLIP2Q/1GbKZZw2uSAED9r70C07yDpmGB1w3JsBfL+s2jTbiPIXfXnzo+1Abm4maQvRv3BqsdhBm/AEyQ9PfotZRy81kVyh8xnybspij3Kegi54kCFBRMrOx6M1NJnnQRn5r+LIEM6U+epFHve59DI+gA5vk406NtIek8HQc7VQdYCPDaxRbiNIF9S0lywAqObrD1xeU3w0rxa0sPDoZjfzx7WIch1vBaN0unmPKcS5EmS8VSZ9ecdAUfAEVjVCOQS5FGDxm2J+xKiCRmivErS/SQ9UtILGy9jqYFc4QbGqtQsbFIvkoSlE8JJySHIjw/E8xGSILiQ0diCDKnD7QmBv3gI02j2BYJO22zEjLGvnCcQaaxNWM1wuVOahIcN94kBpwe0VMqmDvn5m6RLhP8d1XZq/TnzY22A67NaOnOtQIwgSBaCkzoOw6otZKZvPkvf7Zvb+Pc+AksIzlMkMbdgnVr66h9CkFPmyfrXdcAYgj11EE4AKWQdYD2w0kWQS3XwmZIeJ+nFgdw2CTIkF3J8IUkQXdacuPB3DrqEURH21QwP4tBPONNfJP1bw1vQN0e0k0qQh+BcOkepsujPOwKOgCNwQCCwHAQZIgAhiMnAUZK+Lul7weUcg2sxwQ+W9PIW1M3iiLWHOiipBJkwhBPC5kacIlaq2zcIshFx+oOlr61A9H4dSDTWsSGFsAms1RDGL4QX4s2UcApCULAyYi2PQzGsfkIY/i/ETN53QKOp9efMj7VBnPaJHX36uSS8CpCN4yWljoNq2wjAkPksfXcAzHseaSNHeEaw3OLyZ37xuuBp+H1KxS3yYiE5cTVDCHLKPFndJdhTh3l/nhtCqKzeLoJcqoNgjmWacCPuGeB5shhk4oyxLnN3Ak8M3q9mwStGjDEhXxDttoIlnnAyDqqElsVYMd9x2FTz/RSCPGkyniG2/ooj4Ag4AqsXgRKCDNEk7AArEeERhFUQC0koBRtV051MzCxEiecJdaCwmUAYiPs7b7jc1kQTkoXlh/g/I4+pBBl3Py5eSDYxhcRIs4nGFuRXBFL/kLBJds0q1iP6AkG2cBH6H4dXtL3Lho3blmKEivhcYrPBAwJ9SkejHBzA86GSXjpA3FLrp8rU+bE2IAtYeNvKR0MMsl3QTB2HYdW0IA+Zz9J3B8C8Dzlqe4c4cSyaeEFy4o9jeekiX0MIcso8xaQvF3vqeLQkyHFTp7oIcokOWp9Zg/BI4SW6s6R3hXAfQinwYuGpeVrH5EKOIclDSnxgj+doyLvNuw9tB5FJk/Eh4/JnHAFHwBFYMwjkEGQ2aUId2HwIGWAzmg8XtiADWGq4MNQkyJA7iAKZDbAkUngWyymWHghrs+CSJyMCF+d41koKQca1i8UYgkJ4BaWNIBNfzK11MnO8acQMm1U0tiBtGPHO5SXhOoYsPD/Ua+Ty25L4vc/1zu15MkX09c26nVo/76XOj7VBRoq2TBXUCTnhEEXfmYPUcRjxiEna0PksfTdFyQ0L5JhsChQOiZBSrMZc1kNnHhWF2eTUX0KQU+YplqNc7KmDMSOz/x6ywFi9XQS5RAdjPC1DhekXYRFYZJFTwqe6Diomn1zEa2a3ac4XmXpYC5o6F8tA8x2s1xz2+wjyJMp4irz6s46AI+AIrHoEcggyl8iwwJDh4eaRFdXAgAQSa9wkyGwMXCyDRGMtZrOyCznUw8W4ZiG29bEtxHAoQaZNNrqdkkgXZ5bONoJMbPR/tFi7mn1qsyCPEgTSnXGYIDSC+GyKESoOAGToOGdIl2YhGM36LEa4z7rd3KyH1s97qfNjY+A9/t1WuAxJxhGyl2ApTx2HYWUkLWU+S99NUe6+S3pY/fEgECP7XykVN+SlhCCnzFMsR7nYUwcXdjkgoO9xaEkXQR6HDuLZ4iIreoqHhrAurLEcet8ewrSIP7b7APF0WLgXBxnSJqaUccUgT6qMp2DhzzoCjoAjsOoRyCHItunFMbUxEGxC5Oltu7FvZBFrMDfbseSwURHb27RCcvuf9Gm4TNlg4/CDPoJMWiliX+1GepOAtxFk+ksIAGEQlie5OcHnk/SbYC3nks6QQpwi1ivSSZFz2IibxSsSGwpJJvczKe2I1W0Wc1VDMNsu8TWfjzfrIfXb+ynzY21cKYStNPtAPmSw4qKixb+mjsOwypnP0neHzK0900eOLASCMBZc/6llaP2jslikzFM8rlzsCbmCpBKzjy7GpYsgl+rgRcMlPHKTczDjQB7nQSa8ggux5GPHYxXnW6d/HJAh6cQnc0chpfTNEXWNikHOxZl2c99NGZ8/6wg4Ao7AAYVADkE2whfHEhtouJRJN4VFtI0gY7nBukPKMSzGuCPtxnkTeC7tYXmLQyPsmT6CjLWKj31APPlQRzN8o40gQ8LZzMljjBs2zo1q7Zr1HGsUruO+YpeUIIps3nYIaG6m5D7mMh8HBvKe8nGJuPABDixh5LPt6lv8fGr99m7K/FgbbSmvqM9IECSFGHXISOo4qId2cuaz9N2+uR2Fd/Nd+9gN3gzc66mlj3wNiUFOmSfrXwn2lnaNQyqxv3HpIsglOojllQMoXpObSvpE+EBJ80MhFsbBpVcIcVx4lzlCT5kn1rKhpW+OqGcUQV5pGWeNZm3k8EoqxrYL0kPH7s85Ao6AI7DmEMghyBBbNqAmccUKTMwh8ceUrpyvxBQTk0lif2J+2yxbWGd5jhv7bFpNF34fQYboEgPKBzQgJxDUuLQRZH5n0yQ+mstlxM1imbGC1dtuvl8hilGkDazdcTwi7xBWAB5Y0pr5mts2U9pj82aDxtpMSre4EKtNH9j4wQ3rnBUs21ja+ZIhJad+q2vI/MRtEDKDPHDwsQKJ5yMhEDc+AMNFLSsp47B2cucTHHLfbcA/8j9HkSPyTBPbymGJEJshWUiajfWRryEEOXWeSrAnJh9PE2nR8IrwcZ64jMqDnKODxFfzpUtSRsbZcNryIMfPQpBpLy4WN03cMlbkpkcH3UffWCPi0jdHPDuKIOfKaa6ME+pj+clJQ4lHiw8heXEEHAFHwBEg48TcfF3x/xZmZ+zrcn3A4LqEDEEK2QS5oAc5huiSyYEQBdK8dRFkYoqJLWZRJt8oFoy4kIKJZ3BFY8GxjBfxM5BeLDxsONxOJ1+ofQLaNiqe78r60EWQcc1CgiGikGNiaBkTbdEfYpmJJ35f1Bnb7OkHISFsMjwPJlzYIu0d/zdkMzVsIBQcNOINi6wZkAAygRCWQjYOLF20wyGCuG8OLZSuzXpU/da/vvmx52iDOeSgAyb0B3LNgYDwG7KZYBUnvCVOTZYyjngsOfNZIgt9etA2nxxw7JIeISYc9Mh2gHUTAkTKN/43tfSRrz6CnDNPudgjh4RYsR4w/8QBN8sogpyqg6xbhAZxsa15aO/6kh5ZaMiHzEHuViE+3vrIQRPLKhcLmUtSGOIFweJKqAh1cvmUdWqITsfPjCLIENSVlHEnyKla6M87Ao7AAYVADkEGIMIrcNliTWGz4Ut55BiFCLLBEYbRRZAPCyQBgg0Ze04DcS4ANj833TcpEA82vHhTJ2cyf2/GGfJMF0HmN4gN1lw+TLI5WLvZILnZjiWUOM+4QE7YbAhPwLJEvlueh1wTIsKm2CyjCA8hJxB7NmmIRNx/Nm8sZGSGwDpnafK4MMnX98zalVs//eybHxsLbdA+Ke7AiswBhFCAHxgRRoPbti1v79BxlM6n4ZArC31yF2NhBCd+h7h5PjwBUUR2CJHJKaUEOXeecvBD7lkf8DQRyx97YWzsowhyqg5iBUX/8EzgtYn1pYsg0wZZaFgzWK840FmOdWsfks/HhFjjOPRxWOUQbBf+iCePS98c8WwfQc6R05w5oi8WYoHOst56iEWOZvo7joAjsGYRyCXIJYAYgWTzIjY1/mQy9RpBJowAy9CoYkQ3JsglffN3zyD4XfPTJIXMZ9shxLGcDASMQPk8TcZ8eC8cAUfAEXAEVgEC+4MgW+5jXPPXb8HICfL+FZy++WkS5FFfDtu/I/HWQWCIZdORcgQcAUfAEXAEHIEIgf1BkHFREt9HZgmyWDSLE+T9K6J98+MEef/OT2rrTpBTEfPnHQFHwBFwBA54BFaaIBOTSDL+E8IHBNpc806Q959YDpkfJ8j/395ZANvOW2f0S5mZmRlTxjRNmSllZuam3JSZmZmZuWnKTadMKTMzc/t31lSaUT32sSX7nff87tJMJsm7tiWtLW1/3trSuX32GalZgTxCzXskIAEJSOBGE7iGQGbzB7v42RTDznY2Lt1nYfPajTbGber8qH0UXrfJYJ3VaqdOYF4uAQlIQAISuIZA5jSG+5Vd4Bzkz45pjk6y3BkERu2j8Loz7LfWCu20Rsi/S0ACEpCABCYEriGQhS4BCUhAAhKQgAQkIIHTEFAgn8ZUNlQCEpCABCQgAQlI4BoEFMjXoGwdEpCABCQgAQlIQAKnIaBAPo2pbKgEJCABCUhAAhKQwDUIKJCvQdk6JCABCUhAAhKQgAROQ0CBfBpT2VAJSEACEpCABCQggWsQUCBfg7J1SEACEpCABCQgAQmchoAC+TSmsqESkIAEJCABCUhAAtcgoEC+BmXrkIAEJCABCUhAAhI4DQEF8mlMZUMlIAEJSEACEpCABK5BQIF8DcrWIQEJSEACEpCABCRwGgIK5NOYyoZKQAISkIAEJCABCVyDgAL5GpStQwISkIAEJCABCUjgNAQUyKcxlQ2VgAQkIAEJSEACErgGAQXyNShbhwQkIAEJSEACEpDAaQgokE9jKhsqAQlIQAISkIAEJHANAgrka1C2DglIQAISkIAEJCCB0xBQIJ/GVDZUAhKQgAQkIAEJSOAaBBTI16BsHRKQgAQkIAEJSEACpyGgQD6NqWyoBCQgAQlIQAISkMA1CCiQr0HZOiQgAQlIQAISkIAETkNAgXwaU9lQCUhAAhKQgAQkIIFrEFAgX4OydUhAAhKQgAQkIAEJnIaAAvk0prKhEpCABCQgAQlIQALXIKBAvgZl65CABCQgAQlIQAISOA0BBfJpTGVDJSABCUhAAhKQgASuQUCBfA3K1iEBCUhAAhKQgAQkcBoCCuTTmMqGSkACEpCABCQgAQlcg4AC+RqUrUMCEpCABCQgAQlI4DQEFMinMZUNlYAEJCABCUhAAhK4BgEF8jUoW4cEJCABCUhAAhKQwGkIKJBPYyobKgEJSEACEpCABCRwDQIK5GtQtg4JSEACEpCABCQggdMQUCCfxlQ2VAISkIAEJCABCUjgGgQUyNegbB0SkIAEJCABCUhAAqchoEA+jalsqAQkIAEJSEACEpDANQgokK9B2TokcOcTeMwk907yPEmes/znwUne+c5v+l3ZQu1xV5rVTklAAmchcIRAfo4kb5HkJZI8eZJHS/I3SX4tyXcl+Zwkf3cWILZTAjeIwOMnefckr5bkGZPcq/T9v5L8dpJvTfKAG8TjdndVe9xuC1i/BCQggUJgj0B+uCSfmuRty4uVl+rvJfmHJI+X5ClKHX+b5M2SfIvUJSCBO4bAixUB/FhJfj7JDyT5uSS/mOTXk/zHHdPSm9EQ7XEz7GwvJSCBkxDYI5C/Nsn9S3T4A5N8WZK/b/r9pEnerfyHf+babzwJF5spgbuZACs9v5TkEZK8ofPytptae9x2E9gACUhAAv+fwKhAfuMkX1KixS+c5FcugK3XkmbBMu5faAQJSOC2Evi8JG9Z0is+6ba2xMohoD0cBxKQgATuMAKjAvlXkzxzkndM8hkb+kQu4ysn+bAkHzS5nigWL+vXS/KsSR4lyZ8keWiSTyxLv/UWRDabVx4+CSkdc+Wny0Yj2kcedFu4j7peP8mzlbr+NMn3JfnYJL+58Mxa7/TP/5rkD0obP6b87yPauqWfbVs+Osl7J3mnJJ8+0wf6/fZJ3ijJM5W/s4xO1B/7/ecGGy5dstTWx0jyI2WcvEKS728eQK7rSyZ50yQvkoTVhv9O8ltJvjrJx88s8W9hsmT7kfpqc/+ypAzN9f8rSgS2/duWdvbYbqtpts6jRyx7BO5J8iTlI3drHUf07cOTvP+GCr8nycuV6/bYb0NVq5dsZcuDen3MHnvUhq+1774DzEd8Xm1Pr7/ZMq4u+fW99/fabLSfqwNtcsGSDabPwZdXv87fuO8hSV62+Ke3S/LsSR4myW8k+fIkn7bg97n3n5I82UJjPzvJ25S/zb1j+VOvzxyZN8+Q5CeS4MeeP8nvNO0lxZM2tD6k/pn9Up+f5LuTvFJ579T6e9+Re8bdXs69c6x37Hl9khGBzEREvCIO2VTyzxtIIpC+owhWJlUt5D9+Z5IXKoL3F8rznqZM0NecLP/uGZAIa9qAIMMBMLloO+0hsv1vSV47ybfN9KfWi9BnQtaCCGTH/+OUyDhOqEbI97R1y71tMy8JZDZN0u8XT8LHwM8kIX8cp0K7yT3FPqM5p3NtZfJi15dKwgoCQrwtOG4cFB855L+yIezRk9wnyaMm+fqSktPes4XJ0kt0pD7qftjChdShBzWNQdC/YJI7RSD3zCPGwQ8l4YQKPlKwDx+NbLblBcpqEBtrv+jCPLj0gbo2Ll83yWs1Fz1V+aDlxU3aRy3kQ39E+T+99nv6Mo8ZU29Q+rrBTc1e0sN2xMfssQcN3tI+BHQv8xGfR3tG/M2euU2de+4fsdloP3vH4JIN6nMIJr102TMwFch/Vfw+p9DwXkVA4u9Z8WX+ErB4xYVAxJJA5t4fbTbzzgnkEZ85agMOBvjeEthCQ7D/ibIkkOv1fFCgA+r1I2N277i7JJDXOI+2t3f83fjrRwTymyT54jJR2FiypeDEOdmCwiStp1p8VRJemD9YvnSJHNeCaP3dyQTe4wgRM0SOEbn0oT1ZA2H8pUWwPVeJZLb9ulQvYhNRTbSLL3W+sI+YPGuR8rZ9lwRyXb793CTvUj4EuPexy8cHTuNDkzxwiyFnrpljw/iAMZHCj5y5ByfK1zp57H/e/P0pi2BmvODwcWS17LH9SH3U+wSlfYjj+zVtQWx83R0kkHvmEWP0M5N8ZRFXfBzBmY9eXiy8aOD1WcVGW+fB3PBZW9ngHsQ5Y/QTkrznwhjstd/7NeIaNsz70dLDdsTH7LEHfeppX2WwhfmIz+P5I/5mz9ze62tHbDbaz94xuMaFj0vekXMRZN4fCMBXKR/EtW4ir0RWufcDmnnS+tk5gYyo/tlyHyuDL1+CS9NV2hGfOWoD2swBAF84iQjPCWQ+mn+yRM1fIMnvN8YYGbN7x92SQN7CebS9vePvxl8/IpBZyufFR1SQ6NPWUif7s5SXMQOWic0pF09X/nvtWWsOg/vnoog4BSYyyy5PWyLI07oQiB9cJhvLMD3CgLSRDyknehB9O2LyHCGQOUmEyAGpI0QIp6kUdTXgr8tqQBsdX7NF61DbtiK22bQJB0446S0sf8EfUcPLf6meuedeWoZdasdSfVzPmcA8cyqy7iSB3DuPPirJ+5SlRT5O+FBpT5h53hJdwqaIZ45q7LFBy/kogXxpDM3Zj/nOqgmRFsYRH+AjpYftqI/ZY4+e9rX93yuQedaczxv1N6N+vWdcHvleGO1n7xhc47ImkN+3vKun9ZJyw0c/87+mt7Us5wQyzyLYwcZ7gkgEQOYiyL0+c3TetH2qc4hTtQgCTQUywSDEMXYjIET6SS17bLlmH+pYeictCeQ1znva2zv+bvz1IwK55hASKSX6sbX8UZmMLE0zQFn6+ZSSD/RWGx8yOiCZNJ9cortLbcZR0EZENF/BbZmrl7xIRAQRty8oUTfSLf6s3DjaVm7fcu8WIYL4IceY/GhE0VwhysBSNB8ppDr0lratfDDBgoj6qzf5XT3P5EODly/iun5sbGUyIpCX6qNO+sDJKx83OQ/4ThLIvfOIHPV3KLZ+0Wa8tjYissR+gW9K8hrNH44al21dW8TapfFzyX49427u2h62oz5mjz162tfLfMTnjfqbLePqVuQgj9pstJ+943GNy5pAZp/N0gZ6jmRlxY7ASZvaNCfcSHn85RLYIjWPiO/rLAjkXp85aoOWJe9iVvRIySQ/Gp9dc5DJMyadj3QyVqtZtWzLHluu2Yd6egTyFs572ts7/m789SMCeTSCTKSYpfMaQWaZF7G6tLFszjh1QG4xXPt1y3IxgmttUyGRVFJAEMhMsFou1UseM1+uCPD2hI7RtrZisO0n0V1yYXF4nCCCEP2fcsFSpA5xzITaUlh2+qktF06uqf0kn41IJMtwRCj+ZeVZOFpSW4g4cMwVY4OcukcqOW5tusoSk6Uq5iIbvfXxbJb8EcfTcbNFIO+13VZT9M6jusnm0lyoUSA+GLHNpXkwMi7bvm0VyCP228pw6boetqM+Zo89etrXy3zE5436mz2+co9vGLXZaD97x+OaAFsTyAQ+iAbPlW8vOcgI2m+ezPFpBJmUDFLMeEewh4U9IojROT/b6zNHbTDtE+8O9lYQ3WbfwdeUVBJSKd66rGoS3JuWPbbcM27nPkS2cN7T3t7xd+OvHxHI9dg28pDYYLKlEGlFIFNqDjIpGpzBykkGCL4tpQ5IvhCX0gH4UmRJpZ285BdzgsNaXfWrehpNnauXr1YcEFFjNuuxqek9yubF1mn3tnXpXvIwnzgJS+DTHNElgVwZsxFvmis25c3JEfS/t1Q2bKp67pnI7/R55FjBCifGRk+cGqeisKmEjw2++Nl4siSQe3mO1ke7aSdj5mXKSSe1L1sEctvOEdtttUPvPMLOjFNeZOT9zhXGGfsBsA8vnlrm5sHevq0J5D3228pw6boetqM+Zo89etrX9nGN+ZIPWvN5o/5m1K9fGpdTmx75XhjtZ+943CuQ2Zy5dEIRApIABe9gIsIty1Ygk6LE3wk7eumeAAALnUlEQVQAkV5BuSSQe33m6LyZY1lPqKjvIvZVEJWFAamVc0fM7rHlnnE7FchbOe9pb+/4u/HXjwhkNs8htogQcorFWqQQyCT0c6oBA5YIMoXlc77s1qK6rZHWHAbXzi1pcNbru26oay2CPLd7n016LJOytEMuFBuE2hfMyJF0l/qJIP+xIlzIRyLKtySQa3QKQcSRebei1LaSD/nDSR63HC/EKQlzhY17fMlzisirTiL1XI9o4+ePlwRyL8/R+mgLJ2zAG8FYU2f49y0Cea6dPbbbaqveeVSX5YlEMPfmCkc8/WHZWIs9azlqXLZ1rom1PfbbynDpuh62oz5mjz162tfDfM1/Lfm8UX8z6te3jMt6zZHvhdF+9o7HNS5rEWQCRTxjrhDgIsWKn5lv9yC0wo37edf/e3lv12j0JYHc6zNH5820T6wwsdeAdzirmfwiKBFZgm9sSGZ1lPxjPvrbsseWa/ahni0pFj2c97S3d/zd+OtHBDLQyEfizOJpnugSUKJpLOW0pyXUpZiezVyjA7LuFOckh3qG47StnAn7xyWSifBvy1q91VFxnA5LPGsvmEtOe8u9LIkhLvnwIL9qSSDzUYADIu+KnLFbUVo25Lwhkkn94ISTNret1l0dKGkYcyIaZ8aZ2EcJ5NH6SPnA2fIBQq5eW0YFMs/YaruttuqdR+TM/3g5+qmO1Wld2A474tyfr/nj2jwY6duaQB6131Z+l67rYTvqY/bYo6d9bT/XmG/xQXM+b9TfrI0r2nMrcpBHbTbaz94xucZlTSCz2khKxLRwnCPvuicqvwfQ5ilTJ6l8+Lx6WgLvGk5/qmVJII/4zFEbtH166rIJ75GL6Gf1qz0HmU3jaA/8E6khNTWRZ+yx5Zp9Lo3bUc572ts7/m789aMCuf11PPKSOMN0qSDM+PEHBkT7S3qcGcxXHkvrLH/UMwkvGWV0QBIBROhw1NxSXTVSxRcny+ptWauXqDhOhq/tes7z2j1rk+fSKRbs0OeEAZYN+WpeEshEdWkTS0y0iyOBji7TfnL2MasFLGdxniM/pNIWNgKy7EWeK/nKbSFlhTYStTxKII/WV48P4iXBSkdb9gjkrbbbaqfeecQyOXl55BYjztjdPS2sNrCcyjnEbNirZW1Mj/RtTayN2m8rv0vX9bAd9TF77NHTvrafa8y5ds3Wcz5v1N+s1XXJV25p69L9ozYb7WfvmFzjsiaQl47vrP4LIYkfaAUjdbJaxhjhI5mNuojKtiwJ5BGfOWqD2h6ir3zwYxN+jIxTd+aOeaupHBwMgMisZY8t1+xzadyOct7T3t7xd+OvHxXIgCMqef8icNm4x1FY7fIFUVh2qHJ6Ai8BriWS3BZOOyDnlEFNjjARu1qI6JL/yK+r1bJnQDIxWM5kcwJ5V3wl10Ib6u7We8/k616qlx+2IC+ICDlHTtUTOfa09dK9LItxyDs52E9YPiwuHadVc8JIb+FjZRrVpb+whstImWsrfHFIiHMOZK/55zy//qpim9PGv3OKCG0l/5hylEAeqY9fNyNyyTF4RFM5HL8towK513Zb7dE7j968bPJkbvEjHO2vULEqwUuRuYwI4sdltsy/0b6tibUR+x35QyE9bEd9zKg9sEtP+6od15hz3YjP474Rf7PHV661tfZ5KQI9arORfm6dz1vmG9esCWT2dCAa22MOCRDx/uDeB5RNyG27sAXBJN7ZpFrhA4g2t2VOIO/xmaM2IMeaX8FlLxQn87BplTInkNtrEcjUWcuoLfeM21HOo3OsrsQRTZ/brNg7Nm/E9XsEMjmW/Fwl0TUmE79ERySZPCUigJxvyL8jjngBtDtlK1xOi2CAc9QML2SWg4h2IpZ4yZGLipDa6jC4bskRsvyCCEYMI47JwfrHElllqZk8KzaOfcOM5etEQPTVzYEsU/ERQASdr1icChE5/nuv056rjwnOUhL1wfW9yk8yU9clgcxHBoKHjWa0nUg3kQNsxDIazoQNGxyBM1KWnEQ97QRxiehlfFAQUjhs8hiZtGzQw94sB2IP0mA45u0ogdxbH2OOFA/aQyScfLZp2SKQ27Eyarut9uidRzy3noDALygSKSLiz+ZUcvl4sXK8G79S1ZYjx2V97ppY67Ufzz3yh0J62O7xMSP2oK897dvKvPVfPT6P+0b8zR6hsdfXjtpspJ9b53O9bo3LJYHMvGb+8k7jvcq7mRQIUts4KQjfRuoEv2Y6N8f5t6UTpqYCea/PHLEB70B+MpvNbdNgy9Iv6XFAACtmfCTg32ru9agt1+wDw0s5yKwS93CudhpprwK5d/YN/tT0tBo2HrF7lInHFycRVUQx0UMmITnGDKSlgrH5+mNHLRE7hDdLPGzi4mDy6RmNaz+gcSlXDVFLdBPBTg41p08gFjnlgeO82l9uW3Ia7b+zQZHoG/3kftJFtjq3rZOnPo9lMLjSP16mbU7Y2g8y0G9EH4e7EzHGUSJYWWqvGxnInx4pl5wEx9/hZBHoiMq6lEd6Bct/tAWnRZSSXGrOtMVZsqx+lECmTz318eHE9fAlX71daah8tgjkluUe2221Sc88avvBMYCcPsL9RIp4qTKW587ErrY+sm9rArnXflx/1A+FtC+krT5q1MdQF+Oqxx4j7eOeLcznbM29l3xebU+vv9kjNKhz7/2jNuvt59a5vPUdckkg8x7lh3J41/F+Jh2H9vKO45dOeYdMxXHLkk1tBHza9IvarqlA3uszeW6vDUj/4kOYFRQ2GrbtXBLI1EMQAJHMewbNUo82HbHlnnFX7+3h3I6f3vYqkHtn30ECeaBab5GABCQgAQlI4BYQqOKLIxjnBO4tqNJHSuDuI7AnxeLuo2GPJCABCUhAAucmsCWyee4e2noJXIGAAvkKkK1CAhKQgAQkcCUCCuQrgbaau5uAAvnutq+9k4AEJCCBm0VAgXyz7G1vbxEBBfItAutjJSABCUhAAreBgAL5NkC3yruPgAL57rOpPZKABCQggZtLQIF8c21vzw8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wEF8vltaA8kIAEJSEACEpCABA4koEA+EKaPkoAEJCABCUhAAhI4P4H/E8gPeeiDcs899z1/d+yBBCQgAQlIQAISkIAE9hK414P/F5L3hry4jT3DAAAAAElFTkSuQmCC"/>
          <p:cNvSpPr>
            <a:spLocks noChangeAspect="1" noChangeArrowheads="1"/>
          </p:cNvSpPr>
          <p:nvPr/>
        </p:nvSpPr>
        <p:spPr bwMode="auto">
          <a:xfrm>
            <a:off x="0" y="0"/>
            <a:ext cx="67722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data:image/png;base64,iVBORw0KGgoAAAANSUhEUgAABKoAAADyCAYAAABtci2aAAAAAXNSR0IArs4c6QAAIABJREFUeF7snQmYZkdZtp/TSZgeAoiisu9bpifsIdMTEAigKCAKsoqAgIigIKtsirIqOyqbyi4iuyCC7AGEZIZVJOkBQUAWIfwoSyDTk2T6/NfdUzU5c3LOd+pUfd399fRT15UrM/Odpequt7bnvPVWNb9334dU16fKyQRMwARmlkD1Yam+1cxmzxkzARMwAbmfshGYgAnMOgH3U7NeQ86fCWx5AlV12vKuHbeu5vcs1cuLC9WWB2IAJmACJmACJmACJmACJmACJmACJmACJmACG0Ig6lMWqjYEv19qAiZgAiZgAiZgAiZgAiZgAiZgAiZgAiYQCViosi2YgAmYgAmYgAmYgAmYgAmYgAmYgAmYgAnMBAELVTNRDc6ECZiACZiACZiACZiACZiACZiACZiACZiAhSrbgAmYgAmYgAmYgAmYgAmYgAmYgAmYgAmYwEwQsFA1E9XgTJiACZiACZiACZiACZiACZiACZiACZiACViosg2YgAmYgAmYgAmYgAmYgAmYgAmYgAmYgAnMBAELVTNRDc6ECZiACZiACZiACZiACZiACZiACZiACZiAhSrbgAmYgAmYgAmYgAmYgAmYgAmYgAmYgAmYwEwQyBaq5vcsfUHSdY8oxVx92+WTd36wr2Tze5ZeK+k+R/5ePWF5ccdfzAQNZ8IETMAETMAETMAETMAETMAETMAETMAETGDDCExVqKrq+kX7d+98WGdpzjzzYvM/nvuupJ+yULVh9e0Xm4AJmIAJmIAJmIAJmIAJmIAJmIAJmMDMEpiqUCXpG8uLC1fpKu22vfvuWNX1Oy/6mz2qZtY6nDETMAETMAETMAETMAETMAETMAETMAETWEcC0xKqfizpEuR7rtZNzt298Jl2GebPWHq1Kt0v/Ps5ki556M8Wqtaxvv0qEzABEzABEzABEzABEzABEzABEzABE5hZAlMRqirpHbX0a6GUT1teXHjyESU+88yLbfvx3NmVdGlJ/y3pfyTt7hSqzjzzYtt/csxv1HV9J0k3kXRFSReT9L+SPlNV9av279r55osKYfuupqr+avj3s5d37bj8xT951kkrK3N/KukUSfO1tK+q9JLlk3e8UlVVx2fMn3HEvapUP3b/4s7nxt8v/dnPXnr5vG2fUq1rhjx/c+7Y+uRzT1r49uF8nHbmJbZffO6hda271NJ1K+l4Sd+tVe9ZfeeunR+K127fc9ZjalXPSbeK+r3Lizt/+aL5XLnb/sUT39J8zvYzvnCzulr5KJph/Pe6qh9yYNfOl6WWl+u271l6YS39Ybxnef/Zx+nUUy9o56GnDP+7vLjws+nlO3TltMqX+t7EsjQft3d5cWGxI6+j7O2I/J3+je3b5s753Uq6i6SdQcA9u6r1Oal61f7dO97WV55te5beGu6bVOQ3Li8u3LOv7ls30ib2S/qmVH18rq5f1BadS+vo4qefdaOVuep0qvvQu+s/X17c+cSYj+M/ceYND67Mffaw7a7U1z5wys4vx79vO2Pp+VWlR4a//3ilPnjyebuvty+nHXbb3JFtf1JbmLrNjuhDUm3c15mACZiACZiACZiACZiACZjAZiMwFaGqruuHV1X1V6Hwn19eXLh+E8S2PUu3r6R3rS5LVT9vTnO3rVXf4NA1R3pUtQWSTqC1XrO8e+G3m791iU21qmdKOq79jKqq/nr/rh0Pj/8+Uaiq67n5vfv+RdKvhOvPnav1C80F/LbTz7pWNVf9q6Rr9RpApWct71p4/KGF7xoJVad/Y/v83Dn/Luk6zXwcNUJVYvlSG+EUhapVcTPV3g7b3Sf/8xo6eP67pOqEvjzX0tsPHHvuvXXSSee2r9m2d+kzVa0bDZR3jFDVftQFc5Xudu6uhbf3t5WWWJpQR/N7lx6oWi8Pz1zRXP1L8RCGSUJVe/twVdf32L9755ti3sa2Q+4bEqkPtddu0bb7/vE8eE5O3lPt3NeZgAmYgAmYgAmYgAmYgAmYwGYiMBWhqlJ111orTz+84K7mrrG864To3aT5PfteKdX3B0xV14t1Vf29pGsfAnWkULXt45+/ZnXMMZwoeKykb0nVF6V6WdIt4vZC7qrr+vYHdu9EHFpNE0SHHwXvotWtiRemuVsvL55wWvdi80Kvivk9S0+T9MfhvrrSyt2P8GI6FCSerY54w5BWKlX/UkvfluqbN/5dVa177t+98MaL7Tnr145RtcpjtSyHvK9uG/9eSf8h6TC/WtVnlhd3PHXIm2Xb3rOeV9XVo9oGuMZC1VmVdNjjJZTnR8uLC/cd2xCmVb7U93bYzEXKsiLdMngC8tg+j6rmKwftbfXii9pNfMYPL3LgQKWXL+9aeFC7XNv2LH2/kbdPV6ueUKv2hKiKFyJpslBV64Oa055DhlgfU6s6oZJ+/fC7ap25vHvhevHv06qj+T1Lr5D0gPDc7xx78Pwb/PhmN/hun1C1/fQvXrGeO/g5SZfhnkr6y/2LC484nM+Mdsi9ay1UJbXJzLyn2rmvMwETMAETMAETMAETMAETMIHNRGAqQpWk+6rSTtV63OoistKj9u9aeMEqiNNOO3Z++2XPlvQzqvX15cUdV5vfu4/tf1c+BOqiMarm9+67X3Xw4L79p5z4iQhz2ye/cN3q4MpZko4JC9UX719c+IO+BTTL7qqu77nqcVHXc9v3fOERdVU/L15fq37rgcWdd520WEVQmlP1T4fWxavpycuLCwhXhxN5VV2/Ov5DpYZHxZvqY7ZfZd9b47bIWvrMgcUFtjMekYI3xZcO562qHnZg144Xta+bJBJs37tvd13XH2tu+bvweWu39a+9TbLE+KdVvtQ8pIgU83uWPhW2oPLYSUJVsr2t2tyes+4vVa9s2uP8+Qcf9MNfuP73Q77Y0nnYVla0svO8xROX4vXHf+LMyx1cmTu89bRaqW62/5QdbKnT/J6l70VBZ0io6qq/+T1L728Ip0ds45xaHZ321fltF99/esMj7H3Lu3b88vGfPOsGF9n6982Fr85fZR9bZxGradofXz52/6k66aTzD7f/zHaYYgO5HlWpbXIafUiqzfs6EzABEzABEzABEzABEzABE5h1AtMRqmo9qJqrzqrrenWhLOmjy4sLt+QP2/buu11V1+9ZXV5W9fMP7Nr56Pk9SyywL3fo0vRg6vN7lr4m6aqrz2oITauL81acKUnvXl5cuEOzAub3LCF0LYR/+97y4sLPdd3L4n3lmGPeWR1cQSi7VLj+DcuLC/dqV+i2M5beVlW6c/j3by0vLlypeU1z2yPZXt6/cimdeiLB5w+nYqHqtK/Oz2/fz5a/64aH7lWty6vS6gmMa+lRtS5C1cjypTa6FJFihFCVbG/kb/uefe+otRqHjbR8XFVd6ZxdO4jDtpq2n3HWrrqqDnk6rTYTPWN510L07NP2M/bdpa7qt4ZfDy4fe+6l4vbAbKGKbXv68cmaqxHJVmOM1arecmBxx91iNnqFqow6mt/7haurXvm0pJ9eLWKtx88ds/LetlBVzVV45/1JyMPZcxfM3fjcm59AnLsL21BmO0yxgSyhagSPafQhqTbv60zABEzABEzABEzABEzABExg1glMRaiqq/r3Dpy88Hfze/exeLyspIPHVdVlWXjPn7H0clV64KG1tnbvX1zYM79n6TvhuosKVZ/61HHzB49nYXz7qtaJtWoELbbGEXyZ7YBh3a537F9cOLxF6aJC1ZFBmrlpfs9Zr5Kqw7Gtli+Yu5RufsI5Hfc+VarIw47Vl9XVJ5frS9xSp1yZQNNHpPk9S2xTjALRcH0fc+w1l296na8cscg+FONqtEfVXKU7Ez9o2559z6lUPyaAObCycvBGc9Uxe+PJikNC1XCmpb5g6mspVOWWL6U8q/YwEET/kM2kelSl21t47n/G7a+Vqs/tX9xxww7bOhC38LWF2daWsrOWFxdOjPePEaomsDq/lt55sWOPefA5J10XD63V1GZWWkfb9i7doar1zuC1eEFd1Q+r6uqlF+arerBU83cOBziourrt8u4dH55WO8yIU3a4LUyLxzT6kFSb93UmYAImYAImYAImYAImYAImMOsEpiVUrZ4qN79n6W8lHYqlU1f3X17+zuvmt18WUYq4Mt9Y3rXjqpy21ydUhTg072t4PfXy46TBSUJVVemP9u9aOOJkvdaJYTr24PmXJS5Ox2L185IOx+VRrT9Z3r3w9K7MHOkdNlzdKyvH7DjvlOsibh1OuR5VqurbVCv6SV1VH49bIlc91Had8Oz5vfsOxhdsVqEqt3zDtdAtuvRsg0va+jfG3lYFjj1LiLqXP5ST+rTlxZ237hBfGtfo35YXF8LWt9X72QZ4SEiVXru8uHC/eP+UhKovStXrl4/9yXObgdwv0lYybTDmdfVEzQPbOLUveFiKckWvRy5r/v1ry9vPP1E3uMFPOlg1vDSHLSC2w2kLVTk2O40+ZLjEvsIETMAETMAETMAETMAETMAENgeBqQpVwTuCE/LwnnrHivTiSkJ4Ul3rBQd2L6wG+u4Tqub37HuTVB/eZoQXCXF86rn6v+fm6nN0wdxHJF0tPn+iR1Vrq1R472sl3SdWzfIlVrbpxBPP6z4xcO7kRl4O1iv1HQ+csnN1C2Mzze9ZwhMqnvb3JdWrJw32puXjLvZPOumaBMw+nHKFKjzUaok4R1Gw+NTy13cs6hqf3jZ/wcUPL+aHhKpa+vdK+mIr05wmd/j0wI3wqMotX2rTm6pH1Qh7I3/b9yx9rpbi6ZgXOSkz2OthjypJ71peXLgj/37xM5ZuvFKJLXOrqZLutX9x4Q3x72OEKk4VVFV9kHvnVB+nWteqJUQvvBhJn1jef/bNdOqpF6zm6SJeaHk2uPrkuq6279n3z3Wl1XJJ+nZdVfePW4UP/dPcraWVNzdibnVuwc1th+3yjGkL0+KRm/dUO/d1JmACJmACJmACJmACJmACJrCZCExVqNKhuCxsE2KRu19V9TbV9b1XF9NVdcr+XTvOWF3c9Wz9m9+z9H8xXg0LxgOLC4glh1JdV/N79/0gxowa8qiS9L7lxYXbte5nu1UUlf5neXHhit2Lzfqx+4/d/5LtFxx/eq36BuEZP1qpDy6et/t6eH8cTtv3LL29ESz9BwdWLnmFri2Ck4wiV6hSXb9eVfWb4dnnrRyjm5x304UzddqZl5jfPnfOYXTV5gymnlu+1AY4VaFqhL2FNoCwdI9Yd8cePP/KePfFvF/8E2fedGVl7vBhAqr0rOVdC4/n9+17ll5US78frt2/fMHcZdnCGu8dI1R1eZFt27P0h5X0wsMc5+rbLp+8c1XMuogHUqYNBgbEnXpqeM9BrVS3OebYgz9sx6hSpWtXVfWueKhBJT1y/+LChfk7xCSrHabYwJgYVTk2m5v3VDv3dSZgAiZgAiZgAiZgAiZgAiawmQhMV6giePqepbdW0l2OhFB9c3nXCVdh219YoHbGqJrfs8Ri+xKr9xIXaveOk+Nztu/Z9+ha9XPj3xOEqrqu9fsHls/+u9V3zl/28arUOLGvetXy4o4HdC2+4+J9/uNLV9Wx+qRqrQZdV6X/Ok7VrmbQ6/m9S/dVrdccLm+t1yzXl3zIEWIVJx8e//O3rA7qx/t37yR21BEpW6hqPqW5PfFoEaoyy5faAFNEivQYVUq2N/IXTpR8e9OeL3b+Bffn1L+Lf+wLV1g5doVA6YuN3w/Fdztkk19UrW2H2oletrx74SHNMpcKVfN7lmgnhwO3N0+ynLhVboQNhkMW3n34lMqqftLyrp3PPP4TZ97wIqf+nbLzy/Nn7HuGqvqJoZwXSCunLi+eyCmXqym3HabYwCihKsNmc/Oeaue+zgRMwARMwARMwARMwARMwAQ2E4GpC1UXWXStrqX1wgOLC488vKjs96j6N0k3bwDcq6r6cl3XOyvpiGDTCULVocdUOsARgSEYe3z0ytxKfdK5p+z87Ooid0JQ7fnT991Sc/X7JR0XnveR5WPO/UWddNL5q39HhNp+WU5nu8mF+a6+K618VqouqKXLV4e8uC7V3oIXry8VqupKnz1w7tknx+1ZR41HVQA0tnypDTBFpBghVCXb2+qFdT03v3fpA1J1aiO/2Ckn/62euBcT2/MOLC7ceX7Pvt9Vrd9RVd/08I9V9R6t1N86osxz+q3DQpbqr6iuTtNc9aHlXTte33U6plTR7sgUNr5T0l0vjHmmC+YumLtqPGWvT6gaU0erYtsxq1sXiV1H+tflXTvugJDdJ1TpTfUx81fZ9wFJtwr3fGfuWN343JMWiE2V3Q5TbCBHqBrDYxp9SKrN+zoTMAETMAETMAETMAETMAETmHUCUxeqLrl332XOr+uzGwtdVSvVzfafsuP0CKNv699FvCyOpLdUV/VfxxPBhoWq+r1SdeHWvyOf9eTlxYXD3lVDi9VtZyw9pKr0kgvFAb18edfCoaDxxAz61NLlV86v3nGEgNBR82skVJ1/sFq56fm7Tvzc4VceXR5Vo8uX2uiG6p3npAtV6fYW83f8ns9f9mB1zNtU65T+PNenLR87f2fims3vWWpuF0wt5up1lfTi/YsLfzAyeHhdV9XDD+za8aLDbbcl6oZ/T6+jQ9uD8YSKwu43jquqG0UvxV6hiv3EnzjzcsHbKgZe/9jy/rNPjQJtTjtMsYEMoSqdx5T6kFHG4ItNwARMwARMwARMwARMwARMYIYJTF2oWl3c7136sGrdMpT7W8u7dlw5bvsLi//OrX/8tm3P0i9Wh7YdnRS2BX1j1aNExz1dK/Pnz8+dgwh2yQSh6gG1qrMr6bHhWSuqdGZVr7xg/+KJb2nWScpidX7PvpdJ9YPjfVWlR+3ftfCCC8UhPKt+/p5SdS9JN254i+Ahc2Zd1W+dP+/gG9na1baHIo+qun7K8u6df3bEM48moSqjfKntLa3el5JO/ZPqZHs7sq5W7ea+0ty9pZrT7i6jSj9QXX9G0uuWv77wj7p7tXqC4zoJVedK9ddVVx+fq6qXnru443DQ9tU8dAlVI+po/oyll6vSAwODC6qqukWMXce/TRKqwvtvparGs+oY/l5Jf7l/ceERue0wxQZGC1UjeHTYQlYfkmrzvs4ETMAETMAETMAETMAETMAEZp1AtlA1awW7yIKzrh69f/eO589aPp2fo4PARthbU6iqVT/vwOLOx0yiOb933+sOH2YQPKqODvouhQmYgAmYgAmYgAmYgAmYgAmYwNFK4OgVqlQ/dv/izsPB14/WCnS5NoZAiifOtHNmoWraRP08EzABEzABEzABEzABEzABEzCBWSNgoWrWasT52RQELFRtimpyJk3ABEzABEzABEzABEzABEzABDYZAQtVm6zCnN3ZIGChajbqwbkwARMwARMwARMwARMwARMwARM4ughYqDq66tOlWScCGyFUrVPR/BoTMAETMAETMAETMAETMAETMAET2DACFqo2DL1fvJkJWKjazLXnvJuACZiACZiACZiACZiACZiACcwqgaNGqJpVwM6XCZiACZiACZiACZiACZiACZiACZiACZhAGgELVWmcfJUJmIAJmIAJmIAJmIAJmIAJmIAJmIAJmMAaE7BQtcaA/XgTMAETMAETMAETMAETMAETMAETMAETMIE0Ahaq0jj5KhMwARMwARMwARMwARMwARMwARMwARMwgTUmYKFqjQH78SZgAiZgAiZgAiZgAiZgAiZgAoME7irpzZKeJenxg1f7AhMwgaOWQIlQ9TpJ95Z0L0lvGCD0BUnXlXRtSV8+amm6YCZgAiZwJIHYT/Kvz5f06ERAX5R0nXDt3SS9JfE+X2YCJmACJmACJmACm5WAharNWnPOtwlMmYCFqikD9eNMwARMoEEgClW1pO9JuqKk8wcI3ULSRyRxTyXJQpVNygRMwARMwARMYCsQsFC1FWrZZTSBBAIWqhIg+RITMAETyCQQhar3S/pFSUzA3jrwrNdKuo+keI+Fqkz4vs0ETMAETMAETGBTEbBQtamqy5k1gbUjYKFq7dj6ySZgAiYQhaqHSHqppH+VdPsJWH5K0rcl7ZP0SUkPtkeVjcgETMAETMAETGCLELBQtUUq2sU0gSECsyBUHSfpocGD4ISQYeKz/L2kF/dsk/mBJBZ03HtBTyE/JekmknZIIkZWTCX38gze+TuSflPSiZIuHhaWeD88W9KXJkC/WLiXuF47w73/ExalxK85VdKThipN0nsl/XK4rrQ8JWXKqbuE4q1eEss1dD22Eu2mWcd7Jd1O0m9JQiS4nqQ5Sf8pCfHgrydswcot14Kks3oyfH9Jr+757f9J+tme3/4hlKH98xg7JNbRGWEr2cmSvtJ4GO/l/U2bij8/UNLLJb1H0h0lHWzcN5ZRqZ1y/48lXamH08uCqMPP7TYfbXxsPzNkeym/R6Hq+pL+JeT/qpK+2XMzeaTf4/+nhLpve1SlsGw+/i8kPU7SwyS9KCXTPddMapOflnRSuI/tireW9NuSbha2O2I7xCcknuFzJZ3XegfPzm2zue8bO4Y8PaN/jn1Zru2O5XK6pN2S7izp7T31iC1+TtI3JF1N0soU2nVfPxUffXVJ/xW2sj5P0mMy7bDP9i8l6d9C20cI/kDj+WPtg3H988EeF3vy+QdhDOkL9ju2f+Q1Q/ODD0rKscG+drtf0tcl8VzKwZ+bacwYk1mdq1ubU/uKUtseOz5PY8zJnSvCc2x+c+trbB9TYiOzPBeZ1Ifk2nf7vlyb+unQJ10htJcPd2ToTeGj1lMl/WlGhnPzFse4seNpO4vEMP49SbcN8Tnnw/qOeQN91N9K+o+BcuW0gRL7j31ryfg3pg+k+LljQMkchLptp6HxI2We2rdO5105dbke4+gk3SGj2R1xS0kbLH33zN6/0ULVJSS9SxIxWfAiYLFzrCQW0z8TOicmnV2LmtxOsaTx8E7yy+KLRs/i/ydhckyw+GVJd5f0zo4av7Skd4dFBOIaCwXuvUZYvP5GmKjyJSEmFhGIbYgrTJxj+qykZ4S/lJSHR+SWKbfuUhtDLNc/B4GlfR8CIVup+oQq4gFRVw8PrBFnsCkW/3Q0LGTu0GFbJeX6BUkflfTvQfghzzcP9tInVB0T8vBDSR9qFJJYRiySugbAnDq7laT3BSGVheyPwrv6hKp4PXyx93g9t+UwKrXTSR04dfqxsAgmf22hamx+mTDRhi8ZDozomhSm2nEUqm4k6dfDBPJPwmSj6xmfCcLr5cPEjP5k1oSqt3W0SUQIxDASAjHiJv0cbYHfYHlLSceHwPCUqZmo39w2m/u+sWPIPcPWzTH9M9eW2O5YLg+Q9ApJ7wj21mVjiBJ/JOmZLeFtbDuJZYPjgSBI/m9Pw4hiKT9PW6iiP2dsZYFz3/CRq5mNsfZRKlTlcEyZH9DucmywbyxlYX6DMC5+N3zM4f8l84LUfjFeN6ZuSmyb940dn0vabc4Y3WY3Jr8l7xvbx8R85r5zFuciQ33IWLvuu77Epm4TwgH8tyQ+NpzTeAn9wj8GcZ05Z98H/EnlKMlb6fyOk/2eFtZ/OBYwH94VPm7xkYv1FR9UniPpia2PK6X2mGv/0xr/xvSBvDN3DOgTqobmzznjR5NNjkNJbt+yHuPoRglVQ/U0rT5q5p6z0ULV3wUPI5TyPwxCD5D4esCkjAGt6+tASadYci+iAZ5UiCf3CwuQWKksKIktwwBxw47TDRlE6GBOC14SeFLFRCf81Q7RhK9xMJo0sS8pD+/PLVNu3aU2gqFyIeLBrE+ooqNDXLlTCEwd38sXPbyHuP+PG4Jf/L2kXHgxYLdNm/2zIE70CVU/L+nsIFIxEYkpuj53CVW5dUYeXtnykOoSqhBq9gSPMyYLTIyaKYfRUH3y/ElfV/omUQwaiDvUJx4Vv9IhVI3NLxOhKATTbmnzuSkKVXgbIcRgs/x3rQ6x58ZBrMeblAU3J/0hYM+aUDU0UCO+4hHGF15sOyY8yRCumEzgBUnbjSnaR06bLXlfziQq5jmlf+baEtsdywUhkI8+fI1G7MZbspn4ekt7vnJHHYxtJ7FsfEj6OUmPDd5y7baCpxDeWyw0LrcGQhWeqozHeCMjvrXTWPsoFapyOObMDyhnig1O6nv5MIgoj4c2nsd4ppJyx5ix/eSYuimxbfI1dnwuabfT4DcmvyXvG9vHxDoueeeszUWG+pCxdt13fYlN8UzWAo8Knu4PCi+hT8WTf1vP2iM17yV5K5nfUR7KxW4UYnPiWd3e+sf8iQ8wCHTsXIkfxZply7XHXPuf1vg3pg/sqsvUMaBLqEqZP+eMH5HN2I+BpX3LRo2jqW1s6LqSNjj07E37+0YKVVcJW5DonOh82idhsZAhTgtfaJkEcwJWTCWdYu69CBwo/Uz8rxk8qtoVj7stwgRiANumYmLhz6Ls+2GByv9TUmoHlNsZ5JappO5Syp3SyaUIVU+QxJf8dmKLJd5LLKJZzMUtbaXlQmx9oSS+/L4qvHRIqMJjDoGmLYj0CVW5dRYZ/Lkkvl79VRCH20IVIjEiFSwQipk0NFMuo9x212zzXQMtdczi9JFhksaCtelRlZNfGOONh2cEIhXicm6KQtVNQz2zRRjPD0TJpgcdz39JWCzieYRn3mYVqiaxYispfSNcsfl2nz62zQ7Vy9D7NlKoGrLdZj84hsvfSPrdsKB5QQtQPFGSdt3c1pbTTmL+2JpBwkOHjy7NsZp/j1/7yQvtdJoeVXwUwEORMrNtZGzqso8SoSqHY+78gLJOY47wZElPCfzgWDrGjK2Dvuu76ibHtuPzx47PfYuGoXY7LX6p+S19Xxybx/Qxpe+kTmZlLlLah4yx91ybiu9AjPpEWDOx24SYl3w4/1VJCFe0mdxUkrfc+R0far8WxgzCofBnUleMqssEQY57WDOe2ShoiT3m2H9z3rKW41/f/KVZx6ljQM78uTkH6ZsrtcePJpuctWluXW70OJrb7pr3lbSDv36FAAAgAElEQVTBabx/Jp+xkUJVjMXSF+MBYHxdZ8sI3gdsHyltACmNjmu6PDvipIEvjnx57EqIHsSeQcyiM42J7Wd/2foKkmIQqR1QTmfA+3PLVFJ3KeVOqacUoYoFR1/MKAZEPDwY8OK2ytJyRTUfLyQmE6QhoSp+NcWlme04MfUJVbl1Fp+LR8Wbg6cOgbrxAIsxqohDxZYtYoawuMQjpp1yGeVOZJptvj3Qsm2WyQqCNtuF+aJ2j5ZQlZvfVDsduq4tVMVF++vDtsJ4//bgCcPWGwZq0tEoVLEgZmKDqMCis1m/9GNj2+wQ/6H3bZRQlWK7zX5wDBdEUfof4nmwtauZYiy33w/CaPwtt53Qrpmo403MGMd27GZ8KJ6P0Ev7RKAlztC0hCq8DvnKjkcQ/Wgzht6QXcTfu+yDBRP9Cgzpy7tSX4yqHI658wPylTtHYBygvbENHIZ81cdWvlMwL0hlnnpdV93k2HZ839jxuWvRkNJuS8fosfktfV8cm8f0MaXvpIyzMBeZRh+Sas+xP8+ZxzTfQT2xRuEjPvEeiW9LPEL6wJKUa+/NcWrseMo8gENmmCfhTRVTXzD16AxAufHgjanEHnPsP753rce/vvlLs55Tx4Bcu+uau08aP5psctamuXW5EeNoSXvrurekDU47LzPzvI0UqmLA4BQYzYV/s1NMubcvmPrYe+lM6VSZoJL3vsTgQSwkhKq47SJ6SowNZpzaAXUFuuvKX5tFbplK6i6Fe8rAlyJUIXLSOXclAlsTo6oZdLi0XIhfeCRR/3HRNCRUEVQYkaptV31CVW6dNRkQ3+sjwQPp3pLeGLZDsiUIT4xJMZRyGcXBLqX+u4Khd3XgbOHEM4n+gfh2Udhp3p+b35R8plzTFqr4Isq2X+qAOFSUi8QkjcU+3m6I96Qhoar5frxYiOuAMPuasPiMQbKnHUx9aOsf+UKYYDs0HoNsM2O7H2VmSxqTnOY2o2Z7H9tmI4Pc96XUYZc9cl9K/xzL1p4kpthuCRdiICLCw5+tsSTqDSECT0Fs7/8ahc9tJ3Gi/kuSvhViRbFdNSY8rPBExsOUBRUfBaYhVNF3E4eLsuEhe+5ARY6xDw5sYKsiojGcmsHmeQ2iDodxYMPtD205HHPnB6k2OKnvJU4m3rV4Asf4VNMYY1LaVW7bHWvb8T1jx+fcMWda/FLzW/q+aB9j+t7Sd8Y62ci5yNg+ZIxN912ba1Pt5z1CUvSWpU/nsCBCC5Skkrzlzu/ihxPECfqhmPqEKj6EEGuVuKH0+zGV2GOO/cf3Tmv8GzM+tes4ZR6yVnXbNX402eSsTXPrcqPGUeJzMqdnTcV8oHl429j2WFJPY9+1aa7fSKGKOCycyMZpDkMVi3oeXUKBGzuWrqC+ET5eIYgGfULV2HtZRLKY5CQrFoJ9KXrqNL3AYlmH7s3tgOgMxpaHd+WWqaTuUhvHkAdOilBFbJT2ltL4fsQZFtLYIJ44pJJy4XZK0Hu2jOGZFNOQUMUCDrtgoce2sPZA3Y5RlVtnbe7xRD8C8xPoG68kvhbDi62tcdHSvi+XUUmbjW2+udhn6xhsWGCxnYjUJVTl5jfVToeuawtVXM+EDNG6KU4yyBEsEVGHiWezPH0xqpptnsUzi2piOfBnBnu8O0jrKVQhhmDTCKCcCkO5lsIkmkkNbYPJZp9QNbbNlr4vp9+MdZ4yQSyx3Xgv/ftYLtgXdoagwpdGEuzxPqLMTTGJ33LbSZyoY3c8A49Btr8RJ4vEYopFFWIyYtK0hKrYb7U989rtMdc+sFnmDnj9Ea+ObeK0L2yXRRVeDaS2UJXDMXd+wPtTbLCr70UsRpjAi4otm7TZR4c2O60xZqhvzK2bsbZNPnLG5/aiIXXMmQa/MfktfV+0jzF9TOk7m7axUXOR1D5kyI7H/J5rU+138DGUDwN8+GGBjodsaSrJW+78Lno5ttdGfUIV48wnJVF3xPSMqcQec+w/vrd0/MvtA5t1nToG5Myfm3OQ5lxp0vjRZJOzNs2ty40aR9mSihc2YVRgzCEYxGLNSSVtMOd9m+KejRSqopLO5IgvrWPSkIjBs/oCM+feGyfcOR5VMa7C0L1tBqkdUI57Je/KLVNJ3aXW81A9pQhVCJXRY6X9XgJvczoKJ7HxZZ5UUq4oBrQH3CGhig6NxQKLoChQkJc+j6rcOmuWn683bMfB+4+vimwRwsMDAZYtaWx5IT4VQkM75TIaqs9JbTYOlnGgpV4Rt/mSwRHe0WuuS6jKzW+qnQ5d1yVUUd/Ue5xsxUVJ+6S2IY+qLs8mnv3x4L2EYMBW5PUUqghozfHJnIj6ax3BvGMw2D6hamybLX3f2K0KYyeIJbYb76V/H8uF6/nKhzhI34IAHYPNUi/ENWmm3HbSnKjTn9KvsrWTE5xYRJEHPDURw2Psp2l4VNFmiOPGJJFTk/pO5sy1D+J3cZIgHNuJrY30P4znbaEqh2Pu/IB8lc4RCKb+IklsAydmEAdJTGOMGeoX+T23bsbaNu/KGZ+bi4YxY840+I3Jb+n74tg8po8pfWe0j42ci6T2ISm2nHpNrk21nx8/tDL3oZ9lcUxs0ZJUkrfc+V30nuFjBlvHYxrrUVVijzn2H/NZOv7l9oFj5yFrVbdd40eTTc7aNLcuN3IcZacE3tSI7l0fAlPbZUk9pb5j0123kUJVdF0lDg5xZcak3E6Rd+Tey8KKLxecUMikritdIXzlwAWXAPAxxe1dYwO+lk5C4/v7RLvcMpXUXWo9D9VTilDF1xe2hLXTXKgnTktpxmXILRedNVtF4nau5jaUSUIV26EQixATiJfVTH1CVW6dxWdfPUxoiInEwpKFZIxRxclPbPsjuCgxD/C6aG97yWU0VJ/kb+jUP7a2wSmeqtVecHcJVbn5TbXToeu6hCruwS75Ish/eKEQn4yAqGxJjSlHqOJe6g42nIBIzLH1FKqi8Ipbfpd4gBB6rwkeVWPbbOn71kuoyrHd5ng1lgv3RtvDk4rA/XhJIj4TS7HtaZrbTpoTdd7J1lP6QfqZuJ01ipLTFKqoN56HWEUfxUItxhpstslc++AZjOF4BnKwC+/AWxpBn61nfTGqcjjmzg/I4zTmCHEspVycWFw6xgz1ifH3kroZY9u54zO2ndNuS/mNzW/p++LYPKaPKX0nNjALc5GUPiTVnlOuy7Wp5rOJq8VHRfo++g7i/vExgLbbF+pirfOWO7+L/dcbwrwg5rNPqIrzU8QMTguMqcQec+w/vrd0/CvpA2MeUseAnL6sOQfpmyu1x48mmxyhKrcuN3ocZUcKsbSJ2YkInpOm0T/kvHem79lIoYqK5KskE2Zc7DmyPTXldoopjY5ruhbMfJVGUCCuB1ujCPTeTlEdZxDBsyYm9o/jtYKA1XdvV9lTO6CczoD35ZappO6mVccpQhWCC8EX2ykOgog0bLWKYkxuuXC75qt0cxtafOckoSoe0YzwQmyoZuoTqnLrjGfzxZRJDeVEFOHEmPapf1wXXW/5wsXCq5lyGZW02dhu8TijTTBB+6eO7UtdQlVuflPtdOi6PqEqBl1G+EZUIqYZHlDNgNC5QhXbTzkRiO3PeM6tp1DFQM2A3YyNFBmx1Yh+Hi+YPo+qsW229H3rJVTl2G5zvBrLhXvxiqT+OXodDyq+9MXTPtt2m9tO2hP1GAgVTwlO48QziQ8450zZoyrWGwHa8XxChGPr7NdbBcu1j6F23SdU5XDMnR+Qx2nMEfBKRWBkPsZcrGSMGeLW/L2kbsbYdu74jG3ntNtSfmPzW/q+ODaP6WNK3zlLc5GhPgSbpU7wFKZ/YbxuhiIZY/O5NhXfgbiHuMHWK2IQko84x2T7LidO56aSvOXO79jCiMiGOEs/GE/Q6xKq2KLMlmw+tMRTlGNZS+wxx/7je0vHv5I+MOYhdQzI6cuac5C+uVJ7/GiyyVmb5tblRo+jMR4nY2kMDTC2LZa0wbHv2jTXb6RQBaQYn4f4OHhVtb+I4m3AJLfpZZDScLhm2lv/eCYLd+J9kB9iG6FQx8RX63hKGvlux90iNgjXIA7wpRlPmpgoI1+hYyc9tgPK6QziO3LLlFt3qY1jaOBLEarY9oIgw2ItJoRCtm5wP14sBDJvprHl4qs7sakuCAIQ+W6mPqEKV1EmHHytxxvgY637+oSqXDsk/gQxsDievnniV5dQ1by27ZKd226H6nNSm41tHqGYCRrBjhkcidHQTF1CVU5+WWzSXhFW8Kjo21aUYst9QhXedMTxwW2fxKIeoburPH0xqromDnjJYd8EV79sENTXU6iKR2W3RVsml7QtYvyQ+oSqsW229H3rJVTl2m5sN2O5RDuib2KCTwBaxp0+r4mcdhLbJeMWzyXFbVl8IefLP8drRw/kaXtU0eeSGIsR1xlzbybp+41GlGsfQ227T6jK5ZgzP+BdqYuUvjnC8SG2GIeKUFcccU/KnRcMcWv+Xlo3KbadOz5H285tt7n8cvOb+75YTuxjbB+T+85ZnItM6kOI+YjQjhc6iY+SxEnLSfTnuTZFPoj5SB+HIMV4SkLkYdsfH4eYN741J2Nht0lu3krmd9GDhnGE+RahJ9pCFTF/cQDgY0Szn2oWNdceS8bYtlA1dvwr7QPHjAFrUbd940ezX8mZY+XW5UaNo6znaI/sFiiJGVfSP2Q2+9m/bRpCFWp4e3HeLjmLcSoSQeq8EBeILwGIM3hGEEiahRVKJF4ufHFniw+LaPZiszWmmUo6xZJ7GagQoxCcEKmIx8EAxldI3G6JmUNH2zVQcAogQgFfQdh+wdYfvMlYwLEwxo2VxV0zlU5C47MmbanKLVNu3aW2iqF6GhKqsDMWZ9QHrJnUIg6wJQlxgK/wfBmLi52YrzHlwi4fF+oeT5F4ulazjAgq2Ad1QFt5QhDP6NBY3JEP4kS10yShamydIe4gmBAMti0gdAlV5IUvXUx+EPbu0ojjxW9jGMVyDdUn1w1t/YsniPSdntknVI3NL3FaCKBMItgn3HJTn1DF8+Jv9H1MxL7SesmQRxWLc+4lMfnnaytBq6lvjm7mEArSegpVCGUIw0yeEWLjF1Bsnb4SDzJiGHUJVTlttuR9JQI/XFP6Z66Lts+fx9ou9+ZwiaZE/0T984wvDXzpG9tOYtmaQhX/Fj0y+XPTs26thCreE8uJ4I8YuhwA5NrHUHufJFTlcMyZH6TaYLS/Zn/B9ndEEfoLFlcsYnaH//PcsWPMEK+u30vrZsi2c8dn2klpu83hV5LfnPfFOsntY3LeOctzkb4+hLUL4RxoMyS207OtPieVjAVx21s7liX5YJ7J/BOxkTVG+yNeSl5L8lY6v2PbFjHymDecGT6wIUoxf2DegIcutvOKcEgM41k75dhjbOe5Y2xbqBo7/pX2gWPHAK7PmYMwVxozfjT7zxyhKrcu13scpZysofDw4920O2wVHSMnlbTBnPdtinumIVTlFLR5Eh+dP4v2+4V4LYgJTDJZ1McAz8ROaKaSTrHkXvJAfvn6whcNIv3ztRqj5PRCvHO+OAEIE1i8WThtDvEuHhdO4GE8KtoeZSkLodLylJQpp+5S7WWoXENCFWw5hp16IsAdbqHkl/phKwyqd1ukinlLLReu4G0vmKHysRjATljA8TUFb4OmZ168f5JQNbbOEF0QX/jaQPD4ZtypPqGKdyCeIFYxaCDw8aVrLKN4/VB9cl2KUEUeYNiOncX9fUJV5JXaz1wnnN6I/SBSNT3yhuq3/fskoQqmxA7iv9t0PHhIqGreAg88SWCIbTeDZa+nUEWesG22keBZiuCJ5xiT+6cEW8LdvUuoym2zue9bb6Eqx3ZpN7lcqAu86hAhWACwEHv2gAGn9n3Ndt0Wqvjij2CELTKBi2kthSreEU/T5OMX/WfsI3LsY6idTxKqxvY38V1j5wfcN2aO0C4Ti2/EcT6WMCa1j7cvmesM8Yu/l9TNkG3njs8xKHUcs3La7dgxmutL85tbXyV9zNh3zvpcpK8PYTzj4w8fOduhPVJtnetybYrFL4ekMMbTj3adyszBVHycwqM6fvxfj7w1y5UjSsQ88sGekAjknbknH98IhcBHYMI94EnFWmlSGmuPMe+5Y2yXUDV2/CvpA8eOATl9WVM8abIfGj9K5/w5dUn+1nscRa/ARtktxeEqfSemp7TF3P4h5dmb9poSoSqn0HSgLMiaQlXOc3yPCUwiEBs7rtJdgsa06MWJJVtqECQmpSg6ILKUns4yrfz7OSYwKwTWq83OSnlT81HKhT6QDykI0sTjy/3Sl5pfX2cC60VgyLY32/i8Ufkt7WPWq743+j3EnWV7D2IKp9U5rR2BKMC3T1Vdizfa/teCqp9pAlMiYKFqSiD9mJkikKLkTyPDGzWxnEbe/QwTmCUC69VmZ6nMKXkp5cI2dTwp2QZ9u5QX+hoT2CQEhmx7s43PG5Xf0j5mk5hLcTYRqe4UDgvp8oIvfoEfcJjARghVk7zBXDUmYAIbRMBC1QaB92vXlMB6Tbw2amK5pvD8cBPYAALr1WY3oGhFryzlwvZ5tlL8Rjj1rygzvtkEZojAkG1vtvF5o/Jb2sfMkEmsWVaIl0QIAOKIsbXYaW0JWKhaW75+uglsGgIWqjZNVTmjIwis18RroyaWI1D4UhPYFATWq81uChiNTJZwIf7dy0Jw2hus8TbozcbV+d3cBFJse7ONzxuV35I+ZnNbUVruCZJM/BniVBHI3GntCVioWnvGfoMJbAoC6y1UbQoozuSmJ+CJ16avQhdgixFwm+2u8LFcCKTPKW4Eo+WkRQKe3jIENt9iJuXiHmUEbNtrU6Fj+5i1yYWfagIXErBQZWswARNYJWChyoZwNBLwxOtorFWX6Wgm4DY7HaGKbSkcWMJJNKeHU0nPOpoNx2XbMgRs22tT1e5714arn5pPwEJVPjvfaQJHFQELVUdVdbowJmACJmACJmACJmACJmACJmACJmACJrB5CVio2rx155ybgAmYgAmYgAmYgAmYgAmYgAmYgAmYwFFFwELVUVWdLowJmIAJmIAJmIAJmIAJmIAJmIAJmIAJbF4CFqo2b9055yZgAiZgAiZgAiZgAiZgAiZgAiZgAiZwVBGwUHVUVacLYwImYAImYAImYAImYAImYAImYAImYAKbl4CFqs1bd8751iFwV0lvlvQsSY/fOsV2SU3ABEzABEzABEzABEzABEzABLYaAQtVW63GXd7NSMBC1WasNefZBEzABEzABEzABEzABEzABExgNAELVaOR+QYTWHcCFqrWHblfaAImYAImYAImYAImYAImYAImsBEELFRtBHW/0wTGEbBQNY6XrzYBEzABEzABEzABEzABEzABE9ikBCxUbdKKc7a3FAELVVuqul1YEzABEzABEzABEzABEzABE9i6BKYhVC1IOqsH4f0lvbr123GSfkfSb0o6UdLFJX1b0vslPVvSlyZUx8XCvfeStDPc+z+S9kl6vqRTJT0poTrfK+mXp5CvH0j6qY737Zf0dUkfDAGw+XM7weGhku4j6YTw4xcl/b2kF0s6v3UD79or6XaSfkvSQyRdT9KcpP+U9DpJf91xH4+J+eSdF/Tw+ZSkm0jaIekLU2ATH7EWdZZSngQzmHgJ7/ixpCv1XPUySQ8Ov7WZpeRvEm8ee21JvyfptpKuI2k+1N2Xg139raT/GChkTlubhp39Q7DRvuxdXdJ/SaokPU/SYxoX8m+3lvTbkm4m6YqSDkqi3G+Q9FxJ53U8eIg5fc3nQxta7GhbJXWde2+pjfp+EzABEzABEzABEzABEzABEzjqCExDqPoFSR+V9O+SEIBINw+LzLZQhajzrvAbi7szJP0kiCPXlbQs6e6S3tlB+tKS3i1pd1iwfy7ce40gJvyGJEQRvE9iuloQXxByWKTG9FlJz2j8PTdfcXH8z5LqxvMuJekGkn5G0neDoMT/Y7pE4HCLINJ9WtKxkk4O9yBw3b61IOdd3wv3PVwS5f9KuP4USYgSH5B0h46F/NAinnz1CSe5bHjmWtVZSnlKG+skoQreHwtCC++ZtlDFyX5PCzaBaPhDSbuCWINoQ1tZkfQcSU8Mf26XN7fepmFnB4LA9L89lfAXkh4XfmsLVQix7wltnD4FQeuSkm4p6XhJb5F0t47nDtlErlCVUtd9QtXQvaU26vtNwARMwARMwARMwARMwARM4KgjMA2h6s6S3ibpqZL+NBD6s/DntlCFpwWeVAg79wuePhEqAtVrwwL1hmFR3gT+j5LuKem04K2BJ1VMLNy/2iHQ4Ln1dx1eG+2KzM3XpMUxwhOCG55beD/hgRMTeSJveMX8YRDo+O2nA8tbtXjyW3zXjyTdSdJHGs/D4waREGHuj1siXPPeHI+qXDa8d63qbEiUmEZD7ROqYPiZwPrfJP3KlIWqRwV7xbMQbzu86Npb/06S9ApJ1w9eiFH0aZY7t95K7Qxvp5+T9Njg/dSuC8TkbwRx7XIdbfOY4Gn4JklnN26+ahDDET/xQMT7sJmGbCJHqEqt6y6hKuXeadipn2ECJmACJmACJmACJmACJmACRxWBaQhVCC0vlPQASa8KdLqEKsQUvEP+n6Rrhm1VbZgIXdz7SkkPbPzINigWpt+XdK3w/5SKSBGqSvI1tDh+sqSnhC1cfxMyfJXgCYUQgdDQ3uLHIpytjHijsOCPnlrxXU+QhEdKO7Ht8UNhcR+3S8VrhvLJdV0eVSVs1rLOUsqTYh+TrukTquD/TEmPlISgiuA6LY+qn5f0tVDnbG3lz6SuGFWXCVtuuQc7OrNRmJJ6K7UztuiR8CpEQG56GvLviM0ImC8IDNseVZPq5OWhX0Ds5hnNNGQTOUJVal13CVUp95baqO83ARMwARMwARMwARMwARMwgaOOwDSEqug1w9akTwRCXUJVFLTwLMLDqCshsHwziFkswGNiq9tfSmKh+qARtZAiVJXkq2txTIwdtl2xRRGvFzxE2Ab4nZBv4lIRg+pZktji1ZXwmmK7E6IcW59I8V0suPtigiFs4HmCcNHc6ji0iOf5XUJVCZu1rLOU8owwk85Lu4QqtpkiCCEksk0Tr6V7TFGoIibVS0O8MbypYuoLph6FXeI24cEUU0m9ldoZQhWekbTXXwzbUZuA8YiEHbG3Tk/wdmzei+iL+AunKPzG34dsYqxQNaau20JV6r2lNur7TcAETMAETMAETMAETMAETOCoIzANoQpxhC1rxGMifg6pS6hiAc4C8w+CUNMHE08inoVQhfcV6SVB3HqYpBeNqIUUoaokX3Fx3JUlYm/9VfA2a8anQqRCrEpJTfEvvgsBi4VxV/qXEKOK7Zhvb1wwKZ/t5zS9g0rYrGWd9ZWH2EhsCWVbJEJgOyh8CvN4TZdQxfbK24R4UcQVI14SsdH6PKpS3te8NwZoR2jCdmLqE6oQgt4n6cPhIIF4fUm9ldoZQtUvSfpWiCkHn5jwsKJO8Lzk8APE1C6PKoQstgIT3P/KIdYZhy4QUB4huL2VludPW6gaU9dtoSr13hT78DUmYAImYAImYAImYAImYAImsKUIlApVbO8iUDkB0u/YINclVOFlgZcIp3m9ZgLl6BXU9CbiJDxOuhu6t/3YFKGqJF9xcUyMrrjFiYU0YhJeVGx/YlH+aEmcBEiKZSFg+pCQgqdM3P4V30WMn/Z2wVjuN4YFPqzw9ompK59tVpy0huDYFE5K2KxlnfVxZzscW+Z+Noh5BPonIHdOagtVbDeDKdtc2fZHGhKqmnaRwjt6J7btvE+oIlbVJyVxOMCNGy8oqbdSO0OoIl/UP9v82OrKqZ4ktvs9Igh953YIVcR1or3cO7QXBMelcIgAwi99DOLcWgtVY+u6KVSNuTfHLn2PCZiACZiACZiACZiACZiACRzVBEqFqnh6V3th3SVUxUVqjkcV23x+N8Ebq11ZKUJVSb4meXEQTB3vrwdL+vNwOhv5i14ziFd4laSm+C7EJP7clQjuzYmLvy7pHY0LhrxNuLRr618Jm7Wss0nl2RY89ohxhlDU9OhJZc11TaEK5oiKeGwtNDzahoSqscHroycUYg5b52Ia61FVUm+ldhaFKuwQe2SrHicY4g2Ft9t/S7qRpLgVr+lR9SRJTw+ngf5aw6MycuBags2vpVCVU9dRqBp77xh79LUmYAImYAImYAImYAImYAImsCUIlAhVCDGc3sWWnMtLwkMipi6hisUl28E46Q7xpitdIWwZ+l4IJB6veYyk54S4NGwfTE0pQlVJvoYEIE7h4zTCz4XA2+QbEQIhgVPNiG+UmuK78FZh21k7zQV2nKTWjmM1lE+e1SVUlbBZyzobKg8xgojthWiC119O4h0/DDG/4imNiCecWBnTtIWqaK9vkHSvxnv6hKo/CadDYk8IODGV1FupnUWhirwQS43+4erBmxJPrygydQlVeL/hicjBAGxnbKfXBy5rIVSV1HXuvTl26XtMwARMwARMwARMwARMwARM4KgmUCJU/X7wGGpuhYqwuoQqxCwCpf9fOPWPgOHtFD0q2BqIl1ZM15P0H2ELECcGdt3bVVEpQlVJvoYEE7xvWKzjjcOWOhLCCX9n+x7/hpCVkuK7niqJINrtFMUMvFaI67PSuGAon1zaJVSVsFnLOhsqT4yFBHsEkZzEOwiAjw19VNI/dXhnTVuoIjYbHkeIwPCLJ+h1CVVsK2VbHAcQ3DTUXyxnSb2V2llTqIpB3Yk5xUmJi5IQo8/p8ahCXERkJDbVZ1qVxnZa2grbO9dCqCqp65x7KQc2hX3+cRDxc+zU95iACZiACZiACZiACZiACZjAUUUgV6j6uRCb6oIgvLS3onUJVYBjOxOnwRH0mzhKeCLERPwZvIxIxNtpx296Z4hR86/BO4Og6zGx+MVzIy7s47+nCFUl+ZokmBwf4vQQ2Lx9WiFxeBDiOD0Or6rmCX2x/JQJTjHFdxGr51clcXpaTJzyQbsAACAASURBVIh3H5CEB9cfBe+zpqEOCTtc2yVUlbDh3rWqs6Gtf/DFIwkPPgTVnMQ7EFaJOXalsOWPAOHNNG2himdHbyhsmVhNnKTZFqqI34aYe8qEkzBz21qpnTWFKrbCIZziIXbfkNfoTdnlUYW3GrbdFr8R46hT4lNFRmyhHWPjQ6f+ldR1zr1PlPSMUIDzwkmhyzmG6ntMwARMwARMwARMwARMwARM4GgikCNUESD5cWErGx4Obc8H+OBJhLcQ4gceIk+Q9CVJ24MYhSiFSEUMG7wruPaGIQYQi/O3dkDmFMD3S7p+CLTM9je8kljE4qXE1icWuM2UKlTl5isu6tnSFIOpswUPIY8T+1ios4jdHf4f84aohjcFp6NxH54/LOjxsrhqCAZOYHRYx8S7WNByyhuMKD+B7C8dtkoRA+jdktiehoA4ZhHPtX1CVS4bnrlWddbFnfcRRB3vIt6LqIQnD1xzUnwH9/adNrkWQhXvY9skcc3wrDozeBAiSuFBRXuhXAhorwgnSGIX7ZRbb6V21hSqyFMM7M6fm55SXUIVca0QYCk32wCjxxjbXSk324aJeTXJo6ovgD0eaAhdeHTyDtoRzyNNo67H2omFqpxW6XtMwARMwARMwARMwARMwASOegI5QhXBjtmiNyYh1OwJNyDk4E31gHBCGwtIxAROwSMO1RcnPBiBBw8Zjq4/QRLBqtl2c0bYWtT2TEoVqnhlTr6aC9xmtonX9ZUgHFEmYm61E+/D6+d+wYMMwQmPCoQ9jrfHY4bYVjHxLsp7icCOYOFsD+M5MHt18CBqi1TNhfjY4N7x3Tls4r1rUWd93OGHeIrX3bMkfXeMkbauje/Aown7bW6ljJeulVDF8xFfHxrETDyoOO3xYCgfWxHx0sPuJ6Wceiu1s7ZQdTNJHwtCKCJiTF1CFb8hZrG9Fa9KtkJyYuB7JD0lCN1sD5wkVKVWOcH+Y7y7adT1WDuJW/9ow/SneP85mYAJmIAJmIAJmIAJmIAJmMCWJ1AiVN1H0usGCMaFfFOo2vLQMwHExfQxPaJJ5mN92yYgEAVXxLfHr3F+j3Y7QyT/+4yDGdYYux9vAiZgAiZgAiZgAiZgAiZgAiYAAQtVm8cOUuJMbZ7SOKdjCGyEUDXJ+25M3mftWgtVs1Yjzo8JmIAJmIAJmIAJmIAJmIAJNAhYqNo85mChavPU1bRzaqFqekQtVE2PpZ9kAiZgAiZgAiZgAiZgAiZgAlMnYKFq6kjX7IEWqtYM7cw/2ELV9KrIQtX0WPpJJmACJmACJmACJmACJmACJjB1AjlC1dQz4QcmEbBQlYTpqLzIQtVRWa0ulAmYgAmYgAmYgAmYgAmYgAmYQJuAharNYxMWqjZPXU07pxaqpk3UzzMBEzABEzABEzABEzABEzABE5hJAhaqZrJanCkTMAETMAETMAETMAETMAETMAETMAET2HoELFRtvTp3iU3ABEzABEzABEzABEzABEzABEzABExgJglYqJrJanGmTMAETMAETMAETMAETMAETMAETMAETGDrEbBQtfXq3CU2ARMwARMwARMwARMwARMwARMwARMwgZkkYKFqJqvFmTIBEzABEzABEzABEzABEzABEzABEzCBrUfAQtXWq3OX2ARMwARMwARMwARMwARMwARMwARMwARmkoCFqpmsFmfKBEzABEzABEzABEzABEzABEzABEzABLYeAQtVW6/OXWITMAETMAETMAETMAETMAETMAETMAETmEkCFqpmslqcKRMwARMwARMwARMwARMwARMwARMwARPYegQsVG29OneJTcAETMAETMAETMAETMAETMAETMAETGAmCViomslqcaZMwARMwARMwARMwARMwARMwARMwARMYOsRsFC19ercJTYBEzABEzABEzABEzABEzABEzABEzCBmSRgoWomq8WZMgETMAETMAETMAETMAETMAETMAETMIGtR8BC1darc5fYBEzABEzABEzABEzABEzABEzABEzABGaSgIWqmawWZ8oETMAETMAETMAETMAETMAETMAETMAEth4BC1Vbr85dYhMwARMwARMwARMwARMwARMwARMwAROYSQIWqmayWpwpEzABEzABEzABEzABEzABEzABEzABE9h6BCxUbb06d4lNwARMwARMwARMwARMwARMwARMwARMYCYJWKiayWpxpkzABEzABEzABEzABEzABEzABEzABExg6xGwULX16twlNgETMAETMAETMAETMAETMAETMAETMIGZJGChaiarxZkyARMwARMwARMwARMwARMwARMwARMwga1HwELV1qtzl9gETMAETMAETMAETMAETMAETMAETMAEZpKAhaqZrBZnygRMwARMwARMwARMwARMwARMwARMwAS2HgELVVuvzl1iEzABEzABEzABEzABEzABEzABEzABE5hJAhaqZrJanCkTMAETMAETMAETMAETMAETMAETMAET2HoELFRtvTp3iU3ABEzABEzABEzABEzABEzABEzABExgJglYqJrJanGmTMAETMAETMAETMAETMAETMAETMAETGDrEbBQtfXq3CU2ARMwARMwARMwARMwARMwARMwARMwgZkkYKFqJqvFmTIBEzABEzABEzABEzABEzABEzABEzCBrUfAQtXWq3OX2ARMwARMwARMwARMwARMwARMwARMwARmkoCFqpmsFmfKBEzABEzABEzABEzABEzABEzABEzABLYeAQtVW6/OXWITMAETMAETMAETMAETMAETMAETMAETmEkCFqpmslqcKRMwARMwARMwARMwARMwARMwARMwARPYegQsVG29OneJTcAEZpfAGyXdXdJNJH2mkc3jJJ0j6buSrjK72XfOTMAETMAETMAEGgQ8rtscTMAETCCDgIWqDGi+xQRMwATWiMDjJP2FpCdJembjHXeT9Kbw3z3W6N1+rAmYgAmYgAmYwHQJeFyfLk8/zQRMYIsQmJZQdX1JD5R0K0lXlnQJSf8n6QuS/lXS30j6wRZh6mKagAmYQC6By0naJ+l4Sa8NfejVJD1A0jGSTpH06dyH+z4TMAETMAETMIF1JeBxfV1x+2UmYAJHC4FSoepYSX8l6fckVZIukPQ1ST+S9LONLSrfl3R/Se84WsC5HCZgAiawRgQQ/p8q6WaSfjr0p3slPU3S6Wv0Tj/WBEzABEzABExgbQh4XF8brn6qCZjAUUygVKhiKwpbUvCW+hNJfy/phw1eV5T0yPAf/8y1bzuKebpoJmACJmACJmACJmACJmACJmACJmACJmACmQRKhKr7SnpN+NrPdpSzJuQhXougdd0QEDgzy77NBEzABEzABEzABEzABEzABEzABEzABEzgaCRQIlQtSdoh6Q8kvTgBzj9L+tWwfeXJresvJul3JN1L0k5JF5f0PyFWy/MlfbBxPWLXT0niFCy2GnalT4VTs8gfcbKaift4129KOjG869uS3i/p2ZK+1PPM+N72z/slfT3k8Vnhz/Gakrym3NvMCwGYCdj4MEkv6igD5X6opPtIOiH8/sXgBUf9nZ9Qh32X9OX1UpL+LdjJ7SV9oPEAtoreWtJvhy1OeN8dlPRlSW+Q9FxJ57VemMKkr+5z3hdf///CVtau8v+DpN/KyOeYukupmrH2CY9fkXQXSSdLunyILfcdSf8u6aWS3tfx4hyO5O3Hkq7UU5CXSXpw+K3dZmO5ujg3H3d1Sf8VtiA/T9JjetpATtvnUQsTxHi2Nb96Cm2uhFN8/VBfemoI1D5kU++V9MvhorG21ez/cuudcQAvXeIe/pykuY4M/2KrTxkqU/v3IVbNcSf12X2s2vfT98Z+eBrjU05fldKftvOd22+s57g7to96ekabgEvumDp2PMl51zT7zVTbn3RdbrvgPrY93y6Msw+RdL3QH/ynpNdJ+uue+cs0+tPcukodZ64j6QxJdRiHv9KASPgM3t/si+PPxIR9uaT3SLpjmDvF33LsMqUv6JtblXLOye80bDJ1zGyOA2P7Ft6Rwye3TyrlkvveXC4lbZt1YFcihudJjR9S7Su37Dn125wj5TJYzzGV/ObWce56vaRPyskrZVyPeWdpG91y9+cKVUywCfiLSMMi4icJ5BAq3hWEIxajMV1a0rsl7Q7C0+fC864RFra/0douWGK8NBjyQOwXFlBMEMg7+cHTazkcDf/OjvLE9yK4MamICTHmBpJ+JniKMYniCPk4QK1lI21mc5JQRXB7yn0LSYhydOTEF0OgIN8MxNRPWxhKqNbectKJUq+3lYRHHdtCm4mJJ5MsxEaEEUSGS0q6ZQgk/ZawVbR5T0nd57yPdxPAGi5saf1QIzMIa4uSZk2oGmOfceLJ5Jj/aBOU6yZhIfDHkp4xpXrrEyzwxvxYGAR5VZ9QdSDk7X97jDLaPz93CVUlbZ9n/oKkjwZbZeFAunnoS7qEqpw2N2nCM8SJ/KT0pYgzd20wJFA79c2i7/ONf/9so+5z+r7Y/+XU+w2DTRBQ/r/DmEHfHNMuSQSnLRGqUljlbFPvYxXzzkcY8t0lVJXa6Ni+KqU/7WpuY/uNknLl2N7Yvv6eGW0ip33njic574rcSvrNa0tiLsS4fG9JH06dEHRcl9suuO97Yf7ycEnMDxmrmLfQJzLP4APYHXo+bOX0PzH7Y9sT9+XYOmI8H4X4SMo8mBivpD6hKl5PH8JcNl7PPTm2EvvqkrlqLufc/BaY4hG3jh0HxvYtueNgTp80DSa5783lUtK2sVfG6OZ6DAasJfhoP7Y95Ja9ZN6W27/l9DPRPnLGVO7NreOSfiX33py8rse8cxptdMs9I1eoul/wIGCByQIuJTEgcBIgiUkGjYX0j5LoIE4LX8zwpIoJ8eirrQlIyuS678sPogKeVCzmKUPMA++7ezhlC+EEg8Wzp5kmvRfRhwkdHgh88cNDhFSS15R7m/mbJFT9XfAi+1tJfxgEOe4lUDMdPRMfgjf/aUpFdlzTlVc8TGD8JEnP7LiHSSAeXsQ5O7vx+1WDGIC9IIgyGYsphUlf3ee8j/f+fMgfItVtGnlhsf/mGRSqujwN++zzxkGcQqRoJoQLvvKwyGGRstL4MYdj30BOXj8jCbEEzzs8vLqEKoRCBPHHBk+7tjkhvnwj5BMBo0uoKmn7vO/Ooa0028mfhTbTJVTltLkSTuRxbF/KPXz5J699XmhD/VifbcX7uhYwQ/UevW9h/ZSW/fHct0v6tUKhKodVSvc41Edh64xpXUJVqY2O7auG8tpX3rH9Rkm5csbdnD6qWdaUNpHTvnPHk5x3wa2033xiQ6ymvTB3yk1DttbXLuJ9iDF3kvSRRgbwRuKjAfd2fVQp7U/HtieylmvrjCGvbHlIdQlViId7ggcZgj1CfjPl2MpQHx+fP9ajaqif57m5+c21w/Z9Y8eBnL6l1A5Tx+lpMRnbF3J9LheEiNy2PSRilNpXyjhQMs9ptruxDHL7maG2Pmk+V1LHOTughsYMyjLN9d56zDvXoo0e9c/MFapQqxFG8JLBWyY1RcNjGw0eWQy6TNg5FfBa4f9Dz8o1XiY1bAPElfqaYYHefhdCDYtPJgy4VjfT0HvZzsiiihMQ/ybcOHTPpIaWcm8zf31C1VXCF0i+1nHqSHuLX/SOw1MFMaD9dWKoPro6PhaYbNuBAzzGJlza4c/EmIlETClMJm377MtH3/u4HtGGZ7Yn6ptJqKIcXfbZxwO3Wb508bUTr5a+Lbbt+yfVW5dg8YQgYnLgAuIwwmaXUBVFY7wXEa/bNorQTf28IBzc0BZdSts+5UTgfaGkB0h6VSh4n1CV2+b6JrQpnHL6UoqRMhkband9tpVbHj5WXDaIpOd2GGmpUJXLKqUfG2LVtyCfho2O7auG8ppS3uY1Xf1GabmG8jimXyOvk/r6WJahNpHbvnPGk9x3wW0a/Sae2IwDjMV8TMxNQ/U4JFTRBzLHaSe2MvMRiY9dMXxAc76QO+7k1FWprf+5pMeHk7QZb9pCFR8WEamwCT4u8jGpmXJthWcM1Q/XjBWqhsatkvzm2mHzvmmPA2sx/0ntk6bBo+sZQ31hynuH5vO5bXtIqCq1r9Sy585zmu1uDIPSfmaorY8dUyeNq0PvGupXhup4muu9tZ53prQVX9NBIFeoint58RzCgyg1fTNMJtgyxSCLK/dfhsnjgxIfkmv4caE5Kc9MdMgjYhZf05qp671MzGlIuGu/InxVYBsgcX6mMfgPNdJm/vqEKryWiEFF/CwmQV0JNR/PGcRC3GbHpiYbhEtY4GGGFwpxp8YmBD86y6boV8pzUh763sc90ZPmOZL+qPGQzSBUDdlnk0m8FiGIdsnCBOHnUSMqb1K9tRcMbO09MwjWbEHlC9E9JghVrw19Rdd2LxZQPINtpqd3eAeVtn0QxC+vfMX+RGDSJ1TltrmuCU8qp5y+lGKkTMZy+r7YXnPqHVGdvoiFGe9up1KhKpdVSlMYGp/6FuTTsNGxfdVQXlPKO9RvlJYr1/b68j6pr4/3DLWJ3PadM57kvisKVSX9Zkr9p14zZGtDQhXxRPsO7PmaJDyx+RDX3L5c0p/m1FWprdOW8NIm3AUxG/F2jzGqiENFqATievJhBk/0dsq1ldK5VS7nkvym2t2k66Y9DqzF/Ce1T5oGj65nDPWFKe8dms/ntu2h9VGpfaWWPdf+m+1uDIPSfmbaYyrlGKrj9faommSXfXld63lnSlvxNR0EcoWqXI8qPKfY0hU9ql4ShK6+AOBdlRYbWUqFNr0zCA6N8DEU/B3PIrYmIlQxSYhp0nuJc/VXweMixqdqdkJj89p3L54kxEpiwsaJiwhCcVtWn1CFSEWHnZKai/CU69tsiBPxjrCdiy+dXd4QzeciLrDlEk+AKwfbIIbLfIhZ1NxGWcqT+8e+j3sIyo1I1babFKGqWdacusupg657+uwzXhsn+vHvtAHKS1D7rjSWY9dAzpYNtlJic8RMIyYZE/Q+j6pfkvStEPeM62JCWMNTEi8nDl5godL2qCpt+7wLRggn9A1RfO0TqnLbXAmnnL6UcqVMxnL6vthe20JVSr3HL7BsC2Ex0YxPxXNLhapcVintMXdBPg0bHdtX9dUrW375usg2Kz5wtA8kGdNvlJYr1/bG9lHNuh1qE7ntO2c8yX1XFKpK+s0Ue0+9JrddxPv4kEZf0pX+JcSoQqilb4ippD/NqatSW+edzH9od3gYExfsjWF7I1v8fjd4qvOhuCvl2krsq/uCU7ff1TVG5/TzJflNtbtJ1+WOA2P7llI7TB2np8Gk/YyhvrB5fQ4XbC63bQ8JVaX2lVr2kvrN6d9K+5ncMZW6zq3jFNvsi0+bc29OXtd63plSDl/TQSBXqMJrBqGEuDIE6E5JdCoIVaQYo4qtg5yYxslvPC8lxUbWFUQv3s9XJxaVTcPnyyIn3g29Ky7a295FXe/lCxidLF5UbEtisfzoEGS+OfiPzWvfvewR5nQ2TrTgz3RYUYTqE6oiYwKm9y04IjdO2qP8Y1NkQwDmG3V4QrWfh7oOKyZiBORnYsYpkmw3Q1Th6yGeM31C1Vieue8j3+QTm2HCz8mQMaUIVc185tTdmHrIsc/4fE5NYtsnbZQv22wHJeYT7bwZQDeXY3sgx1sLDyq20rHtjzQkVGHz2DJfk3Hp5lAAEl5fjwiCF8Jol1BV2vbZIkAcL7bBYJsx9QlVuW2uhFNOX0o5UiZjubaVWx5Oh6RPwJuMuIYI8zG+IXkuDaaeyyqlPeYuyEttNKev6qvXy4TTb9h6xAKUOJQceNFOKf1GabnG2l5uH9Us21CbyG3fOXWU+64oVJX0myn2nnpNbruI9xGHsO9kYsQcPngxl2RciSm3/4n3jx37S209vjee6BfnU4TJoC+k/IStaH4MbfLPtRWekTuvjvc2harU8b0kv6l2N+m6seNAbt9Saoep4/Q0mLSfMdQXcn0JF+acuW17SKgqta+UspfYf7PdjWFQ2s+MHVOnUcdj12wlfVKuPa71vHMt2ueWeGauUBW9GFgYssAd8pwBJoGSOQWOQRePKhIxjPhKNOTl1KyMoQkP13btW40L2qF3DXlU9QWrflFw1ybOAEFImw1t2m6PCGMfD1/fWLSzXbFPqGKrI27kCGh4nKxFinXCgp6T0VjocOpC3ylBBFjnqyCnLhIUuem5Rv7wiGHLWZ9QNZZn7vvICws0eCMQxi2d/HuKUNWVzzF1N6auJrULAiR22Wff81mYsnWT/FOn8YCDXI7NiRoCMoIpXhv0A/EreYpQxSl7iONsC31a8Lwjb3xtRiDFfbpLqCpt+7FttUXuPqEqt82VcMrpS1MnwLm2VVIe7IR+i34Ckbcr5Z76l8sqpT0OjU99W5xKbTSnr5qU121hyziLZiaZTS/GMf1GabnG2l5uH9Us09ACJbd959RR7ruaQlVuv5li76nX5LaLeF/fNmDez5hAGX89eHTHPJX0Pzl1VWrrvBOPBbayMw/FQ/0/gkcVH3JfH7adE5+KD3ztlGsr05irRqFqzPhekt9Uu5t03dhxILdvKbXD1HF6GkzazxjqC7m+hAtiU27bHhKqSu0rpeyx7eTYf7PdjWFQ2s+MHVOnUcdj12wlfVKuPfLOtZx3rkX73BLPzBWqgEN8mZ0J3jMRJJNdXLObp2bFrQpjgm4PTXh4X5dQheiBqy8n37EA6kpXCNuL8OxBgGumoffGBQjHJ+O2XdLQUu6N218QAIld0CdU4W1Cx0ZMA2IArUVqskEsQKxiSyKCRzNmRHx3FH/YHtglZjEhu9cUharc97FNlQkjQiAxMJopV6jiGal1N6aucuxz0vPZysqWXGLH4RJLyuVI3tiyCsN4yg8CJadsxJQiVHEt3jVsj7h68JDk61IUNPuEqpK2j8iHdxnvRKxsivJ9QlVumyvhlNOXwjNlMpZrWyXlIW8xhghHtyN8x1S69S+XVUp7TGXVPvWvxEbJV05fNZRXvDiIWUhQbgTrlNTuN0rLNZTH9rib20c1yzbUJnLbd04d5b6rKVTl9psp9Z16TWo9tttFvA/PMLaIt9NcmLNx2ms7zktJ/5NTV6W2zphGsPTtQXjjI0yMUcWJ0hxQw/yZ/g/huHkaL1xybYV7h+qHayYFU88Z30vym2p3k64bOw7k9i0ldhjzP9QnTYNH1zNS3lvCBbEpt20PCVWl9pVS9th2cuy/2e7GMCjtZ4baetdatrSO11Ooys1rtP+1mneuVRs96p9bIlTF7X8YPVsx2kfcN+EhkBDvhmvxxoquy9cLX4wQhnBpJqj3UBpqZH0DKotMBAe2kPS9KyqxfL3Ce6KZht6LdwiLaLxF2HI4jcF/UkfMNqTbh+CafIHrE6pYYJAn3MbJF0ejTzu12RDUGu856vkUSV9vvZDFD4sgYlN9pvUbWynJI15Z0/Koyn1fPDIacQXPv2YqEapS625MPeXY56Tn433Htjw82xA6SbkcyRveaAz8iJj/1OGhkSpUxUCSfHl+piQOZkBgPmeCR1VJ2//94I3W3KYYufUJVbltroRTTl9KOVImY7m2VVIe+ir6BjzvKBtiYUylQlUuq5T2OMSqz6OqxEbJV05fNZTX6DnNuIYIkJLa/UZpuYby2B53c/uoZtmG2kRu+86po9x3tYWqnH4zpb5Trxmqx6Fg6s0PnF3jMKIOcS6b4k1J/5NTVyW2zpd8DgKhvn9V0r92nPpHueO2Hw4hYiHeTLm2wjOG6odrJglVOeN7bn4Zk/G0ZV7JB6+ccBWUZ+w4kNu3lNhhrN+hPileNy02Y95bwoU1Tm7bHhKqcu1rTNlj28mx/2a7G8OgpJ9Jaetda9nSOl5PoSo3r7BZy3ln6ljp61oESoQqHoWXzt1CbCECrHMyVtMlGa8kJkicNkc8J67Fs6qZ2GJE3BcGZmJI4cESEwtQPBniMcspjWzSgMrgjlpK8E3iGaCCx0Qe4kkqN+6I5zRpID8+xM/BYwzvk3iCYeng39cR4+b+AUkE6OYYdwS+PqGK8sVYC2y7RDRsezlRXljDJSd1lRO+TKoQyW7WiE/G8/GkYTLWXvxz6iJ5ZUsPaVpCVc772PqCMk+8JjzDPtYCkytUja271PoYa59M6m8Ztkog8jQTpydx5DdiYfNLTw7H2GYRiekD2AfOQEhg9GZKFaqY0LMoQfhGLKe9RQ/JPo8q3pPT9um/EOAvCAsIGDdTn1CV2+Z4fi4n3jm2L+WelAnwWNuKjHLLw6QGzwL6JbaevbLFvVSoymWV0haH+vy+BXmujXJfbl81Ka88k74Yz1Y8kVkAkXL6jZy217ShvnGwa9zN7aOadZvSJsaOqbl1VNKXMG+i/ybl9Jss9OhT+HhEPMm+rfxr2S6ijRK7kjkDH+Vi4oMj8yDaFCfycuhJM+X2PyV1lWPrxKch/iXxXmlntDcSMeKaHlX8W/NahCre10xj7TKlncVrJglVuePW2PyyDZz5Cl5nJEIa4Pmdm8aMmbl9S64dNsuU0idNmw3vT3lvCRf69ty2PSRUkf+x9jWWOdeX1G9u/5bTz6S09b61bGkdr6dQlZvX9Zh35vZTW/q+UqGKiiWgKt4mLEI5nYmFHft1WeReJ/w7QdQf0DqRJYLndD0GaRbHiFy4d+P9g2jBRAmPDgSNlEY2NKAyuCFGIUohUhHbgEEPFZXteny9Z0L21g6riB0K4gsCEQm3cxazeJQxEWSw3h3+Hzuwoc500uDPvc33MUnBPZz3wfuxkgiATpokVCH24cVCQHDyzhdyFvvUEduxmBARkJRA1Tmpb8ETT4dE5EF8iqd3IdYw4WRbFWIQgdSpbybV1AfbM4lDNC2hauz7sDkWaOQHzzBiRbRTilA1jbpLrY+x9knZPhnaHPaAxwrtj0k/Nox9YVvYWExjObbbLH/vO+EzVajiGfGrMn9ueuVNEqrGtn3aAvZLv4CHNLZ0ywAAIABJREFUX9vzj3cjuNF30IaJk/UESRxxS8ppc7EOczhxz9i+lHtSJqJjbau03p8R4vz1tb1pCFU5rFLaYolQNdZGyU9JX9VVrzyT8eCmwZ4QlPFejHHqcvqNnHK1bSh13M3to5p1m9ImxrTvkjoq6UuaQlVOv0msTdoiiY+QBMnOTbntgvvOk8T2X+ZmzA+ZY7I1j9ABnBBMP4FnDR8UmimnPy2tq7G2zjj7usC2/eGuS6iifBxGhJCPUHeXVlyuMXbZxapkQZkzbo3NLyIi2++Ze5MIe0H4i9w0ZhzI7Vty7LBdnpQ+adpsyEPKe0u4lLbtSfaa23dG9ill59qS+s3t38b2M11tPXVM5d6SOi5dA4/tk3Lzuh7zztx+akvfVypURXgEiObLNxMHPCZQZRGn8KZhEkEMqrY3QhM8gxVfkji5BQ8WDBNXSoJts72n6QE0NOHhuX3iD78xwOHtg3BGjC1O62MSzql4fJEjRkJXanZGzd8ZNL8Sysn9bGOMqSSvXe/DrR2ulI+vbs0YP5OEqlhuxJf7BU8FJnoIRyywOTKe7Y7E18pJk8oZY5YglCHuRNd8BAbcXfGaYOLFKW5MOp4SvpbhvjktoYoyjXkfAibXwxdvnabnXeSTIlQ1WZbUXUqdjLVP2igHCzDJQ2yhDhAx2a75iRBLCi/HdhrDsd0OeC4iWDu2BteNEarw0EP8pB2woI5pklA1tu2ztYCtwGMSZWMBERN9zZg2F+swh1N855i+lHtSJmNjbauk3tkqzPZQBGv65yiQNOthGkIVzxvLKsUWhvr8SR5VY22U60v6qr56ZVxAnKX9P6t1ylhuv7Ge425OH9Ws25Q2EesqpX2X1FFJX9IWqsb2m3xoZJv6JYKQ0vRmSmkLzWty2wX3MR8kD8zZmGeyZQt7Yq726jAXaotUvDunP51WXaXOMePiCM8egsE3x8Y+oYqycSp1jGfFvJsxI9dWmqzGLgpzOTdtY+w4ybyRD2iIlF1hOsba5phxIKdvybHDdhlS+6Rps0l9by6X0rY9JFSN6adzmZfUb0n/tp5jKmxy63i9haqcvK7nvHNs/7Tlr5+WULXlQRqACZjAUUUgClVsR+aL96QURba2UHVUAXFhTMAETGCdCcRFINuauj5wrHN2/LoZIUAMWbZ1PVTSS2ckT7OSjc3Cxm37QjHd/dustB7nY+YIWKiauSpxhkzABGaAgIWqGagEZ8EETGBLExjyxNrScLZw4RGp7hQO5enyeN/CaFYFvM3Axm077RCDrWzLLrsJyEKVjcAETMAELkrAQpWtwgRMwAQ2loAXsxvLfxbfzjYdtqESR5KQEk4XEthMbNy2LVS57ZrAIAELVYOIfIEJmMAWJGChagtWuotsAiYwUwS8mJ2p6tjwzBD8nNh5xGJ6x4bnZrYysNnYuG1bqJqtFuTczCQBC1UzWS3OlAmYgAmYgAmYgAlsaQJezG7p6nfhj2ICbtsWqo5i83bRpkXAQtW0SPo5JmACJmACJmACJmAC0yLgxey0SPo5JjBbBNy2LVTNlkU6NzNJwELVTFaLM2UCJmACJmACJmACJmACJmACJmACJmACW4+AhaqtV+cusQmYgAmYgAmYgAmYgAmYgAmYgAmYgAnMJAELVTNZLc6UCZiACZiACZiACZiACZiACZiACZiACWw9Ahaqtl6du8QmYAImYAImYAImYAImYAImYAImYAImMJMELFTNZLU4UyZgAiZgAiZgAiZgAiZgAiZgAiZgAiaw9QhYqNpadf46SfduFfmgpJ9I+pakf5f0JknvkFRvLTQurQmYgAmYgAmYgAmYgAmYgAmYgAmYwEYTsFC10TWwvu+PQtXnJH0nvHpO0qUkXVfSpcO/vU3S3SStrG/2/DYTMAETMAETMAETMAETMAETMAETMIGtTMBC1daq/ShU3UvSG1pFR7D6DUmvlnRxSb8p6R+3Fh6X1gRMwARMwARMwARMwARMwARMwARMYCMJWKjaSPrr/+5JQlXMzXMkPUbS30p68Ppn0W80ARMwARMwARMwARMwARMwARMwARPYqgRKhKofSNor6XaSfkvSQyRdTxKeOf8pCVHkryWd3wH3OEkPlXQfSSeE378o6e8lvbjnHt73U5K494LGM9m29m+Sdki6vaQPtN73/yT9bE8F/0PIe/PnStKtJf22pJtJuqIk4jh9OXghPVfSea3nxbx1Pa956dUl/Zck3vG8IAiVvnuM7aYIVY+V9GxJL5H0+z3lHFMHXPs7wUPrxOCt9W1J7w/v+VJPAfrqu3n5pyTdJNT9FyQ9XdKTEoC8V9Ivh+tK6juFQ06eyFpOG0koetIlkf3QxbTZ2H7jtSX9Qiz3WHuZlN9PSzqpUZDc/OXYCa+dRt8wjWc089K22756/gtJj5P0MEkvGjKGgd/H9sO5trBT0p9IupWknwvjUTtrv9gxTsRrxuQzpY/qw5Jyb7t/az4rt1+9WOiP8aqFFd6z/yNpn6TnS/pgZj9KeX4s6Uo9BX5Z48MHYzX9dU5az/cw32in/ZK+Hjg9K/y52fd1zVEmjVnt54/t9yfZ0a9L+idJffOStwQv6l+V9C+tPrKkHDltMOeeMfaT2+/Hd0yrXobmq7xvTB+0keNS7rvH1JuvNQETMAET2MIESoWq70l6l6SHSyLu0Vck/YykU8JCG9HoDi1h5xLhnltIQrBgIXmspJPDvUyUEZz6xKDmIos/v1vSbSXdNwhdzeo8Jjznh5I+1PgB8WmxZwKH8PaeIIYRXBxh6ZKSbinpeElM7ojf1ExxsnggCFv/22NTceHHz11CVc67x5hvilDFhJU6u6ekN/aUM7UOmOxiHwh+LGLOCIHbWagQE2tZ0t0lvbOjEDkLOfJ818azrhaELITTzzf+/bOSnhH+nsO8K299tpiTp9w2MsYWJl0by/fPPUH1Wdyy2O8TqnL6BfKTay8xv8RWax8CQPtFbImJa3Pyl2MnvHMafcM0ntHMy3oLVTn9cI4t3FDSx0I//d9BDKGPiWmXpMsF221/0OCasflM6aP62lnKvX1CVQ4b8kEMQsbL3WF8Y8zmII1rBIGJrd+0oZw+a5KAxHyAemFhS1oroWra74Fzuw9EaLhBmKt8N3yc4/+p7WuS+JjT78+aUJXTBnPuGTvW5fb7vGda9TI0X83pgzZyXMp999i68/UmYAImYAJblECpUMVE7keS7iTpIw2G15GE1wpCwR83RAEu+bvwRZetZX8YxAr+/afDJJkv4U+V9KetOumakBFP6X7Bi+aZHXX485LODiLVbRq/I2a8uUeoYrGCtxen33FvTFcNp+Ix2ceLhEV6TOQNYY0v+Hgk4XXVTnzJ/kYIUM5iqUuoynn3GNPtE6oQHqiz3w2ecYhxCEjtRf/YOuBLLrGumOxTT9wfE89/bVgwMVHFY62ZShZy8Tl45mBvXazjNTnMx3JolislT7ltZIwtTLp2iD3t+qsThKqcfoH85NrLUH677Gpsv5VjJ7x3Gn3DNJ4R8zLkKdFkNS2Pqpx+OMcW6GfwDmH8eErHYRBvl/RrE4SqsfkcY3ft9pZyb5+okcOG9xNzEBHqtOBJjCdVTHw4oE23PxDxe0qf1SdUsTj/TJgL4Pn8K2skVK3Fe/raCh/W+LiCVy6e5HiLpbavSUJVTr8/a0JVThvMuWfsWBc5je33ec+06mVovsq7xvZBGzku5b57bN35ehMwARMwgS1KYBpC1RMksaBpp1ODQITYE7fPXSV4XbHd6/odW/wQgNiCgEcSok9TKGlPyFiMsMXjbyT9Xk/9sS2MiSETdASTmCYJVZNM4eWSHtgRaJy8RaElnqDXFnlYIJCPF0h65IB40pWHvnePMd0oVPXd8wlJbGfgq3pXGlMHCF9s78CN/ZrBo6r9TMTIP5P0ysC1+XvJQi4+J2WBlVvfzUVMii2m5qmkjYyxhUnXDrFPEarG9AvkpcRehvLbZVdj85djJ9wzjb5hGs+IedkIoWpsP5xrCwgvlw0esOd2VNiQUDU2n2Psrp2dlHu7RI1cNtcOwvL3JV1LEv9PTSn9aJ9QRTvjIxJjHh8k+GCxFh5Va/GeSW3lyUEMZe7BHCS1ffUJVbn9/qwJVTltMOeeVNuN10VOY/v9adVL6hxhbB+0keNS7rvH1p2vNwETMAET2KIEpiFUEXforB5+X5OEJxKiFFuv8FQiBhViyON77uGLF1vtmEyzbac90eDLKdv8XhG+at45xJDqehy/IboQIPyPGhfkClV8pWeC2pycNhejeAj9Zc8Xe75is72RbYqnZwhVfe8eY7pRqGKy/K3GjXhUISaxBeTM4JGAx1k7NSfFQ3WAt9wLw9dmvjp3JQTMbwYxiy+JzZS7kGs+I2WBNYnfpPqOi5ghDu3nD+WppI2MsYVJ1w6xTxGqxvQL5KXEXoby22VXY/OXYyfT6huiUFXav4zhRN6n5VE1th/OtQU+gDBu4J3b9N6MdTckVI3N51ie0+jfctmwPZ+xiQ8eDxrZUQz1WdHO2zGq4njCxyfGPjzB7rEGQtVavactVLF1kX9j6yTzDzxK2Ab4ncAzxR76hKrcfn/WhKqcNphzz0gTPrwFe2y/P416GTNHGNsHbeS4lPvusXXn603ABEzABLYogWkIVYhKTFC7Uox3xODLIgGRioE/JRFPBA+fmOKEjPhJ7wjbCfDa6vpyHu/h9DpEqj8I747/PiRUMalmaxpft64cYnsg5syHOBtNd//mYvSXggBEHBDifcTEtgq8i14VAtYi2vVtRxv77hSW8ZqhGFU3DosJPNuop5e2Hj6mDrgXQa/Nvp1fvOeIa4ZQhfdVu75Tytf3hT5lgcXzxzIfw6Gd/6E8lbSRFFYp1wwtuFKEqjH9AnkqsZeh/DbLHK8dm78cO5lW3xCFqtL+JZa9yQPPT2L48bHhNWEBvhIumJZQNbYfzrWF6HXKVh2EmWZ8Koo0JFSNzWcXT95DrEK8RNgOz0eZrsDhffd2tc9m/5bLhsMxGLdyAuMP9VnRzttCFdv/2XLPWE4syhi8e9oeVWv1nq5g6pSVuF5/FT7ExPhUkUHfPe16bTPI7ffXUqhKGSva5chpgzn3pORtGv1+ab2Mma+S37F90EaOS7nvHlt3vt4ETMAETGCLEpiGUEXspa6T/UBKMG4EH04F5Gsqp/rxZwKmD536Q5wnPLJiihMyAmHfqMOrqasKEYY4vY8FHqfMxdQnVOGtxT33lsTpPiw0lkLwZSandwzeUn1CFaeLUUa2+eEyTrB4Etv9HhEm7AhrXUJV7rvHmO6QUMWzEKtYVMCb7ZfNExbH1AHeH5zqCH8WwH0pet31edB1BciOz+J0RrwncoWqXOZjOLTLPbToK2kjY2xh0rVDwk+KUDWmXyAvJfYylN9mWeO1Y/KXaye8N4pMJX3DNJ4R88JCutmm8Aq5fDgZkT8jhMSPCdMSqsb2w7m2wIlz9Nl42PxfEN/4f0xDwdTH5jPaUpMnXjeXCSfqcdos4s0vhPiGXXY4tn/LZRP7laH+uKtfGOqzom01hSq22jPm41XLtj/SWghVa/medluhbhG48aJiiz/28ugwV+hrX22efWNWbr+/lkLVWNukrDltMOeesWNdTr/PO0rrZcx8lfeN6YM2clwqeffYuvP1JmACJmACW5TANISqvm0WICV46s0lcUwyXlDxiGomdxyFPSbFiQaxNj4aFgOcOvLhCQ/h1D4mlSzEons+l/cJVU8KR3NzOh1Bd5sePtyHF9SjWgFU4wSVGFUsRikv5WaL4NOCFxZf1zmFCoEN1/MuoSr33WMYpghVPA8PCybiXUHjmbyn1EEU50o9qiadUDYpMC3lGFpg5TLPscVYT0N5KmkjY2xh0rVDwk+KUDWmXyAvJfYylN9mWeO1Y/KXayfT6huaQlVu/9JcSHe1KfrJj0vCcxSRnS250xKqxvbDJbZAvT449OMIb12JEyu7Tv0bm89JdrctePES05AFf9PDdqguYp67+rdcNsRR4rCMof64i9dQnxXLE4Uq6oAPUXiWLTQ8rqctVK31eyYFU39RsLM/l/TEAC2lH+obs3L7/bUUqnLH3pw2mHPPmPEup9/n+aX1kjJXapZjTB+0keNSybvH1JuvNQETMAET2MIEpiFUIc7ggdNOc2EbHCfcxbgAeBUx0eZEPWJVjEnNCRnPQ6xiiwpfqxF+2onT+dhWxoKLOFnN1CdUxUkCWwq7BLDXS7rXgFDFe9hGw4Lv6sGriK/g0QurT6jKffcYhilCFV+NWXCQf4Q18hXTmDqgvGw34XRHFo5d6QrBRr4XvLea15RM+uNzhhZYuczHcGiXeyhPJW1kjC1MunaIfYpQNaZfIC8l9jKU3y67GpO/XDvhvU2RKbdvmMYzYl4mBYiOW+M4me09UxKqcvrhElugnDEe0/sk8TEjpklb/3LyOWR3eHYRZ5GPGCxYp9G/5bKJW4omHT7S1ycM9VnRtvjAwVgbT0njYw8nusU0LaFqvd4zqa3EPvBzIUh8Svvimj6hKrffn0WhKrcN5rTb1DEvchrT7/PsadRLynyVd43tgzZyXCp5d2qd+ToTMAETMIEtTmAaQhWnmXB6WztFMQhvIuI8ISoxWedLK1sF2a7FcdipqT0hIyg5saCIEXGKpK+3HnT/cJock2a+JDdTn1DFooLFBbGpOFK7mXD5J79s65i09Y97YsBbYh9x4tGiJESZcyZ4VOW+O5Uf16UIVbcI22c4ppyyNuOPjakDvNgQCdl6Q6B2guS3U/wqx9ZAtqQ00/9v7/5Vr0fqOADnBZtFK5u9hkUUG0HZxm0FvQXB1lpsbCwsvILtxE4bkWURO9nCwj+djWhh4wXY2sgrH8hgiMnJmcnhnC95nzS77P7OyeSZOZPkk5nJ0U1g/vbsiKpR8x6H9TEf3fSN/ka+P48iye8gN4jLabM9bSR/e2R/T1DV0y9kn2fay1F5t9pVT/lG20mzbKMtR/uGdVA10r/cU6+/mabpW9M0ZXpSXv7wiBFVI/3wmbaQ80r67ozm+fI0Tf9cVP6toGqknEftrq1NmAcXuVl9RP82ahOLv8zT2Pf6471+4qjPam0ro5bzt3mI9OuNUWSPCqqetZ9bQVVGiqVecz2TNnfP7+vWOWu0368YVI38Bkc+03Nea049/X6+/1H1cnS9mn319kGvPC+N7jvXlOkb0h/+aH6Y2VOP/pYAAQIE3iGBRwRVWbvp2/ONTaPLhXCmVuSGNm/by4LmbWtz8PMmoIyqWo+GyhpJCXWyEPvRhX3Wu8popVwsfrh45XamXeSJT6auZcTV71fftRdU5elvjmW5rkY+mrfTpdyZMpLtKKjKMPYEdL+c31CYxULbqKK9EVWj++5prkdBVQK1X8z19rNpmjJtZbQO8rm8ZSpPSVOXqas8CW9b1vvKyLpsqfP1mmVHN4H53NmgatR8q2x7bXFdP/fc9PX+RjLFKSHoe/POMi0liyaPbkf29wRVvf3CmfZyVN6tNtxTvtF2kv2uQ6aRvuER39HKsnfznSmF6bOzuPr7c7B8Nqga7YdH20KmKv1h7k/Sd6UPW257QdVoOY+m/uV3nBG4GVmaIPmoL13/Xvf6t9F+9dN5ncXfziN9M+K4bTnnZhRtQtWRPisWeTCREblZcyhBzvLNsvnORwVVz9rP3m/l8/PaRXlJzPItivf0Q7fOWb39/tFvOksuJBTIWmE5P623Vh+55lleb505jpHf4Mhnes9t7Zh6+v22j0fVy61rhJE+6JXnpdF9Z5rsT2bYPAzNb2z90oveuvX3BAgQIHBRgbNBVU40mV6Rxccz/e/v8/DlTJ3LG/Iy4imjO5YLcudiOBdPWeA8N0V5KplQJ09aMm0gC9BmEfYsSH7Phf0P5yf/CaMSJGUh4NwcZIh39p+3rqy3vaAqN2sZSfC5OejKQuoJqfJdCQIyjS1rTx0FVdlfW/Q2/74cobUXVI3uu6dptqAqC3zGvG25SEq4mKmK2bJWTab/5JhH6qBdeCQ4SRiVUCohVdbuynfm6elX51EPaTu/2jiIMxfL7euOQqFR872yrdvi1gXYUZlS9t7fSOovi/Rnum22TNtK/Y1uR/ZHQdVIv5CyjraXo/Ku23Bv+UbbSfa7DplG+oZHfEcrS24M0jel782WReXzu89C4wkZfjBNU15kke1MUJW1/Eb74dG2kBug3Ajt9ftbQdWZcrZ2t/RM2XMO+9r8JtOENRlZu+xvl3Uxsg7Q6O8kb1bNS0W+Mi8AnnN2RjfnHJeRI7HIQ5r1dk+f1Szy2b03Cz4qqGpv1nvGfpZ1m/41LxjJbyWBcwKzb8z/PFunI/3+cp9bC58nfEz5Msr2zxv1mgdTqftHBlUjv8GRz/Se29I+e/v9to/e8/GttrB1jTDaB73yvDS6b0FVb8v19wQIEHiHBc4GVbnI/sI0Td+bR99kekEu5v42TdPP5yfJy5CqUedvchPz3fnpd+bm56Y+C47nVdOZCpa1H5bbrZvRvCo6F60JwHIhmWAoT3wyimk5iqd9315Qlf+fz2Z4eEb5fHF+c19u/H8830hnyPM9QVVGeCU8yxPU3LS0bS+oGt13T/NtQdX6M/+ZR6PFPCOqUnf5b+vt3jqIb3vFfeo6TxLTRr40L9Kem7a8+TEj7dJWtrZ7woezI6pGzUcc2jHec9OXv+39jaTNJmRIQLw1lbKnnRzZHwVVo/1CO+7e9nJU3nU/MlK+kX4h+90KmXr7hkd8RytLu8lvJvmd/mvupzLyZ7mm0JmgKqH0mX64ty1k+nemnCUITz+zDobyfVtB1ZlyLsOZZRvLuSzTxDNy6afz9PSevrT97a3+bbRfzU13RnflbbwZcZzfQqbS5QUimaa+td7jPX1Ws/jTHI60/n953I8Mqp61n3W95YHAP+YwNOevrK/Ytnv6oaNzVm+/v9cGe/r7RwVVI7/Bkc/0HNuybkb6/fb50XrZCqKX16u5VsqbSkf7yleel0b23ab+5V4hSz/knGMjQIAAAQKbAmeDqtz0ZNrR1kUpcgIEniuQdb4yTSGjCj9+7q7/72atar/Qbuyqlu9F1Wa3BAgQuKyAfv+yVevACBAgQOCqAo8Iqm5NXbiqm+MiUFEgIdV35hcCbI0kfEaZ7xlV8Ixy7O2jevleaWPfBAgQuKKAfv+KteqYCBAgQODSAoKqS1evg3uHBDKFIuurZW23TIF91Vb9hqB6+V5Vb/ZLgACBqwro969as46LAAECBC4rIKi6bNU6sHdIIIskZz2crFP1yYuPu/oNQfXyvbj67J4AAQKXE9DvX65KHRABAgQIXF1AUHX1GnZ8BJ4rUP2GoHr5nltb9kaAAIHrC+j3r1/HjpAAAQIELiYgqLpYhTocAi8WqH5DUL18L64+uydAgMDlBPT7l6tSB0SAAAECVxc4E1Rd3cbxESBAgAABAgQIECBAgAABAgQIPFFAUPVEbLsiQIAAAQIECBAgQIAAAQIECBDYFxBUaR0ECBAgQIAAAQIECBAgQIAAAQIlBARVJapBIQgQIECAAAECBAgQIECAAAECBARV2gABAgQIECBAgAABAgQIECBAgEAJAUFViWpQCAIECBAgQIAAAQIECBAgQIAAAUGVNkCAAAECBAgQIECAAAECBAgQIFBCQFBVohoUggABAgQIECBAgAABAgQIECBAQFClDRAgQIAAAQIECBAgQIAAAQIECJQQEFSVqAaFIECAAAECBAgQIECAAAECBAgQEFRpAwQIECBAgAABAgQIECBAgAABAiUEBFUlqkEhCBAgQIAAAQIECBAgQIAAAQIEBFXaAAECBAgQIECAAAECBAgQIECAQAkBQVWJalAIAgQIECBAgAABAgQIECBAgAABQZU2QIAAAQIECBAgQIAAAQIECBAgUEJAUFWiGhSCAAECBAgQIECAAAECBAgQIEBAUKUNECBAgAABAgQIECBAgAABAgQIlBAQVJWoBoUgQIAAAQIECBAgQIAAAQIECBAQVGkDBAgQIECAAAECBAgQIECAAAECJQQEVSWqQSEIECBAgAABAgQIECBAgAABAgQEVdoAAQIECBAgQIAAAQIECBAgQIBACQFBVYlqUAgCBAgQIECAAAECBAgQIECAAAFBlTZAgAABAgQIECBAgAABAgQIECBQQkBQVaIaFIIAAQIECBAgQIAAAQIECBAgQEBQpQ0QIECAAAECBAgQIECAAAECBAiUEBBUlagGhSBAgAABAgQIECBAgAABAgQIEBBUaQMECBAgQIAAAQIECBAgQIAAAQIlBARVJapBIQgQIECAAAECBAgQIECAAAECBARV2gABAgQIECBAgAABAgQIECBAgEAJAUFViWpQCAIECBAgQIAAAQIECBAgQIAAAUGVNkCAAAECBAgQIECAAAECBAgQIFBCQFBVohoUggABAgQIECBAgAABAgQIECBAQFClDRAgQIAAAQIECBAgQIAAAQIECJQQEFSVqAaFIECAAAECBAgQIECAAAECBAgQEFRpAwQIECBAgAABAgQIECBAgAABAiUEBFUlqkEhCBAgQIAAAQIECBAgQIAAAQIEBFXaAAECBAgQIECAAAECBAgQIECAQAkBQVWJalAIAgQIECBAgAABAgQIECBAgAABQZU2QIAAAQIECBAgQIAAAQIECBAgUEJAUFWiGhSCAAECBAgQIECAAAECBAgQIEBAUKUNECBAgAABAgQIECBAgAABAgQIlBAQVJWoBoUgQIAAAQIECBAgQIAAAQIECBAQVGkDBAgQIECAAAECBAgQIECAAAECJQQEVSWqQSEIECBAgAABAgQIECBAgAABAgQEVdoAAQIECBAgQIAAAQIECBAgQIBACQFBVYlqUAgCBAgQIECAAAECBAgQIECAAAFBlTZAgAABAgQIECBAgAABAgQIECBQQkBQVaIaFIIAAQIECBA08uJ8AAAB30lEQVQgQIAAAQIECBAgQEBQpQ0QIECAAAECBAgQIECAAAECBAiUEBBUlagGhSBAgAABAgQIECBAgAABAgQIEBBUaQMECBAgQIAAAQIECBAgQIAAAQIlBARVJapBIQgQIECAAAECBAgQIECAAAECBARV2gABAgQIECBAgAABAgQIECBAgEAJAUFViWpQCAIECBAgQIAAAQIECBAgQIAAAUGVNkCAAAECBAgQIECAAAECBAgQIFBCQFBVohoUggABAgQIECBAgAABAgQIECBAQFClDRAgQIAAAQIECBAgQIAAAQIECJQQEFSVqAaFIECAAAECBAgQIECAAAECBAgQEFRpAwQIECBAgAABAgQIECBAgAABAiUEBFUlqkEhCBAgQIAAAQIECBAgQIAAAQIEBFXaAAECBAgQIECAAAECBAgQIECAQAkBQVWJalAIAgQIECBAgAABAgQIECBAgAABQZU2QIAAAQIECBAgQIAAAQIECBAgUEJAUFWiGhSCAAECBAgQIECAAAECBAgQIEDgf0HVH//6u+nt24+QECBAoK7Am8+m6e0365ZPyQgQIKCf0gYIEKguoJ+qXkPKR4DAm8/+/fUPPnoDggABAgQIECBAgAABAgQIECBAgEAFgf8CUSVjHCHRbFQAAAAASUVORK5CYII="/>
          <p:cNvSpPr>
            <a:spLocks noChangeAspect="1" noChangeArrowheads="1"/>
          </p:cNvSpPr>
          <p:nvPr/>
        </p:nvSpPr>
        <p:spPr bwMode="auto">
          <a:xfrm>
            <a:off x="0" y="0"/>
            <a:ext cx="113633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5" descr="data:image/png;base64,iVBORw0KGgoAAAANSUhEUgAAAcMAAAFICAYAAAAs8ZXFAAAAAXNSR0IArs4c6QAAIABJREFUeF7t3Qt4ZGddx/HfSbqbSVuKoFAKctECbZIFKhQyW66LQKHcQaQqgoACBVG03EVBuYsCchWVFkRBqoX2AZECdrm2WVpKgd2EUkAQiywgl3ZLJm03x+c3eU/27Nm5ZpJJsv/v+zx9WJI5M3M+88/8zvue9z0nq+2au1B5vkM0BBBAAAEEIgpk2c6sNjObN+qTWcT9Z58RQAABBBBwDhKG1AECCCCAQGgBwjD0x8/OI4AAAghYgDCkDhBAAAEEwgsQhuFLAAAEEEAAAcKQGkAAAQQQCC9AGIYvAQAQQAABBAjDIdbAMRftuenVC/l12rFtX/GyR31+9y2uPVI/0rZt1w3xrfBSCCCAAAIlAcJwSOVQm9nzZCn7B0kL0shDG/UTd9Yunn2XMj1J0lWj2n+3a+t32jukt8PLIIAAAggMGoa1mdmvSjqhP8n8gkZ96sH9bXP4PLq2a/b9yvXrzT3K9NrG9OQLazOz/yfppv5RnmUPX5ie+PDhs8druicPk/SPki6T9BBJ1/f5aoNu3+fL8XAEENjoAivqGRKG/X+sYzOzp2VLX+D7RkcWH3XtPbZdXpuZfbmkP5b05Ya2nKr6Ha7u/5k31RaflXTPyjveL+mIys9qkuYrP/tPSQ9IP/s3SY9N/76L/fpUGHT7Xl7OowBP7eWBlcdwJagVoLEJAoMKEIaDCrJ9PwJHS3qEpH9OG71I0t+0CD7/+ihJL5D0p5KeIulffSCRtjtN0j9JulSS/31DP28ibTPI9r28XBGGHkH5WtrAoV/0Ys+Q9Lfp5w7ASyTdrTluQEMAgaELDByGuXTZwvx49Wi/uSO18flvSTp2aa9iD5MO/ZPduC/oL/tvSPolSR9K4dju3XrY+CRJt5G0OMRd8nvcI+ltkt6ywtd1GD5B0riLv0sY+tfvkprnjwnDFYKzGQKDCAwchpK+0KhPntzqTdRmZr/XMQx37946fu3oY/M8d2/BR8W3krRVks+lXZZl+dnz01PuESy32sVzt1OW/1f6wd7G9MRxR16y5+TFxZGXSjrFGZxLc1mmtzXuMXGWsqz5RTQ+s+e5ubLX9Y51ILwrr6lM+fPm61N/VX6u8ZnZN+bSHxY/a8zv3aIdOw70WHbuPnr8yJFn5rkek0snZEs9n+/nymea73V66sLqe1vpvjYPRA52avmeD7HYufvo2vjINcs/T+c2ezfr+ZEvk+TPy70kf+Y/aLHlz0v6X0lvSD3Enp98FR54qqSPSnr2gGF4L0knlt5Pu56hH+Ie8F8Qhqvw6fEUCKxAYF3DsBogLd9/rnc3tk/+TvG7Vl/yubJXSdpS3T7LsjfPT0/8wXqH4dhFe26fjWT/Ien2bT+jFsGz0n1dizAcm5m9QyZ54tRIcx/ybEdj+8QnV1Bz3uSXJX09ffH7AOJNLZ7Hw4jumd1J0u70e4eJzxs+WtIjJV0uqTopy7cie17a7haSfiJpNgWqh1W7be/werekewwYhq1oOoVh8fhW51X/WtJz0wPKv19I++Uh30clkwem/S96tD64fJDUnLxls7MlPUfSz6X//2uSvM3vS3JvdrWaz+U+X5I/Dx/YXCXpfZL8t3qtpJtUXv9Zq/z6q7UfPE8QgXUNw7HPfeX4bHTUX7D+krhKyq6Q8oak+0jy+aWl7908P21h+5TD5JAeT+lz8uQTf1Evb7f0u5H7exnD1pk9jxxV9uTl51zqmRUTMjw25UkYRY9TubLLGvUJH6n31Mtq2zPcvXtrbd+IZz1OpddezJR9OG/2enL3HIqfK8t1+vz2yfcX77Eahr3ua6/v+ZAa79AzrO3a82Ll2StL27yvUZ/8zQH+Tj6VPucvSGo1suAvfX9Gv1J6DQ+XvjcNm95a0gWVMPSkGk+O8WiCe3XuebqX52382bv33Wn7h0s6v03v7EtpyHaAXW7WeatzhuXn9OShx6XZsv659/k7lRd9WjqAuKWkH0l6YvpvOtV/uUfrc6qvl+TH3iido3UY+jys/7trGsr1SIfPyd5f0jZJY5J8sOPX+m7adz+vDz4cZLb09t9vAeLhXgfrTknPlOQRoj+R9EJJ/lwdkP48/Ljy6/9U0v0k3Tl99h6qdqCu9KBrkM+KbYMJrGsYNr+0d809Kdu/f27+lG2fL+zHLvnqCdn+Rf8hjPpnmfTW+fqkj1xbhWGe5fnp89unzlGej4zPfPU5eZb7SHopSJWfu1Cf8tHvQS311q5cflyWPXtheqLl+aFehhzbhaH3T3nu80HNlmnxcfP1bf7Cls7JR8dvM3duvnTE7hNLly3UJz1c3GwtwrDnfe3lPR9S6x3CcGzX3B2zPL/iwDZLBxkD/L34i/SdaftJSXOl57ptOjA5Mw2TVl+mGGathqEPZm4nqS5pV2kj90Tc8yg+h3bbF5u4x+mezSDDpK1oeglDb+dRDvekbpbC5O2VJ/MQ7o8l/Ubl553e979IenwpDItNi2VSH5P02uTm0HxNCisfJNrLa2D9/F4K9MY0m/fTku5beQ8OtxlJPjj1eeEDw+5L29v1GZLekbYrXt+zhf36PnD0DGPvm0cGfpaGmqsHBAOUHpsicKjAuodhuw+lNjPryTf+Ujwo0FoExEca9cmHlp+nNjPrIPUXrNsPG/VJf6kc1IYVhmMXz34gy5rDem5XNeqTv1h+I2nJxb+nn+WN+cVjiivUDLKvqx2Ga/DH4y9c9xiOTF+8nllaNP/by05s5cdUW7sw81V8HCTugfiLtWh3l/TtUi9mo4eh37dn2XqI/4up91Tsi8P+m2no8xMVmEHC8Pcqw5QeYXFPzaMtrt/zSq/l3qo93dzj9Lndon0gPd7n592rKzf/zMO95WUyRRhWX9/bXZwObOzw5jWoQZ4SgWWB9Q3DSy/dUtt/lIeETstybcuV+xyPh8Y8VLS89iyTzp+vT/qcSIveUv7qRn3qxeXPtDaz52wpWz7P2Lhh5Bjd68TyEaoGCcNe6qeYQNP3mszRI45v3P2O/rIbaF87DLF6Uo8tvplLF2b79dbGPSeXvtiGN4GmIHxPmnHpo35/yRczRn2O0D/zgvpWrV2YuafqYTZPmvK5MQ9zF1/a5efZDGHoEQKf43TzMLKHk908VO3haZ93LWapFvu2mmHo5ywuClENQ894dR05KH1u1ctC3Hx+0j1WH+D4PfocYbn5XO5fpvB0iLp1CkOfMvC5zvI5017+/HgMAn0LrFsYjl90xa3ykf0emil6cG3ffKcwzDI9f3568qBZomMXz74+y/RHxRMesf/6Y/fd8y4HndsYYhj6qNkh31NbXByduO6UE/wFcei5yj72tUMYVt/HPmnxIY36ts+uQxj6nO3H0xvyv91j8DCav9R/K53fa+XWLsx8HtHn/IrzjP7Cdii6p+kv9qJthjD0e/VBgc8p/52kp6cDRB8keNi0eT670lY7DH+YJr9Uw9Ava1ufxtiehkX9Mx/QLJ9371DwHkK9cQ9h2G5ot6e/JR6EQD8C6xaGtZm5c6TcvcJm87k9KTsrH8m/PTKSX6MbRjzBwn9cPmfYvmeY6ZWN6cmXlHe6NjPrK738dvGzxtGLY9ULYQ8Shrl0eSaVzp81X8lfwHdcfs20tKI2M+vzksUs0iuVN2e+tm2NLVs/qJOP9/DUoT3DPva11RCrlH1GWhzPNHJSruZylmbLlH1pvj5x0jqEoXsWHg53iPkz84QKD296JqnXp1avQlO85U5h5i9oP49rwues3BwgnlxSDOdtljD0MKM93JM/Lk1eOSft13+3KKL1DkPXeXEe3ucOPcTbrXXqGRKG3fT4/aoJrGMYznoWnGeleazn8oX65IFZg3me1XbNeUr8MV3DUPpYoz7pGYNLbWlbX/GjCKDvNuqTXst2UBskDPtZZzg+M3teaYLMTxYWb3RLnXLrdl/yB73HFoHW8752O2fY8oDhB9o6pHWG5f30sJ+HuT2T0V/4XgbhHuLyzN8W1d4tzLyJzx162YYngjggfc6pucwmTQjxOsfqBJzipdZ7Ak3xPjyU6CD3QcPvpgkwHho9UO8H46x3GJbPM/pgyxdV6NYIw25C/H4oAusZhj7aXVoGkWeXNLZP+NxDs43PzJ2ZK19e1N75nKFXXuhZC429f+9ta7VjX6isOfkitezsRn3CMxcPasMKw9qu2Scqb65bW2peN5nf6IyDAnHnziNqR938vtl+7ZvfPrU8C7LVbNJe97VbGI7PzJ1f6h3e0JieGNMn9xy5DmHo3nTRy/Z0fH/p/2qaut/uj6BVGHpSh2cfekTA562K5kX7Xkrgq9l46YRbtzAtQsXbeSLLarVeZ5OWX8+B7XWCXpd5vKTTPQ+5zRvyjGxPFnKPsnqBiW6zSVtNYOl3mNRv63Pp4hdn9Xht1pWGoWcHv0KSe8ieje0RBhoCKxZYzzD8jCSvsyvaLmXZ1/M8n8qWLsG13LqE4dLjMi14rDVNvim2XRxZzE/+2SlThwzXDCsM5aAbP9ZTzZeXTEjZ96XFL0rZDbl0XLbUiz0mz/IzFqaniutVtl9T2cO+dhomlTIvPfAXbNE+3qhPPqjTMOkqL7qvFmwxa9A/d0/Is4irk0PK27QKM6+N+0rlHJa38fVN3Tv0F6ev8uLWLQw9IcSTVlZ74sZKwtATUYprufq8p3uL7e59WVyA3AdfyxPI0j4PKww96ekjaUmE1wv60nvV5r9vH3C4rSQM3dP3wbQvdefmJVFeBkNDYMUC6xaGY7vmTs3y3H80S1c0ObjN5ln+5izPmuuruswmvUDK2g0b/VmjPlnqJR54kaGFoafWXTp73OL12fnKch+1t23dwzDveV/7mECzd3Fx9H7NSTvDXXRfdvDkkOIgwMFVXmZR9fJsY1+xxr1994R8CT6vSyvC0AvuHXz+EvZ5Qs9o9IUcfDDink677cuv4/BxCHnSlb/cPZHFX+zF7M5+/+A8+9IB716we3puXmfnxfBeT+h1kO2av/C9xq+8YL7dY71g3kPM3l+fN/Xfl2d2uqftXq5HXxyK3jcfbHhhvWcuO2Cry1Hs5Nf1/7q3XqwJ9d+re+HezvvlRf3NC2KUmhfY++/O++a7sngJiAPcn4E/a99CyxNour2+378vwFGcTy5ewtt5/WHx3eF1l+1mHvf7WfH4oALrFob2HpuZfWC2NNHBR+Eu7O/k0nkL2vIKLdaur41c0/wS6BKGT8mV7c2WLsHl51lUpt1ZvviG5cXtLT7cYYZh8+WbPcSbny5lXkzsyQW+RJWbj/Z351l+bu26/e//6b3vvDzEd2ig5T3va4cwXMylq7M8u1JZ/tEtR4y+6ZqTT3BIdFxasQaL7sufii8N5sktXlLj2ZM+b9iqFYFX/p1nNXrmsL/kvRjcX/hen+hlGp7Z6KuX+IvZwdZp+/IFF9xT9yxUf3n7ijEOVj+Pv9hX0vzF32qJh5/LwV9dVF99DQeRw9+B7N5vp+YQdLB58pl72T5v54MHT8Txons3Hzz4Zz6H2rywRWr28pINT2DyOdby79xbtm3Rqy6/B39ey1dSSr+4d/LyRfw9N8BzALz+1xPjfBUgXwjjz9u8fqvPyQHvg4li8b1n0/pv3jXTqie8ks+JbQILrCgM19PrkHNheXbm/PYJH2Efdi3Svh52H97q7pCHd32+c/m8+uo+/aZ9Ng8F+6DFl3zrdkCxaXeSNz4cgc0fhi3uIDEcurV/lW6TYNb+HfAKG0DAIyaeHe3h49W8kPYG2LWB34KD0LNW3ZttLkeiIbBSAcJwpXJD2I4wHALyxn8JX4HFvR6vxfR5MtqSgM8V+4pDnl37QVAQGFSAMBxUcA23JwzXEHfjPvXN03k+TxrxZCAvtXEY+jJmtCUBG3nSjs8b+opDNAQGFiAMByZcuycgDNfOdgM/sydYeYKJmyfvFMtF2i2n2MC7wltDYPMIEIYb+LMiDDfwh7N2b83XsfUFAjxz0tdt9czOVvcMXLt3wDMjEFBg04VhwM+IXUYAAQQQWGMBwnCNgXl6BBBAAIGNL0AYbvzPiHeIAAIIILDGAoThGgPz9AgggAACG1+AMNz4n1G3d+jrQ3rNla836ftDfjpd6qrbdvweAQQQQCAJ9BuGvkecb7raqvnakr7mYb9tLZ6z3/ewmR/vWxZ5TVrRziUMN/PHyXtHAIH1EOg3DH0DXl+5v3qnCV8U2XcV973FfLFk31S1l+Yr7Ptiu92es5fn8mN8uaqn9vrg0uPcu9rszfd/PFMSYbjZP0nePwIIDF2g3zD0G3QQujfyrvRuH5huG1Pcf64Iw/umIbvqTvnK/75PnJtv9fKqHp6zV5giDE9I13P0du3uIecA9JX4fWcCwrBXYR6HAAIIHIYCKwlDMzwgLQj2vyfSDToLHoehbw3j+69V79Pm3qPvDed7rH053XLJV9no9py90jsMn5Bu+lmEc6cbqjrQfcsbwrBXYR6HAAIIHIYCaxGGDqPtkp7VwutjktyT9LlF3229fLPUTgHbK73D8F6STixt0CkMfWscX9+QMOxVmMchgAACh6HAWoRhOyb3wIqhVd9/0Oe3ym01wrDVa3cKw/LjPfzrO4U7zB+Tbn7qm486LJ8hyTegvYOkr6eep/fH15H0ZbN8o97vSTpP0osl7UtP/FlJvrlpuXmI+LnpB77s1kPTv33zUt+ktrjju398F0nPl7QjvYbvHO47t3toudrr5pzhYfgHyi4hgMBwBIYVhjeTNJe+0H03bd/Juno7mvUOQwdR+SbB/vekpAeXPgqH4Y/SuVDf2dtLGjzc6xm2DjH3es8qTeLxXbh9Cx7fidvNd2B3oJXb09I5VF+TshxwDlv3dH2bGt+81GHrc6y+i7lD1gHpu7wXjTAczt8Mr4IAAoehwLDC0L0Z33fMzYHxiRaW6x2GxVv6qKRTJfkuAV6y8BJJt5TkiT/u0Tm83Ft087KQIpDulILR/9/nRItzoVtTkN1E0pNLvePi9T4iyctSyrNg7yppRtLVaZbuNSWvy1OP0b3VdxCGh+FfJbuEAAJDFxhGGHoY0MOBbh4mdSC0ahstDB3gXshebR46/bMWYXhM6W7bnij0rdKGDi2HqA8CfDBQNN+w1Y+7j6TPlX7+AUmPlvS6NExafg/+mUPZy1JsVjR6hkP/8+EFEUDgcBFY6zD0jNI96S7de9Owo4cZN0MYvjL1Crt91j6X6GUk/s9DrW7VGbYOu09J8npMD5W6J+j20nTesTzhxz3JH6fepcPYoVxuXpfpG736OdxjJQy7fUL8HgEEEOgisNZh+JbSrFKfO/Odu9u1jdYz7BSGPhfooHpimr3qIdGL0gScVmHo2aruAd4m9eo8icYTdr6Z7mL+2hLK7ST5vGq35iHUGxOG3Zj4PQIIINBdYC3D0MsrPNHDX/rnS3pUl7ezWcLQ5/M+mILNvV730nzVFwdecW6v2jP0rr9G0gskfVGSn8MTczx87KHSoqfox91e0pXJyo/z43tpDJP2osRjEEAAgRYCaxWGHurzl7hnY7oH43D4buX1byvppqUv+80Qht4v9/COSwHopRXFRJmju4RhMcHGDHZ5haQxSQ+ruPh5fpoOIh4h6UM9Vi5h2CMUD0MAAQSqAmsVhi9L58P8etVZj8V78Lkw9x49LOi2GcKw3GurXm6uWxh6H70Mw6H4zjTE6hm2nixTbZ5M42Ub5WUa3aq3XRh6DaR7sl7O4pmxb+v2RPweAQQQiCawFmHoXo97he5F+XZC95NUXBqt7Ourz/zCJgtDL5nwUKiHfh9bCbJbSfqftIOthkn9Kw+TerjU7QeSvE3RsyzbPESSl1x4LeadJX2jRWGeJMnLLIrWLgx9EQCf/3TzchGfZ/QCfxoCCCCAQBLoNwx9XsxDm75Ki69B6vb4tGTAMyDd3Ktxj89fuL6CytdaaI9L8uxSzyz1MoROz9kqSHv5AP1ePRTrK8RckDbwEgcvpvfC9+oVXPyQUUkXS7p7WkR/RosXcm/Ny0O8X14uMS/ptLQ2cTqdO7x3Ol9a3dwTaDzM6vf2hrR2sd2+eIH9y9N79RpHL8twmPnC4k9Pw6vFBBqHtJet+H6GnrXqK+l45qobYdhLtfAYBBAILdBvGJ6c7vTQCs2h9pO0LKBX1G+ne+/57hHtnrO8Xq/X5/XjHBR+/lbtRWkWZ/l3Hs59e+XBXkD/VknPKf3cM0l9FRivn3TPzqH/HkmvTj013zHDzYvmfVBQbQ4rL7XwcKkvWt6pOVQdhL6kmxft29eTdvwc75V0RTow8euXm3ubDkH3FothUr+eA5Zh0n6qiMcigEAIgX7DMAQKO4kAAgggEEuAMIz1ebO3CCCAAAItBAhDygI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F/McjRAAADq0lEQVQ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EIbhSwAABBBAAAHCkBpAAAEEEAgvQBiGLwEAEEAAAQQIQ2oAAQQQQCC8AGEYvgQAQAABBBAgDKkBBBBAAIHwAoRh+BIAAAEEEECAMKQGEEAAAQTCCxCG4UsAAAQQQAABwpAaQAABBBAIL0AYhi8BABBAAAEECENqAAEEEEAgvABhGL4EAEAAAQQQIAypAQQQQACB8AKEYfgSAAABBBBAgDCkBhBAAAEEwgsQhuFLAAAEEEAAAcKQGkAAAQQQCC9AGIYvAQAQQAABBAhDagABBBBAILwAYRi+BABAAAEEECAMqQEEEEAAgfAChGH4EgAAAQQQQIAwpAYQQAABBMILLIXhrrkLlec7wmsAgAACCCAQVCD7ZBZ0z9ltBBBAAAEElgX+H5EujY11MGPMAAAAAElFTkSuQmCC"/>
          <p:cNvSpPr>
            <a:spLocks noChangeAspect="1" noChangeArrowheads="1"/>
          </p:cNvSpPr>
          <p:nvPr/>
        </p:nvSpPr>
        <p:spPr bwMode="auto">
          <a:xfrm>
            <a:off x="0" y="0"/>
            <a:ext cx="428625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2" descr="data:image/png;base64,iVBORw0KGgoAAAANSUhEUgAABP8AAABUCAYAAAD9CpJlAAAAAXNSR0IArs4c6QAAGANJREFUeF7t3Xm09dX8B/DdU1JIpWQuLdKEyKNCSgMSmSmSRplCoYzJvMwSJRaN0spUFFGUOQ+lQcoypSgpatFs6rfe2+8869zznHvu997OeZ5zv+e1/0HnO+z92t/bWt7rs/derpRye9EIECBAgAABAgQIECBAgAABAgQIEGibwC3LCf/aNqfGQ4AAAQIECBAgQIAAAQIECBAgQOB/AsI/XwIBAgQIECBAgAABAgQIECBAgACBlgoI/1o6sYZFgAABAgQIECBAgAABAgQIECBAQPjnGyBAgAABAgQIECBAgAABAgQIECDQUgHhX0sn1rAIECBAgAABAgQIECBAgAABAgQICP98AwQIECBAgAABAgQIECBAgAABAgRaKiD8a+nEGhYBAgQIECBAgAABAgQIECBAgAAB4Z9vgAABAgQIECBAgAABAgQIECBAgEBLBYR/LZ1YwyJAgAABAgQIECBAgAABAgQIECAg/PMNECBAgAABAgQIECBAgAABAgQIEGipgPCvpRNrWAQIECBAgAABAgQIECBAgAABAgSEf74BAgQIECBAgAABAgQIECBAgAABAi0VEP61dGINiwABAgQIECBAgAABAgQIECBAgIDwzzdAgAABAgQIECBAgAABAgQIECBAoKUCwr+WTqxhESBAgAABAgQIECBAgAABAgQIEBD++QYIECBAgAABAgQIECBAgAABAgQItFRA+NfSiTUsAgQIECBAgAABAgQIECBAgAABAsI/3wABAgQIECBAgAABAgQIECBAgACBlgoI/1o6sYZFgAABAgQIECBAgAABAgQIECBAQPjnGyBAgAABAgQIECBAgAABAgQIECDQUgHhX0sn1rAIECBAgAABAgQIECBAgAABAgQICP98AwQIECBAgAABAgQIECBAgAABAgRaKiD8a+nEGhYBAgQIECBAgAABAgQIECBAgAAB4Z9vgAABAgQIECBAgAABAgQIECBAgEBLBYR/LZ1YwyJAgAABAgQIECBAgAABAgQIECAg/PMNECBAgAABAgQIECBAgAABAgQIEGipgPCvpRNrWAQIECBAgAABAgQIECBAgAABAgSEf74BAgQIECBAgAABAgQIECBAgAABAi0VEP61dGINiwABAgQIECBAgAABAgQIECBAgIDwzzdAgAABAgQIECBAgAABAgQIECBAoKUCwr+WTqxhESBAgAABAgQIECBAgAABAgQIEBD++QYIECBAgAABAgQIECBAgAABAgQItFRA+NfSiTUsAgQIECBAgAABAgQIECBAgAABAvMq/FvxiGPKgk03M2sECBBopcCCi84vN++7ayvHZlAECBAgQIAAAQIECBAgsGwE5lX4t9JPLim3bL7hspHyVgIECIxYYOVFl5Zbt9hoxG/xeAIECBAgQIAAAQIECBCYJAHh3yTNtrESIDDWAsK/sZ4enSNAgAABAgQIECBAgMC8FBD+zctp02kCBNooIPxr46waEwECBAgQIECAAAECBJatgPBv2fp7OwECBBYLCP98DAQIECBAgAABAgQIECAwbAHh37BFPY8AAQJzFBD+zRHObQQIECBAgAABAgQIECAwrYDwz8dBgACBMREQ/o3JROgGAQIECBAgQIAAAQIEWiQg/GvRZBoKAQLzW0D4N7/nT+8JECBAgAABAgQIECAwjgLCv3GcFX0iQGAiBYR/EzntBk2AAAECBAgQIECAAIGRCgj/Rsrr4QQIEGguIPxrbuVKAgQIECBAgAABAgQIEGgmIPxr5uQqAgQIjFxA+DdyYi8gQIAAAQIECBAgQIDAxAkI/yZuyg2YAIFxFRD+jevM6BcBAgQIECBAgAABAgTmr4Dwb/7OnZ4TINAyAeFfyybUcAgQIECAAAECBAgQIDAGAsK/MZgEXSBAgEAEhH++AwIECBAgQIAAAQIECBAYtoDwb9iinkeAAIE5Cgj/5gjnNgIECBAgQIAAAQIECBCYVkD45+MgQIDAmAgI/8ZkInSDAAECBAgQIECAAAECLRIQ/rVoMg2FAIH5LSD8m9/zp/cECBAgQIAAAQIECBAYRwHh3zjOij4RIDCRAsK/iZx2gyZAgAABAgQIECBAgMBIBYR/I+X1cAIECDQXEP41t3IlAQIECBAgQIAAAQIECDQTEP41cxp41a233lpWXnnlRk/aeOONy8UXXzzl2s79yy+/fPn3v/898Dl77713Oeqoo+o1p59+etlhhx2mXH/TTTeVww8/vJx88snlkksuKTfffHO5xz3uURYuXFh22223svPOO5fllsu0/6919/1nP/tZvW5Qe/CDH1x+97vflaOPPrrssccefZ/TCKKUcsghh5S3v/3tfS8/55xzyvHHH1++973vlauuuqrceOONZfXVVy8bbbRRedrTnlb22WefstpqqzV91RJjjfUVV1xR7nvf+w58xt///vdy73vfuzql3XLLLWWllVbqe88Pf/jD8vnPf758//vfX9znNdZYo6y33np1ntLntdZaq1Gft9hii7Jo0aJpr33c4x5X8r5+89joBQP8zz777LLtttsOfMyjHvWocu655875O2rax0m7Tvg3aTNuvAQIECBAgAABAgQIEBi9gPBvCMZLK/xLIJbQ5/bbb6+97g3/EvbtuOOO5fLLL592VE9/+tPLl7/85bLCCissEYiNQ/h3ww03lD333LP2cVBLqJZw8ClPeUrjGeydp/e///3loIMOGnj/Zz7zmfKSl7xk8TX9wr/rrruu7L777uW0004b+Ky73vWu5b3vfW959atfPWOf73Wve5Vrrrlm2utGGf4lXE7IPKgJ/2acwjldIPybE5ubCBAgQIAAAQIECBAgQGCAgPBvCJ/HbKvnel/ZpPLvP//5T63Ku+CCC8oqq6xSEpJ1h3+p+EtVXKrZUqn2rne9q2y33Xb1vycM/OQnP1kOO+yw+uqPf/zjZb/99htZ+NckROzHHoctt9yynHfeebU6cddddy177bVX2WSTTWq13WWXXVbOPPPM8qEPfahceeWV5U53ulM544wzyhOe8IRGs9gb/sXrl7/85cB7t95661rJ12m94d8//vGPsvnmm5df/epXNVBNf1/0oheVVHje7W53K9dee229/6Mf/WiJS9rBBx9c3vnOd0773lRrJihM+8Mf/lDWWWedxdd+4hOfKK961atqCDxd5d9c/TsvSf/e/e53l1122aWceOKJU/rZCUOFf40+uVlfJPybNZkbCBAgQIAAAQIECBAgQGAGAeHfED6RpRH+Jbh7zWteUzbbbLNy//vfv3zlK1+ZEv4l7Hvb295Wl8ZmuWiWmva2Zz3rWeWUU04p22yzTTnrrLPqz7Pte5Nlv3MNn/bff//ysY99rIZ6X/ziF8sznvGMvrPz17/+tWy//fblwgsvLOuuu2759a9/vbiScdB0dsZ6z3ves9x2220lwd2gviY0zfPvfve7lwULFpTrr79+iWW/qfg77rjjatCXyr+Ehf1aqjVT8ZfwLsHmt7/97WmX1qaCM+FhHNLnvLvTlkb4l/DyhBNOKG9+85vLe97zHuHfEP4d0fQRwr+mUq4jQIAAAQIECBAgQIAAgaYCwr+mUgOum22A1vuomSr/rr766rLBBhvUar+f/vSn5R3veEc59dRTp4R/CctS3bfTTjuVAw44oG9vP/CBD5Q3vOENU6rGZtv3UYV/qZBbe+21a9iVIPOtb33rwJm59NJLazj47Gc/u7zxjW9stP9fZ6zZAzF78GV/vle+8pU1kOvXUv2WKrhUwMU71ZXdlX/Z+/AhD3lI+e9//1s++9nP1qq/QS3XbbXVVuVHP/pRDQm/+93v9r3861//et3XMNa/+c1vplyzNMK/VBX++Mc/Lqny613+q/JvCP/CGPAI4d9ofT2dAAECBAgQIECAAAECkygg/BvCrM82QJtt+NepxHrZy15WA74EQwmI+h34MWg4ncq/VBAeeuih9dLZ9n1U4V/CsxyIkQq6HPCRpc3Dbp2xZkltKtue+cxn1sNQ/vznP5cVV1xxidetv/76taowVZbPf/7z62Es3eFf9gxM8JjQ8ve//33JISIztcxZ9mVMy9LlfgeOdAK+Jz3pSeVb3/rWUg//0qeYpDo0VaLdTfg30wzfsd+Ff3fMz90ECBAgQIAAAQIECBAgsKSA8G8IX8VsA7TZhH857TZ72q255po1iMqy3qbhX5aaplowy0iPPPLIcuyxx9agKqe0ZunrOIV/nVOMU5GXgGwUrTNP2T8wp/hm+XQqDnO4SCoIu1sqLLOXX8LBhJEJDLPvYnf4l8rDr33ta7U6LqFYk/bPf/6zrLrqqjV0Pemkk2qo2Nte+9rX1j0CO2Fv9++jrvzLfoMJYPPt9O43mH4I/5rM8tyvEf7N3c6dBAgQIECAAAECBAgQINBfQPg3hC9jptN+s2fcgx70oFrxlcMacpJrd5tu2e+//vWv8ohHPKKGd91LMJuEf72n1K622mq1su5Nb3pTDbQ6baa+T8dz9NFHlz322GPOz+k9MCKn9n7zm98s2fcvwdcoWmesd77znWv4duCBB9bDQ3IC8le/+tUpr8w8JWjr9CeHefSGf49+9KNrkPq+972vLqdu2h760IfWg0Y+8pGP9F2inaXb2T/wgx/8YHn9618/5bFNwr8m/ej179xz8cUXl4c97GF99xvMNU3Cv37vn+lvoEmfJ+Ea4d8kzLIxEiBAgAABAgQIECBAYOkKCP+G4D2bAG2NNdaoS3ZTVdYbwGXZaJaWdlrCn4MOOqhsscUWdQ+2HBSRNpfwL/fldNuEf1lG3Pvu2TIMO/x7/OMfX0+vfctb3lJPmh1F6w3/sp9e9uzLwRpZgtuphkzomqWvOVgkIV3c+oV/G264YT3lt/v05Cb9znzmUJbs3ZhDWnpbguIsI05VYYLA7jbq8C9VkM997nP77jeYfsw1/OseQ7+/gSZuk3CN8G8SZtkYCRAgQIAAAQIECBAgsFQFbvlfmjRP2ko/ueT2WzbfcOx6O2jZb8K8P/3pT3X/tEMOOaT+9wc84AF1CW+Wn6b1q/zLdQmXsgwzJ9Juuummi8fdJPzLxVm6eeONN5bf/va3NUjKHnVZttpdqTbbJcuj2vPvqU99avnGN74x8ACOOzrxveFfnpc97XLwRqoNU+WXFqss6X3sYx9bD+dI6xf+JcDN8uCciJuTcZu2hIk5sCQnG+cE4O6WE4hTpZm5u+yyy8oDH/jAKb83Cf/metpyXtQ55CSVmJmP3tYk/Ot9f8LUhKs54Th/A1lG3fs30NSu7df9f/g3r/693PY5MT4CBAgQIECAAAECBAjMd4F59X8y52P41/2BpIosy3gTCJ588sn1wIm0fuHf8573vPKlL32pvOIVryiHH374lO+safjX+3Hm4IrnPOc59XCLhIupdBuX8C/jzGEmW265ZfnBD34wp7+rhGbZy6+7pcosFXzdzp1lv/lnJ554YnnhC19Y5+X888+v13Xsu6sb+4V/O++8c/nCF75QXvCCF9STg5u07PmXJbC33XZbOeWUU2rI2N2+853vlO23376stdZa5S9/+csSjxx1+Jc9CHNy9Ote97q6JLq3zSX8637GRRddVIPsLKHu/htoYjcJ1wj/JmGWjZEAAQIECBAgQIAAAQJLV0D4NwTv2QRoD3/4w8svfvGLKdVinfuz/DTh0BlnnFGe/OQn13AuFYIJtbrbXMO/BC4JvvKf2V8v75hN39OHUVX+HX/88eXFL35xXYKbgyb6nYI701TNJfxLCJeDPxIQXnjhhWWdddapezLGKSfe3uUud6mv7Rf+HXbYYSUnJydgTJjaqeQc1M+4p6ouS7jzzu79F3NflmWnMrPfPoT5fdTh37rrrlv9jzvuuLLbbrsNPfzLA7OnYPYWnG3F5Ezz34bfhX9tmEVjIECAAAECBAgQIECAwHgJCP+GMB+zCdA6Sz6zBDf7+aV17l955ZXL9ddfX8OR7Ed31FFHlT333HOJHvaGfwmwPv3pT5dUqmVpZW+g1HlAlvzm1NosKT377LPrKcKz6fsow7/O6btZprzvvvuWT33qUwNnJgFmlgpnz77sE9h7iEq/m/st+811OVTjwx/+cF2SmvBvr732Ki9/+cvLEUccsfgx/cK/q6++ul6fwLbJoR9x33rrrWtlY+bw1FNPndLN/J79/rLcN1WQOe23t40y/LviiivqeNISOq+33npLvP+OVv7lgZ0DT7r/BobwZ9iKRwj/WjGNBkGAAAECBAgQIECAAIGxEhD+DWE6mgZo3UsezzzzzLq8M61zfyrXstzy4IMPrvvN5QCMziEf3d3sDf8SPm288cZ1b79UjOXQhoRVva1zgEh+u/baa2tFYdO+d541qsq/PD/j7hz2MegQjewhl4DwmGOOqaFfllOn+m6mNl34l6Br/fXXrwer3Oc+96nLUX/+85+XRz7ykYsf2S/8y4+p/EsFYCoFTzrppCWW8XYekGDvgAMOqPv85VnnnHNOWbhw4ZQuJ7h94hOfWH+//PLL+1Y/jjL8S4CZysO11167vr9fu6PhXw5ISbidpe/dfwMzzd2k/C78m5SZNk4CBAgQIECAAAECBAgsPQHh3xCsBwVoCX2uu+66eqhEgr2EKgnqEgQuWLBgSviXJaa5PmHeueeeW/eh69f6LfvNctL881TEbbbZZjVIS7i0yiqr1GWcqQpM8JTQpbuqbZzCv4R62267bQ090zKe9DXjyTj++Mc/1t9yOEf8ssw2Qd0OO+zQaBanC/9yc6og8+xURqbiLf7dbbrwL9WUW221Vb0+QW32D0zlYOYufb7mmmtqpV/6nMNB0g499NAaGna3zEv2wsuS8Cx/PvbYY/uOaRThX9yzDDfB49/+9rdakZqqvH5tLuFfvulUtMbhwAMPrFWtvX8DjSZwAi4S/k3AJBsiAQIECBAgQIAAAQIElrKA8G8I4N0B2kyPu9/97lcrnnKSb6f13r/ffvuVVL5N16bb8y+VZ9mnLWHOdG3HHXeslYG9Jw3n+ianxDap/JvJoPP78ssvX8PI7pbTjVPVd8IJJwx8TBxzMMVjHvOYpq9bXOXYfeBH5+Yc2LHrrrvW/3nkkUeWl770pVOeO134l4tuuOGGsvfee9f+DGqrrrpqDWB33333KZd1lsE2HkjXhZtsskm54IILplRwNn1Oxz8Vj4sWLaq3pY85iTgVkP1ak/Bvpvf3+xuY6Z5J+V34NykzbZwECBAgQIAAAQIECBBYegLCvyFYzxT+pZosoVmW5O6///5L7MnXfX9Oec0y1IQw07VBB36kqirVYTk1NnvHpYpwzTXXrFWACZ1y2m/3UuJRVP41Je0X/nXuTRiVQ0CyN+GVV15ZbrrpprL66quXhF0JOHfZZZd6avFs2qDKv+ybmFAq1+Sgj1TtdbdB4V/nuizl/dznPlerPK+66qra5yxH3mCDDUpC13322aeOobct6/Bvu+22q1WJsc3S8EGB6lzDv5n+BmYzj22+VvjX5tk1NgIECBAgQIAAAQIECCwbAeHfsnH3VgKLBTrh3+mnn954CfNpp51WdtpppxrYpfJPa4eA8K8d82gUBAgQIECAAAECBAgQGCcB4d84zYa+TKSA8G8ip73voIV/vgUCBAgQIECAAAECBAgQGLaA8G/Yop5HYJYCwr9ZgrX4cuFfiyfX0AgQIECAAAECBAgQILCMBIR/ywjeawl0BIR/voWOgPDPt0CAAAECBAgQIECAAAECwxYQ/g1b1PMIzFJA+DdLsBZfLvxr8eQaGgECBAgQIECAAAECBJaRgPBvGcF7LQECBHoFhH++CQIECBAgQIAAAQIECBAYtoDwb9iinkeAAIE5Cgj/5gjnNgIECBAgQIAAAQIECBCYVkD45+MgQIDAmAgI/8ZkInSDAAECBAgQIECAAAECLRIQ/rVoMg2FAIH5LSD8m9/zp/cECBAgQIAAAQIECBAYRwHh3zjOij4RIDCRAsK/iZx2gyZAgAABAgQIECBAgMBIBYR/I+X1cAIECDQXEP41t3IlAQIECBAgQIAAAQIECDQTEP41c3IVAQIERi4g/Bs5sRcQIECAAAECBAgQIEBg4gSEfxM35QZMgMC4Cgj/xnVm9IsAAQIECBAgQIAAAQLzV2B+hX+LLj2r3H77NvOXW88JECAwvcBqKyx/3tUL11/IiAABAgQIECBAgAABAgQIDEvg/wCGciOq7j20ngAAAABJRU5ErkJggg=="/>
          <p:cNvSpPr>
            <a:spLocks noChangeAspect="1" noChangeArrowheads="1"/>
          </p:cNvSpPr>
          <p:nvPr/>
        </p:nvSpPr>
        <p:spPr bwMode="auto">
          <a:xfrm>
            <a:off x="155575" y="-1485900"/>
            <a:ext cx="12192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24803" y="666779"/>
            <a:ext cx="73447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Модель монетизации</a:t>
            </a:r>
          </a:p>
          <a:p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Пользователи приложения оплачивают только </a:t>
            </a:r>
            <a:r>
              <a:rPr lang="ru-RU" sz="1600" dirty="0" err="1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аудиоэкскурсию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. В случае сотрудничества с другими компаниями - 25% от стоимости продаж. </a:t>
            </a:r>
          </a:p>
          <a:p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Стоимость и регулярность: 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500 рублей стоимость одной </a:t>
            </a:r>
            <a:r>
              <a:rPr lang="ru-RU" sz="1600" dirty="0" err="1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аудиоэкскурсии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 в приложении.</a:t>
            </a:r>
          </a:p>
          <a:p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Основные каналы сбыта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  <a:sym typeface="Manjari"/>
              </a:rPr>
              <a:t>: собственное приложение.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532025" y="4299080"/>
            <a:ext cx="3527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Партнёры: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Visit Tyumen,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IZI Travel.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61365" y="2311748"/>
            <a:ext cx="64595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Маркетинг и продвижение</a:t>
            </a:r>
          </a:p>
          <a:p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Ценностное предложение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: Мы гарантируем качество аудиодорожек, их информативность и достоверность информации.</a:t>
            </a:r>
          </a:p>
          <a:p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Основные каналы взаимодействия с пользователем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: приложение, сайт, </a:t>
            </a:r>
            <a:r>
              <a:rPr lang="ru-RU" sz="1600" dirty="0" err="1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таргетированная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 реклама </a:t>
            </a:r>
            <a:r>
              <a:rPr lang="ru-RU" sz="1600" dirty="0" err="1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Вконтакте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, программы лояльности и внешняя реклама.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4803" y="240921"/>
            <a:ext cx="24144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БИЗНЕС-МОДЕЛЬ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557136"/>
              </p:ext>
            </p:extLst>
          </p:nvPr>
        </p:nvGraphicFramePr>
        <p:xfrm>
          <a:off x="0" y="439307"/>
          <a:ext cx="9144000" cy="4704193"/>
        </p:xfrm>
        <a:graphic>
          <a:graphicData uri="http://schemas.openxmlformats.org/drawingml/2006/table">
            <a:tbl>
              <a:tblPr>
                <a:tableStyleId>{C395FE14-BACC-4A3F-88D0-3B605099BFFC}</a:tableStyleId>
              </a:tblPr>
              <a:tblGrid>
                <a:gridCol w="2677099">
                  <a:extLst>
                    <a:ext uri="{9D8B030D-6E8A-4147-A177-3AD203B41FA5}">
                      <a16:colId xmlns:a16="http://schemas.microsoft.com/office/drawing/2014/main" val="3322816827"/>
                    </a:ext>
                  </a:extLst>
                </a:gridCol>
                <a:gridCol w="967328">
                  <a:extLst>
                    <a:ext uri="{9D8B030D-6E8A-4147-A177-3AD203B41FA5}">
                      <a16:colId xmlns:a16="http://schemas.microsoft.com/office/drawing/2014/main" val="1832339732"/>
                    </a:ext>
                  </a:extLst>
                </a:gridCol>
                <a:gridCol w="1229446">
                  <a:extLst>
                    <a:ext uri="{9D8B030D-6E8A-4147-A177-3AD203B41FA5}">
                      <a16:colId xmlns:a16="http://schemas.microsoft.com/office/drawing/2014/main" val="703644929"/>
                    </a:ext>
                  </a:extLst>
                </a:gridCol>
                <a:gridCol w="1174559">
                  <a:extLst>
                    <a:ext uri="{9D8B030D-6E8A-4147-A177-3AD203B41FA5}">
                      <a16:colId xmlns:a16="http://schemas.microsoft.com/office/drawing/2014/main" val="4080441842"/>
                    </a:ext>
                  </a:extLst>
                </a:gridCol>
                <a:gridCol w="548860">
                  <a:extLst>
                    <a:ext uri="{9D8B030D-6E8A-4147-A177-3AD203B41FA5}">
                      <a16:colId xmlns:a16="http://schemas.microsoft.com/office/drawing/2014/main" val="3135999669"/>
                    </a:ext>
                  </a:extLst>
                </a:gridCol>
                <a:gridCol w="493974">
                  <a:extLst>
                    <a:ext uri="{9D8B030D-6E8A-4147-A177-3AD203B41FA5}">
                      <a16:colId xmlns:a16="http://schemas.microsoft.com/office/drawing/2014/main" val="2212756176"/>
                    </a:ext>
                  </a:extLst>
                </a:gridCol>
                <a:gridCol w="581791">
                  <a:extLst>
                    <a:ext uri="{9D8B030D-6E8A-4147-A177-3AD203B41FA5}">
                      <a16:colId xmlns:a16="http://schemas.microsoft.com/office/drawing/2014/main" val="1727621613"/>
                    </a:ext>
                  </a:extLst>
                </a:gridCol>
                <a:gridCol w="482996">
                  <a:extLst>
                    <a:ext uri="{9D8B030D-6E8A-4147-A177-3AD203B41FA5}">
                      <a16:colId xmlns:a16="http://schemas.microsoft.com/office/drawing/2014/main" val="1721784784"/>
                    </a:ext>
                  </a:extLst>
                </a:gridCol>
                <a:gridCol w="625699">
                  <a:extLst>
                    <a:ext uri="{9D8B030D-6E8A-4147-A177-3AD203B41FA5}">
                      <a16:colId xmlns:a16="http://schemas.microsoft.com/office/drawing/2014/main" val="1552653122"/>
                    </a:ext>
                  </a:extLst>
                </a:gridCol>
                <a:gridCol w="362248">
                  <a:extLst>
                    <a:ext uri="{9D8B030D-6E8A-4147-A177-3AD203B41FA5}">
                      <a16:colId xmlns:a16="http://schemas.microsoft.com/office/drawing/2014/main" val="2887085589"/>
                    </a:ext>
                  </a:extLst>
                </a:gridCol>
              </a:tblGrid>
              <a:tr h="40696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Задача</a:t>
                      </a:r>
                    </a:p>
                  </a:txBody>
                  <a:tcPr marL="40591" marR="40591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Дата начала</a:t>
                      </a:r>
                    </a:p>
                  </a:txBody>
                  <a:tcPr marL="40591" marR="40591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Дата завершения</a:t>
                      </a:r>
                    </a:p>
                  </a:txBody>
                  <a:tcPr marL="40591" marR="40591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Ответственный</a:t>
                      </a:r>
                    </a:p>
                  </a:txBody>
                  <a:tcPr marL="40591" marR="40591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октябрь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ноябрь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декабрь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январь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февраль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март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068477"/>
                  </a:ext>
                </a:extLst>
              </a:tr>
              <a:tr h="376694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Разработка концепции проекта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03.10.2023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10.10.2023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Борисенко А.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148101361"/>
                  </a:ext>
                </a:extLst>
              </a:tr>
              <a:tr h="39570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Согласование проекта с партнерами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11.10.2023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17.10.2023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Серебренникова Е.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459004661"/>
                  </a:ext>
                </a:extLst>
              </a:tr>
              <a:tr h="37944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Сбор исторический данных и материалов для экскурсий (работа в архивах)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18.10.2023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23.10.2023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Полегенькая</a:t>
                      </a: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 Е.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1614935600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Продумать маршрут экскурсий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24.10.2023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30.10.2023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Лаврентьева К.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3805693642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Запись пробной версии аудио экскурсии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31.10.2023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02.11.2023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Чиняева</a:t>
                      </a: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 А.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148939577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Разработка дизайна приложения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03.11.2023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10.11.2023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Хисанова</a:t>
                      </a: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 К.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3683521549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Согласование дизайна с партнерами 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11.11.2023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12.11.2023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Серебренникова Е.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1919772489"/>
                  </a:ext>
                </a:extLst>
              </a:tr>
              <a:tr h="278506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Создание приложения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13.11.2023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13.01.2024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Борисенко А.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4181817892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Запуск бета-версии приложения 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14.01.2024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28.01.2024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Полегенькая</a:t>
                      </a: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 Е.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9750518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Запись трех аудио экскурсий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29.01.2024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31.01.2024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Лаврентьева К.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3660128248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Запуск приложения 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01.02.2024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02.02.2024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Чиняева</a:t>
                      </a: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 А.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2262732060"/>
                  </a:ext>
                </a:extLst>
              </a:tr>
              <a:tr h="295062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Сбор обратной связи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03.02.2024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10.02.2024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Хисанова</a:t>
                      </a: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 К.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extLst>
                  <a:ext uri="{0D108BD9-81ED-4DB2-BD59-A6C34878D82A}">
                    <a16:rowId xmlns:a16="http://schemas.microsoft.com/office/drawing/2014/main" val="372765597"/>
                  </a:ext>
                </a:extLst>
              </a:tr>
              <a:tr h="49086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Формирование итогового отчета о реализации проекта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11.02.2024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11.03.2024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Серебренникова Е.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anjari"/>
                          <a:ea typeface="Manjari"/>
                          <a:cs typeface="Manjari"/>
                          <a:sym typeface="Arial"/>
                        </a:rPr>
                        <a:t> </a:t>
                      </a:r>
                    </a:p>
                  </a:txBody>
                  <a:tcPr marL="9045" marR="9045" marT="6030" marB="603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32119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66102"/>
            <a:ext cx="29322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Manjari"/>
                <a:ea typeface="Manjari"/>
                <a:cs typeface="Manjari"/>
              </a:rPr>
              <a:t>РЕСУРСЫ: ДИАГРАММА ГАНТА</a:t>
            </a:r>
          </a:p>
        </p:txBody>
      </p:sp>
    </p:spTree>
    <p:extLst>
      <p:ext uri="{BB962C8B-B14F-4D97-AF65-F5344CB8AC3E}">
        <p14:creationId xmlns:p14="http://schemas.microsoft.com/office/powerpoint/2010/main" val="444113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634197"/>
              </p:ext>
            </p:extLst>
          </p:nvPr>
        </p:nvGraphicFramePr>
        <p:xfrm>
          <a:off x="0" y="610251"/>
          <a:ext cx="9144002" cy="3851578"/>
        </p:xfrm>
        <a:graphic>
          <a:graphicData uri="http://schemas.openxmlformats.org/drawingml/2006/table">
            <a:tbl>
              <a:tblPr/>
              <a:tblGrid>
                <a:gridCol w="2897436">
                  <a:extLst>
                    <a:ext uri="{9D8B030D-6E8A-4147-A177-3AD203B41FA5}">
                      <a16:colId xmlns:a16="http://schemas.microsoft.com/office/drawing/2014/main" val="3906362366"/>
                    </a:ext>
                  </a:extLst>
                </a:gridCol>
                <a:gridCol w="717551">
                  <a:extLst>
                    <a:ext uri="{9D8B030D-6E8A-4147-A177-3AD203B41FA5}">
                      <a16:colId xmlns:a16="http://schemas.microsoft.com/office/drawing/2014/main" val="2263688062"/>
                    </a:ext>
                  </a:extLst>
                </a:gridCol>
                <a:gridCol w="626507">
                  <a:extLst>
                    <a:ext uri="{9D8B030D-6E8A-4147-A177-3AD203B41FA5}">
                      <a16:colId xmlns:a16="http://schemas.microsoft.com/office/drawing/2014/main" val="1858086196"/>
                    </a:ext>
                  </a:extLst>
                </a:gridCol>
                <a:gridCol w="702055">
                  <a:extLst>
                    <a:ext uri="{9D8B030D-6E8A-4147-A177-3AD203B41FA5}">
                      <a16:colId xmlns:a16="http://schemas.microsoft.com/office/drawing/2014/main" val="1130092893"/>
                    </a:ext>
                  </a:extLst>
                </a:gridCol>
                <a:gridCol w="686605">
                  <a:extLst>
                    <a:ext uri="{9D8B030D-6E8A-4147-A177-3AD203B41FA5}">
                      <a16:colId xmlns:a16="http://schemas.microsoft.com/office/drawing/2014/main" val="1930957419"/>
                    </a:ext>
                  </a:extLst>
                </a:gridCol>
                <a:gridCol w="847764">
                  <a:extLst>
                    <a:ext uri="{9D8B030D-6E8A-4147-A177-3AD203B41FA5}">
                      <a16:colId xmlns:a16="http://schemas.microsoft.com/office/drawing/2014/main" val="1554877930"/>
                    </a:ext>
                  </a:extLst>
                </a:gridCol>
                <a:gridCol w="672029">
                  <a:extLst>
                    <a:ext uri="{9D8B030D-6E8A-4147-A177-3AD203B41FA5}">
                      <a16:colId xmlns:a16="http://schemas.microsoft.com/office/drawing/2014/main" val="1129439132"/>
                    </a:ext>
                  </a:extLst>
                </a:gridCol>
                <a:gridCol w="738130">
                  <a:extLst>
                    <a:ext uri="{9D8B030D-6E8A-4147-A177-3AD203B41FA5}">
                      <a16:colId xmlns:a16="http://schemas.microsoft.com/office/drawing/2014/main" val="4021054632"/>
                    </a:ext>
                  </a:extLst>
                </a:gridCol>
                <a:gridCol w="605928">
                  <a:extLst>
                    <a:ext uri="{9D8B030D-6E8A-4147-A177-3AD203B41FA5}">
                      <a16:colId xmlns:a16="http://schemas.microsoft.com/office/drawing/2014/main" val="2236447153"/>
                    </a:ext>
                  </a:extLst>
                </a:gridCol>
                <a:gridCol w="649997">
                  <a:extLst>
                    <a:ext uri="{9D8B030D-6E8A-4147-A177-3AD203B41FA5}">
                      <a16:colId xmlns:a16="http://schemas.microsoft.com/office/drawing/2014/main" val="3687309060"/>
                    </a:ext>
                  </a:extLst>
                </a:gridCol>
              </a:tblGrid>
              <a:tr h="21099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октябрь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ноябрь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декабрь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январь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февраль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март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апрель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май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июнь</a:t>
                      </a:r>
                      <a:endParaRPr lang="ru-RU" sz="11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963455"/>
                  </a:ext>
                </a:extLst>
              </a:tr>
              <a:tr h="233907">
                <a:tc gridSpan="10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Доходы: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993828"/>
                  </a:ext>
                </a:extLst>
              </a:tr>
              <a:tr h="35993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Выручка от продажи продукции (цена продукта * количество продаж)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20 000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30 000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35 000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50 000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60 000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840397"/>
                  </a:ext>
                </a:extLst>
              </a:tr>
              <a:tr h="35993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Инвестиции / гранты / кредиты (если есть)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955138"/>
                  </a:ext>
                </a:extLst>
              </a:tr>
              <a:tr h="243453">
                <a:tc gridSpan="10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Расходы: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98954"/>
                  </a:ext>
                </a:extLst>
              </a:tr>
              <a:tr h="23390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Заработная плата специалистов: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654208"/>
                  </a:ext>
                </a:extLst>
              </a:tr>
              <a:tr h="23390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Разработчик приложения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100 000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384889"/>
                  </a:ext>
                </a:extLst>
              </a:tr>
              <a:tr h="23390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Дизайнер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30 000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135352"/>
                  </a:ext>
                </a:extLst>
              </a:tr>
              <a:tr h="23390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Студия звукозаписи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7200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328197"/>
                  </a:ext>
                </a:extLst>
              </a:tr>
              <a:tr h="23390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Реклама и  продвижение: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76696"/>
                  </a:ext>
                </a:extLst>
              </a:tr>
              <a:tr h="394293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Таргетированная</a:t>
                      </a: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реклама </a:t>
                      </a:r>
                      <a:r>
                        <a:rPr lang="ru-RU" sz="1100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Вконтакте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975570"/>
                  </a:ext>
                </a:extLst>
              </a:tr>
              <a:tr h="411724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Комиссия за выход в магазины приложений (</a:t>
                      </a:r>
                      <a:r>
                        <a:rPr lang="ru-RU" sz="1100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Play</a:t>
                      </a: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Market</a:t>
                      </a: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ru-RU" sz="1100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App</a:t>
                      </a: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Store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10 000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736384"/>
                  </a:ext>
                </a:extLst>
              </a:tr>
              <a:tr h="23390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Иное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627068"/>
                  </a:ext>
                </a:extLst>
              </a:tr>
              <a:tr h="233907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ИТОГО (доходы – расходы)</a:t>
                      </a:r>
                      <a:endParaRPr lang="ru-RU" sz="110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-30 000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-107 200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+4000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+30 000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+29 000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+50 000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+60 000</a:t>
                      </a:r>
                      <a:endParaRPr lang="ru-RU" sz="11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45961" marR="4596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343107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48388"/>
            <a:ext cx="34451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РЕСУРСЫ: ФИНАНСОВЫЙ ПЛАН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541070"/>
            <a:ext cx="5558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Общая стоимость реализации проекта: 139 600 рублей  </a:t>
            </a:r>
          </a:p>
          <a:p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Период окупаемости: 6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3369353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97" y="291670"/>
            <a:ext cx="2916000" cy="540000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РЕЗУЛЬТАТЫ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63697" y="313709"/>
            <a:ext cx="5204103" cy="6283598"/>
          </a:xfrm>
        </p:spPr>
        <p:txBody>
          <a:bodyPr/>
          <a:lstStyle/>
          <a:p>
            <a:pPr marL="114300" indent="0">
              <a:buNone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Количественные результаты: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1. Более 100 человек скачали наше приложение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2. 75 человек оценили приложение выше 8 из 10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3. 87 человек прослушали наши 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</a:rPr>
              <a:t>аудиоэкскурсии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4. Благодаря продвижению и рекламе приложение скачало 70 человек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5. 2 новостных портала опубликовали посты о наших 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</a:rPr>
              <a:t>аудиоэкскурсиях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114300" indent="0">
              <a:buNone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114300" indent="0">
              <a:buNone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Качественные результаты: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1. Повышение интереса к истории города Тюмени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2. Развитие сферы туризма в городе Тюмени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3. Повышение культурной активности молодежи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4. Усовершенствование привычных способов проведения экскурсий при помощи современных технологий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7697" y="667360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РЕЗУЛЬТАТЫ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7697" y="1029038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РЕЗУЛЬТАТЫ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47697" y="1410871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РЕЗУЛЬТАТЫ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47697" y="1766406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>
                <a:solidFill>
                  <a:schemeClr val="accent2">
                    <a:lumMod val="60000"/>
                    <a:lumOff val="40000"/>
                  </a:schemeClr>
                </a:solidFill>
              </a:rPr>
              <a:t>РЕЗУЛЬТАТЫ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47697" y="2128103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РЕЗУЛЬТАТЫ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7697" y="2483638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РЕЗУЛЬТАТЫ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47697" y="2833300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РЕЗУЛЬТАТЫ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47697" y="3183959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РЕЗУЛЬТАТЫ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47697" y="3529642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РЕЗУЛЬТАТЫ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47697" y="3880301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РЕЗУЛЬТАТЫ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47697" y="4226685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УЛЬТАТЫ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47697" y="4603500"/>
            <a:ext cx="29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 ЬТАТЫ</a:t>
            </a:r>
          </a:p>
        </p:txBody>
      </p:sp>
    </p:spTree>
    <p:extLst>
      <p:ext uri="{BB962C8B-B14F-4D97-AF65-F5344CB8AC3E}">
        <p14:creationId xmlns:p14="http://schemas.microsoft.com/office/powerpoint/2010/main" val="181614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342" y="995645"/>
            <a:ext cx="2061749" cy="541500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ВЫВОДЫ</a:t>
            </a: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2983835" y="789131"/>
            <a:ext cx="4852410" cy="35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Hammersmith One"/>
              <a:buAutoNum type="arabicPeriod"/>
              <a:defRPr sz="1600" b="0" i="0" u="none" strike="noStrike" cap="none">
                <a:solidFill>
                  <a:srgbClr val="806860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ammersmith One"/>
              <a:buAutoNum type="alphaLcPeriod"/>
              <a:defRPr sz="1600" b="0" i="0" u="none" strike="noStrike" cap="none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romanLcPeriod"/>
              <a:defRPr sz="1200" b="0" i="0" u="none" strike="noStrike" cap="none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arabicPeriod"/>
              <a:defRPr sz="1200" b="0" i="0" u="none" strike="noStrike" cap="none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alphaLcPeriod"/>
              <a:defRPr sz="1200" b="0" i="0" u="none" strike="noStrike" cap="none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romanLcPeriod"/>
              <a:defRPr sz="1200" b="0" i="0" u="none" strike="noStrike" cap="none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arabicPeriod"/>
              <a:defRPr sz="1200" b="0" i="0" u="none" strike="noStrike" cap="none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alphaLcPeriod"/>
              <a:defRPr sz="1200" b="0" i="0" u="none" strike="noStrike" cap="none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DD4F"/>
              </a:buClr>
              <a:buSzPts val="1400"/>
              <a:buFont typeface="Hammersmith One"/>
              <a:buAutoNum type="romanLcPeriod"/>
              <a:defRPr sz="1200" b="0" i="0" u="none" strike="noStrike" cap="none">
                <a:solidFill>
                  <a:schemeClr val="accent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>
              <a:buFont typeface="Hammersmith One"/>
              <a:buNone/>
            </a:pPr>
            <a:r>
              <a:rPr lang="ru-RU" sz="1700" b="1" dirty="0">
                <a:solidFill>
                  <a:schemeClr val="bg1">
                    <a:lumMod val="10000"/>
                  </a:schemeClr>
                </a:solidFill>
              </a:rPr>
              <a:t>Проект целесообразен/нецелесообразен </a:t>
            </a:r>
          </a:p>
          <a:p>
            <a:pPr marL="0" indent="0">
              <a:buFont typeface="Hammersmith One"/>
              <a:buNone/>
            </a:pPr>
            <a:r>
              <a:rPr lang="ru-RU" sz="1700" b="1" dirty="0">
                <a:solidFill>
                  <a:schemeClr val="bg1">
                    <a:lumMod val="10000"/>
                  </a:schemeClr>
                </a:solidFill>
              </a:rPr>
              <a:t>для реализации по следующим причинам:</a:t>
            </a:r>
          </a:p>
          <a:p>
            <a:pPr marL="0" indent="0">
              <a:buFont typeface="Hammersmith One"/>
              <a:buNone/>
            </a:pP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Малое количество экскурсий подобного формата в городе Тюмени. Завышенные цены на продукцию у конкурентов.</a:t>
            </a:r>
          </a:p>
          <a:p>
            <a:pPr marL="0" indent="0">
              <a:buFont typeface="Hammersmith One"/>
              <a:buNone/>
            </a:pP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0" indent="0">
              <a:buFont typeface="Hammersmith One"/>
              <a:buNone/>
            </a:pPr>
            <a:r>
              <a:rPr lang="ru-RU" sz="1700" b="1" dirty="0">
                <a:solidFill>
                  <a:schemeClr val="bg1">
                    <a:lumMod val="10000"/>
                  </a:schemeClr>
                </a:solidFill>
              </a:rPr>
              <a:t>В среднесрочной перспективе (3-5 лет) мы планируем расширить масштабы проекта, запустить </a:t>
            </a:r>
            <a:r>
              <a:rPr lang="ru-RU" sz="1700" b="1" dirty="0" err="1">
                <a:solidFill>
                  <a:schemeClr val="bg1">
                    <a:lumMod val="10000"/>
                  </a:schemeClr>
                </a:solidFill>
              </a:rPr>
              <a:t>аудиоэкскурсии</a:t>
            </a:r>
            <a:r>
              <a:rPr lang="ru-RU" sz="1700" b="1" dirty="0">
                <a:solidFill>
                  <a:schemeClr val="bg1">
                    <a:lumMod val="10000"/>
                  </a:schemeClr>
                </a:solidFill>
              </a:rPr>
              <a:t> в других городах: </a:t>
            </a:r>
          </a:p>
          <a:p>
            <a:pPr marL="0" indent="0">
              <a:buFont typeface="Hammersmith One"/>
              <a:buNone/>
            </a:pP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Екатеринбург, Тобольск и др.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28341" y="1370784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ВЫВОДЫ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28341" y="1745923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ВЫВОДЫ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28341" y="2121062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ВЫВОДЫ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28341" y="2496201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ВЫВОДЫ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28340" y="2871340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ВЫВОДЫ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28339" y="3246479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ВЫВОДЫ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28338" y="3621618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ВЫВОДЫ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28338" y="3996757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ВЫВОДЫ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728337" y="620506"/>
            <a:ext cx="2061749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ВЫВОДЫ</a:t>
            </a:r>
          </a:p>
        </p:txBody>
      </p:sp>
    </p:spTree>
    <p:extLst>
      <p:ext uri="{BB962C8B-B14F-4D97-AF65-F5344CB8AC3E}">
        <p14:creationId xmlns:p14="http://schemas.microsoft.com/office/powerpoint/2010/main" val="288578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theme/theme1.xml><?xml version="1.0" encoding="utf-8"?>
<a:theme xmlns:a="http://schemas.openxmlformats.org/drawingml/2006/main" name="Elegant Education Pack for Students XL by Slidesgo">
  <a:themeElements>
    <a:clrScheme name="Simple Light">
      <a:dk1>
        <a:srgbClr val="FFFFFF"/>
      </a:dk1>
      <a:lt1>
        <a:srgbClr val="EDECDF"/>
      </a:lt1>
      <a:dk2>
        <a:srgbClr val="C8A591"/>
      </a:dk2>
      <a:lt2>
        <a:srgbClr val="FFFFFF"/>
      </a:lt2>
      <a:accent1>
        <a:srgbClr val="A0A299"/>
      </a:accent1>
      <a:accent2>
        <a:srgbClr val="40474B"/>
      </a:accent2>
      <a:accent3>
        <a:srgbClr val="C8A591"/>
      </a:accent3>
      <a:accent4>
        <a:srgbClr val="EDECDF"/>
      </a:accent4>
      <a:accent5>
        <a:srgbClr val="A0A299"/>
      </a:accent5>
      <a:accent6>
        <a:srgbClr val="FFFFFF"/>
      </a:accent6>
      <a:hlink>
        <a:srgbClr val="4047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3808</TotalTime>
  <Words>1155</Words>
  <Application>Microsoft Office PowerPoint</Application>
  <PresentationFormat>Экран (16:9)</PresentationFormat>
  <Paragraphs>442</Paragraphs>
  <Slides>17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Elegant Education Pack for Students XL by Slidesgo</vt:lpstr>
      <vt:lpstr>История в наушниках</vt:lpstr>
      <vt:lpstr>Команда. Ответственные за…</vt:lpstr>
      <vt:lpstr>Целевая аудитория</vt:lpstr>
      <vt:lpstr>Проблема</vt:lpstr>
      <vt:lpstr>Идея проекта</vt:lpstr>
      <vt:lpstr>ПРОДУКТ ПРОЕКТА</vt:lpstr>
      <vt:lpstr>Технология</vt:lpstr>
      <vt:lpstr>Презентация PowerPoint</vt:lpstr>
      <vt:lpstr>Гипотеза проекта</vt:lpstr>
      <vt:lpstr>ОПРОС</vt:lpstr>
      <vt:lpstr>ОПРОС</vt:lpstr>
      <vt:lpstr>ОБЪЁМ РЫНКА</vt:lpstr>
      <vt:lpstr>Презентация PowerPoint</vt:lpstr>
      <vt:lpstr>Презентация PowerPoint</vt:lpstr>
      <vt:lpstr>Презентация PowerPoint</vt:lpstr>
      <vt:lpstr>РЕЗУЛЬТАТЫ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в наушниках</dc:title>
  <cp:lastModifiedBy>Екатерина Серебренникова</cp:lastModifiedBy>
  <cp:revision>112</cp:revision>
  <dcterms:modified xsi:type="dcterms:W3CDTF">2023-10-24T11:53:20Z</dcterms:modified>
</cp:coreProperties>
</file>