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78" r:id="rId6"/>
    <p:sldId id="291" r:id="rId7"/>
    <p:sldId id="292" r:id="rId8"/>
    <p:sldId id="293" r:id="rId9"/>
    <p:sldId id="295" r:id="rId10"/>
    <p:sldId id="298" r:id="rId11"/>
    <p:sldId id="281" r:id="rId12"/>
    <p:sldId id="297" r:id="rId13"/>
    <p:sldId id="282" r:id="rId14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5D5C"/>
    <a:srgbClr val="E63538"/>
    <a:srgbClr val="FF6600"/>
    <a:srgbClr val="008000"/>
    <a:srgbClr val="FF33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B9C9CA-3806-4536-8494-E41C394B85D9}" v="13" dt="2022-07-28T09:23:15.352"/>
    <p1510:client id="{ABA417B3-DDDE-48A5-A57C-4556164230B3}" v="6" dt="2022-07-28T11:30:28.1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35" autoAdjust="0"/>
    <p:restoredTop sz="88673" autoAdjust="0"/>
  </p:normalViewPr>
  <p:slideViewPr>
    <p:cSldViewPr snapToGrid="0" snapToObjects="1" showGuides="1">
      <p:cViewPr varScale="1">
        <p:scale>
          <a:sx n="87" d="100"/>
          <a:sy n="87" d="100"/>
        </p:scale>
        <p:origin x="706" y="110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636354"/>
            <a:ext cx="5753344" cy="1495017"/>
          </a:xfrm>
        </p:spPr>
        <p:txBody>
          <a:bodyPr/>
          <a:lstStyle/>
          <a:p>
            <a:r>
              <a:rPr lang="ru-RU" dirty="0"/>
              <a:t>Разработка новых огнеупоров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76030" y="3404503"/>
            <a:ext cx="7174795" cy="1495017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/>
              <a:t>Мы разрабатываем новые огнеупоры, замещаем элементы в старых, для получения более выгодного, бюджетного и импортозамещаемого материала.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Актуальность проекта и проблема клиента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522" y="983009"/>
            <a:ext cx="5316494" cy="6578376"/>
          </a:xfrm>
        </p:spPr>
        <p:txBody>
          <a:bodyPr>
            <a:norm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проблемы: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данный момент найти импортозамещающие материалы для огнеупоров достаточно трудно. Действия патентов ограничиваются преимущественно, территорией России. Это дезориентирует инновационные процессы и создает серьезные проблемы для самих российских производителей огнеупоров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встречах и собраниях с представителями Северстали, нам рассказали о том, что в России отсутствуют некоторые виды важного качественного сырья: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периклаз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содержанием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MgO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менее 97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%, спеченный корунд с содержанием Al2O3 более 99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%, карбид бора,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сиалон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др., что сдерживает достижение необходимого высокого уровня свойств огнеупоров.</a:t>
            </a:r>
          </a:p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7E9DAB1-9C24-2642-D63C-405BE6D27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738" y="1186963"/>
            <a:ext cx="6194954" cy="5020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082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новых технологий, оборудования и материалов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Перерасчет старых данных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Предлагаем импортозамещающие материалы и оборудование на российском рынке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F7D5EAF-9284-ABDE-7C7F-D01E7025BE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591" y="2403307"/>
            <a:ext cx="7620000" cy="372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453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Целевая аудитория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Развитие строительных технологий, металлургической и химической промышленности привело к тому, что так или иначе любые работы в этой сфере проводятся с использованием огнеупоров, огнеупорных материалов подготовленных под определенный тип работ. Отдельно для строительства, отделки, перекрытия трещин и другое. Как показывает практика, такая дифференциация повышает качество работ и их экономичность.</a:t>
            </a:r>
          </a:p>
          <a:p>
            <a:r>
              <a:rPr lang="ru-RU" dirty="0"/>
              <a:t>Результаты общения с потенциальными клиентами(ключевые фразы):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72AE757-A583-F9BC-DBCE-6CC03FE907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20" y="3709682"/>
            <a:ext cx="5972175" cy="11811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0AED628-921F-B501-5859-CB2893C0F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3696" y="3709682"/>
            <a:ext cx="4015195" cy="133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981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Бизнес-модель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1BCDF948-8D60-16FB-7EFB-59BB4C4F18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67918" y="2190777"/>
            <a:ext cx="9254576" cy="4349651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D90FE06-E62E-3029-C039-80F2A454EA2B}"/>
              </a:ext>
            </a:extLst>
          </p:cNvPr>
          <p:cNvSpPr txBox="1"/>
          <p:nvPr/>
        </p:nvSpPr>
        <p:spPr>
          <a:xfrm>
            <a:off x="731991" y="1272988"/>
            <a:ext cx="58344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Деньги мы будем получать с грантов и инвестиций.</a:t>
            </a:r>
          </a:p>
        </p:txBody>
      </p:sp>
    </p:spTree>
    <p:extLst>
      <p:ext uri="{BB962C8B-B14F-4D97-AF65-F5344CB8AC3E}">
        <p14:creationId xmlns:p14="http://schemas.microsoft.com/office/powerpoint/2010/main" val="1581601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Конкуренты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521" y="993531"/>
            <a:ext cx="4217456" cy="5283520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Зарубежными конкурентами в производстве огнеупоров для российских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огнеупорщиков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являются предприятия Украины. Кроме того, происходит усиленное проникновение продукции зарубежных огнеупорных фирм (Дидье-Верке,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Файчер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магнезит верке,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Радекс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др.) на рынок российских металлургических предприятий. Основным иностранным конкурентом российских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огнеупорщиков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рынке являются китайские производители.</a:t>
            </a:r>
          </a:p>
        </p:txBody>
      </p:sp>
      <p:pic>
        <p:nvPicPr>
          <p:cNvPr id="3074" name="Picture 2" descr="Что такое огнеупоры?">
            <a:extLst>
              <a:ext uri="{FF2B5EF4-FFF2-40B4-BE49-F238E27FC236}">
                <a16:creationId xmlns:a16="http://schemas.microsoft.com/office/drawing/2014/main" id="{09B4A744-3D77-433A-0A67-9291DC1D42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328" y="993531"/>
            <a:ext cx="6107721" cy="4580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708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Конкуренты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521" y="993531"/>
            <a:ext cx="11267666" cy="5283520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перед конкурентами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доступа к дешёвому и качественному сырью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отлаженная система эффективного использования ресурсов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поставщики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 влияющие на производительность и качество товаров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высококвалифицированные работники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оптимальной системы менеджмента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доступа к рынкам; высокая доля рынка</a:t>
            </a:r>
          </a:p>
        </p:txBody>
      </p:sp>
    </p:spTree>
    <p:extLst>
      <p:ext uri="{BB962C8B-B14F-4D97-AF65-F5344CB8AC3E}">
        <p14:creationId xmlns:p14="http://schemas.microsoft.com/office/powerpoint/2010/main" val="1627392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C7A1EAF-E809-2AA4-077A-DF27BDE0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План развития стартап-проекта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21F8FD9-CB3D-06A6-9460-0E8706C9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10" name="Объект 1"/>
          <p:cNvSpPr>
            <a:spLocks noGrp="1"/>
          </p:cNvSpPr>
          <p:nvPr>
            <p:ph idx="1"/>
          </p:nvPr>
        </p:nvSpPr>
        <p:spPr>
          <a:xfrm>
            <a:off x="311110" y="1011115"/>
            <a:ext cx="11566077" cy="5609493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Технологическая модернизация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Автоматизация производства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Механизация оборудования</a:t>
            </a:r>
          </a:p>
        </p:txBody>
      </p:sp>
      <p:pic>
        <p:nvPicPr>
          <p:cNvPr id="4102" name="Picture 6" descr="График роста прозрачная - PNG All">
            <a:extLst>
              <a:ext uri="{FF2B5EF4-FFF2-40B4-BE49-F238E27FC236}">
                <a16:creationId xmlns:a16="http://schemas.microsoft.com/office/drawing/2014/main" id="{035FC26D-0207-35DA-6C98-FE1EFC96D7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961" y="1186359"/>
            <a:ext cx="7051669" cy="5171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1001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Предложение для инвестора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Примерная сумма: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Инвестиционные затраты (общие) Строительство цеха первичного цикла 74.000 Строительство цеха вторичного цикла 45.500 Земельный участок с заведенными сетями (S=7 гектара4) 40.000 Разрешение на ввод в эксплуатацию 5.000 Генеральный проект 5.000 Непредвиденные расходы 10% 16.950 Техника 15.000 Операционные расходы 22.500 ИТОГО 223.950 Текущие затраты на производство базовых продуктов 1 Сырье (в цену входит сортировка и переборка) 6.500,00 2 Транспорт (доставка из самой дальней точки) 1.250,00 Затраты на механическую переработку 3 Эл. Энергия 250,00 4 Газ 135,00 5 Запасные части, БНД 2.000,00 6 Вспомогательные материалы 175,00 Затраты на химическую переработку 7 Кислота 6.750,00 8 Известь 250,00 9 Дополнительные операционные расходы 1.750,00 10 Упаковка МКР 225,00 11 Фонд заработной платы - - 3.215,00 ИТОГО 22.500,00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999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Команда</a:t>
            </a:r>
          </a:p>
        </p:txBody>
      </p:sp>
      <p:sp>
        <p:nvSpPr>
          <p:cNvPr id="43" name="Объект 1"/>
          <p:cNvSpPr txBox="1">
            <a:spLocks/>
          </p:cNvSpPr>
          <p:nvPr/>
        </p:nvSpPr>
        <p:spPr>
          <a:xfrm>
            <a:off x="550144" y="962542"/>
            <a:ext cx="2949194" cy="400266"/>
          </a:xfrm>
          <a:prstGeom prst="rect">
            <a:avLst/>
          </a:prstGeom>
        </p:spPr>
        <p:txBody>
          <a:bodyPr>
            <a:normAutofit/>
          </a:bodyPr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Осипов Сергей Алексеевич                         </a:t>
            </a: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бъект 1">
            <a:extLst>
              <a:ext uri="{FF2B5EF4-FFF2-40B4-BE49-F238E27FC236}">
                <a16:creationId xmlns:a16="http://schemas.microsoft.com/office/drawing/2014/main" id="{025B775A-F8A4-EB4E-FBA4-441A45808339}"/>
              </a:ext>
            </a:extLst>
          </p:cNvPr>
          <p:cNvSpPr txBox="1">
            <a:spLocks/>
          </p:cNvSpPr>
          <p:nvPr/>
        </p:nvSpPr>
        <p:spPr>
          <a:xfrm>
            <a:off x="4396108" y="991850"/>
            <a:ext cx="2949194" cy="400266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Чиркова Наталья Алексеевна</a:t>
            </a: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1">
            <a:extLst>
              <a:ext uri="{FF2B5EF4-FFF2-40B4-BE49-F238E27FC236}">
                <a16:creationId xmlns:a16="http://schemas.microsoft.com/office/drawing/2014/main" id="{0AAAB74B-644E-66A2-8EC4-48E1EBEC7AD1}"/>
              </a:ext>
            </a:extLst>
          </p:cNvPr>
          <p:cNvSpPr txBox="1">
            <a:spLocks/>
          </p:cNvSpPr>
          <p:nvPr/>
        </p:nvSpPr>
        <p:spPr>
          <a:xfrm>
            <a:off x="8242072" y="1003573"/>
            <a:ext cx="2949194" cy="400266"/>
          </a:xfrm>
          <a:prstGeom prst="rect">
            <a:avLst/>
          </a:prstGeom>
        </p:spPr>
        <p:txBody>
          <a:bodyPr>
            <a:normAutofit/>
          </a:bodyPr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Седов Андрей Анатольевич</a:t>
            </a: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C7CB98F-5A45-C486-77A1-A85D01FDB1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8311" y="1548335"/>
            <a:ext cx="2744788" cy="274478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822EFE4-4A5A-94DF-0B9B-CC0C0F19AC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946" y="1548335"/>
            <a:ext cx="2317330" cy="3089772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095EB1CD-D6F2-CD7A-A16A-C4F7D6C92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8134" y="1548335"/>
            <a:ext cx="2405933" cy="3207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9170245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C87649E7524794AA35A456EA0EAADF8" ma:contentTypeVersion="15" ma:contentTypeDescription="Создание документа." ma:contentTypeScope="" ma:versionID="2dab7c0eba4859789521ec233c299425">
  <xsd:schema xmlns:xsd="http://www.w3.org/2001/XMLSchema" xmlns:xs="http://www.w3.org/2001/XMLSchema" xmlns:p="http://schemas.microsoft.com/office/2006/metadata/properties" xmlns:ns2="2b9d9955-93fb-4bd4-bcdb-8e7ddc259c20" xmlns:ns3="4c612441-9502-4d03-96ef-459065c861af" targetNamespace="http://schemas.microsoft.com/office/2006/metadata/properties" ma:root="true" ma:fieldsID="4956f9d603baee2021465d12568e22ee" ns2:_="" ns3:_="">
    <xsd:import namespace="2b9d9955-93fb-4bd4-bcdb-8e7ddc259c20"/>
    <xsd:import namespace="4c612441-9502-4d03-96ef-459065c86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9d9955-93fb-4bd4-bcdb-8e7ddc259c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12441-9502-4d03-96ef-459065c861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f5d557-526c-428f-9913-5aeff0506f6f}" ma:internalName="TaxCatchAll" ma:showField="CatchAllData" ma:web="4c612441-9502-4d03-96ef-459065c861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9d9955-93fb-4bd4-bcdb-8e7ddc259c20">
      <Terms xmlns="http://schemas.microsoft.com/office/infopath/2007/PartnerControls"/>
    </lcf76f155ced4ddcb4097134ff3c332f>
    <TaxCatchAll xmlns="4c612441-9502-4d03-96ef-459065c861af" xsi:nil="true"/>
  </documentManagement>
</p:properties>
</file>

<file path=customXml/itemProps1.xml><?xml version="1.0" encoding="utf-8"?>
<ds:datastoreItem xmlns:ds="http://schemas.openxmlformats.org/officeDocument/2006/customXml" ds:itemID="{5A6CA5F9-3E3A-4EF6-9E87-40B7E5B523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9d9955-93fb-4bd4-bcdb-8e7ddc259c20"/>
    <ds:schemaRef ds:uri="4c612441-9502-4d03-96ef-459065c861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6200D7A-E42F-473E-ABEB-7993CB9305DC}">
  <ds:schemaRefs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2006/metadata/properties"/>
    <ds:schemaRef ds:uri="4c612441-9502-4d03-96ef-459065c861af"/>
    <ds:schemaRef ds:uri="http://purl.org/dc/elements/1.1/"/>
    <ds:schemaRef ds:uri="http://schemas.microsoft.com/office/infopath/2007/PartnerControls"/>
    <ds:schemaRef ds:uri="2b9d9955-93fb-4bd4-bcdb-8e7ddc259c20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2442</TotalTime>
  <Words>468</Words>
  <Application>Microsoft Office PowerPoint</Application>
  <PresentationFormat>Произвольный</PresentationFormat>
  <Paragraphs>46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Презентация</vt:lpstr>
      <vt:lpstr>Разработка новых огнеупоров</vt:lpstr>
      <vt:lpstr>Актуальность проекта и проблема клиента</vt:lpstr>
      <vt:lpstr>Решение</vt:lpstr>
      <vt:lpstr>Целевая аудитория</vt:lpstr>
      <vt:lpstr>Бизнес-модель</vt:lpstr>
      <vt:lpstr>Конкуренты</vt:lpstr>
      <vt:lpstr>Конкуренты</vt:lpstr>
      <vt:lpstr>План развития стартап-проекта</vt:lpstr>
      <vt:lpstr>Предложение для инвестора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Седов Андрей Анатольевич</cp:lastModifiedBy>
  <cp:revision>291</cp:revision>
  <dcterms:created xsi:type="dcterms:W3CDTF">2022-04-04T12:37:27Z</dcterms:created>
  <dcterms:modified xsi:type="dcterms:W3CDTF">2023-11-20T10:23:37Z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</Properties>
</file>