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9AFF-A5D4-48A4-859D-4D2B4D325337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52369-A917-4CFF-88B0-5F11C5F4B8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9AFF-A5D4-48A4-859D-4D2B4D325337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52369-A917-4CFF-88B0-5F11C5F4B8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9AFF-A5D4-48A4-859D-4D2B4D325337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52369-A917-4CFF-88B0-5F11C5F4B8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9AFF-A5D4-48A4-859D-4D2B4D325337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52369-A917-4CFF-88B0-5F11C5F4B8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9AFF-A5D4-48A4-859D-4D2B4D325337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52369-A917-4CFF-88B0-5F11C5F4B8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9AFF-A5D4-48A4-859D-4D2B4D325337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52369-A917-4CFF-88B0-5F11C5F4B8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9AFF-A5D4-48A4-859D-4D2B4D325337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52369-A917-4CFF-88B0-5F11C5F4B8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9AFF-A5D4-48A4-859D-4D2B4D325337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52369-A917-4CFF-88B0-5F11C5F4B8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9AFF-A5D4-48A4-859D-4D2B4D325337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52369-A917-4CFF-88B0-5F11C5F4B8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9AFF-A5D4-48A4-859D-4D2B4D325337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52369-A917-4CFF-88B0-5F11C5F4B8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9AFF-A5D4-48A4-859D-4D2B4D325337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52369-A917-4CFF-88B0-5F11C5F4B8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39AFF-A5D4-48A4-859D-4D2B4D325337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52369-A917-4CFF-88B0-5F11C5F4B8F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67744" y="1916832"/>
            <a:ext cx="50443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Вектор успеха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560" y="3284984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ФГБОУ ВО «Ростовский государственный экономический университет (РИНХ)»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203848" y="378904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Заказчик</a:t>
            </a:r>
            <a:r>
              <a:rPr lang="ru-RU" dirty="0"/>
              <a:t>: ГК Черноголовка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/>
              <a:t>разработка концепции </a:t>
            </a:r>
            <a:r>
              <a:rPr lang="ru-RU" dirty="0" err="1" smtClean="0"/>
              <a:t>геймификации</a:t>
            </a:r>
            <a:r>
              <a:rPr lang="ru-RU" dirty="0" smtClean="0"/>
              <a:t>,</a:t>
            </a:r>
          </a:p>
          <a:p>
            <a:pPr algn="ctr">
              <a:buNone/>
            </a:pPr>
            <a:r>
              <a:rPr lang="ru-RU" dirty="0" smtClean="0"/>
              <a:t>определить </a:t>
            </a:r>
            <a:r>
              <a:rPr lang="ru-RU" dirty="0"/>
              <a:t>механики, которые </a:t>
            </a:r>
            <a:r>
              <a:rPr lang="ru-RU" dirty="0" smtClean="0"/>
              <a:t>будут</a:t>
            </a:r>
          </a:p>
          <a:p>
            <a:pPr algn="ctr">
              <a:buNone/>
            </a:pPr>
            <a:r>
              <a:rPr lang="ru-RU" dirty="0" smtClean="0"/>
              <a:t>мотивировать </a:t>
            </a:r>
            <a:r>
              <a:rPr lang="ru-RU" dirty="0"/>
              <a:t>сотрудников </a:t>
            </a:r>
            <a:r>
              <a:rPr lang="ru-RU" dirty="0" smtClean="0"/>
              <a:t>компании,</a:t>
            </a:r>
          </a:p>
          <a:p>
            <a:pPr algn="ctr">
              <a:buNone/>
            </a:pPr>
            <a:r>
              <a:rPr lang="ru-RU" dirty="0" smtClean="0"/>
              <a:t>участвовать </a:t>
            </a:r>
            <a:r>
              <a:rPr lang="ru-RU" dirty="0"/>
              <a:t>в обучении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548680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 заказчике и задаче</a:t>
            </a:r>
            <a:endParaRPr lang="ru-RU" b="0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Особых ограничений нет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548680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Пожелания и ограничения заказчика</a:t>
            </a:r>
            <a:endParaRPr lang="ru-RU" b="0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40768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Команда занимается разработкой идеи по заказной задаче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04664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Как уже решается проблема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В качестве решения рассматривается разработка приложения по </a:t>
            </a:r>
            <a:r>
              <a:rPr lang="ru-RU" dirty="0" err="1" smtClean="0"/>
              <a:t>геймификации</a:t>
            </a:r>
            <a:r>
              <a:rPr lang="ru-RU" dirty="0" smtClean="0"/>
              <a:t> для сотрудников с целью активизации обучения и повышения квалификации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40466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Решение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На рынке есть подобный успешный опыт реализации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9269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Рынок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Останина Виталия</a:t>
            </a:r>
          </a:p>
          <a:p>
            <a:pPr marL="514350" indent="-514350">
              <a:buAutoNum type="arabicPeriod"/>
            </a:pPr>
            <a:r>
              <a:rPr lang="ru-RU" dirty="0" smtClean="0"/>
              <a:t>Мирошниченко </a:t>
            </a:r>
            <a:r>
              <a:rPr lang="ru-RU" dirty="0" err="1" smtClean="0"/>
              <a:t>Ярина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err="1" smtClean="0"/>
              <a:t>Данцев</a:t>
            </a:r>
            <a:r>
              <a:rPr lang="ru-RU" dirty="0" smtClean="0"/>
              <a:t> Андрей</a:t>
            </a:r>
          </a:p>
          <a:p>
            <a:pPr marL="514350" indent="-514350">
              <a:buAutoNum type="arabicPeriod"/>
            </a:pPr>
            <a:r>
              <a:rPr lang="ru-RU" dirty="0" smtClean="0"/>
              <a:t>Шаргородская Анна</a:t>
            </a:r>
          </a:p>
          <a:p>
            <a:pPr marL="514350" indent="-514350">
              <a:buAutoNum type="arabicPeriod"/>
            </a:pPr>
            <a:r>
              <a:rPr lang="ru-RU" dirty="0" smtClean="0"/>
              <a:t>Торосян Елена</a:t>
            </a:r>
          </a:p>
          <a:p>
            <a:pPr marL="514350" indent="-514350">
              <a:buAutoNum type="arabicPeriod"/>
            </a:pPr>
            <a:r>
              <a:rPr lang="ru-RU" dirty="0" smtClean="0"/>
              <a:t>Зубова </a:t>
            </a:r>
            <a:r>
              <a:rPr lang="ru-RU" dirty="0" err="1" smtClean="0"/>
              <a:t>Карина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Команда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93</Words>
  <Application>Microsoft Office PowerPoint</Application>
  <PresentationFormat>Экран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Катя</cp:lastModifiedBy>
  <cp:revision>1</cp:revision>
  <dcterms:created xsi:type="dcterms:W3CDTF">2025-04-09T17:31:13Z</dcterms:created>
  <dcterms:modified xsi:type="dcterms:W3CDTF">2025-04-09T17:39:13Z</dcterms:modified>
</cp:coreProperties>
</file>