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91" r:id="rId4"/>
    <p:sldId id="269" r:id="rId5"/>
    <p:sldId id="286" r:id="rId6"/>
    <p:sldId id="272" r:id="rId7"/>
    <p:sldId id="285" r:id="rId8"/>
    <p:sldId id="284" r:id="rId9"/>
    <p:sldId id="273" r:id="rId10"/>
    <p:sldId id="275" r:id="rId11"/>
    <p:sldId id="287" r:id="rId12"/>
    <p:sldId id="294" r:id="rId13"/>
    <p:sldId id="293" r:id="rId14"/>
    <p:sldId id="292" r:id="rId15"/>
    <p:sldId id="278" r:id="rId16"/>
    <p:sldId id="279" r:id="rId17"/>
    <p:sldId id="280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B2"/>
    <a:srgbClr val="FF9999"/>
    <a:srgbClr val="162452"/>
    <a:srgbClr val="F6F6F6"/>
    <a:srgbClr val="1C2D66"/>
    <a:srgbClr val="FF00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58" d="100"/>
          <a:sy n="58" d="100"/>
        </p:scale>
        <p:origin x="952" y="5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797459-241F-44C7-A917-D2890A1708F4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2729D6D6-08FD-454A-B9A3-1F43501B502D}">
      <dgm:prSet phldrT="[Текст]"/>
      <dgm:spPr/>
      <dgm:t>
        <a:bodyPr/>
        <a:lstStyle/>
        <a:p>
          <a:r>
            <a:rPr lang="ru-RU" dirty="0" smtClean="0"/>
            <a:t>.</a:t>
          </a:r>
          <a:endParaRPr lang="ru-RU" dirty="0"/>
        </a:p>
      </dgm:t>
    </dgm:pt>
    <dgm:pt modelId="{C5CA0171-5AE2-4DED-AAB4-63833FC8A471}" type="sibTrans" cxnId="{C3DFE068-66DC-4718-9F75-C11937BAED5E}">
      <dgm:prSet/>
      <dgm:spPr>
        <a:blipFill>
          <a:blip xmlns:r="http://schemas.openxmlformats.org/officeDocument/2006/relationships" r:embed="rId1"/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65DC904-CE2F-43DB-8875-C9ADAC16F3BC}" type="parTrans" cxnId="{C3DFE068-66DC-4718-9F75-C11937BAED5E}">
      <dgm:prSet/>
      <dgm:spPr/>
      <dgm:t>
        <a:bodyPr/>
        <a:lstStyle/>
        <a:p>
          <a:endParaRPr lang="ru-RU"/>
        </a:p>
      </dgm:t>
    </dgm:pt>
    <dgm:pt modelId="{42C742FE-7DFB-4888-829D-733CA9EA83FD}" type="pres">
      <dgm:prSet presAssocID="{C6797459-241F-44C7-A917-D2890A1708F4}" presName="Name0" presStyleCnt="0">
        <dgm:presLayoutVars>
          <dgm:chMax val="7"/>
          <dgm:chPref val="7"/>
          <dgm:dir/>
        </dgm:presLayoutVars>
      </dgm:prSet>
      <dgm:spPr/>
    </dgm:pt>
    <dgm:pt modelId="{4AA951EB-D243-47D4-854A-C1115E3C2536}" type="pres">
      <dgm:prSet presAssocID="{C6797459-241F-44C7-A917-D2890A1708F4}" presName="Name1" presStyleCnt="0"/>
      <dgm:spPr/>
    </dgm:pt>
    <dgm:pt modelId="{9A383891-1D32-4419-AD36-B3B4A0BA87B5}" type="pres">
      <dgm:prSet presAssocID="{C5CA0171-5AE2-4DED-AAB4-63833FC8A471}" presName="picture_1" presStyleCnt="0"/>
      <dgm:spPr/>
    </dgm:pt>
    <dgm:pt modelId="{8AD33608-635E-40B6-9CCB-8681525A8F0E}" type="pres">
      <dgm:prSet presAssocID="{C5CA0171-5AE2-4DED-AAB4-63833FC8A471}" presName="pictureRepeatNode" presStyleLbl="alignImgPlace1" presStyleIdx="0" presStyleCnt="1" custLinFactNeighborX="26650" custLinFactNeighborY="24311"/>
      <dgm:spPr/>
    </dgm:pt>
    <dgm:pt modelId="{6373AF0F-1027-4425-835E-3667EDAF116D}" type="pres">
      <dgm:prSet presAssocID="{2729D6D6-08FD-454A-B9A3-1F43501B502D}" presName="text_1" presStyleLbl="node1" presStyleIdx="0" presStyleCnt="0" custScaleX="282243" custScaleY="3936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B0477E-3DCA-4BBE-A7F1-E818F8B260B1}" type="presOf" srcId="{C6797459-241F-44C7-A917-D2890A1708F4}" destId="{42C742FE-7DFB-4888-829D-733CA9EA83FD}" srcOrd="0" destOrd="0" presId="urn:microsoft.com/office/officeart/2008/layout/CircularPictureCallout"/>
    <dgm:cxn modelId="{485E4C73-4159-4B69-816B-637334027786}" type="presOf" srcId="{2729D6D6-08FD-454A-B9A3-1F43501B502D}" destId="{6373AF0F-1027-4425-835E-3667EDAF116D}" srcOrd="0" destOrd="0" presId="urn:microsoft.com/office/officeart/2008/layout/CircularPictureCallout"/>
    <dgm:cxn modelId="{C3DFE068-66DC-4718-9F75-C11937BAED5E}" srcId="{C6797459-241F-44C7-A917-D2890A1708F4}" destId="{2729D6D6-08FD-454A-B9A3-1F43501B502D}" srcOrd="0" destOrd="0" parTransId="{965DC904-CE2F-43DB-8875-C9ADAC16F3BC}" sibTransId="{C5CA0171-5AE2-4DED-AAB4-63833FC8A471}"/>
    <dgm:cxn modelId="{AC2F8F94-BF78-42EC-9FB3-6FF6A45D8C6E}" type="presOf" srcId="{C5CA0171-5AE2-4DED-AAB4-63833FC8A471}" destId="{8AD33608-635E-40B6-9CCB-8681525A8F0E}" srcOrd="0" destOrd="0" presId="urn:microsoft.com/office/officeart/2008/layout/CircularPictureCallout"/>
    <dgm:cxn modelId="{6A6C8D89-06C9-4B5B-AB00-7BBF9612E969}" type="presParOf" srcId="{42C742FE-7DFB-4888-829D-733CA9EA83FD}" destId="{4AA951EB-D243-47D4-854A-C1115E3C2536}" srcOrd="0" destOrd="0" presId="urn:microsoft.com/office/officeart/2008/layout/CircularPictureCallout"/>
    <dgm:cxn modelId="{E0E2D82D-761A-4B58-9557-BA562411FD49}" type="presParOf" srcId="{4AA951EB-D243-47D4-854A-C1115E3C2536}" destId="{9A383891-1D32-4419-AD36-B3B4A0BA87B5}" srcOrd="0" destOrd="0" presId="urn:microsoft.com/office/officeart/2008/layout/CircularPictureCallout"/>
    <dgm:cxn modelId="{96C04A32-5A18-4B6A-9B5F-755992ADFC4F}" type="presParOf" srcId="{9A383891-1D32-4419-AD36-B3B4A0BA87B5}" destId="{8AD33608-635E-40B6-9CCB-8681525A8F0E}" srcOrd="0" destOrd="0" presId="urn:microsoft.com/office/officeart/2008/layout/CircularPictureCallout"/>
    <dgm:cxn modelId="{0055139B-D3A7-4898-8D3C-9E8AAC86695E}" type="presParOf" srcId="{4AA951EB-D243-47D4-854A-C1115E3C2536}" destId="{6373AF0F-1027-4425-835E-3667EDAF116D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2EFFD7-FD0E-4EBF-9D1C-EE61809B38E8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1AF435-B09C-4B02-9FB2-5A4AB68B6749}">
      <dgm:prSet phldrT="[Текст]"/>
      <dgm:spPr>
        <a:solidFill>
          <a:schemeClr val="bg1"/>
        </a:solidFill>
      </dgm:spPr>
      <dgm:t>
        <a:bodyPr/>
        <a:lstStyle/>
        <a:p>
          <a:r>
            <a:rPr lang="ru-RU" dirty="0" smtClean="0">
              <a:latin typeface="+mj-lt"/>
            </a:rPr>
            <a:t>Средняя цена = 14 300 руб.</a:t>
          </a:r>
          <a:endParaRPr lang="ru-RU" dirty="0"/>
        </a:p>
      </dgm:t>
    </dgm:pt>
    <dgm:pt modelId="{E1A28A27-0C65-4FB1-BF98-1C5356475ADD}" type="parTrans" cxnId="{6446BABD-0129-467E-BA31-F400EBFD9ABC}">
      <dgm:prSet/>
      <dgm:spPr/>
      <dgm:t>
        <a:bodyPr/>
        <a:lstStyle/>
        <a:p>
          <a:endParaRPr lang="ru-RU"/>
        </a:p>
      </dgm:t>
    </dgm:pt>
    <dgm:pt modelId="{24BD5AFD-ACE1-4234-B201-6DB00107D02B}" type="sibTrans" cxnId="{6446BABD-0129-467E-BA31-F400EBFD9ABC}">
      <dgm:prSet/>
      <dgm:spPr/>
      <dgm:t>
        <a:bodyPr/>
        <a:lstStyle/>
        <a:p>
          <a:endParaRPr lang="ru-RU"/>
        </a:p>
      </dgm:t>
    </dgm:pt>
    <dgm:pt modelId="{FBAAE1A7-B677-46E7-8C89-3EDA2169A3CD}">
      <dgm:prSet phldrT="[Текст]" custT="1"/>
      <dgm:spPr>
        <a:solidFill>
          <a:srgbClr val="162452"/>
        </a:solidFill>
      </dgm:spPr>
      <dgm:t>
        <a:bodyPr/>
        <a:lstStyle/>
        <a:p>
          <a:r>
            <a:rPr lang="ru-RU" sz="2400" dirty="0" smtClean="0">
              <a:latin typeface="+mj-lt"/>
            </a:rPr>
            <a:t>Автоматический тариф: </a:t>
          </a:r>
        </a:p>
        <a:p>
          <a:r>
            <a:rPr lang="ru-RU" sz="2400" dirty="0" smtClean="0">
              <a:latin typeface="+mj-lt"/>
            </a:rPr>
            <a:t>3 000-5 000 руб.</a:t>
          </a:r>
          <a:endParaRPr lang="ru-RU" sz="2400" dirty="0"/>
        </a:p>
      </dgm:t>
    </dgm:pt>
    <dgm:pt modelId="{96ACF105-0B82-4ED4-9D82-727097DBF371}" type="parTrans" cxnId="{7BFB05B6-98A0-41CB-90BC-B1478B8A328F}">
      <dgm:prSet/>
      <dgm:spPr/>
      <dgm:t>
        <a:bodyPr/>
        <a:lstStyle/>
        <a:p>
          <a:endParaRPr lang="ru-RU"/>
        </a:p>
      </dgm:t>
    </dgm:pt>
    <dgm:pt modelId="{4A21D40B-B9F7-4CF9-85D4-9061E3911292}" type="sibTrans" cxnId="{7BFB05B6-98A0-41CB-90BC-B1478B8A328F}">
      <dgm:prSet/>
      <dgm:spPr/>
      <dgm:t>
        <a:bodyPr/>
        <a:lstStyle/>
        <a:p>
          <a:endParaRPr lang="ru-RU"/>
        </a:p>
      </dgm:t>
    </dgm:pt>
    <dgm:pt modelId="{25DB68FE-AEAA-4A1A-8610-3A4C85C5BE84}">
      <dgm:prSet phldrT="[Текст]" custT="1"/>
      <dgm:spPr>
        <a:solidFill>
          <a:srgbClr val="009BB2"/>
        </a:solidFill>
      </dgm:spPr>
      <dgm:t>
        <a:bodyPr/>
        <a:lstStyle/>
        <a:p>
          <a:r>
            <a:rPr lang="ru-RU" sz="2400" dirty="0" smtClean="0">
              <a:latin typeface="+mj-lt"/>
            </a:rPr>
            <a:t>Полу-</a:t>
          </a:r>
          <a:r>
            <a:rPr lang="ru-RU" sz="2400" dirty="0" err="1" smtClean="0">
              <a:latin typeface="+mj-lt"/>
            </a:rPr>
            <a:t>кастомизированный</a:t>
          </a:r>
          <a:r>
            <a:rPr lang="ru-RU" sz="2400" dirty="0" smtClean="0">
              <a:latin typeface="+mj-lt"/>
            </a:rPr>
            <a:t>:</a:t>
          </a:r>
        </a:p>
        <a:p>
          <a:r>
            <a:rPr lang="ru-RU" sz="2400" dirty="0" smtClean="0">
              <a:latin typeface="+mj-lt"/>
            </a:rPr>
            <a:t> 10 000-15 000 руб.</a:t>
          </a:r>
          <a:endParaRPr lang="ru-RU" sz="2400" dirty="0"/>
        </a:p>
      </dgm:t>
    </dgm:pt>
    <dgm:pt modelId="{81BC0952-B720-42AA-801D-B4F59E4AF935}" type="parTrans" cxnId="{CD7A7CB9-711D-4A07-9D71-8A7E7CB77BD1}">
      <dgm:prSet/>
      <dgm:spPr/>
      <dgm:t>
        <a:bodyPr/>
        <a:lstStyle/>
        <a:p>
          <a:endParaRPr lang="ru-RU"/>
        </a:p>
      </dgm:t>
    </dgm:pt>
    <dgm:pt modelId="{8EE56B02-A0BD-4B26-94FA-E852920435B8}" type="sibTrans" cxnId="{CD7A7CB9-711D-4A07-9D71-8A7E7CB77BD1}">
      <dgm:prSet/>
      <dgm:spPr/>
      <dgm:t>
        <a:bodyPr/>
        <a:lstStyle/>
        <a:p>
          <a:endParaRPr lang="ru-RU"/>
        </a:p>
      </dgm:t>
    </dgm:pt>
    <dgm:pt modelId="{4BE0CFE3-8584-4E48-A55A-4DB5543A3140}">
      <dgm:prSet phldrT="[Текст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ru-RU" sz="2400" dirty="0" smtClean="0">
              <a:latin typeface="+mj-lt"/>
            </a:rPr>
            <a:t>Дополнительные услуги: </a:t>
          </a:r>
        </a:p>
        <a:p>
          <a:r>
            <a:rPr lang="ru-RU" sz="2400" dirty="0" smtClean="0">
              <a:latin typeface="+mj-lt"/>
            </a:rPr>
            <a:t>1 500-5 000 руб.</a:t>
          </a:r>
          <a:endParaRPr lang="ru-RU" sz="2400" dirty="0"/>
        </a:p>
      </dgm:t>
    </dgm:pt>
    <dgm:pt modelId="{B0071FDB-DA68-45D7-A990-016432BD24AF}" type="parTrans" cxnId="{3AD0A43E-9E69-48A4-A588-1E626CF6C0E2}">
      <dgm:prSet/>
      <dgm:spPr/>
      <dgm:t>
        <a:bodyPr/>
        <a:lstStyle/>
        <a:p>
          <a:endParaRPr lang="ru-RU"/>
        </a:p>
      </dgm:t>
    </dgm:pt>
    <dgm:pt modelId="{98B3AAAA-F2FA-435A-BE11-C62C20C8C359}" type="sibTrans" cxnId="{3AD0A43E-9E69-48A4-A588-1E626CF6C0E2}">
      <dgm:prSet/>
      <dgm:spPr/>
      <dgm:t>
        <a:bodyPr/>
        <a:lstStyle/>
        <a:p>
          <a:endParaRPr lang="ru-RU"/>
        </a:p>
      </dgm:t>
    </dgm:pt>
    <dgm:pt modelId="{5AEF79A0-6885-4061-BA95-3E130619D802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2400" dirty="0" smtClean="0">
              <a:latin typeface="+mj-lt"/>
            </a:rPr>
            <a:t>Полностью </a:t>
          </a:r>
          <a:r>
            <a:rPr lang="ru-RU" sz="2400" dirty="0" err="1" smtClean="0">
              <a:latin typeface="+mj-lt"/>
            </a:rPr>
            <a:t>кастомизированный</a:t>
          </a:r>
          <a:r>
            <a:rPr lang="ru-RU" sz="2400" dirty="0" smtClean="0">
              <a:latin typeface="+mj-lt"/>
            </a:rPr>
            <a:t>: </a:t>
          </a:r>
        </a:p>
        <a:p>
          <a:r>
            <a:rPr lang="ru-RU" sz="2400" dirty="0" smtClean="0">
              <a:latin typeface="+mj-lt"/>
            </a:rPr>
            <a:t>25 000-50 000 руб.</a:t>
          </a:r>
          <a:endParaRPr lang="ru-RU" sz="2400" dirty="0"/>
        </a:p>
      </dgm:t>
    </dgm:pt>
    <dgm:pt modelId="{128D135D-8B12-4B0D-A5D9-F7C8DC68A739}" type="parTrans" cxnId="{1C4E893F-B097-45DA-8A1D-4F75A64CE6CC}">
      <dgm:prSet/>
      <dgm:spPr/>
      <dgm:t>
        <a:bodyPr/>
        <a:lstStyle/>
        <a:p>
          <a:endParaRPr lang="ru-RU"/>
        </a:p>
      </dgm:t>
    </dgm:pt>
    <dgm:pt modelId="{ED9C185B-E79A-445B-8694-27797FEDE65E}" type="sibTrans" cxnId="{1C4E893F-B097-45DA-8A1D-4F75A64CE6CC}">
      <dgm:prSet/>
      <dgm:spPr/>
      <dgm:t>
        <a:bodyPr/>
        <a:lstStyle/>
        <a:p>
          <a:endParaRPr lang="ru-RU"/>
        </a:p>
      </dgm:t>
    </dgm:pt>
    <dgm:pt modelId="{152914B4-5DE8-4013-A0B5-517530B32663}" type="pres">
      <dgm:prSet presAssocID="{402EFFD7-FD0E-4EBF-9D1C-EE61809B38E8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BAAB378-C80C-4140-8116-C699F4E58A44}" type="pres">
      <dgm:prSet presAssocID="{402EFFD7-FD0E-4EBF-9D1C-EE61809B38E8}" presName="matrix" presStyleCnt="0"/>
      <dgm:spPr/>
    </dgm:pt>
    <dgm:pt modelId="{F12DF79B-1C2C-490F-9E6B-C5E7176B207A}" type="pres">
      <dgm:prSet presAssocID="{402EFFD7-FD0E-4EBF-9D1C-EE61809B38E8}" presName="tile1" presStyleLbl="node1" presStyleIdx="0" presStyleCnt="4" custLinFactNeighborX="0"/>
      <dgm:spPr/>
      <dgm:t>
        <a:bodyPr/>
        <a:lstStyle/>
        <a:p>
          <a:endParaRPr lang="ru-RU"/>
        </a:p>
      </dgm:t>
    </dgm:pt>
    <dgm:pt modelId="{B1E412C4-4C68-45D1-9C41-9896DAD34635}" type="pres">
      <dgm:prSet presAssocID="{402EFFD7-FD0E-4EBF-9D1C-EE61809B38E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F4AE4D-B369-4C79-A1FE-2EDAC188E9D2}" type="pres">
      <dgm:prSet presAssocID="{402EFFD7-FD0E-4EBF-9D1C-EE61809B38E8}" presName="tile2" presStyleLbl="node1" presStyleIdx="1" presStyleCnt="4"/>
      <dgm:spPr/>
      <dgm:t>
        <a:bodyPr/>
        <a:lstStyle/>
        <a:p>
          <a:endParaRPr lang="ru-RU"/>
        </a:p>
      </dgm:t>
    </dgm:pt>
    <dgm:pt modelId="{B42526BB-1C57-4F5E-83FF-D76D186761D4}" type="pres">
      <dgm:prSet presAssocID="{402EFFD7-FD0E-4EBF-9D1C-EE61809B38E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C57B2F-E241-4659-9D26-F0A84F0FC08F}" type="pres">
      <dgm:prSet presAssocID="{402EFFD7-FD0E-4EBF-9D1C-EE61809B38E8}" presName="tile3" presStyleLbl="node1" presStyleIdx="2" presStyleCnt="4"/>
      <dgm:spPr/>
      <dgm:t>
        <a:bodyPr/>
        <a:lstStyle/>
        <a:p>
          <a:endParaRPr lang="ru-RU"/>
        </a:p>
      </dgm:t>
    </dgm:pt>
    <dgm:pt modelId="{EA1D1A69-6392-4B31-8313-2242B1C35280}" type="pres">
      <dgm:prSet presAssocID="{402EFFD7-FD0E-4EBF-9D1C-EE61809B38E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AB3742-6C8D-4BCD-8B35-8BC65D73F78D}" type="pres">
      <dgm:prSet presAssocID="{402EFFD7-FD0E-4EBF-9D1C-EE61809B38E8}" presName="tile4" presStyleLbl="node1" presStyleIdx="3" presStyleCnt="4"/>
      <dgm:spPr/>
      <dgm:t>
        <a:bodyPr/>
        <a:lstStyle/>
        <a:p>
          <a:endParaRPr lang="ru-RU"/>
        </a:p>
      </dgm:t>
    </dgm:pt>
    <dgm:pt modelId="{FBB6770F-6D89-4EAE-A5FE-E041A52F94DD}" type="pres">
      <dgm:prSet presAssocID="{402EFFD7-FD0E-4EBF-9D1C-EE61809B38E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A76812-61CA-4433-AA64-4A3FA456BA68}" type="pres">
      <dgm:prSet presAssocID="{402EFFD7-FD0E-4EBF-9D1C-EE61809B38E8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1C4E893F-B097-45DA-8A1D-4F75A64CE6CC}" srcId="{5A1AF435-B09C-4B02-9FB2-5A4AB68B6749}" destId="{5AEF79A0-6885-4061-BA95-3E130619D802}" srcOrd="3" destOrd="0" parTransId="{128D135D-8B12-4B0D-A5D9-F7C8DC68A739}" sibTransId="{ED9C185B-E79A-445B-8694-27797FEDE65E}"/>
    <dgm:cxn modelId="{7F9C3D94-DDD1-4C4D-8C89-8259FA251DE2}" type="presOf" srcId="{25DB68FE-AEAA-4A1A-8610-3A4C85C5BE84}" destId="{B42526BB-1C57-4F5E-83FF-D76D186761D4}" srcOrd="1" destOrd="0" presId="urn:microsoft.com/office/officeart/2005/8/layout/matrix1"/>
    <dgm:cxn modelId="{DF84A3E6-F03A-4BE7-8552-85568E2047AC}" type="presOf" srcId="{402EFFD7-FD0E-4EBF-9D1C-EE61809B38E8}" destId="{152914B4-5DE8-4013-A0B5-517530B32663}" srcOrd="0" destOrd="0" presId="urn:microsoft.com/office/officeart/2005/8/layout/matrix1"/>
    <dgm:cxn modelId="{CD7A7CB9-711D-4A07-9D71-8A7E7CB77BD1}" srcId="{5A1AF435-B09C-4B02-9FB2-5A4AB68B6749}" destId="{25DB68FE-AEAA-4A1A-8610-3A4C85C5BE84}" srcOrd="1" destOrd="0" parTransId="{81BC0952-B720-42AA-801D-B4F59E4AF935}" sibTransId="{8EE56B02-A0BD-4B26-94FA-E852920435B8}"/>
    <dgm:cxn modelId="{B74D712F-EE28-4707-A488-9C21815B576B}" type="presOf" srcId="{5AEF79A0-6885-4061-BA95-3E130619D802}" destId="{FBB6770F-6D89-4EAE-A5FE-E041A52F94DD}" srcOrd="1" destOrd="0" presId="urn:microsoft.com/office/officeart/2005/8/layout/matrix1"/>
    <dgm:cxn modelId="{880D44F5-4A4D-4688-88A1-405BF94C825C}" type="presOf" srcId="{5AEF79A0-6885-4061-BA95-3E130619D802}" destId="{6AAB3742-6C8D-4BCD-8B35-8BC65D73F78D}" srcOrd="0" destOrd="0" presId="urn:microsoft.com/office/officeart/2005/8/layout/matrix1"/>
    <dgm:cxn modelId="{7BFB05B6-98A0-41CB-90BC-B1478B8A328F}" srcId="{5A1AF435-B09C-4B02-9FB2-5A4AB68B6749}" destId="{FBAAE1A7-B677-46E7-8C89-3EDA2169A3CD}" srcOrd="0" destOrd="0" parTransId="{96ACF105-0B82-4ED4-9D82-727097DBF371}" sibTransId="{4A21D40B-B9F7-4CF9-85D4-9061E3911292}"/>
    <dgm:cxn modelId="{3D9D177D-E0F5-4B1D-BA08-FCA9B708DC7C}" type="presOf" srcId="{FBAAE1A7-B677-46E7-8C89-3EDA2169A3CD}" destId="{B1E412C4-4C68-45D1-9C41-9896DAD34635}" srcOrd="1" destOrd="0" presId="urn:microsoft.com/office/officeart/2005/8/layout/matrix1"/>
    <dgm:cxn modelId="{3AD0A43E-9E69-48A4-A588-1E626CF6C0E2}" srcId="{5A1AF435-B09C-4B02-9FB2-5A4AB68B6749}" destId="{4BE0CFE3-8584-4E48-A55A-4DB5543A3140}" srcOrd="2" destOrd="0" parTransId="{B0071FDB-DA68-45D7-A990-016432BD24AF}" sibTransId="{98B3AAAA-F2FA-435A-BE11-C62C20C8C359}"/>
    <dgm:cxn modelId="{6446BABD-0129-467E-BA31-F400EBFD9ABC}" srcId="{402EFFD7-FD0E-4EBF-9D1C-EE61809B38E8}" destId="{5A1AF435-B09C-4B02-9FB2-5A4AB68B6749}" srcOrd="0" destOrd="0" parTransId="{E1A28A27-0C65-4FB1-BF98-1C5356475ADD}" sibTransId="{24BD5AFD-ACE1-4234-B201-6DB00107D02B}"/>
    <dgm:cxn modelId="{1720F134-C60B-4563-9EE8-836101CEBC73}" type="presOf" srcId="{5A1AF435-B09C-4B02-9FB2-5A4AB68B6749}" destId="{0DA76812-61CA-4433-AA64-4A3FA456BA68}" srcOrd="0" destOrd="0" presId="urn:microsoft.com/office/officeart/2005/8/layout/matrix1"/>
    <dgm:cxn modelId="{9BD00C2F-E844-4598-A3E6-4F0F16269BAB}" type="presOf" srcId="{FBAAE1A7-B677-46E7-8C89-3EDA2169A3CD}" destId="{F12DF79B-1C2C-490F-9E6B-C5E7176B207A}" srcOrd="0" destOrd="0" presId="urn:microsoft.com/office/officeart/2005/8/layout/matrix1"/>
    <dgm:cxn modelId="{8E782813-0BF7-4CFB-A0B5-FCB4247D5DCE}" type="presOf" srcId="{25DB68FE-AEAA-4A1A-8610-3A4C85C5BE84}" destId="{17F4AE4D-B369-4C79-A1FE-2EDAC188E9D2}" srcOrd="0" destOrd="0" presId="urn:microsoft.com/office/officeart/2005/8/layout/matrix1"/>
    <dgm:cxn modelId="{ADA27842-FAF0-4238-9D10-7D15C1FD60B7}" type="presOf" srcId="{4BE0CFE3-8584-4E48-A55A-4DB5543A3140}" destId="{43C57B2F-E241-4659-9D26-F0A84F0FC08F}" srcOrd="0" destOrd="0" presId="urn:microsoft.com/office/officeart/2005/8/layout/matrix1"/>
    <dgm:cxn modelId="{C66D6FC2-2795-40F5-BCA3-BC87A6BD8D0B}" type="presOf" srcId="{4BE0CFE3-8584-4E48-A55A-4DB5543A3140}" destId="{EA1D1A69-6392-4B31-8313-2242B1C35280}" srcOrd="1" destOrd="0" presId="urn:microsoft.com/office/officeart/2005/8/layout/matrix1"/>
    <dgm:cxn modelId="{2172FB5A-150C-48E4-B2CE-608EB5490F08}" type="presParOf" srcId="{152914B4-5DE8-4013-A0B5-517530B32663}" destId="{EBAAB378-C80C-4140-8116-C699F4E58A44}" srcOrd="0" destOrd="0" presId="urn:microsoft.com/office/officeart/2005/8/layout/matrix1"/>
    <dgm:cxn modelId="{3AC96D11-4589-4387-B765-D64FDB9B45CA}" type="presParOf" srcId="{EBAAB378-C80C-4140-8116-C699F4E58A44}" destId="{F12DF79B-1C2C-490F-9E6B-C5E7176B207A}" srcOrd="0" destOrd="0" presId="urn:microsoft.com/office/officeart/2005/8/layout/matrix1"/>
    <dgm:cxn modelId="{824081F0-CFEE-4F27-8ECB-65F86BA824DF}" type="presParOf" srcId="{EBAAB378-C80C-4140-8116-C699F4E58A44}" destId="{B1E412C4-4C68-45D1-9C41-9896DAD34635}" srcOrd="1" destOrd="0" presId="urn:microsoft.com/office/officeart/2005/8/layout/matrix1"/>
    <dgm:cxn modelId="{DBBEA39E-F486-4EFA-9F42-2FA37994AB13}" type="presParOf" srcId="{EBAAB378-C80C-4140-8116-C699F4E58A44}" destId="{17F4AE4D-B369-4C79-A1FE-2EDAC188E9D2}" srcOrd="2" destOrd="0" presId="urn:microsoft.com/office/officeart/2005/8/layout/matrix1"/>
    <dgm:cxn modelId="{39553A92-70A0-46FC-9CB4-3498FDDA63FC}" type="presParOf" srcId="{EBAAB378-C80C-4140-8116-C699F4E58A44}" destId="{B42526BB-1C57-4F5E-83FF-D76D186761D4}" srcOrd="3" destOrd="0" presId="urn:microsoft.com/office/officeart/2005/8/layout/matrix1"/>
    <dgm:cxn modelId="{D0788E61-A4BF-4DE0-9E77-D2B18036FC60}" type="presParOf" srcId="{EBAAB378-C80C-4140-8116-C699F4E58A44}" destId="{43C57B2F-E241-4659-9D26-F0A84F0FC08F}" srcOrd="4" destOrd="0" presId="urn:microsoft.com/office/officeart/2005/8/layout/matrix1"/>
    <dgm:cxn modelId="{3E46B5DD-A4A7-4507-9ED2-CA35038AA861}" type="presParOf" srcId="{EBAAB378-C80C-4140-8116-C699F4E58A44}" destId="{EA1D1A69-6392-4B31-8313-2242B1C35280}" srcOrd="5" destOrd="0" presId="urn:microsoft.com/office/officeart/2005/8/layout/matrix1"/>
    <dgm:cxn modelId="{516BE2D1-F67E-4704-8E88-4B16B8F5FF7E}" type="presParOf" srcId="{EBAAB378-C80C-4140-8116-C699F4E58A44}" destId="{6AAB3742-6C8D-4BCD-8B35-8BC65D73F78D}" srcOrd="6" destOrd="0" presId="urn:microsoft.com/office/officeart/2005/8/layout/matrix1"/>
    <dgm:cxn modelId="{E5EB2E9B-7B4A-4BB6-A03E-830BCCAC828E}" type="presParOf" srcId="{EBAAB378-C80C-4140-8116-C699F4E58A44}" destId="{FBB6770F-6D89-4EAE-A5FE-E041A52F94DD}" srcOrd="7" destOrd="0" presId="urn:microsoft.com/office/officeart/2005/8/layout/matrix1"/>
    <dgm:cxn modelId="{FD63F53A-9CF8-4FF3-9A89-0F743DC583F1}" type="presParOf" srcId="{152914B4-5DE8-4013-A0B5-517530B32663}" destId="{0DA76812-61CA-4433-AA64-4A3FA456BA68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8A6389-51C4-4486-A6CC-43332702228E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F217AD-B717-4EDC-B388-9CC8300CDEF4}">
      <dgm:prSet phldrT="[Текст]"/>
      <dgm:spPr>
        <a:solidFill>
          <a:srgbClr val="1C2D66"/>
        </a:solidFill>
      </dgm:spPr>
      <dgm:t>
        <a:bodyPr/>
        <a:lstStyle/>
        <a:p>
          <a:r>
            <a:rPr lang="ru-RU" dirty="0" smtClean="0"/>
            <a:t>92,95 млрд рублей.</a:t>
          </a:r>
          <a:endParaRPr lang="ru-RU" dirty="0"/>
        </a:p>
      </dgm:t>
    </dgm:pt>
    <dgm:pt modelId="{5EE712CF-AAF5-4DB8-9544-FD4B702DB334}" type="parTrans" cxnId="{94F760D6-5EC1-4325-BC5D-C232690BAC0D}">
      <dgm:prSet/>
      <dgm:spPr/>
      <dgm:t>
        <a:bodyPr/>
        <a:lstStyle/>
        <a:p>
          <a:endParaRPr lang="ru-RU"/>
        </a:p>
      </dgm:t>
    </dgm:pt>
    <dgm:pt modelId="{89BA8413-1D09-4D56-95B8-735BEE751CDF}" type="sibTrans" cxnId="{94F760D6-5EC1-4325-BC5D-C232690BAC0D}">
      <dgm:prSet/>
      <dgm:spPr/>
      <dgm:t>
        <a:bodyPr/>
        <a:lstStyle/>
        <a:p>
          <a:endParaRPr lang="ru-RU"/>
        </a:p>
      </dgm:t>
    </dgm:pt>
    <dgm:pt modelId="{E5741E88-72AA-4472-94A0-6230C9340D18}">
      <dgm:prSet phldrT="[Текст]"/>
      <dgm:spPr>
        <a:solidFill>
          <a:srgbClr val="009BB2"/>
        </a:solidFill>
      </dgm:spPr>
      <dgm:t>
        <a:bodyPr/>
        <a:lstStyle/>
        <a:p>
          <a:r>
            <a:rPr lang="ru-RU" dirty="0" smtClean="0"/>
            <a:t>41,47 млрд рублей.</a:t>
          </a:r>
          <a:endParaRPr lang="ru-RU" dirty="0"/>
        </a:p>
      </dgm:t>
    </dgm:pt>
    <dgm:pt modelId="{79195BB1-387A-4399-ABF3-4BB13A60520C}" type="parTrans" cxnId="{7ADD2D1F-7451-4C82-912C-C08198EA625E}">
      <dgm:prSet/>
      <dgm:spPr/>
      <dgm:t>
        <a:bodyPr/>
        <a:lstStyle/>
        <a:p>
          <a:endParaRPr lang="ru-RU"/>
        </a:p>
      </dgm:t>
    </dgm:pt>
    <dgm:pt modelId="{7A49B454-38FF-447E-9FB9-821535F70D31}" type="sibTrans" cxnId="{7ADD2D1F-7451-4C82-912C-C08198EA625E}">
      <dgm:prSet/>
      <dgm:spPr/>
      <dgm:t>
        <a:bodyPr/>
        <a:lstStyle/>
        <a:p>
          <a:endParaRPr lang="ru-RU"/>
        </a:p>
      </dgm:t>
    </dgm:pt>
    <dgm:pt modelId="{54ECEA02-B332-4258-8E51-5432D86CD464}">
      <dgm:prSet phldrT="[Текст]" custT="1"/>
      <dgm:spPr>
        <a:solidFill>
          <a:schemeClr val="bg1"/>
        </a:solidFill>
      </dgm:spPr>
      <dgm:t>
        <a:bodyPr/>
        <a:lstStyle/>
        <a:p>
          <a:r>
            <a:rPr lang="ru-RU" sz="1600" dirty="0" smtClean="0">
              <a:solidFill>
                <a:srgbClr val="1C2D66"/>
              </a:solidFill>
            </a:rPr>
            <a:t>500,5 млн рублей.</a:t>
          </a:r>
          <a:endParaRPr lang="ru-RU" sz="1600" dirty="0">
            <a:solidFill>
              <a:srgbClr val="1C2D66"/>
            </a:solidFill>
          </a:endParaRPr>
        </a:p>
      </dgm:t>
    </dgm:pt>
    <dgm:pt modelId="{A69054E7-F19A-43D6-8DBD-9D3C85290499}" type="parTrans" cxnId="{11ABA00C-933B-484C-B2C4-42C03F0254AA}">
      <dgm:prSet/>
      <dgm:spPr/>
      <dgm:t>
        <a:bodyPr/>
        <a:lstStyle/>
        <a:p>
          <a:endParaRPr lang="ru-RU"/>
        </a:p>
      </dgm:t>
    </dgm:pt>
    <dgm:pt modelId="{87ED9D03-4910-4EA6-8BFB-EBB0F58AF9C5}" type="sibTrans" cxnId="{11ABA00C-933B-484C-B2C4-42C03F0254AA}">
      <dgm:prSet/>
      <dgm:spPr/>
      <dgm:t>
        <a:bodyPr/>
        <a:lstStyle/>
        <a:p>
          <a:endParaRPr lang="ru-RU"/>
        </a:p>
      </dgm:t>
    </dgm:pt>
    <dgm:pt modelId="{498BA0F6-F525-4805-802D-D0BBFFB23FE2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1800" dirty="0" smtClean="0"/>
            <a:t>15 млн рублей.</a:t>
          </a:r>
          <a:endParaRPr lang="ru-RU" sz="1800" dirty="0"/>
        </a:p>
      </dgm:t>
    </dgm:pt>
    <dgm:pt modelId="{40AB74DB-FA83-45E0-857F-C646752468C4}" type="parTrans" cxnId="{A5B71C4C-32C7-4AFD-9364-B6B4CEAB7010}">
      <dgm:prSet/>
      <dgm:spPr/>
      <dgm:t>
        <a:bodyPr/>
        <a:lstStyle/>
        <a:p>
          <a:endParaRPr lang="ru-RU"/>
        </a:p>
      </dgm:t>
    </dgm:pt>
    <dgm:pt modelId="{908FF953-26AF-49C1-8EDE-EA0D92DB4A79}" type="sibTrans" cxnId="{A5B71C4C-32C7-4AFD-9364-B6B4CEAB7010}">
      <dgm:prSet/>
      <dgm:spPr/>
      <dgm:t>
        <a:bodyPr/>
        <a:lstStyle/>
        <a:p>
          <a:endParaRPr lang="ru-RU"/>
        </a:p>
      </dgm:t>
    </dgm:pt>
    <dgm:pt modelId="{539532F6-7A92-491C-BDE3-DEA00F5ACF62}" type="pres">
      <dgm:prSet presAssocID="{108A6389-51C4-4486-A6CC-43332702228E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674DC1-EDCB-436D-9535-821AC9873C9C}" type="pres">
      <dgm:prSet presAssocID="{108A6389-51C4-4486-A6CC-43332702228E}" presName="comp1" presStyleCnt="0"/>
      <dgm:spPr/>
    </dgm:pt>
    <dgm:pt modelId="{89925FF8-FD7D-49AE-8032-DA6F074AB8E3}" type="pres">
      <dgm:prSet presAssocID="{108A6389-51C4-4486-A6CC-43332702228E}" presName="circle1" presStyleLbl="node1" presStyleIdx="0" presStyleCnt="4" custLinFactNeighborX="1577" custLinFactNeighborY="1276"/>
      <dgm:spPr/>
      <dgm:t>
        <a:bodyPr/>
        <a:lstStyle/>
        <a:p>
          <a:endParaRPr lang="ru-RU"/>
        </a:p>
      </dgm:t>
    </dgm:pt>
    <dgm:pt modelId="{993C9A83-86CA-46A5-A835-ABDF36851530}" type="pres">
      <dgm:prSet presAssocID="{108A6389-51C4-4486-A6CC-43332702228E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CAAFFC-805F-4375-9B7C-8BE396824A1A}" type="pres">
      <dgm:prSet presAssocID="{108A6389-51C4-4486-A6CC-43332702228E}" presName="comp2" presStyleCnt="0"/>
      <dgm:spPr/>
    </dgm:pt>
    <dgm:pt modelId="{8BCDF8CB-1A70-4EBA-86CD-5A5260D10051}" type="pres">
      <dgm:prSet presAssocID="{108A6389-51C4-4486-A6CC-43332702228E}" presName="circle2" presStyleLbl="node1" presStyleIdx="1" presStyleCnt="4"/>
      <dgm:spPr/>
      <dgm:t>
        <a:bodyPr/>
        <a:lstStyle/>
        <a:p>
          <a:endParaRPr lang="ru-RU"/>
        </a:p>
      </dgm:t>
    </dgm:pt>
    <dgm:pt modelId="{2ECE33BB-294B-4D96-B491-D04B0F775824}" type="pres">
      <dgm:prSet presAssocID="{108A6389-51C4-4486-A6CC-43332702228E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12114C-D5DD-49AF-B081-C761719AA5C0}" type="pres">
      <dgm:prSet presAssocID="{108A6389-51C4-4486-A6CC-43332702228E}" presName="comp3" presStyleCnt="0"/>
      <dgm:spPr/>
    </dgm:pt>
    <dgm:pt modelId="{5B5B38AE-F1F2-4C0B-B0FB-448FB804D883}" type="pres">
      <dgm:prSet presAssocID="{108A6389-51C4-4486-A6CC-43332702228E}" presName="circle3" presStyleLbl="node1" presStyleIdx="2" presStyleCnt="4"/>
      <dgm:spPr/>
      <dgm:t>
        <a:bodyPr/>
        <a:lstStyle/>
        <a:p>
          <a:endParaRPr lang="ru-RU"/>
        </a:p>
      </dgm:t>
    </dgm:pt>
    <dgm:pt modelId="{E5642D05-F270-4321-9604-C9E8B1BA280A}" type="pres">
      <dgm:prSet presAssocID="{108A6389-51C4-4486-A6CC-43332702228E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89DE52-53DF-458D-A8BC-F2249BFCE923}" type="pres">
      <dgm:prSet presAssocID="{108A6389-51C4-4486-A6CC-43332702228E}" presName="comp4" presStyleCnt="0"/>
      <dgm:spPr/>
    </dgm:pt>
    <dgm:pt modelId="{7340944F-9FB6-4C28-85DB-79C0D7AAFF25}" type="pres">
      <dgm:prSet presAssocID="{108A6389-51C4-4486-A6CC-43332702228E}" presName="circle4" presStyleLbl="node1" presStyleIdx="3" presStyleCnt="4"/>
      <dgm:spPr/>
      <dgm:t>
        <a:bodyPr/>
        <a:lstStyle/>
        <a:p>
          <a:endParaRPr lang="ru-RU"/>
        </a:p>
      </dgm:t>
    </dgm:pt>
    <dgm:pt modelId="{C191ACA5-00A4-4F92-A577-3A65A1A2A239}" type="pres">
      <dgm:prSet presAssocID="{108A6389-51C4-4486-A6CC-43332702228E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E0396A-79D2-48D8-87CE-70A8FBD3AEF8}" type="presOf" srcId="{54ECEA02-B332-4258-8E51-5432D86CD464}" destId="{E5642D05-F270-4321-9604-C9E8B1BA280A}" srcOrd="1" destOrd="0" presId="urn:microsoft.com/office/officeart/2005/8/layout/venn2"/>
    <dgm:cxn modelId="{CFEB7C13-99C5-447F-AD0D-1C83B9C02360}" type="presOf" srcId="{498BA0F6-F525-4805-802D-D0BBFFB23FE2}" destId="{C191ACA5-00A4-4F92-A577-3A65A1A2A239}" srcOrd="1" destOrd="0" presId="urn:microsoft.com/office/officeart/2005/8/layout/venn2"/>
    <dgm:cxn modelId="{F9C55D66-3FD8-472D-9326-D19632CA2D87}" type="presOf" srcId="{C1F217AD-B717-4EDC-B388-9CC8300CDEF4}" destId="{89925FF8-FD7D-49AE-8032-DA6F074AB8E3}" srcOrd="0" destOrd="0" presId="urn:microsoft.com/office/officeart/2005/8/layout/venn2"/>
    <dgm:cxn modelId="{1B11F600-D528-4BAA-9967-7D6550371669}" type="presOf" srcId="{498BA0F6-F525-4805-802D-D0BBFFB23FE2}" destId="{7340944F-9FB6-4C28-85DB-79C0D7AAFF25}" srcOrd="0" destOrd="0" presId="urn:microsoft.com/office/officeart/2005/8/layout/venn2"/>
    <dgm:cxn modelId="{C675985F-AC05-497D-8180-125D040E49A1}" type="presOf" srcId="{54ECEA02-B332-4258-8E51-5432D86CD464}" destId="{5B5B38AE-F1F2-4C0B-B0FB-448FB804D883}" srcOrd="0" destOrd="0" presId="urn:microsoft.com/office/officeart/2005/8/layout/venn2"/>
    <dgm:cxn modelId="{27A86248-11FD-4B68-885B-12A52971FAB2}" type="presOf" srcId="{E5741E88-72AA-4472-94A0-6230C9340D18}" destId="{8BCDF8CB-1A70-4EBA-86CD-5A5260D10051}" srcOrd="0" destOrd="0" presId="urn:microsoft.com/office/officeart/2005/8/layout/venn2"/>
    <dgm:cxn modelId="{7ADD2D1F-7451-4C82-912C-C08198EA625E}" srcId="{108A6389-51C4-4486-A6CC-43332702228E}" destId="{E5741E88-72AA-4472-94A0-6230C9340D18}" srcOrd="1" destOrd="0" parTransId="{79195BB1-387A-4399-ABF3-4BB13A60520C}" sibTransId="{7A49B454-38FF-447E-9FB9-821535F70D31}"/>
    <dgm:cxn modelId="{11ABA00C-933B-484C-B2C4-42C03F0254AA}" srcId="{108A6389-51C4-4486-A6CC-43332702228E}" destId="{54ECEA02-B332-4258-8E51-5432D86CD464}" srcOrd="2" destOrd="0" parTransId="{A69054E7-F19A-43D6-8DBD-9D3C85290499}" sibTransId="{87ED9D03-4910-4EA6-8BFB-EBB0F58AF9C5}"/>
    <dgm:cxn modelId="{25A78383-4D8B-4144-846E-DC579205A2E5}" type="presOf" srcId="{108A6389-51C4-4486-A6CC-43332702228E}" destId="{539532F6-7A92-491C-BDE3-DEA00F5ACF62}" srcOrd="0" destOrd="0" presId="urn:microsoft.com/office/officeart/2005/8/layout/venn2"/>
    <dgm:cxn modelId="{63396DA5-B73C-4C6F-8FC6-00064B15591A}" type="presOf" srcId="{C1F217AD-B717-4EDC-B388-9CC8300CDEF4}" destId="{993C9A83-86CA-46A5-A835-ABDF36851530}" srcOrd="1" destOrd="0" presId="urn:microsoft.com/office/officeart/2005/8/layout/venn2"/>
    <dgm:cxn modelId="{A5B71C4C-32C7-4AFD-9364-B6B4CEAB7010}" srcId="{108A6389-51C4-4486-A6CC-43332702228E}" destId="{498BA0F6-F525-4805-802D-D0BBFFB23FE2}" srcOrd="3" destOrd="0" parTransId="{40AB74DB-FA83-45E0-857F-C646752468C4}" sibTransId="{908FF953-26AF-49C1-8EDE-EA0D92DB4A79}"/>
    <dgm:cxn modelId="{94F760D6-5EC1-4325-BC5D-C232690BAC0D}" srcId="{108A6389-51C4-4486-A6CC-43332702228E}" destId="{C1F217AD-B717-4EDC-B388-9CC8300CDEF4}" srcOrd="0" destOrd="0" parTransId="{5EE712CF-AAF5-4DB8-9544-FD4B702DB334}" sibTransId="{89BA8413-1D09-4D56-95B8-735BEE751CDF}"/>
    <dgm:cxn modelId="{40222B1F-A05A-468B-ADAC-852FC0980552}" type="presOf" srcId="{E5741E88-72AA-4472-94A0-6230C9340D18}" destId="{2ECE33BB-294B-4D96-B491-D04B0F775824}" srcOrd="1" destOrd="0" presId="urn:microsoft.com/office/officeart/2005/8/layout/venn2"/>
    <dgm:cxn modelId="{9D367E33-D16C-4A6B-9FD6-E877F1711114}" type="presParOf" srcId="{539532F6-7A92-491C-BDE3-DEA00F5ACF62}" destId="{D3674DC1-EDCB-436D-9535-821AC9873C9C}" srcOrd="0" destOrd="0" presId="urn:microsoft.com/office/officeart/2005/8/layout/venn2"/>
    <dgm:cxn modelId="{32CE1C3E-9654-4033-A873-219E905FB4DA}" type="presParOf" srcId="{D3674DC1-EDCB-436D-9535-821AC9873C9C}" destId="{89925FF8-FD7D-49AE-8032-DA6F074AB8E3}" srcOrd="0" destOrd="0" presId="urn:microsoft.com/office/officeart/2005/8/layout/venn2"/>
    <dgm:cxn modelId="{F066DF91-EDC3-4771-B3E6-D9151B01010D}" type="presParOf" srcId="{D3674DC1-EDCB-436D-9535-821AC9873C9C}" destId="{993C9A83-86CA-46A5-A835-ABDF36851530}" srcOrd="1" destOrd="0" presId="urn:microsoft.com/office/officeart/2005/8/layout/venn2"/>
    <dgm:cxn modelId="{EF69CE51-C691-4046-A8AC-60D2FF949B6E}" type="presParOf" srcId="{539532F6-7A92-491C-BDE3-DEA00F5ACF62}" destId="{E8CAAFFC-805F-4375-9B7C-8BE396824A1A}" srcOrd="1" destOrd="0" presId="urn:microsoft.com/office/officeart/2005/8/layout/venn2"/>
    <dgm:cxn modelId="{87F85E25-6F56-407C-974A-649B5586EF72}" type="presParOf" srcId="{E8CAAFFC-805F-4375-9B7C-8BE396824A1A}" destId="{8BCDF8CB-1A70-4EBA-86CD-5A5260D10051}" srcOrd="0" destOrd="0" presId="urn:microsoft.com/office/officeart/2005/8/layout/venn2"/>
    <dgm:cxn modelId="{7A586A9A-3BCF-472B-8217-41D570097061}" type="presParOf" srcId="{E8CAAFFC-805F-4375-9B7C-8BE396824A1A}" destId="{2ECE33BB-294B-4D96-B491-D04B0F775824}" srcOrd="1" destOrd="0" presId="urn:microsoft.com/office/officeart/2005/8/layout/venn2"/>
    <dgm:cxn modelId="{031D218A-6F13-4CD3-88E3-7FBE3CC05667}" type="presParOf" srcId="{539532F6-7A92-491C-BDE3-DEA00F5ACF62}" destId="{4D12114C-D5DD-49AF-B081-C761719AA5C0}" srcOrd="2" destOrd="0" presId="urn:microsoft.com/office/officeart/2005/8/layout/venn2"/>
    <dgm:cxn modelId="{10FB5B3C-D3C1-454C-A737-39DBBFC964C6}" type="presParOf" srcId="{4D12114C-D5DD-49AF-B081-C761719AA5C0}" destId="{5B5B38AE-F1F2-4C0B-B0FB-448FB804D883}" srcOrd="0" destOrd="0" presId="urn:microsoft.com/office/officeart/2005/8/layout/venn2"/>
    <dgm:cxn modelId="{3324807E-E568-4F9A-88B4-636D8709EE7B}" type="presParOf" srcId="{4D12114C-D5DD-49AF-B081-C761719AA5C0}" destId="{E5642D05-F270-4321-9604-C9E8B1BA280A}" srcOrd="1" destOrd="0" presId="urn:microsoft.com/office/officeart/2005/8/layout/venn2"/>
    <dgm:cxn modelId="{2212199B-98C3-4C69-972E-03B60A9CDE02}" type="presParOf" srcId="{539532F6-7A92-491C-BDE3-DEA00F5ACF62}" destId="{7E89DE52-53DF-458D-A8BC-F2249BFCE923}" srcOrd="3" destOrd="0" presId="urn:microsoft.com/office/officeart/2005/8/layout/venn2"/>
    <dgm:cxn modelId="{E14358BB-563A-4846-BF1C-A06D530F9A98}" type="presParOf" srcId="{7E89DE52-53DF-458D-A8BC-F2249BFCE923}" destId="{7340944F-9FB6-4C28-85DB-79C0D7AAFF25}" srcOrd="0" destOrd="0" presId="urn:microsoft.com/office/officeart/2005/8/layout/venn2"/>
    <dgm:cxn modelId="{853AFA28-96B5-4842-A845-4B5D38FAF214}" type="presParOf" srcId="{7E89DE52-53DF-458D-A8BC-F2249BFCE923}" destId="{C191ACA5-00A4-4F92-A577-3A65A1A2A239}" srcOrd="1" destOrd="0" presId="urn:microsoft.com/office/officeart/2005/8/layout/venn2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8A6389-51C4-4486-A6CC-43332702228E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F217AD-B717-4EDC-B388-9CC8300CDEF4}">
      <dgm:prSet phldrT="[Текст]"/>
      <dgm:spPr>
        <a:solidFill>
          <a:srgbClr val="1C2D66"/>
        </a:solidFill>
      </dgm:spPr>
      <dgm:t>
        <a:bodyPr/>
        <a:lstStyle/>
        <a:p>
          <a:r>
            <a:rPr lang="ru-RU" dirty="0" smtClean="0"/>
            <a:t>11,18 млрд рублей.</a:t>
          </a:r>
          <a:endParaRPr lang="ru-RU" dirty="0"/>
        </a:p>
      </dgm:t>
    </dgm:pt>
    <dgm:pt modelId="{5EE712CF-AAF5-4DB8-9544-FD4B702DB334}" type="parTrans" cxnId="{94F760D6-5EC1-4325-BC5D-C232690BAC0D}">
      <dgm:prSet/>
      <dgm:spPr/>
      <dgm:t>
        <a:bodyPr/>
        <a:lstStyle/>
        <a:p>
          <a:endParaRPr lang="ru-RU"/>
        </a:p>
      </dgm:t>
    </dgm:pt>
    <dgm:pt modelId="{89BA8413-1D09-4D56-95B8-735BEE751CDF}" type="sibTrans" cxnId="{94F760D6-5EC1-4325-BC5D-C232690BAC0D}">
      <dgm:prSet/>
      <dgm:spPr/>
      <dgm:t>
        <a:bodyPr/>
        <a:lstStyle/>
        <a:p>
          <a:endParaRPr lang="ru-RU"/>
        </a:p>
      </dgm:t>
    </dgm:pt>
    <dgm:pt modelId="{E5741E88-72AA-4472-94A0-6230C9340D18}">
      <dgm:prSet phldrT="[Текст]"/>
      <dgm:spPr>
        <a:solidFill>
          <a:srgbClr val="009BB2"/>
        </a:solidFill>
      </dgm:spPr>
      <dgm:t>
        <a:bodyPr/>
        <a:lstStyle/>
        <a:p>
          <a:r>
            <a:rPr lang="ru-RU" dirty="0" smtClean="0"/>
            <a:t>1,49 млрд рублей.</a:t>
          </a:r>
          <a:endParaRPr lang="ru-RU" dirty="0"/>
        </a:p>
      </dgm:t>
    </dgm:pt>
    <dgm:pt modelId="{79195BB1-387A-4399-ABF3-4BB13A60520C}" type="parTrans" cxnId="{7ADD2D1F-7451-4C82-912C-C08198EA625E}">
      <dgm:prSet/>
      <dgm:spPr/>
      <dgm:t>
        <a:bodyPr/>
        <a:lstStyle/>
        <a:p>
          <a:endParaRPr lang="ru-RU"/>
        </a:p>
      </dgm:t>
    </dgm:pt>
    <dgm:pt modelId="{7A49B454-38FF-447E-9FB9-821535F70D31}" type="sibTrans" cxnId="{7ADD2D1F-7451-4C82-912C-C08198EA625E}">
      <dgm:prSet/>
      <dgm:spPr/>
      <dgm:t>
        <a:bodyPr/>
        <a:lstStyle/>
        <a:p>
          <a:endParaRPr lang="ru-RU"/>
        </a:p>
      </dgm:t>
    </dgm:pt>
    <dgm:pt modelId="{54ECEA02-B332-4258-8E51-5432D86CD464}">
      <dgm:prSet phldrT="[Текст]" custT="1"/>
      <dgm:spPr>
        <a:solidFill>
          <a:schemeClr val="bg1"/>
        </a:solidFill>
      </dgm:spPr>
      <dgm:t>
        <a:bodyPr/>
        <a:lstStyle/>
        <a:p>
          <a:r>
            <a:rPr lang="ru-RU" sz="1600" dirty="0" smtClean="0">
              <a:solidFill>
                <a:srgbClr val="1C2D66"/>
              </a:solidFill>
            </a:rPr>
            <a:t>224,1 млн рублей.</a:t>
          </a:r>
          <a:endParaRPr lang="ru-RU" sz="1600" dirty="0">
            <a:solidFill>
              <a:srgbClr val="1C2D66"/>
            </a:solidFill>
          </a:endParaRPr>
        </a:p>
      </dgm:t>
    </dgm:pt>
    <dgm:pt modelId="{A69054E7-F19A-43D6-8DBD-9D3C85290499}" type="parTrans" cxnId="{11ABA00C-933B-484C-B2C4-42C03F0254AA}">
      <dgm:prSet/>
      <dgm:spPr/>
      <dgm:t>
        <a:bodyPr/>
        <a:lstStyle/>
        <a:p>
          <a:endParaRPr lang="ru-RU"/>
        </a:p>
      </dgm:t>
    </dgm:pt>
    <dgm:pt modelId="{87ED9D03-4910-4EA6-8BFB-EBB0F58AF9C5}" type="sibTrans" cxnId="{11ABA00C-933B-484C-B2C4-42C03F0254AA}">
      <dgm:prSet/>
      <dgm:spPr/>
      <dgm:t>
        <a:bodyPr/>
        <a:lstStyle/>
        <a:p>
          <a:endParaRPr lang="ru-RU"/>
        </a:p>
      </dgm:t>
    </dgm:pt>
    <dgm:pt modelId="{498BA0F6-F525-4805-802D-D0BBFFB23FE2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1800" dirty="0" smtClean="0"/>
            <a:t>6,7 млн рублей.</a:t>
          </a:r>
          <a:endParaRPr lang="ru-RU" sz="1800" dirty="0"/>
        </a:p>
      </dgm:t>
    </dgm:pt>
    <dgm:pt modelId="{40AB74DB-FA83-45E0-857F-C646752468C4}" type="parTrans" cxnId="{A5B71C4C-32C7-4AFD-9364-B6B4CEAB7010}">
      <dgm:prSet/>
      <dgm:spPr/>
      <dgm:t>
        <a:bodyPr/>
        <a:lstStyle/>
        <a:p>
          <a:endParaRPr lang="ru-RU"/>
        </a:p>
      </dgm:t>
    </dgm:pt>
    <dgm:pt modelId="{908FF953-26AF-49C1-8EDE-EA0D92DB4A79}" type="sibTrans" cxnId="{A5B71C4C-32C7-4AFD-9364-B6B4CEAB7010}">
      <dgm:prSet/>
      <dgm:spPr/>
      <dgm:t>
        <a:bodyPr/>
        <a:lstStyle/>
        <a:p>
          <a:endParaRPr lang="ru-RU"/>
        </a:p>
      </dgm:t>
    </dgm:pt>
    <dgm:pt modelId="{539532F6-7A92-491C-BDE3-DEA00F5ACF62}" type="pres">
      <dgm:prSet presAssocID="{108A6389-51C4-4486-A6CC-43332702228E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674DC1-EDCB-436D-9535-821AC9873C9C}" type="pres">
      <dgm:prSet presAssocID="{108A6389-51C4-4486-A6CC-43332702228E}" presName="comp1" presStyleCnt="0"/>
      <dgm:spPr/>
    </dgm:pt>
    <dgm:pt modelId="{89925FF8-FD7D-49AE-8032-DA6F074AB8E3}" type="pres">
      <dgm:prSet presAssocID="{108A6389-51C4-4486-A6CC-43332702228E}" presName="circle1" presStyleLbl="node1" presStyleIdx="0" presStyleCnt="4" custLinFactNeighborX="1577" custLinFactNeighborY="1276"/>
      <dgm:spPr/>
      <dgm:t>
        <a:bodyPr/>
        <a:lstStyle/>
        <a:p>
          <a:endParaRPr lang="ru-RU"/>
        </a:p>
      </dgm:t>
    </dgm:pt>
    <dgm:pt modelId="{993C9A83-86CA-46A5-A835-ABDF36851530}" type="pres">
      <dgm:prSet presAssocID="{108A6389-51C4-4486-A6CC-43332702228E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CAAFFC-805F-4375-9B7C-8BE396824A1A}" type="pres">
      <dgm:prSet presAssocID="{108A6389-51C4-4486-A6CC-43332702228E}" presName="comp2" presStyleCnt="0"/>
      <dgm:spPr/>
    </dgm:pt>
    <dgm:pt modelId="{8BCDF8CB-1A70-4EBA-86CD-5A5260D10051}" type="pres">
      <dgm:prSet presAssocID="{108A6389-51C4-4486-A6CC-43332702228E}" presName="circle2" presStyleLbl="node1" presStyleIdx="1" presStyleCnt="4"/>
      <dgm:spPr/>
      <dgm:t>
        <a:bodyPr/>
        <a:lstStyle/>
        <a:p>
          <a:endParaRPr lang="ru-RU"/>
        </a:p>
      </dgm:t>
    </dgm:pt>
    <dgm:pt modelId="{2ECE33BB-294B-4D96-B491-D04B0F775824}" type="pres">
      <dgm:prSet presAssocID="{108A6389-51C4-4486-A6CC-43332702228E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12114C-D5DD-49AF-B081-C761719AA5C0}" type="pres">
      <dgm:prSet presAssocID="{108A6389-51C4-4486-A6CC-43332702228E}" presName="comp3" presStyleCnt="0"/>
      <dgm:spPr/>
    </dgm:pt>
    <dgm:pt modelId="{5B5B38AE-F1F2-4C0B-B0FB-448FB804D883}" type="pres">
      <dgm:prSet presAssocID="{108A6389-51C4-4486-A6CC-43332702228E}" presName="circle3" presStyleLbl="node1" presStyleIdx="2" presStyleCnt="4"/>
      <dgm:spPr/>
      <dgm:t>
        <a:bodyPr/>
        <a:lstStyle/>
        <a:p>
          <a:endParaRPr lang="ru-RU"/>
        </a:p>
      </dgm:t>
    </dgm:pt>
    <dgm:pt modelId="{E5642D05-F270-4321-9604-C9E8B1BA280A}" type="pres">
      <dgm:prSet presAssocID="{108A6389-51C4-4486-A6CC-43332702228E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89DE52-53DF-458D-A8BC-F2249BFCE923}" type="pres">
      <dgm:prSet presAssocID="{108A6389-51C4-4486-A6CC-43332702228E}" presName="comp4" presStyleCnt="0"/>
      <dgm:spPr/>
    </dgm:pt>
    <dgm:pt modelId="{7340944F-9FB6-4C28-85DB-79C0D7AAFF25}" type="pres">
      <dgm:prSet presAssocID="{108A6389-51C4-4486-A6CC-43332702228E}" presName="circle4" presStyleLbl="node1" presStyleIdx="3" presStyleCnt="4"/>
      <dgm:spPr/>
      <dgm:t>
        <a:bodyPr/>
        <a:lstStyle/>
        <a:p>
          <a:endParaRPr lang="ru-RU"/>
        </a:p>
      </dgm:t>
    </dgm:pt>
    <dgm:pt modelId="{C191ACA5-00A4-4F92-A577-3A65A1A2A239}" type="pres">
      <dgm:prSet presAssocID="{108A6389-51C4-4486-A6CC-43332702228E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6E688A-72F4-4670-ACAD-9EA992057775}" type="presOf" srcId="{E5741E88-72AA-4472-94A0-6230C9340D18}" destId="{8BCDF8CB-1A70-4EBA-86CD-5A5260D10051}" srcOrd="0" destOrd="0" presId="urn:microsoft.com/office/officeart/2005/8/layout/venn2"/>
    <dgm:cxn modelId="{A338D764-4EC0-4D25-BB0F-381F889E9791}" type="presOf" srcId="{C1F217AD-B717-4EDC-B388-9CC8300CDEF4}" destId="{89925FF8-FD7D-49AE-8032-DA6F074AB8E3}" srcOrd="0" destOrd="0" presId="urn:microsoft.com/office/officeart/2005/8/layout/venn2"/>
    <dgm:cxn modelId="{2FF26F74-2FCE-464C-8458-727848B11D91}" type="presOf" srcId="{108A6389-51C4-4486-A6CC-43332702228E}" destId="{539532F6-7A92-491C-BDE3-DEA00F5ACF62}" srcOrd="0" destOrd="0" presId="urn:microsoft.com/office/officeart/2005/8/layout/venn2"/>
    <dgm:cxn modelId="{1CA0A6BE-2426-4044-8558-71CD8DE86699}" type="presOf" srcId="{498BA0F6-F525-4805-802D-D0BBFFB23FE2}" destId="{7340944F-9FB6-4C28-85DB-79C0D7AAFF25}" srcOrd="0" destOrd="0" presId="urn:microsoft.com/office/officeart/2005/8/layout/venn2"/>
    <dgm:cxn modelId="{73A412E9-F738-450C-926A-110FCF150DC1}" type="presOf" srcId="{54ECEA02-B332-4258-8E51-5432D86CD464}" destId="{E5642D05-F270-4321-9604-C9E8B1BA280A}" srcOrd="1" destOrd="0" presId="urn:microsoft.com/office/officeart/2005/8/layout/venn2"/>
    <dgm:cxn modelId="{95CCF59A-4C13-4EDB-8BC4-430908789713}" type="presOf" srcId="{E5741E88-72AA-4472-94A0-6230C9340D18}" destId="{2ECE33BB-294B-4D96-B491-D04B0F775824}" srcOrd="1" destOrd="0" presId="urn:microsoft.com/office/officeart/2005/8/layout/venn2"/>
    <dgm:cxn modelId="{7ADD2D1F-7451-4C82-912C-C08198EA625E}" srcId="{108A6389-51C4-4486-A6CC-43332702228E}" destId="{E5741E88-72AA-4472-94A0-6230C9340D18}" srcOrd="1" destOrd="0" parTransId="{79195BB1-387A-4399-ABF3-4BB13A60520C}" sibTransId="{7A49B454-38FF-447E-9FB9-821535F70D31}"/>
    <dgm:cxn modelId="{11ABA00C-933B-484C-B2C4-42C03F0254AA}" srcId="{108A6389-51C4-4486-A6CC-43332702228E}" destId="{54ECEA02-B332-4258-8E51-5432D86CD464}" srcOrd="2" destOrd="0" parTransId="{A69054E7-F19A-43D6-8DBD-9D3C85290499}" sibTransId="{87ED9D03-4910-4EA6-8BFB-EBB0F58AF9C5}"/>
    <dgm:cxn modelId="{DCE9EE55-9DD2-4B45-8FF8-CE8993259219}" type="presOf" srcId="{C1F217AD-B717-4EDC-B388-9CC8300CDEF4}" destId="{993C9A83-86CA-46A5-A835-ABDF36851530}" srcOrd="1" destOrd="0" presId="urn:microsoft.com/office/officeart/2005/8/layout/venn2"/>
    <dgm:cxn modelId="{758E2909-3180-49DE-B1B4-A52E4C4A5789}" type="presOf" srcId="{54ECEA02-B332-4258-8E51-5432D86CD464}" destId="{5B5B38AE-F1F2-4C0B-B0FB-448FB804D883}" srcOrd="0" destOrd="0" presId="urn:microsoft.com/office/officeart/2005/8/layout/venn2"/>
    <dgm:cxn modelId="{A5B71C4C-32C7-4AFD-9364-B6B4CEAB7010}" srcId="{108A6389-51C4-4486-A6CC-43332702228E}" destId="{498BA0F6-F525-4805-802D-D0BBFFB23FE2}" srcOrd="3" destOrd="0" parTransId="{40AB74DB-FA83-45E0-857F-C646752468C4}" sibTransId="{908FF953-26AF-49C1-8EDE-EA0D92DB4A79}"/>
    <dgm:cxn modelId="{58272C19-F829-406C-9B37-3204287EFE76}" type="presOf" srcId="{498BA0F6-F525-4805-802D-D0BBFFB23FE2}" destId="{C191ACA5-00A4-4F92-A577-3A65A1A2A239}" srcOrd="1" destOrd="0" presId="urn:microsoft.com/office/officeart/2005/8/layout/venn2"/>
    <dgm:cxn modelId="{94F760D6-5EC1-4325-BC5D-C232690BAC0D}" srcId="{108A6389-51C4-4486-A6CC-43332702228E}" destId="{C1F217AD-B717-4EDC-B388-9CC8300CDEF4}" srcOrd="0" destOrd="0" parTransId="{5EE712CF-AAF5-4DB8-9544-FD4B702DB334}" sibTransId="{89BA8413-1D09-4D56-95B8-735BEE751CDF}"/>
    <dgm:cxn modelId="{B13A6B7A-0462-47BF-8A1D-F2D22DD3CE13}" type="presParOf" srcId="{539532F6-7A92-491C-BDE3-DEA00F5ACF62}" destId="{D3674DC1-EDCB-436D-9535-821AC9873C9C}" srcOrd="0" destOrd="0" presId="urn:microsoft.com/office/officeart/2005/8/layout/venn2"/>
    <dgm:cxn modelId="{18275B67-3A9C-4A86-9099-61FC86C44AAD}" type="presParOf" srcId="{D3674DC1-EDCB-436D-9535-821AC9873C9C}" destId="{89925FF8-FD7D-49AE-8032-DA6F074AB8E3}" srcOrd="0" destOrd="0" presId="urn:microsoft.com/office/officeart/2005/8/layout/venn2"/>
    <dgm:cxn modelId="{5923A685-BFDB-4321-812B-DB4988623415}" type="presParOf" srcId="{D3674DC1-EDCB-436D-9535-821AC9873C9C}" destId="{993C9A83-86CA-46A5-A835-ABDF36851530}" srcOrd="1" destOrd="0" presId="urn:microsoft.com/office/officeart/2005/8/layout/venn2"/>
    <dgm:cxn modelId="{ACD787D9-F527-4031-906E-F8E8AD45BF9A}" type="presParOf" srcId="{539532F6-7A92-491C-BDE3-DEA00F5ACF62}" destId="{E8CAAFFC-805F-4375-9B7C-8BE396824A1A}" srcOrd="1" destOrd="0" presId="urn:microsoft.com/office/officeart/2005/8/layout/venn2"/>
    <dgm:cxn modelId="{F52CC8F7-6EEB-4DEE-AD50-8622C30B7D14}" type="presParOf" srcId="{E8CAAFFC-805F-4375-9B7C-8BE396824A1A}" destId="{8BCDF8CB-1A70-4EBA-86CD-5A5260D10051}" srcOrd="0" destOrd="0" presId="urn:microsoft.com/office/officeart/2005/8/layout/venn2"/>
    <dgm:cxn modelId="{9761742A-6C45-42D9-B514-7F6F9074175A}" type="presParOf" srcId="{E8CAAFFC-805F-4375-9B7C-8BE396824A1A}" destId="{2ECE33BB-294B-4D96-B491-D04B0F775824}" srcOrd="1" destOrd="0" presId="urn:microsoft.com/office/officeart/2005/8/layout/venn2"/>
    <dgm:cxn modelId="{581F2856-B8C9-4B3C-8DDC-BCC8516265C7}" type="presParOf" srcId="{539532F6-7A92-491C-BDE3-DEA00F5ACF62}" destId="{4D12114C-D5DD-49AF-B081-C761719AA5C0}" srcOrd="2" destOrd="0" presId="urn:microsoft.com/office/officeart/2005/8/layout/venn2"/>
    <dgm:cxn modelId="{AAC75D83-F83C-4AB0-9DB7-263D58F8FB99}" type="presParOf" srcId="{4D12114C-D5DD-49AF-B081-C761719AA5C0}" destId="{5B5B38AE-F1F2-4C0B-B0FB-448FB804D883}" srcOrd="0" destOrd="0" presId="urn:microsoft.com/office/officeart/2005/8/layout/venn2"/>
    <dgm:cxn modelId="{020CBA8C-FC99-4A7B-A948-556C1E7F0546}" type="presParOf" srcId="{4D12114C-D5DD-49AF-B081-C761719AA5C0}" destId="{E5642D05-F270-4321-9604-C9E8B1BA280A}" srcOrd="1" destOrd="0" presId="urn:microsoft.com/office/officeart/2005/8/layout/venn2"/>
    <dgm:cxn modelId="{1D6842C6-9594-4EA3-86A9-1C84C6B4BCC4}" type="presParOf" srcId="{539532F6-7A92-491C-BDE3-DEA00F5ACF62}" destId="{7E89DE52-53DF-458D-A8BC-F2249BFCE923}" srcOrd="3" destOrd="0" presId="urn:microsoft.com/office/officeart/2005/8/layout/venn2"/>
    <dgm:cxn modelId="{AD5D9275-A45C-48BB-AF5E-22AF5503EDCD}" type="presParOf" srcId="{7E89DE52-53DF-458D-A8BC-F2249BFCE923}" destId="{7340944F-9FB6-4C28-85DB-79C0D7AAFF25}" srcOrd="0" destOrd="0" presId="urn:microsoft.com/office/officeart/2005/8/layout/venn2"/>
    <dgm:cxn modelId="{D2F669E3-96EA-48F9-B7D8-DF6B4A2B3013}" type="presParOf" srcId="{7E89DE52-53DF-458D-A8BC-F2249BFCE923}" destId="{C191ACA5-00A4-4F92-A577-3A65A1A2A239}" srcOrd="1" destOrd="0" presId="urn:microsoft.com/office/officeart/2005/8/layout/venn2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75625F1-08C8-4411-A122-E16FC12CA984}" type="doc">
      <dgm:prSet loTypeId="urn:microsoft.com/office/officeart/2005/8/layout/lProcess3" loCatId="process" qsTypeId="urn:microsoft.com/office/officeart/2005/8/quickstyle/simple2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60E5B948-745D-42DB-A80C-FA4FF76E24BA}">
      <dgm:prSet custT="1"/>
      <dgm:spPr/>
      <dgm:t>
        <a:bodyPr/>
        <a:lstStyle/>
        <a:p>
          <a:pPr rtl="0"/>
          <a:r>
            <a:rPr lang="ru-RU" sz="1600" smtClean="0">
              <a:latin typeface="Century Gothic" panose="020B0502020202020204" pitchFamily="34" charset="0"/>
            </a:rPr>
            <a:t>Месяц работы в пробном режиме.</a:t>
          </a:r>
          <a:endParaRPr lang="ru-RU" sz="1600">
            <a:latin typeface="Century Gothic" panose="020B0502020202020204" pitchFamily="34" charset="0"/>
          </a:endParaRPr>
        </a:p>
      </dgm:t>
    </dgm:pt>
    <dgm:pt modelId="{FF09C0E2-3C49-4787-99B4-0574CEACB4B8}" type="parTrans" cxnId="{C602EFE1-94E7-484F-A8E0-2F8CE0AE5813}">
      <dgm:prSet/>
      <dgm:spPr/>
      <dgm:t>
        <a:bodyPr/>
        <a:lstStyle/>
        <a:p>
          <a:endParaRPr lang="ru-RU" sz="2000">
            <a:latin typeface="Century Gothic" panose="020B0502020202020204" pitchFamily="34" charset="0"/>
          </a:endParaRPr>
        </a:p>
      </dgm:t>
    </dgm:pt>
    <dgm:pt modelId="{8F8292BC-E632-4D2F-9595-909DD5228AC9}" type="sibTrans" cxnId="{C602EFE1-94E7-484F-A8E0-2F8CE0AE5813}">
      <dgm:prSet/>
      <dgm:spPr/>
      <dgm:t>
        <a:bodyPr/>
        <a:lstStyle/>
        <a:p>
          <a:endParaRPr lang="ru-RU" sz="2000">
            <a:latin typeface="Century Gothic" panose="020B0502020202020204" pitchFamily="34" charset="0"/>
          </a:endParaRPr>
        </a:p>
      </dgm:t>
    </dgm:pt>
    <dgm:pt modelId="{484D97F6-6FA7-4935-BA30-25039ABB7BBC}">
      <dgm:prSet custT="1"/>
      <dgm:spPr/>
      <dgm:t>
        <a:bodyPr/>
        <a:lstStyle/>
        <a:p>
          <a:pPr rtl="0"/>
          <a:r>
            <a:rPr lang="ru-RU" sz="1600" dirty="0" smtClean="0">
              <a:latin typeface="Century Gothic" panose="020B0502020202020204" pitchFamily="34" charset="0"/>
            </a:rPr>
            <a:t>Количество клиентов:</a:t>
          </a:r>
        </a:p>
        <a:p>
          <a:pPr rtl="0"/>
          <a:r>
            <a:rPr lang="ru-RU" sz="1600" dirty="0" smtClean="0">
              <a:latin typeface="Century Gothic" panose="020B0502020202020204" pitchFamily="34" charset="0"/>
            </a:rPr>
            <a:t> 6.</a:t>
          </a:r>
          <a:endParaRPr lang="ru-RU" sz="1600" dirty="0">
            <a:latin typeface="Century Gothic" panose="020B0502020202020204" pitchFamily="34" charset="0"/>
          </a:endParaRPr>
        </a:p>
      </dgm:t>
    </dgm:pt>
    <dgm:pt modelId="{5CAAF806-F38C-4DB3-902B-0E0283A96B4B}" type="parTrans" cxnId="{FC1A5C57-A2B3-40E7-A1C6-88966133DC62}">
      <dgm:prSet/>
      <dgm:spPr/>
      <dgm:t>
        <a:bodyPr/>
        <a:lstStyle/>
        <a:p>
          <a:endParaRPr lang="ru-RU" sz="2000">
            <a:latin typeface="Century Gothic" panose="020B0502020202020204" pitchFamily="34" charset="0"/>
          </a:endParaRPr>
        </a:p>
      </dgm:t>
    </dgm:pt>
    <dgm:pt modelId="{1E22243F-D4D5-47F8-BF7A-F83B030CD0B5}" type="sibTrans" cxnId="{FC1A5C57-A2B3-40E7-A1C6-88966133DC62}">
      <dgm:prSet/>
      <dgm:spPr/>
      <dgm:t>
        <a:bodyPr/>
        <a:lstStyle/>
        <a:p>
          <a:endParaRPr lang="ru-RU" sz="2000">
            <a:latin typeface="Century Gothic" panose="020B0502020202020204" pitchFamily="34" charset="0"/>
          </a:endParaRPr>
        </a:p>
      </dgm:t>
    </dgm:pt>
    <dgm:pt modelId="{A33990FA-074D-4E9D-B1D4-777BA08E4C71}">
      <dgm:prSet custT="1"/>
      <dgm:spPr/>
      <dgm:t>
        <a:bodyPr/>
        <a:lstStyle/>
        <a:p>
          <a:pPr rtl="0"/>
          <a:r>
            <a:rPr lang="ru-RU" sz="1600" dirty="0" smtClean="0">
              <a:latin typeface="Century Gothic" panose="020B0502020202020204" pitchFamily="34" charset="0"/>
            </a:rPr>
            <a:t>Прибыль: </a:t>
          </a:r>
        </a:p>
        <a:p>
          <a:pPr rtl="0"/>
          <a:r>
            <a:rPr lang="ru-RU" sz="1600" dirty="0" smtClean="0">
              <a:latin typeface="Century Gothic" panose="020B0502020202020204" pitchFamily="34" charset="0"/>
            </a:rPr>
            <a:t>96 тыс. руб.</a:t>
          </a:r>
          <a:endParaRPr lang="ru-RU" sz="1600" dirty="0">
            <a:latin typeface="Century Gothic" panose="020B0502020202020204" pitchFamily="34" charset="0"/>
          </a:endParaRPr>
        </a:p>
      </dgm:t>
    </dgm:pt>
    <dgm:pt modelId="{1A24AAF8-0254-474A-8609-D823FBCF6BC0}" type="parTrans" cxnId="{73A5277B-2EFE-4403-838D-28AF853B1100}">
      <dgm:prSet/>
      <dgm:spPr/>
      <dgm:t>
        <a:bodyPr/>
        <a:lstStyle/>
        <a:p>
          <a:endParaRPr lang="ru-RU" sz="2000">
            <a:latin typeface="Century Gothic" panose="020B0502020202020204" pitchFamily="34" charset="0"/>
          </a:endParaRPr>
        </a:p>
      </dgm:t>
    </dgm:pt>
    <dgm:pt modelId="{49A1864E-D707-4EA8-B2D3-19D25D8A3D29}" type="sibTrans" cxnId="{73A5277B-2EFE-4403-838D-28AF853B1100}">
      <dgm:prSet/>
      <dgm:spPr/>
      <dgm:t>
        <a:bodyPr/>
        <a:lstStyle/>
        <a:p>
          <a:endParaRPr lang="ru-RU" sz="2000">
            <a:latin typeface="Century Gothic" panose="020B0502020202020204" pitchFamily="34" charset="0"/>
          </a:endParaRPr>
        </a:p>
      </dgm:t>
    </dgm:pt>
    <dgm:pt modelId="{49E916F2-5797-48A3-804D-3A35C0FBD899}">
      <dgm:prSet custT="1"/>
      <dgm:spPr/>
      <dgm:t>
        <a:bodyPr/>
        <a:lstStyle/>
        <a:p>
          <a:pPr rtl="0"/>
          <a:r>
            <a:rPr lang="ru-RU" sz="1600" smtClean="0">
              <a:latin typeface="Century Gothic" panose="020B0502020202020204" pitchFamily="34" charset="0"/>
            </a:rPr>
            <a:t>Услуги: бронирование, продажа гайда. </a:t>
          </a:r>
          <a:endParaRPr lang="ru-RU" sz="1600">
            <a:latin typeface="Century Gothic" panose="020B0502020202020204" pitchFamily="34" charset="0"/>
          </a:endParaRPr>
        </a:p>
      </dgm:t>
    </dgm:pt>
    <dgm:pt modelId="{2078237E-F4FD-4562-996E-884D3515B06C}" type="parTrans" cxnId="{197EC924-76F3-47FC-8162-C5BDE3005976}">
      <dgm:prSet/>
      <dgm:spPr/>
      <dgm:t>
        <a:bodyPr/>
        <a:lstStyle/>
        <a:p>
          <a:endParaRPr lang="ru-RU" sz="2000">
            <a:latin typeface="Century Gothic" panose="020B0502020202020204" pitchFamily="34" charset="0"/>
          </a:endParaRPr>
        </a:p>
      </dgm:t>
    </dgm:pt>
    <dgm:pt modelId="{CFB03978-82DB-4E11-A888-6BDC558B442B}" type="sibTrans" cxnId="{197EC924-76F3-47FC-8162-C5BDE3005976}">
      <dgm:prSet/>
      <dgm:spPr/>
      <dgm:t>
        <a:bodyPr/>
        <a:lstStyle/>
        <a:p>
          <a:endParaRPr lang="ru-RU" sz="2000">
            <a:latin typeface="Century Gothic" panose="020B0502020202020204" pitchFamily="34" charset="0"/>
          </a:endParaRPr>
        </a:p>
      </dgm:t>
    </dgm:pt>
    <dgm:pt modelId="{95690545-00BE-451C-8FB0-AED19B86E815}" type="pres">
      <dgm:prSet presAssocID="{575625F1-08C8-4411-A122-E16FC12CA98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A6FC3203-CDBA-4C22-A76D-B7D2D836E152}" type="pres">
      <dgm:prSet presAssocID="{60E5B948-745D-42DB-A80C-FA4FF76E24BA}" presName="horFlow" presStyleCnt="0"/>
      <dgm:spPr/>
    </dgm:pt>
    <dgm:pt modelId="{4506EE84-A5BD-493A-9B26-3137616AAEED}" type="pres">
      <dgm:prSet presAssocID="{60E5B948-745D-42DB-A80C-FA4FF76E24BA}" presName="bigChev" presStyleLbl="node1" presStyleIdx="0" presStyleCnt="4"/>
      <dgm:spPr/>
    </dgm:pt>
    <dgm:pt modelId="{AAE4E120-104D-4883-9A97-68B18991B105}" type="pres">
      <dgm:prSet presAssocID="{60E5B948-745D-42DB-A80C-FA4FF76E24BA}" presName="vSp" presStyleCnt="0"/>
      <dgm:spPr/>
    </dgm:pt>
    <dgm:pt modelId="{AF751DE7-5068-4C59-8D45-E93762E6A2C7}" type="pres">
      <dgm:prSet presAssocID="{484D97F6-6FA7-4935-BA30-25039ABB7BBC}" presName="horFlow" presStyleCnt="0"/>
      <dgm:spPr/>
    </dgm:pt>
    <dgm:pt modelId="{65537BE2-8208-48E6-B9EB-4E7F389A50A6}" type="pres">
      <dgm:prSet presAssocID="{484D97F6-6FA7-4935-BA30-25039ABB7BBC}" presName="bigChev" presStyleLbl="node1" presStyleIdx="1" presStyleCnt="4"/>
      <dgm:spPr/>
    </dgm:pt>
    <dgm:pt modelId="{1039459D-5898-402A-AD12-0D603FEB6ADA}" type="pres">
      <dgm:prSet presAssocID="{484D97F6-6FA7-4935-BA30-25039ABB7BBC}" presName="vSp" presStyleCnt="0"/>
      <dgm:spPr/>
    </dgm:pt>
    <dgm:pt modelId="{0839461D-8F72-4392-BE75-4836488817AC}" type="pres">
      <dgm:prSet presAssocID="{A33990FA-074D-4E9D-B1D4-777BA08E4C71}" presName="horFlow" presStyleCnt="0"/>
      <dgm:spPr/>
    </dgm:pt>
    <dgm:pt modelId="{A65D1F11-EB48-46D3-9E31-F6427133BB81}" type="pres">
      <dgm:prSet presAssocID="{A33990FA-074D-4E9D-B1D4-777BA08E4C71}" presName="bigChev" presStyleLbl="node1" presStyleIdx="2" presStyleCnt="4"/>
      <dgm:spPr/>
    </dgm:pt>
    <dgm:pt modelId="{0E03F702-8ED5-4605-840A-19A0C5E6A3C7}" type="pres">
      <dgm:prSet presAssocID="{A33990FA-074D-4E9D-B1D4-777BA08E4C71}" presName="vSp" presStyleCnt="0"/>
      <dgm:spPr/>
    </dgm:pt>
    <dgm:pt modelId="{95F39114-85C9-4F5F-B034-EA42D17FC83B}" type="pres">
      <dgm:prSet presAssocID="{49E916F2-5797-48A3-804D-3A35C0FBD899}" presName="horFlow" presStyleCnt="0"/>
      <dgm:spPr/>
    </dgm:pt>
    <dgm:pt modelId="{6F3DDFA9-711B-4794-9D09-A9229C5ECCB4}" type="pres">
      <dgm:prSet presAssocID="{49E916F2-5797-48A3-804D-3A35C0FBD899}" presName="bigChev" presStyleLbl="node1" presStyleIdx="3" presStyleCnt="4"/>
      <dgm:spPr/>
    </dgm:pt>
  </dgm:ptLst>
  <dgm:cxnLst>
    <dgm:cxn modelId="{73A5277B-2EFE-4403-838D-28AF853B1100}" srcId="{575625F1-08C8-4411-A122-E16FC12CA984}" destId="{A33990FA-074D-4E9D-B1D4-777BA08E4C71}" srcOrd="2" destOrd="0" parTransId="{1A24AAF8-0254-474A-8609-D823FBCF6BC0}" sibTransId="{49A1864E-D707-4EA8-B2D3-19D25D8A3D29}"/>
    <dgm:cxn modelId="{EB2C5774-A64F-4592-B9F2-51C1877DF1A6}" type="presOf" srcId="{49E916F2-5797-48A3-804D-3A35C0FBD899}" destId="{6F3DDFA9-711B-4794-9D09-A9229C5ECCB4}" srcOrd="0" destOrd="0" presId="urn:microsoft.com/office/officeart/2005/8/layout/lProcess3"/>
    <dgm:cxn modelId="{FC1A5C57-A2B3-40E7-A1C6-88966133DC62}" srcId="{575625F1-08C8-4411-A122-E16FC12CA984}" destId="{484D97F6-6FA7-4935-BA30-25039ABB7BBC}" srcOrd="1" destOrd="0" parTransId="{5CAAF806-F38C-4DB3-902B-0E0283A96B4B}" sibTransId="{1E22243F-D4D5-47F8-BF7A-F83B030CD0B5}"/>
    <dgm:cxn modelId="{C602EFE1-94E7-484F-A8E0-2F8CE0AE5813}" srcId="{575625F1-08C8-4411-A122-E16FC12CA984}" destId="{60E5B948-745D-42DB-A80C-FA4FF76E24BA}" srcOrd="0" destOrd="0" parTransId="{FF09C0E2-3C49-4787-99B4-0574CEACB4B8}" sibTransId="{8F8292BC-E632-4D2F-9595-909DD5228AC9}"/>
    <dgm:cxn modelId="{197EC924-76F3-47FC-8162-C5BDE3005976}" srcId="{575625F1-08C8-4411-A122-E16FC12CA984}" destId="{49E916F2-5797-48A3-804D-3A35C0FBD899}" srcOrd="3" destOrd="0" parTransId="{2078237E-F4FD-4562-996E-884D3515B06C}" sibTransId="{CFB03978-82DB-4E11-A888-6BDC558B442B}"/>
    <dgm:cxn modelId="{03E09D1F-2453-4726-9E93-59360A922390}" type="presOf" srcId="{484D97F6-6FA7-4935-BA30-25039ABB7BBC}" destId="{65537BE2-8208-48E6-B9EB-4E7F389A50A6}" srcOrd="0" destOrd="0" presId="urn:microsoft.com/office/officeart/2005/8/layout/lProcess3"/>
    <dgm:cxn modelId="{4E0949FB-01FC-490D-81AF-1638D07D098E}" type="presOf" srcId="{575625F1-08C8-4411-A122-E16FC12CA984}" destId="{95690545-00BE-451C-8FB0-AED19B86E815}" srcOrd="0" destOrd="0" presId="urn:microsoft.com/office/officeart/2005/8/layout/lProcess3"/>
    <dgm:cxn modelId="{651C9CE5-BE72-469E-A3C9-3591790E1EA7}" type="presOf" srcId="{A33990FA-074D-4E9D-B1D4-777BA08E4C71}" destId="{A65D1F11-EB48-46D3-9E31-F6427133BB81}" srcOrd="0" destOrd="0" presId="urn:microsoft.com/office/officeart/2005/8/layout/lProcess3"/>
    <dgm:cxn modelId="{849E5D06-5AEA-474C-AF11-AD5C268A7662}" type="presOf" srcId="{60E5B948-745D-42DB-A80C-FA4FF76E24BA}" destId="{4506EE84-A5BD-493A-9B26-3137616AAEED}" srcOrd="0" destOrd="0" presId="urn:microsoft.com/office/officeart/2005/8/layout/lProcess3"/>
    <dgm:cxn modelId="{1629E314-6130-42E0-8890-2BD83D2AEF70}" type="presParOf" srcId="{95690545-00BE-451C-8FB0-AED19B86E815}" destId="{A6FC3203-CDBA-4C22-A76D-B7D2D836E152}" srcOrd="0" destOrd="0" presId="urn:microsoft.com/office/officeart/2005/8/layout/lProcess3"/>
    <dgm:cxn modelId="{414DE9F4-901A-4B8B-9F57-CB460D52EA46}" type="presParOf" srcId="{A6FC3203-CDBA-4C22-A76D-B7D2D836E152}" destId="{4506EE84-A5BD-493A-9B26-3137616AAEED}" srcOrd="0" destOrd="0" presId="urn:microsoft.com/office/officeart/2005/8/layout/lProcess3"/>
    <dgm:cxn modelId="{4DE6C361-74FC-4073-A74E-2F3E9D0E0478}" type="presParOf" srcId="{95690545-00BE-451C-8FB0-AED19B86E815}" destId="{AAE4E120-104D-4883-9A97-68B18991B105}" srcOrd="1" destOrd="0" presId="urn:microsoft.com/office/officeart/2005/8/layout/lProcess3"/>
    <dgm:cxn modelId="{752E8FA5-D118-437D-A15B-6FECC1D198D5}" type="presParOf" srcId="{95690545-00BE-451C-8FB0-AED19B86E815}" destId="{AF751DE7-5068-4C59-8D45-E93762E6A2C7}" srcOrd="2" destOrd="0" presId="urn:microsoft.com/office/officeart/2005/8/layout/lProcess3"/>
    <dgm:cxn modelId="{363B87DF-28FB-4A96-8EB2-50EA99C9AFE6}" type="presParOf" srcId="{AF751DE7-5068-4C59-8D45-E93762E6A2C7}" destId="{65537BE2-8208-48E6-B9EB-4E7F389A50A6}" srcOrd="0" destOrd="0" presId="urn:microsoft.com/office/officeart/2005/8/layout/lProcess3"/>
    <dgm:cxn modelId="{2725E32F-14BF-424D-964C-D2C735BC8EAB}" type="presParOf" srcId="{95690545-00BE-451C-8FB0-AED19B86E815}" destId="{1039459D-5898-402A-AD12-0D603FEB6ADA}" srcOrd="3" destOrd="0" presId="urn:microsoft.com/office/officeart/2005/8/layout/lProcess3"/>
    <dgm:cxn modelId="{B6F1785C-8ED7-499B-A2C9-D56DA875ED12}" type="presParOf" srcId="{95690545-00BE-451C-8FB0-AED19B86E815}" destId="{0839461D-8F72-4392-BE75-4836488817AC}" srcOrd="4" destOrd="0" presId="urn:microsoft.com/office/officeart/2005/8/layout/lProcess3"/>
    <dgm:cxn modelId="{AF5CF752-93D4-4661-8C53-243377A04121}" type="presParOf" srcId="{0839461D-8F72-4392-BE75-4836488817AC}" destId="{A65D1F11-EB48-46D3-9E31-F6427133BB81}" srcOrd="0" destOrd="0" presId="urn:microsoft.com/office/officeart/2005/8/layout/lProcess3"/>
    <dgm:cxn modelId="{4026F1C9-C404-41CA-986D-96EF298DBD06}" type="presParOf" srcId="{95690545-00BE-451C-8FB0-AED19B86E815}" destId="{0E03F702-8ED5-4605-840A-19A0C5E6A3C7}" srcOrd="5" destOrd="0" presId="urn:microsoft.com/office/officeart/2005/8/layout/lProcess3"/>
    <dgm:cxn modelId="{DA5AFCFA-4BED-4E45-BFFC-E141024081E1}" type="presParOf" srcId="{95690545-00BE-451C-8FB0-AED19B86E815}" destId="{95F39114-85C9-4F5F-B034-EA42D17FC83B}" srcOrd="6" destOrd="0" presId="urn:microsoft.com/office/officeart/2005/8/layout/lProcess3"/>
    <dgm:cxn modelId="{4DD658DE-E39B-47D5-AC04-19017BB4C3A8}" type="presParOf" srcId="{95F39114-85C9-4F5F-B034-EA42D17FC83B}" destId="{6F3DDFA9-711B-4794-9D09-A9229C5ECCB4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636B7A3-2E51-4B43-8B58-B46F84741145}" type="doc">
      <dgm:prSet loTypeId="urn:microsoft.com/office/officeart/2005/8/layout/venn1" loCatId="relationship" qsTypeId="urn:microsoft.com/office/officeart/2005/8/quickstyle/simple2" qsCatId="simple" csTypeId="urn:microsoft.com/office/officeart/2005/8/colors/colorful4" csCatId="colorful"/>
      <dgm:spPr/>
      <dgm:t>
        <a:bodyPr/>
        <a:lstStyle/>
        <a:p>
          <a:endParaRPr lang="ru-RU"/>
        </a:p>
      </dgm:t>
    </dgm:pt>
    <dgm:pt modelId="{F61DA7E4-CC3A-46A5-9B30-064975ECAFDD}">
      <dgm:prSet custT="1"/>
      <dgm:spPr/>
      <dgm:t>
        <a:bodyPr/>
        <a:lstStyle/>
        <a:p>
          <a:pPr rtl="0"/>
          <a:r>
            <a:rPr lang="ru-RU" sz="1600" b="1" smtClean="0">
              <a:latin typeface="Century Gothic" panose="020B0502020202020204" pitchFamily="34" charset="0"/>
            </a:rPr>
            <a:t>Партнерство</a:t>
          </a:r>
          <a:endParaRPr lang="ru-RU" sz="1600">
            <a:latin typeface="Century Gothic" panose="020B0502020202020204" pitchFamily="34" charset="0"/>
          </a:endParaRPr>
        </a:p>
      </dgm:t>
    </dgm:pt>
    <dgm:pt modelId="{B9FB19A9-59B0-4B5A-B699-B0A5D70B1102}" type="parTrans" cxnId="{392AFAE9-2842-450D-A328-3B5B00192740}">
      <dgm:prSet/>
      <dgm:spPr/>
      <dgm:t>
        <a:bodyPr/>
        <a:lstStyle/>
        <a:p>
          <a:endParaRPr lang="ru-RU" sz="2800">
            <a:latin typeface="Century Gothic" panose="020B0502020202020204" pitchFamily="34" charset="0"/>
          </a:endParaRPr>
        </a:p>
      </dgm:t>
    </dgm:pt>
    <dgm:pt modelId="{59FF1C58-8D63-4647-A268-9D04B20787AF}" type="sibTrans" cxnId="{392AFAE9-2842-450D-A328-3B5B00192740}">
      <dgm:prSet/>
      <dgm:spPr/>
      <dgm:t>
        <a:bodyPr/>
        <a:lstStyle/>
        <a:p>
          <a:endParaRPr lang="ru-RU" sz="2800">
            <a:latin typeface="Century Gothic" panose="020B0502020202020204" pitchFamily="34" charset="0"/>
          </a:endParaRPr>
        </a:p>
      </dgm:t>
    </dgm:pt>
    <dgm:pt modelId="{4759DD24-504D-45D9-A8E2-2E0906EEFA5A}">
      <dgm:prSet custT="1"/>
      <dgm:spPr/>
      <dgm:t>
        <a:bodyPr/>
        <a:lstStyle/>
        <a:p>
          <a:pPr rtl="0"/>
          <a:r>
            <a:rPr lang="ru-RU" sz="1600" b="1" smtClean="0">
              <a:latin typeface="Century Gothic" panose="020B0502020202020204" pitchFamily="34" charset="0"/>
            </a:rPr>
            <a:t>Поддержка в продвижении и экспертная помощь</a:t>
          </a:r>
          <a:r>
            <a:rPr lang="ru-RU" sz="1600" smtClean="0">
              <a:latin typeface="Century Gothic" panose="020B0502020202020204" pitchFamily="34" charset="0"/>
            </a:rPr>
            <a:t/>
          </a:r>
          <a:br>
            <a:rPr lang="ru-RU" sz="1600" smtClean="0">
              <a:latin typeface="Century Gothic" panose="020B0502020202020204" pitchFamily="34" charset="0"/>
            </a:rPr>
          </a:br>
          <a:endParaRPr lang="ru-RU" sz="1600">
            <a:latin typeface="Century Gothic" panose="020B0502020202020204" pitchFamily="34" charset="0"/>
          </a:endParaRPr>
        </a:p>
      </dgm:t>
    </dgm:pt>
    <dgm:pt modelId="{8DFD113D-0385-4DA3-BE9C-C88F14AEDA73}" type="parTrans" cxnId="{5C7E5AF8-6FDC-4BFB-9D11-5EFF2EE9D6DF}">
      <dgm:prSet/>
      <dgm:spPr/>
      <dgm:t>
        <a:bodyPr/>
        <a:lstStyle/>
        <a:p>
          <a:endParaRPr lang="ru-RU" sz="2800">
            <a:latin typeface="Century Gothic" panose="020B0502020202020204" pitchFamily="34" charset="0"/>
          </a:endParaRPr>
        </a:p>
      </dgm:t>
    </dgm:pt>
    <dgm:pt modelId="{DBAD3AFE-83DF-402A-A889-BA01354A5EA8}" type="sibTrans" cxnId="{5C7E5AF8-6FDC-4BFB-9D11-5EFF2EE9D6DF}">
      <dgm:prSet/>
      <dgm:spPr/>
      <dgm:t>
        <a:bodyPr/>
        <a:lstStyle/>
        <a:p>
          <a:endParaRPr lang="ru-RU" sz="2800">
            <a:latin typeface="Century Gothic" panose="020B0502020202020204" pitchFamily="34" charset="0"/>
          </a:endParaRPr>
        </a:p>
      </dgm:t>
    </dgm:pt>
    <dgm:pt modelId="{127A001F-00F1-48C7-9E18-631BB819A37C}">
      <dgm:prSet custT="1"/>
      <dgm:spPr/>
      <dgm:t>
        <a:bodyPr/>
        <a:lstStyle/>
        <a:p>
          <a:pPr rtl="0"/>
          <a:r>
            <a:rPr lang="ru-RU" sz="1600" b="1" smtClean="0">
              <a:latin typeface="Century Gothic" panose="020B0502020202020204" pitchFamily="34" charset="0"/>
            </a:rPr>
            <a:t>Инвестиции</a:t>
          </a:r>
          <a:endParaRPr lang="ru-RU" sz="1600">
            <a:latin typeface="Century Gothic" panose="020B0502020202020204" pitchFamily="34" charset="0"/>
          </a:endParaRPr>
        </a:p>
      </dgm:t>
    </dgm:pt>
    <dgm:pt modelId="{36F5DD45-64DF-48A3-B744-E0FBDE623935}" type="parTrans" cxnId="{32FCA1C1-151D-414B-BC2C-DA64208384F9}">
      <dgm:prSet/>
      <dgm:spPr/>
      <dgm:t>
        <a:bodyPr/>
        <a:lstStyle/>
        <a:p>
          <a:endParaRPr lang="ru-RU" sz="2800">
            <a:latin typeface="Century Gothic" panose="020B0502020202020204" pitchFamily="34" charset="0"/>
          </a:endParaRPr>
        </a:p>
      </dgm:t>
    </dgm:pt>
    <dgm:pt modelId="{254B4BCC-7141-4601-85D7-15DE111A5C64}" type="sibTrans" cxnId="{32FCA1C1-151D-414B-BC2C-DA64208384F9}">
      <dgm:prSet/>
      <dgm:spPr/>
      <dgm:t>
        <a:bodyPr/>
        <a:lstStyle/>
        <a:p>
          <a:endParaRPr lang="ru-RU" sz="2800">
            <a:latin typeface="Century Gothic" panose="020B0502020202020204" pitchFamily="34" charset="0"/>
          </a:endParaRPr>
        </a:p>
      </dgm:t>
    </dgm:pt>
    <dgm:pt modelId="{F834191D-D447-49C9-8B92-538CE4426F12}" type="pres">
      <dgm:prSet presAssocID="{2636B7A3-2E51-4B43-8B58-B46F84741145}" presName="compositeShape" presStyleCnt="0">
        <dgm:presLayoutVars>
          <dgm:chMax val="7"/>
          <dgm:dir/>
          <dgm:resizeHandles val="exact"/>
        </dgm:presLayoutVars>
      </dgm:prSet>
      <dgm:spPr/>
    </dgm:pt>
    <dgm:pt modelId="{E944CB29-97CD-419A-A9B2-7F0E8FB762FF}" type="pres">
      <dgm:prSet presAssocID="{F61DA7E4-CC3A-46A5-9B30-064975ECAFDD}" presName="circ1" presStyleLbl="vennNode1" presStyleIdx="0" presStyleCnt="3"/>
      <dgm:spPr/>
    </dgm:pt>
    <dgm:pt modelId="{FF5B7836-416A-4C22-9D18-B420EE5600F6}" type="pres">
      <dgm:prSet presAssocID="{F61DA7E4-CC3A-46A5-9B30-064975ECAFD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7D0DDEC5-1633-4DEC-ACFC-FA0F47E21C09}" type="pres">
      <dgm:prSet presAssocID="{4759DD24-504D-45D9-A8E2-2E0906EEFA5A}" presName="circ2" presStyleLbl="vennNode1" presStyleIdx="1" presStyleCnt="3"/>
      <dgm:spPr/>
    </dgm:pt>
    <dgm:pt modelId="{FD2EC6C3-CF5D-4371-B760-F38C12B3BEC7}" type="pres">
      <dgm:prSet presAssocID="{4759DD24-504D-45D9-A8E2-2E0906EEFA5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6F5F20D-28FD-4EB9-9802-436D6952B0E2}" type="pres">
      <dgm:prSet presAssocID="{127A001F-00F1-48C7-9E18-631BB819A37C}" presName="circ3" presStyleLbl="vennNode1" presStyleIdx="2" presStyleCnt="3"/>
      <dgm:spPr/>
    </dgm:pt>
    <dgm:pt modelId="{3DCA51E7-8590-4D5E-A44A-536BCC26CFF4}" type="pres">
      <dgm:prSet presAssocID="{127A001F-00F1-48C7-9E18-631BB819A37C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5A586CA6-DA52-4C64-B7D7-6528B348D018}" type="presOf" srcId="{F61DA7E4-CC3A-46A5-9B30-064975ECAFDD}" destId="{FF5B7836-416A-4C22-9D18-B420EE5600F6}" srcOrd="1" destOrd="0" presId="urn:microsoft.com/office/officeart/2005/8/layout/venn1"/>
    <dgm:cxn modelId="{5C7E5AF8-6FDC-4BFB-9D11-5EFF2EE9D6DF}" srcId="{2636B7A3-2E51-4B43-8B58-B46F84741145}" destId="{4759DD24-504D-45D9-A8E2-2E0906EEFA5A}" srcOrd="1" destOrd="0" parTransId="{8DFD113D-0385-4DA3-BE9C-C88F14AEDA73}" sibTransId="{DBAD3AFE-83DF-402A-A889-BA01354A5EA8}"/>
    <dgm:cxn modelId="{92C51044-A5FB-4F15-958D-F644EBDA3992}" type="presOf" srcId="{4759DD24-504D-45D9-A8E2-2E0906EEFA5A}" destId="{7D0DDEC5-1633-4DEC-ACFC-FA0F47E21C09}" srcOrd="0" destOrd="0" presId="urn:microsoft.com/office/officeart/2005/8/layout/venn1"/>
    <dgm:cxn modelId="{01A74153-BFC7-4F4F-ADBC-944EC9782C85}" type="presOf" srcId="{F61DA7E4-CC3A-46A5-9B30-064975ECAFDD}" destId="{E944CB29-97CD-419A-A9B2-7F0E8FB762FF}" srcOrd="0" destOrd="0" presId="urn:microsoft.com/office/officeart/2005/8/layout/venn1"/>
    <dgm:cxn modelId="{F71E082B-C013-442B-BE30-0BED51D04DC5}" type="presOf" srcId="{127A001F-00F1-48C7-9E18-631BB819A37C}" destId="{C6F5F20D-28FD-4EB9-9802-436D6952B0E2}" srcOrd="0" destOrd="0" presId="urn:microsoft.com/office/officeart/2005/8/layout/venn1"/>
    <dgm:cxn modelId="{392AFAE9-2842-450D-A328-3B5B00192740}" srcId="{2636B7A3-2E51-4B43-8B58-B46F84741145}" destId="{F61DA7E4-CC3A-46A5-9B30-064975ECAFDD}" srcOrd="0" destOrd="0" parTransId="{B9FB19A9-59B0-4B5A-B699-B0A5D70B1102}" sibTransId="{59FF1C58-8D63-4647-A268-9D04B20787AF}"/>
    <dgm:cxn modelId="{32FCA1C1-151D-414B-BC2C-DA64208384F9}" srcId="{2636B7A3-2E51-4B43-8B58-B46F84741145}" destId="{127A001F-00F1-48C7-9E18-631BB819A37C}" srcOrd="2" destOrd="0" parTransId="{36F5DD45-64DF-48A3-B744-E0FBDE623935}" sibTransId="{254B4BCC-7141-4601-85D7-15DE111A5C64}"/>
    <dgm:cxn modelId="{68AAF9D9-F224-46CC-88A2-F312BF3C1DF1}" type="presOf" srcId="{2636B7A3-2E51-4B43-8B58-B46F84741145}" destId="{F834191D-D447-49C9-8B92-538CE4426F12}" srcOrd="0" destOrd="0" presId="urn:microsoft.com/office/officeart/2005/8/layout/venn1"/>
    <dgm:cxn modelId="{5FB17D7E-C948-4802-AE30-46B0BCB9F2FA}" type="presOf" srcId="{4759DD24-504D-45D9-A8E2-2E0906EEFA5A}" destId="{FD2EC6C3-CF5D-4371-B760-F38C12B3BEC7}" srcOrd="1" destOrd="0" presId="urn:microsoft.com/office/officeart/2005/8/layout/venn1"/>
    <dgm:cxn modelId="{F791E7D7-1852-4B87-9474-4D0BE88F7989}" type="presOf" srcId="{127A001F-00F1-48C7-9E18-631BB819A37C}" destId="{3DCA51E7-8590-4D5E-A44A-536BCC26CFF4}" srcOrd="1" destOrd="0" presId="urn:microsoft.com/office/officeart/2005/8/layout/venn1"/>
    <dgm:cxn modelId="{C835F583-C88A-4878-8247-982B67D655A3}" type="presParOf" srcId="{F834191D-D447-49C9-8B92-538CE4426F12}" destId="{E944CB29-97CD-419A-A9B2-7F0E8FB762FF}" srcOrd="0" destOrd="0" presId="urn:microsoft.com/office/officeart/2005/8/layout/venn1"/>
    <dgm:cxn modelId="{0465852E-A94E-43BD-90DB-655AD958867A}" type="presParOf" srcId="{F834191D-D447-49C9-8B92-538CE4426F12}" destId="{FF5B7836-416A-4C22-9D18-B420EE5600F6}" srcOrd="1" destOrd="0" presId="urn:microsoft.com/office/officeart/2005/8/layout/venn1"/>
    <dgm:cxn modelId="{E59C4931-942B-4E70-B8A9-CBB1C5576004}" type="presParOf" srcId="{F834191D-D447-49C9-8B92-538CE4426F12}" destId="{7D0DDEC5-1633-4DEC-ACFC-FA0F47E21C09}" srcOrd="2" destOrd="0" presId="urn:microsoft.com/office/officeart/2005/8/layout/venn1"/>
    <dgm:cxn modelId="{36FB01E8-B7CE-450A-BFB7-ECBE7A7D4D8B}" type="presParOf" srcId="{F834191D-D447-49C9-8B92-538CE4426F12}" destId="{FD2EC6C3-CF5D-4371-B760-F38C12B3BEC7}" srcOrd="3" destOrd="0" presId="urn:microsoft.com/office/officeart/2005/8/layout/venn1"/>
    <dgm:cxn modelId="{5F26DF1B-0C30-4063-BC77-2FB78BB34328}" type="presParOf" srcId="{F834191D-D447-49C9-8B92-538CE4426F12}" destId="{C6F5F20D-28FD-4EB9-9802-436D6952B0E2}" srcOrd="4" destOrd="0" presId="urn:microsoft.com/office/officeart/2005/8/layout/venn1"/>
    <dgm:cxn modelId="{F7823D05-0829-44A6-89E9-DAE191A28D45}" type="presParOf" srcId="{F834191D-D447-49C9-8B92-538CE4426F12}" destId="{3DCA51E7-8590-4D5E-A44A-536BCC26CFF4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D33608-635E-40B6-9CCB-8681525A8F0E}">
      <dsp:nvSpPr>
        <dsp:cNvPr id="0" name=""/>
        <dsp:cNvSpPr/>
      </dsp:nvSpPr>
      <dsp:spPr>
        <a:xfrm>
          <a:off x="2535875" y="1032777"/>
          <a:ext cx="3308383" cy="3308383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73AF0F-1027-4425-835E-3667EDAF116D}">
      <dsp:nvSpPr>
        <dsp:cNvPr id="0" name=""/>
        <dsp:cNvSpPr/>
      </dsp:nvSpPr>
      <dsp:spPr>
        <a:xfrm>
          <a:off x="320325" y="382219"/>
          <a:ext cx="5976114" cy="429778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.</a:t>
          </a:r>
          <a:endParaRPr lang="ru-RU" sz="6500" kern="1200" dirty="0"/>
        </a:p>
      </dsp:txBody>
      <dsp:txXfrm>
        <a:off x="320325" y="382219"/>
        <a:ext cx="5976114" cy="42977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2DF79B-1C2C-490F-9E6B-C5E7176B207A}">
      <dsp:nvSpPr>
        <dsp:cNvPr id="0" name=""/>
        <dsp:cNvSpPr/>
      </dsp:nvSpPr>
      <dsp:spPr>
        <a:xfrm rot="16200000">
          <a:off x="654639" y="-654639"/>
          <a:ext cx="2371556" cy="3680835"/>
        </a:xfrm>
        <a:prstGeom prst="round1Rect">
          <a:avLst/>
        </a:prstGeom>
        <a:solidFill>
          <a:srgbClr val="16245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+mj-lt"/>
            </a:rPr>
            <a:t>Автоматический тариф: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+mj-lt"/>
            </a:rPr>
            <a:t>3 000-5 000 руб.</a:t>
          </a:r>
          <a:endParaRPr lang="ru-RU" sz="2400" kern="1200" dirty="0"/>
        </a:p>
      </dsp:txBody>
      <dsp:txXfrm rot="5400000">
        <a:off x="-1" y="1"/>
        <a:ext cx="3680835" cy="1778667"/>
      </dsp:txXfrm>
    </dsp:sp>
    <dsp:sp modelId="{17F4AE4D-B369-4C79-A1FE-2EDAC188E9D2}">
      <dsp:nvSpPr>
        <dsp:cNvPr id="0" name=""/>
        <dsp:cNvSpPr/>
      </dsp:nvSpPr>
      <dsp:spPr>
        <a:xfrm>
          <a:off x="3680835" y="0"/>
          <a:ext cx="3680835" cy="2371556"/>
        </a:xfrm>
        <a:prstGeom prst="round1Rect">
          <a:avLst/>
        </a:prstGeom>
        <a:solidFill>
          <a:srgbClr val="009BB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+mj-lt"/>
            </a:rPr>
            <a:t>Полу-</a:t>
          </a:r>
          <a:r>
            <a:rPr lang="ru-RU" sz="2400" kern="1200" dirty="0" err="1" smtClean="0">
              <a:latin typeface="+mj-lt"/>
            </a:rPr>
            <a:t>кастомизированный</a:t>
          </a:r>
          <a:r>
            <a:rPr lang="ru-RU" sz="2400" kern="1200" dirty="0" smtClean="0">
              <a:latin typeface="+mj-lt"/>
            </a:rPr>
            <a:t>: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+mj-lt"/>
            </a:rPr>
            <a:t> 10 000-15 000 руб.</a:t>
          </a:r>
          <a:endParaRPr lang="ru-RU" sz="2400" kern="1200" dirty="0"/>
        </a:p>
      </dsp:txBody>
      <dsp:txXfrm>
        <a:off x="3680835" y="0"/>
        <a:ext cx="3680835" cy="1778667"/>
      </dsp:txXfrm>
    </dsp:sp>
    <dsp:sp modelId="{43C57B2F-E241-4659-9D26-F0A84F0FC08F}">
      <dsp:nvSpPr>
        <dsp:cNvPr id="0" name=""/>
        <dsp:cNvSpPr/>
      </dsp:nvSpPr>
      <dsp:spPr>
        <a:xfrm rot="10800000">
          <a:off x="0" y="2371556"/>
          <a:ext cx="3680835" cy="2371556"/>
        </a:xfrm>
        <a:prstGeom prst="round1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+mj-lt"/>
            </a:rPr>
            <a:t>Дополнительные услуги: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+mj-lt"/>
            </a:rPr>
            <a:t>1 500-5 000 руб.</a:t>
          </a:r>
          <a:endParaRPr lang="ru-RU" sz="2400" kern="1200" dirty="0"/>
        </a:p>
      </dsp:txBody>
      <dsp:txXfrm rot="10800000">
        <a:off x="0" y="2964445"/>
        <a:ext cx="3680835" cy="1778667"/>
      </dsp:txXfrm>
    </dsp:sp>
    <dsp:sp modelId="{6AAB3742-6C8D-4BCD-8B35-8BC65D73F78D}">
      <dsp:nvSpPr>
        <dsp:cNvPr id="0" name=""/>
        <dsp:cNvSpPr/>
      </dsp:nvSpPr>
      <dsp:spPr>
        <a:xfrm rot="5400000">
          <a:off x="4335474" y="1716917"/>
          <a:ext cx="2371556" cy="3680835"/>
        </a:xfrm>
        <a:prstGeom prst="round1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+mj-lt"/>
            </a:rPr>
            <a:t>Полностью </a:t>
          </a:r>
          <a:r>
            <a:rPr lang="ru-RU" sz="2400" kern="1200" dirty="0" err="1" smtClean="0">
              <a:latin typeface="+mj-lt"/>
            </a:rPr>
            <a:t>кастомизированный</a:t>
          </a:r>
          <a:r>
            <a:rPr lang="ru-RU" sz="2400" kern="1200" dirty="0" smtClean="0">
              <a:latin typeface="+mj-lt"/>
            </a:rPr>
            <a:t>: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+mj-lt"/>
            </a:rPr>
            <a:t>25 000-50 000 руб.</a:t>
          </a:r>
          <a:endParaRPr lang="ru-RU" sz="2400" kern="1200" dirty="0"/>
        </a:p>
      </dsp:txBody>
      <dsp:txXfrm rot="-5400000">
        <a:off x="3680834" y="2964445"/>
        <a:ext cx="3680835" cy="1778667"/>
      </dsp:txXfrm>
    </dsp:sp>
    <dsp:sp modelId="{0DA76812-61CA-4433-AA64-4A3FA456BA68}">
      <dsp:nvSpPr>
        <dsp:cNvPr id="0" name=""/>
        <dsp:cNvSpPr/>
      </dsp:nvSpPr>
      <dsp:spPr>
        <a:xfrm>
          <a:off x="2576584" y="1778667"/>
          <a:ext cx="2208501" cy="1185778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latin typeface="+mj-lt"/>
            </a:rPr>
            <a:t>Средняя цена = 14 300 руб.</a:t>
          </a:r>
          <a:endParaRPr lang="ru-RU" sz="2500" kern="1200" dirty="0"/>
        </a:p>
      </dsp:txBody>
      <dsp:txXfrm>
        <a:off x="2634469" y="1836552"/>
        <a:ext cx="2092731" cy="10700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925FF8-FD7D-49AE-8032-DA6F074AB8E3}">
      <dsp:nvSpPr>
        <dsp:cNvPr id="0" name=""/>
        <dsp:cNvSpPr/>
      </dsp:nvSpPr>
      <dsp:spPr>
        <a:xfrm>
          <a:off x="364689" y="0"/>
          <a:ext cx="4351338" cy="4351338"/>
        </a:xfrm>
        <a:prstGeom prst="ellipse">
          <a:avLst/>
        </a:prstGeom>
        <a:solidFill>
          <a:srgbClr val="1C2D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92,95 млрд рублей.</a:t>
          </a:r>
          <a:endParaRPr lang="ru-RU" sz="1400" kern="1200" dirty="0"/>
        </a:p>
      </dsp:txBody>
      <dsp:txXfrm>
        <a:off x="1932041" y="217566"/>
        <a:ext cx="1216634" cy="652700"/>
      </dsp:txXfrm>
    </dsp:sp>
    <dsp:sp modelId="{8BCDF8CB-1A70-4EBA-86CD-5A5260D10051}">
      <dsp:nvSpPr>
        <dsp:cNvPr id="0" name=""/>
        <dsp:cNvSpPr/>
      </dsp:nvSpPr>
      <dsp:spPr>
        <a:xfrm>
          <a:off x="731202" y="870267"/>
          <a:ext cx="3481070" cy="3481070"/>
        </a:xfrm>
        <a:prstGeom prst="ellipse">
          <a:avLst/>
        </a:prstGeom>
        <a:solidFill>
          <a:srgbClr val="009BB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41,47 млрд рублей.</a:t>
          </a:r>
          <a:endParaRPr lang="ru-RU" sz="1400" kern="1200" dirty="0"/>
        </a:p>
      </dsp:txBody>
      <dsp:txXfrm>
        <a:off x="1863420" y="1079131"/>
        <a:ext cx="1216634" cy="626592"/>
      </dsp:txXfrm>
    </dsp:sp>
    <dsp:sp modelId="{5B5B38AE-F1F2-4C0B-B0FB-448FB804D883}">
      <dsp:nvSpPr>
        <dsp:cNvPr id="0" name=""/>
        <dsp:cNvSpPr/>
      </dsp:nvSpPr>
      <dsp:spPr>
        <a:xfrm>
          <a:off x="1166336" y="1740535"/>
          <a:ext cx="2610802" cy="2610802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1C2D66"/>
              </a:solidFill>
            </a:rPr>
            <a:t>500,5 млн рублей.</a:t>
          </a:r>
          <a:endParaRPr lang="ru-RU" sz="1600" kern="1200" dirty="0">
            <a:solidFill>
              <a:srgbClr val="1C2D66"/>
            </a:solidFill>
          </a:endParaRPr>
        </a:p>
      </dsp:txBody>
      <dsp:txXfrm>
        <a:off x="1863420" y="1936345"/>
        <a:ext cx="1216634" cy="587430"/>
      </dsp:txXfrm>
    </dsp:sp>
    <dsp:sp modelId="{7340944F-9FB6-4C28-85DB-79C0D7AAFF25}">
      <dsp:nvSpPr>
        <dsp:cNvPr id="0" name=""/>
        <dsp:cNvSpPr/>
      </dsp:nvSpPr>
      <dsp:spPr>
        <a:xfrm>
          <a:off x="1601469" y="2610802"/>
          <a:ext cx="1740535" cy="1740535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15 млн рублей.</a:t>
          </a:r>
          <a:endParaRPr lang="ru-RU" sz="1800" kern="1200" dirty="0"/>
        </a:p>
      </dsp:txBody>
      <dsp:txXfrm>
        <a:off x="1856365" y="3045936"/>
        <a:ext cx="1230744" cy="8702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925FF8-FD7D-49AE-8032-DA6F074AB8E3}">
      <dsp:nvSpPr>
        <dsp:cNvPr id="0" name=""/>
        <dsp:cNvSpPr/>
      </dsp:nvSpPr>
      <dsp:spPr>
        <a:xfrm>
          <a:off x="364689" y="0"/>
          <a:ext cx="4351338" cy="4351338"/>
        </a:xfrm>
        <a:prstGeom prst="ellipse">
          <a:avLst/>
        </a:prstGeom>
        <a:solidFill>
          <a:srgbClr val="1C2D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11,18 млрд рублей.</a:t>
          </a:r>
          <a:endParaRPr lang="ru-RU" sz="1400" kern="1200" dirty="0"/>
        </a:p>
      </dsp:txBody>
      <dsp:txXfrm>
        <a:off x="1932041" y="217566"/>
        <a:ext cx="1216634" cy="652700"/>
      </dsp:txXfrm>
    </dsp:sp>
    <dsp:sp modelId="{8BCDF8CB-1A70-4EBA-86CD-5A5260D10051}">
      <dsp:nvSpPr>
        <dsp:cNvPr id="0" name=""/>
        <dsp:cNvSpPr/>
      </dsp:nvSpPr>
      <dsp:spPr>
        <a:xfrm>
          <a:off x="731202" y="870267"/>
          <a:ext cx="3481070" cy="3481070"/>
        </a:xfrm>
        <a:prstGeom prst="ellipse">
          <a:avLst/>
        </a:prstGeom>
        <a:solidFill>
          <a:srgbClr val="009BB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1,49 млрд рублей.</a:t>
          </a:r>
          <a:endParaRPr lang="ru-RU" sz="1400" kern="1200" dirty="0"/>
        </a:p>
      </dsp:txBody>
      <dsp:txXfrm>
        <a:off x="1863420" y="1079131"/>
        <a:ext cx="1216634" cy="626592"/>
      </dsp:txXfrm>
    </dsp:sp>
    <dsp:sp modelId="{5B5B38AE-F1F2-4C0B-B0FB-448FB804D883}">
      <dsp:nvSpPr>
        <dsp:cNvPr id="0" name=""/>
        <dsp:cNvSpPr/>
      </dsp:nvSpPr>
      <dsp:spPr>
        <a:xfrm>
          <a:off x="1166336" y="1740535"/>
          <a:ext cx="2610802" cy="2610802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1C2D66"/>
              </a:solidFill>
            </a:rPr>
            <a:t>224,1 млн рублей.</a:t>
          </a:r>
          <a:endParaRPr lang="ru-RU" sz="1600" kern="1200" dirty="0">
            <a:solidFill>
              <a:srgbClr val="1C2D66"/>
            </a:solidFill>
          </a:endParaRPr>
        </a:p>
      </dsp:txBody>
      <dsp:txXfrm>
        <a:off x="1863420" y="1936345"/>
        <a:ext cx="1216634" cy="587430"/>
      </dsp:txXfrm>
    </dsp:sp>
    <dsp:sp modelId="{7340944F-9FB6-4C28-85DB-79C0D7AAFF25}">
      <dsp:nvSpPr>
        <dsp:cNvPr id="0" name=""/>
        <dsp:cNvSpPr/>
      </dsp:nvSpPr>
      <dsp:spPr>
        <a:xfrm>
          <a:off x="1601469" y="2610802"/>
          <a:ext cx="1740535" cy="1740535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6,7 млн рублей.</a:t>
          </a:r>
          <a:endParaRPr lang="ru-RU" sz="1800" kern="1200" dirty="0"/>
        </a:p>
      </dsp:txBody>
      <dsp:txXfrm>
        <a:off x="1856365" y="3045936"/>
        <a:ext cx="1230744" cy="8702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06EE84-A5BD-493A-9B26-3137616AAEED}">
      <dsp:nvSpPr>
        <dsp:cNvPr id="0" name=""/>
        <dsp:cNvSpPr/>
      </dsp:nvSpPr>
      <dsp:spPr>
        <a:xfrm>
          <a:off x="5220929" y="1921"/>
          <a:ext cx="2625618" cy="1050247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Century Gothic" panose="020B0502020202020204" pitchFamily="34" charset="0"/>
            </a:rPr>
            <a:t>Месяц работы в пробном режиме.</a:t>
          </a:r>
          <a:endParaRPr lang="ru-RU" sz="1600" kern="1200">
            <a:latin typeface="Century Gothic" panose="020B0502020202020204" pitchFamily="34" charset="0"/>
          </a:endParaRPr>
        </a:p>
      </dsp:txBody>
      <dsp:txXfrm>
        <a:off x="5746053" y="1921"/>
        <a:ext cx="1575371" cy="1050247"/>
      </dsp:txXfrm>
    </dsp:sp>
    <dsp:sp modelId="{65537BE2-8208-48E6-B9EB-4E7F389A50A6}">
      <dsp:nvSpPr>
        <dsp:cNvPr id="0" name=""/>
        <dsp:cNvSpPr/>
      </dsp:nvSpPr>
      <dsp:spPr>
        <a:xfrm>
          <a:off x="5220929" y="1199203"/>
          <a:ext cx="2625618" cy="1050247"/>
        </a:xfrm>
        <a:prstGeom prst="chevron">
          <a:avLst/>
        </a:prstGeom>
        <a:solidFill>
          <a:schemeClr val="accent1">
            <a:shade val="50000"/>
            <a:hueOff val="201247"/>
            <a:satOff val="-4901"/>
            <a:lumOff val="2144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Century Gothic" panose="020B0502020202020204" pitchFamily="34" charset="0"/>
            </a:rPr>
            <a:t>Количество клиентов: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Century Gothic" panose="020B0502020202020204" pitchFamily="34" charset="0"/>
            </a:rPr>
            <a:t> 6.</a:t>
          </a:r>
          <a:endParaRPr lang="ru-RU" sz="1600" kern="1200" dirty="0">
            <a:latin typeface="Century Gothic" panose="020B0502020202020204" pitchFamily="34" charset="0"/>
          </a:endParaRPr>
        </a:p>
      </dsp:txBody>
      <dsp:txXfrm>
        <a:off x="5746053" y="1199203"/>
        <a:ext cx="1575371" cy="1050247"/>
      </dsp:txXfrm>
    </dsp:sp>
    <dsp:sp modelId="{A65D1F11-EB48-46D3-9E31-F6427133BB81}">
      <dsp:nvSpPr>
        <dsp:cNvPr id="0" name=""/>
        <dsp:cNvSpPr/>
      </dsp:nvSpPr>
      <dsp:spPr>
        <a:xfrm>
          <a:off x="5220929" y="2396485"/>
          <a:ext cx="2625618" cy="1050247"/>
        </a:xfrm>
        <a:prstGeom prst="chevron">
          <a:avLst/>
        </a:prstGeom>
        <a:solidFill>
          <a:schemeClr val="accent1">
            <a:shade val="50000"/>
            <a:hueOff val="402493"/>
            <a:satOff val="-9802"/>
            <a:lumOff val="4289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Century Gothic" panose="020B0502020202020204" pitchFamily="34" charset="0"/>
            </a:rPr>
            <a:t>Прибыль: 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Century Gothic" panose="020B0502020202020204" pitchFamily="34" charset="0"/>
            </a:rPr>
            <a:t>96 тыс. руб.</a:t>
          </a:r>
          <a:endParaRPr lang="ru-RU" sz="1600" kern="1200" dirty="0">
            <a:latin typeface="Century Gothic" panose="020B0502020202020204" pitchFamily="34" charset="0"/>
          </a:endParaRPr>
        </a:p>
      </dsp:txBody>
      <dsp:txXfrm>
        <a:off x="5746053" y="2396485"/>
        <a:ext cx="1575371" cy="1050247"/>
      </dsp:txXfrm>
    </dsp:sp>
    <dsp:sp modelId="{6F3DDFA9-711B-4794-9D09-A9229C5ECCB4}">
      <dsp:nvSpPr>
        <dsp:cNvPr id="0" name=""/>
        <dsp:cNvSpPr/>
      </dsp:nvSpPr>
      <dsp:spPr>
        <a:xfrm>
          <a:off x="5220929" y="3593767"/>
          <a:ext cx="2625618" cy="1050247"/>
        </a:xfrm>
        <a:prstGeom prst="chevron">
          <a:avLst/>
        </a:prstGeom>
        <a:solidFill>
          <a:schemeClr val="accent1">
            <a:shade val="50000"/>
            <a:hueOff val="201247"/>
            <a:satOff val="-4901"/>
            <a:lumOff val="2144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Century Gothic" panose="020B0502020202020204" pitchFamily="34" charset="0"/>
            </a:rPr>
            <a:t>Услуги: бронирование, продажа гайда. </a:t>
          </a:r>
          <a:endParaRPr lang="ru-RU" sz="1600" kern="1200">
            <a:latin typeface="Century Gothic" panose="020B0502020202020204" pitchFamily="34" charset="0"/>
          </a:endParaRPr>
        </a:p>
      </dsp:txBody>
      <dsp:txXfrm>
        <a:off x="5746053" y="3593767"/>
        <a:ext cx="1575371" cy="105024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44CB29-97CD-419A-A9B2-7F0E8FB762FF}">
      <dsp:nvSpPr>
        <dsp:cNvPr id="0" name=""/>
        <dsp:cNvSpPr/>
      </dsp:nvSpPr>
      <dsp:spPr>
        <a:xfrm>
          <a:off x="3950452" y="55157"/>
          <a:ext cx="2647551" cy="2647551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Century Gothic" panose="020B0502020202020204" pitchFamily="34" charset="0"/>
            </a:rPr>
            <a:t>Партнерство</a:t>
          </a:r>
          <a:endParaRPr lang="ru-RU" sz="1600" kern="1200">
            <a:latin typeface="Century Gothic" panose="020B0502020202020204" pitchFamily="34" charset="0"/>
          </a:endParaRPr>
        </a:p>
      </dsp:txBody>
      <dsp:txXfrm>
        <a:off x="4303459" y="518478"/>
        <a:ext cx="1941537" cy="1191398"/>
      </dsp:txXfrm>
    </dsp:sp>
    <dsp:sp modelId="{7D0DDEC5-1633-4DEC-ACFC-FA0F47E21C09}">
      <dsp:nvSpPr>
        <dsp:cNvPr id="0" name=""/>
        <dsp:cNvSpPr/>
      </dsp:nvSpPr>
      <dsp:spPr>
        <a:xfrm>
          <a:off x="4905777" y="1709877"/>
          <a:ext cx="2647551" cy="2647551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Century Gothic" panose="020B0502020202020204" pitchFamily="34" charset="0"/>
            </a:rPr>
            <a:t>Поддержка в продвижении и экспертная помощь</a:t>
          </a:r>
          <a:r>
            <a:rPr lang="ru-RU" sz="1600" kern="1200" smtClean="0">
              <a:latin typeface="Century Gothic" panose="020B0502020202020204" pitchFamily="34" charset="0"/>
            </a:rPr>
            <a:t/>
          </a:r>
          <a:br>
            <a:rPr lang="ru-RU" sz="1600" kern="1200" smtClean="0">
              <a:latin typeface="Century Gothic" panose="020B0502020202020204" pitchFamily="34" charset="0"/>
            </a:rPr>
          </a:br>
          <a:endParaRPr lang="ru-RU" sz="1600" kern="1200">
            <a:latin typeface="Century Gothic" panose="020B0502020202020204" pitchFamily="34" charset="0"/>
          </a:endParaRPr>
        </a:p>
      </dsp:txBody>
      <dsp:txXfrm>
        <a:off x="5715487" y="2393827"/>
        <a:ext cx="1588530" cy="1456153"/>
      </dsp:txXfrm>
    </dsp:sp>
    <dsp:sp modelId="{C6F5F20D-28FD-4EB9-9802-436D6952B0E2}">
      <dsp:nvSpPr>
        <dsp:cNvPr id="0" name=""/>
        <dsp:cNvSpPr/>
      </dsp:nvSpPr>
      <dsp:spPr>
        <a:xfrm>
          <a:off x="2995127" y="1709877"/>
          <a:ext cx="2647551" cy="2647551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Century Gothic" panose="020B0502020202020204" pitchFamily="34" charset="0"/>
            </a:rPr>
            <a:t>Инвестиции</a:t>
          </a:r>
          <a:endParaRPr lang="ru-RU" sz="1600" kern="1200">
            <a:latin typeface="Century Gothic" panose="020B0502020202020204" pitchFamily="34" charset="0"/>
          </a:endParaRPr>
        </a:p>
      </dsp:txBody>
      <dsp:txXfrm>
        <a:off x="3244438" y="2393827"/>
        <a:ext cx="1588530" cy="14561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3E2A03-2A0B-475C-80C6-7A3238B2D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E173E1F-F158-4D26-906E-A1C925DFE4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F6EF017-43E5-46D2-84E8-0833419D1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B98AA8B-D3F0-4830-AFA3-0E675ECD7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3CB5DDB-82FF-451B-974C-8CFE9481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419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2676EEC-8D0F-4A84-8962-646C173BE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D199919-2BCD-4D77-B4F3-F41A1C161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79258DF-42A6-44DE-A368-1B5EAAA74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1B5DFEF-3259-4903-AED2-5C3EDFEEF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395110B-1AF0-4F3A-B2DE-61821BC53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103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AA43E78-AE2F-4018-A296-0067FDA1C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FCBF9CB-BFFD-4F0C-81F8-DBE2F832B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ECE2D57-F17E-4926-8243-CF0A50F1D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3977286-2A31-4CC7-9D5A-6132C1D35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0B95856-BAB6-4DEA-B746-0210222B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776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1D83F8-2178-4E87-A5BA-CB7A1016D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D5C497C-537F-4565-89A5-046A368294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BE11DB01-A433-428B-B22F-AE4800941D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D389032-4F08-4137-B0E0-5DFB0A2AA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9AB97F4-D3E0-472E-B657-8A90C7C38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C4F89A1-4088-4AEF-A264-1288AD666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788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6749F4D-D1A7-450B-BAEC-37188A7B7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EC59C88-93D5-4C9C-BC11-A0D8B2B6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F3F6AEB-48F8-4070-AD41-0F3FDB70F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F659D3E0-C53B-49C4-BFD0-A31AD45BE5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D79AF86-8326-4CE6-AE37-ECF64FAA19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63C9690B-7D86-4C02-9063-3766FA923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58BBA843-68E0-4BA0-A69B-CA8A5CD33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2D99EFB8-B827-4349-B9B4-8F80410B5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265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F5033BE-C58A-4703-89F0-60BD0AF33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BA8291C-AD4D-489F-AE67-E1296CDCE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A3A0D5A-1B10-488D-B905-1778783F1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BBA52A7-A2E5-4DD6-ABFD-D41077FC6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083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DD69834-999C-4F85-92CB-92C78BECF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ED1389B5-5648-48A3-AB52-4A751C11C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0DD91A6-66B9-4E1A-95FF-16C6AC0C1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761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4FBC2F8-6F54-4BB8-AA5D-F90093689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DE48257-D853-46AE-859F-D2070FC2C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5F3BE56-FE1B-4F0A-8258-01529816D9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806C061-C5DC-4FF5-80BD-E832443D1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7CEF191-E7BC-4FF2-B1E6-090BD69CF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5442DE2-5D27-46B5-9A7F-0B50D954E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176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C18104A-DB15-4810-B850-761D2F7B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94EB00D-E69E-46DA-9680-9B75960040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A9B2FB3-67A6-4324-A880-E690E50AB6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91D34AE-0462-4FFD-9564-267C52905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897D102-EAA2-424E-8B59-E4EFE6ACF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7F70681-38F3-4EED-81DB-DFC66CC99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744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88835B-B361-4935-9611-F894DEE7E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B0221936-C8EB-408C-84D0-8A4C0E289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8B3EEBF-6AF2-4E98-8B48-F96DB8D8D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447B226-401D-4CC6-91B5-C81841361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E17639D-E491-432F-AD81-20592A0B6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849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E9882388-9A0B-4483-9B31-3CF165A045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76BCCCA-3EA6-43E8-A83A-3D789A4306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508F07E-5CC4-4488-A831-1142D9A56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76B581D-F6E5-4F5C-B737-ACD50F9D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7A3F113-B21C-4F96-BE52-2D8FA0ED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216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2FECD7E-8A90-4476-A398-2BD8C1793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CB2676C-FAA7-4D46-B532-4112D8A03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490C3E2-BA1E-4445-9519-AACEA0C14D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A36A407-E0DB-4FDE-B7B0-043F306FB0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1D0A582-EE76-4B16-A5D5-62F118722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67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3.png"/><Relationship Id="rId9" Type="http://schemas.microsoft.com/office/2007/relationships/diagramDrawing" Target="../diagrams/drawing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3.png"/><Relationship Id="rId9" Type="http://schemas.microsoft.com/office/2007/relationships/diagramDrawing" Target="../diagrams/drawin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microsoft.com/office/2007/relationships/diagramDrawing" Target="../diagrams/drawing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3.png"/><Relationship Id="rId9" Type="http://schemas.microsoft.com/office/2007/relationships/diagramDrawing" Target="../diagrams/drawing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mailto:polina.zakharova.2014@bk.ru" TargetMode="External"/><Relationship Id="rId7" Type="http://schemas.openxmlformats.org/officeDocument/2006/relationships/image" Target="../media/image8.png"/><Relationship Id="rId2" Type="http://schemas.openxmlformats.org/officeDocument/2006/relationships/hyperlink" Target="mailto:lisasairafi@gmail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8389" y="3355905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198304" y="3774738"/>
            <a:ext cx="12474194" cy="3247157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331365" y="2378663"/>
            <a:ext cx="10004126" cy="8376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/>
            <a:r>
              <a:rPr lang="ru-RU" sz="2000" b="1" dirty="0" smtClean="0">
                <a:solidFill>
                  <a:srgbClr val="009BB2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Докладчики: Альсаирафи Елизавета Борисовна, Захарова Полина Павловна</a:t>
            </a:r>
            <a:endParaRPr lang="ru-RU" sz="2000" b="1" dirty="0">
              <a:solidFill>
                <a:srgbClr val="009BB2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FC5D478-4050-4367-859B-583F923D24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C5A29E0-92AA-4C71-AA2D-0A3888865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80DBFFC-3794-43E2-A16C-0F2A65CB0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ADE31578-898E-450C-97DA-DA1646E0C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365" y="4245275"/>
            <a:ext cx="9432022" cy="2387600"/>
          </a:xfrm>
        </p:spPr>
        <p:txBody>
          <a:bodyPr>
            <a:norm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АКСЕЛЕРАЦИОННАЯ ПРОГРАММА</a:t>
            </a:r>
            <a:br>
              <a:rPr lang="ru-RU" sz="48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4800" b="1" dirty="0">
                <a:solidFill>
                  <a:srgbClr val="009BB2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«ФИНСОЦТЕХ»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31365" y="1597167"/>
            <a:ext cx="118690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1C2D66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«Разработка цифровой платформы для туристов из </a:t>
            </a:r>
            <a:r>
              <a:rPr lang="ru-RU" sz="3600" b="1" dirty="0" smtClean="0">
                <a:solidFill>
                  <a:srgbClr val="1C2D66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   Ближневосточного </a:t>
            </a:r>
            <a:r>
              <a:rPr lang="ru-RU" sz="3600" b="1" dirty="0">
                <a:solidFill>
                  <a:srgbClr val="1C2D66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региона»</a:t>
            </a:r>
          </a:p>
        </p:txBody>
      </p:sp>
    </p:spTree>
    <p:extLst>
      <p:ext uri="{BB962C8B-B14F-4D97-AF65-F5344CB8AC3E}">
        <p14:creationId xmlns:p14="http://schemas.microsoft.com/office/powerpoint/2010/main" val="171415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40208" y="6060068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92363" y="6320922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Актуальность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413537" y="4981589"/>
            <a:ext cx="12090557" cy="36498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927273" y="5617600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683F15F-0FFF-43C4-6E00-68B37B04A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02" y="1873165"/>
            <a:ext cx="11133589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Туристы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из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стран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Ближнего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Востока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все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активнее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путешествуют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за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границу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(UNWTO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).</a:t>
            </a:r>
            <a:endParaRPr kumimoji="0" lang="ru-RU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Они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готовы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платить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за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эксклюзивные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персонализированные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услуги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.</a:t>
            </a:r>
            <a:endParaRPr kumimoji="0" lang="ru-RU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Россия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в 2024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году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стала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популярной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среди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арабов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: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летом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организованные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туристы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из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стран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Персидского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залива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составили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15–20%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потока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Лидеры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— ОАЭ,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Саудовская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Аравия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Катар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Оман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Кувейт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Бахрейн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.</a:t>
            </a:r>
            <a:endParaRPr kumimoji="0" lang="ru-RU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Политическая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и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экономическая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ситуация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в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мире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укрепляет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интерес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ru-RU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у арабов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к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России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3596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-21570" y="788392"/>
            <a:ext cx="3231242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-8389" y="5849551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391484" y="585090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Продукт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282258" y="2737178"/>
            <a:ext cx="11985243" cy="28534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endParaRPr lang="ru-RU" sz="2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E39A74C-7177-32E9-E552-750999A0C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045" y="2186388"/>
            <a:ext cx="7143111" cy="252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The Russian Tour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—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платформа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для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создания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путеводителей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с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подборкой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мест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по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отзывам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и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интересам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аудитории</a:t>
            </a:r>
            <a:r>
              <a:rPr kumimoji="0" lang="ru-RU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из стран</a:t>
            </a:r>
            <a:r>
              <a:rPr kumimoji="0" lang="ru-RU" alt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Ближнего Востока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R="0" lv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Бизнес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продает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кастомизированные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электронные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путеводители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и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дополнительные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услуги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.</a:t>
            </a:r>
            <a:endParaRPr kumimoji="0" lang="ru-RU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R="0" lv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915254905"/>
              </p:ext>
            </p:extLst>
          </p:nvPr>
        </p:nvGraphicFramePr>
        <p:xfrm>
          <a:off x="5650735" y="686130"/>
          <a:ext cx="6616766" cy="4908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 rot="21059077">
            <a:off x="10040731" y="5391745"/>
            <a:ext cx="1716008" cy="1199970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42723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-348343" y="1284158"/>
            <a:ext cx="37519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err="1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CustDev</a:t>
            </a:r>
            <a:endParaRPr lang="ru-RU" sz="40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=""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95679" y="2294849"/>
            <a:ext cx="11400642" cy="1817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=""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=""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=""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66255" y="2392195"/>
            <a:ext cx="1163006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"/>
            </a:pPr>
            <a:r>
              <a:rPr lang="ru-RU" sz="2000" kern="1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Интервью с потенциальными покупателями показали, </a:t>
            </a:r>
            <a:r>
              <a:rPr lang="ru-RU" sz="2000" kern="1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туристы из Ближневосточного региона испытывают трудности с поиском интересных мест и бронированием, учитывая текущую ситуацию в регионе. При бронировании туров через агентства в стране туриста предлагаемые места для посещения зачастую ограничиваются списком самых известных </a:t>
            </a:r>
            <a:r>
              <a:rPr lang="ru-RU" sz="2000" kern="1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банальных локаций</a:t>
            </a:r>
            <a:r>
              <a:rPr lang="ru-RU" sz="2000" kern="1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88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91484" y="4583125"/>
            <a:ext cx="11674327" cy="15335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endParaRPr lang="ru-RU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0" y="219177"/>
            <a:ext cx="8432800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905611" y="-115477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Целевая </a:t>
            </a:r>
            <a:r>
              <a:rPr lang="ru-RU" sz="2400" b="1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аудитория, проблема, ценность</a:t>
            </a:r>
            <a:endParaRPr lang="ru-RU" sz="24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05611" y="1056843"/>
            <a:ext cx="9852568" cy="572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1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447DAFCF-25F3-4CA7-B581-1DE6E83AB2A9}"/>
              </a:ext>
            </a:extLst>
          </p:cNvPr>
          <p:cNvSpPr/>
          <p:nvPr/>
        </p:nvSpPr>
        <p:spPr>
          <a:xfrm>
            <a:off x="-21570" y="385930"/>
            <a:ext cx="7272115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1">
            <a:extLst>
              <a:ext uri="{FF2B5EF4-FFF2-40B4-BE49-F238E27FC236}">
                <a16:creationId xmlns="" xmlns:a16="http://schemas.microsoft.com/office/drawing/2014/main" id="{8A270DCB-9D0D-43CF-B02E-4881E29238D5}"/>
              </a:ext>
            </a:extLst>
          </p:cNvPr>
          <p:cNvSpPr txBox="1">
            <a:spLocks/>
          </p:cNvSpPr>
          <p:nvPr/>
        </p:nvSpPr>
        <p:spPr>
          <a:xfrm>
            <a:off x="0" y="333824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>
                <a:solidFill>
                  <a:schemeClr val="bg1"/>
                </a:solidFill>
              </a:rPr>
              <a:t>Ориентировочная стоимость предлагаемых услуг:</a:t>
            </a:r>
          </a:p>
          <a:p>
            <a:pPr algn="l"/>
            <a:endParaRPr lang="ru-RU" sz="20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474726983"/>
              </p:ext>
            </p:extLst>
          </p:nvPr>
        </p:nvGraphicFramePr>
        <p:xfrm>
          <a:off x="2241272" y="1223596"/>
          <a:ext cx="7361670" cy="474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612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=""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=""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=""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=""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23" name="Объект 6">
            <a:extLst>
              <a:ext uri="{FF2B5EF4-FFF2-40B4-BE49-F238E27FC236}">
                <a16:creationId xmlns="" xmlns:a16="http://schemas.microsoft.com/office/drawing/2014/main" id="{B7F18F0B-1800-459A-B57C-8B38FC35B8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3796250"/>
              </p:ext>
            </p:extLst>
          </p:nvPr>
        </p:nvGraphicFramePr>
        <p:xfrm>
          <a:off x="4244787" y="1819673"/>
          <a:ext cx="494347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447DAFCF-25F3-4CA7-B581-1DE6E83AB2A9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1">
            <a:extLst>
              <a:ext uri="{FF2B5EF4-FFF2-40B4-BE49-F238E27FC236}">
                <a16:creationId xmlns="" xmlns:a16="http://schemas.microsoft.com/office/drawing/2014/main" id="{8A270DCB-9D0D-43CF-B02E-4881E29238D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Рынок В2С</a:t>
            </a:r>
            <a:endParaRPr lang="ru-RU" sz="40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26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=""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=""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=""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=""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23" name="Объект 6">
            <a:extLst>
              <a:ext uri="{FF2B5EF4-FFF2-40B4-BE49-F238E27FC236}">
                <a16:creationId xmlns="" xmlns:a16="http://schemas.microsoft.com/office/drawing/2014/main" id="{B7F18F0B-1800-459A-B57C-8B38FC35B8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7081193"/>
              </p:ext>
            </p:extLst>
          </p:nvPr>
        </p:nvGraphicFramePr>
        <p:xfrm>
          <a:off x="4244787" y="1819673"/>
          <a:ext cx="494347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447DAFCF-25F3-4CA7-B581-1DE6E83AB2A9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1">
            <a:extLst>
              <a:ext uri="{FF2B5EF4-FFF2-40B4-BE49-F238E27FC236}">
                <a16:creationId xmlns="" xmlns:a16="http://schemas.microsoft.com/office/drawing/2014/main" id="{8A270DCB-9D0D-43CF-B02E-4881E29238D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Рынок В2В</a:t>
            </a:r>
            <a:endParaRPr lang="ru-RU" sz="40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33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-725100" y="442089"/>
            <a:ext cx="7190556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571392" y="209377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Конкурентный анализ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601257"/>
              </p:ext>
            </p:extLst>
          </p:nvPr>
        </p:nvGraphicFramePr>
        <p:xfrm>
          <a:off x="979055" y="1520821"/>
          <a:ext cx="10067635" cy="4677630"/>
        </p:xfrm>
        <a:graphic>
          <a:graphicData uri="http://schemas.openxmlformats.org/drawingml/2006/table">
            <a:tbl>
              <a:tblPr/>
              <a:tblGrid>
                <a:gridCol w="1509453"/>
                <a:gridCol w="1827961"/>
                <a:gridCol w="1357123"/>
                <a:gridCol w="1523301"/>
                <a:gridCol w="1343275"/>
                <a:gridCol w="1315578"/>
                <a:gridCol w="1190944"/>
              </a:tblGrid>
              <a:tr h="3557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Критерий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The Russian Tour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Moscow Private Tours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Bridge to Moscow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Russia Tourism Company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Russia.Tours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IVisitRussia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942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Ориентация на ближневосточных туристов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 (целевой рынок)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Частично (сайт адаптирован на арабский язык)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5335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Языковая поддержка (арабский язык)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 (весь контент)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 (весь контент)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</a:tr>
              <a:tr h="7114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Кастомизация маршрутов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 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Частично (из пула доступных достопримечательностей)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 (по запросу)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8892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Автоматизация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 (онлайн-платформа с услугой автоматической генерации путеводителя)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Частично (авто-план маршрута ограничен рекомендациями экскурсий с сайта)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3557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Трансфер и транспорт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Планируется как доп. услуга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</a:tr>
              <a:tr h="3557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Визовая поддержка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Планируется как доп. услуга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 (через партнера </a:t>
                      </a: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iVisa)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 (через партнера </a:t>
                      </a: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iVisa)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 (через партнера </a:t>
                      </a:r>
                      <a:r>
                        <a:rPr lang="de-DE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iVisa</a:t>
                      </a: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Да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</a:tr>
              <a:tr h="3557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Бронирование отелей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Планируется как доп. услуга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 (через </a:t>
                      </a: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ZenHotels)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993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0" y="194277"/>
            <a:ext cx="11600761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013123"/>
              </p:ext>
            </p:extLst>
          </p:nvPr>
        </p:nvGraphicFramePr>
        <p:xfrm>
          <a:off x="3472761" y="1270279"/>
          <a:ext cx="8128000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Century Gothic" panose="020B0502020202020204" pitchFamily="34" charset="0"/>
                        </a:rPr>
                        <a:t>Статья расходов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Century Gothic" panose="020B0502020202020204" pitchFamily="34" charset="0"/>
                        </a:rPr>
                        <a:t>Стоимость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Дизайн и разработка сайта 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от 250 000 до 2 500 000 рублей.</a:t>
                      </a:r>
                      <a:endParaRPr lang="ru-RU" sz="1600" kern="100" dirty="0" smtClean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Хостинг, поддержка и обновления сайта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30 000–100 000 рублей в месяц.</a:t>
                      </a:r>
                      <a:endParaRPr lang="ru-RU" sz="1600" kern="100" dirty="0" smtClean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Поддержка блога и создание контента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около 50 000 рублей</a:t>
                      </a:r>
                      <a:r>
                        <a:rPr lang="en-US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ежемесячно.</a:t>
                      </a:r>
                      <a:endParaRPr lang="ru-RU" sz="1600" kern="100" dirty="0" smtClean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Заработная плата сотрудников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от 200 000 рублей ежемесячно в зависимости от команды.</a:t>
                      </a:r>
                      <a:endParaRPr lang="ru-RU" sz="1600" kern="100" dirty="0" smtClean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Резервный фонд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10-15% от общего бюджета проекта — около 300 000 рублей.</a:t>
                      </a:r>
                      <a:endParaRPr lang="ru-RU" sz="1600" kern="100" dirty="0" smtClean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46771" y="4379450"/>
            <a:ext cx="2813591" cy="4135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i="1" kern="100" dirty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Операционные расходы</a:t>
            </a:r>
            <a:endParaRPr lang="ru-RU" sz="1400" b="1" i="1" kern="100" dirty="0">
              <a:solidFill>
                <a:schemeClr val="accent2">
                  <a:lumMod val="40000"/>
                  <a:lumOff val="60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6833" y="5869027"/>
            <a:ext cx="11273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ru-RU" sz="1600" b="1" kern="1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Итого: стартовые затраты могут составлять от 1,6 млн до 3,25 млн рублей, с ежемесячными расходами около 400 тыс. рублей. </a:t>
            </a:r>
            <a:endParaRPr lang="ru-RU" sz="1400" b="1" kern="100" dirty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4374" y="2918480"/>
            <a:ext cx="32383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Ежемесячное </a:t>
            </a:r>
            <a:r>
              <a:rPr lang="ru-RU" sz="16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обслуживание</a:t>
            </a:r>
            <a:endParaRPr lang="ru-RU" sz="1600" b="1" i="1" dirty="0">
              <a:solidFill>
                <a:schemeClr val="accent6">
                  <a:lumMod val="40000"/>
                  <a:lumOff val="6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11997" y="1856541"/>
            <a:ext cx="1404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Основные</a:t>
            </a:r>
            <a:endParaRPr lang="ru-RU" b="1" i="1" dirty="0">
              <a:solidFill>
                <a:schemeClr val="tx2">
                  <a:lumMod val="40000"/>
                  <a:lumOff val="6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93305" y="266057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Предполагаемый объем </a:t>
            </a:r>
            <a:r>
              <a:rPr lang="ru-RU" sz="2000" b="1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финансирования</a:t>
            </a:r>
            <a:endParaRPr lang="ru-RU" sz="20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ru-RU" sz="20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-253307" y="308121"/>
            <a:ext cx="7447322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844014" y="2191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Минимальные стартовые </a:t>
            </a:r>
            <a:r>
              <a:rPr lang="ru-RU" sz="2400" b="1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затраты</a:t>
            </a:r>
            <a:endParaRPr lang="ru-RU" sz="24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9994" y="1318646"/>
            <a:ext cx="11865006" cy="38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ru-RU" sz="14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27415" y="6133674"/>
            <a:ext cx="11159766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b="1" kern="100" dirty="0">
                <a:ea typeface="Calibri" panose="020F0502020204030204" pitchFamily="34" charset="0"/>
                <a:cs typeface="Arial" panose="020B0604020202020204" pitchFamily="34" charset="0"/>
              </a:rPr>
              <a:t>Итоговая сумма минимальных стартовых затрат: 1 280 000 рублей.</a:t>
            </a:r>
            <a:endParaRPr lang="ru-RU" sz="1600" b="1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794872"/>
              </p:ext>
            </p:extLst>
          </p:nvPr>
        </p:nvGraphicFramePr>
        <p:xfrm>
          <a:off x="2000944" y="1152469"/>
          <a:ext cx="8583564" cy="4981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1782"/>
                <a:gridCol w="4291782"/>
              </a:tblGrid>
              <a:tr h="18050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Разработка веб-сайта (6-8 недель):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Минимальная версия (простая </a:t>
                      </a:r>
                      <a:r>
                        <a:rPr lang="ru-RU" sz="1400" b="0" kern="100" dirty="0" err="1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кастомизация</a:t>
                      </a: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и базовый функционал) — 450 000 рублей.</a:t>
                      </a:r>
                    </a:p>
                    <a:p>
                      <a:pPr marL="285750" lvl="0" indent="-285750"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Хостинг и домен на год — 30 000 рублей.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73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Создание контента (4-6 недель)</a:t>
                      </a:r>
                    </a:p>
                    <a:p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Написание минимального объема контента/создание туров и подборок туристических мест: 100 000 рублей.</a:t>
                      </a:r>
                    </a:p>
                    <a:p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97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Маркетинг и продвижение (3-6 месяцев)</a:t>
                      </a:r>
                    </a:p>
                    <a:p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Запуск минимальной рекламной кампании для привлечения первых клиентов. Использование рекламы в социальных сетях, а также SEO-оптимизация на первоначальном этапе: 200 000 рублей.</a:t>
                      </a:r>
                    </a:p>
                    <a:p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333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Команда и операционные затраты (6 месяцев)</a:t>
                      </a:r>
                    </a:p>
                    <a:p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Минимальный штат (частичная занятость или </a:t>
                      </a:r>
                      <a:r>
                        <a:rPr lang="ru-RU" sz="1400" kern="100" dirty="0" err="1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фрилансеры</a:t>
                      </a:r>
                      <a:r>
                        <a:rPr lang="ru-RU" sz="14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): 500 000 рублей за 6 месяцев.</a:t>
                      </a:r>
                    </a:p>
                    <a:p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28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-253307" y="308121"/>
            <a:ext cx="7447322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844014" y="2191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Маркетинговое продвижение</a:t>
            </a:r>
            <a:endParaRPr lang="ru-RU" sz="24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9994" y="1318646"/>
            <a:ext cx="11865006" cy="38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ru-RU" sz="14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014" y="1145787"/>
            <a:ext cx="10544474" cy="543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42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-1410079" y="442089"/>
            <a:ext cx="7050715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965200" y="124866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Результаты </a:t>
            </a:r>
            <a:endParaRPr lang="ru-RU" sz="24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9994" y="1559278"/>
            <a:ext cx="11865006" cy="38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ru-RU" sz="14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907032639"/>
              </p:ext>
            </p:extLst>
          </p:nvPr>
        </p:nvGraphicFramePr>
        <p:xfrm>
          <a:off x="-2248910" y="1470309"/>
          <a:ext cx="13067477" cy="4645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3" name="Рисунок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7164" y="1375032"/>
            <a:ext cx="2967376" cy="499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8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ECE43CEF-8450-44B4-A57C-795DC0C13AB5}"/>
              </a:ext>
            </a:extLst>
          </p:cNvPr>
          <p:cNvSpPr/>
          <p:nvPr/>
        </p:nvSpPr>
        <p:spPr>
          <a:xfrm>
            <a:off x="0" y="828614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1644298" y="588547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Риски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08CF1E9B-6331-AEB0-7705-A0B99AA909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149928"/>
              </p:ext>
            </p:extLst>
          </p:nvPr>
        </p:nvGraphicFramePr>
        <p:xfrm>
          <a:off x="1644298" y="2236742"/>
          <a:ext cx="9764620" cy="3083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1155">
                  <a:extLst>
                    <a:ext uri="{9D8B030D-6E8A-4147-A177-3AD203B41FA5}">
                      <a16:colId xmlns:a16="http://schemas.microsoft.com/office/drawing/2014/main" xmlns="" val="1264067837"/>
                    </a:ext>
                  </a:extLst>
                </a:gridCol>
                <a:gridCol w="2441155">
                  <a:extLst>
                    <a:ext uri="{9D8B030D-6E8A-4147-A177-3AD203B41FA5}">
                      <a16:colId xmlns:a16="http://schemas.microsoft.com/office/drawing/2014/main" xmlns="" val="3936709910"/>
                    </a:ext>
                  </a:extLst>
                </a:gridCol>
                <a:gridCol w="2441155">
                  <a:extLst>
                    <a:ext uri="{9D8B030D-6E8A-4147-A177-3AD203B41FA5}">
                      <a16:colId xmlns:a16="http://schemas.microsoft.com/office/drawing/2014/main" xmlns="" val="4133475522"/>
                    </a:ext>
                  </a:extLst>
                </a:gridCol>
                <a:gridCol w="2441155">
                  <a:extLst>
                    <a:ext uri="{9D8B030D-6E8A-4147-A177-3AD203B41FA5}">
                      <a16:colId xmlns:a16="http://schemas.microsoft.com/office/drawing/2014/main" xmlns="" val="3048706566"/>
                    </a:ext>
                  </a:extLst>
                </a:gridCol>
              </a:tblGrid>
              <a:tr h="37021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Century Gothic" panose="020B0502020202020204" pitchFamily="34" charset="0"/>
                        </a:rPr>
                        <a:t>Юридические и визовые аспекты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Century Gothic" panose="020B0502020202020204" pitchFamily="34" charset="0"/>
                        </a:rPr>
                        <a:t>Политические и экономические факторы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Century Gothic" panose="020B0502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Сезонность спроса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Century Gothic" panose="020B0502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Репутационные риски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50219538"/>
                  </a:ext>
                </a:extLst>
              </a:tr>
              <a:tr h="22603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Возможные </a:t>
                      </a:r>
                      <a:r>
                        <a:rPr lang="ru-RU" sz="1600" dirty="0">
                          <a:latin typeface="Century Gothic" panose="020B0502020202020204" pitchFamily="34" charset="0"/>
                        </a:rPr>
                        <a:t>изменения в визовых режимах или миграционных </a:t>
                      </a: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правилах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Геополитическая </a:t>
                      </a:r>
                      <a:r>
                        <a:rPr lang="ru-RU" sz="1600" dirty="0">
                          <a:latin typeface="Century Gothic" panose="020B0502020202020204" pitchFamily="34" charset="0"/>
                        </a:rPr>
                        <a:t>нестабильность</a:t>
                      </a: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,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Century Gothic" panose="020B0502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Туристический </a:t>
                      </a:r>
                      <a:r>
                        <a:rPr lang="ru-RU" sz="1600" dirty="0">
                          <a:latin typeface="Century Gothic" panose="020B0502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поток из арабских стран может быть неравномерным в течение </a:t>
                      </a:r>
                      <a:r>
                        <a:rPr lang="ru-RU" sz="1600" dirty="0" smtClean="0">
                          <a:latin typeface="Century Gothic" panose="020B0502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года.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Century Gothic" panose="020B0502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Недостаточная проверка партнеров (гостиниц, туроператоров) может привести </a:t>
                      </a:r>
                      <a:r>
                        <a:rPr lang="ru-RU" sz="1600" dirty="0" smtClean="0">
                          <a:latin typeface="Century Gothic" panose="020B0502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к жалобам и негативным отзывам, влияющим на имидж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72455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177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95679" y="2294848"/>
            <a:ext cx="11237521" cy="26556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39928" y="1240864"/>
            <a:ext cx="974902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Для успешного выхода на новый уровень и реализации стратегических целей нашего проекта, нам необходима поддержка в следующих направлениях</a:t>
            </a:r>
            <a:r>
              <a:rPr lang="ru-RU" dirty="0" smtClean="0">
                <a:solidFill>
                  <a:srgbClr val="000000"/>
                </a:solidFill>
                <a:latin typeface="Century Gothic" panose="020B0502020202020204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:</a:t>
            </a:r>
          </a:p>
          <a:p>
            <a:r>
              <a:rPr lang="ru-RU" sz="2000" b="1" dirty="0">
                <a:ea typeface="Microsoft Himalaya" panose="01010100010101010101" pitchFamily="2" charset="0"/>
                <a:cs typeface="Microsoft Himalaya" panose="01010100010101010101" pitchFamily="2" charset="0"/>
              </a:rPr>
              <a:t/>
            </a:r>
            <a:br>
              <a:rPr lang="ru-RU" sz="2000" b="1" dirty="0">
                <a:ea typeface="Microsoft Himalaya" panose="01010100010101010101" pitchFamily="2" charset="0"/>
                <a:cs typeface="Microsoft Himalaya" panose="01010100010101010101" pitchFamily="2" charset="0"/>
              </a:rPr>
            </a:br>
            <a:endParaRPr lang="ru-RU" sz="2000" b="1" dirty="0"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113442393"/>
              </p:ext>
            </p:extLst>
          </p:nvPr>
        </p:nvGraphicFramePr>
        <p:xfrm>
          <a:off x="867982" y="2098308"/>
          <a:ext cx="10548457" cy="4412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ECE43CEF-8450-44B4-A57C-795DC0C13AB5}"/>
              </a:ext>
            </a:extLst>
          </p:cNvPr>
          <p:cNvSpPr/>
          <p:nvPr/>
        </p:nvSpPr>
        <p:spPr>
          <a:xfrm>
            <a:off x="-21570" y="341046"/>
            <a:ext cx="6163781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758979" y="124547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Запрос к аудитории</a:t>
            </a:r>
          </a:p>
        </p:txBody>
      </p:sp>
    </p:spTree>
    <p:extLst>
      <p:ext uri="{BB962C8B-B14F-4D97-AF65-F5344CB8AC3E}">
        <p14:creationId xmlns:p14="http://schemas.microsoft.com/office/powerpoint/2010/main" val="277363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ECE43CEF-8450-44B4-A57C-795DC0C13AB5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Команда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=""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413537" y="2928181"/>
            <a:ext cx="11059777" cy="15335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endParaRPr lang="ru-RU" sz="1600" dirty="0" smtClean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>
              <a:buClr>
                <a:srgbClr val="1C2D66"/>
              </a:buClr>
            </a:pPr>
            <a:endParaRPr lang="ru-RU" sz="1800" dirty="0" smtClean="0"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>
              <a:buClr>
                <a:srgbClr val="1C2D66"/>
              </a:buClr>
            </a:pPr>
            <a:endParaRPr lang="ru-RU" sz="1800" b="1" dirty="0"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>
              <a:buClr>
                <a:srgbClr val="1C2D66"/>
              </a:buClr>
            </a:pPr>
            <a:r>
              <a:rPr lang="ru-RU" sz="1800" b="1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Захарова Полина</a:t>
            </a:r>
            <a:r>
              <a:rPr lang="en-US" sz="1800" b="1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 </a:t>
            </a:r>
            <a:r>
              <a:rPr lang="ru-RU" sz="1800" b="1" dirty="0">
                <a:latin typeface="Century Gothic" panose="020B0502020202020204" pitchFamily="34" charset="0"/>
              </a:rPr>
              <a:t>аналитик </a:t>
            </a:r>
            <a:r>
              <a:rPr lang="ru-RU" sz="1800" b="1" dirty="0" smtClean="0">
                <a:latin typeface="Century Gothic" panose="020B0502020202020204" pitchFamily="34" charset="0"/>
              </a:rPr>
              <a:t>данных</a:t>
            </a:r>
            <a:r>
              <a:rPr lang="en-US" sz="1800" b="1" dirty="0">
                <a:latin typeface="Century Gothic" panose="020B0502020202020204" pitchFamily="34" charset="0"/>
              </a:rPr>
              <a:t> </a:t>
            </a:r>
            <a:r>
              <a:rPr lang="en-US" sz="1800" b="1" dirty="0" smtClean="0">
                <a:latin typeface="Century Gothic" panose="020B0502020202020204" pitchFamily="34" charset="0"/>
              </a:rPr>
              <a:t>(CDAO)</a:t>
            </a:r>
          </a:p>
          <a:p>
            <a:pPr algn="l">
              <a:buClr>
                <a:srgbClr val="1C2D66"/>
              </a:buClr>
            </a:pPr>
            <a:endParaRPr lang="ru-RU" sz="1800" b="1" dirty="0">
              <a:latin typeface="Century Gothic" panose="020B0502020202020204" pitchFamily="34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  <a:p>
            <a:pPr algn="l">
              <a:buClr>
                <a:srgbClr val="1C2D66"/>
              </a:buClr>
            </a:pPr>
            <a:r>
              <a:rPr lang="ru-RU" sz="1800" b="1" dirty="0" smtClean="0">
                <a:latin typeface="Century Gothic" panose="020B0502020202020204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Альсаирафи Елизавета</a:t>
            </a:r>
            <a:r>
              <a:rPr lang="en-US" sz="1800" b="1" dirty="0" smtClean="0">
                <a:latin typeface="Century Gothic" panose="020B0502020202020204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- </a:t>
            </a:r>
            <a:r>
              <a:rPr lang="ru-RU" sz="1800" b="1" dirty="0">
                <a:latin typeface="Century Gothic" panose="020B0502020202020204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менеджер по продукту, </a:t>
            </a:r>
            <a:r>
              <a:rPr lang="ru-RU" sz="1800" b="1" dirty="0" smtClean="0">
                <a:latin typeface="Century Gothic" panose="020B0502020202020204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маркетолог</a:t>
            </a:r>
            <a:r>
              <a:rPr lang="en-US" sz="1800" b="1" dirty="0">
                <a:latin typeface="Century Gothic" panose="020B0502020202020204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</a:t>
            </a:r>
            <a:r>
              <a:rPr lang="en-US" sz="1800" b="1" dirty="0" smtClean="0">
                <a:latin typeface="Century Gothic" panose="020B0502020202020204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( Product Manager, CMO)</a:t>
            </a:r>
            <a:endParaRPr lang="ru-RU" sz="1800" b="1" dirty="0" smtClean="0">
              <a:latin typeface="Century Gothic" panose="020B0502020202020204" pitchFamily="34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  <a:p>
            <a:pPr algn="l">
              <a:buClr>
                <a:srgbClr val="1C2D66"/>
              </a:buClr>
            </a:pPr>
            <a:endParaRPr lang="ru-RU" sz="1800" dirty="0"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>
              <a:buClr>
                <a:srgbClr val="1C2D66"/>
              </a:buClr>
            </a:pPr>
            <a:r>
              <a:rPr lang="ru-RU" sz="1800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Альсаирафи </a:t>
            </a:r>
            <a:r>
              <a:rPr lang="ru-RU" sz="1800" dirty="0" err="1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Джабер</a:t>
            </a:r>
            <a:r>
              <a:rPr lang="ru-RU" sz="1800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 специалист по работе с клиентами, специалист по продажам</a:t>
            </a:r>
            <a:r>
              <a:rPr lang="en-US" sz="1800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(Customer Support</a:t>
            </a:r>
            <a:r>
              <a:rPr lang="ru-RU" sz="1800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</a:t>
            </a:r>
            <a:r>
              <a:rPr lang="en-US" sz="1800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Sales Manager)</a:t>
            </a:r>
            <a:r>
              <a:rPr lang="ru-RU" sz="1800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  <a:p>
            <a:pPr algn="l">
              <a:buClr>
                <a:srgbClr val="1C2D66"/>
              </a:buClr>
            </a:pPr>
            <a:endParaRPr lang="ru-RU" sz="1800" dirty="0"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>
              <a:buClr>
                <a:srgbClr val="1C2D66"/>
              </a:buClr>
            </a:pPr>
            <a:r>
              <a:rPr lang="ru-RU" sz="1800" dirty="0" err="1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Альматук</a:t>
            </a:r>
            <a:r>
              <a:rPr lang="ru-RU" sz="1800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Омар</a:t>
            </a:r>
            <a:r>
              <a:rPr lang="en-US" sz="1800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 </a:t>
            </a:r>
            <a:r>
              <a:rPr lang="ru-RU" sz="1800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технический директор (</a:t>
            </a:r>
            <a:r>
              <a:rPr lang="en-US" sz="1800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CTO)</a:t>
            </a:r>
            <a:endParaRPr lang="ru-RU" sz="1800" dirty="0" smtClean="0"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=""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=""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=""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77344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ECE43CEF-8450-44B4-A57C-795DC0C13AB5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Контакты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=""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413537" y="2662009"/>
            <a:ext cx="11237521" cy="15335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r>
              <a:rPr lang="en-US" sz="3200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2"/>
              </a:rPr>
              <a:t>lisasairafi@gmail.com</a:t>
            </a:r>
            <a:endParaRPr lang="ru-RU" sz="3200" dirty="0" smtClean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>
              <a:buClr>
                <a:srgbClr val="1C2D66"/>
              </a:buClr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>
              <a:buClr>
                <a:srgbClr val="1C2D66"/>
              </a:buClr>
            </a:pPr>
            <a:r>
              <a:rPr lang="en-US" sz="3200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polina.zakharova.2014@bk.ru</a:t>
            </a:r>
            <a:r>
              <a:rPr lang="ru-RU" sz="3200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3200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10003414" y="5655820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=""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=""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=""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8727" y="2193860"/>
            <a:ext cx="2219762" cy="23286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0747" y="2217294"/>
            <a:ext cx="2063176" cy="230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29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3641</TotalTime>
  <Words>797</Words>
  <Application>Microsoft Office PowerPoint</Application>
  <PresentationFormat>Широкоэкранный</PresentationFormat>
  <Paragraphs>169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Microsoft Himalaya</vt:lpstr>
      <vt:lpstr>Microsoft Sans Serif</vt:lpstr>
      <vt:lpstr>Symbol</vt:lpstr>
      <vt:lpstr>Times New Roman</vt:lpstr>
      <vt:lpstr>Тема Office</vt:lpstr>
      <vt:lpstr>АКСЕЛЕРАЦИОННАЯ ПРОГРАММА «ФИНСОЦТЕХ»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АКСЕЛЕРАЦИОННАЯ ПРОГРАММА «ФИНСОЦТЕХ»</dc:title>
  <dc:creator>Васильев Иван Алексеевич</dc:creator>
  <cp:lastModifiedBy>Учетная запись Майкрософт</cp:lastModifiedBy>
  <cp:revision>50</cp:revision>
  <dcterms:created xsi:type="dcterms:W3CDTF">2024-11-18T10:46:32Z</dcterms:created>
  <dcterms:modified xsi:type="dcterms:W3CDTF">2024-12-22T21:15:34Z</dcterms:modified>
</cp:coreProperties>
</file>