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rJ8lhc3tVAZ2rlxnfRH2Tdu27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6.png"/><Relationship Id="rId2" Type="http://schemas.openxmlformats.org/officeDocument/2006/relationships/image" Target="../media/image22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0.png"/><Relationship Id="rId4" Type="http://schemas.openxmlformats.org/officeDocument/2006/relationships/image" Target="../media/image12.jp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9.png"/><Relationship Id="rId20" Type="http://schemas.openxmlformats.org/officeDocument/2006/relationships/image" Target="../media/image20.png"/><Relationship Id="rId42" Type="http://schemas.openxmlformats.org/officeDocument/2006/relationships/image" Target="../media/image54.png"/><Relationship Id="rId41" Type="http://schemas.openxmlformats.org/officeDocument/2006/relationships/image" Target="../media/image52.png"/><Relationship Id="rId22" Type="http://schemas.openxmlformats.org/officeDocument/2006/relationships/image" Target="../media/image25.png"/><Relationship Id="rId44" Type="http://schemas.openxmlformats.org/officeDocument/2006/relationships/image" Target="../media/image56.png"/><Relationship Id="rId21" Type="http://schemas.openxmlformats.org/officeDocument/2006/relationships/image" Target="../media/image31.png"/><Relationship Id="rId43" Type="http://schemas.openxmlformats.org/officeDocument/2006/relationships/image" Target="../media/image43.png"/><Relationship Id="rId24" Type="http://schemas.openxmlformats.org/officeDocument/2006/relationships/image" Target="../media/image37.png"/><Relationship Id="rId46" Type="http://schemas.openxmlformats.org/officeDocument/2006/relationships/image" Target="../media/image53.png"/><Relationship Id="rId23" Type="http://schemas.openxmlformats.org/officeDocument/2006/relationships/image" Target="../media/image49.png"/><Relationship Id="rId45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Relationship Id="rId26" Type="http://schemas.openxmlformats.org/officeDocument/2006/relationships/image" Target="../media/image36.png"/><Relationship Id="rId25" Type="http://schemas.openxmlformats.org/officeDocument/2006/relationships/image" Target="../media/image29.png"/><Relationship Id="rId47" Type="http://schemas.openxmlformats.org/officeDocument/2006/relationships/image" Target="../media/image51.png"/><Relationship Id="rId28" Type="http://schemas.openxmlformats.org/officeDocument/2006/relationships/image" Target="../media/image58.png"/><Relationship Id="rId27" Type="http://schemas.openxmlformats.org/officeDocument/2006/relationships/image" Target="../media/image3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29" Type="http://schemas.openxmlformats.org/officeDocument/2006/relationships/image" Target="../media/image39.png"/><Relationship Id="rId7" Type="http://schemas.openxmlformats.org/officeDocument/2006/relationships/image" Target="../media/image30.png"/><Relationship Id="rId8" Type="http://schemas.openxmlformats.org/officeDocument/2006/relationships/image" Target="../media/image23.png"/><Relationship Id="rId31" Type="http://schemas.openxmlformats.org/officeDocument/2006/relationships/image" Target="../media/image40.png"/><Relationship Id="rId30" Type="http://schemas.openxmlformats.org/officeDocument/2006/relationships/image" Target="../media/image28.png"/><Relationship Id="rId11" Type="http://schemas.openxmlformats.org/officeDocument/2006/relationships/image" Target="../media/image45.png"/><Relationship Id="rId33" Type="http://schemas.openxmlformats.org/officeDocument/2006/relationships/image" Target="../media/image41.png"/><Relationship Id="rId10" Type="http://schemas.openxmlformats.org/officeDocument/2006/relationships/image" Target="../media/image21.png"/><Relationship Id="rId32" Type="http://schemas.openxmlformats.org/officeDocument/2006/relationships/image" Target="../media/image35.png"/><Relationship Id="rId13" Type="http://schemas.openxmlformats.org/officeDocument/2006/relationships/image" Target="../media/image38.png"/><Relationship Id="rId35" Type="http://schemas.openxmlformats.org/officeDocument/2006/relationships/image" Target="../media/image48.png"/><Relationship Id="rId12" Type="http://schemas.openxmlformats.org/officeDocument/2006/relationships/image" Target="../media/image16.png"/><Relationship Id="rId34" Type="http://schemas.openxmlformats.org/officeDocument/2006/relationships/image" Target="../media/image44.png"/><Relationship Id="rId15" Type="http://schemas.openxmlformats.org/officeDocument/2006/relationships/image" Target="../media/image17.png"/><Relationship Id="rId37" Type="http://schemas.openxmlformats.org/officeDocument/2006/relationships/image" Target="../media/image47.png"/><Relationship Id="rId14" Type="http://schemas.openxmlformats.org/officeDocument/2006/relationships/image" Target="../media/image34.png"/><Relationship Id="rId36" Type="http://schemas.openxmlformats.org/officeDocument/2006/relationships/image" Target="../media/image50.png"/><Relationship Id="rId17" Type="http://schemas.openxmlformats.org/officeDocument/2006/relationships/image" Target="../media/image46.png"/><Relationship Id="rId39" Type="http://schemas.openxmlformats.org/officeDocument/2006/relationships/image" Target="../media/image57.png"/><Relationship Id="rId16" Type="http://schemas.openxmlformats.org/officeDocument/2006/relationships/image" Target="../media/image24.png"/><Relationship Id="rId38" Type="http://schemas.openxmlformats.org/officeDocument/2006/relationships/image" Target="../media/image55.png"/><Relationship Id="rId19" Type="http://schemas.openxmlformats.org/officeDocument/2006/relationships/image" Target="../media/image32.png"/><Relationship Id="rId1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638">
                <a:solidFill>
                  <a:schemeClr val="lt1"/>
                </a:solidFill>
              </a:rPr>
              <a:t>“InnoBusiness”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50" y="1052670"/>
            <a:ext cx="109926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ИИ</a:t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Цифровизация интерес государства к развитию предпринимательства </a:t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рост числа предпринимателей в РФ</a:t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3288" y="1621895"/>
            <a:ext cx="5208322" cy="3899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Начинающие предприниматели в возрасте от 18 до 30 лет, которые только планируют или сделали первые шаги в </a:t>
            </a:r>
            <a:r>
              <a:rPr lang="ru-RU"/>
              <a:t>предпринимательстве. Слабая мотивация к началу предпринимательской деятельности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сложность и непонимание дальнейших путей в развитии своей бизнес-идеи. </a:t>
            </a:r>
            <a:r>
              <a:rPr lang="ru-RU">
                <a:solidFill>
                  <a:schemeClr val="dk1"/>
                </a:solidFill>
              </a:rPr>
              <a:t>Слабая мотивация к началу предпринимательской деятельности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360040" y="1484784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телеграм-канал "InnoBusiness"для  поддержки начинающих предпринимателей, содержащий обучающие и мотивационные материалы</a:t>
            </a:r>
            <a:endParaRPr sz="1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8" name="Google Shape;158;p6"/>
          <p:cNvSpPr txBox="1"/>
          <p:nvPr/>
        </p:nvSpPr>
        <p:spPr>
          <a:xfrm>
            <a:off x="360050" y="1052668"/>
            <a:ext cx="10992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highlight>
                  <a:srgbClr val="FFFFFF"/>
                </a:highlight>
              </a:rPr>
              <a:t>мы помогаем начинающим предпринимателям обрести уверенность на пути развития их бизнеса, повысить </a:t>
            </a:r>
            <a:r>
              <a:rPr b="1" lang="ru-RU" sz="1500">
                <a:solidFill>
                  <a:schemeClr val="dk1"/>
                </a:solidFill>
                <a:highlight>
                  <a:srgbClr val="FFFFFF"/>
                </a:highlight>
              </a:rPr>
              <a:t>мотивацию и</a:t>
            </a:r>
            <a:r>
              <a:rPr b="1" lang="ru-RU" sz="1500">
                <a:solidFill>
                  <a:schemeClr val="dk1"/>
                </a:solidFill>
                <a:highlight>
                  <a:srgbClr val="FFFFFF"/>
                </a:highlight>
              </a:rPr>
              <a:t> вдохновение двигаться дальше и достигать поставленных целей благодаря уникальному, тщательно отобранному контенту, возможности получения психологической поддержки и качественного обучения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64" name="Google Shape;164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Покажите ваш прототип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0" name="Google Shape;170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71" name="Google Shape;171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72" name="Google Shape;172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1" name="Google Shape;181;p8"/>
            <p:cNvSpPr txBox="1"/>
            <p:nvPr/>
          </p:nvSpPr>
          <p:spPr>
            <a:xfrm>
              <a:off x="2050015" y="2073276"/>
              <a:ext cx="2894565" cy="17796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4945614" y="2041304"/>
              <a:ext cx="3807930" cy="958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4951171" y="5421593"/>
              <a:ext cx="3729280" cy="958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8755617" y="2044773"/>
              <a:ext cx="2892492" cy="1368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1728449" y="2073276"/>
              <a:ext cx="3013464" cy="13267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11652249" y="5341419"/>
              <a:ext cx="3089700" cy="132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14852650" y="1997075"/>
              <a:ext cx="25908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2050016" y="8397875"/>
              <a:ext cx="8077199" cy="958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10129285" y="8380641"/>
              <a:ext cx="4418566" cy="928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360040" y="1052736"/>
            <a:ext cx="10992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вашего продукта?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вашего продукта</a:t>
            </a:r>
            <a:r>
              <a:rPr lang="ru-RU"/>
              <a:t> - 9 месяц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Какова </a:t>
            </a: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Представьте команду вашего проекта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Укажите контакты как с вами можно связаться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