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8" r:id="rId6"/>
    <p:sldId id="262" r:id="rId7"/>
    <p:sldId id="263" r:id="rId8"/>
    <p:sldId id="261" r:id="rId9"/>
    <p:sldId id="266" r:id="rId10"/>
    <p:sldId id="264" r:id="rId11"/>
    <p:sldId id="269" r:id="rId12"/>
    <p:sldId id="267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 autoAdjust="0"/>
    <p:restoredTop sz="94660"/>
  </p:normalViewPr>
  <p:slideViewPr>
    <p:cSldViewPr showGuides="1">
      <p:cViewPr>
        <p:scale>
          <a:sx n="50" d="100"/>
          <a:sy n="50" d="100"/>
        </p:scale>
        <p:origin x="-547" y="-10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1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97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71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21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2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68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49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20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03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3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15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49E4B-CD30-417B-BE32-17A23192629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911A-0F3D-4BBE-95C3-1BA934BB47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31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glebw\Downloads\слайд 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lebw\Downloads\слайд 2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lebw\Downloads\слайд 3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glebw\Downloads\слайд 15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7" name="Picture 3" descr="C:\Users\glebw\Downloads\слайд 6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78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glebw\Downloads\слайд 8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lebw\Downloads\слайд 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lebw\Downloads\слайд 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lebw\Downloads\слайд 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lebw\Downloads\слайд 1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72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lebw\Downloads\слайд 1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62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glebw\Downloads\слайд 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526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0</Words>
  <Application>Microsoft Office PowerPoint</Application>
  <PresentationFormat>Экран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Сычёв Глеб</dc:creator>
  <cp:lastModifiedBy>Сычёв Глеб</cp:lastModifiedBy>
  <cp:revision>18</cp:revision>
  <dcterms:created xsi:type="dcterms:W3CDTF">2023-10-29T00:05:18Z</dcterms:created>
  <dcterms:modified xsi:type="dcterms:W3CDTF">2023-12-03T21:34:48Z</dcterms:modified>
</cp:coreProperties>
</file>