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timchesnocov@gmail.com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44" r="131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35696" y="2329464"/>
            <a:ext cx="5616624" cy="923330"/>
          </a:xfrm>
          <a:prstGeom prst="rect">
            <a:avLst/>
          </a:prstGeom>
          <a:noFill/>
          <a:ln w="38100">
            <a:solidFill>
              <a:schemeClr val="accent1">
                <a:lumMod val="20000"/>
                <a:lumOff val="80000"/>
              </a:schemeClr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ЭКО</a:t>
            </a:r>
            <a:r>
              <a:rPr lang="en-US" sz="54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ZONE</a:t>
            </a:r>
            <a:endParaRPr lang="ru-RU" sz="5400" dirty="0">
              <a:solidFill>
                <a:schemeClr val="accent5">
                  <a:lumMod val="60000"/>
                  <a:lumOff val="40000"/>
                </a:schemeClr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4509120"/>
            <a:ext cx="3528392" cy="1569660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Института Географии, Алтайский государственный университет, г. Барнаул</a:t>
            </a:r>
            <a:endParaRPr lang="ru-RU" sz="2400" dirty="0">
              <a:solidFill>
                <a:schemeClr val="accent5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13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1" r="6479"/>
          <a:stretch/>
        </p:blipFill>
        <p:spPr bwMode="auto">
          <a:xfrm>
            <a:off x="0" y="0"/>
            <a:ext cx="9208008" cy="684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07704" y="548680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Book Antiqua" panose="02040602050305030304" pitchFamily="18" charset="0"/>
              </a:rPr>
              <a:t>Актуальность проекта</a:t>
            </a:r>
            <a:endParaRPr lang="ru-RU" sz="3200" dirty="0">
              <a:latin typeface="Book Antiqua" panose="020406020503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5556" y="2204864"/>
            <a:ext cx="820891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latin typeface="Book Antiqua" panose="02040602050305030304" pitchFamily="18" charset="0"/>
              </a:rPr>
              <a:t>П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роект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высокую актуальность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среди отдыхающих на людей природе (рыбаков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туристов),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помогает им найти и выбрать места для отдыха и занятий своими любимыми видами активного отдыха. Рыбаки смогут найти самые чистые водоемы, где они смогут насладиться рыбалкой и природой, не беспокоясь о качестве воды. Туристы же смогут выбирать места для путешествий, где они смогут насладиться красивыми и чистыми пляжами и берегами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5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5" r="10280" b="2162"/>
          <a:stretch/>
        </p:blipFill>
        <p:spPr bwMode="auto">
          <a:xfrm>
            <a:off x="-1" y="0"/>
            <a:ext cx="9144001" cy="6877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27784" y="846049"/>
            <a:ext cx="424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Book Antiqua" panose="02040602050305030304" pitchFamily="18" charset="0"/>
              </a:rPr>
              <a:t>Целевая аудитория</a:t>
            </a:r>
            <a:endParaRPr lang="ru-RU" sz="3200" dirty="0">
              <a:latin typeface="Book Antiqua" panose="020406020503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59632" y="2276873"/>
            <a:ext cx="734481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 является обширной: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любителей рыбалки и активного отдыха до людей, которые просто хотят насладиться красотой природы.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физических лиц совершеннолетнего возраста, мужчины 30+, проживающих в Алтайском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крае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Сектор рынка – B2C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40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0" r="5939"/>
          <a:stretch/>
        </p:blipFill>
        <p:spPr bwMode="auto">
          <a:xfrm>
            <a:off x="0" y="-4576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83768" y="935142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Book Antiqua" panose="02040602050305030304" pitchFamily="18" charset="0"/>
              </a:rPr>
              <a:t>Проблематика</a:t>
            </a:r>
            <a:endParaRPr lang="ru-RU" sz="3200" dirty="0">
              <a:latin typeface="Book Antiqua" panose="020406020503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3588" y="2060848"/>
            <a:ext cx="77408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"ЭкоZone" решает проблему поиска подходящих мест для рыбалки и отдыха. Часто рыбаки и туристы сталкиваются с проблемой выбора места, где они могли бы насладиться природой и чистой водой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предоставляет информацию о самых экологически чистых местах, что помогает клиентам сэкономить время на поиск и обеспечивает им возможность насладиться природой без вреда для окружающей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40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988840"/>
            <a:ext cx="3888432" cy="3870160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этого используются данные о качестве воды, экологическом состоянии природных территорий, а также информация о наличии и состоянии заповедников и национальных парков. С помощью специальных алгоритмов и баз данных проект "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ЭкоZone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определяет оптимальные места для отдыха и рыбалки, учитывая экологические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аспекты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76056" y="1988840"/>
            <a:ext cx="3672408" cy="3870160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задел проекта включал в себя разработку специального веб-сайта и мобильного приложения, которые предоставляют пользователям доступ к информации о чистоте водоемов, экологическом состоянии территорий, правилах поведения в природе и другую полезную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23728" y="620688"/>
            <a:ext cx="4536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Book Antiqua" panose="02040602050305030304" pitchFamily="18" charset="0"/>
              </a:rPr>
              <a:t>Решение</a:t>
            </a:r>
            <a:endParaRPr lang="ru-RU" sz="32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69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0" r="-3699"/>
          <a:stretch/>
        </p:blipFill>
        <p:spPr bwMode="auto">
          <a:xfrm>
            <a:off x="-1" y="1"/>
            <a:ext cx="950940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55776" y="476672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Book Antiqua" panose="02040602050305030304" pitchFamily="18" charset="0"/>
              </a:rPr>
              <a:t>Преимущества проекта</a:t>
            </a:r>
            <a:endParaRPr lang="ru-RU" sz="3200" dirty="0">
              <a:latin typeface="Book Antiqua" panose="0204060205030503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61992"/>
              </p:ext>
            </p:extLst>
          </p:nvPr>
        </p:nvGraphicFramePr>
        <p:xfrm>
          <a:off x="1" y="1844824"/>
          <a:ext cx="9143999" cy="36872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8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3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38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87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88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87297"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Уникальные данные о качестве воды, экологическом состоянии территорий и биоразнообразии, которые </a:t>
                      </a:r>
                      <a:r>
                        <a:rPr lang="ru-RU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предавлены</a:t>
                      </a: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пользователям в удобном формате.</a:t>
                      </a:r>
                      <a:endParaRPr lang="ru-RU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Возможность быстрого и удобного поиска экологически чистых мест для отдыха и рыбалки на карте России.</a:t>
                      </a:r>
                      <a:endParaRPr lang="ru-RU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Интеграция специальных алгоритмов обработки данных для определения оптимальных мест для отдыха и рыбалки с учетом экологических аспектов.</a:t>
                      </a:r>
                      <a:endParaRPr lang="ru-RU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Возможность пользователей добавлять отзывы и оценки экологических параметров мест отдыха, что позволяет создать сообщество экологически осознанных туристов</a:t>
                      </a:r>
                      <a:endParaRPr lang="ru-RU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Создание базы данных с информацией о различных природных объектах, что помогает сохранить и продвигать экологически значимые места.</a:t>
                      </a:r>
                      <a:endParaRPr lang="ru-RU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184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09" t="66" r="12241" b="-66"/>
          <a:stretch/>
        </p:blipFill>
        <p:spPr bwMode="auto">
          <a:xfrm>
            <a:off x="-129674" y="0"/>
            <a:ext cx="9394308" cy="676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33271" y="393512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Book Antiqua" panose="02040602050305030304" pitchFamily="18" charset="0"/>
                <a:cs typeface="Times New Roman" panose="02020603050405020304" pitchFamily="18" charset="0"/>
              </a:rPr>
              <a:t>Команда стартапа</a:t>
            </a:r>
            <a:endParaRPr lang="ru-RU" sz="3600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0" t="24160" r="18487" b="24441"/>
          <a:stretch/>
        </p:blipFill>
        <p:spPr bwMode="auto">
          <a:xfrm>
            <a:off x="38597" y="2205367"/>
            <a:ext cx="2192623" cy="2209956"/>
          </a:xfrm>
          <a:prstGeom prst="flowChartConnecto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18" r="14492" b="4890"/>
          <a:stretch/>
        </p:blipFill>
        <p:spPr bwMode="auto">
          <a:xfrm>
            <a:off x="2285597" y="2079686"/>
            <a:ext cx="2155939" cy="2231656"/>
          </a:xfrm>
          <a:prstGeom prst="flowChartConnecto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10" t="4052" r="15925" b="18729"/>
          <a:stretch/>
        </p:blipFill>
        <p:spPr bwMode="auto">
          <a:xfrm>
            <a:off x="4605579" y="2054756"/>
            <a:ext cx="2160400" cy="2256586"/>
          </a:xfrm>
          <a:prstGeom prst="flowChartConnecto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70" t="21179" r="8183" b="40898"/>
          <a:stretch/>
        </p:blipFill>
        <p:spPr bwMode="auto">
          <a:xfrm>
            <a:off x="6825236" y="2035660"/>
            <a:ext cx="2306041" cy="2319707"/>
          </a:xfrm>
          <a:prstGeom prst="flowChartConnecto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7484" y="4417901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Book Antiqua" panose="02040602050305030304" pitchFamily="18" charset="0"/>
              </a:rPr>
              <a:t>Чесноков Тимофей</a:t>
            </a:r>
          </a:p>
          <a:p>
            <a:pPr algn="ctr"/>
            <a:r>
              <a:rPr lang="ru-RU" sz="1600" dirty="0"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Book Antiqua" panose="02040602050305030304" pitchFamily="18" charset="0"/>
              </a:rPr>
              <a:t>Лидер </a:t>
            </a:r>
            <a:r>
              <a:rPr lang="ru-RU" sz="1600" dirty="0" smtClean="0">
                <a:latin typeface="Book Antiqua" panose="02040602050305030304" pitchFamily="18" charset="0"/>
              </a:rPr>
              <a:t>проекта</a:t>
            </a:r>
            <a:endParaRPr lang="ru-RU" sz="1600" dirty="0">
              <a:latin typeface="Book Antiqua" panose="0204060205030503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80886" y="4417901"/>
            <a:ext cx="1656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Мысак</a:t>
            </a:r>
            <a:r>
              <a:rPr lang="ru-RU" sz="1600" b="1" dirty="0">
                <a:latin typeface="Book Antiqua" panose="02040602050305030304" pitchFamily="18" charset="0"/>
                <a:cs typeface="Times New Roman" panose="02020603050405020304" pitchFamily="18" charset="0"/>
              </a:rPr>
              <a:t> Сергей</a:t>
            </a:r>
            <a:r>
              <a:rPr lang="ru-RU" sz="1600" dirty="0" smtClean="0">
                <a:latin typeface="Book Antiqua" panose="0204060205030503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Book Antiqua" panose="02040602050305030304" pitchFamily="18" charset="0"/>
              </a:rPr>
              <a:t>Аналитик</a:t>
            </a:r>
            <a:endParaRPr lang="ru-RU" sz="1600" dirty="0">
              <a:latin typeface="Book Antiqua" panose="0204060205030503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13114" y="4355367"/>
            <a:ext cx="27061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Book Antiqua" panose="02040602050305030304" pitchFamily="18" charset="0"/>
              </a:rPr>
              <a:t>Харитонова Анастасия</a:t>
            </a: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dirty="0">
                <a:latin typeface="Book Antiqua" panose="02040602050305030304" pitchFamily="18" charset="0"/>
              </a:rPr>
              <a:t>Разработчик</a:t>
            </a:r>
          </a:p>
          <a:p>
            <a:pPr algn="ctr"/>
            <a:endParaRPr lang="ru-RU" sz="1600" dirty="0" smtClean="0">
              <a:latin typeface="Book Antiqua" panose="0204060205030503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57560" y="4334325"/>
            <a:ext cx="2131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Book Antiqua" panose="02040602050305030304" pitchFamily="18" charset="0"/>
              </a:rPr>
              <a:t>Фокина Екатерина</a:t>
            </a:r>
            <a:r>
              <a:rPr lang="ru-RU" sz="1600" dirty="0">
                <a:latin typeface="Book Antiqua" panose="02040602050305030304" pitchFamily="18" charset="0"/>
              </a:rPr>
              <a:t/>
            </a:r>
            <a:br>
              <a:rPr lang="ru-RU" sz="1600" dirty="0">
                <a:latin typeface="Book Antiqua" panose="02040602050305030304" pitchFamily="18" charset="0"/>
              </a:rPr>
            </a:br>
            <a:r>
              <a:rPr lang="ru-RU" sz="1600" dirty="0" smtClean="0">
                <a:latin typeface="Book Antiqua" panose="02040602050305030304" pitchFamily="18" charset="0"/>
              </a:rPr>
              <a:t>Маркетолог</a:t>
            </a:r>
            <a:endParaRPr lang="ru-RU" sz="16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69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47764" y="980728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Book Antiqua" panose="02040602050305030304" pitchFamily="18" charset="0"/>
              </a:rPr>
              <a:t>Планы развития</a:t>
            </a:r>
            <a:endParaRPr lang="ru-RU" sz="2800" dirty="0">
              <a:latin typeface="Book Antiqua" panose="0204060205030503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816485"/>
              </p:ext>
            </p:extLst>
          </p:nvPr>
        </p:nvGraphicFramePr>
        <p:xfrm>
          <a:off x="233772" y="1772816"/>
          <a:ext cx="8676456" cy="4286755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1835795">
                  <a:extLst>
                    <a:ext uri="{9D8B030D-6E8A-4147-A177-3AD203B41FA5}">
                      <a16:colId xmlns:a16="http://schemas.microsoft.com/office/drawing/2014/main" val="3795670371"/>
                    </a:ext>
                  </a:extLst>
                </a:gridCol>
                <a:gridCol w="4451027">
                  <a:extLst>
                    <a:ext uri="{9D8B030D-6E8A-4147-A177-3AD203B41FA5}">
                      <a16:colId xmlns:a16="http://schemas.microsoft.com/office/drawing/2014/main" val="2362737764"/>
                    </a:ext>
                  </a:extLst>
                </a:gridCol>
                <a:gridCol w="2389634">
                  <a:extLst>
                    <a:ext uri="{9D8B030D-6E8A-4147-A177-3AD203B41FA5}">
                      <a16:colId xmlns:a16="http://schemas.microsoft.com/office/drawing/2014/main" val="2694122651"/>
                    </a:ext>
                  </a:extLst>
                </a:gridCol>
              </a:tblGrid>
              <a:tr h="6437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Срок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Задача</a:t>
                      </a:r>
                      <a:br>
                        <a:rPr lang="ru-RU" sz="1800">
                          <a:effectLst/>
                        </a:rPr>
                      </a:b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ответственный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477216028"/>
                  </a:ext>
                </a:extLst>
              </a:tr>
              <a:tr h="6437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20.01.24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Создание базы данных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Чесноков Тимофей, Мысак Сергей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870043608"/>
                  </a:ext>
                </a:extLst>
              </a:tr>
              <a:tr h="6437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10.02.24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Детальный анализ программных возможностей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Харитонова Анастасия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695138051"/>
                  </a:ext>
                </a:extLst>
              </a:tr>
              <a:tr h="4021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3.03.24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Создание прототипа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Чесноков Тимофей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901354353"/>
                  </a:ext>
                </a:extLst>
              </a:tr>
              <a:tr h="4021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20.03.24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Тестировка прототипа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Фокина Екатерина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619155571"/>
                  </a:ext>
                </a:extLst>
              </a:tr>
              <a:tr h="13688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1.04.24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Анализ тестировки и построение дальнейших планов по созданию продукта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Чесноков Тимофей, Харитонова Анастасия, </a:t>
                      </a:r>
                      <a:r>
                        <a:rPr lang="ru-RU" sz="1800" dirty="0" err="1">
                          <a:effectLst/>
                        </a:rPr>
                        <a:t>Мысак</a:t>
                      </a:r>
                      <a:r>
                        <a:rPr lang="ru-RU" sz="1800" dirty="0">
                          <a:effectLst/>
                        </a:rPr>
                        <a:t> Сергей, Фокина Екатерина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3623683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385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1" r="664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83768" y="1124744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Book Antiqua" panose="02040602050305030304" pitchFamily="18" charset="0"/>
              </a:rPr>
              <a:t>Контакты лидера</a:t>
            </a:r>
            <a:endParaRPr lang="ru-RU" sz="2800" dirty="0">
              <a:latin typeface="Book Antiqua" panose="0204060205030503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63788" y="2408304"/>
            <a:ext cx="3816424" cy="282774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Чесноков Тимофей</a:t>
            </a:r>
          </a:p>
          <a:p>
            <a:pPr algn="ctr"/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timchesnocov@gmail.com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tel:89609420905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05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454</Words>
  <Application>Microsoft Office PowerPoint</Application>
  <PresentationFormat>Экран (4:3)</PresentationFormat>
  <Paragraphs>53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Book Antiqua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HP</cp:lastModifiedBy>
  <cp:revision>15</cp:revision>
  <dcterms:created xsi:type="dcterms:W3CDTF">2023-11-08T15:15:22Z</dcterms:created>
  <dcterms:modified xsi:type="dcterms:W3CDTF">2023-12-15T08:19:23Z</dcterms:modified>
</cp:coreProperties>
</file>