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48847E-D9F6-4E6C-849A-6AE5BF9ADA31}" v="153" dt="2023-11-19T11:32:25.5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Шинкарев Владислав Дмитриевич" userId="S::vshinkarev-19@edu.ranepa.ru::4f748534-7ae9-4e0b-a865-5a0172c70d2b" providerId="AD" clId="Web-{9148847E-D9F6-4E6C-849A-6AE5BF9ADA31}"/>
    <pc:docChg chg="addSld modSld">
      <pc:chgData name="Шинкарев Владислав Дмитриевич" userId="S::vshinkarev-19@edu.ranepa.ru::4f748534-7ae9-4e0b-a865-5a0172c70d2b" providerId="AD" clId="Web-{9148847E-D9F6-4E6C-849A-6AE5BF9ADA31}" dt="2023-11-19T11:32:25.635" v="133"/>
      <pc:docMkLst>
        <pc:docMk/>
      </pc:docMkLst>
      <pc:sldChg chg="addSp modSp mod setBg addAnim setClrOvrMap">
        <pc:chgData name="Шинкарев Владислав Дмитриевич" userId="S::vshinkarev-19@edu.ranepa.ru::4f748534-7ae9-4e0b-a865-5a0172c70d2b" providerId="AD" clId="Web-{9148847E-D9F6-4E6C-849A-6AE5BF9ADA31}" dt="2023-11-19T11:14:18.836" v="4"/>
        <pc:sldMkLst>
          <pc:docMk/>
          <pc:sldMk cId="1351651579" sldId="256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14:18.836" v="3"/>
          <ac:spMkLst>
            <pc:docMk/>
            <pc:sldMk cId="1351651579" sldId="256"/>
            <ac:spMk id="2" creationId="{00000000-0000-0000-0000-000000000000}"/>
          </ac:spMkLst>
        </pc:spChg>
        <pc:spChg chg="mod">
          <ac:chgData name="Шинкарев Владислав Дмитриевич" userId="S::vshinkarev-19@edu.ranepa.ru::4f748534-7ae9-4e0b-a865-5a0172c70d2b" providerId="AD" clId="Web-{9148847E-D9F6-4E6C-849A-6AE5BF9ADA31}" dt="2023-11-19T11:14:18.836" v="3"/>
          <ac:spMkLst>
            <pc:docMk/>
            <pc:sldMk cId="1351651579" sldId="256"/>
            <ac:spMk id="3" creationId="{00000000-0000-0000-0000-000000000000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14:18.836" v="3"/>
          <ac:spMkLst>
            <pc:docMk/>
            <pc:sldMk cId="1351651579" sldId="256"/>
            <ac:spMk id="9" creationId="{71B2258F-86CA-4D4D-8270-BC05FCDEBFB3}"/>
          </ac:spMkLst>
        </pc:spChg>
        <pc:picChg chg="add mod ord">
          <ac:chgData name="Шинкарев Владислав Дмитриевич" userId="S::vshinkarev-19@edu.ranepa.ru::4f748534-7ae9-4e0b-a865-5a0172c70d2b" providerId="AD" clId="Web-{9148847E-D9F6-4E6C-849A-6AE5BF9ADA31}" dt="2023-11-19T11:14:18.836" v="3"/>
          <ac:picMkLst>
            <pc:docMk/>
            <pc:sldMk cId="1351651579" sldId="256"/>
            <ac:picMk id="4" creationId="{17E78BA4-B190-E5AA-EBC3-660D1B98F04C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9148847E-D9F6-4E6C-849A-6AE5BF9ADA31}" dt="2023-11-19T11:17:31.979" v="13"/>
        <pc:sldMkLst>
          <pc:docMk/>
          <pc:sldMk cId="3922796346" sldId="257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17:31.979" v="13"/>
          <ac:spMkLst>
            <pc:docMk/>
            <pc:sldMk cId="3922796346" sldId="257"/>
            <ac:spMk id="2" creationId="{F3811828-E2A5-543A-4109-53FB51B33CA0}"/>
          </ac:spMkLst>
        </pc:spChg>
        <pc:spChg chg="mod">
          <ac:chgData name="Шинкарев Владислав Дмитриевич" userId="S::vshinkarev-19@edu.ranepa.ru::4f748534-7ae9-4e0b-a865-5a0172c70d2b" providerId="AD" clId="Web-{9148847E-D9F6-4E6C-849A-6AE5BF9ADA31}" dt="2023-11-19T11:17:31.979" v="13"/>
          <ac:spMkLst>
            <pc:docMk/>
            <pc:sldMk cId="3922796346" sldId="257"/>
            <ac:spMk id="3" creationId="{EC6B081B-3283-701E-CEF1-45E6A82A5F5C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17:31.979" v="13"/>
          <ac:spMkLst>
            <pc:docMk/>
            <pc:sldMk cId="3922796346" sldId="257"/>
            <ac:spMk id="8" creationId="{09588DA8-065E-4F6F-8EFD-43104AB2E0CF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17:31.979" v="13"/>
          <ac:spMkLst>
            <pc:docMk/>
            <pc:sldMk cId="3922796346" sldId="257"/>
            <ac:spMk id="10" creationId="{C4285719-470E-454C-AF62-8323075F1F5B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17:31.979" v="13"/>
          <ac:spMkLst>
            <pc:docMk/>
            <pc:sldMk cId="3922796346" sldId="257"/>
            <ac:spMk id="12" creationId="{CD9FE4EF-C4D8-49A0-B2FF-81D8DB7D8A24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17:31.979" v="13"/>
          <ac:spMkLst>
            <pc:docMk/>
            <pc:sldMk cId="3922796346" sldId="257"/>
            <ac:spMk id="14" creationId="{4300840D-0A0B-4512-BACA-B439D5B9C57C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17:31.979" v="13"/>
          <ac:spMkLst>
            <pc:docMk/>
            <pc:sldMk cId="3922796346" sldId="257"/>
            <ac:spMk id="16" creationId="{D2B78728-A580-49A7-84F9-6EF6F583ADE0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17:31.979" v="13"/>
          <ac:spMkLst>
            <pc:docMk/>
            <pc:sldMk cId="3922796346" sldId="257"/>
            <ac:spMk id="18" creationId="{38FAA1A1-D861-433F-88FA-1E9D6FD31D11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17:31.979" v="13"/>
          <ac:spMkLst>
            <pc:docMk/>
            <pc:sldMk cId="3922796346" sldId="257"/>
            <ac:spMk id="20" creationId="{8D71EDA1-87BF-4D5D-AB79-F346FD19278A}"/>
          </ac:spMkLst>
        </pc:spChg>
      </pc:sldChg>
      <pc:sldChg chg="addSp delSp modSp new">
        <pc:chgData name="Шинкарев Владислав Дмитриевич" userId="S::vshinkarev-19@edu.ranepa.ru::4f748534-7ae9-4e0b-a865-5a0172c70d2b" providerId="AD" clId="Web-{9148847E-D9F6-4E6C-849A-6AE5BF9ADA31}" dt="2023-11-19T11:23:19.798" v="24" actId="20577"/>
        <pc:sldMkLst>
          <pc:docMk/>
          <pc:sldMk cId="2956606140" sldId="258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23:19.798" v="24" actId="20577"/>
          <ac:spMkLst>
            <pc:docMk/>
            <pc:sldMk cId="2956606140" sldId="258"/>
            <ac:spMk id="2" creationId="{D3A59DDE-63A2-16DD-39A6-1F063A2DE01A}"/>
          </ac:spMkLst>
        </pc:spChg>
        <pc:spChg chg="del">
          <ac:chgData name="Шинкарев Владислав Дмитриевич" userId="S::vshinkarev-19@edu.ranepa.ru::4f748534-7ae9-4e0b-a865-5a0172c70d2b" providerId="AD" clId="Web-{9148847E-D9F6-4E6C-849A-6AE5BF9ADA31}" dt="2023-11-19T11:23:08.954" v="20"/>
          <ac:spMkLst>
            <pc:docMk/>
            <pc:sldMk cId="2956606140" sldId="258"/>
            <ac:spMk id="3" creationId="{C9B4CEF6-B090-7D12-DA2D-F27A3F31295C}"/>
          </ac:spMkLst>
        </pc:spChg>
        <pc:picChg chg="add mod ord">
          <ac:chgData name="Шинкарев Владислав Дмитриевич" userId="S::vshinkarev-19@edu.ranepa.ru::4f748534-7ae9-4e0b-a865-5a0172c70d2b" providerId="AD" clId="Web-{9148847E-D9F6-4E6C-849A-6AE5BF9ADA31}" dt="2023-11-19T11:23:13.969" v="22" actId="1076"/>
          <ac:picMkLst>
            <pc:docMk/>
            <pc:sldMk cId="2956606140" sldId="258"/>
            <ac:picMk id="4" creationId="{3E373F1A-99C8-6755-A21E-3F3A76D5482A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9148847E-D9F6-4E6C-849A-6AE5BF9ADA31}" dt="2023-11-19T11:24:32.080" v="30"/>
        <pc:sldMkLst>
          <pc:docMk/>
          <pc:sldMk cId="4185199555" sldId="259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24:32.080" v="30"/>
          <ac:spMkLst>
            <pc:docMk/>
            <pc:sldMk cId="4185199555" sldId="259"/>
            <ac:spMk id="2" creationId="{2212973F-066F-0BA1-ECA3-CB24712A0548}"/>
          </ac:spMkLst>
        </pc:spChg>
        <pc:spChg chg="mod">
          <ac:chgData name="Шинкарев Владислав Дмитриевич" userId="S::vshinkarev-19@edu.ranepa.ru::4f748534-7ae9-4e0b-a865-5a0172c70d2b" providerId="AD" clId="Web-{9148847E-D9F6-4E6C-849A-6AE5BF9ADA31}" dt="2023-11-19T11:24:32.080" v="30"/>
          <ac:spMkLst>
            <pc:docMk/>
            <pc:sldMk cId="4185199555" sldId="259"/>
            <ac:spMk id="3" creationId="{BF5DE7C0-A0E0-616E-AE33-203C115999E1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24:32.080" v="30"/>
          <ac:spMkLst>
            <pc:docMk/>
            <pc:sldMk cId="4185199555" sldId="259"/>
            <ac:spMk id="8" creationId="{B6CDA21F-E7AF-4C75-8395-33F58D5B0E45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24:32.080" v="30"/>
          <ac:spMkLst>
            <pc:docMk/>
            <pc:sldMk cId="4185199555" sldId="259"/>
            <ac:spMk id="15" creationId="{D5B0017B-2ECA-49AF-B397-DC140825DF8D}"/>
          </ac:spMkLst>
        </pc:spChg>
        <pc:grpChg chg="add">
          <ac:chgData name="Шинкарев Владислав Дмитриевич" userId="S::vshinkarev-19@edu.ranepa.ru::4f748534-7ae9-4e0b-a865-5a0172c70d2b" providerId="AD" clId="Web-{9148847E-D9F6-4E6C-849A-6AE5BF9ADA31}" dt="2023-11-19T11:24:32.080" v="30"/>
          <ac:grpSpMkLst>
            <pc:docMk/>
            <pc:sldMk cId="4185199555" sldId="259"/>
            <ac:grpSpMk id="10" creationId="{AE1C45F0-260A-458C-96ED-C1F6D2151219}"/>
          </ac:grpSpMkLst>
        </pc:grpChg>
        <pc:cxnChg chg="add">
          <ac:chgData name="Шинкарев Владислав Дмитриевич" userId="S::vshinkarev-19@edu.ranepa.ru::4f748534-7ae9-4e0b-a865-5a0172c70d2b" providerId="AD" clId="Web-{9148847E-D9F6-4E6C-849A-6AE5BF9ADA31}" dt="2023-11-19T11:24:32.080" v="30"/>
          <ac:cxnSpMkLst>
            <pc:docMk/>
            <pc:sldMk cId="4185199555" sldId="259"/>
            <ac:cxnSpMk id="17" creationId="{6CF1BAF6-AD41-4082-B212-8A1F9A2E8779}"/>
          </ac:cxnSpMkLst>
        </pc:cxnChg>
      </pc:sldChg>
      <pc:sldChg chg="addSp modSp new mod setBg">
        <pc:chgData name="Шинкарев Владислав Дмитриевич" userId="S::vshinkarev-19@edu.ranepa.ru::4f748534-7ae9-4e0b-a865-5a0172c70d2b" providerId="AD" clId="Web-{9148847E-D9F6-4E6C-849A-6AE5BF9ADA31}" dt="2023-11-19T11:25:05.237" v="36"/>
        <pc:sldMkLst>
          <pc:docMk/>
          <pc:sldMk cId="3398327491" sldId="260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25:05.237" v="36"/>
          <ac:spMkLst>
            <pc:docMk/>
            <pc:sldMk cId="3398327491" sldId="260"/>
            <ac:spMk id="2" creationId="{05ACC633-4450-0A50-A362-918107AB3864}"/>
          </ac:spMkLst>
        </pc:spChg>
        <pc:spChg chg="mod">
          <ac:chgData name="Шинкарев Владислав Дмитриевич" userId="S::vshinkarev-19@edu.ranepa.ru::4f748534-7ae9-4e0b-a865-5a0172c70d2b" providerId="AD" clId="Web-{9148847E-D9F6-4E6C-849A-6AE5BF9ADA31}" dt="2023-11-19T11:25:05.237" v="36"/>
          <ac:spMkLst>
            <pc:docMk/>
            <pc:sldMk cId="3398327491" sldId="260"/>
            <ac:spMk id="3" creationId="{702C0FB3-40BA-DDEE-0B68-83C121DD326B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25:05.237" v="36"/>
          <ac:spMkLst>
            <pc:docMk/>
            <pc:sldMk cId="3398327491" sldId="260"/>
            <ac:spMk id="8" creationId="{B6CDA21F-E7AF-4C75-8395-33F58D5B0E45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25:05.237" v="36"/>
          <ac:spMkLst>
            <pc:docMk/>
            <pc:sldMk cId="3398327491" sldId="260"/>
            <ac:spMk id="15" creationId="{D5B0017B-2ECA-49AF-B397-DC140825DF8D}"/>
          </ac:spMkLst>
        </pc:spChg>
        <pc:grpChg chg="add">
          <ac:chgData name="Шинкарев Владислав Дмитриевич" userId="S::vshinkarev-19@edu.ranepa.ru::4f748534-7ae9-4e0b-a865-5a0172c70d2b" providerId="AD" clId="Web-{9148847E-D9F6-4E6C-849A-6AE5BF9ADA31}" dt="2023-11-19T11:25:05.237" v="36"/>
          <ac:grpSpMkLst>
            <pc:docMk/>
            <pc:sldMk cId="3398327491" sldId="260"/>
            <ac:grpSpMk id="10" creationId="{AE1C45F0-260A-458C-96ED-C1F6D2151219}"/>
          </ac:grpSpMkLst>
        </pc:grpChg>
        <pc:cxnChg chg="add">
          <ac:chgData name="Шинкарев Владислав Дмитриевич" userId="S::vshinkarev-19@edu.ranepa.ru::4f748534-7ae9-4e0b-a865-5a0172c70d2b" providerId="AD" clId="Web-{9148847E-D9F6-4E6C-849A-6AE5BF9ADA31}" dt="2023-11-19T11:25:05.237" v="36"/>
          <ac:cxnSpMkLst>
            <pc:docMk/>
            <pc:sldMk cId="3398327491" sldId="260"/>
            <ac:cxnSpMk id="17" creationId="{6CF1BAF6-AD41-4082-B212-8A1F9A2E8779}"/>
          </ac:cxnSpMkLst>
        </pc:cxnChg>
      </pc:sldChg>
      <pc:sldChg chg="addSp modSp new mod setBg">
        <pc:chgData name="Шинкарев Владислав Дмитриевич" userId="S::vshinkarev-19@edu.ranepa.ru::4f748534-7ae9-4e0b-a865-5a0172c70d2b" providerId="AD" clId="Web-{9148847E-D9F6-4E6C-849A-6AE5BF9ADA31}" dt="2023-11-19T11:26:02.082" v="45" actId="20577"/>
        <pc:sldMkLst>
          <pc:docMk/>
          <pc:sldMk cId="2996486310" sldId="261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25:56.488" v="41"/>
          <ac:spMkLst>
            <pc:docMk/>
            <pc:sldMk cId="2996486310" sldId="261"/>
            <ac:spMk id="2" creationId="{A0EF2B75-81F0-1C6C-6887-60EE2B3A84BE}"/>
          </ac:spMkLst>
        </pc:spChg>
        <pc:spChg chg="mod">
          <ac:chgData name="Шинкарев Владислав Дмитриевич" userId="S::vshinkarev-19@edu.ranepa.ru::4f748534-7ae9-4e0b-a865-5a0172c70d2b" providerId="AD" clId="Web-{9148847E-D9F6-4E6C-849A-6AE5BF9ADA31}" dt="2023-11-19T11:26:02.082" v="45" actId="20577"/>
          <ac:spMkLst>
            <pc:docMk/>
            <pc:sldMk cId="2996486310" sldId="261"/>
            <ac:spMk id="3" creationId="{1F4E2BAD-EE8F-8B80-F36C-14024A486515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25:56.488" v="41"/>
          <ac:spMkLst>
            <pc:docMk/>
            <pc:sldMk cId="2996486310" sldId="261"/>
            <ac:spMk id="8" creationId="{B6CDA21F-E7AF-4C75-8395-33F58D5B0E45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25:56.488" v="41"/>
          <ac:spMkLst>
            <pc:docMk/>
            <pc:sldMk cId="2996486310" sldId="261"/>
            <ac:spMk id="15" creationId="{D5B0017B-2ECA-49AF-B397-DC140825DF8D}"/>
          </ac:spMkLst>
        </pc:spChg>
        <pc:grpChg chg="add">
          <ac:chgData name="Шинкарев Владислав Дмитриевич" userId="S::vshinkarev-19@edu.ranepa.ru::4f748534-7ae9-4e0b-a865-5a0172c70d2b" providerId="AD" clId="Web-{9148847E-D9F6-4E6C-849A-6AE5BF9ADA31}" dt="2023-11-19T11:25:56.488" v="41"/>
          <ac:grpSpMkLst>
            <pc:docMk/>
            <pc:sldMk cId="2996486310" sldId="261"/>
            <ac:grpSpMk id="10" creationId="{AE1C45F0-260A-458C-96ED-C1F6D2151219}"/>
          </ac:grpSpMkLst>
        </pc:grpChg>
        <pc:cxnChg chg="add">
          <ac:chgData name="Шинкарев Владислав Дмитриевич" userId="S::vshinkarev-19@edu.ranepa.ru::4f748534-7ae9-4e0b-a865-5a0172c70d2b" providerId="AD" clId="Web-{9148847E-D9F6-4E6C-849A-6AE5BF9ADA31}" dt="2023-11-19T11:25:56.488" v="41"/>
          <ac:cxnSpMkLst>
            <pc:docMk/>
            <pc:sldMk cId="2996486310" sldId="261"/>
            <ac:cxnSpMk id="17" creationId="{6CF1BAF6-AD41-4082-B212-8A1F9A2E8779}"/>
          </ac:cxnSpMkLst>
        </pc:cxnChg>
      </pc:sldChg>
      <pc:sldChg chg="addSp modSp new mod setBg">
        <pc:chgData name="Шинкарев Владислав Дмитриевич" userId="S::vshinkarev-19@edu.ranepa.ru::4f748534-7ae9-4e0b-a865-5a0172c70d2b" providerId="AD" clId="Web-{9148847E-D9F6-4E6C-849A-6AE5BF9ADA31}" dt="2023-11-19T11:27:28.880" v="51"/>
        <pc:sldMkLst>
          <pc:docMk/>
          <pc:sldMk cId="430556505" sldId="262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27:28.880" v="51"/>
          <ac:spMkLst>
            <pc:docMk/>
            <pc:sldMk cId="430556505" sldId="262"/>
            <ac:spMk id="2" creationId="{942F8DAE-7CD9-CB69-C901-2BE4883C121A}"/>
          </ac:spMkLst>
        </pc:spChg>
        <pc:spChg chg="mod">
          <ac:chgData name="Шинкарев Владислав Дмитриевич" userId="S::vshinkarev-19@edu.ranepa.ru::4f748534-7ae9-4e0b-a865-5a0172c70d2b" providerId="AD" clId="Web-{9148847E-D9F6-4E6C-849A-6AE5BF9ADA31}" dt="2023-11-19T11:27:28.880" v="51"/>
          <ac:spMkLst>
            <pc:docMk/>
            <pc:sldMk cId="430556505" sldId="262"/>
            <ac:spMk id="3" creationId="{2C9469ED-4E3B-F738-E0F1-A0A9A93CACDE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27:28.880" v="51"/>
          <ac:spMkLst>
            <pc:docMk/>
            <pc:sldMk cId="430556505" sldId="262"/>
            <ac:spMk id="8" creationId="{B6CDA21F-E7AF-4C75-8395-33F58D5B0E45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27:28.880" v="51"/>
          <ac:spMkLst>
            <pc:docMk/>
            <pc:sldMk cId="430556505" sldId="262"/>
            <ac:spMk id="15" creationId="{D5B0017B-2ECA-49AF-B397-DC140825DF8D}"/>
          </ac:spMkLst>
        </pc:spChg>
        <pc:grpChg chg="add">
          <ac:chgData name="Шинкарев Владислав Дмитриевич" userId="S::vshinkarev-19@edu.ranepa.ru::4f748534-7ae9-4e0b-a865-5a0172c70d2b" providerId="AD" clId="Web-{9148847E-D9F6-4E6C-849A-6AE5BF9ADA31}" dt="2023-11-19T11:27:28.880" v="51"/>
          <ac:grpSpMkLst>
            <pc:docMk/>
            <pc:sldMk cId="430556505" sldId="262"/>
            <ac:grpSpMk id="10" creationId="{AE1C45F0-260A-458C-96ED-C1F6D2151219}"/>
          </ac:grpSpMkLst>
        </pc:grpChg>
        <pc:cxnChg chg="add">
          <ac:chgData name="Шинкарев Владислав Дмитриевич" userId="S::vshinkarev-19@edu.ranepa.ru::4f748534-7ae9-4e0b-a865-5a0172c70d2b" providerId="AD" clId="Web-{9148847E-D9F6-4E6C-849A-6AE5BF9ADA31}" dt="2023-11-19T11:27:28.880" v="51"/>
          <ac:cxnSpMkLst>
            <pc:docMk/>
            <pc:sldMk cId="430556505" sldId="262"/>
            <ac:cxnSpMk id="17" creationId="{6CF1BAF6-AD41-4082-B212-8A1F9A2E8779}"/>
          </ac:cxnSpMkLst>
        </pc:cxnChg>
      </pc:sldChg>
      <pc:sldChg chg="addSp modSp new mod setBg">
        <pc:chgData name="Шинкарев Владислав Дмитриевич" userId="S::vshinkarev-19@edu.ranepa.ru::4f748534-7ae9-4e0b-a865-5a0172c70d2b" providerId="AD" clId="Web-{9148847E-D9F6-4E6C-849A-6AE5BF9ADA31}" dt="2023-11-19T11:28:36.912" v="64" actId="20577"/>
        <pc:sldMkLst>
          <pc:docMk/>
          <pc:sldMk cId="996272559" sldId="263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28:26.068" v="58"/>
          <ac:spMkLst>
            <pc:docMk/>
            <pc:sldMk cId="996272559" sldId="263"/>
            <ac:spMk id="2" creationId="{C753A784-450F-287B-F753-DDB5212EA980}"/>
          </ac:spMkLst>
        </pc:spChg>
        <pc:spChg chg="mod">
          <ac:chgData name="Шинкарев Владислав Дмитриевич" userId="S::vshinkarev-19@edu.ranepa.ru::4f748534-7ae9-4e0b-a865-5a0172c70d2b" providerId="AD" clId="Web-{9148847E-D9F6-4E6C-849A-6AE5BF9ADA31}" dt="2023-11-19T11:28:36.912" v="64" actId="20577"/>
          <ac:spMkLst>
            <pc:docMk/>
            <pc:sldMk cId="996272559" sldId="263"/>
            <ac:spMk id="3" creationId="{8C482EF0-C537-698F-2022-FD02C34612B0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28:26.068" v="58"/>
          <ac:spMkLst>
            <pc:docMk/>
            <pc:sldMk cId="996272559" sldId="263"/>
            <ac:spMk id="8" creationId="{8B9AA7C6-5E5A-498E-A6DF-A943376E09BC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28:26.068" v="58"/>
          <ac:spMkLst>
            <pc:docMk/>
            <pc:sldMk cId="996272559" sldId="263"/>
            <ac:spMk id="14" creationId="{81E140AE-0ABF-47C8-BF32-7D2F0CF2BA44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28:26.068" v="58"/>
          <ac:spMkLst>
            <pc:docMk/>
            <pc:sldMk cId="996272559" sldId="263"/>
            <ac:spMk id="16" creationId="{CBC4F608-B4B8-48C3-9572-C0F061B1CD99}"/>
          </ac:spMkLst>
        </pc:spChg>
        <pc:grpChg chg="add">
          <ac:chgData name="Шинкарев Владислав Дмитриевич" userId="S::vshinkarev-19@edu.ranepa.ru::4f748534-7ae9-4e0b-a865-5a0172c70d2b" providerId="AD" clId="Web-{9148847E-D9F6-4E6C-849A-6AE5BF9ADA31}" dt="2023-11-19T11:28:26.068" v="58"/>
          <ac:grpSpMkLst>
            <pc:docMk/>
            <pc:sldMk cId="996272559" sldId="263"/>
            <ac:grpSpMk id="10" creationId="{83EAB11A-76F7-48F4-9B4F-5BFDF4BF9670}"/>
          </ac:grpSpMkLst>
        </pc:grpChg>
      </pc:sldChg>
      <pc:sldChg chg="addSp delSp modSp new mod setBg">
        <pc:chgData name="Шинкарев Владислав Дмитриевич" userId="S::vshinkarev-19@edu.ranepa.ru::4f748534-7ae9-4e0b-a865-5a0172c70d2b" providerId="AD" clId="Web-{9148847E-D9F6-4E6C-849A-6AE5BF9ADA31}" dt="2023-11-19T11:30:04.226" v="84" actId="20577"/>
        <pc:sldMkLst>
          <pc:docMk/>
          <pc:sldMk cId="2474150301" sldId="264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29:56.085" v="78"/>
          <ac:spMkLst>
            <pc:docMk/>
            <pc:sldMk cId="2474150301" sldId="264"/>
            <ac:spMk id="2" creationId="{DB99295E-0CDE-87FF-BB12-8C7DB8F5A6EB}"/>
          </ac:spMkLst>
        </pc:spChg>
        <pc:spChg chg="mod">
          <ac:chgData name="Шинкарев Владислав Дмитриевич" userId="S::vshinkarev-19@edu.ranepa.ru::4f748534-7ae9-4e0b-a865-5a0172c70d2b" providerId="AD" clId="Web-{9148847E-D9F6-4E6C-849A-6AE5BF9ADA31}" dt="2023-11-19T11:30:04.226" v="84" actId="20577"/>
          <ac:spMkLst>
            <pc:docMk/>
            <pc:sldMk cId="2474150301" sldId="264"/>
            <ac:spMk id="3" creationId="{A93C1BBE-1439-FF66-9808-4C76C0E519C3}"/>
          </ac:spMkLst>
        </pc:spChg>
        <pc:spChg chg="add del">
          <ac:chgData name="Шинкарев Владислав Дмитриевич" userId="S::vshinkarev-19@edu.ranepa.ru::4f748534-7ae9-4e0b-a865-5a0172c70d2b" providerId="AD" clId="Web-{9148847E-D9F6-4E6C-849A-6AE5BF9ADA31}" dt="2023-11-19T11:29:56.085" v="78"/>
          <ac:spMkLst>
            <pc:docMk/>
            <pc:sldMk cId="2474150301" sldId="264"/>
            <ac:spMk id="8" creationId="{B6CDA21F-E7AF-4C75-8395-33F58D5B0E45}"/>
          </ac:spMkLst>
        </pc:spChg>
        <pc:spChg chg="add del">
          <ac:chgData name="Шинкарев Владислав Дмитриевич" userId="S::vshinkarev-19@edu.ranepa.ru::4f748534-7ae9-4e0b-a865-5a0172c70d2b" providerId="AD" clId="Web-{9148847E-D9F6-4E6C-849A-6AE5BF9ADA31}" dt="2023-11-19T11:29:56.085" v="78"/>
          <ac:spMkLst>
            <pc:docMk/>
            <pc:sldMk cId="2474150301" sldId="264"/>
            <ac:spMk id="15" creationId="{D5B0017B-2ECA-49AF-B397-DC140825DF8D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29:56.085" v="78"/>
          <ac:spMkLst>
            <pc:docMk/>
            <pc:sldMk cId="2474150301" sldId="264"/>
            <ac:spMk id="22" creationId="{8B9AA7C6-5E5A-498E-A6DF-A943376E09BC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29:56.085" v="78"/>
          <ac:spMkLst>
            <pc:docMk/>
            <pc:sldMk cId="2474150301" sldId="264"/>
            <ac:spMk id="28" creationId="{81E140AE-0ABF-47C8-BF32-7D2F0CF2BA44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29:56.085" v="78"/>
          <ac:spMkLst>
            <pc:docMk/>
            <pc:sldMk cId="2474150301" sldId="264"/>
            <ac:spMk id="30" creationId="{CBC4F608-B4B8-48C3-9572-C0F061B1CD99}"/>
          </ac:spMkLst>
        </pc:spChg>
        <pc:grpChg chg="add del">
          <ac:chgData name="Шинкарев Владислав Дмитриевич" userId="S::vshinkarev-19@edu.ranepa.ru::4f748534-7ae9-4e0b-a865-5a0172c70d2b" providerId="AD" clId="Web-{9148847E-D9F6-4E6C-849A-6AE5BF9ADA31}" dt="2023-11-19T11:29:56.085" v="78"/>
          <ac:grpSpMkLst>
            <pc:docMk/>
            <pc:sldMk cId="2474150301" sldId="264"/>
            <ac:grpSpMk id="10" creationId="{AE1C45F0-260A-458C-96ED-C1F6D2151219}"/>
          </ac:grpSpMkLst>
        </pc:grpChg>
        <pc:grpChg chg="add">
          <ac:chgData name="Шинкарев Владислав Дмитриевич" userId="S::vshinkarev-19@edu.ranepa.ru::4f748534-7ae9-4e0b-a865-5a0172c70d2b" providerId="AD" clId="Web-{9148847E-D9F6-4E6C-849A-6AE5BF9ADA31}" dt="2023-11-19T11:29:56.085" v="78"/>
          <ac:grpSpMkLst>
            <pc:docMk/>
            <pc:sldMk cId="2474150301" sldId="264"/>
            <ac:grpSpMk id="24" creationId="{83EAB11A-76F7-48F4-9B4F-5BFDF4BF9670}"/>
          </ac:grpSpMkLst>
        </pc:grpChg>
        <pc:cxnChg chg="add del">
          <ac:chgData name="Шинкарев Владислав Дмитриевич" userId="S::vshinkarev-19@edu.ranepa.ru::4f748534-7ae9-4e0b-a865-5a0172c70d2b" providerId="AD" clId="Web-{9148847E-D9F6-4E6C-849A-6AE5BF9ADA31}" dt="2023-11-19T11:29:56.085" v="78"/>
          <ac:cxnSpMkLst>
            <pc:docMk/>
            <pc:sldMk cId="2474150301" sldId="264"/>
            <ac:cxnSpMk id="17" creationId="{6CF1BAF6-AD41-4082-B212-8A1F9A2E8779}"/>
          </ac:cxnSpMkLst>
        </pc:cxnChg>
      </pc:sldChg>
      <pc:sldChg chg="addSp modSp new mod setBg">
        <pc:chgData name="Шинкарев Владислав Дмитриевич" userId="S::vshinkarev-19@edu.ranepa.ru::4f748534-7ae9-4e0b-a865-5a0172c70d2b" providerId="AD" clId="Web-{9148847E-D9F6-4E6C-849A-6AE5BF9ADA31}" dt="2023-11-19T11:30:49.446" v="99" actId="20577"/>
        <pc:sldMkLst>
          <pc:docMk/>
          <pc:sldMk cId="3509851556" sldId="265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30:45.727" v="97"/>
          <ac:spMkLst>
            <pc:docMk/>
            <pc:sldMk cId="3509851556" sldId="265"/>
            <ac:spMk id="2" creationId="{9BD11567-F209-C256-B321-5F71A5172EC3}"/>
          </ac:spMkLst>
        </pc:spChg>
        <pc:spChg chg="mod">
          <ac:chgData name="Шинкарев Владислав Дмитриевич" userId="S::vshinkarev-19@edu.ranepa.ru::4f748534-7ae9-4e0b-a865-5a0172c70d2b" providerId="AD" clId="Web-{9148847E-D9F6-4E6C-849A-6AE5BF9ADA31}" dt="2023-11-19T11:30:49.446" v="99" actId="20577"/>
          <ac:spMkLst>
            <pc:docMk/>
            <pc:sldMk cId="3509851556" sldId="265"/>
            <ac:spMk id="3" creationId="{4B74989C-46FA-12B9-8A71-E1C76E44993F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30:45.727" v="97"/>
          <ac:spMkLst>
            <pc:docMk/>
            <pc:sldMk cId="3509851556" sldId="265"/>
            <ac:spMk id="8" creationId="{B6CDA21F-E7AF-4C75-8395-33F58D5B0E45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30:45.727" v="97"/>
          <ac:spMkLst>
            <pc:docMk/>
            <pc:sldMk cId="3509851556" sldId="265"/>
            <ac:spMk id="15" creationId="{D5B0017B-2ECA-49AF-B397-DC140825DF8D}"/>
          </ac:spMkLst>
        </pc:spChg>
        <pc:grpChg chg="add">
          <ac:chgData name="Шинкарев Владислав Дмитриевич" userId="S::vshinkarev-19@edu.ranepa.ru::4f748534-7ae9-4e0b-a865-5a0172c70d2b" providerId="AD" clId="Web-{9148847E-D9F6-4E6C-849A-6AE5BF9ADA31}" dt="2023-11-19T11:30:45.727" v="97"/>
          <ac:grpSpMkLst>
            <pc:docMk/>
            <pc:sldMk cId="3509851556" sldId="265"/>
            <ac:grpSpMk id="10" creationId="{AE1C45F0-260A-458C-96ED-C1F6D2151219}"/>
          </ac:grpSpMkLst>
        </pc:grpChg>
        <pc:cxnChg chg="add">
          <ac:chgData name="Шинкарев Владислав Дмитриевич" userId="S::vshinkarev-19@edu.ranepa.ru::4f748534-7ae9-4e0b-a865-5a0172c70d2b" providerId="AD" clId="Web-{9148847E-D9F6-4E6C-849A-6AE5BF9ADA31}" dt="2023-11-19T11:30:45.727" v="97"/>
          <ac:cxnSpMkLst>
            <pc:docMk/>
            <pc:sldMk cId="3509851556" sldId="265"/>
            <ac:cxnSpMk id="17" creationId="{6CF1BAF6-AD41-4082-B212-8A1F9A2E8779}"/>
          </ac:cxnSpMkLst>
        </pc:cxnChg>
      </pc:sldChg>
      <pc:sldChg chg="addSp modSp new mod setBg">
        <pc:chgData name="Шинкарев Владислав Дмитриевич" userId="S::vshinkarev-19@edu.ranepa.ru::4f748534-7ae9-4e0b-a865-5a0172c70d2b" providerId="AD" clId="Web-{9148847E-D9F6-4E6C-849A-6AE5BF9ADA31}" dt="2023-11-19T11:30:58.930" v="103"/>
        <pc:sldMkLst>
          <pc:docMk/>
          <pc:sldMk cId="2329759585" sldId="266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30:58.930" v="103"/>
          <ac:spMkLst>
            <pc:docMk/>
            <pc:sldMk cId="2329759585" sldId="266"/>
            <ac:spMk id="2" creationId="{FC04C3EA-8311-45ED-2850-26DF36C6FA2F}"/>
          </ac:spMkLst>
        </pc:spChg>
        <pc:spChg chg="mod">
          <ac:chgData name="Шинкарев Владислав Дмитриевич" userId="S::vshinkarev-19@edu.ranepa.ru::4f748534-7ae9-4e0b-a865-5a0172c70d2b" providerId="AD" clId="Web-{9148847E-D9F6-4E6C-849A-6AE5BF9ADA31}" dt="2023-11-19T11:30:58.930" v="103"/>
          <ac:spMkLst>
            <pc:docMk/>
            <pc:sldMk cId="2329759585" sldId="266"/>
            <ac:spMk id="3" creationId="{8A81F2CB-8752-9875-0EE8-F105E8226DE5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30:58.930" v="103"/>
          <ac:spMkLst>
            <pc:docMk/>
            <pc:sldMk cId="2329759585" sldId="266"/>
            <ac:spMk id="8" creationId="{B6CDA21F-E7AF-4C75-8395-33F58D5B0E45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30:58.930" v="103"/>
          <ac:spMkLst>
            <pc:docMk/>
            <pc:sldMk cId="2329759585" sldId="266"/>
            <ac:spMk id="15" creationId="{D5B0017B-2ECA-49AF-B397-DC140825DF8D}"/>
          </ac:spMkLst>
        </pc:spChg>
        <pc:grpChg chg="add">
          <ac:chgData name="Шинкарев Владислав Дмитриевич" userId="S::vshinkarev-19@edu.ranepa.ru::4f748534-7ae9-4e0b-a865-5a0172c70d2b" providerId="AD" clId="Web-{9148847E-D9F6-4E6C-849A-6AE5BF9ADA31}" dt="2023-11-19T11:30:58.930" v="103"/>
          <ac:grpSpMkLst>
            <pc:docMk/>
            <pc:sldMk cId="2329759585" sldId="266"/>
            <ac:grpSpMk id="10" creationId="{AE1C45F0-260A-458C-96ED-C1F6D2151219}"/>
          </ac:grpSpMkLst>
        </pc:grpChg>
        <pc:cxnChg chg="add">
          <ac:chgData name="Шинкарев Владислав Дмитриевич" userId="S::vshinkarev-19@edu.ranepa.ru::4f748534-7ae9-4e0b-a865-5a0172c70d2b" providerId="AD" clId="Web-{9148847E-D9F6-4E6C-849A-6AE5BF9ADA31}" dt="2023-11-19T11:30:58.930" v="103"/>
          <ac:cxnSpMkLst>
            <pc:docMk/>
            <pc:sldMk cId="2329759585" sldId="266"/>
            <ac:cxnSpMk id="17" creationId="{6CF1BAF6-AD41-4082-B212-8A1F9A2E8779}"/>
          </ac:cxnSpMkLst>
        </pc:cxnChg>
      </pc:sldChg>
      <pc:sldChg chg="addSp delSp modSp new mod setBg setClrOvrMap">
        <pc:chgData name="Шинкарев Владислав Дмитриевич" userId="S::vshinkarev-19@edu.ranepa.ru::4f748534-7ae9-4e0b-a865-5a0172c70d2b" providerId="AD" clId="Web-{9148847E-D9F6-4E6C-849A-6AE5BF9ADA31}" dt="2023-11-19T11:31:07.430" v="107"/>
        <pc:sldMkLst>
          <pc:docMk/>
          <pc:sldMk cId="105243372" sldId="267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31:07.430" v="107"/>
          <ac:spMkLst>
            <pc:docMk/>
            <pc:sldMk cId="105243372" sldId="267"/>
            <ac:spMk id="2" creationId="{43B41CE8-792D-6534-0160-B2EC63392902}"/>
          </ac:spMkLst>
        </pc:spChg>
        <pc:spChg chg="del">
          <ac:chgData name="Шинкарев Владислав Дмитриевич" userId="S::vshinkarev-19@edu.ranepa.ru::4f748534-7ae9-4e0b-a865-5a0172c70d2b" providerId="AD" clId="Web-{9148847E-D9F6-4E6C-849A-6AE5BF9ADA31}" dt="2023-11-19T11:31:07.430" v="107"/>
          <ac:spMkLst>
            <pc:docMk/>
            <pc:sldMk cId="105243372" sldId="267"/>
            <ac:spMk id="3" creationId="{28D4B308-42DB-97A0-5176-E1E5B397E3DF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31:07.430" v="107"/>
          <ac:spMkLst>
            <pc:docMk/>
            <pc:sldMk cId="105243372" sldId="267"/>
            <ac:spMk id="9" creationId="{71B2258F-86CA-4D4D-8270-BC05FCDEBFB3}"/>
          </ac:spMkLst>
        </pc:spChg>
        <pc:picChg chg="add">
          <ac:chgData name="Шинкарев Владислав Дмитриевич" userId="S::vshinkarev-19@edu.ranepa.ru::4f748534-7ae9-4e0b-a865-5a0172c70d2b" providerId="AD" clId="Web-{9148847E-D9F6-4E6C-849A-6AE5BF9ADA31}" dt="2023-11-19T11:31:07.430" v="107"/>
          <ac:picMkLst>
            <pc:docMk/>
            <pc:sldMk cId="105243372" sldId="267"/>
            <ac:picMk id="5" creationId="{3AF94F30-55DC-6AC3-336C-099CD0C35D1D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9148847E-D9F6-4E6C-849A-6AE5BF9ADA31}" dt="2023-11-19T11:32:00.056" v="123" actId="20577"/>
        <pc:sldMkLst>
          <pc:docMk/>
          <pc:sldMk cId="688359247" sldId="268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31:50.118" v="114"/>
          <ac:spMkLst>
            <pc:docMk/>
            <pc:sldMk cId="688359247" sldId="268"/>
            <ac:spMk id="2" creationId="{7FB7CF03-F32F-E743-C0AF-BB30408102CC}"/>
          </ac:spMkLst>
        </pc:spChg>
        <pc:spChg chg="mod">
          <ac:chgData name="Шинкарев Владислав Дмитриевич" userId="S::vshinkarev-19@edu.ranepa.ru::4f748534-7ae9-4e0b-a865-5a0172c70d2b" providerId="AD" clId="Web-{9148847E-D9F6-4E6C-849A-6AE5BF9ADA31}" dt="2023-11-19T11:32:00.056" v="123" actId="20577"/>
          <ac:spMkLst>
            <pc:docMk/>
            <pc:sldMk cId="688359247" sldId="268"/>
            <ac:spMk id="3" creationId="{34F155F9-18A4-D418-B44B-9DEDE4512EA1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31:50.118" v="114"/>
          <ac:spMkLst>
            <pc:docMk/>
            <pc:sldMk cId="688359247" sldId="268"/>
            <ac:spMk id="8" creationId="{3AD318CC-E2A8-4E27-9548-A047A78999B1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31:50.118" v="114"/>
          <ac:spMkLst>
            <pc:docMk/>
            <pc:sldMk cId="688359247" sldId="268"/>
            <ac:spMk id="14" creationId="{2C1BBA94-3F40-40AA-8BB9-E69E25E537C1}"/>
          </ac:spMkLst>
        </pc:spChg>
        <pc:grpChg chg="add">
          <ac:chgData name="Шинкарев Владислав Дмитриевич" userId="S::vshinkarev-19@edu.ranepa.ru::4f748534-7ae9-4e0b-a865-5a0172c70d2b" providerId="AD" clId="Web-{9148847E-D9F6-4E6C-849A-6AE5BF9ADA31}" dt="2023-11-19T11:31:50.118" v="114"/>
          <ac:grpSpMkLst>
            <pc:docMk/>
            <pc:sldMk cId="688359247" sldId="268"/>
            <ac:grpSpMk id="10" creationId="{B14B560F-9DD7-4302-A60B-EBD3EF59B073}"/>
          </ac:grpSpMkLst>
        </pc:grpChg>
      </pc:sldChg>
      <pc:sldChg chg="modSp new">
        <pc:chgData name="Шинкарев Владислав Дмитриевич" userId="S::vshinkarev-19@edu.ranepa.ru::4f748534-7ae9-4e0b-a865-5a0172c70d2b" providerId="AD" clId="Web-{9148847E-D9F6-4E6C-849A-6AE5BF9ADA31}" dt="2023-11-19T11:32:08.150" v="125"/>
        <pc:sldMkLst>
          <pc:docMk/>
          <pc:sldMk cId="937334314" sldId="269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32:08.150" v="125"/>
          <ac:spMkLst>
            <pc:docMk/>
            <pc:sldMk cId="937334314" sldId="269"/>
            <ac:spMk id="2" creationId="{7A3383AA-B35F-9C11-2B1E-9D89C1CB6307}"/>
          </ac:spMkLst>
        </pc:spChg>
      </pc:sldChg>
      <pc:sldChg chg="addSp modSp new mod setBg">
        <pc:chgData name="Шинкарев Владислав Дмитриевич" userId="S::vshinkarev-19@edu.ranepa.ru::4f748534-7ae9-4e0b-a865-5a0172c70d2b" providerId="AD" clId="Web-{9148847E-D9F6-4E6C-849A-6AE5BF9ADA31}" dt="2023-11-19T11:32:17.853" v="129"/>
        <pc:sldMkLst>
          <pc:docMk/>
          <pc:sldMk cId="1190528734" sldId="270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32:17.853" v="129"/>
          <ac:spMkLst>
            <pc:docMk/>
            <pc:sldMk cId="1190528734" sldId="270"/>
            <ac:spMk id="2" creationId="{98D4D0FE-0128-69B0-EC77-FE22A67EE387}"/>
          </ac:spMkLst>
        </pc:spChg>
        <pc:spChg chg="mod">
          <ac:chgData name="Шинкарев Владислав Дмитриевич" userId="S::vshinkarev-19@edu.ranepa.ru::4f748534-7ae9-4e0b-a865-5a0172c70d2b" providerId="AD" clId="Web-{9148847E-D9F6-4E6C-849A-6AE5BF9ADA31}" dt="2023-11-19T11:32:17.853" v="129"/>
          <ac:spMkLst>
            <pc:docMk/>
            <pc:sldMk cId="1190528734" sldId="270"/>
            <ac:spMk id="3" creationId="{15C8AF68-F76B-E793-2060-6ED19C13F591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32:17.853" v="129"/>
          <ac:spMkLst>
            <pc:docMk/>
            <pc:sldMk cId="1190528734" sldId="270"/>
            <ac:spMk id="8" creationId="{B6CDA21F-E7AF-4C75-8395-33F58D5B0E45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32:17.853" v="129"/>
          <ac:spMkLst>
            <pc:docMk/>
            <pc:sldMk cId="1190528734" sldId="270"/>
            <ac:spMk id="15" creationId="{D5B0017B-2ECA-49AF-B397-DC140825DF8D}"/>
          </ac:spMkLst>
        </pc:spChg>
        <pc:grpChg chg="add">
          <ac:chgData name="Шинкарев Владислав Дмитриевич" userId="S::vshinkarev-19@edu.ranepa.ru::4f748534-7ae9-4e0b-a865-5a0172c70d2b" providerId="AD" clId="Web-{9148847E-D9F6-4E6C-849A-6AE5BF9ADA31}" dt="2023-11-19T11:32:17.853" v="129"/>
          <ac:grpSpMkLst>
            <pc:docMk/>
            <pc:sldMk cId="1190528734" sldId="270"/>
            <ac:grpSpMk id="10" creationId="{AE1C45F0-260A-458C-96ED-C1F6D2151219}"/>
          </ac:grpSpMkLst>
        </pc:grpChg>
        <pc:cxnChg chg="add">
          <ac:chgData name="Шинкарев Владислав Дмитриевич" userId="S::vshinkarev-19@edu.ranepa.ru::4f748534-7ae9-4e0b-a865-5a0172c70d2b" providerId="AD" clId="Web-{9148847E-D9F6-4E6C-849A-6AE5BF9ADA31}" dt="2023-11-19T11:32:17.853" v="129"/>
          <ac:cxnSpMkLst>
            <pc:docMk/>
            <pc:sldMk cId="1190528734" sldId="270"/>
            <ac:cxnSpMk id="17" creationId="{6CF1BAF6-AD41-4082-B212-8A1F9A2E8779}"/>
          </ac:cxnSpMkLst>
        </pc:cxnChg>
      </pc:sldChg>
      <pc:sldChg chg="addSp modSp new mod setBg">
        <pc:chgData name="Шинкарев Владислав Дмитриевич" userId="S::vshinkarev-19@edu.ranepa.ru::4f748534-7ae9-4e0b-a865-5a0172c70d2b" providerId="AD" clId="Web-{9148847E-D9F6-4E6C-849A-6AE5BF9ADA31}" dt="2023-11-19T11:32:25.635" v="133"/>
        <pc:sldMkLst>
          <pc:docMk/>
          <pc:sldMk cId="465179038" sldId="271"/>
        </pc:sldMkLst>
        <pc:spChg chg="mod">
          <ac:chgData name="Шинкарев Владислав Дмитриевич" userId="S::vshinkarev-19@edu.ranepa.ru::4f748534-7ae9-4e0b-a865-5a0172c70d2b" providerId="AD" clId="Web-{9148847E-D9F6-4E6C-849A-6AE5BF9ADA31}" dt="2023-11-19T11:32:25.635" v="133"/>
          <ac:spMkLst>
            <pc:docMk/>
            <pc:sldMk cId="465179038" sldId="271"/>
            <ac:spMk id="2" creationId="{21D721B0-7025-CDDC-64A2-24A753B4BA17}"/>
          </ac:spMkLst>
        </pc:spChg>
        <pc:spChg chg="mod">
          <ac:chgData name="Шинкарев Владислав Дмитриевич" userId="S::vshinkarev-19@edu.ranepa.ru::4f748534-7ae9-4e0b-a865-5a0172c70d2b" providerId="AD" clId="Web-{9148847E-D9F6-4E6C-849A-6AE5BF9ADA31}" dt="2023-11-19T11:32:25.635" v="133"/>
          <ac:spMkLst>
            <pc:docMk/>
            <pc:sldMk cId="465179038" sldId="271"/>
            <ac:spMk id="3" creationId="{A2FD550A-AE27-AB2C-E39B-F58662FAD5FB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32:25.635" v="133"/>
          <ac:spMkLst>
            <pc:docMk/>
            <pc:sldMk cId="465179038" sldId="271"/>
            <ac:spMk id="8" creationId="{B6CDA21F-E7AF-4C75-8395-33F58D5B0E45}"/>
          </ac:spMkLst>
        </pc:spChg>
        <pc:spChg chg="add">
          <ac:chgData name="Шинкарев Владислав Дмитриевич" userId="S::vshinkarev-19@edu.ranepa.ru::4f748534-7ae9-4e0b-a865-5a0172c70d2b" providerId="AD" clId="Web-{9148847E-D9F6-4E6C-849A-6AE5BF9ADA31}" dt="2023-11-19T11:32:25.635" v="133"/>
          <ac:spMkLst>
            <pc:docMk/>
            <pc:sldMk cId="465179038" sldId="271"/>
            <ac:spMk id="15" creationId="{D5B0017B-2ECA-49AF-B397-DC140825DF8D}"/>
          </ac:spMkLst>
        </pc:spChg>
        <pc:grpChg chg="add">
          <ac:chgData name="Шинкарев Владислав Дмитриевич" userId="S::vshinkarev-19@edu.ranepa.ru::4f748534-7ae9-4e0b-a865-5a0172c70d2b" providerId="AD" clId="Web-{9148847E-D9F6-4E6C-849A-6AE5BF9ADA31}" dt="2023-11-19T11:32:25.635" v="133"/>
          <ac:grpSpMkLst>
            <pc:docMk/>
            <pc:sldMk cId="465179038" sldId="271"/>
            <ac:grpSpMk id="10" creationId="{AE1C45F0-260A-458C-96ED-C1F6D2151219}"/>
          </ac:grpSpMkLst>
        </pc:grpChg>
        <pc:cxnChg chg="add">
          <ac:chgData name="Шинкарев Владислав Дмитриевич" userId="S::vshinkarev-19@edu.ranepa.ru::4f748534-7ae9-4e0b-a865-5a0172c70d2b" providerId="AD" clId="Web-{9148847E-D9F6-4E6C-849A-6AE5BF9ADA31}" dt="2023-11-19T11:32:25.635" v="133"/>
          <ac:cxnSpMkLst>
            <pc:docMk/>
            <pc:sldMk cId="465179038" sldId="271"/>
            <ac:cxnSpMk id="17" creationId="{6CF1BAF6-AD41-4082-B212-8A1F9A2E8779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одежда, человек, плечо, платье&#10;&#10;Автоматически созданное описание">
            <a:extLst>
              <a:ext uri="{FF2B5EF4-FFF2-40B4-BE49-F238E27FC236}">
                <a16:creationId xmlns:a16="http://schemas.microsoft.com/office/drawing/2014/main" id="{17E78BA4-B190-E5AA-EBC3-660D1B98F0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6000" r="1" b="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FFFF"/>
                </a:solidFill>
              </a:rPr>
              <a:t>Изогнутая грация: 3D-печать корсетов и фиксаторов</a:t>
            </a:r>
            <a:endParaRPr lang="ru-RU" dirty="0">
              <a:solidFill>
                <a:srgbClr val="FFFFFF"/>
              </a:solidFill>
            </a:endParaRPr>
          </a:p>
          <a:p>
            <a:endParaRPr lang="ru-RU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811828-E2A5-543A-4109-53FB51B33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ru-RU" sz="3100" b="1">
                <a:solidFill>
                  <a:srgbClr val="FFFFFF"/>
                </a:solidFill>
                <a:latin typeface="Century Gothic"/>
              </a:rPr>
              <a:t>Актуальность проекта</a:t>
            </a:r>
            <a:endParaRPr lang="ru-RU" sz="3100">
              <a:solidFill>
                <a:srgbClr val="FFFFFF"/>
              </a:solidFill>
            </a:endParaRPr>
          </a:p>
          <a:p>
            <a:pPr algn="r"/>
            <a:endParaRPr lang="ru-RU" sz="310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B081B-3283-701E-CEF1-45E6A82A5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ru-RU" sz="1400">
                <a:ea typeface="+mn-lt"/>
                <a:cs typeface="+mn-lt"/>
              </a:rPr>
              <a:t>Проект по 3D-печати корсетов и фиксаторов обладает высокой актуальностью и имеет значительный потенциал в различных областях, включая медицину, моду и индивидуальное здравоохранение. </a:t>
            </a:r>
          </a:p>
          <a:p>
            <a:r>
              <a:rPr lang="ru-RU" sz="1400" b="1">
                <a:ea typeface="+mn-lt"/>
                <a:cs typeface="+mn-lt"/>
              </a:rPr>
              <a:t>Медицинская сфера:</a:t>
            </a:r>
            <a:r>
              <a:rPr lang="ru-RU" sz="1400">
                <a:ea typeface="+mn-lt"/>
                <a:cs typeface="+mn-lt"/>
              </a:rPr>
              <a:t> 3D-печать корсетов и фиксаторов может быть важным инструментом для изготовления персонализированных ортезов и протезов для пациентов с различными медицинскими потребностями, такими как травмы, деформации позвоночника, реабилитация после операций и другие состояния, требующие опоры и фиксации.</a:t>
            </a:r>
            <a:endParaRPr lang="ru-RU" sz="1400">
              <a:ea typeface="Calibri"/>
              <a:cs typeface="Calibri"/>
            </a:endParaRPr>
          </a:p>
          <a:p>
            <a:r>
              <a:rPr lang="ru-RU" sz="1400" b="1">
                <a:ea typeface="+mn-lt"/>
                <a:cs typeface="+mn-lt"/>
              </a:rPr>
              <a:t>Индивидуальное здравоохранение:</a:t>
            </a:r>
            <a:r>
              <a:rPr lang="ru-RU" sz="1400">
                <a:ea typeface="+mn-lt"/>
                <a:cs typeface="+mn-lt"/>
              </a:rPr>
              <a:t> Технология 3D-печати позволяет создавать индивидуальные изделия, точно соответствующие анатомическим особенностям каждого человека. Это открывает возможности для создания персонализированных корсетов и фиксаторов, что повышает комфорт и эффективность лечения.</a:t>
            </a:r>
            <a:endParaRPr lang="ru-RU" sz="1400"/>
          </a:p>
          <a:p>
            <a:r>
              <a:rPr lang="ru-RU" sz="1400" b="1">
                <a:ea typeface="+mn-lt"/>
                <a:cs typeface="+mn-lt"/>
              </a:rPr>
              <a:t>Эстетика и мода:</a:t>
            </a:r>
            <a:r>
              <a:rPr lang="ru-RU" sz="1400">
                <a:ea typeface="+mn-lt"/>
                <a:cs typeface="+mn-lt"/>
              </a:rPr>
              <a:t> Кроме медицинского использования, 3D-печать корсетов может также найти применение в индустрии моды. Это позволяет создавать уникальные и стильные дизайны, соответствующие индивидуальным предпочтениям клиентов.</a:t>
            </a:r>
            <a:endParaRPr lang="ru-RU" sz="1400"/>
          </a:p>
          <a:p>
            <a:r>
              <a:rPr lang="ru-RU" sz="1400" b="1">
                <a:ea typeface="+mn-lt"/>
                <a:cs typeface="+mn-lt"/>
              </a:rPr>
              <a:t>Технологический прогресс:</a:t>
            </a:r>
            <a:r>
              <a:rPr lang="ru-RU" sz="1400">
                <a:ea typeface="+mn-lt"/>
                <a:cs typeface="+mn-lt"/>
              </a:rPr>
              <a:t> Развитие технологий 3D-печати открывает новые возможности для инноваций в производстве медицинских изделий и предоставляет доступ к более быстрым, точным и экономически эффективным методам изготовления.</a:t>
            </a:r>
            <a:endParaRPr lang="ru-RU" sz="1400"/>
          </a:p>
          <a:p>
            <a:r>
              <a:rPr lang="ru-RU" sz="1400" b="1">
                <a:ea typeface="+mn-lt"/>
                <a:cs typeface="+mn-lt"/>
              </a:rPr>
              <a:t>Экономическая эффективность:</a:t>
            </a:r>
            <a:r>
              <a:rPr lang="ru-RU" sz="1400">
                <a:ea typeface="+mn-lt"/>
                <a:cs typeface="+mn-lt"/>
              </a:rPr>
              <a:t> Создание корсетов и фиксаторов с помощью 3D-печати может быть более экономически выгодным, чем традиционные методы производства, особенно при учете персонализированного подхода и уменьшения отходов материалов.</a:t>
            </a:r>
            <a:endParaRPr lang="ru-RU" sz="1400"/>
          </a:p>
          <a:p>
            <a:endParaRPr lang="ru-RU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2796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59DDE-63A2-16DD-39A6-1F063A2DE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163" y="64088"/>
            <a:ext cx="10515600" cy="1325563"/>
          </a:xfrm>
        </p:spPr>
        <p:txBody>
          <a:bodyPr/>
          <a:lstStyle/>
          <a:p>
            <a:r>
              <a:rPr lang="ru-RU" sz="2000" b="1" dirty="0">
                <a:solidFill>
                  <a:srgbClr val="FFFFFF"/>
                </a:solidFill>
                <a:latin typeface="Century Gothic"/>
              </a:rPr>
              <a:t>Результаты опроса</a:t>
            </a:r>
            <a:endParaRPr lang="ru-RU" dirty="0"/>
          </a:p>
          <a:p>
            <a:pPr algn="ctr"/>
            <a:r>
              <a:rPr lang="ru-RU" dirty="0">
                <a:ea typeface="Calibri Light"/>
                <a:cs typeface="Calibri Light"/>
              </a:rPr>
              <a:t>Результаты опроса</a:t>
            </a:r>
          </a:p>
        </p:txBody>
      </p:sp>
      <p:pic>
        <p:nvPicPr>
          <p:cNvPr id="4" name="Объект 3" descr="Изображение выглядит как текст, снимок экрана, диаграмма, круг&#10;&#10;Автоматически созданное описание">
            <a:extLst>
              <a:ext uri="{FF2B5EF4-FFF2-40B4-BE49-F238E27FC236}">
                <a16:creationId xmlns:a16="http://schemas.microsoft.com/office/drawing/2014/main" id="{3E373F1A-99C8-6755-A21E-3F3A76D54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1401" y="1609255"/>
            <a:ext cx="8914085" cy="4831115"/>
          </a:xfrm>
        </p:spPr>
      </p:pic>
    </p:spTree>
    <p:extLst>
      <p:ext uri="{BB962C8B-B14F-4D97-AF65-F5344CB8AC3E}">
        <p14:creationId xmlns:p14="http://schemas.microsoft.com/office/powerpoint/2010/main" val="2956606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12973F-066F-0BA1-ECA3-CB24712A0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ru-RU" sz="4800" b="1">
                <a:latin typeface="Century Gothic"/>
              </a:rPr>
              <a:t>Клиент/ заказчик/ проблема</a:t>
            </a:r>
            <a:endParaRPr lang="ru-RU" sz="4800"/>
          </a:p>
          <a:p>
            <a:endParaRPr lang="ru-RU" sz="4800"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5DE7C0-A0E0-616E-AE33-203C11599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1500" b="1">
                <a:ea typeface="+mn-lt"/>
                <a:cs typeface="+mn-lt"/>
              </a:rPr>
              <a:t>Медицинские учреждения или врачи:</a:t>
            </a:r>
            <a:r>
              <a:rPr lang="ru-RU" sz="1500">
                <a:ea typeface="+mn-lt"/>
                <a:cs typeface="+mn-lt"/>
              </a:rPr>
              <a:t> Клиентами в этом случае могут быть медицинские центры, врачи или реабилитационные учреждения, которые заинтересованы в индивидуальных корсетах и фиксаторах для пациентов с определенными медицинскими потребностями.</a:t>
            </a:r>
            <a:endParaRPr lang="ru-RU" sz="1500">
              <a:ea typeface="Calibri" panose="020F0502020204030204"/>
              <a:cs typeface="Calibri" panose="020F0502020204030204"/>
            </a:endParaRPr>
          </a:p>
          <a:p>
            <a:r>
              <a:rPr lang="ru-RU" sz="1500" b="1">
                <a:ea typeface="+mn-lt"/>
                <a:cs typeface="+mn-lt"/>
              </a:rPr>
              <a:t>Пациенты:</a:t>
            </a:r>
            <a:r>
              <a:rPr lang="ru-RU" sz="1500">
                <a:ea typeface="+mn-lt"/>
                <a:cs typeface="+mn-lt"/>
              </a:rPr>
              <a:t> В некоторых случаях, пациенты с медицинскими проблемами, требующими корсетов или фиксаторов, могут быть клиентами, желающими получить персонализированные изделия для своих потребностей.</a:t>
            </a:r>
            <a:endParaRPr lang="ru-RU" sz="1500"/>
          </a:p>
          <a:p>
            <a:r>
              <a:rPr lang="ru-RU" sz="1500" b="1">
                <a:ea typeface="+mn-lt"/>
                <a:cs typeface="+mn-lt"/>
              </a:rPr>
              <a:t>Компании в индустрии моды или дизайнеры:</a:t>
            </a:r>
            <a:r>
              <a:rPr lang="ru-RU" sz="1500">
                <a:ea typeface="+mn-lt"/>
                <a:cs typeface="+mn-lt"/>
              </a:rPr>
              <a:t> Заказчиками могут быть компании в области моды, которые ищут инновационные методы создания стильных и персонализированных корсетов с использованием 3D-печати.</a:t>
            </a:r>
            <a:endParaRPr lang="ru-RU" sz="1500"/>
          </a:p>
          <a:p>
            <a:r>
              <a:rPr lang="ru-RU" sz="1500" b="1">
                <a:ea typeface="+mn-lt"/>
                <a:cs typeface="+mn-lt"/>
              </a:rPr>
              <a:t>Технологические компании или стартапы:</a:t>
            </a:r>
            <a:r>
              <a:rPr lang="ru-RU" sz="1500">
                <a:ea typeface="+mn-lt"/>
                <a:cs typeface="+mn-lt"/>
              </a:rPr>
              <a:t> Организации, специализирующиеся на технологиях 3D-печати или инновационных методах производства, могут быть заинтересованы в разработке и предоставлении решений для создания корсетов и фиксаторов с помощью этой технологии.</a:t>
            </a:r>
            <a:endParaRPr lang="ru-RU" sz="1500"/>
          </a:p>
          <a:p>
            <a:endParaRPr lang="ru-RU" sz="1500">
              <a:ea typeface="Calibri"/>
              <a:cs typeface="Calibri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199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ACC633-4450-0A50-A362-918107AB3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ru-RU" sz="4800" b="1">
                <a:latin typeface="Century Gothic"/>
              </a:rPr>
              <a:t>Наши конкуренты</a:t>
            </a:r>
            <a:endParaRPr lang="ru-RU" sz="4800"/>
          </a:p>
          <a:p>
            <a:endParaRPr lang="ru-RU" sz="4800"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2C0FB3-40BA-DDEE-0B68-83C121DD3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1500" b="1">
                <a:ea typeface="+mn-lt"/>
                <a:cs typeface="+mn-lt"/>
              </a:rPr>
              <a:t>Медицинские компании:</a:t>
            </a:r>
            <a:r>
              <a:rPr lang="ru-RU" sz="1500">
                <a:ea typeface="+mn-lt"/>
                <a:cs typeface="+mn-lt"/>
              </a:rPr>
              <a:t> Компании, специализирующиеся на медицинских устройствах и реабилитационном оборудовании, могли заниматься разработкой и производством ортопедических корсетов и фиксаторов с использованием традиционных методов.</a:t>
            </a:r>
            <a:endParaRPr lang="ru-RU" sz="1500">
              <a:ea typeface="Calibri" panose="020F0502020204030204"/>
              <a:cs typeface="Calibri" panose="020F0502020204030204"/>
            </a:endParaRPr>
          </a:p>
          <a:p>
            <a:r>
              <a:rPr lang="ru-RU" sz="1500" b="1">
                <a:ea typeface="+mn-lt"/>
                <a:cs typeface="+mn-lt"/>
              </a:rPr>
              <a:t>Технологические стартапы:</a:t>
            </a:r>
            <a:r>
              <a:rPr lang="ru-RU" sz="1500">
                <a:ea typeface="+mn-lt"/>
                <a:cs typeface="+mn-lt"/>
              </a:rPr>
              <a:t> Существуют небольшие стартапы или компании, которые фокусируются на инновациях в области 3D-печати для создания индивидуальных медицинских изделий. Они могут предлагать свои технологии или услуги на рынке создания корсетов и фиксаторов.</a:t>
            </a:r>
            <a:endParaRPr lang="ru-RU" sz="1500"/>
          </a:p>
          <a:p>
            <a:r>
              <a:rPr lang="ru-RU" sz="1500" b="1">
                <a:ea typeface="+mn-lt"/>
                <a:cs typeface="+mn-lt"/>
              </a:rPr>
              <a:t>Инновационные лаборатории и университеты:</a:t>
            </a:r>
            <a:r>
              <a:rPr lang="ru-RU" sz="1500">
                <a:ea typeface="+mn-lt"/>
                <a:cs typeface="+mn-lt"/>
              </a:rPr>
              <a:t> Некоторые научные группы и университетские лаборатории могли заниматься исследованиями в области биомедицинской 3D-печати, созданием новых материалов или методов изготовления для корсетов и фиксаторов.</a:t>
            </a:r>
            <a:endParaRPr lang="ru-RU" sz="1500"/>
          </a:p>
          <a:p>
            <a:r>
              <a:rPr lang="ru-RU" sz="1500" b="1">
                <a:ea typeface="+mn-lt"/>
                <a:cs typeface="+mn-lt"/>
              </a:rPr>
              <a:t>Компании модной индустрии:</a:t>
            </a:r>
            <a:r>
              <a:rPr lang="ru-RU" sz="1500">
                <a:ea typeface="+mn-lt"/>
                <a:cs typeface="+mn-lt"/>
              </a:rPr>
              <a:t> В сфере моды могли существовать компании, которые использовали 3D-печать для создания уникальных и стильных одежды, включая корсеты. Они также могли представлять конкуренцию в контексте создания инновационных корсетов с помощью новых технологий.</a:t>
            </a:r>
            <a:endParaRPr lang="ru-RU" sz="1500"/>
          </a:p>
          <a:p>
            <a:endParaRPr lang="ru-RU" sz="1500">
              <a:ea typeface="Calibri"/>
              <a:cs typeface="Calibri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327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EF2B75-81F0-1C6C-6887-60EE2B3A8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ru-RU" sz="4800" dirty="0">
                <a:ea typeface="+mj-lt"/>
                <a:cs typeface="+mj-lt"/>
              </a:rPr>
              <a:t>Почему мы? Наша уникальность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4E2BAD-EE8F-8B80-F36C-14024A486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1200" b="1" dirty="0">
                <a:ea typeface="+mn-lt"/>
                <a:cs typeface="+mn-lt"/>
              </a:rPr>
              <a:t>Персонализация и индивидуальный подход:</a:t>
            </a:r>
            <a:r>
              <a:rPr lang="ru-RU" sz="1200" dirty="0">
                <a:ea typeface="+mn-lt"/>
                <a:cs typeface="+mn-lt"/>
              </a:rPr>
              <a:t> Возможность создания корсетов и фиксаторов, точно соответствующих анатомическим особенностям конкретного пациента или клиента. Это предоставляет возможность индивидуальной подгонки изделий, что повышает комфорт и эффективность использования.</a:t>
            </a:r>
            <a:endParaRPr lang="ru-RU" sz="1200" dirty="0">
              <a:ea typeface="Calibri" panose="020F0502020204030204"/>
              <a:cs typeface="Calibri" panose="020F0502020204030204"/>
            </a:endParaRPr>
          </a:p>
          <a:p>
            <a:r>
              <a:rPr lang="ru-RU" sz="1200" b="1">
                <a:ea typeface="+mn-lt"/>
                <a:cs typeface="+mn-lt"/>
              </a:rPr>
              <a:t>Инновационные материалы и технологии:</a:t>
            </a:r>
            <a:r>
              <a:rPr lang="ru-RU" sz="1200">
                <a:ea typeface="+mn-lt"/>
                <a:cs typeface="+mn-lt"/>
              </a:rPr>
              <a:t> Если ваш проект использует новые материалы или технологии в процессе 3D-печати, это может быть ключевым преимуществом. Например, использование биосовместимых материалов для медицинских целей или создание более легких и прочных изделий.</a:t>
            </a:r>
            <a:endParaRPr lang="ru-RU" sz="1200" dirty="0">
              <a:ea typeface="Calibri"/>
              <a:cs typeface="Calibri"/>
            </a:endParaRPr>
          </a:p>
          <a:p>
            <a:r>
              <a:rPr lang="ru-RU" sz="1200" b="1" dirty="0">
                <a:ea typeface="+mn-lt"/>
                <a:cs typeface="+mn-lt"/>
              </a:rPr>
              <a:t>Медицинская экспертиза:</a:t>
            </a:r>
            <a:r>
              <a:rPr lang="ru-RU" sz="1200" dirty="0">
                <a:ea typeface="+mn-lt"/>
                <a:cs typeface="+mn-lt"/>
              </a:rPr>
              <a:t> Если в вашей команде присутствуют медицинские специалисты или консультанты, это может обеспечить уникальную экспертизу в разработке ортопедических изделий, соответствующих медицинским стандартам и потребностям пациентов.</a:t>
            </a:r>
            <a:endParaRPr lang="ru-RU" sz="1200" dirty="0">
              <a:ea typeface="Calibri"/>
              <a:cs typeface="Calibri"/>
            </a:endParaRPr>
          </a:p>
          <a:p>
            <a:r>
              <a:rPr lang="ru-RU" sz="1200" b="1">
                <a:ea typeface="+mn-lt"/>
                <a:cs typeface="+mn-lt"/>
              </a:rPr>
              <a:t>Интеграция технологии и моды:</a:t>
            </a:r>
            <a:r>
              <a:rPr lang="ru-RU" sz="1200">
                <a:ea typeface="+mn-lt"/>
                <a:cs typeface="+mn-lt"/>
              </a:rPr>
              <a:t> Если ваш подход сочетает в себе инновации в области медицины с трендами моды и стиля, это может привлечь внимание как медицинских учреждений, так и клиентов, заинтересованных в индивидуальной стильной одежде.</a:t>
            </a:r>
            <a:endParaRPr lang="ru-RU" sz="1200" dirty="0">
              <a:ea typeface="Calibri"/>
              <a:cs typeface="Calibri"/>
            </a:endParaRPr>
          </a:p>
          <a:p>
            <a:r>
              <a:rPr lang="ru-RU" sz="1200" b="1" dirty="0">
                <a:ea typeface="+mn-lt"/>
                <a:cs typeface="+mn-lt"/>
              </a:rPr>
              <a:t>Сокращение времени и издержек:</a:t>
            </a:r>
            <a:r>
              <a:rPr lang="ru-RU" sz="1200" dirty="0">
                <a:ea typeface="+mn-lt"/>
                <a:cs typeface="+mn-lt"/>
              </a:rPr>
              <a:t> Если ваш подход обеспечивает более быструю и экономически эффективную производственную линию по сравнению с традиционными методами создания корсетов и фиксаторов, это может быть значимым преимуществом.</a:t>
            </a:r>
            <a:endParaRPr lang="ru-RU" sz="1200" dirty="0">
              <a:ea typeface="Calibri"/>
              <a:cs typeface="Calibri"/>
            </a:endParaRPr>
          </a:p>
          <a:p>
            <a:r>
              <a:rPr lang="ru-RU" sz="1200" b="1" dirty="0">
                <a:ea typeface="+mn-lt"/>
                <a:cs typeface="+mn-lt"/>
              </a:rPr>
              <a:t>Исследования и разработки:</a:t>
            </a:r>
            <a:r>
              <a:rPr lang="ru-RU" sz="1200" dirty="0">
                <a:ea typeface="+mn-lt"/>
                <a:cs typeface="+mn-lt"/>
              </a:rPr>
              <a:t> Если ваша команда активно занимается исследованиями и разработкой новых методов 3D-печати, что открывает перспективы для дальнейших инноваций и улучшений в данной области.</a:t>
            </a:r>
            <a:endParaRPr lang="ru-RU" sz="1200" dirty="0">
              <a:ea typeface="Calibri"/>
              <a:cs typeface="Calibri"/>
            </a:endParaRPr>
          </a:p>
          <a:p>
            <a:endParaRPr lang="ru-RU" sz="1200" dirty="0">
              <a:ea typeface="Calibri"/>
              <a:cs typeface="Calibri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486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2F8DAE-7CD9-CB69-C901-2BE4883C1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ru-RU" sz="4800" b="1">
                <a:latin typeface="Century Gothic"/>
              </a:rPr>
              <a:t>Технологическое решение</a:t>
            </a:r>
            <a:endParaRPr lang="ru-RU" sz="4800"/>
          </a:p>
          <a:p>
            <a:endParaRPr lang="ru-RU" sz="4800"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9469ED-4E3B-F738-E0F1-A0A9A93CA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1000" b="1">
                <a:ea typeface="+mn-lt"/>
                <a:cs typeface="+mn-lt"/>
              </a:rPr>
              <a:t>3D-сканирование:</a:t>
            </a:r>
            <a:r>
              <a:rPr lang="ru-RU" sz="1000">
                <a:ea typeface="+mn-lt"/>
                <a:cs typeface="+mn-lt"/>
              </a:rPr>
              <a:t> Начните с получения точной анатомической модели тела пациента или клиента. Это может быть достигнуто через сканирование с помощью 3D-сканера для создания цифровой копии необходимых частей тела.</a:t>
            </a:r>
            <a:endParaRPr lang="ru-RU" sz="1000">
              <a:ea typeface="Calibri" panose="020F0502020204030204"/>
              <a:cs typeface="Calibri" panose="020F0502020204030204"/>
            </a:endParaRPr>
          </a:p>
          <a:p>
            <a:r>
              <a:rPr lang="ru-RU" sz="1000" b="1">
                <a:ea typeface="+mn-lt"/>
                <a:cs typeface="+mn-lt"/>
              </a:rPr>
              <a:t>Проектирование и моделирование:</a:t>
            </a:r>
            <a:r>
              <a:rPr lang="ru-RU" sz="1000">
                <a:ea typeface="+mn-lt"/>
                <a:cs typeface="+mn-lt"/>
              </a:rPr>
              <a:t> Используйте программное обеспечение для создания моделей корсетов и фиксаторов на основе полученных 3D-сканов. Это включает в себя адаптацию моделей к индивидуальным анатомическим особенностям.</a:t>
            </a:r>
            <a:endParaRPr lang="ru-RU" sz="1000"/>
          </a:p>
          <a:p>
            <a:r>
              <a:rPr lang="ru-RU" sz="1000" b="1">
                <a:ea typeface="+mn-lt"/>
                <a:cs typeface="+mn-lt"/>
              </a:rPr>
              <a:t>Материалы и технологии печати:</a:t>
            </a:r>
            <a:r>
              <a:rPr lang="ru-RU" sz="1000">
                <a:ea typeface="+mn-lt"/>
                <a:cs typeface="+mn-lt"/>
              </a:rPr>
              <a:t> Выбор подходящих материалов для 3D-печати ортопедических изделий важен. Биосовместимые и прочные материалы должны использоваться для обеспечения комфорта и эффективности. Выбор технологии 3D-печати (например, FDM, SLA, SLS) также будет играть ключевую роль.</a:t>
            </a:r>
            <a:endParaRPr lang="ru-RU" sz="1000"/>
          </a:p>
          <a:p>
            <a:r>
              <a:rPr lang="ru-RU" sz="1000" b="1">
                <a:ea typeface="+mn-lt"/>
                <a:cs typeface="+mn-lt"/>
              </a:rPr>
              <a:t>Процесс печати и отделки:</a:t>
            </a:r>
            <a:r>
              <a:rPr lang="ru-RU" sz="1000">
                <a:ea typeface="+mn-lt"/>
                <a:cs typeface="+mn-lt"/>
              </a:rPr>
              <a:t> Организуйте процесс 3D-печати, включая настройку принтера, печать и последующую отделку изделий. Это включает в себя удаление поддержек, полировку или другие этапы по доведению изделий до готового состояния.</a:t>
            </a:r>
            <a:endParaRPr lang="ru-RU" sz="1000"/>
          </a:p>
          <a:p>
            <a:r>
              <a:rPr lang="ru-RU" sz="1000" b="1">
                <a:ea typeface="+mn-lt"/>
                <a:cs typeface="+mn-lt"/>
              </a:rPr>
              <a:t>Контроль качества:</a:t>
            </a:r>
            <a:r>
              <a:rPr lang="ru-RU" sz="1000">
                <a:ea typeface="+mn-lt"/>
                <a:cs typeface="+mn-lt"/>
              </a:rPr>
              <a:t> Разработайте процедуры контроля качества для проверки точности изготовления, соответствия изделия ожиданиям и его функциональности.</a:t>
            </a:r>
            <a:endParaRPr lang="ru-RU" sz="1000"/>
          </a:p>
          <a:p>
            <a:r>
              <a:rPr lang="ru-RU" sz="1000" b="1">
                <a:ea typeface="+mn-lt"/>
                <a:cs typeface="+mn-lt"/>
              </a:rPr>
              <a:t>Интеграция медицинской экспертизы:</a:t>
            </a:r>
            <a:r>
              <a:rPr lang="ru-RU" sz="1000">
                <a:ea typeface="+mn-lt"/>
                <a:cs typeface="+mn-lt"/>
              </a:rPr>
              <a:t> При разработке ортопедических изделий важно учитывать медицинские аспекты. Включение в команду специалистов из медицинской области поможет улучшить качество и соответствие изделий медицинским стандартам.</a:t>
            </a:r>
            <a:endParaRPr lang="ru-RU" sz="1000"/>
          </a:p>
          <a:p>
            <a:r>
              <a:rPr lang="ru-RU" sz="1000" b="1">
                <a:ea typeface="+mn-lt"/>
                <a:cs typeface="+mn-lt"/>
              </a:rPr>
              <a:t>Доставка и обслуживание:</a:t>
            </a:r>
            <a:r>
              <a:rPr lang="ru-RU" sz="1000">
                <a:ea typeface="+mn-lt"/>
                <a:cs typeface="+mn-lt"/>
              </a:rPr>
              <a:t> Разработайте систему доставки и обслуживания для обеспечения удобства клиентов и поддержки в случае необходимости адаптации или ремонта изделий.</a:t>
            </a:r>
            <a:endParaRPr lang="ru-RU" sz="1000"/>
          </a:p>
          <a:p>
            <a:r>
              <a:rPr lang="ru-RU" sz="1000" b="1">
                <a:ea typeface="+mn-lt"/>
                <a:cs typeface="+mn-lt"/>
              </a:rPr>
              <a:t>Инновационные аспекты:</a:t>
            </a:r>
            <a:r>
              <a:rPr lang="ru-RU" sz="1000">
                <a:ea typeface="+mn-lt"/>
                <a:cs typeface="+mn-lt"/>
              </a:rPr>
              <a:t> Если у вас есть уникальные инновационные идеи, такие как использование специальных алгоритмов для оптимизации дизайна, разработка новых материалов или методов, внедрение автоматизированных процессов, они могут стать ключевыми элементами вашего технологического решения.</a:t>
            </a:r>
            <a:endParaRPr lang="ru-RU" sz="1000"/>
          </a:p>
          <a:p>
            <a:endParaRPr lang="ru-RU" sz="1000">
              <a:ea typeface="Calibri"/>
              <a:cs typeface="Calibri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556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53A784-450F-287B-F753-DDB5212EA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ru-RU" sz="5200" b="1">
                <a:latin typeface="Century Gothic"/>
              </a:rPr>
              <a:t>Бизнес-модель</a:t>
            </a:r>
            <a:endParaRPr lang="ru-RU" sz="5200"/>
          </a:p>
          <a:p>
            <a:endParaRPr lang="ru-RU" sz="5200"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482EF0-C537-698F-2022-FD02C3461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5923" y="731927"/>
            <a:ext cx="7521231" cy="549902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1000" b="1" dirty="0">
                <a:ea typeface="+mn-lt"/>
                <a:cs typeface="+mn-lt"/>
              </a:rPr>
              <a:t>Источники дохода:</a:t>
            </a:r>
            <a:endParaRPr lang="ru-RU" sz="1000" dirty="0">
              <a:ea typeface="Calibri" panose="020F0502020204030204"/>
              <a:cs typeface="Calibri" panose="020F0502020204030204"/>
            </a:endParaRPr>
          </a:p>
          <a:p>
            <a:pPr lvl="1"/>
            <a:r>
              <a:rPr lang="ru-RU" sz="1000" b="1" dirty="0">
                <a:ea typeface="+mn-lt"/>
                <a:cs typeface="+mn-lt"/>
              </a:rPr>
              <a:t>Продажи корсетов и фиксаторов:</a:t>
            </a:r>
            <a:r>
              <a:rPr lang="ru-RU" sz="1000" dirty="0">
                <a:ea typeface="+mn-lt"/>
                <a:cs typeface="+mn-lt"/>
              </a:rPr>
              <a:t> Предоставление персонализированных изделий клиентам на основе заказов.</a:t>
            </a:r>
            <a:endParaRPr lang="ru-RU" sz="1000">
              <a:ea typeface="Calibri"/>
              <a:cs typeface="Calibri"/>
            </a:endParaRPr>
          </a:p>
          <a:p>
            <a:pPr lvl="1"/>
            <a:r>
              <a:rPr lang="ru-RU" sz="1000" b="1" dirty="0">
                <a:ea typeface="+mn-lt"/>
                <a:cs typeface="+mn-lt"/>
              </a:rPr>
              <a:t>Услуги 3D-печати:</a:t>
            </a:r>
            <a:r>
              <a:rPr lang="ru-RU" sz="1000" dirty="0">
                <a:ea typeface="+mn-lt"/>
                <a:cs typeface="+mn-lt"/>
              </a:rPr>
              <a:t> Предоставление услуг по 3D-печати для других компаний или медицинских учреждений, которые могут требовать подобные изделия.</a:t>
            </a:r>
            <a:endParaRPr lang="ru-RU" sz="1000">
              <a:ea typeface="Calibri"/>
              <a:cs typeface="Calibri"/>
            </a:endParaRPr>
          </a:p>
          <a:p>
            <a:r>
              <a:rPr lang="ru-RU" sz="1000" b="1" dirty="0">
                <a:ea typeface="+mn-lt"/>
                <a:cs typeface="+mn-lt"/>
              </a:rPr>
              <a:t>Ценовая стратегия:</a:t>
            </a:r>
            <a:endParaRPr lang="ru-RU" sz="1000">
              <a:ea typeface="Calibri"/>
              <a:cs typeface="Calibri"/>
            </a:endParaRPr>
          </a:p>
          <a:p>
            <a:pPr lvl="1"/>
            <a:r>
              <a:rPr lang="ru-RU" sz="1000" b="1" dirty="0">
                <a:ea typeface="+mn-lt"/>
                <a:cs typeface="+mn-lt"/>
              </a:rPr>
              <a:t>Заработная плата на основе заказов:</a:t>
            </a:r>
            <a:r>
              <a:rPr lang="ru-RU" sz="1000" dirty="0">
                <a:ea typeface="+mn-lt"/>
                <a:cs typeface="+mn-lt"/>
              </a:rPr>
              <a:t> Установление цен, основанных на сложности изготовления, материалах и индивидуальных требованиях заказчика.</a:t>
            </a:r>
            <a:endParaRPr lang="ru-RU" sz="1000">
              <a:ea typeface="Calibri"/>
              <a:cs typeface="Calibri"/>
            </a:endParaRPr>
          </a:p>
          <a:p>
            <a:pPr lvl="1"/>
            <a:r>
              <a:rPr lang="ru-RU" sz="1000" b="1" dirty="0">
                <a:ea typeface="+mn-lt"/>
                <a:cs typeface="+mn-lt"/>
              </a:rPr>
              <a:t>Подписные услуги или планы:</a:t>
            </a:r>
            <a:r>
              <a:rPr lang="ru-RU" sz="1000" dirty="0">
                <a:ea typeface="+mn-lt"/>
                <a:cs typeface="+mn-lt"/>
              </a:rPr>
              <a:t> Модель подписки для постоянных клиентов, предоставляющая определенное количество изделий в течение периода времени.</a:t>
            </a:r>
            <a:endParaRPr lang="ru-RU" sz="1000">
              <a:ea typeface="Calibri"/>
              <a:cs typeface="Calibri"/>
            </a:endParaRPr>
          </a:p>
          <a:p>
            <a:r>
              <a:rPr lang="ru-RU" sz="1000" b="1" dirty="0">
                <a:ea typeface="+mn-lt"/>
                <a:cs typeface="+mn-lt"/>
              </a:rPr>
              <a:t>Ключевые партнеры:</a:t>
            </a:r>
            <a:endParaRPr lang="ru-RU" sz="1000">
              <a:ea typeface="Calibri"/>
              <a:cs typeface="Calibri"/>
            </a:endParaRPr>
          </a:p>
          <a:p>
            <a:pPr lvl="1"/>
            <a:r>
              <a:rPr lang="ru-RU" sz="1000" b="1" dirty="0">
                <a:ea typeface="+mn-lt"/>
                <a:cs typeface="+mn-lt"/>
              </a:rPr>
              <a:t>Медицинские учреждения:</a:t>
            </a:r>
            <a:r>
              <a:rPr lang="ru-RU" sz="1000" dirty="0">
                <a:ea typeface="+mn-lt"/>
                <a:cs typeface="+mn-lt"/>
              </a:rPr>
              <a:t> Партнерство с больницами, реабилитационными центрами или врачами, чтобы предоставлять индивидуальные изделия и услуги.</a:t>
            </a:r>
            <a:endParaRPr lang="ru-RU" sz="1000">
              <a:ea typeface="Calibri"/>
              <a:cs typeface="Calibri"/>
            </a:endParaRPr>
          </a:p>
          <a:p>
            <a:pPr lvl="1"/>
            <a:r>
              <a:rPr lang="ru-RU" sz="1000" b="1" dirty="0">
                <a:ea typeface="+mn-lt"/>
                <a:cs typeface="+mn-lt"/>
              </a:rPr>
              <a:t>Компании модной индустрии:</a:t>
            </a:r>
            <a:r>
              <a:rPr lang="ru-RU" sz="1000" dirty="0">
                <a:ea typeface="+mn-lt"/>
                <a:cs typeface="+mn-lt"/>
              </a:rPr>
              <a:t> Сотрудничество с компаниями моды для создания стильных и инновационных ортопедических изделий.</a:t>
            </a:r>
            <a:endParaRPr lang="ru-RU" sz="1000">
              <a:ea typeface="Calibri"/>
              <a:cs typeface="Calibri"/>
            </a:endParaRPr>
          </a:p>
          <a:p>
            <a:r>
              <a:rPr lang="ru-RU" sz="1000" b="1" dirty="0">
                <a:ea typeface="+mn-lt"/>
                <a:cs typeface="+mn-lt"/>
              </a:rPr>
              <a:t>Каналы распространения:</a:t>
            </a:r>
            <a:endParaRPr lang="ru-RU" sz="1000">
              <a:ea typeface="Calibri"/>
              <a:cs typeface="Calibri"/>
            </a:endParaRPr>
          </a:p>
          <a:p>
            <a:pPr lvl="1"/>
            <a:r>
              <a:rPr lang="ru-RU" sz="1000" b="1" dirty="0">
                <a:ea typeface="+mn-lt"/>
                <a:cs typeface="+mn-lt"/>
              </a:rPr>
              <a:t>Онлайн-платформы:</a:t>
            </a:r>
            <a:r>
              <a:rPr lang="ru-RU" sz="1000" dirty="0">
                <a:ea typeface="+mn-lt"/>
                <a:cs typeface="+mn-lt"/>
              </a:rPr>
              <a:t> Использование веб-сайта или онлайн-магазина для привлечения клиентов и принятия заказов.</a:t>
            </a:r>
            <a:endParaRPr lang="ru-RU" sz="1000">
              <a:ea typeface="Calibri"/>
              <a:cs typeface="Calibri"/>
            </a:endParaRPr>
          </a:p>
          <a:p>
            <a:pPr lvl="1"/>
            <a:r>
              <a:rPr lang="ru-RU" sz="1000" b="1" dirty="0">
                <a:ea typeface="+mn-lt"/>
                <a:cs typeface="+mn-lt"/>
              </a:rPr>
              <a:t>Медицинские консультации:</a:t>
            </a:r>
            <a:r>
              <a:rPr lang="ru-RU" sz="1000" dirty="0">
                <a:ea typeface="+mn-lt"/>
                <a:cs typeface="+mn-lt"/>
              </a:rPr>
              <a:t> Партнерство с врачами или специалистами для предоставления консультаций и привлечения клиентов через медицинские учреждения.</a:t>
            </a:r>
            <a:endParaRPr lang="ru-RU" sz="1000">
              <a:ea typeface="Calibri"/>
              <a:cs typeface="Calibri"/>
            </a:endParaRPr>
          </a:p>
          <a:p>
            <a:r>
              <a:rPr lang="ru-RU" sz="1000" b="1" dirty="0">
                <a:ea typeface="+mn-lt"/>
                <a:cs typeface="+mn-lt"/>
              </a:rPr>
              <a:t>Реклама и маркетинг:</a:t>
            </a:r>
            <a:endParaRPr lang="ru-RU" sz="1000">
              <a:ea typeface="Calibri"/>
              <a:cs typeface="Calibri"/>
            </a:endParaRPr>
          </a:p>
          <a:p>
            <a:pPr lvl="1"/>
            <a:r>
              <a:rPr lang="ru-RU" sz="1000" b="1" dirty="0">
                <a:ea typeface="+mn-lt"/>
                <a:cs typeface="+mn-lt"/>
              </a:rPr>
              <a:t>Целевая реклама:</a:t>
            </a:r>
            <a:r>
              <a:rPr lang="ru-RU" sz="1000" dirty="0">
                <a:ea typeface="+mn-lt"/>
                <a:cs typeface="+mn-lt"/>
              </a:rPr>
              <a:t> Направленная реклама в онлайн-средах на медицинских и модных платформах для привлечения целевой аудитории.</a:t>
            </a:r>
            <a:endParaRPr lang="ru-RU" sz="1000">
              <a:ea typeface="Calibri"/>
              <a:cs typeface="Calibri"/>
            </a:endParaRPr>
          </a:p>
          <a:p>
            <a:pPr lvl="1"/>
            <a:r>
              <a:rPr lang="ru-RU" sz="1000" b="1" dirty="0">
                <a:ea typeface="+mn-lt"/>
                <a:cs typeface="+mn-lt"/>
              </a:rPr>
              <a:t>Партнерский маркетинг:</a:t>
            </a:r>
            <a:r>
              <a:rPr lang="ru-RU" sz="1000" dirty="0">
                <a:ea typeface="+mn-lt"/>
                <a:cs typeface="+mn-lt"/>
              </a:rPr>
              <a:t> Сотрудничество с медицинскими специалистами или модными блогерами для привлечения внимания к вашим продуктам и услугам.</a:t>
            </a:r>
            <a:endParaRPr lang="ru-RU" sz="1000">
              <a:ea typeface="Calibri"/>
              <a:cs typeface="Calibri"/>
            </a:endParaRPr>
          </a:p>
          <a:p>
            <a:r>
              <a:rPr lang="ru-RU" sz="1000" b="1" dirty="0">
                <a:ea typeface="+mn-lt"/>
                <a:cs typeface="+mn-lt"/>
              </a:rPr>
              <a:t>Услуги и поддержка:</a:t>
            </a:r>
            <a:endParaRPr lang="ru-RU" sz="1000">
              <a:ea typeface="Calibri"/>
              <a:cs typeface="Calibri"/>
            </a:endParaRPr>
          </a:p>
          <a:p>
            <a:pPr lvl="1"/>
            <a:r>
              <a:rPr lang="ru-RU" sz="1000" b="1" dirty="0">
                <a:ea typeface="+mn-lt"/>
                <a:cs typeface="+mn-lt"/>
              </a:rPr>
              <a:t>Индивидуальное обслуживание:</a:t>
            </a:r>
            <a:r>
              <a:rPr lang="ru-RU" sz="1000" dirty="0">
                <a:ea typeface="+mn-lt"/>
                <a:cs typeface="+mn-lt"/>
              </a:rPr>
              <a:t> Предоставление консультаций и индивидуальных рекомендаций для клиентов при выборе и использовании изделий.</a:t>
            </a:r>
            <a:endParaRPr lang="ru-RU" sz="1000">
              <a:ea typeface="Calibri"/>
              <a:cs typeface="Calibri"/>
            </a:endParaRPr>
          </a:p>
          <a:p>
            <a:pPr lvl="1"/>
            <a:r>
              <a:rPr lang="ru-RU" sz="1000" b="1" dirty="0">
                <a:ea typeface="+mn-lt"/>
                <a:cs typeface="+mn-lt"/>
              </a:rPr>
              <a:t>Гарантии и обслуживание:</a:t>
            </a:r>
            <a:r>
              <a:rPr lang="ru-RU" sz="1000" dirty="0">
                <a:ea typeface="+mn-lt"/>
                <a:cs typeface="+mn-lt"/>
              </a:rPr>
              <a:t> Поддержка гарантийного обслуживания и возможности возврата товара.</a:t>
            </a:r>
            <a:endParaRPr lang="ru-RU" sz="1000">
              <a:ea typeface="Calibri"/>
              <a:cs typeface="Calibri"/>
            </a:endParaRPr>
          </a:p>
          <a:p>
            <a:endParaRPr lang="ru-RU" sz="10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6272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99295E-0CDE-87FF-BB12-8C7DB8F5A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ru-RU" sz="3600">
                <a:ea typeface="+mj-lt"/>
                <a:cs typeface="+mj-lt"/>
              </a:rPr>
              <a:t>Организационные и производственные параметры бизнеса</a:t>
            </a:r>
            <a:endParaRPr lang="ru-RU" sz="36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3C1BBE-1439-FF66-9808-4C76C0E51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09" y="778965"/>
            <a:ext cx="6288860" cy="54519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900" b="1" dirty="0">
                <a:ea typeface="+mn-lt"/>
                <a:cs typeface="+mn-lt"/>
              </a:rPr>
              <a:t>Организационные аспекты:</a:t>
            </a:r>
            <a:endParaRPr lang="ru-RU" sz="900" dirty="0">
              <a:ea typeface="Calibri" panose="020F0502020204030204"/>
              <a:cs typeface="Calibri" panose="020F0502020204030204"/>
            </a:endParaRPr>
          </a:p>
          <a:p>
            <a:pPr lvl="1"/>
            <a:r>
              <a:rPr lang="ru-RU" sz="900" b="1" dirty="0">
                <a:ea typeface="+mn-lt"/>
                <a:cs typeface="+mn-lt"/>
              </a:rPr>
              <a:t>Команда:</a:t>
            </a:r>
            <a:r>
              <a:rPr lang="ru-RU" sz="900" dirty="0">
                <a:ea typeface="+mn-lt"/>
                <a:cs typeface="+mn-lt"/>
              </a:rPr>
              <a:t> Формирование команды, включающей инженеров, дизайнеров, специалистов по медицине, маркетологов и специалистов по продажам.</a:t>
            </a:r>
            <a:endParaRPr lang="ru-RU" sz="900" dirty="0">
              <a:ea typeface="Calibri"/>
              <a:cs typeface="Calibri"/>
            </a:endParaRPr>
          </a:p>
          <a:p>
            <a:pPr lvl="1"/>
            <a:r>
              <a:rPr lang="ru-RU" sz="900" b="1" dirty="0">
                <a:ea typeface="+mn-lt"/>
                <a:cs typeface="+mn-lt"/>
              </a:rPr>
              <a:t>Локация:</a:t>
            </a:r>
            <a:r>
              <a:rPr lang="ru-RU" sz="900" dirty="0">
                <a:ea typeface="+mn-lt"/>
                <a:cs typeface="+mn-lt"/>
              </a:rPr>
              <a:t> Выбор подходящего места для организации производства и офиса, учитывая доступность к рынку, инфраструктуру и ресурсы.</a:t>
            </a:r>
            <a:endParaRPr lang="ru-RU" sz="900" dirty="0">
              <a:ea typeface="Calibri"/>
              <a:cs typeface="Calibri"/>
            </a:endParaRPr>
          </a:p>
          <a:p>
            <a:pPr lvl="1"/>
            <a:r>
              <a:rPr lang="ru-RU" sz="900" b="1" dirty="0">
                <a:ea typeface="+mn-lt"/>
                <a:cs typeface="+mn-lt"/>
              </a:rPr>
              <a:t>Бизнес-процессы:</a:t>
            </a:r>
            <a:r>
              <a:rPr lang="ru-RU" sz="900" dirty="0">
                <a:ea typeface="+mn-lt"/>
                <a:cs typeface="+mn-lt"/>
              </a:rPr>
              <a:t> Установление бизнес-процессов, включая управление заказами, проектирование, производство, контроль качества, упаковку и доставку.</a:t>
            </a:r>
            <a:endParaRPr lang="ru-RU" sz="900" dirty="0">
              <a:ea typeface="Calibri"/>
              <a:cs typeface="Calibri"/>
            </a:endParaRPr>
          </a:p>
          <a:p>
            <a:pPr lvl="1"/>
            <a:r>
              <a:rPr lang="ru-RU" sz="900" b="1" dirty="0">
                <a:ea typeface="+mn-lt"/>
                <a:cs typeface="+mn-lt"/>
              </a:rPr>
              <a:t>Сертификация и соответствие стандартам:</a:t>
            </a:r>
            <a:r>
              <a:rPr lang="ru-RU" sz="900" dirty="0">
                <a:ea typeface="+mn-lt"/>
                <a:cs typeface="+mn-lt"/>
              </a:rPr>
              <a:t> Обеспечение соответствия производимых изделий медицинским стандартам и требованиям безопасности.</a:t>
            </a:r>
            <a:endParaRPr lang="ru-RU" sz="900" dirty="0">
              <a:ea typeface="Calibri"/>
              <a:cs typeface="Calibri"/>
            </a:endParaRPr>
          </a:p>
          <a:p>
            <a:r>
              <a:rPr lang="ru-RU" sz="900" b="1" dirty="0">
                <a:ea typeface="+mn-lt"/>
                <a:cs typeface="+mn-lt"/>
              </a:rPr>
              <a:t>Производственные аспекты:</a:t>
            </a:r>
            <a:endParaRPr lang="ru-RU" sz="900" dirty="0">
              <a:ea typeface="Calibri"/>
              <a:cs typeface="Calibri"/>
            </a:endParaRPr>
          </a:p>
          <a:p>
            <a:pPr lvl="1"/>
            <a:r>
              <a:rPr lang="ru-RU" sz="900" b="1" dirty="0">
                <a:ea typeface="+mn-lt"/>
                <a:cs typeface="+mn-lt"/>
              </a:rPr>
              <a:t>Оборудование:</a:t>
            </a:r>
            <a:r>
              <a:rPr lang="ru-RU" sz="900" dirty="0">
                <a:ea typeface="+mn-lt"/>
                <a:cs typeface="+mn-lt"/>
              </a:rPr>
              <a:t> Приобретение или аренда 3D-принтеров, сканеров, компьютеров и другого необходимого оборудования для процесса производства.</a:t>
            </a:r>
            <a:endParaRPr lang="ru-RU" sz="900" dirty="0">
              <a:ea typeface="Calibri"/>
              <a:cs typeface="Calibri"/>
            </a:endParaRPr>
          </a:p>
          <a:p>
            <a:pPr lvl="1"/>
            <a:r>
              <a:rPr lang="ru-RU" sz="900" b="1" dirty="0">
                <a:ea typeface="+mn-lt"/>
                <a:cs typeface="+mn-lt"/>
              </a:rPr>
              <a:t>Материалы:</a:t>
            </a:r>
            <a:r>
              <a:rPr lang="ru-RU" sz="900" dirty="0">
                <a:ea typeface="+mn-lt"/>
                <a:cs typeface="+mn-lt"/>
              </a:rPr>
              <a:t> Закупка высококачественных материалов, таких как биосовместимые полимеры или другие материалы, соответствующие медицинским стандартам.</a:t>
            </a:r>
            <a:endParaRPr lang="ru-RU" sz="900" dirty="0">
              <a:ea typeface="Calibri"/>
              <a:cs typeface="Calibri"/>
            </a:endParaRPr>
          </a:p>
          <a:p>
            <a:pPr lvl="1"/>
            <a:r>
              <a:rPr lang="ru-RU" sz="900" b="1" dirty="0">
                <a:ea typeface="+mn-lt"/>
                <a:cs typeface="+mn-lt"/>
              </a:rPr>
              <a:t>Производственный процесс:</a:t>
            </a:r>
            <a:r>
              <a:rPr lang="ru-RU" sz="900" dirty="0">
                <a:ea typeface="+mn-lt"/>
                <a:cs typeface="+mn-lt"/>
              </a:rPr>
              <a:t> Установление процесса печати, отделки и проверки качества, включая использование технологий сканирования и моделирования.</a:t>
            </a:r>
            <a:endParaRPr lang="ru-RU" sz="900" dirty="0">
              <a:ea typeface="Calibri"/>
              <a:cs typeface="Calibri"/>
            </a:endParaRPr>
          </a:p>
          <a:p>
            <a:pPr lvl="1"/>
            <a:r>
              <a:rPr lang="ru-RU" sz="900" b="1" dirty="0">
                <a:ea typeface="+mn-lt"/>
                <a:cs typeface="+mn-lt"/>
              </a:rPr>
              <a:t>Управление запасами:</a:t>
            </a:r>
            <a:r>
              <a:rPr lang="ru-RU" sz="900" dirty="0">
                <a:ea typeface="+mn-lt"/>
                <a:cs typeface="+mn-lt"/>
              </a:rPr>
              <a:t> Эффективное управление запасами материалов и компонентов для изготовления продукции.</a:t>
            </a:r>
            <a:endParaRPr lang="ru-RU" sz="900" dirty="0">
              <a:ea typeface="Calibri"/>
              <a:cs typeface="Calibri"/>
            </a:endParaRPr>
          </a:p>
          <a:p>
            <a:r>
              <a:rPr lang="ru-RU" sz="900" b="1" dirty="0">
                <a:ea typeface="+mn-lt"/>
                <a:cs typeface="+mn-lt"/>
              </a:rPr>
              <a:t>Контроль качества и безопасности:</a:t>
            </a:r>
            <a:endParaRPr lang="ru-RU" sz="900" dirty="0">
              <a:ea typeface="Calibri"/>
              <a:cs typeface="Calibri"/>
            </a:endParaRPr>
          </a:p>
          <a:p>
            <a:pPr lvl="1"/>
            <a:r>
              <a:rPr lang="ru-RU" sz="900" b="1" dirty="0">
                <a:ea typeface="+mn-lt"/>
                <a:cs typeface="+mn-lt"/>
              </a:rPr>
              <a:t>Тестирование и контроль качества:</a:t>
            </a:r>
            <a:r>
              <a:rPr lang="ru-RU" sz="900" dirty="0">
                <a:ea typeface="+mn-lt"/>
                <a:cs typeface="+mn-lt"/>
              </a:rPr>
              <a:t> Разработка процедур тестирования изделий на прочность, соответствие параметрам и удовлетворение требований клиентов.</a:t>
            </a:r>
            <a:endParaRPr lang="ru-RU" sz="900" dirty="0">
              <a:ea typeface="Calibri"/>
              <a:cs typeface="Calibri"/>
            </a:endParaRPr>
          </a:p>
          <a:p>
            <a:pPr lvl="1"/>
            <a:r>
              <a:rPr lang="ru-RU" sz="900" b="1" dirty="0">
                <a:ea typeface="+mn-lt"/>
                <a:cs typeface="+mn-lt"/>
              </a:rPr>
              <a:t>Безопасность данных и конфиденциальность:</a:t>
            </a:r>
            <a:r>
              <a:rPr lang="ru-RU" sz="900" dirty="0">
                <a:ea typeface="+mn-lt"/>
                <a:cs typeface="+mn-lt"/>
              </a:rPr>
              <a:t> Обеспечение безопасности данных клиентов и конфиденциальности информации о здоровье.</a:t>
            </a:r>
            <a:endParaRPr lang="ru-RU" sz="900" dirty="0">
              <a:ea typeface="Calibri"/>
              <a:cs typeface="Calibri"/>
            </a:endParaRPr>
          </a:p>
          <a:p>
            <a:r>
              <a:rPr lang="ru-RU" sz="900" b="1" dirty="0">
                <a:ea typeface="+mn-lt"/>
                <a:cs typeface="+mn-lt"/>
              </a:rPr>
              <a:t>Управление производством и эффективность:</a:t>
            </a:r>
            <a:endParaRPr lang="ru-RU" sz="900" dirty="0">
              <a:ea typeface="Calibri"/>
              <a:cs typeface="Calibri"/>
            </a:endParaRPr>
          </a:p>
          <a:p>
            <a:pPr lvl="1"/>
            <a:r>
              <a:rPr lang="ru-RU" sz="900" b="1" dirty="0">
                <a:ea typeface="+mn-lt"/>
                <a:cs typeface="+mn-lt"/>
              </a:rPr>
              <a:t>Управление производственными процессами:</a:t>
            </a:r>
            <a:r>
              <a:rPr lang="ru-RU" sz="900" dirty="0">
                <a:ea typeface="+mn-lt"/>
                <a:cs typeface="+mn-lt"/>
              </a:rPr>
              <a:t> Оптимизация процесса производства для повышения эффективности и сокращения времени выполнения заказов.</a:t>
            </a:r>
            <a:endParaRPr lang="ru-RU" sz="900" dirty="0">
              <a:ea typeface="Calibri"/>
              <a:cs typeface="Calibri"/>
            </a:endParaRPr>
          </a:p>
          <a:p>
            <a:pPr lvl="1"/>
            <a:r>
              <a:rPr lang="ru-RU" sz="900" b="1" dirty="0">
                <a:ea typeface="+mn-lt"/>
                <a:cs typeface="+mn-lt"/>
              </a:rPr>
              <a:t>Обучение персонала:</a:t>
            </a:r>
            <a:r>
              <a:rPr lang="ru-RU" sz="900" dirty="0">
                <a:ea typeface="+mn-lt"/>
                <a:cs typeface="+mn-lt"/>
              </a:rPr>
              <a:t> Обучение сотрудников по новым технологиям и методам производства для повышения квалификации и производительности.</a:t>
            </a:r>
            <a:endParaRPr lang="ru-RU" sz="900" dirty="0">
              <a:ea typeface="Calibri"/>
              <a:cs typeface="Calibri"/>
            </a:endParaRPr>
          </a:p>
          <a:p>
            <a:r>
              <a:rPr lang="ru-RU" sz="900" b="1" dirty="0">
                <a:ea typeface="+mn-lt"/>
                <a:cs typeface="+mn-lt"/>
              </a:rPr>
              <a:t>Экологические аспекты:</a:t>
            </a:r>
            <a:endParaRPr lang="ru-RU" sz="900" dirty="0">
              <a:ea typeface="Calibri"/>
              <a:cs typeface="Calibri"/>
            </a:endParaRPr>
          </a:p>
          <a:p>
            <a:pPr lvl="1"/>
            <a:r>
              <a:rPr lang="ru-RU" sz="900" b="1" dirty="0">
                <a:ea typeface="+mn-lt"/>
                <a:cs typeface="+mn-lt"/>
              </a:rPr>
              <a:t>Устойчивость:</a:t>
            </a:r>
            <a:r>
              <a:rPr lang="ru-RU" sz="900" dirty="0">
                <a:ea typeface="+mn-lt"/>
                <a:cs typeface="+mn-lt"/>
              </a:rPr>
              <a:t> Внедрение экологически устойчивых практик, например, использование более устойчивых материалов или утилизация отходов производства.</a:t>
            </a:r>
            <a:endParaRPr lang="ru-RU" sz="900" dirty="0">
              <a:ea typeface="Calibri"/>
              <a:cs typeface="Calibri"/>
            </a:endParaRPr>
          </a:p>
          <a:p>
            <a:endParaRPr lang="ru-RU" sz="9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4150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D11567-F209-C256-B321-5F71A5172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ru-RU" sz="4800">
                <a:ea typeface="Calibri Light"/>
                <a:cs typeface="Calibri Light"/>
              </a:rPr>
              <a:t>Рынок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74989C-46FA-12B9-8A71-E1C76E449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1400" b="1" dirty="0">
                <a:ea typeface="+mn-lt"/>
                <a:cs typeface="+mn-lt"/>
              </a:rPr>
              <a:t>TAM (Total </a:t>
            </a:r>
            <a:r>
              <a:rPr lang="ru-RU" sz="1400" b="1" err="1">
                <a:ea typeface="+mn-lt"/>
                <a:cs typeface="+mn-lt"/>
              </a:rPr>
              <a:t>Addressable</a:t>
            </a:r>
            <a:r>
              <a:rPr lang="ru-RU" sz="1400" b="1" dirty="0">
                <a:ea typeface="+mn-lt"/>
                <a:cs typeface="+mn-lt"/>
              </a:rPr>
              <a:t> Market) - Общий доступный рынок:</a:t>
            </a:r>
            <a:r>
              <a:rPr lang="ru-RU" sz="1400" dirty="0">
                <a:ea typeface="+mn-lt"/>
                <a:cs typeface="+mn-lt"/>
              </a:rPr>
              <a:t> TAM - это полный объем рынка, который доступен для продукта или услуги в условиях идеальных условий, без учета конкурентов или ограничений. В случае 3D-печати корсетов и фиксаторов, TAM будет включать весь мировой рынок для данной категории изделий, охватывая все возможные клиентские сегменты и области применения.</a:t>
            </a:r>
            <a:endParaRPr lang="ru-RU" sz="1400" dirty="0">
              <a:ea typeface="Calibri" panose="020F0502020204030204"/>
              <a:cs typeface="Calibri" panose="020F0502020204030204"/>
            </a:endParaRPr>
          </a:p>
          <a:p>
            <a:r>
              <a:rPr lang="ru-RU" sz="1400" b="1" dirty="0">
                <a:ea typeface="+mn-lt"/>
                <a:cs typeface="+mn-lt"/>
              </a:rPr>
              <a:t>SAM (</a:t>
            </a:r>
            <a:r>
              <a:rPr lang="ru-RU" sz="1400" b="1" err="1">
                <a:ea typeface="+mn-lt"/>
                <a:cs typeface="+mn-lt"/>
              </a:rPr>
              <a:t>Serviceable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err="1">
                <a:ea typeface="+mn-lt"/>
                <a:cs typeface="+mn-lt"/>
              </a:rPr>
              <a:t>Addressable</a:t>
            </a:r>
            <a:r>
              <a:rPr lang="ru-RU" sz="1400" b="1" dirty="0">
                <a:ea typeface="+mn-lt"/>
                <a:cs typeface="+mn-lt"/>
              </a:rPr>
              <a:t> Market) - </a:t>
            </a:r>
            <a:r>
              <a:rPr lang="ru-RU" sz="1400" b="1" err="1">
                <a:ea typeface="+mn-lt"/>
                <a:cs typeface="+mn-lt"/>
              </a:rPr>
              <a:t>Сервисируемый</a:t>
            </a:r>
            <a:r>
              <a:rPr lang="ru-RU" sz="1400" b="1" dirty="0">
                <a:ea typeface="+mn-lt"/>
                <a:cs typeface="+mn-lt"/>
              </a:rPr>
              <a:t> доступный рынок:</a:t>
            </a:r>
            <a:r>
              <a:rPr lang="ru-RU" sz="1400" dirty="0">
                <a:ea typeface="+mn-lt"/>
                <a:cs typeface="+mn-lt"/>
              </a:rPr>
              <a:t> SAM представляет собой часть TAM, которая реально доступна вашему бизнесу с учетом конкретных факторов, таких как география, демография, ресурсы и другие ограничения. Для проекта по 3D-печати корсетов и фиксаторов SAM может быть, например, частью мирового рынка, который позволяет вашему бизнесу реализовать его продукцию, учитывая такие факторы, как доступность технологии, потребительский спрос и ресурсы.</a:t>
            </a:r>
            <a:endParaRPr lang="ru-RU" sz="1400" dirty="0">
              <a:ea typeface="Calibri"/>
              <a:cs typeface="Calibri"/>
            </a:endParaRPr>
          </a:p>
          <a:p>
            <a:r>
              <a:rPr lang="ru-RU" sz="1400" b="1" dirty="0">
                <a:ea typeface="+mn-lt"/>
                <a:cs typeface="+mn-lt"/>
              </a:rPr>
              <a:t>SOM (</a:t>
            </a:r>
            <a:r>
              <a:rPr lang="ru-RU" sz="1400" b="1" err="1">
                <a:ea typeface="+mn-lt"/>
                <a:cs typeface="+mn-lt"/>
              </a:rPr>
              <a:t>Serviceable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err="1">
                <a:ea typeface="+mn-lt"/>
                <a:cs typeface="+mn-lt"/>
              </a:rPr>
              <a:t>Obtainable</a:t>
            </a:r>
            <a:r>
              <a:rPr lang="ru-RU" sz="1400" b="1" dirty="0">
                <a:ea typeface="+mn-lt"/>
                <a:cs typeface="+mn-lt"/>
              </a:rPr>
              <a:t> Market) - </a:t>
            </a:r>
            <a:r>
              <a:rPr lang="ru-RU" sz="1400" b="1" err="1">
                <a:ea typeface="+mn-lt"/>
                <a:cs typeface="+mn-lt"/>
              </a:rPr>
              <a:t>Сервисируемый</a:t>
            </a:r>
            <a:r>
              <a:rPr lang="ru-RU" sz="1400" b="1" dirty="0">
                <a:ea typeface="+mn-lt"/>
                <a:cs typeface="+mn-lt"/>
              </a:rPr>
              <a:t> достижимый рынок:</a:t>
            </a:r>
            <a:r>
              <a:rPr lang="ru-RU" sz="1400" dirty="0">
                <a:ea typeface="+mn-lt"/>
                <a:cs typeface="+mn-lt"/>
              </a:rPr>
              <a:t> SOM - это доля рынка, которую ваш бизнес может фактически захватить и обслуживать в определенный период времени. SOM является реалистичной целью для вашего бизнеса на основе текущих ресурсов, стратегии продаж, маркетинга и других факторов. Для проекта по 3D-печати корсетов и фиксаторов SOM будет отражать ожидаемую долю рынка, которую ваш бизнес планирует захватить в ближайшие годы, учитывая его возможности и ресурсы.</a:t>
            </a:r>
            <a:endParaRPr lang="ru-RU" sz="1400" dirty="0">
              <a:ea typeface="Calibri"/>
              <a:cs typeface="Calibri"/>
            </a:endParaRPr>
          </a:p>
          <a:p>
            <a:endParaRPr lang="ru-RU" sz="1400" dirty="0">
              <a:ea typeface="Calibri"/>
              <a:cs typeface="Calibri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9851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04C3EA-8311-45ED-2850-26DF36C6F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ru-RU" sz="4800" b="1">
                <a:latin typeface="Century Gothic"/>
              </a:rPr>
              <a:t>Инвестиции/ финансы проекта</a:t>
            </a:r>
            <a:endParaRPr lang="ru-RU" sz="4800"/>
          </a:p>
          <a:p>
            <a:endParaRPr lang="ru-RU" sz="4800"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81F2CB-8752-9875-0EE8-F105E822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endParaRPr lang="ru-RU" sz="24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759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Офисное здание с графиками фондового рынка">
            <a:extLst>
              <a:ext uri="{FF2B5EF4-FFF2-40B4-BE49-F238E27FC236}">
                <a16:creationId xmlns:a16="http://schemas.microsoft.com/office/drawing/2014/main" id="{3AF94F30-55DC-6AC3-336C-099CD0C35D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8891" r="-2" b="6588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41CE8-792D-6534-0160-B2EC63392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>
                <a:solidFill>
                  <a:srgbClr val="FFFFFF"/>
                </a:solidFill>
              </a:rPr>
              <a:t>UNIT-экономика</a:t>
            </a:r>
            <a:endParaRPr lang="en-US" sz="6000">
              <a:solidFill>
                <a:srgbClr val="FFFFFF"/>
              </a:solidFill>
            </a:endParaRPr>
          </a:p>
          <a:p>
            <a:pPr algn="ctr"/>
            <a:endParaRPr lang="en-US" sz="6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43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B7CF03-F32F-E743-C0AF-BB3040810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ru-RU" sz="4800" b="1" dirty="0">
                <a:latin typeface="Century Gothic"/>
              </a:rPr>
              <a:t>Риски</a:t>
            </a:r>
            <a:endParaRPr lang="ru-RU" sz="4800" dirty="0"/>
          </a:p>
          <a:p>
            <a:endParaRPr lang="ru-RU" sz="4800">
              <a:ea typeface="Calibri Light"/>
              <a:cs typeface="Calibri Ligh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F155F9-18A4-D418-B44B-9DEDE4512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885" y="588150"/>
            <a:ext cx="6351424" cy="559866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1050" b="1" dirty="0">
                <a:ea typeface="+mn-lt"/>
                <a:cs typeface="+mn-lt"/>
              </a:rPr>
              <a:t>Технические риски:</a:t>
            </a:r>
            <a:endParaRPr lang="ru-RU" sz="1050" dirty="0">
              <a:ea typeface="Calibri" panose="020F0502020204030204"/>
              <a:cs typeface="Calibri" panose="020F0502020204030204"/>
            </a:endParaRPr>
          </a:p>
          <a:p>
            <a:pPr lvl="1"/>
            <a:r>
              <a:rPr lang="ru-RU" sz="1050" dirty="0">
                <a:ea typeface="+mn-lt"/>
                <a:cs typeface="+mn-lt"/>
              </a:rPr>
              <a:t>Проблемы с качеством печати: Некорректная работа принтеров или выбор несоответствующих материалов может привести к низкому качеству изделий.</a:t>
            </a:r>
            <a:endParaRPr lang="ru-RU" sz="1050" dirty="0">
              <a:ea typeface="Calibri"/>
              <a:cs typeface="Calibri"/>
            </a:endParaRPr>
          </a:p>
          <a:p>
            <a:pPr lvl="1"/>
            <a:r>
              <a:rPr lang="ru-RU" sz="1050" dirty="0">
                <a:ea typeface="+mn-lt"/>
                <a:cs typeface="+mn-lt"/>
              </a:rPr>
              <a:t>Технические сбои: Отказ оборудования или программного обеспечения, что может привести к простоям и задержкам в производстве.</a:t>
            </a:r>
            <a:endParaRPr lang="ru-RU" sz="1050" dirty="0">
              <a:ea typeface="Calibri"/>
              <a:cs typeface="Calibri"/>
            </a:endParaRPr>
          </a:p>
          <a:p>
            <a:r>
              <a:rPr lang="ru-RU" sz="1050" b="1" dirty="0">
                <a:ea typeface="+mn-lt"/>
                <a:cs typeface="+mn-lt"/>
              </a:rPr>
              <a:t>Медицинские и </a:t>
            </a:r>
            <a:r>
              <a:rPr lang="ru-RU" sz="1050" b="1" err="1">
                <a:ea typeface="+mn-lt"/>
                <a:cs typeface="+mn-lt"/>
              </a:rPr>
              <a:t>безопасностные</a:t>
            </a:r>
            <a:r>
              <a:rPr lang="ru-RU" sz="1050" b="1" dirty="0">
                <a:ea typeface="+mn-lt"/>
                <a:cs typeface="+mn-lt"/>
              </a:rPr>
              <a:t> риски:</a:t>
            </a:r>
            <a:endParaRPr lang="ru-RU" sz="1050" dirty="0">
              <a:ea typeface="Calibri"/>
              <a:cs typeface="Calibri"/>
            </a:endParaRPr>
          </a:p>
          <a:p>
            <a:pPr lvl="1"/>
            <a:r>
              <a:rPr lang="ru-RU" sz="1050" dirty="0">
                <a:ea typeface="+mn-lt"/>
                <a:cs typeface="+mn-lt"/>
              </a:rPr>
              <a:t>Несоответствие стандартам: Продукция может не соответствовать медицинским стандартам или требованиям безопасности, что может создать проблемы с сертификацией.</a:t>
            </a:r>
            <a:endParaRPr lang="ru-RU" sz="1050" dirty="0">
              <a:ea typeface="Calibri"/>
              <a:cs typeface="Calibri"/>
            </a:endParaRPr>
          </a:p>
          <a:p>
            <a:pPr lvl="1"/>
            <a:r>
              <a:rPr lang="ru-RU" sz="1050" dirty="0">
                <a:ea typeface="+mn-lt"/>
                <a:cs typeface="+mn-lt"/>
              </a:rPr>
              <a:t>Риски для здоровья пациентов: Изделия должны быть безопасными для использования, поэтому любые проблемы с качеством или материалами могут создать риски для пациентов.</a:t>
            </a:r>
            <a:endParaRPr lang="ru-RU" sz="1050" dirty="0">
              <a:ea typeface="Calibri"/>
              <a:cs typeface="Calibri"/>
            </a:endParaRPr>
          </a:p>
          <a:p>
            <a:r>
              <a:rPr lang="ru-RU" sz="1050" b="1" dirty="0">
                <a:ea typeface="+mn-lt"/>
                <a:cs typeface="+mn-lt"/>
              </a:rPr>
              <a:t>Конкурентные риски:</a:t>
            </a:r>
            <a:endParaRPr lang="ru-RU" sz="1050" dirty="0">
              <a:ea typeface="Calibri"/>
              <a:cs typeface="Calibri"/>
            </a:endParaRPr>
          </a:p>
          <a:p>
            <a:pPr lvl="1"/>
            <a:r>
              <a:rPr lang="ru-RU" sz="1050" dirty="0">
                <a:ea typeface="+mn-lt"/>
                <a:cs typeface="+mn-lt"/>
              </a:rPr>
              <a:t>Появление конкурентов: Возможность появления новых игроков на рынке с более инновационными или эффективными решениями.</a:t>
            </a:r>
            <a:endParaRPr lang="ru-RU" sz="1050" dirty="0">
              <a:ea typeface="Calibri"/>
              <a:cs typeface="Calibri"/>
            </a:endParaRPr>
          </a:p>
          <a:p>
            <a:pPr lvl="1"/>
            <a:r>
              <a:rPr lang="ru-RU" sz="1050" dirty="0">
                <a:ea typeface="+mn-lt"/>
                <a:cs typeface="+mn-lt"/>
              </a:rPr>
              <a:t>Ценообразование конкурентов: Конкуренты могут предложить более низкие цены или более привлекательные условия для клиентов.</a:t>
            </a:r>
            <a:endParaRPr lang="ru-RU" sz="1050" dirty="0">
              <a:ea typeface="Calibri"/>
              <a:cs typeface="Calibri"/>
            </a:endParaRPr>
          </a:p>
          <a:p>
            <a:r>
              <a:rPr lang="ru-RU" sz="1050" b="1" dirty="0">
                <a:ea typeface="+mn-lt"/>
                <a:cs typeface="+mn-lt"/>
              </a:rPr>
              <a:t>Экономические риски:</a:t>
            </a:r>
            <a:endParaRPr lang="ru-RU" sz="1050" dirty="0">
              <a:ea typeface="Calibri"/>
              <a:cs typeface="Calibri"/>
            </a:endParaRPr>
          </a:p>
          <a:p>
            <a:pPr lvl="1"/>
            <a:r>
              <a:rPr lang="ru-RU" sz="1050" dirty="0">
                <a:ea typeface="+mn-lt"/>
                <a:cs typeface="+mn-lt"/>
              </a:rPr>
              <a:t>Изменение спроса: Непредвиденные изменения в потребительском спросе из-за изменений в экономике или трендах.</a:t>
            </a:r>
            <a:endParaRPr lang="ru-RU" sz="1050" dirty="0">
              <a:ea typeface="Calibri"/>
              <a:cs typeface="Calibri"/>
            </a:endParaRPr>
          </a:p>
          <a:p>
            <a:pPr lvl="1"/>
            <a:r>
              <a:rPr lang="ru-RU" sz="1050" dirty="0">
                <a:ea typeface="+mn-lt"/>
                <a:cs typeface="+mn-lt"/>
              </a:rPr>
              <a:t>Финансовые затраты: Недостаточное финансирование для исследований и разработок новых методов или материалов для улучшения продукции.</a:t>
            </a:r>
            <a:endParaRPr lang="ru-RU" sz="1050" dirty="0">
              <a:ea typeface="Calibri"/>
              <a:cs typeface="Calibri"/>
            </a:endParaRPr>
          </a:p>
          <a:p>
            <a:r>
              <a:rPr lang="ru-RU" sz="1050" b="1" dirty="0">
                <a:ea typeface="+mn-lt"/>
                <a:cs typeface="+mn-lt"/>
              </a:rPr>
              <a:t>Риски сбыта:</a:t>
            </a:r>
            <a:endParaRPr lang="ru-RU" sz="1050" dirty="0">
              <a:ea typeface="Calibri"/>
              <a:cs typeface="Calibri"/>
            </a:endParaRPr>
          </a:p>
          <a:p>
            <a:pPr lvl="1"/>
            <a:r>
              <a:rPr lang="ru-RU" sz="1050" dirty="0">
                <a:ea typeface="+mn-lt"/>
                <a:cs typeface="+mn-lt"/>
              </a:rPr>
              <a:t>Низкая конверсия продаж: Недостаточная заинтересованность рынка или клиентов в инновационных изделиях.</a:t>
            </a:r>
            <a:endParaRPr lang="ru-RU" sz="1050" dirty="0">
              <a:ea typeface="Calibri"/>
              <a:cs typeface="Calibri"/>
            </a:endParaRPr>
          </a:p>
          <a:p>
            <a:pPr lvl="1"/>
            <a:r>
              <a:rPr lang="ru-RU" sz="1050" dirty="0">
                <a:ea typeface="+mn-lt"/>
                <a:cs typeface="+mn-lt"/>
              </a:rPr>
              <a:t>Неэффективные каналы продаж: Неправильный выбор каналов продаж и маркетинговых стратегий может привести к неэффективной реализации продукции.</a:t>
            </a:r>
            <a:endParaRPr lang="ru-RU" sz="1050" dirty="0">
              <a:ea typeface="Calibri"/>
              <a:cs typeface="Calibri"/>
            </a:endParaRPr>
          </a:p>
          <a:p>
            <a:r>
              <a:rPr lang="ru-RU" sz="1050" b="1" dirty="0">
                <a:ea typeface="+mn-lt"/>
                <a:cs typeface="+mn-lt"/>
              </a:rPr>
              <a:t>Риски связанные с регулированием:</a:t>
            </a:r>
            <a:endParaRPr lang="ru-RU" sz="1050" dirty="0">
              <a:ea typeface="Calibri"/>
              <a:cs typeface="Calibri"/>
            </a:endParaRPr>
          </a:p>
          <a:p>
            <a:pPr lvl="1"/>
            <a:r>
              <a:rPr lang="ru-RU" sz="1050" dirty="0">
                <a:ea typeface="+mn-lt"/>
                <a:cs typeface="+mn-lt"/>
              </a:rPr>
              <a:t>Изменение правовых норм: Новые правила или нормативы, которые могут затронуть процесс сертификации или производства.</a:t>
            </a:r>
            <a:endParaRPr lang="ru-RU" sz="1050" dirty="0">
              <a:ea typeface="Calibri"/>
              <a:cs typeface="Calibri"/>
            </a:endParaRPr>
          </a:p>
          <a:p>
            <a:endParaRPr lang="ru-RU" sz="105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8359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383AA-B35F-9C11-2B1E-9D89C1CB6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kern="1200">
                <a:solidFill>
                  <a:schemeClr val="tx1"/>
                </a:solidFill>
                <a:latin typeface="Century Gothic"/>
                <a:ea typeface="+mn-ea"/>
                <a:cs typeface="+mn-cs"/>
              </a:rPr>
              <a:t>Показатели эффективности проекта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DA1BF9-0F11-ED8A-B476-AE92C6496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334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D4D0FE-0128-69B0-EC77-FE22A67EE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ru-RU" sz="4800" b="1">
                <a:latin typeface="Century Gothic"/>
              </a:rPr>
              <a:t>План развития</a:t>
            </a:r>
            <a:endParaRPr lang="ru-RU" sz="4800"/>
          </a:p>
          <a:p>
            <a:endParaRPr lang="ru-RU" sz="4800"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C8AF68-F76B-E793-2060-6ED19C13F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endParaRPr lang="ru-RU" sz="24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0528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D721B0-7025-CDDC-64A2-24A753B4B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ru-RU" sz="4800" b="1">
                <a:latin typeface="Century Gothic"/>
              </a:rPr>
              <a:t>Команда и контакты/ QR код</a:t>
            </a:r>
            <a:endParaRPr lang="ru-RU" sz="4800"/>
          </a:p>
          <a:p>
            <a:endParaRPr lang="ru-RU" sz="4800"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FD550A-AE27-AB2C-E39B-F58662FAD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endParaRPr lang="ru-RU" sz="24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1790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Изогнутая грация: 3D-печать корсетов и фиксаторов </vt:lpstr>
      <vt:lpstr>Актуальность проекта </vt:lpstr>
      <vt:lpstr>Результаты опроса Результаты опроса</vt:lpstr>
      <vt:lpstr>Клиент/ заказчик/ проблема </vt:lpstr>
      <vt:lpstr>Наши конкуренты </vt:lpstr>
      <vt:lpstr>Почему мы? Наша уникальность</vt:lpstr>
      <vt:lpstr>Технологическое решение </vt:lpstr>
      <vt:lpstr>Бизнес-модель </vt:lpstr>
      <vt:lpstr>Организационные и производственные параметры бизнеса</vt:lpstr>
      <vt:lpstr>Рынок</vt:lpstr>
      <vt:lpstr>Инвестиции/ финансы проекта </vt:lpstr>
      <vt:lpstr>UNIT-экономика </vt:lpstr>
      <vt:lpstr>Риски </vt:lpstr>
      <vt:lpstr>Показатели эффективности проекта</vt:lpstr>
      <vt:lpstr>План развития </vt:lpstr>
      <vt:lpstr>Команда и контакты/ QR код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56</cp:revision>
  <dcterms:created xsi:type="dcterms:W3CDTF">2023-11-19T11:13:37Z</dcterms:created>
  <dcterms:modified xsi:type="dcterms:W3CDTF">2023-11-19T11:32:29Z</dcterms:modified>
</cp:coreProperties>
</file>