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20104100" cy="11309350"/>
  <p:notesSz cx="20104100" cy="11309350"/>
  <p:defaultTextStyle>
    <a:defPPr>
      <a:defRPr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00"/>
    <a:srgbClr val="FCAF17"/>
    <a:srgbClr val="8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0A15C55-8517-42AA-B614-E9B94910E393}"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  <a:fill>
          <a:solidFill>
            <a:schemeClr val="accent4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2D5ABB26-0587-4C30-8999-92F81FD0307C}" styleName="No Style, No Grid">
    <a:wholeTbl>
      <a:tcTxStyle>
        <a:fontRef idx="minor">
          <a:srgbClr val="000000"/>
        </a:fontRef>
        <a:schemeClr val="tx1"/>
      </a:tcTxStyle>
      <a:tcStyle>
        <a:tcBdr>
          <a:left>
            <a:ln w="12700">
              <a:noFill/>
            </a:ln>
          </a:left>
          <a:right>
            <a:ln w="12700">
              <a:noFill/>
            </a:ln>
          </a:right>
          <a:top>
            <a:ln w="12700">
              <a:noFill/>
            </a:ln>
          </a:top>
          <a:bottom>
            <a:ln w="12700">
              <a:noFill/>
            </a:ln>
          </a:bottom>
          <a:insideH>
            <a:ln w="12700">
              <a:noFill/>
            </a:ln>
          </a:insideH>
          <a:insideV>
            <a:ln w="12700">
              <a:noFill/>
            </a:ln>
          </a:insideV>
        </a:tcBdr>
        <a:fill>
          <a:noFill/>
        </a:fill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975" autoAdjust="0"/>
  </p:normalViewPr>
  <p:slideViewPr>
    <p:cSldViewPr>
      <p:cViewPr varScale="1">
        <p:scale>
          <a:sx n="40" d="100"/>
          <a:sy n="40" d="100"/>
        </p:scale>
        <p:origin x="912" y="6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2876D5-47A8-47FD-AB89-4531FD72E2FD}" type="doc">
      <dgm:prSet loTypeId="urn:microsoft.com/office/officeart/2005/8/layout/target3" loCatId="relationship" qsTypeId="urn:microsoft.com/office/officeart/2005/8/quickstyle/3d1" qsCatId="3D" csTypeId="urn:microsoft.com/office/officeart/2005/8/colors/colorful2" csCatId="colorful"/>
      <dgm:spPr/>
      <dgm:t>
        <a:bodyPr/>
        <a:lstStyle/>
        <a:p>
          <a:endParaRPr lang="ru-RU"/>
        </a:p>
      </dgm:t>
    </dgm:pt>
    <dgm:pt modelId="{6947433A-CEE4-4DA5-90B3-EE7434CDAA3F}">
      <dgm:prSet/>
      <dgm:spPr/>
      <dgm:t>
        <a:bodyPr/>
        <a:lstStyle/>
        <a:p>
          <a:r>
            <a:rPr lang="ru-RU" dirty="0"/>
            <a:t>За время акселерации разработан и протестирован прототип трёхслойной охлаждающей попоны с индикатором влажности и универсальными креплениями. Подтверждена эффективность: снижение температуры тела телёнка на 3–5°C в течение 4–6 часов.</a:t>
          </a:r>
        </a:p>
      </dgm:t>
    </dgm:pt>
    <dgm:pt modelId="{3F3F027A-79AE-4F8B-B0DC-0FE05DBE2346}" type="parTrans" cxnId="{351C1BB5-30F9-41B3-B639-DEA82B28D9C2}">
      <dgm:prSet/>
      <dgm:spPr/>
      <dgm:t>
        <a:bodyPr/>
        <a:lstStyle/>
        <a:p>
          <a:endParaRPr lang="ru-RU"/>
        </a:p>
      </dgm:t>
    </dgm:pt>
    <dgm:pt modelId="{1F741F72-3456-490D-94E5-D50AB77A35A1}" type="sibTrans" cxnId="{351C1BB5-30F9-41B3-B639-DEA82B28D9C2}">
      <dgm:prSet/>
      <dgm:spPr/>
      <dgm:t>
        <a:bodyPr/>
        <a:lstStyle/>
        <a:p>
          <a:endParaRPr lang="ru-RU"/>
        </a:p>
      </dgm:t>
    </dgm:pt>
    <dgm:pt modelId="{859CCBE9-33F1-4649-99A6-ED6468144D40}">
      <dgm:prSet/>
      <dgm:spPr/>
      <dgm:t>
        <a:bodyPr/>
        <a:lstStyle/>
        <a:p>
          <a:r>
            <a:rPr lang="ru-RU" dirty="0"/>
            <a:t>Сформирована партнёрская сеть: швейная фабрика (изготовление партий), магазин тканей (поставка материалов), пилотная ферма (тестирование).</a:t>
          </a:r>
        </a:p>
      </dgm:t>
    </dgm:pt>
    <dgm:pt modelId="{4A03C6D2-8635-4B0A-8878-A71C850B2DA2}" type="parTrans" cxnId="{93D5175C-806D-49BB-B0A5-764002E2F27B}">
      <dgm:prSet/>
      <dgm:spPr/>
      <dgm:t>
        <a:bodyPr/>
        <a:lstStyle/>
        <a:p>
          <a:endParaRPr lang="ru-RU"/>
        </a:p>
      </dgm:t>
    </dgm:pt>
    <dgm:pt modelId="{42039049-C55D-439A-8271-9F2DCEAEA4DA}" type="sibTrans" cxnId="{93D5175C-806D-49BB-B0A5-764002E2F27B}">
      <dgm:prSet/>
      <dgm:spPr/>
      <dgm:t>
        <a:bodyPr/>
        <a:lstStyle/>
        <a:p>
          <a:endParaRPr lang="ru-RU"/>
        </a:p>
      </dgm:t>
    </dgm:pt>
    <dgm:pt modelId="{2BE247B8-CE0F-44EA-8318-5BA97DA7C37B}">
      <dgm:prSet/>
      <dgm:spPr/>
      <dgm:t>
        <a:bodyPr/>
        <a:lstStyle/>
        <a:p>
          <a:r>
            <a:rPr lang="ru-RU"/>
            <a:t>По бизнес-составляющей: определена целевая аудитория (фермы от 100 коров), установлена цена 2 500 руб., оценён доступный рынок РФ в 10 млрд руб./год (4 млн телят), спрогнозирована выручка первого года 5 млн руб</a:t>
          </a:r>
        </a:p>
      </dgm:t>
    </dgm:pt>
    <dgm:pt modelId="{F4EDC504-2AD1-426E-BC53-898469C4FD74}" type="parTrans" cxnId="{F5427B5B-BFAC-45C5-89D6-5FA808D1488F}">
      <dgm:prSet/>
      <dgm:spPr/>
      <dgm:t>
        <a:bodyPr/>
        <a:lstStyle/>
        <a:p>
          <a:endParaRPr lang="ru-RU"/>
        </a:p>
      </dgm:t>
    </dgm:pt>
    <dgm:pt modelId="{9E70928F-AB56-411E-84E6-A1F16234CFB9}" type="sibTrans" cxnId="{F5427B5B-BFAC-45C5-89D6-5FA808D1488F}">
      <dgm:prSet/>
      <dgm:spPr/>
      <dgm:t>
        <a:bodyPr/>
        <a:lstStyle/>
        <a:p>
          <a:endParaRPr lang="ru-RU"/>
        </a:p>
      </dgm:t>
    </dgm:pt>
    <dgm:pt modelId="{58574CB5-3DB0-45E2-AF31-98F3774C72B7}" type="pres">
      <dgm:prSet presAssocID="{E02876D5-47A8-47FD-AB89-4531FD72E2FD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A76DB9F6-96FD-4AA5-B609-5EAF3F784F84}" type="pres">
      <dgm:prSet presAssocID="{6947433A-CEE4-4DA5-90B3-EE7434CDAA3F}" presName="circle1" presStyleLbl="node1" presStyleIdx="0" presStyleCnt="3"/>
      <dgm:spPr/>
    </dgm:pt>
    <dgm:pt modelId="{6DE4CCED-BCDE-4B7C-A58F-CEE5238A4310}" type="pres">
      <dgm:prSet presAssocID="{6947433A-CEE4-4DA5-90B3-EE7434CDAA3F}" presName="space" presStyleCnt="0"/>
      <dgm:spPr/>
    </dgm:pt>
    <dgm:pt modelId="{7D493628-06B3-4CD9-9BEA-030CD2D7B402}" type="pres">
      <dgm:prSet presAssocID="{6947433A-CEE4-4DA5-90B3-EE7434CDAA3F}" presName="rect1" presStyleLbl="alignAcc1" presStyleIdx="0" presStyleCnt="3"/>
      <dgm:spPr/>
    </dgm:pt>
    <dgm:pt modelId="{6E940DF3-8673-4C9A-B551-94ED37933978}" type="pres">
      <dgm:prSet presAssocID="{859CCBE9-33F1-4649-99A6-ED6468144D40}" presName="vertSpace2" presStyleLbl="node1" presStyleIdx="0" presStyleCnt="3"/>
      <dgm:spPr/>
    </dgm:pt>
    <dgm:pt modelId="{92AB5D43-73D4-418A-804D-83441E4FD1EC}" type="pres">
      <dgm:prSet presAssocID="{859CCBE9-33F1-4649-99A6-ED6468144D40}" presName="circle2" presStyleLbl="node1" presStyleIdx="1" presStyleCnt="3"/>
      <dgm:spPr/>
    </dgm:pt>
    <dgm:pt modelId="{4D351D46-7189-4E41-AAD2-ED433DF2F23B}" type="pres">
      <dgm:prSet presAssocID="{859CCBE9-33F1-4649-99A6-ED6468144D40}" presName="rect2" presStyleLbl="alignAcc1" presStyleIdx="1" presStyleCnt="3" custLinFactNeighborX="-475" custLinFactNeighborY="6022"/>
      <dgm:spPr/>
    </dgm:pt>
    <dgm:pt modelId="{4EF858A8-35BC-4B25-88E5-30EA2FE1F4BB}" type="pres">
      <dgm:prSet presAssocID="{2BE247B8-CE0F-44EA-8318-5BA97DA7C37B}" presName="vertSpace3" presStyleLbl="node1" presStyleIdx="1" presStyleCnt="3"/>
      <dgm:spPr/>
    </dgm:pt>
    <dgm:pt modelId="{076654BF-9C57-49C4-9251-75542928A19A}" type="pres">
      <dgm:prSet presAssocID="{2BE247B8-CE0F-44EA-8318-5BA97DA7C37B}" presName="circle3" presStyleLbl="node1" presStyleIdx="2" presStyleCnt="3"/>
      <dgm:spPr/>
    </dgm:pt>
    <dgm:pt modelId="{42B469AC-3453-48B2-AF0E-A355F23C41BC}" type="pres">
      <dgm:prSet presAssocID="{2BE247B8-CE0F-44EA-8318-5BA97DA7C37B}" presName="rect3" presStyleLbl="alignAcc1" presStyleIdx="2" presStyleCnt="3"/>
      <dgm:spPr/>
    </dgm:pt>
    <dgm:pt modelId="{B486F468-70EA-4CDB-BB4E-73E9236360A1}" type="pres">
      <dgm:prSet presAssocID="{6947433A-CEE4-4DA5-90B3-EE7434CDAA3F}" presName="rect1ParTxNoCh" presStyleLbl="alignAcc1" presStyleIdx="2" presStyleCnt="3">
        <dgm:presLayoutVars>
          <dgm:chMax val="1"/>
          <dgm:bulletEnabled val="1"/>
        </dgm:presLayoutVars>
      </dgm:prSet>
      <dgm:spPr/>
    </dgm:pt>
    <dgm:pt modelId="{9A42D6F3-4AEA-4CAA-BC65-AF9C967360A3}" type="pres">
      <dgm:prSet presAssocID="{859CCBE9-33F1-4649-99A6-ED6468144D40}" presName="rect2ParTxNoCh" presStyleLbl="alignAcc1" presStyleIdx="2" presStyleCnt="3">
        <dgm:presLayoutVars>
          <dgm:chMax val="1"/>
          <dgm:bulletEnabled val="1"/>
        </dgm:presLayoutVars>
      </dgm:prSet>
      <dgm:spPr/>
    </dgm:pt>
    <dgm:pt modelId="{3114CCF9-8D04-4851-B9C9-D82AC27F1C4F}" type="pres">
      <dgm:prSet presAssocID="{2BE247B8-CE0F-44EA-8318-5BA97DA7C37B}" presName="rect3ParTxNoCh" presStyleLbl="alignAcc1" presStyleIdx="2" presStyleCnt="3">
        <dgm:presLayoutVars>
          <dgm:chMax val="1"/>
          <dgm:bulletEnabled val="1"/>
        </dgm:presLayoutVars>
      </dgm:prSet>
      <dgm:spPr/>
    </dgm:pt>
  </dgm:ptLst>
  <dgm:cxnLst>
    <dgm:cxn modelId="{232D420F-606E-4316-9962-7B98F41003CA}" type="presOf" srcId="{2BE247B8-CE0F-44EA-8318-5BA97DA7C37B}" destId="{42B469AC-3453-48B2-AF0E-A355F23C41BC}" srcOrd="0" destOrd="0" presId="urn:microsoft.com/office/officeart/2005/8/layout/target3"/>
    <dgm:cxn modelId="{59A3D318-D559-4374-A105-9276CEADCF17}" type="presOf" srcId="{6947433A-CEE4-4DA5-90B3-EE7434CDAA3F}" destId="{7D493628-06B3-4CD9-9BEA-030CD2D7B402}" srcOrd="0" destOrd="0" presId="urn:microsoft.com/office/officeart/2005/8/layout/target3"/>
    <dgm:cxn modelId="{F5427B5B-BFAC-45C5-89D6-5FA808D1488F}" srcId="{E02876D5-47A8-47FD-AB89-4531FD72E2FD}" destId="{2BE247B8-CE0F-44EA-8318-5BA97DA7C37B}" srcOrd="2" destOrd="0" parTransId="{F4EDC504-2AD1-426E-BC53-898469C4FD74}" sibTransId="{9E70928F-AB56-411E-84E6-A1F16234CFB9}"/>
    <dgm:cxn modelId="{93D5175C-806D-49BB-B0A5-764002E2F27B}" srcId="{E02876D5-47A8-47FD-AB89-4531FD72E2FD}" destId="{859CCBE9-33F1-4649-99A6-ED6468144D40}" srcOrd="1" destOrd="0" parTransId="{4A03C6D2-8635-4B0A-8878-A71C850B2DA2}" sibTransId="{42039049-C55D-439A-8271-9F2DCEAEA4DA}"/>
    <dgm:cxn modelId="{9905E770-E3EC-4065-B3F4-5285693C2A1D}" type="presOf" srcId="{6947433A-CEE4-4DA5-90B3-EE7434CDAA3F}" destId="{B486F468-70EA-4CDB-BB4E-73E9236360A1}" srcOrd="1" destOrd="0" presId="urn:microsoft.com/office/officeart/2005/8/layout/target3"/>
    <dgm:cxn modelId="{E63B5E8A-FD99-4625-864D-529FC0A8D25C}" type="presOf" srcId="{859CCBE9-33F1-4649-99A6-ED6468144D40}" destId="{4D351D46-7189-4E41-AAD2-ED433DF2F23B}" srcOrd="0" destOrd="0" presId="urn:microsoft.com/office/officeart/2005/8/layout/target3"/>
    <dgm:cxn modelId="{6C1B18A4-1E34-4DDC-9FDD-39665D1C0B9C}" type="presOf" srcId="{E02876D5-47A8-47FD-AB89-4531FD72E2FD}" destId="{58574CB5-3DB0-45E2-AF31-98F3774C72B7}" srcOrd="0" destOrd="0" presId="urn:microsoft.com/office/officeart/2005/8/layout/target3"/>
    <dgm:cxn modelId="{351C1BB5-30F9-41B3-B639-DEA82B28D9C2}" srcId="{E02876D5-47A8-47FD-AB89-4531FD72E2FD}" destId="{6947433A-CEE4-4DA5-90B3-EE7434CDAA3F}" srcOrd="0" destOrd="0" parTransId="{3F3F027A-79AE-4F8B-B0DC-0FE05DBE2346}" sibTransId="{1F741F72-3456-490D-94E5-D50AB77A35A1}"/>
    <dgm:cxn modelId="{24F4C6B8-023B-425C-BBB6-8C6ACA5DD358}" type="presOf" srcId="{859CCBE9-33F1-4649-99A6-ED6468144D40}" destId="{9A42D6F3-4AEA-4CAA-BC65-AF9C967360A3}" srcOrd="1" destOrd="0" presId="urn:microsoft.com/office/officeart/2005/8/layout/target3"/>
    <dgm:cxn modelId="{3893D7E9-A17B-4388-B56B-112FE921120E}" type="presOf" srcId="{2BE247B8-CE0F-44EA-8318-5BA97DA7C37B}" destId="{3114CCF9-8D04-4851-B9C9-D82AC27F1C4F}" srcOrd="1" destOrd="0" presId="urn:microsoft.com/office/officeart/2005/8/layout/target3"/>
    <dgm:cxn modelId="{44521A76-D5D7-40F7-BFF4-B28DC2CDB854}" type="presParOf" srcId="{58574CB5-3DB0-45E2-AF31-98F3774C72B7}" destId="{A76DB9F6-96FD-4AA5-B609-5EAF3F784F84}" srcOrd="0" destOrd="0" presId="urn:microsoft.com/office/officeart/2005/8/layout/target3"/>
    <dgm:cxn modelId="{992AEE62-7335-4359-A5AC-3A1ADE403B07}" type="presParOf" srcId="{58574CB5-3DB0-45E2-AF31-98F3774C72B7}" destId="{6DE4CCED-BCDE-4B7C-A58F-CEE5238A4310}" srcOrd="1" destOrd="0" presId="urn:microsoft.com/office/officeart/2005/8/layout/target3"/>
    <dgm:cxn modelId="{9E583BD4-316D-4462-988D-45C6C629FDE0}" type="presParOf" srcId="{58574CB5-3DB0-45E2-AF31-98F3774C72B7}" destId="{7D493628-06B3-4CD9-9BEA-030CD2D7B402}" srcOrd="2" destOrd="0" presId="urn:microsoft.com/office/officeart/2005/8/layout/target3"/>
    <dgm:cxn modelId="{CF6A475B-A3FD-449A-B265-741A153FD231}" type="presParOf" srcId="{58574CB5-3DB0-45E2-AF31-98F3774C72B7}" destId="{6E940DF3-8673-4C9A-B551-94ED37933978}" srcOrd="3" destOrd="0" presId="urn:microsoft.com/office/officeart/2005/8/layout/target3"/>
    <dgm:cxn modelId="{D37C09A3-895E-4B36-8882-E184E485D69A}" type="presParOf" srcId="{58574CB5-3DB0-45E2-AF31-98F3774C72B7}" destId="{92AB5D43-73D4-418A-804D-83441E4FD1EC}" srcOrd="4" destOrd="0" presId="urn:microsoft.com/office/officeart/2005/8/layout/target3"/>
    <dgm:cxn modelId="{8989E170-C101-4351-9382-67CD220D21AD}" type="presParOf" srcId="{58574CB5-3DB0-45E2-AF31-98F3774C72B7}" destId="{4D351D46-7189-4E41-AAD2-ED433DF2F23B}" srcOrd="5" destOrd="0" presId="urn:microsoft.com/office/officeart/2005/8/layout/target3"/>
    <dgm:cxn modelId="{3F46290D-385D-49B2-9484-3A90E5EABA08}" type="presParOf" srcId="{58574CB5-3DB0-45E2-AF31-98F3774C72B7}" destId="{4EF858A8-35BC-4B25-88E5-30EA2FE1F4BB}" srcOrd="6" destOrd="0" presId="urn:microsoft.com/office/officeart/2005/8/layout/target3"/>
    <dgm:cxn modelId="{03694CD7-E787-4243-A03B-96A627B1AF31}" type="presParOf" srcId="{58574CB5-3DB0-45E2-AF31-98F3774C72B7}" destId="{076654BF-9C57-49C4-9251-75542928A19A}" srcOrd="7" destOrd="0" presId="urn:microsoft.com/office/officeart/2005/8/layout/target3"/>
    <dgm:cxn modelId="{6FEC9EEA-1479-4D95-85BB-16CBA32A76E8}" type="presParOf" srcId="{58574CB5-3DB0-45E2-AF31-98F3774C72B7}" destId="{42B469AC-3453-48B2-AF0E-A355F23C41BC}" srcOrd="8" destOrd="0" presId="urn:microsoft.com/office/officeart/2005/8/layout/target3"/>
    <dgm:cxn modelId="{10FDB240-426F-4EFA-9032-61B06F21A009}" type="presParOf" srcId="{58574CB5-3DB0-45E2-AF31-98F3774C72B7}" destId="{B486F468-70EA-4CDB-BB4E-73E9236360A1}" srcOrd="9" destOrd="0" presId="urn:microsoft.com/office/officeart/2005/8/layout/target3"/>
    <dgm:cxn modelId="{A65F1ED2-7EE6-4C74-8F75-0D553B139256}" type="presParOf" srcId="{58574CB5-3DB0-45E2-AF31-98F3774C72B7}" destId="{9A42D6F3-4AEA-4CAA-BC65-AF9C967360A3}" srcOrd="10" destOrd="0" presId="urn:microsoft.com/office/officeart/2005/8/layout/target3"/>
    <dgm:cxn modelId="{51F5C7D8-930F-47F0-AFB8-E7429A036392}" type="presParOf" srcId="{58574CB5-3DB0-45E2-AF31-98F3774C72B7}" destId="{3114CCF9-8D04-4851-B9C9-D82AC27F1C4F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6DB9F6-96FD-4AA5-B609-5EAF3F784F84}">
      <dsp:nvSpPr>
        <dsp:cNvPr id="0" name=""/>
        <dsp:cNvSpPr/>
      </dsp:nvSpPr>
      <dsp:spPr>
        <a:xfrm>
          <a:off x="0" y="0"/>
          <a:ext cx="4272869" cy="4272869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493628-06B3-4CD9-9BEA-030CD2D7B402}">
      <dsp:nvSpPr>
        <dsp:cNvPr id="0" name=""/>
        <dsp:cNvSpPr/>
      </dsp:nvSpPr>
      <dsp:spPr>
        <a:xfrm>
          <a:off x="2136435" y="0"/>
          <a:ext cx="14322764" cy="427286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За время акселерации разработан и протестирован прототип трёхслойной охлаждающей попоны с индикатором влажности и универсальными креплениями. Подтверждена эффективность: снижение температуры тела телёнка на 3–5°C в течение 4–6 часов.</a:t>
          </a:r>
        </a:p>
      </dsp:txBody>
      <dsp:txXfrm>
        <a:off x="2136435" y="0"/>
        <a:ext cx="14322764" cy="1281863"/>
      </dsp:txXfrm>
    </dsp:sp>
    <dsp:sp modelId="{92AB5D43-73D4-418A-804D-83441E4FD1EC}">
      <dsp:nvSpPr>
        <dsp:cNvPr id="0" name=""/>
        <dsp:cNvSpPr/>
      </dsp:nvSpPr>
      <dsp:spPr>
        <a:xfrm>
          <a:off x="747753" y="1281863"/>
          <a:ext cx="2777362" cy="2777362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351D46-7189-4E41-AAD2-ED433DF2F23B}">
      <dsp:nvSpPr>
        <dsp:cNvPr id="0" name=""/>
        <dsp:cNvSpPr/>
      </dsp:nvSpPr>
      <dsp:spPr>
        <a:xfrm>
          <a:off x="2068401" y="1449116"/>
          <a:ext cx="14322764" cy="27773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Сформирована партнёрская сеть: швейная фабрика (изготовление партий), магазин тканей (поставка материалов), пилотная ферма (тестирование).</a:t>
          </a:r>
        </a:p>
      </dsp:txBody>
      <dsp:txXfrm>
        <a:off x="2068401" y="1449116"/>
        <a:ext cx="14322764" cy="1281859"/>
      </dsp:txXfrm>
    </dsp:sp>
    <dsp:sp modelId="{076654BF-9C57-49C4-9251-75542928A19A}">
      <dsp:nvSpPr>
        <dsp:cNvPr id="0" name=""/>
        <dsp:cNvSpPr/>
      </dsp:nvSpPr>
      <dsp:spPr>
        <a:xfrm>
          <a:off x="1495505" y="2563723"/>
          <a:ext cx="1281859" cy="1281859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B469AC-3453-48B2-AF0E-A355F23C41BC}">
      <dsp:nvSpPr>
        <dsp:cNvPr id="0" name=""/>
        <dsp:cNvSpPr/>
      </dsp:nvSpPr>
      <dsp:spPr>
        <a:xfrm>
          <a:off x="2136435" y="2563723"/>
          <a:ext cx="14322764" cy="128185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По бизнес-составляющей: определена целевая аудитория (фермы от 100 коров), установлена цена 2 500 руб., оценён доступный рынок РФ в 10 млрд руб./год (4 млн телят), спрогнозирована выручка первого года 5 млн руб</a:t>
          </a:r>
        </a:p>
      </dsp:txBody>
      <dsp:txXfrm>
        <a:off x="2136435" y="2563723"/>
        <a:ext cx="14322764" cy="12818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56F3AC-C009-4FC7-BB33-5A93A90198EF}" type="datetimeFigureOut">
              <a:rPr lang="ru-RU" smtClean="0"/>
              <a:t>26.04.2026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8DB2E-D6AF-414C-AB99-64093E5629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05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8DB2E-D6AF-414C-AB99-64093E5629F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922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 bwMode="auto">
          <a:xfrm>
            <a:off x="6725669" y="6951526"/>
            <a:ext cx="3359150" cy="4355465"/>
          </a:xfrm>
          <a:custGeom>
            <a:avLst/>
            <a:gdLst/>
            <a:ahLst/>
            <a:cxnLst/>
            <a:rect l="l" t="t" r="r" b="b"/>
            <a:pathLst>
              <a:path w="3359150" h="4355465" extrusionOk="0">
                <a:moveTo>
                  <a:pt x="3358683" y="0"/>
                </a:moveTo>
                <a:lnTo>
                  <a:pt x="0" y="0"/>
                </a:lnTo>
                <a:lnTo>
                  <a:pt x="0" y="4355448"/>
                </a:lnTo>
                <a:lnTo>
                  <a:pt x="3358683" y="4355448"/>
                </a:lnTo>
                <a:lnTo>
                  <a:pt x="3358683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17" name="bg object 17"/>
          <p:cNvSpPr/>
          <p:nvPr/>
        </p:nvSpPr>
        <p:spPr bwMode="auto">
          <a:xfrm>
            <a:off x="3366996" y="6951526"/>
            <a:ext cx="3359150" cy="4355465"/>
          </a:xfrm>
          <a:custGeom>
            <a:avLst/>
            <a:gdLst/>
            <a:ahLst/>
            <a:cxnLst/>
            <a:rect l="l" t="t" r="r" b="b"/>
            <a:pathLst>
              <a:path w="3359150" h="4355465" extrusionOk="0">
                <a:moveTo>
                  <a:pt x="3358672" y="0"/>
                </a:moveTo>
                <a:lnTo>
                  <a:pt x="0" y="0"/>
                </a:lnTo>
                <a:lnTo>
                  <a:pt x="0" y="4355448"/>
                </a:lnTo>
                <a:lnTo>
                  <a:pt x="3358672" y="4355448"/>
                </a:lnTo>
                <a:lnTo>
                  <a:pt x="3358672" y="0"/>
                </a:lnTo>
                <a:close/>
              </a:path>
            </a:pathLst>
          </a:custGeom>
          <a:solidFill>
            <a:srgbClr val="FCAF17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 bwMode="auto">
          <a:xfrm>
            <a:off x="868074" y="473802"/>
            <a:ext cx="4825760" cy="491703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>
              <a:defRPr sz="295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 bwMode="auto"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/>
        <p:txBody>
          <a:bodyPr lIns="36000" tIns="36000" rIns="36000" bIns="3600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/>
        <p:txBody>
          <a:bodyPr lIns="36000" tIns="36000" rIns="36000" bIns="3600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4/26/2026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/>
        <p:txBody>
          <a:bodyPr lIns="36000" tIns="36000" rIns="36000" bIns="3600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36000" tIns="36000" rIns="36000" bIns="36000"/>
          <a:lstStyle>
            <a:lvl1pPr>
              <a:defRPr sz="295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 bwMode="auto"/>
        <p:txBody>
          <a:bodyPr lIns="36000" tIns="36000" rIns="36000" bIns="36000"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/>
        <p:txBody>
          <a:bodyPr lIns="36000" tIns="36000" rIns="36000" bIns="3600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/>
        <p:txBody>
          <a:bodyPr lIns="36000" tIns="36000" rIns="36000" bIns="3600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4/26/2026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/>
        <p:txBody>
          <a:bodyPr lIns="36000" tIns="36000" rIns="36000" bIns="3600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 bwMode="auto">
          <a:xfrm>
            <a:off x="10054186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5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CAF17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17" name="bg object 17"/>
          <p:cNvSpPr/>
          <p:nvPr/>
        </p:nvSpPr>
        <p:spPr bwMode="auto">
          <a:xfrm>
            <a:off x="12064795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4A1B3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18" name="bg object 18"/>
          <p:cNvSpPr/>
          <p:nvPr/>
        </p:nvSpPr>
        <p:spPr bwMode="auto">
          <a:xfrm>
            <a:off x="16086044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29" y="0"/>
                </a:moveTo>
                <a:lnTo>
                  <a:pt x="0" y="0"/>
                </a:lnTo>
                <a:lnTo>
                  <a:pt x="0" y="476529"/>
                </a:lnTo>
                <a:lnTo>
                  <a:pt x="2010629" y="476529"/>
                </a:lnTo>
                <a:lnTo>
                  <a:pt x="2010629" y="0"/>
                </a:lnTo>
                <a:close/>
              </a:path>
            </a:pathLst>
          </a:custGeom>
          <a:solidFill>
            <a:srgbClr val="B5D8E1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19" name="bg object 19"/>
          <p:cNvSpPr/>
          <p:nvPr/>
        </p:nvSpPr>
        <p:spPr bwMode="auto">
          <a:xfrm>
            <a:off x="18096653" y="10832026"/>
            <a:ext cx="2007870" cy="476884"/>
          </a:xfrm>
          <a:custGeom>
            <a:avLst/>
            <a:gdLst/>
            <a:ahLst/>
            <a:cxnLst/>
            <a:rect l="l" t="t" r="r" b="b"/>
            <a:pathLst>
              <a:path w="2007869" h="476884" extrusionOk="0">
                <a:moveTo>
                  <a:pt x="2007436" y="0"/>
                </a:moveTo>
                <a:lnTo>
                  <a:pt x="0" y="0"/>
                </a:lnTo>
                <a:lnTo>
                  <a:pt x="0" y="476529"/>
                </a:lnTo>
                <a:lnTo>
                  <a:pt x="2007436" y="476529"/>
                </a:lnTo>
                <a:lnTo>
                  <a:pt x="2007436" y="0"/>
                </a:lnTo>
                <a:close/>
              </a:path>
            </a:pathLst>
          </a:custGeom>
          <a:solidFill>
            <a:srgbClr val="8F00FF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bg object 20"/>
          <p:cNvSpPr/>
          <p:nvPr/>
        </p:nvSpPr>
        <p:spPr bwMode="auto">
          <a:xfrm>
            <a:off x="6037177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5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CAF17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1" name="bg object 21"/>
          <p:cNvSpPr/>
          <p:nvPr/>
        </p:nvSpPr>
        <p:spPr bwMode="auto">
          <a:xfrm>
            <a:off x="4024442" y="10832026"/>
            <a:ext cx="2013585" cy="476884"/>
          </a:xfrm>
          <a:custGeom>
            <a:avLst/>
            <a:gdLst/>
            <a:ahLst/>
            <a:cxnLst/>
            <a:rect l="l" t="t" r="r" b="b"/>
            <a:pathLst>
              <a:path w="2013585" h="476884" extrusionOk="0">
                <a:moveTo>
                  <a:pt x="2013111" y="0"/>
                </a:moveTo>
                <a:lnTo>
                  <a:pt x="0" y="0"/>
                </a:lnTo>
                <a:lnTo>
                  <a:pt x="0" y="476529"/>
                </a:lnTo>
                <a:lnTo>
                  <a:pt x="2013111" y="476529"/>
                </a:lnTo>
                <a:lnTo>
                  <a:pt x="2013111" y="0"/>
                </a:lnTo>
                <a:close/>
              </a:path>
            </a:pathLst>
          </a:custGeom>
          <a:solidFill>
            <a:srgbClr val="FBB3C1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2" name="bg object 22"/>
          <p:cNvSpPr/>
          <p:nvPr/>
        </p:nvSpPr>
        <p:spPr bwMode="auto">
          <a:xfrm>
            <a:off x="2013823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5" h="476884" extrusionOk="0">
                <a:moveTo>
                  <a:pt x="2010629" y="0"/>
                </a:moveTo>
                <a:lnTo>
                  <a:pt x="0" y="0"/>
                </a:lnTo>
                <a:lnTo>
                  <a:pt x="0" y="476529"/>
                </a:lnTo>
                <a:lnTo>
                  <a:pt x="2010629" y="476529"/>
                </a:lnTo>
                <a:lnTo>
                  <a:pt x="2010629" y="0"/>
                </a:lnTo>
                <a:close/>
              </a:path>
            </a:pathLst>
          </a:custGeom>
          <a:solidFill>
            <a:srgbClr val="8F00FF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3" name="bg object 23"/>
          <p:cNvSpPr/>
          <p:nvPr/>
        </p:nvSpPr>
        <p:spPr bwMode="auto">
          <a:xfrm>
            <a:off x="3200" y="10832026"/>
            <a:ext cx="10053319" cy="476884"/>
          </a:xfrm>
          <a:custGeom>
            <a:avLst/>
            <a:gdLst/>
            <a:ahLst/>
            <a:cxnLst/>
            <a:rect l="l" t="t" r="r" b="b"/>
            <a:pathLst>
              <a:path w="10053320" h="476884" extrusionOk="0">
                <a:moveTo>
                  <a:pt x="2010613" y="0"/>
                </a:moveTo>
                <a:lnTo>
                  <a:pt x="0" y="0"/>
                </a:lnTo>
                <a:lnTo>
                  <a:pt x="0" y="476529"/>
                </a:lnTo>
                <a:lnTo>
                  <a:pt x="2010613" y="476529"/>
                </a:lnTo>
                <a:lnTo>
                  <a:pt x="2010613" y="0"/>
                </a:lnTo>
                <a:close/>
              </a:path>
              <a:path w="10053320" h="476884" extrusionOk="0">
                <a:moveTo>
                  <a:pt x="10053104" y="0"/>
                </a:moveTo>
                <a:lnTo>
                  <a:pt x="8042491" y="0"/>
                </a:lnTo>
                <a:lnTo>
                  <a:pt x="8042491" y="476529"/>
                </a:lnTo>
                <a:lnTo>
                  <a:pt x="10053104" y="476529"/>
                </a:lnTo>
                <a:lnTo>
                  <a:pt x="10053104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4" name="bg object 24"/>
          <p:cNvSpPr/>
          <p:nvPr/>
        </p:nvSpPr>
        <p:spPr bwMode="auto">
          <a:xfrm>
            <a:off x="14075435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5" name="bg object 25"/>
          <p:cNvSpPr/>
          <p:nvPr/>
        </p:nvSpPr>
        <p:spPr bwMode="auto">
          <a:xfrm>
            <a:off x="0" y="961436"/>
            <a:ext cx="584835" cy="170180"/>
          </a:xfrm>
          <a:custGeom>
            <a:avLst/>
            <a:gdLst/>
            <a:ahLst/>
            <a:cxnLst/>
            <a:rect l="l" t="t" r="r" b="b"/>
            <a:pathLst>
              <a:path w="584835" h="170180" extrusionOk="0">
                <a:moveTo>
                  <a:pt x="584264" y="0"/>
                </a:moveTo>
                <a:lnTo>
                  <a:pt x="0" y="0"/>
                </a:lnTo>
                <a:lnTo>
                  <a:pt x="0" y="170120"/>
                </a:lnTo>
                <a:lnTo>
                  <a:pt x="584264" y="170120"/>
                </a:lnTo>
                <a:lnTo>
                  <a:pt x="584264" y="0"/>
                </a:lnTo>
                <a:close/>
              </a:path>
            </a:pathLst>
          </a:custGeom>
          <a:solidFill>
            <a:srgbClr val="FBB3C1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6" name="bg object 26"/>
          <p:cNvSpPr/>
          <p:nvPr/>
        </p:nvSpPr>
        <p:spPr bwMode="auto">
          <a:xfrm>
            <a:off x="584264" y="961436"/>
            <a:ext cx="588010" cy="170180"/>
          </a:xfrm>
          <a:custGeom>
            <a:avLst/>
            <a:gdLst/>
            <a:ahLst/>
            <a:cxnLst/>
            <a:rect l="l" t="t" r="r" b="b"/>
            <a:pathLst>
              <a:path w="588010" h="170180" extrusionOk="0">
                <a:moveTo>
                  <a:pt x="587448" y="0"/>
                </a:moveTo>
                <a:lnTo>
                  <a:pt x="0" y="0"/>
                </a:lnTo>
                <a:lnTo>
                  <a:pt x="0" y="170120"/>
                </a:lnTo>
                <a:lnTo>
                  <a:pt x="587448" y="170120"/>
                </a:lnTo>
                <a:lnTo>
                  <a:pt x="587448" y="0"/>
                </a:lnTo>
                <a:close/>
              </a:path>
            </a:pathLst>
          </a:custGeom>
          <a:solidFill>
            <a:srgbClr val="8F00FF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7" name="bg object 27"/>
          <p:cNvSpPr/>
          <p:nvPr/>
        </p:nvSpPr>
        <p:spPr bwMode="auto">
          <a:xfrm>
            <a:off x="1171712" y="961436"/>
            <a:ext cx="558800" cy="170180"/>
          </a:xfrm>
          <a:custGeom>
            <a:avLst/>
            <a:gdLst/>
            <a:ahLst/>
            <a:cxnLst/>
            <a:rect l="l" t="t" r="r" b="b"/>
            <a:pathLst>
              <a:path w="558800" h="170180" extrusionOk="0">
                <a:moveTo>
                  <a:pt x="558202" y="0"/>
                </a:moveTo>
                <a:lnTo>
                  <a:pt x="0" y="0"/>
                </a:lnTo>
                <a:lnTo>
                  <a:pt x="0" y="170120"/>
                </a:lnTo>
                <a:lnTo>
                  <a:pt x="558202" y="170120"/>
                </a:lnTo>
                <a:lnTo>
                  <a:pt x="558202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8" name="bg object 28"/>
          <p:cNvSpPr/>
          <p:nvPr/>
        </p:nvSpPr>
        <p:spPr bwMode="auto">
          <a:xfrm>
            <a:off x="1729915" y="961436"/>
            <a:ext cx="583565" cy="170180"/>
          </a:xfrm>
          <a:custGeom>
            <a:avLst/>
            <a:gdLst/>
            <a:ahLst/>
            <a:cxnLst/>
            <a:rect l="l" t="t" r="r" b="b"/>
            <a:pathLst>
              <a:path w="583564" h="170180" extrusionOk="0">
                <a:moveTo>
                  <a:pt x="583186" y="0"/>
                </a:moveTo>
                <a:lnTo>
                  <a:pt x="0" y="0"/>
                </a:lnTo>
                <a:lnTo>
                  <a:pt x="0" y="170120"/>
                </a:lnTo>
                <a:lnTo>
                  <a:pt x="583186" y="170120"/>
                </a:lnTo>
                <a:lnTo>
                  <a:pt x="583186" y="0"/>
                </a:lnTo>
                <a:close/>
              </a:path>
            </a:pathLst>
          </a:custGeom>
          <a:solidFill>
            <a:srgbClr val="FCAF17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9" name="bg object 29"/>
          <p:cNvSpPr/>
          <p:nvPr/>
        </p:nvSpPr>
        <p:spPr bwMode="auto">
          <a:xfrm>
            <a:off x="2313102" y="961436"/>
            <a:ext cx="583565" cy="170180"/>
          </a:xfrm>
          <a:custGeom>
            <a:avLst/>
            <a:gdLst/>
            <a:ahLst/>
            <a:cxnLst/>
            <a:rect l="l" t="t" r="r" b="b"/>
            <a:pathLst>
              <a:path w="583564" h="170180" extrusionOk="0">
                <a:moveTo>
                  <a:pt x="583186" y="0"/>
                </a:moveTo>
                <a:lnTo>
                  <a:pt x="0" y="0"/>
                </a:lnTo>
                <a:lnTo>
                  <a:pt x="0" y="170120"/>
                </a:lnTo>
                <a:lnTo>
                  <a:pt x="583186" y="170120"/>
                </a:lnTo>
                <a:lnTo>
                  <a:pt x="583186" y="0"/>
                </a:lnTo>
                <a:close/>
              </a:path>
            </a:pathLst>
          </a:custGeom>
          <a:solidFill>
            <a:srgbClr val="B5D8E1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36000" tIns="36000" rIns="36000" bIns="36000"/>
          <a:lstStyle>
            <a:lvl1pPr>
              <a:defRPr sz="295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 bwMode="auto"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 bwMode="auto"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 bwMode="auto"/>
        <p:txBody>
          <a:bodyPr lIns="36000" tIns="36000" rIns="36000" bIns="3600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 bwMode="auto"/>
        <p:txBody>
          <a:bodyPr lIns="36000" tIns="36000" rIns="36000" bIns="3600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4/26/2026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 bwMode="auto"/>
        <p:txBody>
          <a:bodyPr lIns="36000" tIns="36000" rIns="36000" bIns="3600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36000" tIns="36000" rIns="36000" bIns="36000"/>
          <a:lstStyle>
            <a:lvl1pPr>
              <a:defRPr sz="295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 bwMode="auto"/>
        <p:txBody>
          <a:bodyPr lIns="36000" tIns="36000" rIns="36000" bIns="3600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 bwMode="auto"/>
        <p:txBody>
          <a:bodyPr lIns="36000" tIns="36000" rIns="36000" bIns="3600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4/26/2026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 bwMode="auto"/>
        <p:txBody>
          <a:bodyPr lIns="36000" tIns="36000" rIns="36000" bIns="3600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 bwMode="auto"/>
        <p:txBody>
          <a:bodyPr lIns="36000" tIns="36000" rIns="36000" bIns="3600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 bwMode="auto"/>
        <p:txBody>
          <a:bodyPr lIns="36000" tIns="36000" rIns="36000" bIns="3600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4/26/2026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 bwMode="auto"/>
        <p:txBody>
          <a:bodyPr lIns="36000" tIns="36000" rIns="36000" bIns="3600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>
          <a:xfrm>
            <a:off x="862076" y="462428"/>
            <a:ext cx="5105090" cy="492734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>
              <a:defRPr sz="295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 bwMode="auto"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4/26/2026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39.png"/><Relationship Id="rId21" Type="http://schemas.openxmlformats.org/officeDocument/2006/relationships/image" Target="../media/image57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vk.com/away.php?to=https%3A%2F%2F%D0%9C%D0%A1%D0%9F.%D0%A0%D0%A4&amp;utf=1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15001754012345">
            <a:hlinkClick r:id="" action="ppaction://media"/>
            <a:extLst>
              <a:ext uri="{FF2B5EF4-FFF2-40B4-BE49-F238E27FC236}">
                <a16:creationId xmlns:a16="http://schemas.microsoft.com/office/drawing/2014/main" id="{B9105FD5-3618-DDFC-F592-301086907CA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12" end="13223"/>
                </p14:media>
              </p:ext>
            </p:extLst>
          </p:nvPr>
        </p:nvPicPr>
        <p:blipFill>
          <a:blip r:embed="rId5"/>
          <a:srcRect l="-36056" r="-1"/>
          <a:stretch>
            <a:fillRect/>
          </a:stretch>
        </p:blipFill>
        <p:spPr>
          <a:xfrm>
            <a:off x="9614103" y="-212726"/>
            <a:ext cx="10489998" cy="1152207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5B52A86-CE42-4FCC-890F-3C2D201826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839" t="9435" r="24204" b="15047"/>
          <a:stretch/>
        </p:blipFill>
        <p:spPr>
          <a:xfrm>
            <a:off x="6467072" y="1920389"/>
            <a:ext cx="7945429" cy="7950397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2100000" lon="0" rev="0"/>
            </a:camera>
            <a:lightRig rig="threePt" dir="t"/>
          </a:scene3d>
        </p:spPr>
      </p:pic>
      <p:sp>
        <p:nvSpPr>
          <p:cNvPr id="18" name="object 18"/>
          <p:cNvSpPr txBox="1"/>
          <p:nvPr/>
        </p:nvSpPr>
        <p:spPr bwMode="auto">
          <a:xfrm>
            <a:off x="688393" y="2673043"/>
            <a:ext cx="6387276" cy="5701748"/>
          </a:xfrm>
          <a:prstGeom prst="rect">
            <a:avLst/>
          </a:prstGeom>
        </p:spPr>
        <p:txBody>
          <a:bodyPr vert="horz" wrap="square" lIns="36000" tIns="53974" rIns="36000" bIns="36000" rtlCol="0">
            <a:spAutoFit/>
          </a:bodyPr>
          <a:lstStyle/>
          <a:p>
            <a:pPr marL="12700" marR="5080">
              <a:lnSpc>
                <a:spcPts val="6509"/>
              </a:lnSpc>
              <a:spcBef>
                <a:spcPts val="425"/>
              </a:spcBef>
              <a:defRPr/>
            </a:pPr>
            <a:r>
              <a:rPr lang="ru-RU" sz="6600" b="1" spc="-10" dirty="0">
                <a:solidFill>
                  <a:srgbClr val="FFFF00"/>
                </a:solidFill>
                <a:latin typeface="Lucida Console" panose="020B0609040504020204" pitchFamily="49" charset="0"/>
                <a:cs typeface="Trebuchet MS"/>
              </a:rPr>
              <a:t>«</a:t>
            </a:r>
            <a:r>
              <a:rPr lang="ru-RU" sz="6600" b="1" spc="-10" dirty="0" err="1">
                <a:solidFill>
                  <a:srgbClr val="FFFF00"/>
                </a:solidFill>
                <a:latin typeface="Lucida Console" panose="020B0609040504020204" pitchFamily="49" charset="0"/>
                <a:cs typeface="Trebuchet MS"/>
              </a:rPr>
              <a:t>Попоночка</a:t>
            </a:r>
            <a:r>
              <a:rPr lang="ru-RU" sz="6600" b="1" spc="-10" dirty="0">
                <a:solidFill>
                  <a:srgbClr val="FFFF00"/>
                </a:solidFill>
                <a:latin typeface="Lucida Console" panose="020B0609040504020204" pitchFamily="49" charset="0"/>
                <a:cs typeface="Trebuchet MS"/>
              </a:rPr>
              <a:t>»</a:t>
            </a:r>
          </a:p>
          <a:p>
            <a:pPr marL="12700" marR="5080">
              <a:spcBef>
                <a:spcPts val="425"/>
              </a:spcBef>
              <a:defRPr/>
            </a:pPr>
            <a:r>
              <a:rPr lang="ru-RU" sz="6600" b="1" spc="-10" dirty="0">
                <a:solidFill>
                  <a:srgbClr val="FFFF00"/>
                </a:solidFill>
                <a:latin typeface="Lucida Console" panose="020B0609040504020204" pitchFamily="49" charset="0"/>
                <a:cs typeface="Trebuchet MS"/>
              </a:rPr>
              <a:t>Охлаждающая попона для телят</a:t>
            </a:r>
          </a:p>
          <a:p>
            <a:pPr marL="12700" marR="5080">
              <a:lnSpc>
                <a:spcPts val="6509"/>
              </a:lnSpc>
              <a:spcBef>
                <a:spcPts val="425"/>
              </a:spcBef>
              <a:defRPr/>
            </a:pPr>
            <a:endParaRPr lang="ru-RU" sz="4000" b="1" spc="-10" dirty="0">
              <a:solidFill>
                <a:schemeClr val="accent1">
                  <a:lumMod val="75000"/>
                </a:schemeClr>
              </a:solidFill>
              <a:latin typeface="Trebuchet MS"/>
              <a:cs typeface="Trebuchet MS"/>
            </a:endParaRPr>
          </a:p>
          <a:p>
            <a:pPr marL="12700" marR="5080">
              <a:lnSpc>
                <a:spcPts val="6509"/>
              </a:lnSpc>
              <a:spcBef>
                <a:spcPts val="425"/>
              </a:spcBef>
              <a:defRPr/>
            </a:pPr>
            <a:r>
              <a:rPr lang="ru-RU" sz="4000" b="1" spc="-10" dirty="0">
                <a:solidFill>
                  <a:schemeClr val="accent1">
                    <a:lumMod val="75000"/>
                  </a:schemeClr>
                </a:solidFill>
                <a:latin typeface="Trebuchet MS"/>
                <a:cs typeface="Trebuchet MS"/>
              </a:rPr>
              <a:t>          </a:t>
            </a:r>
            <a:endParaRPr sz="2800" dirty="0">
              <a:solidFill>
                <a:schemeClr val="accent1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 bwMode="auto">
          <a:xfrm>
            <a:off x="1433878" y="9127445"/>
            <a:ext cx="11283582" cy="2853148"/>
          </a:xfrm>
          <a:prstGeom prst="rect">
            <a:avLst/>
          </a:prstGeom>
        </p:spPr>
        <p:txBody>
          <a:bodyPr vert="horz" wrap="square" lIns="36000" tIns="13335" rIns="36000" bIns="3600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  <a:defRPr/>
            </a:pPr>
            <a:r>
              <a:rPr lang="ru-RU" sz="3600" spc="-10" dirty="0">
                <a:solidFill>
                  <a:schemeClr val="bg1"/>
                </a:solidFill>
                <a:latin typeface="Bookman Old Style" panose="02050604050505020204" pitchFamily="18" charset="0"/>
                <a:cs typeface="Microsoft Sans Serif"/>
              </a:rPr>
              <a:t>Руководитель - Шкрыгунов Константин Игоревич 8 (961) 666-98-96</a:t>
            </a:r>
          </a:p>
          <a:p>
            <a:pPr marL="12700" marR="5080">
              <a:lnSpc>
                <a:spcPct val="100000"/>
              </a:lnSpc>
              <a:spcBef>
                <a:spcPts val="105"/>
              </a:spcBef>
              <a:defRPr/>
            </a:pPr>
            <a:r>
              <a:rPr lang="ru-RU" sz="3600" spc="-10" dirty="0">
                <a:solidFill>
                  <a:schemeClr val="bg1"/>
                </a:solidFill>
                <a:latin typeface="Bookman Old Style" panose="02050604050505020204" pitchFamily="18" charset="0"/>
                <a:cs typeface="Microsoft Sans Serif"/>
              </a:rPr>
              <a:t> Лидер - Быкова Юлия  Сергеевна 8 (904) 423-14-81 </a:t>
            </a:r>
          </a:p>
          <a:p>
            <a:pPr marL="12700" marR="5080">
              <a:lnSpc>
                <a:spcPct val="100000"/>
              </a:lnSpc>
              <a:spcBef>
                <a:spcPts val="105"/>
              </a:spcBef>
              <a:defRPr/>
            </a:pPr>
            <a:endParaRPr sz="3650" dirty="0">
              <a:latin typeface="Microsoft Sans Serif"/>
              <a:cs typeface="Microsoft Sans Serif"/>
            </a:endParaRPr>
          </a:p>
        </p:txBody>
      </p:sp>
      <p:pic>
        <p:nvPicPr>
          <p:cNvPr id="20" name="object 20"/>
          <p:cNvPicPr/>
          <p:nvPr/>
        </p:nvPicPr>
        <p:blipFill>
          <a:blip r:embed="rId7"/>
          <a:stretch/>
        </p:blipFill>
        <p:spPr bwMode="auto">
          <a:xfrm>
            <a:off x="8564326" y="208347"/>
            <a:ext cx="2095668" cy="1743272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8"/>
          <a:stretch/>
        </p:blipFill>
        <p:spPr bwMode="auto">
          <a:xfrm>
            <a:off x="145814" y="326141"/>
            <a:ext cx="1550143" cy="1731299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4896732" y="502210"/>
            <a:ext cx="3569493" cy="136718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506" y="0"/>
            <a:ext cx="1428309" cy="212788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266" y="861161"/>
            <a:ext cx="2121765" cy="649284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299" y="316006"/>
            <a:ext cx="3623764" cy="181188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E6B8DFF-A84C-4D3C-9AF5-9C91DC196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3450" y="-366405"/>
            <a:ext cx="6208831" cy="310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узел 3">
            <a:extLst>
              <a:ext uri="{FF2B5EF4-FFF2-40B4-BE49-F238E27FC236}">
                <a16:creationId xmlns:a16="http://schemas.microsoft.com/office/drawing/2014/main" id="{61E951AA-0F31-11B8-9781-BC60095166E4}"/>
              </a:ext>
            </a:extLst>
          </p:cNvPr>
          <p:cNvSpPr/>
          <p:nvPr/>
        </p:nvSpPr>
        <p:spPr>
          <a:xfrm>
            <a:off x="573978" y="9604086"/>
            <a:ext cx="586442" cy="53340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лок-схема: узел 4">
            <a:extLst>
              <a:ext uri="{FF2B5EF4-FFF2-40B4-BE49-F238E27FC236}">
                <a16:creationId xmlns:a16="http://schemas.microsoft.com/office/drawing/2014/main" id="{EB797A15-39EE-A040-39B8-2061D97CA447}"/>
              </a:ext>
            </a:extLst>
          </p:cNvPr>
          <p:cNvSpPr/>
          <p:nvPr/>
        </p:nvSpPr>
        <p:spPr bwMode="auto">
          <a:xfrm>
            <a:off x="588410" y="10419964"/>
            <a:ext cx="586442" cy="53340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099835" y="10832026"/>
              <a:ext cx="2004694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6376" y="10832026"/>
            <a:ext cx="10053319" cy="476884"/>
            <a:chOff x="6376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6375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868467" y="1497723"/>
            <a:ext cx="18784783" cy="961605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25" dirty="0">
                <a:solidFill>
                  <a:srgbClr val="FFC000"/>
                </a:solidFill>
                <a:latin typeface="Trebuchet MS"/>
                <a:cs typeface="Trebuchet MS"/>
              </a:rPr>
              <a:t>ПРОГРЕСС ЗА ВРЕМЯ АКСЕЛЕРАЦИИ</a:t>
            </a:r>
            <a:endParaRPr dirty="0">
              <a:solidFill>
                <a:srgbClr val="FFC000"/>
              </a:solidFill>
            </a:endParaRPr>
          </a:p>
        </p:txBody>
      </p:sp>
      <p:graphicFrame>
        <p:nvGraphicFramePr>
          <p:cNvPr id="24" name="Схема 23">
            <a:extLst>
              <a:ext uri="{FF2B5EF4-FFF2-40B4-BE49-F238E27FC236}">
                <a16:creationId xmlns:a16="http://schemas.microsoft.com/office/drawing/2014/main" id="{55CB4D2F-310D-4A23-A7D5-AC531AFA5E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0786866"/>
              </p:ext>
            </p:extLst>
          </p:nvPr>
        </p:nvGraphicFramePr>
        <p:xfrm>
          <a:off x="0" y="2990091"/>
          <a:ext cx="16459199" cy="42728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77CCD00-8057-417B-9D53-83405B292D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8970" y="7015102"/>
            <a:ext cx="4375010" cy="381692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CBD0501-855D-FA7A-5AF9-CBD77A53B3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78585" y="-462083"/>
            <a:ext cx="6218459" cy="310313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" name="Солнце 25">
            <a:extLst>
              <a:ext uri="{FF2B5EF4-FFF2-40B4-BE49-F238E27FC236}">
                <a16:creationId xmlns:a16="http://schemas.microsoft.com/office/drawing/2014/main" id="{9EEBBA0E-5EE8-6062-9002-2AB93C3E692F}"/>
              </a:ext>
            </a:extLst>
          </p:cNvPr>
          <p:cNvSpPr/>
          <p:nvPr/>
        </p:nvSpPr>
        <p:spPr>
          <a:xfrm>
            <a:off x="8604250" y="961426"/>
            <a:ext cx="11898731" cy="10009354"/>
          </a:xfrm>
          <a:prstGeom prst="sun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099835" y="10832026"/>
              <a:ext cx="2004694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6376" y="10832026"/>
            <a:ext cx="10053319" cy="476884"/>
            <a:chOff x="6376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6375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868467" y="1497723"/>
            <a:ext cx="18784783" cy="961605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25" dirty="0">
                <a:solidFill>
                  <a:srgbClr val="FFC000"/>
                </a:solidFill>
                <a:latin typeface="Trebuchet MS"/>
                <a:cs typeface="Trebuchet MS"/>
              </a:rPr>
              <a:t>ПЛАНЫ РАЗВИТИЯ</a:t>
            </a:r>
            <a:endParaRPr dirty="0">
              <a:solidFill>
                <a:srgbClr val="FFC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6673FE-4C14-4532-95B3-374A672D5DC3}"/>
              </a:ext>
            </a:extLst>
          </p:cNvPr>
          <p:cNvSpPr txBox="1"/>
          <p:nvPr/>
        </p:nvSpPr>
        <p:spPr>
          <a:xfrm>
            <a:off x="540493" y="2653853"/>
            <a:ext cx="9113685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Исследования и разработка. Изготовить 10 прототипов, провести испытания на 20-30 телятах в трёх хозяйствах, доработать конструкцию. Срок — 3 месяца.</a:t>
            </a:r>
          </a:p>
          <a:p>
            <a:endParaRPr lang="ru-RU" sz="2400" dirty="0"/>
          </a:p>
          <a:p>
            <a:r>
              <a:rPr lang="ru-RU" sz="2400" dirty="0"/>
              <a:t>Защита интеллектуальной собственности. Подать на полезную модель и товарный знак. Срок — 4-6 месяцев.</a:t>
            </a:r>
          </a:p>
          <a:p>
            <a:endParaRPr lang="ru-RU" sz="2400" dirty="0"/>
          </a:p>
          <a:p>
            <a:r>
              <a:rPr lang="ru-RU" sz="2400" dirty="0"/>
              <a:t>Маркетинг и продвижение. Сайт, видео работы попоны, договоры с 3-5 </a:t>
            </a:r>
            <a:r>
              <a:rPr lang="ru-RU" sz="2400" dirty="0" err="1"/>
              <a:t>ветантеками</a:t>
            </a:r>
            <a:r>
              <a:rPr lang="ru-RU" sz="2400" dirty="0"/>
              <a:t> и оптовиками кормов. Срок — 2-3 месяца.</a:t>
            </a:r>
          </a:p>
          <a:p>
            <a:endParaRPr lang="ru-RU" sz="2400" dirty="0"/>
          </a:p>
          <a:p>
            <a:r>
              <a:rPr lang="ru-RU" sz="2400" dirty="0"/>
              <a:t>Привлечение инвестиций. Грант «Старт». Требуется 500-800 тыс. </a:t>
            </a:r>
            <a:r>
              <a:rPr lang="ru-RU" sz="2400" dirty="0" err="1"/>
              <a:t>руб</a:t>
            </a:r>
            <a:r>
              <a:rPr lang="ru-RU" sz="2400" dirty="0"/>
              <a:t> на первую партию и упаковку.</a:t>
            </a:r>
          </a:p>
          <a:p>
            <a:endParaRPr lang="ru-RU" sz="2400" dirty="0"/>
          </a:p>
          <a:p>
            <a:r>
              <a:rPr lang="ru-RU" sz="2400" dirty="0"/>
              <a:t>Команда. Найм технолога пошива, ветеринарного консультанта и менеджера по продажам на комиссии.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9ACAFE5-55A7-3B37-2BE7-84BFDCA74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522" y="-505051"/>
            <a:ext cx="6218459" cy="310313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0BD39EC-0446-5A14-85DF-27B5D7F58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84" b="99012" l="9783" r="89946">
                        <a14:foregroundMark x1="30842" y1="18775" x2="23641" y2="18379"/>
                        <a14:foregroundMark x1="23641" y1="18379" x2="25136" y2="32411"/>
                        <a14:foregroundMark x1="25136" y1="32411" x2="23505" y2="41700"/>
                        <a14:foregroundMark x1="23505" y1="41700" x2="27446" y2="47431"/>
                        <a14:foregroundMark x1="27446" y1="47431" x2="30299" y2="47233"/>
                        <a14:foregroundMark x1="21467" y1="67589" x2="12772" y2="69960"/>
                        <a14:foregroundMark x1="12772" y1="69960" x2="13587" y2="85573"/>
                        <a14:foregroundMark x1="13587" y1="85573" x2="21332" y2="94664"/>
                        <a14:foregroundMark x1="21332" y1="94664" x2="29620" y2="92490"/>
                        <a14:foregroundMark x1="29620" y1="92490" x2="30027" y2="88933"/>
                        <a14:foregroundMark x1="79891" y1="67194" x2="86957" y2="67391"/>
                        <a14:foregroundMark x1="86957" y1="67391" x2="93207" y2="76482"/>
                        <a14:foregroundMark x1="93207" y1="76482" x2="93886" y2="85178"/>
                        <a14:foregroundMark x1="93886" y1="85178" x2="88995" y2="90119"/>
                        <a14:foregroundMark x1="88995" y1="90119" x2="81250" y2="92688"/>
                        <a14:foregroundMark x1="81250" y1="92688" x2="71739" y2="91502"/>
                        <a14:foregroundMark x1="71739" y1="91502" x2="68614" y2="86166"/>
                        <a14:foregroundMark x1="35190" y1="91700" x2="33288" y2="990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49924" y="2475511"/>
            <a:ext cx="8729663" cy="60016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" name="Сердце 25">
            <a:extLst>
              <a:ext uri="{FF2B5EF4-FFF2-40B4-BE49-F238E27FC236}">
                <a16:creationId xmlns:a16="http://schemas.microsoft.com/office/drawing/2014/main" id="{47A31777-4046-1D95-BBCE-8B1511A05D00}"/>
              </a:ext>
            </a:extLst>
          </p:cNvPr>
          <p:cNvSpPr/>
          <p:nvPr/>
        </p:nvSpPr>
        <p:spPr>
          <a:xfrm>
            <a:off x="6375" y="3075084"/>
            <a:ext cx="9386449" cy="7170725"/>
          </a:xfrm>
          <a:prstGeom prst="hear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099835" y="10832026"/>
              <a:ext cx="2004694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6376" y="10832026"/>
            <a:ext cx="10053319" cy="476884"/>
            <a:chOff x="6376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6375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868467" y="1497723"/>
            <a:ext cx="18784783" cy="961605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25" dirty="0">
                <a:solidFill>
                  <a:schemeClr val="accent1">
                    <a:lumMod val="75000"/>
                  </a:schemeClr>
                </a:solidFill>
                <a:latin typeface="Trebuchet MS"/>
                <a:cs typeface="Trebuchet MS"/>
              </a:rPr>
              <a:t>ЗАПРОС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 bwMode="auto">
          <a:xfrm>
            <a:off x="10946202" y="2669242"/>
            <a:ext cx="9157898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0" i="0" dirty="0">
                <a:solidFill>
                  <a:srgbClr val="000000"/>
                </a:solidFill>
                <a:effectLst/>
                <a:latin typeface="-apple-system"/>
              </a:rPr>
              <a:t>Компетенции. Нет технолога швейного производства и ветеринарного эксперта — без них продукт будет неудобным или опасным для телят.</a:t>
            </a:r>
            <a:br>
              <a:rPr lang="ru-RU" sz="2800" dirty="0"/>
            </a:br>
            <a:br>
              <a:rPr lang="ru-RU" sz="2800" dirty="0"/>
            </a:br>
            <a:r>
              <a:rPr lang="ru-RU" sz="2800" b="0" i="0" dirty="0">
                <a:solidFill>
                  <a:srgbClr val="000000"/>
                </a:solidFill>
                <a:effectLst/>
                <a:latin typeface="-apple-system"/>
              </a:rPr>
              <a:t>Финансирование. Требуется ……. тысяч рублей на первую партию ……. попон, упаковку и съёмку материалов.</a:t>
            </a:r>
            <a:br>
              <a:rPr lang="ru-RU" sz="2800" dirty="0"/>
            </a:br>
            <a:br>
              <a:rPr lang="ru-RU" sz="2800" dirty="0"/>
            </a:br>
            <a:r>
              <a:rPr lang="ru-RU" sz="2800" b="0" i="0" dirty="0">
                <a:solidFill>
                  <a:srgbClr val="000000"/>
                </a:solidFill>
                <a:effectLst/>
                <a:latin typeface="-apple-system"/>
              </a:rPr>
              <a:t>Продвижение. Нет упакованного бренда, сайта и видео работы попоны на живом телёнке .</a:t>
            </a:r>
          </a:p>
          <a:p>
            <a:pPr>
              <a:defRPr/>
            </a:pPr>
            <a:endParaRPr lang="ru-RU" sz="2800" dirty="0">
              <a:solidFill>
                <a:srgbClr val="000000"/>
              </a:solidFill>
              <a:latin typeface="-apple-system"/>
            </a:endParaRPr>
          </a:p>
          <a:p>
            <a:pPr>
              <a:defRPr/>
            </a:pPr>
            <a:r>
              <a:rPr lang="ru-RU" sz="2800" b="0" i="0" dirty="0">
                <a:solidFill>
                  <a:srgbClr val="000000"/>
                </a:solidFill>
                <a:effectLst/>
                <a:latin typeface="-apple-system"/>
              </a:rPr>
              <a:t>Нетворкинг. Нет выходов на ветеринарные аптеки и оптовиков кормов — продажи по одному через соцсети убыточны.</a:t>
            </a:r>
            <a:br>
              <a:rPr lang="ru-RU" sz="2800" dirty="0"/>
            </a:br>
            <a:endParaRPr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5BDFEFC-2FE2-080D-3478-D9F5E7991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5146" y="-433891"/>
            <a:ext cx="6218459" cy="310313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24D5329-134A-1915-2875-1B2414FB35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1" b="93021" l="3932" r="99915">
                        <a14:foregroundMark x1="8462" y1="53842" x2="4017" y2="47625"/>
                        <a14:foregroundMark x1="4017" y1="47625" x2="11282" y2="45513"/>
                        <a14:foregroundMark x1="17179" y1="84868" x2="17104" y2="85625"/>
                        <a14:foregroundMark x1="16239" y1="94311" x2="20769" y2="98006"/>
                        <a14:foregroundMark x1="20769" y1="98006" x2="30256" y2="95367"/>
                        <a14:foregroundMark x1="30256" y1="95367" x2="40256" y2="96305"/>
                        <a14:foregroundMark x1="40256" y1="96305" x2="44274" y2="93079"/>
                        <a14:foregroundMark x1="44274" y1="93079" x2="44359" y2="88270"/>
                        <a14:foregroundMark x1="44359" y1="88270" x2="41624" y2="79765"/>
                        <a14:foregroundMark x1="73932" y1="41466" x2="85897" y2="38358"/>
                        <a14:foregroundMark x1="71111" y1="68270" x2="78120" y2="76833"/>
                        <a14:foregroundMark x1="78120" y1="76833" x2="78034" y2="86100"/>
                        <a14:foregroundMark x1="82938" y1="90110" x2="84274" y2="91202"/>
                        <a14:foregroundMark x1="78034" y1="86100" x2="82867" y2="90051"/>
                        <a14:foregroundMark x1="84274" y1="91202" x2="93504" y2="92610"/>
                        <a14:foregroundMark x1="93504" y1="92610" x2="95897" y2="92317"/>
                        <a14:foregroundMark x1="75128" y1="42991" x2="88376" y2="40645"/>
                        <a14:foregroundMark x1="88376" y1="40645" x2="96068" y2="40997"/>
                        <a14:foregroundMark x1="96068" y1="40997" x2="99658" y2="42757"/>
                        <a14:foregroundMark x1="82308" y1="47625" x2="79487" y2="59238"/>
                        <a14:foregroundMark x1="79487" y1="59238" x2="84359" y2="65689"/>
                        <a14:foregroundMark x1="84359" y1="65689" x2="84957" y2="82170"/>
                        <a14:foregroundMark x1="84957" y1="82170" x2="91111" y2="88974"/>
                        <a14:foregroundMark x1="91111" y1="88974" x2="97179" y2="85924"/>
                        <a14:foregroundMark x1="97179" y1="85924" x2="98462" y2="72610"/>
                        <a14:foregroundMark x1="98462" y1="72610" x2="99915" y2="71026"/>
                        <a14:backgroundMark x1="45641" y1="42757" x2="39316" y2="41642"/>
                        <a14:backgroundMark x1="39316" y1="41642" x2="33504" y2="38182"/>
                        <a14:backgroundMark x1="33504" y1="38182" x2="32308" y2="37889"/>
                        <a14:backgroundMark x1="85983" y1="37419" x2="99316" y2="40176"/>
                        <a14:backgroundMark x1="427" y1="52727" x2="11111" y2="60528"/>
                        <a14:backgroundMark x1="11111" y1="60528" x2="11880" y2="75073"/>
                        <a14:backgroundMark x1="11880" y1="75073" x2="15983" y2="86686"/>
                        <a14:backgroundMark x1="15983" y1="86686" x2="16239" y2="95718"/>
                        <a14:backgroundMark x1="72051" y1="91496" x2="83846" y2="89267"/>
                        <a14:backgroundMark x1="83846" y1="89267" x2="99658" y2="916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024" y="-961436"/>
            <a:ext cx="7760668" cy="11309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20" name="object 20"/>
          <p:cNvSpPr txBox="1"/>
          <p:nvPr/>
        </p:nvSpPr>
        <p:spPr bwMode="auto">
          <a:xfrm>
            <a:off x="868467" y="1497723"/>
            <a:ext cx="18784783" cy="961605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25" dirty="0">
                <a:solidFill>
                  <a:schemeClr val="accent1">
                    <a:lumMod val="75000"/>
                  </a:schemeClr>
                </a:solidFill>
                <a:latin typeface="Trebuchet MS"/>
                <a:cs typeface="Trebuchet MS"/>
              </a:rPr>
              <a:t>ЭКСПЕРТНОЕ ЗАКЛЮЧЕНИЕ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 bwMode="auto">
          <a:xfrm>
            <a:off x="894153" y="2789093"/>
            <a:ext cx="894301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/>
              <a:t>Прикрепите комментарии экспертов по вашему проекту (не менее 5 заключений) – в экспертизе должно быть отражено: теоретическая реализуемость, коммерческий потенциал, соответствие основным научным принципам. </a:t>
            </a:r>
            <a:endParaRPr/>
          </a:p>
        </p:txBody>
      </p:sp>
      <p:grpSp>
        <p:nvGrpSpPr>
          <p:cNvPr id="29" name="object 11"/>
          <p:cNvGrpSpPr/>
          <p:nvPr/>
        </p:nvGrpSpPr>
        <p:grpSpPr bwMode="auto">
          <a:xfrm>
            <a:off x="0" y="3810"/>
            <a:ext cx="20104427" cy="11305874"/>
            <a:chOff x="0" y="1602"/>
            <a:chExt cx="20104427" cy="11305874"/>
          </a:xfrm>
        </p:grpSpPr>
        <p:sp>
          <p:nvSpPr>
            <p:cNvPr id="30" name="object 12"/>
            <p:cNvSpPr/>
            <p:nvPr/>
          </p:nvSpPr>
          <p:spPr bwMode="auto">
            <a:xfrm>
              <a:off x="12119243" y="1602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7091" y="2827777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1" name="object 13"/>
            <p:cNvSpPr/>
            <p:nvPr/>
          </p:nvSpPr>
          <p:spPr bwMode="auto">
            <a:xfrm>
              <a:off x="12119243" y="2829379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5861"/>
                  </a:lnTo>
                  <a:lnTo>
                    <a:pt x="1997091" y="2825861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2" name="object 14"/>
            <p:cNvSpPr/>
            <p:nvPr/>
          </p:nvSpPr>
          <p:spPr bwMode="auto">
            <a:xfrm>
              <a:off x="12119243" y="5653325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7091" y="2827777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3" name="object 15"/>
            <p:cNvSpPr/>
            <p:nvPr/>
          </p:nvSpPr>
          <p:spPr bwMode="auto">
            <a:xfrm>
              <a:off x="12119243" y="8479176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7091" y="2827777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4" name="object 16"/>
            <p:cNvSpPr/>
            <p:nvPr/>
          </p:nvSpPr>
          <p:spPr bwMode="auto">
            <a:xfrm>
              <a:off x="14116344" y="1602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7091" y="2827777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5" name="object 17"/>
            <p:cNvSpPr/>
            <p:nvPr/>
          </p:nvSpPr>
          <p:spPr bwMode="auto">
            <a:xfrm>
              <a:off x="14116344" y="2829379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5861"/>
                  </a:lnTo>
                  <a:lnTo>
                    <a:pt x="1997091" y="2825861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6" name="object 18"/>
            <p:cNvSpPr/>
            <p:nvPr/>
          </p:nvSpPr>
          <p:spPr bwMode="auto">
            <a:xfrm>
              <a:off x="14116343" y="5653335"/>
              <a:ext cx="3994785" cy="5654040"/>
            </a:xfrm>
            <a:custGeom>
              <a:avLst/>
              <a:gdLst/>
              <a:ahLst/>
              <a:cxnLst/>
              <a:rect l="l" t="t" r="r" b="b"/>
              <a:pathLst>
                <a:path w="3994784" h="5654040" extrusionOk="0">
                  <a:moveTo>
                    <a:pt x="3994162" y="2825851"/>
                  </a:moveTo>
                  <a:lnTo>
                    <a:pt x="1997087" y="2825851"/>
                  </a:lnTo>
                  <a:lnTo>
                    <a:pt x="1997087" y="0"/>
                  </a:lnTo>
                  <a:lnTo>
                    <a:pt x="0" y="0"/>
                  </a:lnTo>
                  <a:lnTo>
                    <a:pt x="0" y="2827769"/>
                  </a:lnTo>
                  <a:lnTo>
                    <a:pt x="1997075" y="2827769"/>
                  </a:lnTo>
                  <a:lnTo>
                    <a:pt x="1997075" y="5653621"/>
                  </a:lnTo>
                  <a:lnTo>
                    <a:pt x="3994162" y="5653621"/>
                  </a:lnTo>
                  <a:lnTo>
                    <a:pt x="3994162" y="2825851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7" name="object 19"/>
            <p:cNvSpPr/>
            <p:nvPr/>
          </p:nvSpPr>
          <p:spPr bwMode="auto">
            <a:xfrm>
              <a:off x="14116344" y="8479176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7091" y="2827777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8" name="object 20"/>
            <p:cNvSpPr/>
            <p:nvPr/>
          </p:nvSpPr>
          <p:spPr bwMode="auto">
            <a:xfrm>
              <a:off x="16113425" y="1602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7091" y="2827777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9" name="object 21"/>
            <p:cNvSpPr/>
            <p:nvPr/>
          </p:nvSpPr>
          <p:spPr bwMode="auto">
            <a:xfrm>
              <a:off x="16113436" y="2829379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5861"/>
                  </a:lnTo>
                  <a:lnTo>
                    <a:pt x="1997091" y="2825861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0" name="object 22"/>
            <p:cNvSpPr/>
            <p:nvPr/>
          </p:nvSpPr>
          <p:spPr bwMode="auto">
            <a:xfrm>
              <a:off x="16113436" y="5653325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7091" y="2827777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1" name="object 23"/>
            <p:cNvSpPr/>
            <p:nvPr/>
          </p:nvSpPr>
          <p:spPr bwMode="auto">
            <a:xfrm>
              <a:off x="18110527" y="1602"/>
              <a:ext cx="1993900" cy="2828290"/>
            </a:xfrm>
            <a:custGeom>
              <a:avLst/>
              <a:gdLst/>
              <a:ahLst/>
              <a:cxnLst/>
              <a:rect l="l" t="t" r="r" b="b"/>
              <a:pathLst>
                <a:path w="1993900" h="2828290" extrusionOk="0">
                  <a:moveTo>
                    <a:pt x="1993562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3562" y="2827777"/>
                  </a:lnTo>
                  <a:lnTo>
                    <a:pt x="1993562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2" name="object 24"/>
            <p:cNvSpPr/>
            <p:nvPr/>
          </p:nvSpPr>
          <p:spPr bwMode="auto">
            <a:xfrm>
              <a:off x="18110527" y="2829379"/>
              <a:ext cx="1993900" cy="2826385"/>
            </a:xfrm>
            <a:custGeom>
              <a:avLst/>
              <a:gdLst/>
              <a:ahLst/>
              <a:cxnLst/>
              <a:rect l="l" t="t" r="r" b="b"/>
              <a:pathLst>
                <a:path w="1993900" h="2826385" extrusionOk="0">
                  <a:moveTo>
                    <a:pt x="1993562" y="0"/>
                  </a:moveTo>
                  <a:lnTo>
                    <a:pt x="0" y="0"/>
                  </a:lnTo>
                  <a:lnTo>
                    <a:pt x="0" y="2825861"/>
                  </a:lnTo>
                  <a:lnTo>
                    <a:pt x="1993562" y="2825861"/>
                  </a:lnTo>
                  <a:lnTo>
                    <a:pt x="1993562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3" name="object 25"/>
            <p:cNvSpPr/>
            <p:nvPr/>
          </p:nvSpPr>
          <p:spPr bwMode="auto">
            <a:xfrm>
              <a:off x="18110527" y="5653325"/>
              <a:ext cx="1993900" cy="2828290"/>
            </a:xfrm>
            <a:custGeom>
              <a:avLst/>
              <a:gdLst/>
              <a:ahLst/>
              <a:cxnLst/>
              <a:rect l="l" t="t" r="r" b="b"/>
              <a:pathLst>
                <a:path w="1993900" h="2828290" extrusionOk="0">
                  <a:moveTo>
                    <a:pt x="1993562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3562" y="2827777"/>
                  </a:lnTo>
                  <a:lnTo>
                    <a:pt x="1993562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4" name="object 26"/>
            <p:cNvSpPr/>
            <p:nvPr/>
          </p:nvSpPr>
          <p:spPr bwMode="auto">
            <a:xfrm>
              <a:off x="18110527" y="8479176"/>
              <a:ext cx="1993900" cy="2828290"/>
            </a:xfrm>
            <a:custGeom>
              <a:avLst/>
              <a:gdLst/>
              <a:ahLst/>
              <a:cxnLst/>
              <a:rect l="l" t="t" r="r" b="b"/>
              <a:pathLst>
                <a:path w="1993900" h="2828290" extrusionOk="0">
                  <a:moveTo>
                    <a:pt x="1993562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3562" y="2827777"/>
                  </a:lnTo>
                  <a:lnTo>
                    <a:pt x="1993562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45" name="object 27"/>
            <p:cNvPicPr/>
            <p:nvPr/>
          </p:nvPicPr>
          <p:blipFill>
            <a:blip r:embed="rId2"/>
            <a:stretch/>
          </p:blipFill>
          <p:spPr bwMode="auto">
            <a:xfrm>
              <a:off x="15113996" y="3992697"/>
              <a:ext cx="123786" cy="123776"/>
            </a:xfrm>
            <a:prstGeom prst="rect">
              <a:avLst/>
            </a:prstGeom>
          </p:spPr>
        </p:pic>
        <p:pic>
          <p:nvPicPr>
            <p:cNvPr id="46" name="object 28"/>
            <p:cNvPicPr/>
            <p:nvPr/>
          </p:nvPicPr>
          <p:blipFill>
            <a:blip r:embed="rId3"/>
            <a:stretch/>
          </p:blipFill>
          <p:spPr bwMode="auto">
            <a:xfrm>
              <a:off x="15279036" y="4157736"/>
              <a:ext cx="123786" cy="123776"/>
            </a:xfrm>
            <a:prstGeom prst="rect">
              <a:avLst/>
            </a:prstGeom>
          </p:spPr>
        </p:pic>
        <p:pic>
          <p:nvPicPr>
            <p:cNvPr id="47" name="object 29"/>
            <p:cNvPicPr/>
            <p:nvPr/>
          </p:nvPicPr>
          <p:blipFill>
            <a:blip r:embed="rId4"/>
            <a:stretch/>
          </p:blipFill>
          <p:spPr bwMode="auto">
            <a:xfrm>
              <a:off x="14907697" y="4033956"/>
              <a:ext cx="123786" cy="123776"/>
            </a:xfrm>
            <a:prstGeom prst="rect">
              <a:avLst/>
            </a:prstGeom>
          </p:spPr>
        </p:pic>
        <p:pic>
          <p:nvPicPr>
            <p:cNvPr id="48" name="object 30"/>
            <p:cNvPicPr/>
            <p:nvPr/>
          </p:nvPicPr>
          <p:blipFill>
            <a:blip r:embed="rId5"/>
            <a:stretch/>
          </p:blipFill>
          <p:spPr bwMode="auto">
            <a:xfrm>
              <a:off x="14825178" y="4240256"/>
              <a:ext cx="123786" cy="123776"/>
            </a:xfrm>
            <a:prstGeom prst="rect">
              <a:avLst/>
            </a:prstGeom>
          </p:spPr>
        </p:pic>
        <p:sp>
          <p:nvSpPr>
            <p:cNvPr id="49" name="object 31"/>
            <p:cNvSpPr/>
            <p:nvPr/>
          </p:nvSpPr>
          <p:spPr bwMode="auto">
            <a:xfrm>
              <a:off x="12665672" y="3827671"/>
              <a:ext cx="6932930" cy="6449695"/>
            </a:xfrm>
            <a:custGeom>
              <a:avLst/>
              <a:gdLst/>
              <a:ahLst/>
              <a:cxnLst/>
              <a:rect l="l" t="t" r="r" b="b"/>
              <a:pathLst>
                <a:path w="6932930" h="6449695" extrusionOk="0">
                  <a:moveTo>
                    <a:pt x="907719" y="6200483"/>
                  </a:moveTo>
                  <a:lnTo>
                    <a:pt x="905116" y="6187376"/>
                  </a:lnTo>
                  <a:lnTo>
                    <a:pt x="830808" y="5989282"/>
                  </a:lnTo>
                  <a:lnTo>
                    <a:pt x="815975" y="5949734"/>
                  </a:lnTo>
                  <a:lnTo>
                    <a:pt x="815975" y="6184697"/>
                  </a:lnTo>
                  <a:lnTo>
                    <a:pt x="798563" y="6192113"/>
                  </a:lnTo>
                  <a:lnTo>
                    <a:pt x="780415" y="6197485"/>
                  </a:lnTo>
                  <a:lnTo>
                    <a:pt x="761733" y="6200749"/>
                  </a:lnTo>
                  <a:lnTo>
                    <a:pt x="742683" y="6201854"/>
                  </a:lnTo>
                  <a:lnTo>
                    <a:pt x="723633" y="6200749"/>
                  </a:lnTo>
                  <a:lnTo>
                    <a:pt x="704951" y="6197485"/>
                  </a:lnTo>
                  <a:lnTo>
                    <a:pt x="686803" y="6192113"/>
                  </a:lnTo>
                  <a:lnTo>
                    <a:pt x="669391" y="6184697"/>
                  </a:lnTo>
                  <a:lnTo>
                    <a:pt x="742670" y="5989282"/>
                  </a:lnTo>
                  <a:lnTo>
                    <a:pt x="815975" y="6184697"/>
                  </a:lnTo>
                  <a:lnTo>
                    <a:pt x="815975" y="5949734"/>
                  </a:lnTo>
                  <a:lnTo>
                    <a:pt x="786739" y="5871781"/>
                  </a:lnTo>
                  <a:lnTo>
                    <a:pt x="825182" y="5871781"/>
                  </a:lnTo>
                  <a:lnTo>
                    <a:pt x="841248" y="5868543"/>
                  </a:lnTo>
                  <a:lnTo>
                    <a:pt x="854354" y="5859691"/>
                  </a:lnTo>
                  <a:lnTo>
                    <a:pt x="863193" y="5846584"/>
                  </a:lnTo>
                  <a:lnTo>
                    <a:pt x="866394" y="5830773"/>
                  </a:lnTo>
                  <a:lnTo>
                    <a:pt x="866444" y="5830532"/>
                  </a:lnTo>
                  <a:lnTo>
                    <a:pt x="841248" y="5792508"/>
                  </a:lnTo>
                  <a:lnTo>
                    <a:pt x="825182" y="5789257"/>
                  </a:lnTo>
                  <a:lnTo>
                    <a:pt x="742657" y="5789257"/>
                  </a:lnTo>
                  <a:lnTo>
                    <a:pt x="698893" y="5785701"/>
                  </a:lnTo>
                  <a:lnTo>
                    <a:pt x="649351" y="5775884"/>
                  </a:lnTo>
                  <a:lnTo>
                    <a:pt x="596938" y="5761113"/>
                  </a:lnTo>
                  <a:lnTo>
                    <a:pt x="544550" y="5742698"/>
                  </a:lnTo>
                  <a:lnTo>
                    <a:pt x="495096" y="5721947"/>
                  </a:lnTo>
                  <a:lnTo>
                    <a:pt x="495096" y="5665482"/>
                  </a:lnTo>
                  <a:lnTo>
                    <a:pt x="491858" y="5649430"/>
                  </a:lnTo>
                  <a:lnTo>
                    <a:pt x="483019" y="5636311"/>
                  </a:lnTo>
                  <a:lnTo>
                    <a:pt x="469900" y="5627459"/>
                  </a:lnTo>
                  <a:lnTo>
                    <a:pt x="453847" y="5624220"/>
                  </a:lnTo>
                  <a:lnTo>
                    <a:pt x="437781" y="5627459"/>
                  </a:lnTo>
                  <a:lnTo>
                    <a:pt x="424675" y="5636311"/>
                  </a:lnTo>
                  <a:lnTo>
                    <a:pt x="415836" y="5649430"/>
                  </a:lnTo>
                  <a:lnTo>
                    <a:pt x="412584" y="5665482"/>
                  </a:lnTo>
                  <a:lnTo>
                    <a:pt x="412584" y="5721947"/>
                  </a:lnTo>
                  <a:lnTo>
                    <a:pt x="363131" y="5742698"/>
                  </a:lnTo>
                  <a:lnTo>
                    <a:pt x="310743" y="5761113"/>
                  </a:lnTo>
                  <a:lnTo>
                    <a:pt x="258330" y="5775884"/>
                  </a:lnTo>
                  <a:lnTo>
                    <a:pt x="208788" y="5785701"/>
                  </a:lnTo>
                  <a:lnTo>
                    <a:pt x="165023" y="5789257"/>
                  </a:lnTo>
                  <a:lnTo>
                    <a:pt x="82499" y="5789257"/>
                  </a:lnTo>
                  <a:lnTo>
                    <a:pt x="66446" y="5792508"/>
                  </a:lnTo>
                  <a:lnTo>
                    <a:pt x="53327" y="5801347"/>
                  </a:lnTo>
                  <a:lnTo>
                    <a:pt x="44488" y="5814466"/>
                  </a:lnTo>
                  <a:lnTo>
                    <a:pt x="41249" y="5830532"/>
                  </a:lnTo>
                  <a:lnTo>
                    <a:pt x="44488" y="5846584"/>
                  </a:lnTo>
                  <a:lnTo>
                    <a:pt x="53327" y="5859691"/>
                  </a:lnTo>
                  <a:lnTo>
                    <a:pt x="66446" y="5868543"/>
                  </a:lnTo>
                  <a:lnTo>
                    <a:pt x="82499" y="5871781"/>
                  </a:lnTo>
                  <a:lnTo>
                    <a:pt x="120954" y="5871781"/>
                  </a:lnTo>
                  <a:lnTo>
                    <a:pt x="2603" y="6187376"/>
                  </a:lnTo>
                  <a:lnTo>
                    <a:pt x="0" y="6200483"/>
                  </a:lnTo>
                  <a:lnTo>
                    <a:pt x="1638" y="6213437"/>
                  </a:lnTo>
                  <a:lnTo>
                    <a:pt x="7226" y="6225222"/>
                  </a:lnTo>
                  <a:lnTo>
                    <a:pt x="50241" y="6256159"/>
                  </a:lnTo>
                  <a:lnTo>
                    <a:pt x="86741" y="6271679"/>
                  </a:lnTo>
                  <a:lnTo>
                    <a:pt x="125247" y="6281166"/>
                  </a:lnTo>
                  <a:lnTo>
                    <a:pt x="165036" y="6284379"/>
                  </a:lnTo>
                  <a:lnTo>
                    <a:pt x="204825" y="6281166"/>
                  </a:lnTo>
                  <a:lnTo>
                    <a:pt x="243332" y="6271679"/>
                  </a:lnTo>
                  <a:lnTo>
                    <a:pt x="279831" y="6256159"/>
                  </a:lnTo>
                  <a:lnTo>
                    <a:pt x="313588" y="6234874"/>
                  </a:lnTo>
                  <a:lnTo>
                    <a:pt x="329895" y="6201854"/>
                  </a:lnTo>
                  <a:lnTo>
                    <a:pt x="330034" y="6200749"/>
                  </a:lnTo>
                  <a:lnTo>
                    <a:pt x="330073" y="6200483"/>
                  </a:lnTo>
                  <a:lnTo>
                    <a:pt x="327469" y="6187376"/>
                  </a:lnTo>
                  <a:lnTo>
                    <a:pt x="253161" y="5989282"/>
                  </a:lnTo>
                  <a:lnTo>
                    <a:pt x="238328" y="5949747"/>
                  </a:lnTo>
                  <a:lnTo>
                    <a:pt x="238328" y="6184697"/>
                  </a:lnTo>
                  <a:lnTo>
                    <a:pt x="220903" y="6192113"/>
                  </a:lnTo>
                  <a:lnTo>
                    <a:pt x="202768" y="6197485"/>
                  </a:lnTo>
                  <a:lnTo>
                    <a:pt x="184086" y="6200749"/>
                  </a:lnTo>
                  <a:lnTo>
                    <a:pt x="165036" y="6201854"/>
                  </a:lnTo>
                  <a:lnTo>
                    <a:pt x="145986" y="6200749"/>
                  </a:lnTo>
                  <a:lnTo>
                    <a:pt x="127304" y="6197485"/>
                  </a:lnTo>
                  <a:lnTo>
                    <a:pt x="109156" y="6192113"/>
                  </a:lnTo>
                  <a:lnTo>
                    <a:pt x="91744" y="6184697"/>
                  </a:lnTo>
                  <a:lnTo>
                    <a:pt x="165023" y="5989282"/>
                  </a:lnTo>
                  <a:lnTo>
                    <a:pt x="238328" y="6184697"/>
                  </a:lnTo>
                  <a:lnTo>
                    <a:pt x="238328" y="5949747"/>
                  </a:lnTo>
                  <a:lnTo>
                    <a:pt x="208013" y="5868936"/>
                  </a:lnTo>
                  <a:lnTo>
                    <a:pt x="258305" y="5860453"/>
                  </a:lnTo>
                  <a:lnTo>
                    <a:pt x="310527" y="5847359"/>
                  </a:lnTo>
                  <a:lnTo>
                    <a:pt x="362635" y="5830773"/>
                  </a:lnTo>
                  <a:lnTo>
                    <a:pt x="412584" y="5811825"/>
                  </a:lnTo>
                  <a:lnTo>
                    <a:pt x="412584" y="6366904"/>
                  </a:lnTo>
                  <a:lnTo>
                    <a:pt x="247548" y="6366904"/>
                  </a:lnTo>
                  <a:lnTo>
                    <a:pt x="231482" y="6370142"/>
                  </a:lnTo>
                  <a:lnTo>
                    <a:pt x="218363" y="6378981"/>
                  </a:lnTo>
                  <a:lnTo>
                    <a:pt x="209524" y="6392100"/>
                  </a:lnTo>
                  <a:lnTo>
                    <a:pt x="206286" y="6408166"/>
                  </a:lnTo>
                  <a:lnTo>
                    <a:pt x="209524" y="6424219"/>
                  </a:lnTo>
                  <a:lnTo>
                    <a:pt x="218363" y="6437338"/>
                  </a:lnTo>
                  <a:lnTo>
                    <a:pt x="231482" y="6446177"/>
                  </a:lnTo>
                  <a:lnTo>
                    <a:pt x="247548" y="6449415"/>
                  </a:lnTo>
                  <a:lnTo>
                    <a:pt x="660146" y="6449415"/>
                  </a:lnTo>
                  <a:lnTo>
                    <a:pt x="676198" y="6446177"/>
                  </a:lnTo>
                  <a:lnTo>
                    <a:pt x="689317" y="6437338"/>
                  </a:lnTo>
                  <a:lnTo>
                    <a:pt x="698157" y="6424219"/>
                  </a:lnTo>
                  <a:lnTo>
                    <a:pt x="701408" y="6408166"/>
                  </a:lnTo>
                  <a:lnTo>
                    <a:pt x="698157" y="6392100"/>
                  </a:lnTo>
                  <a:lnTo>
                    <a:pt x="689317" y="6378981"/>
                  </a:lnTo>
                  <a:lnTo>
                    <a:pt x="676198" y="6370142"/>
                  </a:lnTo>
                  <a:lnTo>
                    <a:pt x="660146" y="6366904"/>
                  </a:lnTo>
                  <a:lnTo>
                    <a:pt x="495096" y="6366904"/>
                  </a:lnTo>
                  <a:lnTo>
                    <a:pt x="495096" y="5811825"/>
                  </a:lnTo>
                  <a:lnTo>
                    <a:pt x="545045" y="5830773"/>
                  </a:lnTo>
                  <a:lnTo>
                    <a:pt x="597154" y="5847359"/>
                  </a:lnTo>
                  <a:lnTo>
                    <a:pt x="649376" y="5860453"/>
                  </a:lnTo>
                  <a:lnTo>
                    <a:pt x="699668" y="5868936"/>
                  </a:lnTo>
                  <a:lnTo>
                    <a:pt x="580250" y="6187376"/>
                  </a:lnTo>
                  <a:lnTo>
                    <a:pt x="577646" y="6200483"/>
                  </a:lnTo>
                  <a:lnTo>
                    <a:pt x="579285" y="6213437"/>
                  </a:lnTo>
                  <a:lnTo>
                    <a:pt x="584873" y="6225222"/>
                  </a:lnTo>
                  <a:lnTo>
                    <a:pt x="627888" y="6256159"/>
                  </a:lnTo>
                  <a:lnTo>
                    <a:pt x="664387" y="6271679"/>
                  </a:lnTo>
                  <a:lnTo>
                    <a:pt x="702894" y="6281166"/>
                  </a:lnTo>
                  <a:lnTo>
                    <a:pt x="742683" y="6284379"/>
                  </a:lnTo>
                  <a:lnTo>
                    <a:pt x="782472" y="6281166"/>
                  </a:lnTo>
                  <a:lnTo>
                    <a:pt x="820978" y="6271679"/>
                  </a:lnTo>
                  <a:lnTo>
                    <a:pt x="857478" y="6256159"/>
                  </a:lnTo>
                  <a:lnTo>
                    <a:pt x="891235" y="6234874"/>
                  </a:lnTo>
                  <a:lnTo>
                    <a:pt x="907681" y="6200749"/>
                  </a:lnTo>
                  <a:lnTo>
                    <a:pt x="907719" y="6200483"/>
                  </a:lnTo>
                  <a:close/>
                </a:path>
                <a:path w="6932930" h="6449695" extrusionOk="0">
                  <a:moveTo>
                    <a:pt x="2901848" y="405752"/>
                  </a:moveTo>
                  <a:lnTo>
                    <a:pt x="2899041" y="363575"/>
                  </a:lnTo>
                  <a:lnTo>
                    <a:pt x="2898991" y="362724"/>
                  </a:lnTo>
                  <a:lnTo>
                    <a:pt x="2898876" y="361175"/>
                  </a:lnTo>
                  <a:lnTo>
                    <a:pt x="2890685" y="318071"/>
                  </a:lnTo>
                  <a:lnTo>
                    <a:pt x="2877566" y="276694"/>
                  </a:lnTo>
                  <a:lnTo>
                    <a:pt x="2859836" y="237261"/>
                  </a:lnTo>
                  <a:lnTo>
                    <a:pt x="2837802" y="200025"/>
                  </a:lnTo>
                  <a:lnTo>
                    <a:pt x="2819336" y="175323"/>
                  </a:lnTo>
                  <a:lnTo>
                    <a:pt x="2819336" y="406095"/>
                  </a:lnTo>
                  <a:lnTo>
                    <a:pt x="2812542" y="455790"/>
                  </a:lnTo>
                  <a:lnTo>
                    <a:pt x="2793479" y="500583"/>
                  </a:lnTo>
                  <a:lnTo>
                    <a:pt x="2763990" y="538632"/>
                  </a:lnTo>
                  <a:lnTo>
                    <a:pt x="2725902" y="568096"/>
                  </a:lnTo>
                  <a:lnTo>
                    <a:pt x="2681097" y="587133"/>
                  </a:lnTo>
                  <a:lnTo>
                    <a:pt x="2631389" y="593890"/>
                  </a:lnTo>
                  <a:lnTo>
                    <a:pt x="2549347" y="593890"/>
                  </a:lnTo>
                  <a:lnTo>
                    <a:pt x="2538526" y="594271"/>
                  </a:lnTo>
                  <a:lnTo>
                    <a:pt x="2497137" y="606412"/>
                  </a:lnTo>
                  <a:lnTo>
                    <a:pt x="2463520" y="633895"/>
                  </a:lnTo>
                  <a:lnTo>
                    <a:pt x="2443391" y="672033"/>
                  </a:lnTo>
                  <a:lnTo>
                    <a:pt x="2438958" y="704316"/>
                  </a:lnTo>
                  <a:lnTo>
                    <a:pt x="2440762" y="725144"/>
                  </a:lnTo>
                  <a:lnTo>
                    <a:pt x="2446147" y="744550"/>
                  </a:lnTo>
                  <a:lnTo>
                    <a:pt x="2455189" y="762368"/>
                  </a:lnTo>
                  <a:lnTo>
                    <a:pt x="2467978" y="778408"/>
                  </a:lnTo>
                  <a:lnTo>
                    <a:pt x="2472436" y="783742"/>
                  </a:lnTo>
                  <a:lnTo>
                    <a:pt x="2475065" y="790397"/>
                  </a:lnTo>
                  <a:lnTo>
                    <a:pt x="2475065" y="796798"/>
                  </a:lnTo>
                  <a:lnTo>
                    <a:pt x="2472906" y="808456"/>
                  </a:lnTo>
                  <a:lnTo>
                    <a:pt x="2467089" y="817422"/>
                  </a:lnTo>
                  <a:lnTo>
                    <a:pt x="2458567" y="823163"/>
                  </a:lnTo>
                  <a:lnTo>
                    <a:pt x="2448331" y="825182"/>
                  </a:lnTo>
                  <a:lnTo>
                    <a:pt x="2401938" y="822274"/>
                  </a:lnTo>
                  <a:lnTo>
                    <a:pt x="2357209" y="813790"/>
                  </a:lnTo>
                  <a:lnTo>
                    <a:pt x="2314498" y="800074"/>
                  </a:lnTo>
                  <a:lnTo>
                    <a:pt x="2274176" y="781494"/>
                  </a:lnTo>
                  <a:lnTo>
                    <a:pt x="2236584" y="758405"/>
                  </a:lnTo>
                  <a:lnTo>
                    <a:pt x="2202078" y="731151"/>
                  </a:lnTo>
                  <a:lnTo>
                    <a:pt x="2171027" y="700087"/>
                  </a:lnTo>
                  <a:lnTo>
                    <a:pt x="2143772" y="665594"/>
                  </a:lnTo>
                  <a:lnTo>
                    <a:pt x="2120684" y="628002"/>
                  </a:lnTo>
                  <a:lnTo>
                    <a:pt x="2102104" y="587679"/>
                  </a:lnTo>
                  <a:lnTo>
                    <a:pt x="2088413" y="545045"/>
                  </a:lnTo>
                  <a:lnTo>
                    <a:pt x="2079955" y="500583"/>
                  </a:lnTo>
                  <a:lnTo>
                    <a:pt x="2077110" y="455790"/>
                  </a:lnTo>
                  <a:lnTo>
                    <a:pt x="2076983" y="453847"/>
                  </a:lnTo>
                  <a:lnTo>
                    <a:pt x="2079891" y="407593"/>
                  </a:lnTo>
                  <a:lnTo>
                    <a:pt x="2079891" y="407454"/>
                  </a:lnTo>
                  <a:lnTo>
                    <a:pt x="2088388" y="362724"/>
                  </a:lnTo>
                  <a:lnTo>
                    <a:pt x="2102104" y="320027"/>
                  </a:lnTo>
                  <a:lnTo>
                    <a:pt x="2120684" y="279704"/>
                  </a:lnTo>
                  <a:lnTo>
                    <a:pt x="2143772" y="242112"/>
                  </a:lnTo>
                  <a:lnTo>
                    <a:pt x="2171027" y="207606"/>
                  </a:lnTo>
                  <a:lnTo>
                    <a:pt x="2202078" y="176555"/>
                  </a:lnTo>
                  <a:lnTo>
                    <a:pt x="2236584" y="149301"/>
                  </a:lnTo>
                  <a:lnTo>
                    <a:pt x="2274176" y="126212"/>
                  </a:lnTo>
                  <a:lnTo>
                    <a:pt x="2314498" y="107632"/>
                  </a:lnTo>
                  <a:lnTo>
                    <a:pt x="2357209" y="93916"/>
                  </a:lnTo>
                  <a:lnTo>
                    <a:pt x="2401938" y="85420"/>
                  </a:lnTo>
                  <a:lnTo>
                    <a:pt x="2448331" y="82511"/>
                  </a:lnTo>
                  <a:lnTo>
                    <a:pt x="2499118" y="85598"/>
                  </a:lnTo>
                  <a:lnTo>
                    <a:pt x="2547658" y="94538"/>
                  </a:lnTo>
                  <a:lnTo>
                    <a:pt x="2593530" y="108864"/>
                  </a:lnTo>
                  <a:lnTo>
                    <a:pt x="2636342" y="128155"/>
                  </a:lnTo>
                  <a:lnTo>
                    <a:pt x="2675674" y="151930"/>
                  </a:lnTo>
                  <a:lnTo>
                    <a:pt x="2711119" y="179755"/>
                  </a:lnTo>
                  <a:lnTo>
                    <a:pt x="2742260" y="211162"/>
                  </a:lnTo>
                  <a:lnTo>
                    <a:pt x="2768714" y="245706"/>
                  </a:lnTo>
                  <a:lnTo>
                    <a:pt x="2790050" y="282917"/>
                  </a:lnTo>
                  <a:lnTo>
                    <a:pt x="2805874" y="322364"/>
                  </a:lnTo>
                  <a:lnTo>
                    <a:pt x="2815767" y="363575"/>
                  </a:lnTo>
                  <a:lnTo>
                    <a:pt x="2819298" y="405752"/>
                  </a:lnTo>
                  <a:lnTo>
                    <a:pt x="2819336" y="406095"/>
                  </a:lnTo>
                  <a:lnTo>
                    <a:pt x="2819336" y="175323"/>
                  </a:lnTo>
                  <a:lnTo>
                    <a:pt x="2811780" y="165214"/>
                  </a:lnTo>
                  <a:lnTo>
                    <a:pt x="2782049" y="133057"/>
                  </a:lnTo>
                  <a:lnTo>
                    <a:pt x="2748953" y="103797"/>
                  </a:lnTo>
                  <a:lnTo>
                    <a:pt x="2712885" y="77762"/>
                  </a:lnTo>
                  <a:lnTo>
                    <a:pt x="2673896" y="54965"/>
                  </a:lnTo>
                  <a:lnTo>
                    <a:pt x="2632443" y="35801"/>
                  </a:lnTo>
                  <a:lnTo>
                    <a:pt x="2588857" y="20485"/>
                  </a:lnTo>
                  <a:lnTo>
                    <a:pt x="2543454" y="9258"/>
                  </a:lnTo>
                  <a:lnTo>
                    <a:pt x="2496502" y="2349"/>
                  </a:lnTo>
                  <a:lnTo>
                    <a:pt x="2448331" y="0"/>
                  </a:lnTo>
                  <a:lnTo>
                    <a:pt x="2402065" y="2349"/>
                  </a:lnTo>
                  <a:lnTo>
                    <a:pt x="2357120" y="9258"/>
                  </a:lnTo>
                  <a:lnTo>
                    <a:pt x="2313711" y="20485"/>
                  </a:lnTo>
                  <a:lnTo>
                    <a:pt x="2272055" y="35801"/>
                  </a:lnTo>
                  <a:lnTo>
                    <a:pt x="2232406" y="54965"/>
                  </a:lnTo>
                  <a:lnTo>
                    <a:pt x="2194979" y="77762"/>
                  </a:lnTo>
                  <a:lnTo>
                    <a:pt x="2160016" y="103936"/>
                  </a:lnTo>
                  <a:lnTo>
                    <a:pt x="2127745" y="133286"/>
                  </a:lnTo>
                  <a:lnTo>
                    <a:pt x="2098408" y="165544"/>
                  </a:lnTo>
                  <a:lnTo>
                    <a:pt x="2072220" y="200507"/>
                  </a:lnTo>
                  <a:lnTo>
                    <a:pt x="2049437" y="237934"/>
                  </a:lnTo>
                  <a:lnTo>
                    <a:pt x="2030260" y="277583"/>
                  </a:lnTo>
                  <a:lnTo>
                    <a:pt x="2014956" y="319239"/>
                  </a:lnTo>
                  <a:lnTo>
                    <a:pt x="2003717" y="362724"/>
                  </a:lnTo>
                  <a:lnTo>
                    <a:pt x="1996846" y="407454"/>
                  </a:lnTo>
                  <a:lnTo>
                    <a:pt x="1996821" y="407593"/>
                  </a:lnTo>
                  <a:lnTo>
                    <a:pt x="1994471" y="453847"/>
                  </a:lnTo>
                  <a:lnTo>
                    <a:pt x="1996821" y="500100"/>
                  </a:lnTo>
                  <a:lnTo>
                    <a:pt x="2003729" y="545045"/>
                  </a:lnTo>
                  <a:lnTo>
                    <a:pt x="2014956" y="588467"/>
                  </a:lnTo>
                  <a:lnTo>
                    <a:pt x="2030260" y="630110"/>
                  </a:lnTo>
                  <a:lnTo>
                    <a:pt x="2049437" y="669772"/>
                  </a:lnTo>
                  <a:lnTo>
                    <a:pt x="2072220" y="707186"/>
                  </a:lnTo>
                  <a:lnTo>
                    <a:pt x="2098408" y="742149"/>
                  </a:lnTo>
                  <a:lnTo>
                    <a:pt x="2127745" y="774420"/>
                  </a:lnTo>
                  <a:lnTo>
                    <a:pt x="2160016" y="803770"/>
                  </a:lnTo>
                  <a:lnTo>
                    <a:pt x="2194979" y="829945"/>
                  </a:lnTo>
                  <a:lnTo>
                    <a:pt x="2232406" y="852741"/>
                  </a:lnTo>
                  <a:lnTo>
                    <a:pt x="2272055" y="871905"/>
                  </a:lnTo>
                  <a:lnTo>
                    <a:pt x="2313711" y="887222"/>
                  </a:lnTo>
                  <a:lnTo>
                    <a:pt x="2357132" y="898448"/>
                  </a:lnTo>
                  <a:lnTo>
                    <a:pt x="2402078" y="905357"/>
                  </a:lnTo>
                  <a:lnTo>
                    <a:pt x="2448331" y="907707"/>
                  </a:lnTo>
                  <a:lnTo>
                    <a:pt x="2491562" y="898906"/>
                  </a:lnTo>
                  <a:lnTo>
                    <a:pt x="2526207" y="874979"/>
                  </a:lnTo>
                  <a:lnTo>
                    <a:pt x="2549233" y="839698"/>
                  </a:lnTo>
                  <a:lnTo>
                    <a:pt x="2552052" y="825182"/>
                  </a:lnTo>
                  <a:lnTo>
                    <a:pt x="2557576" y="796798"/>
                  </a:lnTo>
                  <a:lnTo>
                    <a:pt x="2549525" y="755827"/>
                  </a:lnTo>
                  <a:lnTo>
                    <a:pt x="2529167" y="723023"/>
                  </a:lnTo>
                  <a:lnTo>
                    <a:pt x="2523972" y="717727"/>
                  </a:lnTo>
                  <a:lnTo>
                    <a:pt x="2521470" y="713638"/>
                  </a:lnTo>
                  <a:lnTo>
                    <a:pt x="2541270" y="676986"/>
                  </a:lnTo>
                  <a:lnTo>
                    <a:pt x="2544445" y="676402"/>
                  </a:lnTo>
                  <a:lnTo>
                    <a:pt x="2631389" y="676402"/>
                  </a:lnTo>
                  <a:lnTo>
                    <a:pt x="2679814" y="672033"/>
                  </a:lnTo>
                  <a:lnTo>
                    <a:pt x="2725483" y="659409"/>
                  </a:lnTo>
                  <a:lnTo>
                    <a:pt x="2767584" y="639343"/>
                  </a:lnTo>
                  <a:lnTo>
                    <a:pt x="2805353" y="612584"/>
                  </a:lnTo>
                  <a:lnTo>
                    <a:pt x="2838005" y="579945"/>
                  </a:lnTo>
                  <a:lnTo>
                    <a:pt x="2864764" y="542175"/>
                  </a:lnTo>
                  <a:lnTo>
                    <a:pt x="2884767" y="500240"/>
                  </a:lnTo>
                  <a:lnTo>
                    <a:pt x="2884843" y="500100"/>
                  </a:lnTo>
                  <a:lnTo>
                    <a:pt x="2897467" y="454431"/>
                  </a:lnTo>
                  <a:lnTo>
                    <a:pt x="2901708" y="407593"/>
                  </a:lnTo>
                  <a:lnTo>
                    <a:pt x="2901721" y="407454"/>
                  </a:lnTo>
                  <a:lnTo>
                    <a:pt x="2901848" y="406095"/>
                  </a:lnTo>
                  <a:lnTo>
                    <a:pt x="2901848" y="405752"/>
                  </a:lnTo>
                  <a:close/>
                </a:path>
                <a:path w="6932930" h="6449695" extrusionOk="0">
                  <a:moveTo>
                    <a:pt x="4772838" y="2920987"/>
                  </a:moveTo>
                  <a:lnTo>
                    <a:pt x="4754270" y="2884703"/>
                  </a:lnTo>
                  <a:lnTo>
                    <a:pt x="4730077" y="2877959"/>
                  </a:lnTo>
                  <a:lnTo>
                    <a:pt x="4687430" y="2881274"/>
                  </a:lnTo>
                  <a:lnTo>
                    <a:pt x="4685982" y="2881528"/>
                  </a:lnTo>
                  <a:lnTo>
                    <a:pt x="4685982" y="2964777"/>
                  </a:lnTo>
                  <a:lnTo>
                    <a:pt x="4677803" y="3002280"/>
                  </a:lnTo>
                  <a:lnTo>
                    <a:pt x="4651413" y="3057461"/>
                  </a:lnTo>
                  <a:lnTo>
                    <a:pt x="4613326" y="3091954"/>
                  </a:lnTo>
                  <a:lnTo>
                    <a:pt x="4560621" y="3113519"/>
                  </a:lnTo>
                  <a:lnTo>
                    <a:pt x="4527905" y="3120669"/>
                  </a:lnTo>
                  <a:lnTo>
                    <a:pt x="4532871" y="3096056"/>
                  </a:lnTo>
                  <a:lnTo>
                    <a:pt x="4550168" y="3048927"/>
                  </a:lnTo>
                  <a:lnTo>
                    <a:pt x="4574425" y="3014713"/>
                  </a:lnTo>
                  <a:lnTo>
                    <a:pt x="4620158" y="2983890"/>
                  </a:lnTo>
                  <a:lnTo>
                    <a:pt x="4666602" y="2968421"/>
                  </a:lnTo>
                  <a:lnTo>
                    <a:pt x="4685982" y="2964777"/>
                  </a:lnTo>
                  <a:lnTo>
                    <a:pt x="4685982" y="2881528"/>
                  </a:lnTo>
                  <a:lnTo>
                    <a:pt x="4615383" y="2897098"/>
                  </a:lnTo>
                  <a:lnTo>
                    <a:pt x="4558589" y="2923502"/>
                  </a:lnTo>
                  <a:lnTo>
                    <a:pt x="4515891" y="2956483"/>
                  </a:lnTo>
                  <a:lnTo>
                    <a:pt x="4472368" y="3020542"/>
                  </a:lnTo>
                  <a:lnTo>
                    <a:pt x="4456201" y="3064116"/>
                  </a:lnTo>
                  <a:lnTo>
                    <a:pt x="4446321" y="3109518"/>
                  </a:lnTo>
                  <a:lnTo>
                    <a:pt x="4442879" y="3156064"/>
                  </a:lnTo>
                  <a:lnTo>
                    <a:pt x="4439285" y="3163036"/>
                  </a:lnTo>
                  <a:lnTo>
                    <a:pt x="4435995" y="3169996"/>
                  </a:lnTo>
                  <a:lnTo>
                    <a:pt x="4433011" y="3176968"/>
                  </a:lnTo>
                  <a:lnTo>
                    <a:pt x="4430319" y="3183928"/>
                  </a:lnTo>
                  <a:lnTo>
                    <a:pt x="4416412" y="3162668"/>
                  </a:lnTo>
                  <a:lnTo>
                    <a:pt x="4400804" y="3142805"/>
                  </a:lnTo>
                  <a:lnTo>
                    <a:pt x="4383354" y="3124670"/>
                  </a:lnTo>
                  <a:lnTo>
                    <a:pt x="4377931" y="3120199"/>
                  </a:lnTo>
                  <a:lnTo>
                    <a:pt x="4377931" y="3262045"/>
                  </a:lnTo>
                  <a:lnTo>
                    <a:pt x="4341114" y="3264522"/>
                  </a:lnTo>
                  <a:lnTo>
                    <a:pt x="4281094" y="3256534"/>
                  </a:lnTo>
                  <a:lnTo>
                    <a:pt x="4232707" y="3231248"/>
                  </a:lnTo>
                  <a:lnTo>
                    <a:pt x="4188993" y="3181172"/>
                  </a:lnTo>
                  <a:lnTo>
                    <a:pt x="4169118" y="3143148"/>
                  </a:lnTo>
                  <a:lnTo>
                    <a:pt x="4221721" y="3143072"/>
                  </a:lnTo>
                  <a:lnTo>
                    <a:pt x="4259834" y="3149231"/>
                  </a:lnTo>
                  <a:lnTo>
                    <a:pt x="4315384" y="3175355"/>
                  </a:lnTo>
                  <a:lnTo>
                    <a:pt x="4349737" y="3211220"/>
                  </a:lnTo>
                  <a:lnTo>
                    <a:pt x="4377931" y="3262045"/>
                  </a:lnTo>
                  <a:lnTo>
                    <a:pt x="4377931" y="3120199"/>
                  </a:lnTo>
                  <a:lnTo>
                    <a:pt x="4327220" y="3086519"/>
                  </a:lnTo>
                  <a:lnTo>
                    <a:pt x="4284180" y="3070326"/>
                  </a:lnTo>
                  <a:lnTo>
                    <a:pt x="4233646" y="3061144"/>
                  </a:lnTo>
                  <a:lnTo>
                    <a:pt x="4174464" y="3060115"/>
                  </a:lnTo>
                  <a:lnTo>
                    <a:pt x="4105478" y="3068358"/>
                  </a:lnTo>
                  <a:lnTo>
                    <a:pt x="4073791" y="3095333"/>
                  </a:lnTo>
                  <a:lnTo>
                    <a:pt x="4071696" y="3108604"/>
                  </a:lnTo>
                  <a:lnTo>
                    <a:pt x="4071607" y="3112401"/>
                  </a:lnTo>
                  <a:lnTo>
                    <a:pt x="4094149" y="3177616"/>
                  </a:lnTo>
                  <a:lnTo>
                    <a:pt x="4119422" y="3225533"/>
                  </a:lnTo>
                  <a:lnTo>
                    <a:pt x="4148683" y="3264941"/>
                  </a:lnTo>
                  <a:lnTo>
                    <a:pt x="4181500" y="3296005"/>
                  </a:lnTo>
                  <a:lnTo>
                    <a:pt x="4217492" y="3318891"/>
                  </a:lnTo>
                  <a:lnTo>
                    <a:pt x="4264749" y="3337750"/>
                  </a:lnTo>
                  <a:lnTo>
                    <a:pt x="4314647" y="3346183"/>
                  </a:lnTo>
                  <a:lnTo>
                    <a:pt x="4367492" y="3345916"/>
                  </a:lnTo>
                  <a:lnTo>
                    <a:pt x="4423600" y="3338665"/>
                  </a:lnTo>
                  <a:lnTo>
                    <a:pt x="4424083" y="3341852"/>
                  </a:lnTo>
                  <a:lnTo>
                    <a:pt x="4430941" y="3385058"/>
                  </a:lnTo>
                  <a:lnTo>
                    <a:pt x="4434319" y="3418662"/>
                  </a:lnTo>
                  <a:lnTo>
                    <a:pt x="4434090" y="3439464"/>
                  </a:lnTo>
                  <a:lnTo>
                    <a:pt x="4416234" y="3489502"/>
                  </a:lnTo>
                  <a:lnTo>
                    <a:pt x="4380535" y="3521570"/>
                  </a:lnTo>
                  <a:lnTo>
                    <a:pt x="4351032" y="3538080"/>
                  </a:lnTo>
                  <a:lnTo>
                    <a:pt x="4236491" y="3538080"/>
                  </a:lnTo>
                  <a:lnTo>
                    <a:pt x="4220438" y="3541331"/>
                  </a:lnTo>
                  <a:lnTo>
                    <a:pt x="4207319" y="3550170"/>
                  </a:lnTo>
                  <a:lnTo>
                    <a:pt x="4198480" y="3563277"/>
                  </a:lnTo>
                  <a:lnTo>
                    <a:pt x="4195241" y="3579342"/>
                  </a:lnTo>
                  <a:lnTo>
                    <a:pt x="4198480" y="3595395"/>
                  </a:lnTo>
                  <a:lnTo>
                    <a:pt x="4207319" y="3608514"/>
                  </a:lnTo>
                  <a:lnTo>
                    <a:pt x="4220438" y="3617353"/>
                  </a:lnTo>
                  <a:lnTo>
                    <a:pt x="4236491" y="3620592"/>
                  </a:lnTo>
                  <a:lnTo>
                    <a:pt x="4649101" y="3620592"/>
                  </a:lnTo>
                  <a:lnTo>
                    <a:pt x="4665154" y="3617353"/>
                  </a:lnTo>
                  <a:lnTo>
                    <a:pt x="4678273" y="3608514"/>
                  </a:lnTo>
                  <a:lnTo>
                    <a:pt x="4687113" y="3595395"/>
                  </a:lnTo>
                  <a:lnTo>
                    <a:pt x="4690351" y="3579342"/>
                  </a:lnTo>
                  <a:lnTo>
                    <a:pt x="4687113" y="3563277"/>
                  </a:lnTo>
                  <a:lnTo>
                    <a:pt x="4678273" y="3550170"/>
                  </a:lnTo>
                  <a:lnTo>
                    <a:pt x="4665154" y="3541331"/>
                  </a:lnTo>
                  <a:lnTo>
                    <a:pt x="4649101" y="3538080"/>
                  </a:lnTo>
                  <a:lnTo>
                    <a:pt x="4482795" y="3538080"/>
                  </a:lnTo>
                  <a:lnTo>
                    <a:pt x="4487608" y="3531273"/>
                  </a:lnTo>
                  <a:lnTo>
                    <a:pt x="4511294" y="3477780"/>
                  </a:lnTo>
                  <a:lnTo>
                    <a:pt x="4516704" y="3418662"/>
                  </a:lnTo>
                  <a:lnTo>
                    <a:pt x="4516755" y="3414649"/>
                  </a:lnTo>
                  <a:lnTo>
                    <a:pt x="4512754" y="3374326"/>
                  </a:lnTo>
                  <a:lnTo>
                    <a:pt x="4507154" y="3338665"/>
                  </a:lnTo>
                  <a:lnTo>
                    <a:pt x="4505579" y="3328886"/>
                  </a:lnTo>
                  <a:lnTo>
                    <a:pt x="4500423" y="3289782"/>
                  </a:lnTo>
                  <a:lnTo>
                    <a:pt x="4499407" y="3264941"/>
                  </a:lnTo>
                  <a:lnTo>
                    <a:pt x="4499407" y="3264522"/>
                  </a:lnTo>
                  <a:lnTo>
                    <a:pt x="4499343" y="3258553"/>
                  </a:lnTo>
                  <a:lnTo>
                    <a:pt x="4500880" y="3240481"/>
                  </a:lnTo>
                  <a:lnTo>
                    <a:pt x="4504423" y="3223006"/>
                  </a:lnTo>
                  <a:lnTo>
                    <a:pt x="4510265" y="3205988"/>
                  </a:lnTo>
                  <a:lnTo>
                    <a:pt x="4562449" y="3197885"/>
                  </a:lnTo>
                  <a:lnTo>
                    <a:pt x="4609325" y="3184372"/>
                  </a:lnTo>
                  <a:lnTo>
                    <a:pt x="4610303" y="3183928"/>
                  </a:lnTo>
                  <a:lnTo>
                    <a:pt x="4650930" y="3165462"/>
                  </a:lnTo>
                  <a:lnTo>
                    <a:pt x="4687240" y="3141192"/>
                  </a:lnTo>
                  <a:lnTo>
                    <a:pt x="4688433" y="3140240"/>
                  </a:lnTo>
                  <a:lnTo>
                    <a:pt x="4689576" y="3139224"/>
                  </a:lnTo>
                  <a:lnTo>
                    <a:pt x="4690643" y="3138157"/>
                  </a:lnTo>
                  <a:lnTo>
                    <a:pt x="4705604" y="3120669"/>
                  </a:lnTo>
                  <a:lnTo>
                    <a:pt x="4718062" y="3106128"/>
                  </a:lnTo>
                  <a:lnTo>
                    <a:pt x="4739995" y="3069539"/>
                  </a:lnTo>
                  <a:lnTo>
                    <a:pt x="4756442" y="3027261"/>
                  </a:lnTo>
                  <a:lnTo>
                    <a:pt x="4767402" y="2978124"/>
                  </a:lnTo>
                  <a:lnTo>
                    <a:pt x="4768672" y="2964777"/>
                  </a:lnTo>
                  <a:lnTo>
                    <a:pt x="4772838" y="2920987"/>
                  </a:lnTo>
                  <a:close/>
                </a:path>
                <a:path w="6932930" h="6449695" extrusionOk="0">
                  <a:moveTo>
                    <a:pt x="6932409" y="6036818"/>
                  </a:moveTo>
                  <a:lnTo>
                    <a:pt x="6928409" y="5996381"/>
                  </a:lnTo>
                  <a:lnTo>
                    <a:pt x="6916699" y="5957875"/>
                  </a:lnTo>
                  <a:lnTo>
                    <a:pt x="6897802" y="5922467"/>
                  </a:lnTo>
                  <a:lnTo>
                    <a:pt x="6871983" y="5890946"/>
                  </a:lnTo>
                  <a:lnTo>
                    <a:pt x="6849885" y="5872823"/>
                  </a:lnTo>
                  <a:lnTo>
                    <a:pt x="6849885" y="6036818"/>
                  </a:lnTo>
                  <a:lnTo>
                    <a:pt x="6847484" y="6061087"/>
                  </a:lnTo>
                  <a:lnTo>
                    <a:pt x="6829082" y="6105499"/>
                  </a:lnTo>
                  <a:lnTo>
                    <a:pt x="6794767" y="6139802"/>
                  </a:lnTo>
                  <a:lnTo>
                    <a:pt x="6773278" y="6151270"/>
                  </a:lnTo>
                  <a:lnTo>
                    <a:pt x="6773151" y="6151270"/>
                  </a:lnTo>
                  <a:lnTo>
                    <a:pt x="6750355" y="6158192"/>
                  </a:lnTo>
                  <a:lnTo>
                    <a:pt x="6726098" y="6160592"/>
                  </a:lnTo>
                  <a:lnTo>
                    <a:pt x="6726098" y="5913044"/>
                  </a:lnTo>
                  <a:lnTo>
                    <a:pt x="6773469" y="5922467"/>
                  </a:lnTo>
                  <a:lnTo>
                    <a:pt x="6813626" y="5949289"/>
                  </a:lnTo>
                  <a:lnTo>
                    <a:pt x="6840461" y="5989459"/>
                  </a:lnTo>
                  <a:lnTo>
                    <a:pt x="6849885" y="6036818"/>
                  </a:lnTo>
                  <a:lnTo>
                    <a:pt x="6849885" y="5872823"/>
                  </a:lnTo>
                  <a:lnTo>
                    <a:pt x="6840563" y="5865177"/>
                  </a:lnTo>
                  <a:lnTo>
                    <a:pt x="6805054" y="5846229"/>
                  </a:lnTo>
                  <a:lnTo>
                    <a:pt x="6766534" y="5834519"/>
                  </a:lnTo>
                  <a:lnTo>
                    <a:pt x="6726098" y="5830519"/>
                  </a:lnTo>
                  <a:lnTo>
                    <a:pt x="6643573" y="5830519"/>
                  </a:lnTo>
                  <a:lnTo>
                    <a:pt x="6643573" y="5913044"/>
                  </a:lnTo>
                  <a:lnTo>
                    <a:pt x="6643573" y="6243117"/>
                  </a:lnTo>
                  <a:lnTo>
                    <a:pt x="6634162" y="6290488"/>
                  </a:lnTo>
                  <a:lnTo>
                    <a:pt x="6607327" y="6330645"/>
                  </a:lnTo>
                  <a:lnTo>
                    <a:pt x="6566992" y="6357582"/>
                  </a:lnTo>
                  <a:lnTo>
                    <a:pt x="6566852" y="6357582"/>
                  </a:lnTo>
                  <a:lnTo>
                    <a:pt x="6544056" y="6364503"/>
                  </a:lnTo>
                  <a:lnTo>
                    <a:pt x="6519799" y="6366904"/>
                  </a:lnTo>
                  <a:lnTo>
                    <a:pt x="6189726" y="6366904"/>
                  </a:lnTo>
                  <a:lnTo>
                    <a:pt x="6165456" y="6364503"/>
                  </a:lnTo>
                  <a:lnTo>
                    <a:pt x="6142672" y="6357582"/>
                  </a:lnTo>
                  <a:lnTo>
                    <a:pt x="6142533" y="6357582"/>
                  </a:lnTo>
                  <a:lnTo>
                    <a:pt x="6102197" y="6330645"/>
                  </a:lnTo>
                  <a:lnTo>
                    <a:pt x="6075362" y="6290488"/>
                  </a:lnTo>
                  <a:lnTo>
                    <a:pt x="6065939" y="6243117"/>
                  </a:lnTo>
                  <a:lnTo>
                    <a:pt x="6065939" y="5913044"/>
                  </a:lnTo>
                  <a:lnTo>
                    <a:pt x="6643573" y="5913044"/>
                  </a:lnTo>
                  <a:lnTo>
                    <a:pt x="6643573" y="5830519"/>
                  </a:lnTo>
                  <a:lnTo>
                    <a:pt x="6024689" y="5830519"/>
                  </a:lnTo>
                  <a:lnTo>
                    <a:pt x="6008624" y="5833770"/>
                  </a:lnTo>
                  <a:lnTo>
                    <a:pt x="5995505" y="5842609"/>
                  </a:lnTo>
                  <a:lnTo>
                    <a:pt x="5986665" y="5855716"/>
                  </a:lnTo>
                  <a:lnTo>
                    <a:pt x="5983414" y="5871781"/>
                  </a:lnTo>
                  <a:lnTo>
                    <a:pt x="5983414" y="6243117"/>
                  </a:lnTo>
                  <a:lnTo>
                    <a:pt x="5987415" y="6283553"/>
                  </a:lnTo>
                  <a:lnTo>
                    <a:pt x="5999124" y="6322073"/>
                  </a:lnTo>
                  <a:lnTo>
                    <a:pt x="6018085" y="6357582"/>
                  </a:lnTo>
                  <a:lnTo>
                    <a:pt x="6043841" y="6389002"/>
                  </a:lnTo>
                  <a:lnTo>
                    <a:pt x="6075273" y="6414757"/>
                  </a:lnTo>
                  <a:lnTo>
                    <a:pt x="6110770" y="6433718"/>
                  </a:lnTo>
                  <a:lnTo>
                    <a:pt x="6149289" y="6445415"/>
                  </a:lnTo>
                  <a:lnTo>
                    <a:pt x="6189726" y="6449415"/>
                  </a:lnTo>
                  <a:lnTo>
                    <a:pt x="6519799" y="6449415"/>
                  </a:lnTo>
                  <a:lnTo>
                    <a:pt x="6560236" y="6445415"/>
                  </a:lnTo>
                  <a:lnTo>
                    <a:pt x="6598742" y="6433718"/>
                  </a:lnTo>
                  <a:lnTo>
                    <a:pt x="6634264" y="6414757"/>
                  </a:lnTo>
                  <a:lnTo>
                    <a:pt x="6665684" y="6389002"/>
                  </a:lnTo>
                  <a:lnTo>
                    <a:pt x="6683794" y="6366904"/>
                  </a:lnTo>
                  <a:lnTo>
                    <a:pt x="6691439" y="6357582"/>
                  </a:lnTo>
                  <a:lnTo>
                    <a:pt x="6710388" y="6322073"/>
                  </a:lnTo>
                  <a:lnTo>
                    <a:pt x="6722097" y="6283553"/>
                  </a:lnTo>
                  <a:lnTo>
                    <a:pt x="6726098" y="6243117"/>
                  </a:lnTo>
                  <a:lnTo>
                    <a:pt x="6766534" y="6239116"/>
                  </a:lnTo>
                  <a:lnTo>
                    <a:pt x="6805054" y="6227419"/>
                  </a:lnTo>
                  <a:lnTo>
                    <a:pt x="6840563" y="6208458"/>
                  </a:lnTo>
                  <a:lnTo>
                    <a:pt x="6871983" y="6182703"/>
                  </a:lnTo>
                  <a:lnTo>
                    <a:pt x="6897738" y="6151270"/>
                  </a:lnTo>
                  <a:lnTo>
                    <a:pt x="6916699" y="6115761"/>
                  </a:lnTo>
                  <a:lnTo>
                    <a:pt x="6928409" y="6077255"/>
                  </a:lnTo>
                  <a:lnTo>
                    <a:pt x="6932409" y="60368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50" name="object 32"/>
            <p:cNvPicPr/>
            <p:nvPr/>
          </p:nvPicPr>
          <p:blipFill>
            <a:blip r:embed="rId6"/>
            <a:stretch/>
          </p:blipFill>
          <p:spPr bwMode="auto">
            <a:xfrm>
              <a:off x="18814144" y="9369368"/>
              <a:ext cx="82510" cy="206297"/>
            </a:xfrm>
            <a:prstGeom prst="rect">
              <a:avLst/>
            </a:prstGeom>
          </p:spPr>
        </p:pic>
        <p:pic>
          <p:nvPicPr>
            <p:cNvPr id="51" name="object 33"/>
            <p:cNvPicPr/>
            <p:nvPr/>
          </p:nvPicPr>
          <p:blipFill>
            <a:blip r:embed="rId7"/>
            <a:stretch/>
          </p:blipFill>
          <p:spPr bwMode="auto">
            <a:xfrm>
              <a:off x="18979184" y="9369368"/>
              <a:ext cx="82510" cy="206297"/>
            </a:xfrm>
            <a:prstGeom prst="rect">
              <a:avLst/>
            </a:prstGeom>
          </p:spPr>
        </p:pic>
        <p:pic>
          <p:nvPicPr>
            <p:cNvPr id="52" name="object 34"/>
            <p:cNvPicPr/>
            <p:nvPr/>
          </p:nvPicPr>
          <p:blipFill>
            <a:blip r:embed="rId7"/>
            <a:stretch/>
          </p:blipFill>
          <p:spPr bwMode="auto">
            <a:xfrm>
              <a:off x="19144223" y="9369368"/>
              <a:ext cx="82510" cy="206297"/>
            </a:xfrm>
            <a:prstGeom prst="rect">
              <a:avLst/>
            </a:prstGeom>
          </p:spPr>
        </p:pic>
        <p:sp>
          <p:nvSpPr>
            <p:cNvPr id="53" name="object 35"/>
            <p:cNvSpPr/>
            <p:nvPr/>
          </p:nvSpPr>
          <p:spPr bwMode="auto">
            <a:xfrm>
              <a:off x="12706922" y="3910183"/>
              <a:ext cx="6850380" cy="3497579"/>
            </a:xfrm>
            <a:custGeom>
              <a:avLst/>
              <a:gdLst/>
              <a:ahLst/>
              <a:cxnLst/>
              <a:rect l="l" t="t" r="r" b="b"/>
              <a:pathLst>
                <a:path w="6850380" h="3497579" extrusionOk="0">
                  <a:moveTo>
                    <a:pt x="825195" y="2919196"/>
                  </a:moveTo>
                  <a:lnTo>
                    <a:pt x="800684" y="2881490"/>
                  </a:lnTo>
                  <a:lnTo>
                    <a:pt x="782307" y="2877959"/>
                  </a:lnTo>
                  <a:lnTo>
                    <a:pt x="772896" y="2879445"/>
                  </a:lnTo>
                  <a:lnTo>
                    <a:pt x="742670" y="2887853"/>
                  </a:lnTo>
                  <a:lnTo>
                    <a:pt x="742670" y="2973476"/>
                  </a:lnTo>
                  <a:lnTo>
                    <a:pt x="742670" y="3362871"/>
                  </a:lnTo>
                  <a:lnTo>
                    <a:pt x="574217" y="3325444"/>
                  </a:lnTo>
                  <a:lnTo>
                    <a:pt x="353949" y="3276498"/>
                  </a:lnTo>
                  <a:lnTo>
                    <a:pt x="353949" y="3361017"/>
                  </a:lnTo>
                  <a:lnTo>
                    <a:pt x="330619" y="3394494"/>
                  </a:lnTo>
                  <a:lnTo>
                    <a:pt x="294678" y="3412629"/>
                  </a:lnTo>
                  <a:lnTo>
                    <a:pt x="278536" y="3414623"/>
                  </a:lnTo>
                  <a:lnTo>
                    <a:pt x="270421" y="3414433"/>
                  </a:lnTo>
                  <a:lnTo>
                    <a:pt x="232181" y="3401834"/>
                  </a:lnTo>
                  <a:lnTo>
                    <a:pt x="204381" y="3372688"/>
                  </a:lnTo>
                  <a:lnTo>
                    <a:pt x="193509" y="3329787"/>
                  </a:lnTo>
                  <a:lnTo>
                    <a:pt x="193840" y="3325444"/>
                  </a:lnTo>
                  <a:lnTo>
                    <a:pt x="353949" y="3361017"/>
                  </a:lnTo>
                  <a:lnTo>
                    <a:pt x="353949" y="3276498"/>
                  </a:lnTo>
                  <a:lnTo>
                    <a:pt x="82511" y="3216173"/>
                  </a:lnTo>
                  <a:lnTo>
                    <a:pt x="82511" y="3156851"/>
                  </a:lnTo>
                  <a:lnTo>
                    <a:pt x="742670" y="2973476"/>
                  </a:lnTo>
                  <a:lnTo>
                    <a:pt x="742670" y="2887853"/>
                  </a:lnTo>
                  <a:lnTo>
                    <a:pt x="30213" y="3085744"/>
                  </a:lnTo>
                  <a:lnTo>
                    <a:pt x="2209" y="3112160"/>
                  </a:lnTo>
                  <a:lnTo>
                    <a:pt x="0" y="3125482"/>
                  </a:lnTo>
                  <a:lnTo>
                    <a:pt x="0" y="3249269"/>
                  </a:lnTo>
                  <a:lnTo>
                    <a:pt x="19291" y="3284207"/>
                  </a:lnTo>
                  <a:lnTo>
                    <a:pt x="113004" y="3307486"/>
                  </a:lnTo>
                  <a:lnTo>
                    <a:pt x="111709" y="3318599"/>
                  </a:lnTo>
                  <a:lnTo>
                    <a:pt x="111366" y="3325444"/>
                  </a:lnTo>
                  <a:lnTo>
                    <a:pt x="111429" y="3341992"/>
                  </a:lnTo>
                  <a:lnTo>
                    <a:pt x="112331" y="3352177"/>
                  </a:lnTo>
                  <a:lnTo>
                    <a:pt x="125298" y="3398913"/>
                  </a:lnTo>
                  <a:lnTo>
                    <a:pt x="151320" y="3439922"/>
                  </a:lnTo>
                  <a:lnTo>
                    <a:pt x="188099" y="3471595"/>
                  </a:lnTo>
                  <a:lnTo>
                    <a:pt x="232473" y="3491217"/>
                  </a:lnTo>
                  <a:lnTo>
                    <a:pt x="280619" y="3497122"/>
                  </a:lnTo>
                  <a:lnTo>
                    <a:pt x="296824" y="3495916"/>
                  </a:lnTo>
                  <a:lnTo>
                    <a:pt x="343573" y="3482937"/>
                  </a:lnTo>
                  <a:lnTo>
                    <a:pt x="384568" y="3456927"/>
                  </a:lnTo>
                  <a:lnTo>
                    <a:pt x="415785" y="3420846"/>
                  </a:lnTo>
                  <a:lnTo>
                    <a:pt x="419328" y="3414623"/>
                  </a:lnTo>
                  <a:lnTo>
                    <a:pt x="423392" y="3407524"/>
                  </a:lnTo>
                  <a:lnTo>
                    <a:pt x="429755" y="3393529"/>
                  </a:lnTo>
                  <a:lnTo>
                    <a:pt x="434822" y="3379000"/>
                  </a:lnTo>
                  <a:lnTo>
                    <a:pt x="774979" y="3454590"/>
                  </a:lnTo>
                  <a:lnTo>
                    <a:pt x="784186" y="3455568"/>
                  </a:lnTo>
                  <a:lnTo>
                    <a:pt x="792492" y="3454590"/>
                  </a:lnTo>
                  <a:lnTo>
                    <a:pt x="793026" y="3454590"/>
                  </a:lnTo>
                  <a:lnTo>
                    <a:pt x="824153" y="3423513"/>
                  </a:lnTo>
                  <a:lnTo>
                    <a:pt x="825195" y="3379000"/>
                  </a:lnTo>
                  <a:lnTo>
                    <a:pt x="825195" y="3362871"/>
                  </a:lnTo>
                  <a:lnTo>
                    <a:pt x="825195" y="2973476"/>
                  </a:lnTo>
                  <a:lnTo>
                    <a:pt x="825195" y="2919196"/>
                  </a:lnTo>
                  <a:close/>
                </a:path>
                <a:path w="6850380" h="3497579" extrusionOk="0">
                  <a:moveTo>
                    <a:pt x="6849885" y="536371"/>
                  </a:moveTo>
                  <a:lnTo>
                    <a:pt x="6836029" y="490588"/>
                  </a:lnTo>
                  <a:lnTo>
                    <a:pt x="6798945" y="460133"/>
                  </a:lnTo>
                  <a:lnTo>
                    <a:pt x="6767373" y="453859"/>
                  </a:lnTo>
                  <a:lnTo>
                    <a:pt x="6767373" y="536371"/>
                  </a:lnTo>
                  <a:lnTo>
                    <a:pt x="6767373" y="618896"/>
                  </a:lnTo>
                  <a:lnTo>
                    <a:pt x="6024689" y="618896"/>
                  </a:lnTo>
                  <a:lnTo>
                    <a:pt x="6024689" y="536371"/>
                  </a:lnTo>
                  <a:lnTo>
                    <a:pt x="6767373" y="536371"/>
                  </a:lnTo>
                  <a:lnTo>
                    <a:pt x="6767373" y="453859"/>
                  </a:lnTo>
                  <a:lnTo>
                    <a:pt x="6767373" y="371335"/>
                  </a:lnTo>
                  <a:lnTo>
                    <a:pt x="6763842" y="326834"/>
                  </a:lnTo>
                  <a:lnTo>
                    <a:pt x="6753187" y="281965"/>
                  </a:lnTo>
                  <a:lnTo>
                    <a:pt x="6735953" y="240334"/>
                  </a:lnTo>
                  <a:lnTo>
                    <a:pt x="6712369" y="201803"/>
                  </a:lnTo>
                  <a:lnTo>
                    <a:pt x="6684848" y="169557"/>
                  </a:lnTo>
                  <a:lnTo>
                    <a:pt x="6684848" y="371335"/>
                  </a:lnTo>
                  <a:lnTo>
                    <a:pt x="6684848" y="453859"/>
                  </a:lnTo>
                  <a:lnTo>
                    <a:pt x="6107214" y="453859"/>
                  </a:lnTo>
                  <a:lnTo>
                    <a:pt x="6107214" y="371335"/>
                  </a:lnTo>
                  <a:lnTo>
                    <a:pt x="6111214" y="330898"/>
                  </a:lnTo>
                  <a:lnTo>
                    <a:pt x="6122911" y="292392"/>
                  </a:lnTo>
                  <a:lnTo>
                    <a:pt x="6141872" y="256882"/>
                  </a:lnTo>
                  <a:lnTo>
                    <a:pt x="6167640" y="225463"/>
                  </a:lnTo>
                  <a:lnTo>
                    <a:pt x="6216002" y="189560"/>
                  </a:lnTo>
                  <a:lnTo>
                    <a:pt x="6272250" y="169252"/>
                  </a:lnTo>
                  <a:lnTo>
                    <a:pt x="6272250" y="288810"/>
                  </a:lnTo>
                  <a:lnTo>
                    <a:pt x="6275502" y="304876"/>
                  </a:lnTo>
                  <a:lnTo>
                    <a:pt x="6284341" y="317995"/>
                  </a:lnTo>
                  <a:lnTo>
                    <a:pt x="6297447" y="326834"/>
                  </a:lnTo>
                  <a:lnTo>
                    <a:pt x="6313513" y="330085"/>
                  </a:lnTo>
                  <a:lnTo>
                    <a:pt x="6329566" y="326834"/>
                  </a:lnTo>
                  <a:lnTo>
                    <a:pt x="6342685" y="317995"/>
                  </a:lnTo>
                  <a:lnTo>
                    <a:pt x="6351537" y="304876"/>
                  </a:lnTo>
                  <a:lnTo>
                    <a:pt x="6354775" y="288810"/>
                  </a:lnTo>
                  <a:lnTo>
                    <a:pt x="6354775" y="169252"/>
                  </a:lnTo>
                  <a:lnTo>
                    <a:pt x="6354775" y="82511"/>
                  </a:lnTo>
                  <a:lnTo>
                    <a:pt x="6437287" y="82511"/>
                  </a:lnTo>
                  <a:lnTo>
                    <a:pt x="6437287" y="288810"/>
                  </a:lnTo>
                  <a:lnTo>
                    <a:pt x="6440525" y="304876"/>
                  </a:lnTo>
                  <a:lnTo>
                    <a:pt x="6449377" y="317995"/>
                  </a:lnTo>
                  <a:lnTo>
                    <a:pt x="6462496" y="326834"/>
                  </a:lnTo>
                  <a:lnTo>
                    <a:pt x="6478549" y="330085"/>
                  </a:lnTo>
                  <a:lnTo>
                    <a:pt x="6494615" y="326834"/>
                  </a:lnTo>
                  <a:lnTo>
                    <a:pt x="6507721" y="317995"/>
                  </a:lnTo>
                  <a:lnTo>
                    <a:pt x="6516560" y="304876"/>
                  </a:lnTo>
                  <a:lnTo>
                    <a:pt x="6519812" y="288810"/>
                  </a:lnTo>
                  <a:lnTo>
                    <a:pt x="6519812" y="169252"/>
                  </a:lnTo>
                  <a:lnTo>
                    <a:pt x="6548704" y="177368"/>
                  </a:lnTo>
                  <a:lnTo>
                    <a:pt x="6601460" y="205651"/>
                  </a:lnTo>
                  <a:lnTo>
                    <a:pt x="6650190" y="256882"/>
                  </a:lnTo>
                  <a:lnTo>
                    <a:pt x="6669151" y="292392"/>
                  </a:lnTo>
                  <a:lnTo>
                    <a:pt x="6680848" y="330898"/>
                  </a:lnTo>
                  <a:lnTo>
                    <a:pt x="6684848" y="371335"/>
                  </a:lnTo>
                  <a:lnTo>
                    <a:pt x="6684848" y="169557"/>
                  </a:lnTo>
                  <a:lnTo>
                    <a:pt x="6647231" y="136906"/>
                  </a:lnTo>
                  <a:lnTo>
                    <a:pt x="6607670" y="113004"/>
                  </a:lnTo>
                  <a:lnTo>
                    <a:pt x="6564922" y="95758"/>
                  </a:lnTo>
                  <a:lnTo>
                    <a:pt x="6519812" y="85509"/>
                  </a:lnTo>
                  <a:lnTo>
                    <a:pt x="6519812" y="82511"/>
                  </a:lnTo>
                  <a:lnTo>
                    <a:pt x="6505943" y="36741"/>
                  </a:lnTo>
                  <a:lnTo>
                    <a:pt x="6468872" y="6286"/>
                  </a:lnTo>
                  <a:lnTo>
                    <a:pt x="6437287" y="0"/>
                  </a:lnTo>
                  <a:lnTo>
                    <a:pt x="6354775" y="0"/>
                  </a:lnTo>
                  <a:lnTo>
                    <a:pt x="6308991" y="13868"/>
                  </a:lnTo>
                  <a:lnTo>
                    <a:pt x="6278537" y="50939"/>
                  </a:lnTo>
                  <a:lnTo>
                    <a:pt x="6272250" y="82511"/>
                  </a:lnTo>
                  <a:lnTo>
                    <a:pt x="6272250" y="85509"/>
                  </a:lnTo>
                  <a:lnTo>
                    <a:pt x="6227140" y="95758"/>
                  </a:lnTo>
                  <a:lnTo>
                    <a:pt x="6184392" y="113004"/>
                  </a:lnTo>
                  <a:lnTo>
                    <a:pt x="6144831" y="136906"/>
                  </a:lnTo>
                  <a:lnTo>
                    <a:pt x="6109284" y="167106"/>
                  </a:lnTo>
                  <a:lnTo>
                    <a:pt x="6079693" y="201803"/>
                  </a:lnTo>
                  <a:lnTo>
                    <a:pt x="6056109" y="240334"/>
                  </a:lnTo>
                  <a:lnTo>
                    <a:pt x="6038862" y="281965"/>
                  </a:lnTo>
                  <a:lnTo>
                    <a:pt x="6028283" y="325882"/>
                  </a:lnTo>
                  <a:lnTo>
                    <a:pt x="6024689" y="371335"/>
                  </a:lnTo>
                  <a:lnTo>
                    <a:pt x="6024689" y="453859"/>
                  </a:lnTo>
                  <a:lnTo>
                    <a:pt x="6008522" y="455460"/>
                  </a:lnTo>
                  <a:lnTo>
                    <a:pt x="5966333" y="478028"/>
                  </a:lnTo>
                  <a:lnTo>
                    <a:pt x="5943765" y="520204"/>
                  </a:lnTo>
                  <a:lnTo>
                    <a:pt x="5942165" y="536371"/>
                  </a:lnTo>
                  <a:lnTo>
                    <a:pt x="5942165" y="618896"/>
                  </a:lnTo>
                  <a:lnTo>
                    <a:pt x="5956033" y="664679"/>
                  </a:lnTo>
                  <a:lnTo>
                    <a:pt x="5993104" y="695134"/>
                  </a:lnTo>
                  <a:lnTo>
                    <a:pt x="6024689" y="701421"/>
                  </a:lnTo>
                  <a:lnTo>
                    <a:pt x="6767373" y="701421"/>
                  </a:lnTo>
                  <a:lnTo>
                    <a:pt x="6813156" y="687552"/>
                  </a:lnTo>
                  <a:lnTo>
                    <a:pt x="6843611" y="650481"/>
                  </a:lnTo>
                  <a:lnTo>
                    <a:pt x="6849885" y="618896"/>
                  </a:lnTo>
                  <a:lnTo>
                    <a:pt x="6849885" y="5363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54" name="object 36"/>
            <p:cNvPicPr/>
            <p:nvPr/>
          </p:nvPicPr>
          <p:blipFill>
            <a:blip r:embed="rId8"/>
            <a:stretch/>
          </p:blipFill>
          <p:spPr bwMode="auto">
            <a:xfrm>
              <a:off x="12797701" y="4000946"/>
              <a:ext cx="140283" cy="140283"/>
            </a:xfrm>
            <a:prstGeom prst="rect">
              <a:avLst/>
            </a:prstGeom>
          </p:spPr>
        </p:pic>
        <p:pic>
          <p:nvPicPr>
            <p:cNvPr id="55" name="object 37"/>
            <p:cNvPicPr/>
            <p:nvPr/>
          </p:nvPicPr>
          <p:blipFill>
            <a:blip r:embed="rId9"/>
            <a:stretch/>
          </p:blipFill>
          <p:spPr bwMode="auto">
            <a:xfrm>
              <a:off x="12665663" y="4281521"/>
              <a:ext cx="165042" cy="82510"/>
            </a:xfrm>
            <a:prstGeom prst="rect">
              <a:avLst/>
            </a:prstGeom>
          </p:spPr>
        </p:pic>
        <p:pic>
          <p:nvPicPr>
            <p:cNvPr id="56" name="object 38"/>
            <p:cNvPicPr/>
            <p:nvPr/>
          </p:nvPicPr>
          <p:blipFill>
            <a:blip r:embed="rId9"/>
            <a:stretch/>
          </p:blipFill>
          <p:spPr bwMode="auto">
            <a:xfrm>
              <a:off x="13408341" y="4281521"/>
              <a:ext cx="165042" cy="82510"/>
            </a:xfrm>
            <a:prstGeom prst="rect">
              <a:avLst/>
            </a:prstGeom>
          </p:spPr>
        </p:pic>
        <p:pic>
          <p:nvPicPr>
            <p:cNvPr id="57" name="object 39"/>
            <p:cNvPicPr/>
            <p:nvPr/>
          </p:nvPicPr>
          <p:blipFill>
            <a:blip r:embed="rId10"/>
            <a:stretch/>
          </p:blipFill>
          <p:spPr bwMode="auto">
            <a:xfrm>
              <a:off x="13301062" y="4000946"/>
              <a:ext cx="140283" cy="140283"/>
            </a:xfrm>
            <a:prstGeom prst="rect">
              <a:avLst/>
            </a:prstGeom>
          </p:spPr>
        </p:pic>
        <p:sp>
          <p:nvSpPr>
            <p:cNvPr id="58" name="object 40"/>
            <p:cNvSpPr/>
            <p:nvPr/>
          </p:nvSpPr>
          <p:spPr bwMode="auto">
            <a:xfrm>
              <a:off x="12665659" y="4116482"/>
              <a:ext cx="908050" cy="577849"/>
            </a:xfrm>
            <a:custGeom>
              <a:avLst/>
              <a:gdLst/>
              <a:ahLst/>
              <a:cxnLst/>
              <a:rect l="l" t="t" r="r" b="b"/>
              <a:pathLst>
                <a:path w="908050" h="577850" extrusionOk="0">
                  <a:moveTo>
                    <a:pt x="660158" y="206298"/>
                  </a:moveTo>
                  <a:lnTo>
                    <a:pt x="656158" y="165862"/>
                  </a:lnTo>
                  <a:lnTo>
                    <a:pt x="644461" y="127355"/>
                  </a:lnTo>
                  <a:lnTo>
                    <a:pt x="625500" y="91846"/>
                  </a:lnTo>
                  <a:lnTo>
                    <a:pt x="599732" y="60426"/>
                  </a:lnTo>
                  <a:lnTo>
                    <a:pt x="568312" y="34658"/>
                  </a:lnTo>
                  <a:lnTo>
                    <a:pt x="532803" y="15697"/>
                  </a:lnTo>
                  <a:lnTo>
                    <a:pt x="494296" y="4000"/>
                  </a:lnTo>
                  <a:lnTo>
                    <a:pt x="453859" y="0"/>
                  </a:lnTo>
                  <a:lnTo>
                    <a:pt x="413423" y="4000"/>
                  </a:lnTo>
                  <a:lnTo>
                    <a:pt x="374916" y="15697"/>
                  </a:lnTo>
                  <a:lnTo>
                    <a:pt x="339407" y="34658"/>
                  </a:lnTo>
                  <a:lnTo>
                    <a:pt x="307987" y="60426"/>
                  </a:lnTo>
                  <a:lnTo>
                    <a:pt x="282219" y="91846"/>
                  </a:lnTo>
                  <a:lnTo>
                    <a:pt x="263258" y="127355"/>
                  </a:lnTo>
                  <a:lnTo>
                    <a:pt x="251561" y="165862"/>
                  </a:lnTo>
                  <a:lnTo>
                    <a:pt x="247561" y="206298"/>
                  </a:lnTo>
                  <a:lnTo>
                    <a:pt x="250799" y="222364"/>
                  </a:lnTo>
                  <a:lnTo>
                    <a:pt x="259638" y="235470"/>
                  </a:lnTo>
                  <a:lnTo>
                    <a:pt x="272757" y="244322"/>
                  </a:lnTo>
                  <a:lnTo>
                    <a:pt x="288823" y="247561"/>
                  </a:lnTo>
                  <a:lnTo>
                    <a:pt x="304876" y="244322"/>
                  </a:lnTo>
                  <a:lnTo>
                    <a:pt x="317995" y="235470"/>
                  </a:lnTo>
                  <a:lnTo>
                    <a:pt x="326834" y="222364"/>
                  </a:lnTo>
                  <a:lnTo>
                    <a:pt x="330073" y="206298"/>
                  </a:lnTo>
                  <a:lnTo>
                    <a:pt x="332473" y="182041"/>
                  </a:lnTo>
                  <a:lnTo>
                    <a:pt x="339496" y="158927"/>
                  </a:lnTo>
                  <a:lnTo>
                    <a:pt x="366331" y="118783"/>
                  </a:lnTo>
                  <a:lnTo>
                    <a:pt x="406488" y="91948"/>
                  </a:lnTo>
                  <a:lnTo>
                    <a:pt x="453859" y="82511"/>
                  </a:lnTo>
                  <a:lnTo>
                    <a:pt x="478116" y="84912"/>
                  </a:lnTo>
                  <a:lnTo>
                    <a:pt x="522541" y="103314"/>
                  </a:lnTo>
                  <a:lnTo>
                    <a:pt x="556844" y="137629"/>
                  </a:lnTo>
                  <a:lnTo>
                    <a:pt x="575233" y="182041"/>
                  </a:lnTo>
                  <a:lnTo>
                    <a:pt x="577634" y="206298"/>
                  </a:lnTo>
                  <a:lnTo>
                    <a:pt x="580885" y="222364"/>
                  </a:lnTo>
                  <a:lnTo>
                    <a:pt x="589724" y="235470"/>
                  </a:lnTo>
                  <a:lnTo>
                    <a:pt x="602830" y="244322"/>
                  </a:lnTo>
                  <a:lnTo>
                    <a:pt x="618896" y="247561"/>
                  </a:lnTo>
                  <a:lnTo>
                    <a:pt x="634961" y="244322"/>
                  </a:lnTo>
                  <a:lnTo>
                    <a:pt x="648081" y="235470"/>
                  </a:lnTo>
                  <a:lnTo>
                    <a:pt x="656920" y="222364"/>
                  </a:lnTo>
                  <a:lnTo>
                    <a:pt x="660158" y="206298"/>
                  </a:lnTo>
                  <a:close/>
                </a:path>
                <a:path w="908050" h="577850" extrusionOk="0">
                  <a:moveTo>
                    <a:pt x="907719" y="536371"/>
                  </a:moveTo>
                  <a:lnTo>
                    <a:pt x="904481" y="520319"/>
                  </a:lnTo>
                  <a:lnTo>
                    <a:pt x="895629" y="507199"/>
                  </a:lnTo>
                  <a:lnTo>
                    <a:pt x="882510" y="498360"/>
                  </a:lnTo>
                  <a:lnTo>
                    <a:pt x="866457" y="495122"/>
                  </a:lnTo>
                  <a:lnTo>
                    <a:pt x="41249" y="495122"/>
                  </a:lnTo>
                  <a:lnTo>
                    <a:pt x="25196" y="498360"/>
                  </a:lnTo>
                  <a:lnTo>
                    <a:pt x="12077" y="507199"/>
                  </a:lnTo>
                  <a:lnTo>
                    <a:pt x="3238" y="520319"/>
                  </a:lnTo>
                  <a:lnTo>
                    <a:pt x="0" y="536371"/>
                  </a:lnTo>
                  <a:lnTo>
                    <a:pt x="3238" y="552437"/>
                  </a:lnTo>
                  <a:lnTo>
                    <a:pt x="12077" y="565543"/>
                  </a:lnTo>
                  <a:lnTo>
                    <a:pt x="25196" y="574395"/>
                  </a:lnTo>
                  <a:lnTo>
                    <a:pt x="41249" y="577634"/>
                  </a:lnTo>
                  <a:lnTo>
                    <a:pt x="866457" y="577634"/>
                  </a:lnTo>
                  <a:lnTo>
                    <a:pt x="882510" y="574395"/>
                  </a:lnTo>
                  <a:lnTo>
                    <a:pt x="895629" y="565543"/>
                  </a:lnTo>
                  <a:lnTo>
                    <a:pt x="904481" y="552437"/>
                  </a:lnTo>
                  <a:lnTo>
                    <a:pt x="907719" y="536371"/>
                  </a:lnTo>
                  <a:close/>
                </a:path>
                <a:path w="908050" h="577850" extrusionOk="0">
                  <a:moveTo>
                    <a:pt x="907719" y="371335"/>
                  </a:moveTo>
                  <a:lnTo>
                    <a:pt x="904481" y="355282"/>
                  </a:lnTo>
                  <a:lnTo>
                    <a:pt x="895629" y="342163"/>
                  </a:lnTo>
                  <a:lnTo>
                    <a:pt x="882510" y="333324"/>
                  </a:lnTo>
                  <a:lnTo>
                    <a:pt x="866457" y="330085"/>
                  </a:lnTo>
                  <a:lnTo>
                    <a:pt x="41249" y="330085"/>
                  </a:lnTo>
                  <a:lnTo>
                    <a:pt x="25196" y="333324"/>
                  </a:lnTo>
                  <a:lnTo>
                    <a:pt x="12077" y="342163"/>
                  </a:lnTo>
                  <a:lnTo>
                    <a:pt x="3238" y="355282"/>
                  </a:lnTo>
                  <a:lnTo>
                    <a:pt x="0" y="371335"/>
                  </a:lnTo>
                  <a:lnTo>
                    <a:pt x="3238" y="387400"/>
                  </a:lnTo>
                  <a:lnTo>
                    <a:pt x="12077" y="400507"/>
                  </a:lnTo>
                  <a:lnTo>
                    <a:pt x="25196" y="409346"/>
                  </a:lnTo>
                  <a:lnTo>
                    <a:pt x="41249" y="412597"/>
                  </a:lnTo>
                  <a:lnTo>
                    <a:pt x="866457" y="412597"/>
                  </a:lnTo>
                  <a:lnTo>
                    <a:pt x="882510" y="409346"/>
                  </a:lnTo>
                  <a:lnTo>
                    <a:pt x="895629" y="400507"/>
                  </a:lnTo>
                  <a:lnTo>
                    <a:pt x="904481" y="387400"/>
                  </a:lnTo>
                  <a:lnTo>
                    <a:pt x="907719" y="3713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59" name="object 41"/>
            <p:cNvPicPr/>
            <p:nvPr/>
          </p:nvPicPr>
          <p:blipFill>
            <a:blip r:embed="rId11"/>
            <a:stretch/>
          </p:blipFill>
          <p:spPr bwMode="auto">
            <a:xfrm>
              <a:off x="13078265" y="3848287"/>
              <a:ext cx="82521" cy="185669"/>
            </a:xfrm>
            <a:prstGeom prst="rect">
              <a:avLst/>
            </a:prstGeom>
          </p:spPr>
        </p:pic>
        <p:sp>
          <p:nvSpPr>
            <p:cNvPr id="60" name="object 42"/>
            <p:cNvSpPr/>
            <p:nvPr/>
          </p:nvSpPr>
          <p:spPr bwMode="auto">
            <a:xfrm>
              <a:off x="14660143" y="1074248"/>
              <a:ext cx="2902585" cy="6456680"/>
            </a:xfrm>
            <a:custGeom>
              <a:avLst/>
              <a:gdLst/>
              <a:ahLst/>
              <a:cxnLst/>
              <a:rect l="l" t="t" r="r" b="b"/>
              <a:pathLst>
                <a:path w="2902584" h="6456680" extrusionOk="0">
                  <a:moveTo>
                    <a:pt x="907707" y="6002693"/>
                  </a:moveTo>
                  <a:lnTo>
                    <a:pt x="889533" y="5968682"/>
                  </a:lnTo>
                  <a:lnTo>
                    <a:pt x="863828" y="5961507"/>
                  </a:lnTo>
                  <a:lnTo>
                    <a:pt x="854303" y="5963259"/>
                  </a:lnTo>
                  <a:lnTo>
                    <a:pt x="837958" y="5967095"/>
                  </a:lnTo>
                  <a:lnTo>
                    <a:pt x="822007" y="5968619"/>
                  </a:lnTo>
                  <a:lnTo>
                    <a:pt x="822007" y="6051207"/>
                  </a:lnTo>
                  <a:lnTo>
                    <a:pt x="814057" y="6092901"/>
                  </a:lnTo>
                  <a:lnTo>
                    <a:pt x="801433" y="6133363"/>
                  </a:lnTo>
                  <a:lnTo>
                    <a:pt x="784237" y="6172200"/>
                  </a:lnTo>
                  <a:lnTo>
                    <a:pt x="762609" y="6208979"/>
                  </a:lnTo>
                  <a:lnTo>
                    <a:pt x="728891" y="6252172"/>
                  </a:lnTo>
                  <a:lnTo>
                    <a:pt x="689432" y="6289726"/>
                  </a:lnTo>
                  <a:lnTo>
                    <a:pt x="644880" y="6321120"/>
                  </a:lnTo>
                  <a:lnTo>
                    <a:pt x="595960" y="6345758"/>
                  </a:lnTo>
                  <a:lnTo>
                    <a:pt x="543941" y="6362928"/>
                  </a:lnTo>
                  <a:lnTo>
                    <a:pt x="490258" y="6372238"/>
                  </a:lnTo>
                  <a:lnTo>
                    <a:pt x="435775" y="6373584"/>
                  </a:lnTo>
                  <a:lnTo>
                    <a:pt x="381406" y="6366891"/>
                  </a:lnTo>
                  <a:lnTo>
                    <a:pt x="328612" y="6352273"/>
                  </a:lnTo>
                  <a:lnTo>
                    <a:pt x="278803" y="6330175"/>
                  </a:lnTo>
                  <a:lnTo>
                    <a:pt x="232765" y="6301041"/>
                  </a:lnTo>
                  <a:lnTo>
                    <a:pt x="191274" y="6265265"/>
                  </a:lnTo>
                  <a:lnTo>
                    <a:pt x="155498" y="6223774"/>
                  </a:lnTo>
                  <a:lnTo>
                    <a:pt x="126365" y="6177737"/>
                  </a:lnTo>
                  <a:lnTo>
                    <a:pt x="104267" y="6127928"/>
                  </a:lnTo>
                  <a:lnTo>
                    <a:pt x="89649" y="6075121"/>
                  </a:lnTo>
                  <a:lnTo>
                    <a:pt x="82956" y="6020752"/>
                  </a:lnTo>
                  <a:lnTo>
                    <a:pt x="84213" y="5969736"/>
                  </a:lnTo>
                  <a:lnTo>
                    <a:pt x="93611" y="5912599"/>
                  </a:lnTo>
                  <a:lnTo>
                    <a:pt x="110782" y="5860580"/>
                  </a:lnTo>
                  <a:lnTo>
                    <a:pt x="135420" y="5811647"/>
                  </a:lnTo>
                  <a:lnTo>
                    <a:pt x="166725" y="5767209"/>
                  </a:lnTo>
                  <a:lnTo>
                    <a:pt x="204355" y="5727636"/>
                  </a:lnTo>
                  <a:lnTo>
                    <a:pt x="247535" y="5693930"/>
                  </a:lnTo>
                  <a:lnTo>
                    <a:pt x="284340" y="5672290"/>
                  </a:lnTo>
                  <a:lnTo>
                    <a:pt x="323164" y="5655107"/>
                  </a:lnTo>
                  <a:lnTo>
                    <a:pt x="363626" y="5642470"/>
                  </a:lnTo>
                  <a:lnTo>
                    <a:pt x="405320" y="5634533"/>
                  </a:lnTo>
                  <a:lnTo>
                    <a:pt x="405422" y="5642470"/>
                  </a:lnTo>
                  <a:lnTo>
                    <a:pt x="405498" y="5648071"/>
                  </a:lnTo>
                  <a:lnTo>
                    <a:pt x="411353" y="5688368"/>
                  </a:lnTo>
                  <a:lnTo>
                    <a:pt x="431977" y="5740146"/>
                  </a:lnTo>
                  <a:lnTo>
                    <a:pt x="465696" y="5784532"/>
                  </a:lnTo>
                  <a:lnTo>
                    <a:pt x="510082" y="5818251"/>
                  </a:lnTo>
                  <a:lnTo>
                    <a:pt x="561873" y="5838876"/>
                  </a:lnTo>
                  <a:lnTo>
                    <a:pt x="611581" y="5844959"/>
                  </a:lnTo>
                  <a:lnTo>
                    <a:pt x="611962" y="5857456"/>
                  </a:lnTo>
                  <a:lnTo>
                    <a:pt x="626237" y="5921311"/>
                  </a:lnTo>
                  <a:lnTo>
                    <a:pt x="653605" y="5969736"/>
                  </a:lnTo>
                  <a:lnTo>
                    <a:pt x="693102" y="6009233"/>
                  </a:lnTo>
                  <a:lnTo>
                    <a:pt x="741527" y="6036602"/>
                  </a:lnTo>
                  <a:lnTo>
                    <a:pt x="781507" y="6048019"/>
                  </a:lnTo>
                  <a:lnTo>
                    <a:pt x="822007" y="6051207"/>
                  </a:lnTo>
                  <a:lnTo>
                    <a:pt x="822007" y="5968619"/>
                  </a:lnTo>
                  <a:lnTo>
                    <a:pt x="821309" y="5968682"/>
                  </a:lnTo>
                  <a:lnTo>
                    <a:pt x="804595" y="5968022"/>
                  </a:lnTo>
                  <a:lnTo>
                    <a:pt x="756983" y="5952718"/>
                  </a:lnTo>
                  <a:lnTo>
                    <a:pt x="719315" y="5919825"/>
                  </a:lnTo>
                  <a:lnTo>
                    <a:pt x="697750" y="5874778"/>
                  </a:lnTo>
                  <a:lnTo>
                    <a:pt x="694283" y="5844959"/>
                  </a:lnTo>
                  <a:lnTo>
                    <a:pt x="694220" y="5843435"/>
                  </a:lnTo>
                  <a:lnTo>
                    <a:pt x="694143" y="5841530"/>
                  </a:lnTo>
                  <a:lnTo>
                    <a:pt x="695744" y="5824880"/>
                  </a:lnTo>
                  <a:lnTo>
                    <a:pt x="699579" y="5808523"/>
                  </a:lnTo>
                  <a:lnTo>
                    <a:pt x="701395" y="5797423"/>
                  </a:lnTo>
                  <a:lnTo>
                    <a:pt x="682967" y="5762383"/>
                  </a:lnTo>
                  <a:lnTo>
                    <a:pt x="659104" y="5755144"/>
                  </a:lnTo>
                  <a:lnTo>
                    <a:pt x="648004" y="5756961"/>
                  </a:lnTo>
                  <a:lnTo>
                    <a:pt x="631659" y="5760796"/>
                  </a:lnTo>
                  <a:lnTo>
                    <a:pt x="615010" y="5762383"/>
                  </a:lnTo>
                  <a:lnTo>
                    <a:pt x="565772" y="5753646"/>
                  </a:lnTo>
                  <a:lnTo>
                    <a:pt x="524052" y="5726188"/>
                  </a:lnTo>
                  <a:lnTo>
                    <a:pt x="496595" y="5684469"/>
                  </a:lnTo>
                  <a:lnTo>
                    <a:pt x="487845" y="5635637"/>
                  </a:lnTo>
                  <a:lnTo>
                    <a:pt x="487946" y="5634533"/>
                  </a:lnTo>
                  <a:lnTo>
                    <a:pt x="489343" y="5619191"/>
                  </a:lnTo>
                  <a:lnTo>
                    <a:pt x="493039" y="5603024"/>
                  </a:lnTo>
                  <a:lnTo>
                    <a:pt x="493763" y="5600839"/>
                  </a:lnTo>
                  <a:lnTo>
                    <a:pt x="494309" y="5598566"/>
                  </a:lnTo>
                  <a:lnTo>
                    <a:pt x="495388" y="5591403"/>
                  </a:lnTo>
                  <a:lnTo>
                    <a:pt x="495236" y="5586590"/>
                  </a:lnTo>
                  <a:lnTo>
                    <a:pt x="493115" y="5575935"/>
                  </a:lnTo>
                  <a:lnTo>
                    <a:pt x="464807" y="5550001"/>
                  </a:lnTo>
                  <a:lnTo>
                    <a:pt x="457593" y="5548922"/>
                  </a:lnTo>
                  <a:lnTo>
                    <a:pt x="451307" y="5548922"/>
                  </a:lnTo>
                  <a:lnTo>
                    <a:pt x="399529" y="5552084"/>
                  </a:lnTo>
                  <a:lnTo>
                    <a:pt x="347230" y="5561533"/>
                  </a:lnTo>
                  <a:lnTo>
                    <a:pt x="296468" y="5576989"/>
                  </a:lnTo>
                  <a:lnTo>
                    <a:pt x="247789" y="5598299"/>
                  </a:lnTo>
                  <a:lnTo>
                    <a:pt x="201701" y="5625312"/>
                  </a:lnTo>
                  <a:lnTo>
                    <a:pt x="158953" y="5657685"/>
                  </a:lnTo>
                  <a:lnTo>
                    <a:pt x="120510" y="5694680"/>
                  </a:lnTo>
                  <a:lnTo>
                    <a:pt x="86728" y="5735840"/>
                  </a:lnTo>
                  <a:lnTo>
                    <a:pt x="57950" y="5780760"/>
                  </a:lnTo>
                  <a:lnTo>
                    <a:pt x="34544" y="5828995"/>
                  </a:lnTo>
                  <a:lnTo>
                    <a:pt x="16979" y="5879668"/>
                  </a:lnTo>
                  <a:lnTo>
                    <a:pt x="5562" y="5931776"/>
                  </a:lnTo>
                  <a:lnTo>
                    <a:pt x="419" y="5984100"/>
                  </a:lnTo>
                  <a:lnTo>
                    <a:pt x="508" y="5993066"/>
                  </a:lnTo>
                  <a:lnTo>
                    <a:pt x="1346" y="6036602"/>
                  </a:lnTo>
                  <a:lnTo>
                    <a:pt x="1371" y="6038113"/>
                  </a:lnTo>
                  <a:lnTo>
                    <a:pt x="8712" y="6091225"/>
                  </a:lnTo>
                  <a:lnTo>
                    <a:pt x="22263" y="6143117"/>
                  </a:lnTo>
                  <a:lnTo>
                    <a:pt x="41719" y="6192774"/>
                  </a:lnTo>
                  <a:lnTo>
                    <a:pt x="66827" y="6239751"/>
                  </a:lnTo>
                  <a:lnTo>
                    <a:pt x="97320" y="6283515"/>
                  </a:lnTo>
                  <a:lnTo>
                    <a:pt x="132930" y="6323609"/>
                  </a:lnTo>
                  <a:lnTo>
                    <a:pt x="173012" y="6359220"/>
                  </a:lnTo>
                  <a:lnTo>
                    <a:pt x="216789" y="6389713"/>
                  </a:lnTo>
                  <a:lnTo>
                    <a:pt x="263753" y="6414821"/>
                  </a:lnTo>
                  <a:lnTo>
                    <a:pt x="313423" y="6434277"/>
                  </a:lnTo>
                  <a:lnTo>
                    <a:pt x="365302" y="6447828"/>
                  </a:lnTo>
                  <a:lnTo>
                    <a:pt x="418426" y="6455156"/>
                  </a:lnTo>
                  <a:lnTo>
                    <a:pt x="471754" y="6456185"/>
                  </a:lnTo>
                  <a:lnTo>
                    <a:pt x="524751" y="6450965"/>
                  </a:lnTo>
                  <a:lnTo>
                    <a:pt x="576859" y="6439548"/>
                  </a:lnTo>
                  <a:lnTo>
                    <a:pt x="627532" y="6421996"/>
                  </a:lnTo>
                  <a:lnTo>
                    <a:pt x="675779" y="6398577"/>
                  </a:lnTo>
                  <a:lnTo>
                    <a:pt x="714806" y="6373584"/>
                  </a:lnTo>
                  <a:lnTo>
                    <a:pt x="720699" y="6369812"/>
                  </a:lnTo>
                  <a:lnTo>
                    <a:pt x="761860" y="6336030"/>
                  </a:lnTo>
                  <a:lnTo>
                    <a:pt x="798842" y="6297587"/>
                  </a:lnTo>
                  <a:lnTo>
                    <a:pt x="831215" y="6254839"/>
                  </a:lnTo>
                  <a:lnTo>
                    <a:pt x="858329" y="6208573"/>
                  </a:lnTo>
                  <a:lnTo>
                    <a:pt x="879690" y="6159690"/>
                  </a:lnTo>
                  <a:lnTo>
                    <a:pt x="895146" y="6108725"/>
                  </a:lnTo>
                  <a:lnTo>
                    <a:pt x="904544" y="6056211"/>
                  </a:lnTo>
                  <a:lnTo>
                    <a:pt x="907707" y="6002693"/>
                  </a:lnTo>
                  <a:close/>
                </a:path>
                <a:path w="2902584" h="6456680" extrusionOk="0">
                  <a:moveTo>
                    <a:pt x="907707" y="535647"/>
                  </a:moveTo>
                  <a:lnTo>
                    <a:pt x="901966" y="487591"/>
                  </a:lnTo>
                  <a:lnTo>
                    <a:pt x="885825" y="443572"/>
                  </a:lnTo>
                  <a:lnTo>
                    <a:pt x="884770" y="439331"/>
                  </a:lnTo>
                  <a:lnTo>
                    <a:pt x="873328" y="411861"/>
                  </a:lnTo>
                  <a:lnTo>
                    <a:pt x="841679" y="335915"/>
                  </a:lnTo>
                  <a:lnTo>
                    <a:pt x="825182" y="296329"/>
                  </a:lnTo>
                  <a:lnTo>
                    <a:pt x="825182" y="535647"/>
                  </a:lnTo>
                  <a:lnTo>
                    <a:pt x="815454" y="583819"/>
                  </a:lnTo>
                  <a:lnTo>
                    <a:pt x="788936" y="623163"/>
                  </a:lnTo>
                  <a:lnTo>
                    <a:pt x="749592" y="649693"/>
                  </a:lnTo>
                  <a:lnTo>
                    <a:pt x="701408" y="659422"/>
                  </a:lnTo>
                  <a:lnTo>
                    <a:pt x="653224" y="649693"/>
                  </a:lnTo>
                  <a:lnTo>
                    <a:pt x="613879" y="623163"/>
                  </a:lnTo>
                  <a:lnTo>
                    <a:pt x="587362" y="583819"/>
                  </a:lnTo>
                  <a:lnTo>
                    <a:pt x="577634" y="535647"/>
                  </a:lnTo>
                  <a:lnTo>
                    <a:pt x="585965" y="494372"/>
                  </a:lnTo>
                  <a:lnTo>
                    <a:pt x="613879" y="448106"/>
                  </a:lnTo>
                  <a:lnTo>
                    <a:pt x="653224" y="421589"/>
                  </a:lnTo>
                  <a:lnTo>
                    <a:pt x="701408" y="411861"/>
                  </a:lnTo>
                  <a:lnTo>
                    <a:pt x="749592" y="421589"/>
                  </a:lnTo>
                  <a:lnTo>
                    <a:pt x="788936" y="448106"/>
                  </a:lnTo>
                  <a:lnTo>
                    <a:pt x="815479" y="487591"/>
                  </a:lnTo>
                  <a:lnTo>
                    <a:pt x="825182" y="535647"/>
                  </a:lnTo>
                  <a:lnTo>
                    <a:pt x="825182" y="296329"/>
                  </a:lnTo>
                  <a:lnTo>
                    <a:pt x="780224" y="188442"/>
                  </a:lnTo>
                  <a:lnTo>
                    <a:pt x="752182" y="144411"/>
                  </a:lnTo>
                  <a:lnTo>
                    <a:pt x="717054" y="110553"/>
                  </a:lnTo>
                  <a:lnTo>
                    <a:pt x="671753" y="88760"/>
                  </a:lnTo>
                  <a:lnTo>
                    <a:pt x="618883" y="81788"/>
                  </a:lnTo>
                  <a:lnTo>
                    <a:pt x="602830" y="85026"/>
                  </a:lnTo>
                  <a:lnTo>
                    <a:pt x="589711" y="93865"/>
                  </a:lnTo>
                  <a:lnTo>
                    <a:pt x="580872" y="106984"/>
                  </a:lnTo>
                  <a:lnTo>
                    <a:pt x="577634" y="123037"/>
                  </a:lnTo>
                  <a:lnTo>
                    <a:pt x="580872" y="139103"/>
                  </a:lnTo>
                  <a:lnTo>
                    <a:pt x="589711" y="152222"/>
                  </a:lnTo>
                  <a:lnTo>
                    <a:pt x="602830" y="161061"/>
                  </a:lnTo>
                  <a:lnTo>
                    <a:pt x="618883" y="164299"/>
                  </a:lnTo>
                  <a:lnTo>
                    <a:pt x="635749" y="165303"/>
                  </a:lnTo>
                  <a:lnTo>
                    <a:pt x="635419" y="165303"/>
                  </a:lnTo>
                  <a:lnTo>
                    <a:pt x="678167" y="185267"/>
                  </a:lnTo>
                  <a:lnTo>
                    <a:pt x="705383" y="223380"/>
                  </a:lnTo>
                  <a:lnTo>
                    <a:pt x="752284" y="335915"/>
                  </a:lnTo>
                  <a:lnTo>
                    <a:pt x="739940" y="333146"/>
                  </a:lnTo>
                  <a:lnTo>
                    <a:pt x="727329" y="331076"/>
                  </a:lnTo>
                  <a:lnTo>
                    <a:pt x="714489" y="329793"/>
                  </a:lnTo>
                  <a:lnTo>
                    <a:pt x="701408" y="329349"/>
                  </a:lnTo>
                  <a:lnTo>
                    <a:pt x="646252" y="336829"/>
                  </a:lnTo>
                  <a:lnTo>
                    <a:pt x="596773" y="357911"/>
                  </a:lnTo>
                  <a:lnTo>
                    <a:pt x="554939" y="390588"/>
                  </a:lnTo>
                  <a:lnTo>
                    <a:pt x="522744" y="432816"/>
                  </a:lnTo>
                  <a:lnTo>
                    <a:pt x="506920" y="423824"/>
                  </a:lnTo>
                  <a:lnTo>
                    <a:pt x="489978" y="417258"/>
                  </a:lnTo>
                  <a:lnTo>
                    <a:pt x="472186" y="413219"/>
                  </a:lnTo>
                  <a:lnTo>
                    <a:pt x="453847" y="411861"/>
                  </a:lnTo>
                  <a:lnTo>
                    <a:pt x="435508" y="413219"/>
                  </a:lnTo>
                  <a:lnTo>
                    <a:pt x="417728" y="417258"/>
                  </a:lnTo>
                  <a:lnTo>
                    <a:pt x="400786" y="423824"/>
                  </a:lnTo>
                  <a:lnTo>
                    <a:pt x="384962" y="432816"/>
                  </a:lnTo>
                  <a:lnTo>
                    <a:pt x="368973" y="411861"/>
                  </a:lnTo>
                  <a:lnTo>
                    <a:pt x="352755" y="390588"/>
                  </a:lnTo>
                  <a:lnTo>
                    <a:pt x="330073" y="372872"/>
                  </a:lnTo>
                  <a:lnTo>
                    <a:pt x="330073" y="535647"/>
                  </a:lnTo>
                  <a:lnTo>
                    <a:pt x="320344" y="583819"/>
                  </a:lnTo>
                  <a:lnTo>
                    <a:pt x="293814" y="623163"/>
                  </a:lnTo>
                  <a:lnTo>
                    <a:pt x="254469" y="649693"/>
                  </a:lnTo>
                  <a:lnTo>
                    <a:pt x="206298" y="659422"/>
                  </a:lnTo>
                  <a:lnTo>
                    <a:pt x="158115" y="649693"/>
                  </a:lnTo>
                  <a:lnTo>
                    <a:pt x="118770" y="623163"/>
                  </a:lnTo>
                  <a:lnTo>
                    <a:pt x="92240" y="583819"/>
                  </a:lnTo>
                  <a:lnTo>
                    <a:pt x="82511" y="535647"/>
                  </a:lnTo>
                  <a:lnTo>
                    <a:pt x="92214" y="487591"/>
                  </a:lnTo>
                  <a:lnTo>
                    <a:pt x="118770" y="448106"/>
                  </a:lnTo>
                  <a:lnTo>
                    <a:pt x="158115" y="421589"/>
                  </a:lnTo>
                  <a:lnTo>
                    <a:pt x="206298" y="411861"/>
                  </a:lnTo>
                  <a:lnTo>
                    <a:pt x="254469" y="421589"/>
                  </a:lnTo>
                  <a:lnTo>
                    <a:pt x="293814" y="448106"/>
                  </a:lnTo>
                  <a:lnTo>
                    <a:pt x="320370" y="487591"/>
                  </a:lnTo>
                  <a:lnTo>
                    <a:pt x="330073" y="535647"/>
                  </a:lnTo>
                  <a:lnTo>
                    <a:pt x="330073" y="372872"/>
                  </a:lnTo>
                  <a:lnTo>
                    <a:pt x="310934" y="357911"/>
                  </a:lnTo>
                  <a:lnTo>
                    <a:pt x="261454" y="336829"/>
                  </a:lnTo>
                  <a:lnTo>
                    <a:pt x="254787" y="335915"/>
                  </a:lnTo>
                  <a:lnTo>
                    <a:pt x="206298" y="329349"/>
                  </a:lnTo>
                  <a:lnTo>
                    <a:pt x="193205" y="329793"/>
                  </a:lnTo>
                  <a:lnTo>
                    <a:pt x="180365" y="331076"/>
                  </a:lnTo>
                  <a:lnTo>
                    <a:pt x="167754" y="333146"/>
                  </a:lnTo>
                  <a:lnTo>
                    <a:pt x="155409" y="335915"/>
                  </a:lnTo>
                  <a:lnTo>
                    <a:pt x="202298" y="223380"/>
                  </a:lnTo>
                  <a:lnTo>
                    <a:pt x="228942" y="184759"/>
                  </a:lnTo>
                  <a:lnTo>
                    <a:pt x="271005" y="165303"/>
                  </a:lnTo>
                  <a:lnTo>
                    <a:pt x="288810" y="164299"/>
                  </a:lnTo>
                  <a:lnTo>
                    <a:pt x="304863" y="161061"/>
                  </a:lnTo>
                  <a:lnTo>
                    <a:pt x="317982" y="152222"/>
                  </a:lnTo>
                  <a:lnTo>
                    <a:pt x="326821" y="139103"/>
                  </a:lnTo>
                  <a:lnTo>
                    <a:pt x="330060" y="123037"/>
                  </a:lnTo>
                  <a:lnTo>
                    <a:pt x="326821" y="106984"/>
                  </a:lnTo>
                  <a:lnTo>
                    <a:pt x="317982" y="93865"/>
                  </a:lnTo>
                  <a:lnTo>
                    <a:pt x="304863" y="85026"/>
                  </a:lnTo>
                  <a:lnTo>
                    <a:pt x="288810" y="81788"/>
                  </a:lnTo>
                  <a:lnTo>
                    <a:pt x="259981" y="83502"/>
                  </a:lnTo>
                  <a:lnTo>
                    <a:pt x="260299" y="83502"/>
                  </a:lnTo>
                  <a:lnTo>
                    <a:pt x="234251" y="88760"/>
                  </a:lnTo>
                  <a:lnTo>
                    <a:pt x="188671" y="110858"/>
                  </a:lnTo>
                  <a:lnTo>
                    <a:pt x="154432" y="145059"/>
                  </a:lnTo>
                  <a:lnTo>
                    <a:pt x="128689" y="186004"/>
                  </a:lnTo>
                  <a:lnTo>
                    <a:pt x="22923" y="439331"/>
                  </a:lnTo>
                  <a:lnTo>
                    <a:pt x="21869" y="443572"/>
                  </a:lnTo>
                  <a:lnTo>
                    <a:pt x="12598" y="465010"/>
                  </a:lnTo>
                  <a:lnTo>
                    <a:pt x="5727" y="487591"/>
                  </a:lnTo>
                  <a:lnTo>
                    <a:pt x="1460" y="511187"/>
                  </a:lnTo>
                  <a:lnTo>
                    <a:pt x="0" y="535647"/>
                  </a:lnTo>
                  <a:lnTo>
                    <a:pt x="5448" y="582942"/>
                  </a:lnTo>
                  <a:lnTo>
                    <a:pt x="20967" y="626364"/>
                  </a:lnTo>
                  <a:lnTo>
                    <a:pt x="45313" y="664667"/>
                  </a:lnTo>
                  <a:lnTo>
                    <a:pt x="77266" y="696620"/>
                  </a:lnTo>
                  <a:lnTo>
                    <a:pt x="115570" y="720966"/>
                  </a:lnTo>
                  <a:lnTo>
                    <a:pt x="158991" y="736485"/>
                  </a:lnTo>
                  <a:lnTo>
                    <a:pt x="206298" y="741934"/>
                  </a:lnTo>
                  <a:lnTo>
                    <a:pt x="253593" y="736485"/>
                  </a:lnTo>
                  <a:lnTo>
                    <a:pt x="297014" y="720966"/>
                  </a:lnTo>
                  <a:lnTo>
                    <a:pt x="335318" y="696620"/>
                  </a:lnTo>
                  <a:lnTo>
                    <a:pt x="367271" y="664667"/>
                  </a:lnTo>
                  <a:lnTo>
                    <a:pt x="391617" y="626364"/>
                  </a:lnTo>
                  <a:lnTo>
                    <a:pt x="407136" y="582942"/>
                  </a:lnTo>
                  <a:lnTo>
                    <a:pt x="412597" y="535647"/>
                  </a:lnTo>
                  <a:lnTo>
                    <a:pt x="413385" y="527558"/>
                  </a:lnTo>
                  <a:lnTo>
                    <a:pt x="415734" y="519849"/>
                  </a:lnTo>
                  <a:lnTo>
                    <a:pt x="445770" y="495173"/>
                  </a:lnTo>
                  <a:lnTo>
                    <a:pt x="453847" y="494372"/>
                  </a:lnTo>
                  <a:lnTo>
                    <a:pt x="461937" y="495173"/>
                  </a:lnTo>
                  <a:lnTo>
                    <a:pt x="491972" y="519849"/>
                  </a:lnTo>
                  <a:lnTo>
                    <a:pt x="495109" y="535647"/>
                  </a:lnTo>
                  <a:lnTo>
                    <a:pt x="500557" y="582942"/>
                  </a:lnTo>
                  <a:lnTo>
                    <a:pt x="516077" y="626364"/>
                  </a:lnTo>
                  <a:lnTo>
                    <a:pt x="540435" y="664667"/>
                  </a:lnTo>
                  <a:lnTo>
                    <a:pt x="572376" y="696620"/>
                  </a:lnTo>
                  <a:lnTo>
                    <a:pt x="610692" y="720966"/>
                  </a:lnTo>
                  <a:lnTo>
                    <a:pt x="654113" y="736485"/>
                  </a:lnTo>
                  <a:lnTo>
                    <a:pt x="701408" y="741934"/>
                  </a:lnTo>
                  <a:lnTo>
                    <a:pt x="748715" y="736485"/>
                  </a:lnTo>
                  <a:lnTo>
                    <a:pt x="792137" y="720966"/>
                  </a:lnTo>
                  <a:lnTo>
                    <a:pt x="830440" y="696620"/>
                  </a:lnTo>
                  <a:lnTo>
                    <a:pt x="862380" y="664667"/>
                  </a:lnTo>
                  <a:lnTo>
                    <a:pt x="886739" y="626364"/>
                  </a:lnTo>
                  <a:lnTo>
                    <a:pt x="902258" y="582942"/>
                  </a:lnTo>
                  <a:lnTo>
                    <a:pt x="907707" y="535647"/>
                  </a:lnTo>
                  <a:close/>
                </a:path>
                <a:path w="2902584" h="6456680" extrusionOk="0">
                  <a:moveTo>
                    <a:pt x="2860878" y="316230"/>
                  </a:moveTo>
                  <a:lnTo>
                    <a:pt x="2854502" y="273050"/>
                  </a:lnTo>
                  <a:lnTo>
                    <a:pt x="2844114" y="247650"/>
                  </a:lnTo>
                  <a:lnTo>
                    <a:pt x="2842945" y="245110"/>
                  </a:lnTo>
                  <a:lnTo>
                    <a:pt x="2815958" y="208280"/>
                  </a:lnTo>
                  <a:lnTo>
                    <a:pt x="2778417" y="182968"/>
                  </a:lnTo>
                  <a:lnTo>
                    <a:pt x="2778417" y="316230"/>
                  </a:lnTo>
                  <a:lnTo>
                    <a:pt x="2778099" y="323850"/>
                  </a:lnTo>
                  <a:lnTo>
                    <a:pt x="2777134" y="330200"/>
                  </a:lnTo>
                  <a:lnTo>
                    <a:pt x="2775458" y="336550"/>
                  </a:lnTo>
                  <a:lnTo>
                    <a:pt x="2773057" y="344170"/>
                  </a:lnTo>
                  <a:lnTo>
                    <a:pt x="2770022" y="349250"/>
                  </a:lnTo>
                  <a:lnTo>
                    <a:pt x="2766504" y="355600"/>
                  </a:lnTo>
                  <a:lnTo>
                    <a:pt x="2762427" y="360680"/>
                  </a:lnTo>
                  <a:lnTo>
                    <a:pt x="2757792" y="365760"/>
                  </a:lnTo>
                  <a:lnTo>
                    <a:pt x="2741282" y="382270"/>
                  </a:lnTo>
                  <a:lnTo>
                    <a:pt x="2732214" y="396240"/>
                  </a:lnTo>
                  <a:lnTo>
                    <a:pt x="2729115" y="411480"/>
                  </a:lnTo>
                  <a:lnTo>
                    <a:pt x="2731884" y="426720"/>
                  </a:lnTo>
                  <a:lnTo>
                    <a:pt x="2740456" y="440690"/>
                  </a:lnTo>
                  <a:lnTo>
                    <a:pt x="2756966" y="458470"/>
                  </a:lnTo>
                  <a:lnTo>
                    <a:pt x="2765755" y="468630"/>
                  </a:lnTo>
                  <a:lnTo>
                    <a:pt x="2772232" y="480060"/>
                  </a:lnTo>
                  <a:lnTo>
                    <a:pt x="2776220" y="494030"/>
                  </a:lnTo>
                  <a:lnTo>
                    <a:pt x="2777591" y="508000"/>
                  </a:lnTo>
                  <a:lnTo>
                    <a:pt x="2776283" y="520700"/>
                  </a:lnTo>
                  <a:lnTo>
                    <a:pt x="2756966" y="557530"/>
                  </a:lnTo>
                  <a:lnTo>
                    <a:pt x="2708376" y="577850"/>
                  </a:lnTo>
                  <a:lnTo>
                    <a:pt x="2678658" y="572770"/>
                  </a:lnTo>
                  <a:lnTo>
                    <a:pt x="2648254" y="554990"/>
                  </a:lnTo>
                  <a:lnTo>
                    <a:pt x="2646642" y="552450"/>
                  </a:lnTo>
                  <a:lnTo>
                    <a:pt x="2645168" y="551180"/>
                  </a:lnTo>
                  <a:lnTo>
                    <a:pt x="2643492" y="548640"/>
                  </a:lnTo>
                  <a:lnTo>
                    <a:pt x="2613901" y="519252"/>
                  </a:lnTo>
                  <a:lnTo>
                    <a:pt x="2613901" y="671830"/>
                  </a:lnTo>
                  <a:lnTo>
                    <a:pt x="2608605" y="699770"/>
                  </a:lnTo>
                  <a:lnTo>
                    <a:pt x="2582989" y="731520"/>
                  </a:lnTo>
                  <a:lnTo>
                    <a:pt x="2544203" y="742950"/>
                  </a:lnTo>
                  <a:lnTo>
                    <a:pt x="2530538" y="741680"/>
                  </a:lnTo>
                  <a:lnTo>
                    <a:pt x="2478036" y="706120"/>
                  </a:lnTo>
                  <a:lnTo>
                    <a:pt x="2471483" y="701040"/>
                  </a:lnTo>
                  <a:lnTo>
                    <a:pt x="2464320" y="697230"/>
                  </a:lnTo>
                  <a:lnTo>
                    <a:pt x="2456688" y="694690"/>
                  </a:lnTo>
                  <a:lnTo>
                    <a:pt x="2441092" y="694690"/>
                  </a:lnTo>
                  <a:lnTo>
                    <a:pt x="2433675" y="697230"/>
                  </a:lnTo>
                  <a:lnTo>
                    <a:pt x="2426576" y="701040"/>
                  </a:lnTo>
                  <a:lnTo>
                    <a:pt x="2419858" y="704850"/>
                  </a:lnTo>
                  <a:lnTo>
                    <a:pt x="2402535" y="721360"/>
                  </a:lnTo>
                  <a:lnTo>
                    <a:pt x="2380551" y="736600"/>
                  </a:lnTo>
                  <a:lnTo>
                    <a:pt x="2355138" y="741680"/>
                  </a:lnTo>
                  <a:lnTo>
                    <a:pt x="2329484" y="737870"/>
                  </a:lnTo>
                  <a:lnTo>
                    <a:pt x="2306802" y="725170"/>
                  </a:lnTo>
                  <a:lnTo>
                    <a:pt x="2304338" y="721360"/>
                  </a:lnTo>
                  <a:lnTo>
                    <a:pt x="2298408" y="712470"/>
                  </a:lnTo>
                  <a:lnTo>
                    <a:pt x="2289098" y="698500"/>
                  </a:lnTo>
                  <a:lnTo>
                    <a:pt x="2283904" y="670560"/>
                  </a:lnTo>
                  <a:lnTo>
                    <a:pt x="2291105" y="638810"/>
                  </a:lnTo>
                  <a:lnTo>
                    <a:pt x="2313000" y="607060"/>
                  </a:lnTo>
                  <a:lnTo>
                    <a:pt x="2342172" y="577850"/>
                  </a:lnTo>
                  <a:lnTo>
                    <a:pt x="2448737" y="471170"/>
                  </a:lnTo>
                  <a:lnTo>
                    <a:pt x="2582659" y="605790"/>
                  </a:lnTo>
                  <a:lnTo>
                    <a:pt x="2583307" y="605790"/>
                  </a:lnTo>
                  <a:lnTo>
                    <a:pt x="2583802" y="607060"/>
                  </a:lnTo>
                  <a:lnTo>
                    <a:pt x="2585097" y="608330"/>
                  </a:lnTo>
                  <a:lnTo>
                    <a:pt x="2585745" y="608330"/>
                  </a:lnTo>
                  <a:lnTo>
                    <a:pt x="2586342" y="609600"/>
                  </a:lnTo>
                  <a:lnTo>
                    <a:pt x="2607221" y="640080"/>
                  </a:lnTo>
                  <a:lnTo>
                    <a:pt x="2613901" y="671830"/>
                  </a:lnTo>
                  <a:lnTo>
                    <a:pt x="2613901" y="519252"/>
                  </a:lnTo>
                  <a:lnTo>
                    <a:pt x="2565514" y="471170"/>
                  </a:lnTo>
                  <a:lnTo>
                    <a:pt x="2506713" y="412750"/>
                  </a:lnTo>
                  <a:lnTo>
                    <a:pt x="2564676" y="354330"/>
                  </a:lnTo>
                  <a:lnTo>
                    <a:pt x="2642806" y="275590"/>
                  </a:lnTo>
                  <a:lnTo>
                    <a:pt x="2643822" y="275590"/>
                  </a:lnTo>
                  <a:lnTo>
                    <a:pt x="2675178" y="254000"/>
                  </a:lnTo>
                  <a:lnTo>
                    <a:pt x="2706370" y="247650"/>
                  </a:lnTo>
                  <a:lnTo>
                    <a:pt x="2734780" y="252730"/>
                  </a:lnTo>
                  <a:lnTo>
                    <a:pt x="2757792" y="266700"/>
                  </a:lnTo>
                  <a:lnTo>
                    <a:pt x="2762427" y="271780"/>
                  </a:lnTo>
                  <a:lnTo>
                    <a:pt x="2766504" y="278130"/>
                  </a:lnTo>
                  <a:lnTo>
                    <a:pt x="2770022" y="283210"/>
                  </a:lnTo>
                  <a:lnTo>
                    <a:pt x="2778417" y="316230"/>
                  </a:lnTo>
                  <a:lnTo>
                    <a:pt x="2778417" y="182968"/>
                  </a:lnTo>
                  <a:lnTo>
                    <a:pt x="2759303" y="173990"/>
                  </a:lnTo>
                  <a:lnTo>
                    <a:pt x="2727617" y="166370"/>
                  </a:lnTo>
                  <a:lnTo>
                    <a:pt x="2694927" y="165100"/>
                  </a:lnTo>
                  <a:lnTo>
                    <a:pt x="2694127" y="133350"/>
                  </a:lnTo>
                  <a:lnTo>
                    <a:pt x="2686431" y="101600"/>
                  </a:lnTo>
                  <a:lnTo>
                    <a:pt x="2678150" y="85090"/>
                  </a:lnTo>
                  <a:lnTo>
                    <a:pt x="2676868" y="82550"/>
                  </a:lnTo>
                  <a:lnTo>
                    <a:pt x="2671775" y="72390"/>
                  </a:lnTo>
                  <a:lnTo>
                    <a:pt x="2650096" y="45720"/>
                  </a:lnTo>
                  <a:lnTo>
                    <a:pt x="2636101" y="34290"/>
                  </a:lnTo>
                  <a:lnTo>
                    <a:pt x="2626766" y="26670"/>
                  </a:lnTo>
                  <a:lnTo>
                    <a:pt x="2613114" y="19392"/>
                  </a:lnTo>
                  <a:lnTo>
                    <a:pt x="2613114" y="153670"/>
                  </a:lnTo>
                  <a:lnTo>
                    <a:pt x="2607221" y="184150"/>
                  </a:lnTo>
                  <a:lnTo>
                    <a:pt x="2587841" y="214630"/>
                  </a:lnTo>
                  <a:lnTo>
                    <a:pt x="2586596" y="215900"/>
                  </a:lnTo>
                  <a:lnTo>
                    <a:pt x="2585301" y="217170"/>
                  </a:lnTo>
                  <a:lnTo>
                    <a:pt x="2584081" y="218440"/>
                  </a:lnTo>
                  <a:lnTo>
                    <a:pt x="2582176" y="219710"/>
                  </a:lnTo>
                  <a:lnTo>
                    <a:pt x="2580563" y="222250"/>
                  </a:lnTo>
                  <a:lnTo>
                    <a:pt x="2579078" y="223520"/>
                  </a:lnTo>
                  <a:lnTo>
                    <a:pt x="2448331" y="354330"/>
                  </a:lnTo>
                  <a:lnTo>
                    <a:pt x="2390559" y="296951"/>
                  </a:lnTo>
                  <a:lnTo>
                    <a:pt x="2390559" y="414020"/>
                  </a:lnTo>
                  <a:lnTo>
                    <a:pt x="2260498" y="543560"/>
                  </a:lnTo>
                  <a:lnTo>
                    <a:pt x="2258377" y="544830"/>
                  </a:lnTo>
                  <a:lnTo>
                    <a:pt x="2256320" y="547370"/>
                  </a:lnTo>
                  <a:lnTo>
                    <a:pt x="2222614" y="570230"/>
                  </a:lnTo>
                  <a:lnTo>
                    <a:pt x="2190877" y="577850"/>
                  </a:lnTo>
                  <a:lnTo>
                    <a:pt x="2161933" y="574040"/>
                  </a:lnTo>
                  <a:lnTo>
                    <a:pt x="2138476" y="558800"/>
                  </a:lnTo>
                  <a:lnTo>
                    <a:pt x="2133828" y="553720"/>
                  </a:lnTo>
                  <a:lnTo>
                    <a:pt x="2129764" y="547370"/>
                  </a:lnTo>
                  <a:lnTo>
                    <a:pt x="2126234" y="542290"/>
                  </a:lnTo>
                  <a:lnTo>
                    <a:pt x="2117852" y="509270"/>
                  </a:lnTo>
                  <a:lnTo>
                    <a:pt x="2118169" y="501650"/>
                  </a:lnTo>
                  <a:lnTo>
                    <a:pt x="2133828" y="464820"/>
                  </a:lnTo>
                  <a:lnTo>
                    <a:pt x="2154974" y="443230"/>
                  </a:lnTo>
                  <a:lnTo>
                    <a:pt x="2164042" y="429260"/>
                  </a:lnTo>
                  <a:lnTo>
                    <a:pt x="2167153" y="414020"/>
                  </a:lnTo>
                  <a:lnTo>
                    <a:pt x="2164384" y="398780"/>
                  </a:lnTo>
                  <a:lnTo>
                    <a:pt x="2155812" y="384810"/>
                  </a:lnTo>
                  <a:lnTo>
                    <a:pt x="2139302" y="368300"/>
                  </a:lnTo>
                  <a:lnTo>
                    <a:pt x="2130514" y="356870"/>
                  </a:lnTo>
                  <a:lnTo>
                    <a:pt x="2124037" y="345440"/>
                  </a:lnTo>
                  <a:lnTo>
                    <a:pt x="2120036" y="332740"/>
                  </a:lnTo>
                  <a:lnTo>
                    <a:pt x="2118664" y="318770"/>
                  </a:lnTo>
                  <a:lnTo>
                    <a:pt x="2119973" y="304800"/>
                  </a:lnTo>
                  <a:lnTo>
                    <a:pt x="2139302" y="267970"/>
                  </a:lnTo>
                  <a:lnTo>
                    <a:pt x="2190089" y="247650"/>
                  </a:lnTo>
                  <a:lnTo>
                    <a:pt x="2221026" y="254000"/>
                  </a:lnTo>
                  <a:lnTo>
                    <a:pt x="2252281" y="275590"/>
                  </a:lnTo>
                  <a:lnTo>
                    <a:pt x="2252878" y="275590"/>
                  </a:lnTo>
                  <a:lnTo>
                    <a:pt x="2253399" y="276860"/>
                  </a:lnTo>
                  <a:lnTo>
                    <a:pt x="2253996" y="276860"/>
                  </a:lnTo>
                  <a:lnTo>
                    <a:pt x="2390559" y="414020"/>
                  </a:lnTo>
                  <a:lnTo>
                    <a:pt x="2390559" y="296951"/>
                  </a:lnTo>
                  <a:lnTo>
                    <a:pt x="2340927" y="247650"/>
                  </a:lnTo>
                  <a:lnTo>
                    <a:pt x="2314079" y="220980"/>
                  </a:lnTo>
                  <a:lnTo>
                    <a:pt x="2313419" y="219710"/>
                  </a:lnTo>
                  <a:lnTo>
                    <a:pt x="2312898" y="218440"/>
                  </a:lnTo>
                  <a:lnTo>
                    <a:pt x="2311654" y="217170"/>
                  </a:lnTo>
                  <a:lnTo>
                    <a:pt x="2310574" y="217170"/>
                  </a:lnTo>
                  <a:lnTo>
                    <a:pt x="2289962" y="185420"/>
                  </a:lnTo>
                  <a:lnTo>
                    <a:pt x="2283269" y="153670"/>
                  </a:lnTo>
                  <a:lnTo>
                    <a:pt x="2288362" y="125730"/>
                  </a:lnTo>
                  <a:lnTo>
                    <a:pt x="2313673" y="93980"/>
                  </a:lnTo>
                  <a:lnTo>
                    <a:pt x="2345804" y="82550"/>
                  </a:lnTo>
                  <a:lnTo>
                    <a:pt x="2359583" y="82550"/>
                  </a:lnTo>
                  <a:lnTo>
                    <a:pt x="2397188" y="99060"/>
                  </a:lnTo>
                  <a:lnTo>
                    <a:pt x="2418626" y="119380"/>
                  </a:lnTo>
                  <a:lnTo>
                    <a:pt x="2432177" y="129540"/>
                  </a:lnTo>
                  <a:lnTo>
                    <a:pt x="2447506" y="132080"/>
                  </a:lnTo>
                  <a:lnTo>
                    <a:pt x="2462834" y="129540"/>
                  </a:lnTo>
                  <a:lnTo>
                    <a:pt x="2476398" y="120650"/>
                  </a:lnTo>
                  <a:lnTo>
                    <a:pt x="2493721" y="104140"/>
                  </a:lnTo>
                  <a:lnTo>
                    <a:pt x="2516619" y="88900"/>
                  </a:lnTo>
                  <a:lnTo>
                    <a:pt x="2543238" y="85090"/>
                  </a:lnTo>
                  <a:lnTo>
                    <a:pt x="2569845" y="88900"/>
                  </a:lnTo>
                  <a:lnTo>
                    <a:pt x="2592743" y="104140"/>
                  </a:lnTo>
                  <a:lnTo>
                    <a:pt x="2607602" y="127000"/>
                  </a:lnTo>
                  <a:lnTo>
                    <a:pt x="2613114" y="153670"/>
                  </a:lnTo>
                  <a:lnTo>
                    <a:pt x="2613114" y="19392"/>
                  </a:lnTo>
                  <a:lnTo>
                    <a:pt x="2600579" y="12700"/>
                  </a:lnTo>
                  <a:lnTo>
                    <a:pt x="2572232" y="3810"/>
                  </a:lnTo>
                  <a:lnTo>
                    <a:pt x="2542400" y="1270"/>
                  </a:lnTo>
                  <a:lnTo>
                    <a:pt x="2516733" y="3810"/>
                  </a:lnTo>
                  <a:lnTo>
                    <a:pt x="2492070" y="10160"/>
                  </a:lnTo>
                  <a:lnTo>
                    <a:pt x="2468956" y="20320"/>
                  </a:lnTo>
                  <a:lnTo>
                    <a:pt x="2447925" y="34290"/>
                  </a:lnTo>
                  <a:lnTo>
                    <a:pt x="2439339" y="26670"/>
                  </a:lnTo>
                  <a:lnTo>
                    <a:pt x="2382101" y="2540"/>
                  </a:lnTo>
                  <a:lnTo>
                    <a:pt x="2352408" y="0"/>
                  </a:lnTo>
                  <a:lnTo>
                    <a:pt x="2322703" y="2540"/>
                  </a:lnTo>
                  <a:lnTo>
                    <a:pt x="2280424" y="17780"/>
                  </a:lnTo>
                  <a:lnTo>
                    <a:pt x="2244102" y="44450"/>
                  </a:lnTo>
                  <a:lnTo>
                    <a:pt x="2209165" y="101600"/>
                  </a:lnTo>
                  <a:lnTo>
                    <a:pt x="2201430" y="165100"/>
                  </a:lnTo>
                  <a:lnTo>
                    <a:pt x="2201405" y="166370"/>
                  </a:lnTo>
                  <a:lnTo>
                    <a:pt x="2168626" y="166370"/>
                  </a:lnTo>
                  <a:lnTo>
                    <a:pt x="2136952" y="173990"/>
                  </a:lnTo>
                  <a:lnTo>
                    <a:pt x="2080704" y="210820"/>
                  </a:lnTo>
                  <a:lnTo>
                    <a:pt x="2047608" y="260350"/>
                  </a:lnTo>
                  <a:lnTo>
                    <a:pt x="2036279" y="316230"/>
                  </a:lnTo>
                  <a:lnTo>
                    <a:pt x="2036254" y="318770"/>
                  </a:lnTo>
                  <a:lnTo>
                    <a:pt x="2038350" y="344170"/>
                  </a:lnTo>
                  <a:lnTo>
                    <a:pt x="2044763" y="368300"/>
                  </a:lnTo>
                  <a:lnTo>
                    <a:pt x="2055126" y="391160"/>
                  </a:lnTo>
                  <a:lnTo>
                    <a:pt x="2069160" y="412750"/>
                  </a:lnTo>
                  <a:lnTo>
                    <a:pt x="2062657" y="421640"/>
                  </a:lnTo>
                  <a:lnTo>
                    <a:pt x="2056777" y="430530"/>
                  </a:lnTo>
                  <a:lnTo>
                    <a:pt x="2051519" y="440690"/>
                  </a:lnTo>
                  <a:lnTo>
                    <a:pt x="2046871" y="449580"/>
                  </a:lnTo>
                  <a:lnTo>
                    <a:pt x="2041766" y="464820"/>
                  </a:lnTo>
                  <a:lnTo>
                    <a:pt x="2038159" y="478790"/>
                  </a:lnTo>
                  <a:lnTo>
                    <a:pt x="2036025" y="494030"/>
                  </a:lnTo>
                  <a:lnTo>
                    <a:pt x="2035390" y="508000"/>
                  </a:lnTo>
                  <a:lnTo>
                    <a:pt x="2035327" y="509270"/>
                  </a:lnTo>
                  <a:lnTo>
                    <a:pt x="2041766" y="552450"/>
                  </a:lnTo>
                  <a:lnTo>
                    <a:pt x="2060956" y="594360"/>
                  </a:lnTo>
                  <a:lnTo>
                    <a:pt x="2095652" y="629920"/>
                  </a:lnTo>
                  <a:lnTo>
                    <a:pt x="2129447" y="648970"/>
                  </a:lnTo>
                  <a:lnTo>
                    <a:pt x="2147532" y="655320"/>
                  </a:lnTo>
                  <a:lnTo>
                    <a:pt x="2006434" y="796290"/>
                  </a:lnTo>
                  <a:lnTo>
                    <a:pt x="1997392" y="810260"/>
                  </a:lnTo>
                  <a:lnTo>
                    <a:pt x="1994369" y="825500"/>
                  </a:lnTo>
                  <a:lnTo>
                    <a:pt x="1997392" y="840740"/>
                  </a:lnTo>
                  <a:lnTo>
                    <a:pt x="2006434" y="854710"/>
                  </a:lnTo>
                  <a:lnTo>
                    <a:pt x="2012988" y="859790"/>
                  </a:lnTo>
                  <a:lnTo>
                    <a:pt x="2020163" y="863600"/>
                  </a:lnTo>
                  <a:lnTo>
                    <a:pt x="2027796" y="866140"/>
                  </a:lnTo>
                  <a:lnTo>
                    <a:pt x="2043671" y="866140"/>
                  </a:lnTo>
                  <a:lnTo>
                    <a:pt x="2051253" y="863600"/>
                  </a:lnTo>
                  <a:lnTo>
                    <a:pt x="2058301" y="859790"/>
                  </a:lnTo>
                  <a:lnTo>
                    <a:pt x="2064613" y="854710"/>
                  </a:lnTo>
                  <a:lnTo>
                    <a:pt x="2206841" y="712470"/>
                  </a:lnTo>
                  <a:lnTo>
                    <a:pt x="2212568" y="730250"/>
                  </a:lnTo>
                  <a:lnTo>
                    <a:pt x="2220391" y="746760"/>
                  </a:lnTo>
                  <a:lnTo>
                    <a:pt x="2230348" y="762000"/>
                  </a:lnTo>
                  <a:lnTo>
                    <a:pt x="2242439" y="775970"/>
                  </a:lnTo>
                  <a:lnTo>
                    <a:pt x="2243683" y="777240"/>
                  </a:lnTo>
                  <a:lnTo>
                    <a:pt x="2244928" y="779780"/>
                  </a:lnTo>
                  <a:lnTo>
                    <a:pt x="2246160" y="781050"/>
                  </a:lnTo>
                  <a:lnTo>
                    <a:pt x="2282279" y="806450"/>
                  </a:lnTo>
                  <a:lnTo>
                    <a:pt x="2323973" y="820420"/>
                  </a:lnTo>
                  <a:lnTo>
                    <a:pt x="2367838" y="822960"/>
                  </a:lnTo>
                  <a:lnTo>
                    <a:pt x="2410434" y="812800"/>
                  </a:lnTo>
                  <a:lnTo>
                    <a:pt x="2448331" y="792480"/>
                  </a:lnTo>
                  <a:lnTo>
                    <a:pt x="2456916" y="798830"/>
                  </a:lnTo>
                  <a:lnTo>
                    <a:pt x="2465971" y="803910"/>
                  </a:lnTo>
                  <a:lnTo>
                    <a:pt x="2475484" y="810260"/>
                  </a:lnTo>
                  <a:lnTo>
                    <a:pt x="2485466" y="814070"/>
                  </a:lnTo>
                  <a:lnTo>
                    <a:pt x="2499601" y="819150"/>
                  </a:lnTo>
                  <a:lnTo>
                    <a:pt x="2514142" y="822960"/>
                  </a:lnTo>
                  <a:lnTo>
                    <a:pt x="2528976" y="825500"/>
                  </a:lnTo>
                  <a:lnTo>
                    <a:pt x="2559126" y="825500"/>
                  </a:lnTo>
                  <a:lnTo>
                    <a:pt x="2602636" y="814070"/>
                  </a:lnTo>
                  <a:lnTo>
                    <a:pt x="2639390" y="792480"/>
                  </a:lnTo>
                  <a:lnTo>
                    <a:pt x="2641117" y="791210"/>
                  </a:lnTo>
                  <a:lnTo>
                    <a:pt x="2652153" y="781050"/>
                  </a:lnTo>
                  <a:lnTo>
                    <a:pt x="2673566" y="754380"/>
                  </a:lnTo>
                  <a:lnTo>
                    <a:pt x="2679217" y="742950"/>
                  </a:lnTo>
                  <a:lnTo>
                    <a:pt x="2688018" y="725170"/>
                  </a:lnTo>
                  <a:lnTo>
                    <a:pt x="2695549" y="693420"/>
                  </a:lnTo>
                  <a:lnTo>
                    <a:pt x="2696235" y="660400"/>
                  </a:lnTo>
                  <a:lnTo>
                    <a:pt x="2708287" y="660400"/>
                  </a:lnTo>
                  <a:lnTo>
                    <a:pt x="2765729" y="648970"/>
                  </a:lnTo>
                  <a:lnTo>
                    <a:pt x="2815132" y="615950"/>
                  </a:lnTo>
                  <a:lnTo>
                    <a:pt x="2841968" y="577850"/>
                  </a:lnTo>
                  <a:lnTo>
                    <a:pt x="2848254" y="566420"/>
                  </a:lnTo>
                  <a:lnTo>
                    <a:pt x="2856801" y="537210"/>
                  </a:lnTo>
                  <a:lnTo>
                    <a:pt x="2859570" y="509270"/>
                  </a:lnTo>
                  <a:lnTo>
                    <a:pt x="2859697" y="508000"/>
                  </a:lnTo>
                  <a:lnTo>
                    <a:pt x="2857563" y="482600"/>
                  </a:lnTo>
                  <a:lnTo>
                    <a:pt x="2851289" y="457200"/>
                  </a:lnTo>
                  <a:lnTo>
                    <a:pt x="2841079" y="434340"/>
                  </a:lnTo>
                  <a:lnTo>
                    <a:pt x="2827109" y="412750"/>
                  </a:lnTo>
                  <a:lnTo>
                    <a:pt x="2833598" y="405130"/>
                  </a:lnTo>
                  <a:lnTo>
                    <a:pt x="2839478" y="394970"/>
                  </a:lnTo>
                  <a:lnTo>
                    <a:pt x="2844749" y="386080"/>
                  </a:lnTo>
                  <a:lnTo>
                    <a:pt x="2849384" y="375920"/>
                  </a:lnTo>
                  <a:lnTo>
                    <a:pt x="2854502" y="361950"/>
                  </a:lnTo>
                  <a:lnTo>
                    <a:pt x="2858097" y="346710"/>
                  </a:lnTo>
                  <a:lnTo>
                    <a:pt x="2860230" y="332740"/>
                  </a:lnTo>
                  <a:lnTo>
                    <a:pt x="2860878" y="318770"/>
                  </a:lnTo>
                  <a:lnTo>
                    <a:pt x="2860878" y="316230"/>
                  </a:lnTo>
                  <a:close/>
                </a:path>
                <a:path w="2902584" h="6456680" extrusionOk="0">
                  <a:moveTo>
                    <a:pt x="2902000" y="3059252"/>
                  </a:moveTo>
                  <a:lnTo>
                    <a:pt x="2901772" y="3057258"/>
                  </a:lnTo>
                  <a:lnTo>
                    <a:pt x="2901416" y="3055315"/>
                  </a:lnTo>
                  <a:lnTo>
                    <a:pt x="2901302" y="3054731"/>
                  </a:lnTo>
                  <a:lnTo>
                    <a:pt x="2901213" y="3054146"/>
                  </a:lnTo>
                  <a:lnTo>
                    <a:pt x="2900565" y="3051340"/>
                  </a:lnTo>
                  <a:lnTo>
                    <a:pt x="2899867" y="3049155"/>
                  </a:lnTo>
                  <a:lnTo>
                    <a:pt x="2898800" y="3046565"/>
                  </a:lnTo>
                  <a:lnTo>
                    <a:pt x="2898330" y="3045637"/>
                  </a:lnTo>
                  <a:lnTo>
                    <a:pt x="2897378" y="3043567"/>
                  </a:lnTo>
                  <a:lnTo>
                    <a:pt x="2819666" y="2986836"/>
                  </a:lnTo>
                  <a:lnTo>
                    <a:pt x="2819666" y="3142119"/>
                  </a:lnTo>
                  <a:lnTo>
                    <a:pt x="2819666" y="3272447"/>
                  </a:lnTo>
                  <a:lnTo>
                    <a:pt x="2798534" y="3257639"/>
                  </a:lnTo>
                  <a:lnTo>
                    <a:pt x="2787180" y="3249701"/>
                  </a:lnTo>
                  <a:lnTo>
                    <a:pt x="2787180" y="3350412"/>
                  </a:lnTo>
                  <a:lnTo>
                    <a:pt x="2489581" y="3543846"/>
                  </a:lnTo>
                  <a:lnTo>
                    <a:pt x="2489581" y="3373170"/>
                  </a:lnTo>
                  <a:lnTo>
                    <a:pt x="2592235" y="3301314"/>
                  </a:lnTo>
                  <a:lnTo>
                    <a:pt x="2654630" y="3257639"/>
                  </a:lnTo>
                  <a:lnTo>
                    <a:pt x="2787180" y="3350412"/>
                  </a:lnTo>
                  <a:lnTo>
                    <a:pt x="2787180" y="3249701"/>
                  </a:lnTo>
                  <a:lnTo>
                    <a:pt x="2726575" y="3207270"/>
                  </a:lnTo>
                  <a:lnTo>
                    <a:pt x="2798534" y="3156915"/>
                  </a:lnTo>
                  <a:lnTo>
                    <a:pt x="2819666" y="3142119"/>
                  </a:lnTo>
                  <a:lnTo>
                    <a:pt x="2819666" y="2986836"/>
                  </a:lnTo>
                  <a:lnTo>
                    <a:pt x="2787180" y="2965729"/>
                  </a:lnTo>
                  <a:lnTo>
                    <a:pt x="2787180" y="3064141"/>
                  </a:lnTo>
                  <a:lnTo>
                    <a:pt x="2654630" y="3156915"/>
                  </a:lnTo>
                  <a:lnTo>
                    <a:pt x="2592209" y="3113227"/>
                  </a:lnTo>
                  <a:lnTo>
                    <a:pt x="2582684" y="3106559"/>
                  </a:lnTo>
                  <a:lnTo>
                    <a:pt x="2582684" y="3207270"/>
                  </a:lnTo>
                  <a:lnTo>
                    <a:pt x="2448344" y="3301314"/>
                  </a:lnTo>
                  <a:lnTo>
                    <a:pt x="2407069" y="3272434"/>
                  </a:lnTo>
                  <a:lnTo>
                    <a:pt x="2407069" y="3373170"/>
                  </a:lnTo>
                  <a:lnTo>
                    <a:pt x="2407069" y="3543846"/>
                  </a:lnTo>
                  <a:lnTo>
                    <a:pt x="2109495" y="3350412"/>
                  </a:lnTo>
                  <a:lnTo>
                    <a:pt x="2220874" y="3272447"/>
                  </a:lnTo>
                  <a:lnTo>
                    <a:pt x="2242032" y="3257639"/>
                  </a:lnTo>
                  <a:lnTo>
                    <a:pt x="2407069" y="3373170"/>
                  </a:lnTo>
                  <a:lnTo>
                    <a:pt x="2407069" y="3272434"/>
                  </a:lnTo>
                  <a:lnTo>
                    <a:pt x="2385936" y="3257639"/>
                  </a:lnTo>
                  <a:lnTo>
                    <a:pt x="2313990" y="3207270"/>
                  </a:lnTo>
                  <a:lnTo>
                    <a:pt x="2385936" y="3156915"/>
                  </a:lnTo>
                  <a:lnTo>
                    <a:pt x="2448344" y="3113227"/>
                  </a:lnTo>
                  <a:lnTo>
                    <a:pt x="2582684" y="3207270"/>
                  </a:lnTo>
                  <a:lnTo>
                    <a:pt x="2582684" y="3106559"/>
                  </a:lnTo>
                  <a:lnTo>
                    <a:pt x="2489581" y="3041383"/>
                  </a:lnTo>
                  <a:lnTo>
                    <a:pt x="2489581" y="2870695"/>
                  </a:lnTo>
                  <a:lnTo>
                    <a:pt x="2787180" y="3064141"/>
                  </a:lnTo>
                  <a:lnTo>
                    <a:pt x="2787180" y="2965729"/>
                  </a:lnTo>
                  <a:lnTo>
                    <a:pt x="2641003" y="2870695"/>
                  </a:lnTo>
                  <a:lnTo>
                    <a:pt x="2468918" y="2758833"/>
                  </a:lnTo>
                  <a:lnTo>
                    <a:pt x="2463685" y="2756484"/>
                  </a:lnTo>
                  <a:lnTo>
                    <a:pt x="2461349" y="2755595"/>
                  </a:lnTo>
                  <a:lnTo>
                    <a:pt x="2459609" y="2755049"/>
                  </a:lnTo>
                  <a:lnTo>
                    <a:pt x="2456408" y="2754299"/>
                  </a:lnTo>
                  <a:lnTo>
                    <a:pt x="2450820" y="2753283"/>
                  </a:lnTo>
                  <a:lnTo>
                    <a:pt x="2445829" y="2753283"/>
                  </a:lnTo>
                  <a:lnTo>
                    <a:pt x="2440241" y="2754299"/>
                  </a:lnTo>
                  <a:lnTo>
                    <a:pt x="2437066" y="2755049"/>
                  </a:lnTo>
                  <a:lnTo>
                    <a:pt x="2435314" y="2755595"/>
                  </a:lnTo>
                  <a:lnTo>
                    <a:pt x="2432977" y="2756484"/>
                  </a:lnTo>
                  <a:lnTo>
                    <a:pt x="2432354" y="2756674"/>
                  </a:lnTo>
                  <a:lnTo>
                    <a:pt x="2429738" y="2757817"/>
                  </a:lnTo>
                  <a:lnTo>
                    <a:pt x="2427757" y="2758833"/>
                  </a:lnTo>
                  <a:lnTo>
                    <a:pt x="2407069" y="2772283"/>
                  </a:lnTo>
                  <a:lnTo>
                    <a:pt x="2407069" y="2870695"/>
                  </a:lnTo>
                  <a:lnTo>
                    <a:pt x="2407069" y="3041383"/>
                  </a:lnTo>
                  <a:lnTo>
                    <a:pt x="2242045" y="3156915"/>
                  </a:lnTo>
                  <a:lnTo>
                    <a:pt x="2220899" y="3142119"/>
                  </a:lnTo>
                  <a:lnTo>
                    <a:pt x="2170087" y="3106559"/>
                  </a:lnTo>
                  <a:lnTo>
                    <a:pt x="2170087" y="3207270"/>
                  </a:lnTo>
                  <a:lnTo>
                    <a:pt x="2076983" y="3272447"/>
                  </a:lnTo>
                  <a:lnTo>
                    <a:pt x="2076983" y="3142119"/>
                  </a:lnTo>
                  <a:lnTo>
                    <a:pt x="2170087" y="3207270"/>
                  </a:lnTo>
                  <a:lnTo>
                    <a:pt x="2170087" y="3106559"/>
                  </a:lnTo>
                  <a:lnTo>
                    <a:pt x="2109508" y="3064141"/>
                  </a:lnTo>
                  <a:lnTo>
                    <a:pt x="2407069" y="2870695"/>
                  </a:lnTo>
                  <a:lnTo>
                    <a:pt x="2407069" y="2772283"/>
                  </a:lnTo>
                  <a:lnTo>
                    <a:pt x="2011362" y="3029483"/>
                  </a:lnTo>
                  <a:lnTo>
                    <a:pt x="2000491" y="3041383"/>
                  </a:lnTo>
                  <a:lnTo>
                    <a:pt x="2000377" y="3041548"/>
                  </a:lnTo>
                  <a:lnTo>
                    <a:pt x="1999284" y="3043567"/>
                  </a:lnTo>
                  <a:lnTo>
                    <a:pt x="1998103" y="3046133"/>
                  </a:lnTo>
                  <a:lnTo>
                    <a:pt x="1997875" y="3046565"/>
                  </a:lnTo>
                  <a:lnTo>
                    <a:pt x="1996795" y="3049155"/>
                  </a:lnTo>
                  <a:lnTo>
                    <a:pt x="1996097" y="3051340"/>
                  </a:lnTo>
                  <a:lnTo>
                    <a:pt x="1995576" y="3053600"/>
                  </a:lnTo>
                  <a:lnTo>
                    <a:pt x="1995449" y="3054146"/>
                  </a:lnTo>
                  <a:lnTo>
                    <a:pt x="1995360" y="3054731"/>
                  </a:lnTo>
                  <a:lnTo>
                    <a:pt x="1994890" y="3057258"/>
                  </a:lnTo>
                  <a:lnTo>
                    <a:pt x="1994649" y="3059252"/>
                  </a:lnTo>
                  <a:lnTo>
                    <a:pt x="1994649" y="3355327"/>
                  </a:lnTo>
                  <a:lnTo>
                    <a:pt x="1994890" y="3357295"/>
                  </a:lnTo>
                  <a:lnTo>
                    <a:pt x="1995258" y="3359277"/>
                  </a:lnTo>
                  <a:lnTo>
                    <a:pt x="1995373" y="3359835"/>
                  </a:lnTo>
                  <a:lnTo>
                    <a:pt x="1995449" y="3360394"/>
                  </a:lnTo>
                  <a:lnTo>
                    <a:pt x="1996097" y="3363201"/>
                  </a:lnTo>
                  <a:lnTo>
                    <a:pt x="1996795" y="3365411"/>
                  </a:lnTo>
                  <a:lnTo>
                    <a:pt x="1997875" y="3367976"/>
                  </a:lnTo>
                  <a:lnTo>
                    <a:pt x="1998306" y="3368865"/>
                  </a:lnTo>
                  <a:lnTo>
                    <a:pt x="1999284" y="3370986"/>
                  </a:lnTo>
                  <a:lnTo>
                    <a:pt x="2000389" y="3373031"/>
                  </a:lnTo>
                  <a:lnTo>
                    <a:pt x="2001748" y="3375025"/>
                  </a:lnTo>
                  <a:lnTo>
                    <a:pt x="2001939" y="3375342"/>
                  </a:lnTo>
                  <a:lnTo>
                    <a:pt x="2427744" y="3655695"/>
                  </a:lnTo>
                  <a:lnTo>
                    <a:pt x="2433002" y="3658082"/>
                  </a:lnTo>
                  <a:lnTo>
                    <a:pt x="2435326" y="3658971"/>
                  </a:lnTo>
                  <a:lnTo>
                    <a:pt x="2437066" y="3659505"/>
                  </a:lnTo>
                  <a:lnTo>
                    <a:pt x="2440241" y="3660254"/>
                  </a:lnTo>
                  <a:lnTo>
                    <a:pt x="2445842" y="3661270"/>
                  </a:lnTo>
                  <a:lnTo>
                    <a:pt x="2450820" y="3661270"/>
                  </a:lnTo>
                  <a:lnTo>
                    <a:pt x="2456408" y="3660254"/>
                  </a:lnTo>
                  <a:lnTo>
                    <a:pt x="2459609" y="3659505"/>
                  </a:lnTo>
                  <a:lnTo>
                    <a:pt x="2461298" y="3658971"/>
                  </a:lnTo>
                  <a:lnTo>
                    <a:pt x="2463635" y="3658082"/>
                  </a:lnTo>
                  <a:lnTo>
                    <a:pt x="2464282" y="3657879"/>
                  </a:lnTo>
                  <a:lnTo>
                    <a:pt x="2640990" y="3543846"/>
                  </a:lnTo>
                  <a:lnTo>
                    <a:pt x="2885275" y="3385058"/>
                  </a:lnTo>
                  <a:lnTo>
                    <a:pt x="2894622" y="3375482"/>
                  </a:lnTo>
                  <a:lnTo>
                    <a:pt x="2894736" y="3375342"/>
                  </a:lnTo>
                  <a:lnTo>
                    <a:pt x="2894901" y="3375025"/>
                  </a:lnTo>
                  <a:lnTo>
                    <a:pt x="2896158" y="3373170"/>
                  </a:lnTo>
                  <a:lnTo>
                    <a:pt x="2896247" y="3373031"/>
                  </a:lnTo>
                  <a:lnTo>
                    <a:pt x="2897378" y="3370986"/>
                  </a:lnTo>
                  <a:lnTo>
                    <a:pt x="2898559" y="3368446"/>
                  </a:lnTo>
                  <a:lnTo>
                    <a:pt x="2898787" y="3367976"/>
                  </a:lnTo>
                  <a:lnTo>
                    <a:pt x="2902000" y="3355327"/>
                  </a:lnTo>
                  <a:lnTo>
                    <a:pt x="2902000" y="3272447"/>
                  </a:lnTo>
                  <a:lnTo>
                    <a:pt x="2902000" y="3142119"/>
                  </a:lnTo>
                  <a:lnTo>
                    <a:pt x="2902000" y="30592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61" name="object 43"/>
            <p:cNvPicPr/>
            <p:nvPr/>
          </p:nvPicPr>
          <p:blipFill>
            <a:blip r:embed="rId12"/>
            <a:stretch/>
          </p:blipFill>
          <p:spPr bwMode="auto">
            <a:xfrm>
              <a:off x="14928335" y="6891258"/>
              <a:ext cx="82510" cy="82929"/>
            </a:xfrm>
            <a:prstGeom prst="rect">
              <a:avLst/>
            </a:prstGeom>
          </p:spPr>
        </p:pic>
        <p:pic>
          <p:nvPicPr>
            <p:cNvPr id="62" name="object 44"/>
            <p:cNvPicPr/>
            <p:nvPr/>
          </p:nvPicPr>
          <p:blipFill>
            <a:blip r:embed="rId12"/>
            <a:stretch/>
          </p:blipFill>
          <p:spPr bwMode="auto">
            <a:xfrm>
              <a:off x="15237783" y="7180076"/>
              <a:ext cx="82510" cy="82929"/>
            </a:xfrm>
            <a:prstGeom prst="rect">
              <a:avLst/>
            </a:prstGeom>
          </p:spPr>
        </p:pic>
        <p:pic>
          <p:nvPicPr>
            <p:cNvPr id="63" name="object 45"/>
            <p:cNvPicPr/>
            <p:nvPr/>
          </p:nvPicPr>
          <p:blipFill>
            <a:blip r:embed="rId13"/>
            <a:stretch/>
          </p:blipFill>
          <p:spPr bwMode="auto">
            <a:xfrm>
              <a:off x="15031484" y="7241967"/>
              <a:ext cx="82510" cy="82929"/>
            </a:xfrm>
            <a:prstGeom prst="rect">
              <a:avLst/>
            </a:prstGeom>
          </p:spPr>
        </p:pic>
        <p:pic>
          <p:nvPicPr>
            <p:cNvPr id="64" name="object 46"/>
            <p:cNvPicPr/>
            <p:nvPr/>
          </p:nvPicPr>
          <p:blipFill>
            <a:blip r:embed="rId14"/>
            <a:stretch/>
          </p:blipFill>
          <p:spPr bwMode="auto">
            <a:xfrm>
              <a:off x="15072743" y="7035667"/>
              <a:ext cx="82510" cy="82929"/>
            </a:xfrm>
            <a:prstGeom prst="rect">
              <a:avLst/>
            </a:prstGeom>
          </p:spPr>
        </p:pic>
        <p:pic>
          <p:nvPicPr>
            <p:cNvPr id="65" name="object 47"/>
            <p:cNvPicPr/>
            <p:nvPr/>
          </p:nvPicPr>
          <p:blipFill>
            <a:blip r:embed="rId12"/>
            <a:stretch/>
          </p:blipFill>
          <p:spPr bwMode="auto">
            <a:xfrm>
              <a:off x="14866446" y="7118187"/>
              <a:ext cx="82510" cy="82929"/>
            </a:xfrm>
            <a:prstGeom prst="rect">
              <a:avLst/>
            </a:prstGeom>
          </p:spPr>
        </p:pic>
        <p:sp>
          <p:nvSpPr>
            <p:cNvPr id="66" name="object 48"/>
            <p:cNvSpPr/>
            <p:nvPr/>
          </p:nvSpPr>
          <p:spPr bwMode="auto">
            <a:xfrm>
              <a:off x="14660143" y="6623081"/>
              <a:ext cx="4897120" cy="3695700"/>
            </a:xfrm>
            <a:custGeom>
              <a:avLst/>
              <a:gdLst/>
              <a:ahLst/>
              <a:cxnLst/>
              <a:rect l="l" t="t" r="r" b="b"/>
              <a:pathLst>
                <a:path w="4897119" h="3695700" extrusionOk="0">
                  <a:moveTo>
                    <a:pt x="907707" y="3241408"/>
                  </a:moveTo>
                  <a:lnTo>
                    <a:pt x="905268" y="3194113"/>
                  </a:lnTo>
                  <a:lnTo>
                    <a:pt x="898093" y="3148215"/>
                  </a:lnTo>
                  <a:lnTo>
                    <a:pt x="886460" y="3103969"/>
                  </a:lnTo>
                  <a:lnTo>
                    <a:pt x="870178" y="3060458"/>
                  </a:lnTo>
                  <a:lnTo>
                    <a:pt x="847940" y="3016377"/>
                  </a:lnTo>
                  <a:lnTo>
                    <a:pt x="825182" y="2980969"/>
                  </a:lnTo>
                  <a:lnTo>
                    <a:pt x="825182" y="3241408"/>
                  </a:lnTo>
                  <a:lnTo>
                    <a:pt x="822642" y="3284982"/>
                  </a:lnTo>
                  <a:lnTo>
                    <a:pt x="815225" y="3327044"/>
                  </a:lnTo>
                  <a:lnTo>
                    <a:pt x="803224" y="3367341"/>
                  </a:lnTo>
                  <a:lnTo>
                    <a:pt x="786942" y="3405594"/>
                  </a:lnTo>
                  <a:lnTo>
                    <a:pt x="739762" y="3323907"/>
                  </a:lnTo>
                  <a:lnTo>
                    <a:pt x="736092" y="3317557"/>
                  </a:lnTo>
                  <a:lnTo>
                    <a:pt x="736092" y="3482581"/>
                  </a:lnTo>
                  <a:lnTo>
                    <a:pt x="702208" y="3517341"/>
                  </a:lnTo>
                  <a:lnTo>
                    <a:pt x="664070" y="3547440"/>
                  </a:lnTo>
                  <a:lnTo>
                    <a:pt x="622122" y="3572421"/>
                  </a:lnTo>
                  <a:lnTo>
                    <a:pt x="576846" y="3591801"/>
                  </a:lnTo>
                  <a:lnTo>
                    <a:pt x="528510" y="3605161"/>
                  </a:lnTo>
                  <a:lnTo>
                    <a:pt x="528281" y="3605161"/>
                  </a:lnTo>
                  <a:lnTo>
                    <a:pt x="478193" y="3611867"/>
                  </a:lnTo>
                  <a:lnTo>
                    <a:pt x="481317" y="3606457"/>
                  </a:lnTo>
                  <a:lnTo>
                    <a:pt x="572985" y="3447707"/>
                  </a:lnTo>
                  <a:lnTo>
                    <a:pt x="620636" y="3365182"/>
                  </a:lnTo>
                  <a:lnTo>
                    <a:pt x="644474" y="3323907"/>
                  </a:lnTo>
                  <a:lnTo>
                    <a:pt x="736092" y="3482581"/>
                  </a:lnTo>
                  <a:lnTo>
                    <a:pt x="736092" y="3317557"/>
                  </a:lnTo>
                  <a:lnTo>
                    <a:pt x="620636" y="3117634"/>
                  </a:lnTo>
                  <a:lnTo>
                    <a:pt x="803973" y="3117634"/>
                  </a:lnTo>
                  <a:lnTo>
                    <a:pt x="813066" y="3147212"/>
                  </a:lnTo>
                  <a:lnTo>
                    <a:pt x="819721" y="3177768"/>
                  </a:lnTo>
                  <a:lnTo>
                    <a:pt x="823798" y="3209201"/>
                  </a:lnTo>
                  <a:lnTo>
                    <a:pt x="825182" y="3241408"/>
                  </a:lnTo>
                  <a:lnTo>
                    <a:pt x="825182" y="2980969"/>
                  </a:lnTo>
                  <a:lnTo>
                    <a:pt x="822667" y="2977045"/>
                  </a:lnTo>
                  <a:lnTo>
                    <a:pt x="793597" y="2940647"/>
                  </a:lnTo>
                  <a:lnTo>
                    <a:pt x="762622" y="2909087"/>
                  </a:lnTo>
                  <a:lnTo>
                    <a:pt x="762622" y="3035109"/>
                  </a:lnTo>
                  <a:lnTo>
                    <a:pt x="596823" y="3035109"/>
                  </a:lnTo>
                  <a:lnTo>
                    <a:pt x="596823" y="3241408"/>
                  </a:lnTo>
                  <a:lnTo>
                    <a:pt x="525348" y="3365182"/>
                  </a:lnTo>
                  <a:lnTo>
                    <a:pt x="477697" y="3365182"/>
                  </a:lnTo>
                  <a:lnTo>
                    <a:pt x="477697" y="3447707"/>
                  </a:lnTo>
                  <a:lnTo>
                    <a:pt x="386029" y="3606457"/>
                  </a:lnTo>
                  <a:lnTo>
                    <a:pt x="337185" y="3593935"/>
                  </a:lnTo>
                  <a:lnTo>
                    <a:pt x="291160" y="3575215"/>
                  </a:lnTo>
                  <a:lnTo>
                    <a:pt x="248462" y="3550742"/>
                  </a:lnTo>
                  <a:lnTo>
                    <a:pt x="209562" y="3521011"/>
                  </a:lnTo>
                  <a:lnTo>
                    <a:pt x="174942" y="3486518"/>
                  </a:lnTo>
                  <a:lnTo>
                    <a:pt x="145084" y="3447707"/>
                  </a:lnTo>
                  <a:lnTo>
                    <a:pt x="477697" y="3447707"/>
                  </a:lnTo>
                  <a:lnTo>
                    <a:pt x="477697" y="3365182"/>
                  </a:lnTo>
                  <a:lnTo>
                    <a:pt x="382346" y="3365182"/>
                  </a:lnTo>
                  <a:lnTo>
                    <a:pt x="310883" y="3241408"/>
                  </a:lnTo>
                  <a:lnTo>
                    <a:pt x="358521" y="3158896"/>
                  </a:lnTo>
                  <a:lnTo>
                    <a:pt x="382346" y="3117634"/>
                  </a:lnTo>
                  <a:lnTo>
                    <a:pt x="525348" y="3117634"/>
                  </a:lnTo>
                  <a:lnTo>
                    <a:pt x="596823" y="3241408"/>
                  </a:lnTo>
                  <a:lnTo>
                    <a:pt x="596823" y="3035109"/>
                  </a:lnTo>
                  <a:lnTo>
                    <a:pt x="430009" y="3035109"/>
                  </a:lnTo>
                  <a:lnTo>
                    <a:pt x="521677" y="2876359"/>
                  </a:lnTo>
                  <a:lnTo>
                    <a:pt x="570522" y="2888881"/>
                  </a:lnTo>
                  <a:lnTo>
                    <a:pt x="616546" y="2907614"/>
                  </a:lnTo>
                  <a:lnTo>
                    <a:pt x="659244" y="2932087"/>
                  </a:lnTo>
                  <a:lnTo>
                    <a:pt x="698144" y="2961805"/>
                  </a:lnTo>
                  <a:lnTo>
                    <a:pt x="732764" y="2996311"/>
                  </a:lnTo>
                  <a:lnTo>
                    <a:pt x="762622" y="3035109"/>
                  </a:lnTo>
                  <a:lnTo>
                    <a:pt x="762622" y="2909087"/>
                  </a:lnTo>
                  <a:lnTo>
                    <a:pt x="760996" y="2907423"/>
                  </a:lnTo>
                  <a:lnTo>
                    <a:pt x="725208" y="2877718"/>
                  </a:lnTo>
                  <a:lnTo>
                    <a:pt x="723201" y="2876359"/>
                  </a:lnTo>
                  <a:lnTo>
                    <a:pt x="715111" y="2870949"/>
                  </a:lnTo>
                  <a:lnTo>
                    <a:pt x="686358" y="2851683"/>
                  </a:lnTo>
                  <a:lnTo>
                    <a:pt x="644867" y="2829725"/>
                  </a:lnTo>
                  <a:lnTo>
                    <a:pt x="600964" y="2812059"/>
                  </a:lnTo>
                  <a:lnTo>
                    <a:pt x="554939" y="2798978"/>
                  </a:lnTo>
                  <a:lnTo>
                    <a:pt x="505802" y="2790545"/>
                  </a:lnTo>
                  <a:lnTo>
                    <a:pt x="504571" y="2790393"/>
                  </a:lnTo>
                  <a:lnTo>
                    <a:pt x="504405" y="2790393"/>
                  </a:lnTo>
                  <a:lnTo>
                    <a:pt x="491083" y="2789110"/>
                  </a:lnTo>
                  <a:lnTo>
                    <a:pt x="478751" y="2788259"/>
                  </a:lnTo>
                  <a:lnTo>
                    <a:pt x="466344" y="2787726"/>
                  </a:lnTo>
                  <a:lnTo>
                    <a:pt x="453847" y="2787548"/>
                  </a:lnTo>
                  <a:lnTo>
                    <a:pt x="429514" y="2788856"/>
                  </a:lnTo>
                  <a:lnTo>
                    <a:pt x="429514" y="2870949"/>
                  </a:lnTo>
                  <a:lnTo>
                    <a:pt x="287070" y="3117608"/>
                  </a:lnTo>
                  <a:lnTo>
                    <a:pt x="287070" y="3365182"/>
                  </a:lnTo>
                  <a:lnTo>
                    <a:pt x="103720" y="3365182"/>
                  </a:lnTo>
                  <a:lnTo>
                    <a:pt x="94627" y="3335617"/>
                  </a:lnTo>
                  <a:lnTo>
                    <a:pt x="87985" y="3305060"/>
                  </a:lnTo>
                  <a:lnTo>
                    <a:pt x="83896" y="3273615"/>
                  </a:lnTo>
                  <a:lnTo>
                    <a:pt x="82511" y="3241408"/>
                  </a:lnTo>
                  <a:lnTo>
                    <a:pt x="85051" y="3197847"/>
                  </a:lnTo>
                  <a:lnTo>
                    <a:pt x="92468" y="3155772"/>
                  </a:lnTo>
                  <a:lnTo>
                    <a:pt x="104470" y="3115475"/>
                  </a:lnTo>
                  <a:lnTo>
                    <a:pt x="120764" y="3077222"/>
                  </a:lnTo>
                  <a:lnTo>
                    <a:pt x="287070" y="3365182"/>
                  </a:lnTo>
                  <a:lnTo>
                    <a:pt x="287070" y="3117608"/>
                  </a:lnTo>
                  <a:lnTo>
                    <a:pt x="263220" y="3158896"/>
                  </a:lnTo>
                  <a:lnTo>
                    <a:pt x="216052" y="3077222"/>
                  </a:lnTo>
                  <a:lnTo>
                    <a:pt x="171602" y="3000235"/>
                  </a:lnTo>
                  <a:lnTo>
                    <a:pt x="205486" y="2965475"/>
                  </a:lnTo>
                  <a:lnTo>
                    <a:pt x="243624" y="2935376"/>
                  </a:lnTo>
                  <a:lnTo>
                    <a:pt x="285572" y="2910408"/>
                  </a:lnTo>
                  <a:lnTo>
                    <a:pt x="330847" y="2891028"/>
                  </a:lnTo>
                  <a:lnTo>
                    <a:pt x="378993" y="2877718"/>
                  </a:lnTo>
                  <a:lnTo>
                    <a:pt x="429514" y="2870949"/>
                  </a:lnTo>
                  <a:lnTo>
                    <a:pt x="429514" y="2788856"/>
                  </a:lnTo>
                  <a:lnTo>
                    <a:pt x="400672" y="2790393"/>
                  </a:lnTo>
                  <a:lnTo>
                    <a:pt x="403466" y="2790393"/>
                  </a:lnTo>
                  <a:lnTo>
                    <a:pt x="357365" y="2797835"/>
                  </a:lnTo>
                  <a:lnTo>
                    <a:pt x="311658" y="2810281"/>
                  </a:lnTo>
                  <a:lnTo>
                    <a:pt x="267995" y="2827236"/>
                  </a:lnTo>
                  <a:lnTo>
                    <a:pt x="226669" y="2848432"/>
                  </a:lnTo>
                  <a:lnTo>
                    <a:pt x="187909" y="2873603"/>
                  </a:lnTo>
                  <a:lnTo>
                    <a:pt x="152019" y="2902470"/>
                  </a:lnTo>
                  <a:lnTo>
                    <a:pt x="119253" y="2934779"/>
                  </a:lnTo>
                  <a:lnTo>
                    <a:pt x="88900" y="2971457"/>
                  </a:lnTo>
                  <a:lnTo>
                    <a:pt x="87198" y="2974022"/>
                  </a:lnTo>
                  <a:lnTo>
                    <a:pt x="61709" y="3012935"/>
                  </a:lnTo>
                  <a:lnTo>
                    <a:pt x="40233" y="3054464"/>
                  </a:lnTo>
                  <a:lnTo>
                    <a:pt x="23050" y="3098342"/>
                  </a:lnTo>
                  <a:lnTo>
                    <a:pt x="10426" y="3144316"/>
                  </a:lnTo>
                  <a:lnTo>
                    <a:pt x="2654" y="3192094"/>
                  </a:lnTo>
                  <a:lnTo>
                    <a:pt x="0" y="3241408"/>
                  </a:lnTo>
                  <a:lnTo>
                    <a:pt x="2438" y="3288715"/>
                  </a:lnTo>
                  <a:lnTo>
                    <a:pt x="9613" y="3334613"/>
                  </a:lnTo>
                  <a:lnTo>
                    <a:pt x="21247" y="3378860"/>
                  </a:lnTo>
                  <a:lnTo>
                    <a:pt x="37528" y="3422358"/>
                  </a:lnTo>
                  <a:lnTo>
                    <a:pt x="59766" y="3466465"/>
                  </a:lnTo>
                  <a:lnTo>
                    <a:pt x="85039" y="3505797"/>
                  </a:lnTo>
                  <a:lnTo>
                    <a:pt x="114122" y="3542207"/>
                  </a:lnTo>
                  <a:lnTo>
                    <a:pt x="146723" y="3575418"/>
                  </a:lnTo>
                  <a:lnTo>
                    <a:pt x="182562" y="3605161"/>
                  </a:lnTo>
                  <a:lnTo>
                    <a:pt x="221373" y="3631158"/>
                  </a:lnTo>
                  <a:lnTo>
                    <a:pt x="262864" y="3653117"/>
                  </a:lnTo>
                  <a:lnTo>
                    <a:pt x="306768" y="3670782"/>
                  </a:lnTo>
                  <a:lnTo>
                    <a:pt x="352806" y="3683851"/>
                  </a:lnTo>
                  <a:lnTo>
                    <a:pt x="401916" y="3692283"/>
                  </a:lnTo>
                  <a:lnTo>
                    <a:pt x="441350" y="3695090"/>
                  </a:lnTo>
                  <a:lnTo>
                    <a:pt x="453847" y="3695268"/>
                  </a:lnTo>
                  <a:lnTo>
                    <a:pt x="502843" y="3692652"/>
                  </a:lnTo>
                  <a:lnTo>
                    <a:pt x="550329" y="3684994"/>
                  </a:lnTo>
                  <a:lnTo>
                    <a:pt x="596036" y="3672548"/>
                  </a:lnTo>
                  <a:lnTo>
                    <a:pt x="639686" y="3655593"/>
                  </a:lnTo>
                  <a:lnTo>
                    <a:pt x="681024" y="3634397"/>
                  </a:lnTo>
                  <a:lnTo>
                    <a:pt x="715721" y="3611867"/>
                  </a:lnTo>
                  <a:lnTo>
                    <a:pt x="719772" y="3609238"/>
                  </a:lnTo>
                  <a:lnTo>
                    <a:pt x="755662" y="3580371"/>
                  </a:lnTo>
                  <a:lnTo>
                    <a:pt x="788428" y="3548062"/>
                  </a:lnTo>
                  <a:lnTo>
                    <a:pt x="817803" y="3512591"/>
                  </a:lnTo>
                  <a:lnTo>
                    <a:pt x="820521" y="3508756"/>
                  </a:lnTo>
                  <a:lnTo>
                    <a:pt x="845997" y="3469856"/>
                  </a:lnTo>
                  <a:lnTo>
                    <a:pt x="867473" y="3428327"/>
                  </a:lnTo>
                  <a:lnTo>
                    <a:pt x="884656" y="3384448"/>
                  </a:lnTo>
                  <a:lnTo>
                    <a:pt x="897280" y="3338487"/>
                  </a:lnTo>
                  <a:lnTo>
                    <a:pt x="905052" y="3290722"/>
                  </a:lnTo>
                  <a:lnTo>
                    <a:pt x="907707" y="3241408"/>
                  </a:lnTo>
                  <a:close/>
                </a:path>
                <a:path w="4897119" h="3695700" extrusionOk="0">
                  <a:moveTo>
                    <a:pt x="4896663" y="453847"/>
                  </a:moveTo>
                  <a:lnTo>
                    <a:pt x="4893424" y="437781"/>
                  </a:lnTo>
                  <a:lnTo>
                    <a:pt x="4884585" y="424675"/>
                  </a:lnTo>
                  <a:lnTo>
                    <a:pt x="4871466" y="415836"/>
                  </a:lnTo>
                  <a:lnTo>
                    <a:pt x="4855413" y="412584"/>
                  </a:lnTo>
                  <a:lnTo>
                    <a:pt x="4707458" y="412584"/>
                  </a:lnTo>
                  <a:lnTo>
                    <a:pt x="4802060" y="317982"/>
                  </a:lnTo>
                  <a:lnTo>
                    <a:pt x="4811128" y="304342"/>
                  </a:lnTo>
                  <a:lnTo>
                    <a:pt x="4814138" y="288810"/>
                  </a:lnTo>
                  <a:lnTo>
                    <a:pt x="4811128" y="273291"/>
                  </a:lnTo>
                  <a:lnTo>
                    <a:pt x="4802060" y="259638"/>
                  </a:lnTo>
                  <a:lnTo>
                    <a:pt x="4788408" y="250583"/>
                  </a:lnTo>
                  <a:lnTo>
                    <a:pt x="4772888" y="247561"/>
                  </a:lnTo>
                  <a:lnTo>
                    <a:pt x="4757356" y="250583"/>
                  </a:lnTo>
                  <a:lnTo>
                    <a:pt x="4743716" y="259638"/>
                  </a:lnTo>
                  <a:lnTo>
                    <a:pt x="4590758" y="412584"/>
                  </a:lnTo>
                  <a:lnTo>
                    <a:pt x="4484065" y="412584"/>
                  </a:lnTo>
                  <a:lnTo>
                    <a:pt x="4484065" y="305917"/>
                  </a:lnTo>
                  <a:lnTo>
                    <a:pt x="4637024" y="152958"/>
                  </a:lnTo>
                  <a:lnTo>
                    <a:pt x="4646092" y="139306"/>
                  </a:lnTo>
                  <a:lnTo>
                    <a:pt x="4649114" y="123774"/>
                  </a:lnTo>
                  <a:lnTo>
                    <a:pt x="4646092" y="108242"/>
                  </a:lnTo>
                  <a:lnTo>
                    <a:pt x="4637024" y="94602"/>
                  </a:lnTo>
                  <a:lnTo>
                    <a:pt x="4623371" y="85534"/>
                  </a:lnTo>
                  <a:lnTo>
                    <a:pt x="4607852" y="82511"/>
                  </a:lnTo>
                  <a:lnTo>
                    <a:pt x="4592320" y="85534"/>
                  </a:lnTo>
                  <a:lnTo>
                    <a:pt x="4578667" y="94602"/>
                  </a:lnTo>
                  <a:lnTo>
                    <a:pt x="4484065" y="189204"/>
                  </a:lnTo>
                  <a:lnTo>
                    <a:pt x="4484065" y="41249"/>
                  </a:lnTo>
                  <a:lnTo>
                    <a:pt x="4480826" y="25196"/>
                  </a:lnTo>
                  <a:lnTo>
                    <a:pt x="4471987" y="12077"/>
                  </a:lnTo>
                  <a:lnTo>
                    <a:pt x="4458868" y="3238"/>
                  </a:lnTo>
                  <a:lnTo>
                    <a:pt x="4442803" y="0"/>
                  </a:lnTo>
                  <a:lnTo>
                    <a:pt x="4426737" y="3238"/>
                  </a:lnTo>
                  <a:lnTo>
                    <a:pt x="4413631" y="12077"/>
                  </a:lnTo>
                  <a:lnTo>
                    <a:pt x="4404792" y="25196"/>
                  </a:lnTo>
                  <a:lnTo>
                    <a:pt x="4401540" y="41249"/>
                  </a:lnTo>
                  <a:lnTo>
                    <a:pt x="4401540" y="189204"/>
                  </a:lnTo>
                  <a:lnTo>
                    <a:pt x="4306951" y="94602"/>
                  </a:lnTo>
                  <a:lnTo>
                    <a:pt x="4293298" y="85534"/>
                  </a:lnTo>
                  <a:lnTo>
                    <a:pt x="4277779" y="82511"/>
                  </a:lnTo>
                  <a:lnTo>
                    <a:pt x="4262247" y="85534"/>
                  </a:lnTo>
                  <a:lnTo>
                    <a:pt x="4248594" y="94602"/>
                  </a:lnTo>
                  <a:lnTo>
                    <a:pt x="4239539" y="108242"/>
                  </a:lnTo>
                  <a:lnTo>
                    <a:pt x="4236517" y="123774"/>
                  </a:lnTo>
                  <a:lnTo>
                    <a:pt x="4239539" y="139306"/>
                  </a:lnTo>
                  <a:lnTo>
                    <a:pt x="4248594" y="152958"/>
                  </a:lnTo>
                  <a:lnTo>
                    <a:pt x="4401540" y="305904"/>
                  </a:lnTo>
                  <a:lnTo>
                    <a:pt x="4401540" y="412584"/>
                  </a:lnTo>
                  <a:lnTo>
                    <a:pt x="4294860" y="412584"/>
                  </a:lnTo>
                  <a:lnTo>
                    <a:pt x="4141914" y="259638"/>
                  </a:lnTo>
                  <a:lnTo>
                    <a:pt x="4128262" y="250583"/>
                  </a:lnTo>
                  <a:lnTo>
                    <a:pt x="4112730" y="247561"/>
                  </a:lnTo>
                  <a:lnTo>
                    <a:pt x="4097210" y="250583"/>
                  </a:lnTo>
                  <a:lnTo>
                    <a:pt x="4083558" y="259638"/>
                  </a:lnTo>
                  <a:lnTo>
                    <a:pt x="4074490" y="273291"/>
                  </a:lnTo>
                  <a:lnTo>
                    <a:pt x="4071467" y="288810"/>
                  </a:lnTo>
                  <a:lnTo>
                    <a:pt x="4074490" y="304342"/>
                  </a:lnTo>
                  <a:lnTo>
                    <a:pt x="4083558" y="317982"/>
                  </a:lnTo>
                  <a:lnTo>
                    <a:pt x="4178160" y="412584"/>
                  </a:lnTo>
                  <a:lnTo>
                    <a:pt x="4030205" y="412584"/>
                  </a:lnTo>
                  <a:lnTo>
                    <a:pt x="4014152" y="415836"/>
                  </a:lnTo>
                  <a:lnTo>
                    <a:pt x="4001033" y="424675"/>
                  </a:lnTo>
                  <a:lnTo>
                    <a:pt x="3992194" y="437781"/>
                  </a:lnTo>
                  <a:lnTo>
                    <a:pt x="3988955" y="453847"/>
                  </a:lnTo>
                  <a:lnTo>
                    <a:pt x="3992194" y="469912"/>
                  </a:lnTo>
                  <a:lnTo>
                    <a:pt x="4001033" y="483031"/>
                  </a:lnTo>
                  <a:lnTo>
                    <a:pt x="4014152" y="491871"/>
                  </a:lnTo>
                  <a:lnTo>
                    <a:pt x="4030205" y="495109"/>
                  </a:lnTo>
                  <a:lnTo>
                    <a:pt x="4178160" y="495109"/>
                  </a:lnTo>
                  <a:lnTo>
                    <a:pt x="4083558" y="589711"/>
                  </a:lnTo>
                  <a:lnTo>
                    <a:pt x="4074490" y="603364"/>
                  </a:lnTo>
                  <a:lnTo>
                    <a:pt x="4071467" y="618896"/>
                  </a:lnTo>
                  <a:lnTo>
                    <a:pt x="4074490" y="634415"/>
                  </a:lnTo>
                  <a:lnTo>
                    <a:pt x="4083558" y="648068"/>
                  </a:lnTo>
                  <a:lnTo>
                    <a:pt x="4097210" y="657123"/>
                  </a:lnTo>
                  <a:lnTo>
                    <a:pt x="4112730" y="660146"/>
                  </a:lnTo>
                  <a:lnTo>
                    <a:pt x="4128262" y="657123"/>
                  </a:lnTo>
                  <a:lnTo>
                    <a:pt x="4141914" y="648068"/>
                  </a:lnTo>
                  <a:lnTo>
                    <a:pt x="4294860" y="495109"/>
                  </a:lnTo>
                  <a:lnTo>
                    <a:pt x="4401540" y="495109"/>
                  </a:lnTo>
                  <a:lnTo>
                    <a:pt x="4401540" y="601802"/>
                  </a:lnTo>
                  <a:lnTo>
                    <a:pt x="4248594" y="754761"/>
                  </a:lnTo>
                  <a:lnTo>
                    <a:pt x="4239539" y="768400"/>
                  </a:lnTo>
                  <a:lnTo>
                    <a:pt x="4236517" y="783932"/>
                  </a:lnTo>
                  <a:lnTo>
                    <a:pt x="4239539" y="799452"/>
                  </a:lnTo>
                  <a:lnTo>
                    <a:pt x="4248594" y="813104"/>
                  </a:lnTo>
                  <a:lnTo>
                    <a:pt x="4262247" y="822172"/>
                  </a:lnTo>
                  <a:lnTo>
                    <a:pt x="4277779" y="825182"/>
                  </a:lnTo>
                  <a:lnTo>
                    <a:pt x="4293298" y="822172"/>
                  </a:lnTo>
                  <a:lnTo>
                    <a:pt x="4306951" y="813104"/>
                  </a:lnTo>
                  <a:lnTo>
                    <a:pt x="4401540" y="718502"/>
                  </a:lnTo>
                  <a:lnTo>
                    <a:pt x="4401540" y="866457"/>
                  </a:lnTo>
                  <a:lnTo>
                    <a:pt x="4404792" y="882510"/>
                  </a:lnTo>
                  <a:lnTo>
                    <a:pt x="4413631" y="895629"/>
                  </a:lnTo>
                  <a:lnTo>
                    <a:pt x="4426737" y="904468"/>
                  </a:lnTo>
                  <a:lnTo>
                    <a:pt x="4442803" y="907707"/>
                  </a:lnTo>
                  <a:lnTo>
                    <a:pt x="4458868" y="904468"/>
                  </a:lnTo>
                  <a:lnTo>
                    <a:pt x="4471987" y="895629"/>
                  </a:lnTo>
                  <a:lnTo>
                    <a:pt x="4480826" y="882510"/>
                  </a:lnTo>
                  <a:lnTo>
                    <a:pt x="4484065" y="866457"/>
                  </a:lnTo>
                  <a:lnTo>
                    <a:pt x="4484065" y="718502"/>
                  </a:lnTo>
                  <a:lnTo>
                    <a:pt x="4578667" y="813104"/>
                  </a:lnTo>
                  <a:lnTo>
                    <a:pt x="4592320" y="822172"/>
                  </a:lnTo>
                  <a:lnTo>
                    <a:pt x="4607852" y="825182"/>
                  </a:lnTo>
                  <a:lnTo>
                    <a:pt x="4623371" y="822172"/>
                  </a:lnTo>
                  <a:lnTo>
                    <a:pt x="4637024" y="813104"/>
                  </a:lnTo>
                  <a:lnTo>
                    <a:pt x="4646092" y="799452"/>
                  </a:lnTo>
                  <a:lnTo>
                    <a:pt x="4649114" y="783932"/>
                  </a:lnTo>
                  <a:lnTo>
                    <a:pt x="4646092" y="768400"/>
                  </a:lnTo>
                  <a:lnTo>
                    <a:pt x="4637024" y="754761"/>
                  </a:lnTo>
                  <a:lnTo>
                    <a:pt x="4484065" y="601802"/>
                  </a:lnTo>
                  <a:lnTo>
                    <a:pt x="4484065" y="495109"/>
                  </a:lnTo>
                  <a:lnTo>
                    <a:pt x="4590758" y="495109"/>
                  </a:lnTo>
                  <a:lnTo>
                    <a:pt x="4743716" y="648068"/>
                  </a:lnTo>
                  <a:lnTo>
                    <a:pt x="4757356" y="657123"/>
                  </a:lnTo>
                  <a:lnTo>
                    <a:pt x="4772888" y="660146"/>
                  </a:lnTo>
                  <a:lnTo>
                    <a:pt x="4788408" y="657123"/>
                  </a:lnTo>
                  <a:lnTo>
                    <a:pt x="4802060" y="648068"/>
                  </a:lnTo>
                  <a:lnTo>
                    <a:pt x="4811128" y="634415"/>
                  </a:lnTo>
                  <a:lnTo>
                    <a:pt x="4814138" y="618896"/>
                  </a:lnTo>
                  <a:lnTo>
                    <a:pt x="4811128" y="603364"/>
                  </a:lnTo>
                  <a:lnTo>
                    <a:pt x="4802060" y="589711"/>
                  </a:lnTo>
                  <a:lnTo>
                    <a:pt x="4707458" y="495109"/>
                  </a:lnTo>
                  <a:lnTo>
                    <a:pt x="4855413" y="495109"/>
                  </a:lnTo>
                  <a:lnTo>
                    <a:pt x="4871466" y="491871"/>
                  </a:lnTo>
                  <a:lnTo>
                    <a:pt x="4884585" y="483031"/>
                  </a:lnTo>
                  <a:lnTo>
                    <a:pt x="4893424" y="469912"/>
                  </a:lnTo>
                  <a:lnTo>
                    <a:pt x="4896663" y="45384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7" name="object 49"/>
            <p:cNvSpPr/>
            <p:nvPr/>
          </p:nvSpPr>
          <p:spPr bwMode="auto">
            <a:xfrm>
              <a:off x="6057849" y="8479186"/>
              <a:ext cx="4546600" cy="2828290"/>
            </a:xfrm>
            <a:custGeom>
              <a:avLst/>
              <a:gdLst/>
              <a:ahLst/>
              <a:cxnLst/>
              <a:rect l="l" t="t" r="r" b="b"/>
              <a:pathLst>
                <a:path w="4546600" h="2828290" extrusionOk="0">
                  <a:moveTo>
                    <a:pt x="1515351" y="0"/>
                  </a:moveTo>
                  <a:lnTo>
                    <a:pt x="0" y="0"/>
                  </a:lnTo>
                  <a:lnTo>
                    <a:pt x="0" y="2827769"/>
                  </a:lnTo>
                  <a:lnTo>
                    <a:pt x="1515351" y="2827769"/>
                  </a:lnTo>
                  <a:lnTo>
                    <a:pt x="1515351" y="0"/>
                  </a:lnTo>
                  <a:close/>
                </a:path>
                <a:path w="4546600" h="2828290" extrusionOk="0">
                  <a:moveTo>
                    <a:pt x="4546028" y="0"/>
                  </a:moveTo>
                  <a:lnTo>
                    <a:pt x="3030690" y="0"/>
                  </a:lnTo>
                  <a:lnTo>
                    <a:pt x="3030690" y="2827769"/>
                  </a:lnTo>
                  <a:lnTo>
                    <a:pt x="4546028" y="2827769"/>
                  </a:lnTo>
                  <a:lnTo>
                    <a:pt x="4546028" y="0"/>
                  </a:lnTo>
                  <a:close/>
                </a:path>
              </a:pathLst>
            </a:custGeom>
            <a:solidFill>
              <a:srgbClr val="ECECEC">
                <a:alpha val="79998"/>
              </a:srgbClr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8" name="object 50"/>
            <p:cNvSpPr/>
            <p:nvPr/>
          </p:nvSpPr>
          <p:spPr bwMode="auto">
            <a:xfrm>
              <a:off x="7573200" y="8479186"/>
              <a:ext cx="4546600" cy="2828290"/>
            </a:xfrm>
            <a:custGeom>
              <a:avLst/>
              <a:gdLst/>
              <a:ahLst/>
              <a:cxnLst/>
              <a:rect l="l" t="t" r="r" b="b"/>
              <a:pathLst>
                <a:path w="4546600" h="2828290" extrusionOk="0">
                  <a:moveTo>
                    <a:pt x="1515338" y="0"/>
                  </a:moveTo>
                  <a:lnTo>
                    <a:pt x="0" y="0"/>
                  </a:lnTo>
                  <a:lnTo>
                    <a:pt x="0" y="2827769"/>
                  </a:lnTo>
                  <a:lnTo>
                    <a:pt x="1515338" y="2827769"/>
                  </a:lnTo>
                  <a:lnTo>
                    <a:pt x="1515338" y="0"/>
                  </a:lnTo>
                  <a:close/>
                </a:path>
                <a:path w="4546600" h="2828290" extrusionOk="0">
                  <a:moveTo>
                    <a:pt x="4546041" y="0"/>
                  </a:moveTo>
                  <a:lnTo>
                    <a:pt x="3030690" y="0"/>
                  </a:lnTo>
                  <a:lnTo>
                    <a:pt x="3030690" y="2827769"/>
                  </a:lnTo>
                  <a:lnTo>
                    <a:pt x="4546041" y="2827769"/>
                  </a:lnTo>
                  <a:lnTo>
                    <a:pt x="4546041" y="0"/>
                  </a:lnTo>
                  <a:close/>
                </a:path>
              </a:pathLst>
            </a:custGeom>
            <a:solidFill>
              <a:srgbClr val="E3E3E2">
                <a:alpha val="79998"/>
              </a:srgbClr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9" name="object 51"/>
            <p:cNvSpPr/>
            <p:nvPr/>
          </p:nvSpPr>
          <p:spPr bwMode="auto">
            <a:xfrm>
              <a:off x="0" y="8479186"/>
              <a:ext cx="4542790" cy="2828290"/>
            </a:xfrm>
            <a:custGeom>
              <a:avLst/>
              <a:gdLst/>
              <a:ahLst/>
              <a:cxnLst/>
              <a:rect l="l" t="t" r="r" b="b"/>
              <a:pathLst>
                <a:path w="4542790" h="2828290" extrusionOk="0">
                  <a:moveTo>
                    <a:pt x="1511808" y="0"/>
                  </a:moveTo>
                  <a:lnTo>
                    <a:pt x="0" y="0"/>
                  </a:lnTo>
                  <a:lnTo>
                    <a:pt x="0" y="2827782"/>
                  </a:lnTo>
                  <a:lnTo>
                    <a:pt x="1511808" y="2827782"/>
                  </a:lnTo>
                  <a:lnTo>
                    <a:pt x="1511808" y="0"/>
                  </a:lnTo>
                  <a:close/>
                </a:path>
                <a:path w="4542790" h="2828290" extrusionOk="0">
                  <a:moveTo>
                    <a:pt x="4542510" y="0"/>
                  </a:moveTo>
                  <a:lnTo>
                    <a:pt x="3027159" y="0"/>
                  </a:lnTo>
                  <a:lnTo>
                    <a:pt x="3027159" y="2827769"/>
                  </a:lnTo>
                  <a:lnTo>
                    <a:pt x="4542510" y="2827769"/>
                  </a:lnTo>
                  <a:lnTo>
                    <a:pt x="4542510" y="0"/>
                  </a:lnTo>
                  <a:close/>
                </a:path>
              </a:pathLst>
            </a:custGeom>
            <a:solidFill>
              <a:srgbClr val="ECECEC">
                <a:alpha val="79998"/>
              </a:srgbClr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0" name="object 52"/>
            <p:cNvSpPr/>
            <p:nvPr/>
          </p:nvSpPr>
          <p:spPr bwMode="auto">
            <a:xfrm>
              <a:off x="1511808" y="8479186"/>
              <a:ext cx="4546600" cy="2828290"/>
            </a:xfrm>
            <a:custGeom>
              <a:avLst/>
              <a:gdLst/>
              <a:ahLst/>
              <a:cxnLst/>
              <a:rect l="l" t="t" r="r" b="b"/>
              <a:pathLst>
                <a:path w="4546600" h="2828290" extrusionOk="0">
                  <a:moveTo>
                    <a:pt x="1515351" y="0"/>
                  </a:moveTo>
                  <a:lnTo>
                    <a:pt x="0" y="0"/>
                  </a:lnTo>
                  <a:lnTo>
                    <a:pt x="0" y="2827769"/>
                  </a:lnTo>
                  <a:lnTo>
                    <a:pt x="1515351" y="2827769"/>
                  </a:lnTo>
                  <a:lnTo>
                    <a:pt x="1515351" y="0"/>
                  </a:lnTo>
                  <a:close/>
                </a:path>
                <a:path w="4546600" h="2828290" extrusionOk="0">
                  <a:moveTo>
                    <a:pt x="4546041" y="0"/>
                  </a:moveTo>
                  <a:lnTo>
                    <a:pt x="3030702" y="0"/>
                  </a:lnTo>
                  <a:lnTo>
                    <a:pt x="3030702" y="2827769"/>
                  </a:lnTo>
                  <a:lnTo>
                    <a:pt x="4546041" y="2827769"/>
                  </a:lnTo>
                  <a:lnTo>
                    <a:pt x="4546041" y="0"/>
                  </a:lnTo>
                  <a:close/>
                </a:path>
              </a:pathLst>
            </a:custGeom>
            <a:solidFill>
              <a:srgbClr val="E3E3E2">
                <a:alpha val="79998"/>
              </a:srgbClr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1" name="object 53"/>
            <p:cNvSpPr/>
            <p:nvPr/>
          </p:nvSpPr>
          <p:spPr bwMode="auto">
            <a:xfrm>
              <a:off x="12624397" y="1073905"/>
              <a:ext cx="6938645" cy="9264650"/>
            </a:xfrm>
            <a:custGeom>
              <a:avLst/>
              <a:gdLst/>
              <a:ahLst/>
              <a:cxnLst/>
              <a:rect l="l" t="t" r="r" b="b"/>
              <a:pathLst>
                <a:path w="6938644" h="9264650" extrusionOk="0">
                  <a:moveTo>
                    <a:pt x="660158" y="412203"/>
                  </a:moveTo>
                  <a:lnTo>
                    <a:pt x="654265" y="368338"/>
                  </a:lnTo>
                  <a:lnTo>
                    <a:pt x="637959" y="329679"/>
                  </a:lnTo>
                  <a:lnTo>
                    <a:pt x="611822" y="295503"/>
                  </a:lnTo>
                  <a:lnTo>
                    <a:pt x="578421" y="269697"/>
                  </a:lnTo>
                  <a:lnTo>
                    <a:pt x="577646" y="269379"/>
                  </a:lnTo>
                  <a:lnTo>
                    <a:pt x="577646" y="412203"/>
                  </a:lnTo>
                  <a:lnTo>
                    <a:pt x="571157" y="444322"/>
                  </a:lnTo>
                  <a:lnTo>
                    <a:pt x="553466" y="470560"/>
                  </a:lnTo>
                  <a:lnTo>
                    <a:pt x="527240" y="488238"/>
                  </a:lnTo>
                  <a:lnTo>
                    <a:pt x="495122" y="494728"/>
                  </a:lnTo>
                  <a:lnTo>
                    <a:pt x="462991" y="488238"/>
                  </a:lnTo>
                  <a:lnTo>
                    <a:pt x="436765" y="470560"/>
                  </a:lnTo>
                  <a:lnTo>
                    <a:pt x="419087" y="444322"/>
                  </a:lnTo>
                  <a:lnTo>
                    <a:pt x="412597" y="412203"/>
                  </a:lnTo>
                  <a:lnTo>
                    <a:pt x="419087" y="380085"/>
                  </a:lnTo>
                  <a:lnTo>
                    <a:pt x="436765" y="353847"/>
                  </a:lnTo>
                  <a:lnTo>
                    <a:pt x="462991" y="336169"/>
                  </a:lnTo>
                  <a:lnTo>
                    <a:pt x="495122" y="329679"/>
                  </a:lnTo>
                  <a:lnTo>
                    <a:pt x="527240" y="336169"/>
                  </a:lnTo>
                  <a:lnTo>
                    <a:pt x="553466" y="353847"/>
                  </a:lnTo>
                  <a:lnTo>
                    <a:pt x="571157" y="380085"/>
                  </a:lnTo>
                  <a:lnTo>
                    <a:pt x="577646" y="412203"/>
                  </a:lnTo>
                  <a:lnTo>
                    <a:pt x="577646" y="269379"/>
                  </a:lnTo>
                  <a:lnTo>
                    <a:pt x="538988" y="253060"/>
                  </a:lnTo>
                  <a:lnTo>
                    <a:pt x="495122" y="247167"/>
                  </a:lnTo>
                  <a:lnTo>
                    <a:pt x="451243" y="253060"/>
                  </a:lnTo>
                  <a:lnTo>
                    <a:pt x="411822" y="269697"/>
                  </a:lnTo>
                  <a:lnTo>
                    <a:pt x="378421" y="295503"/>
                  </a:lnTo>
                  <a:lnTo>
                    <a:pt x="352615" y="328904"/>
                  </a:lnTo>
                  <a:lnTo>
                    <a:pt x="335978" y="368338"/>
                  </a:lnTo>
                  <a:lnTo>
                    <a:pt x="330073" y="412203"/>
                  </a:lnTo>
                  <a:lnTo>
                    <a:pt x="335978" y="456082"/>
                  </a:lnTo>
                  <a:lnTo>
                    <a:pt x="352615" y="495503"/>
                  </a:lnTo>
                  <a:lnTo>
                    <a:pt x="378421" y="528904"/>
                  </a:lnTo>
                  <a:lnTo>
                    <a:pt x="411822" y="554710"/>
                  </a:lnTo>
                  <a:lnTo>
                    <a:pt x="451243" y="571347"/>
                  </a:lnTo>
                  <a:lnTo>
                    <a:pt x="495122" y="577253"/>
                  </a:lnTo>
                  <a:lnTo>
                    <a:pt x="538988" y="571347"/>
                  </a:lnTo>
                  <a:lnTo>
                    <a:pt x="578421" y="554710"/>
                  </a:lnTo>
                  <a:lnTo>
                    <a:pt x="611822" y="528904"/>
                  </a:lnTo>
                  <a:lnTo>
                    <a:pt x="637628" y="495503"/>
                  </a:lnTo>
                  <a:lnTo>
                    <a:pt x="654265" y="456082"/>
                  </a:lnTo>
                  <a:lnTo>
                    <a:pt x="660158" y="412203"/>
                  </a:lnTo>
                  <a:close/>
                </a:path>
                <a:path w="6938644" h="9264650" extrusionOk="0">
                  <a:moveTo>
                    <a:pt x="990231" y="412203"/>
                  </a:moveTo>
                  <a:lnTo>
                    <a:pt x="989177" y="403136"/>
                  </a:lnTo>
                  <a:lnTo>
                    <a:pt x="989139" y="402780"/>
                  </a:lnTo>
                  <a:lnTo>
                    <a:pt x="985888" y="393750"/>
                  </a:lnTo>
                  <a:lnTo>
                    <a:pt x="985012" y="394157"/>
                  </a:lnTo>
                  <a:lnTo>
                    <a:pt x="985812" y="393750"/>
                  </a:lnTo>
                  <a:lnTo>
                    <a:pt x="985799" y="393585"/>
                  </a:lnTo>
                  <a:lnTo>
                    <a:pt x="960742" y="349923"/>
                  </a:lnTo>
                  <a:lnTo>
                    <a:pt x="935723" y="312039"/>
                  </a:lnTo>
                  <a:lnTo>
                    <a:pt x="901903" y="267220"/>
                  </a:lnTo>
                  <a:lnTo>
                    <a:pt x="901903" y="412203"/>
                  </a:lnTo>
                  <a:lnTo>
                    <a:pt x="898258" y="418439"/>
                  </a:lnTo>
                  <a:lnTo>
                    <a:pt x="868045" y="465150"/>
                  </a:lnTo>
                  <a:lnTo>
                    <a:pt x="826096" y="519887"/>
                  </a:lnTo>
                  <a:lnTo>
                    <a:pt x="800252" y="549021"/>
                  </a:lnTo>
                  <a:lnTo>
                    <a:pt x="766800" y="582256"/>
                  </a:lnTo>
                  <a:lnTo>
                    <a:pt x="729818" y="613625"/>
                  </a:lnTo>
                  <a:lnTo>
                    <a:pt x="689419" y="641934"/>
                  </a:lnTo>
                  <a:lnTo>
                    <a:pt x="645655" y="666013"/>
                  </a:lnTo>
                  <a:lnTo>
                    <a:pt x="598627" y="684682"/>
                  </a:lnTo>
                  <a:lnTo>
                    <a:pt x="548424" y="696734"/>
                  </a:lnTo>
                  <a:lnTo>
                    <a:pt x="495122" y="701027"/>
                  </a:lnTo>
                  <a:lnTo>
                    <a:pt x="441820" y="696734"/>
                  </a:lnTo>
                  <a:lnTo>
                    <a:pt x="391604" y="684682"/>
                  </a:lnTo>
                  <a:lnTo>
                    <a:pt x="344576" y="666013"/>
                  </a:lnTo>
                  <a:lnTo>
                    <a:pt x="300824" y="641934"/>
                  </a:lnTo>
                  <a:lnTo>
                    <a:pt x="260413" y="613625"/>
                  </a:lnTo>
                  <a:lnTo>
                    <a:pt x="223443" y="582256"/>
                  </a:lnTo>
                  <a:lnTo>
                    <a:pt x="189979" y="549021"/>
                  </a:lnTo>
                  <a:lnTo>
                    <a:pt x="164134" y="519887"/>
                  </a:lnTo>
                  <a:lnTo>
                    <a:pt x="122186" y="465150"/>
                  </a:lnTo>
                  <a:lnTo>
                    <a:pt x="100939" y="433095"/>
                  </a:lnTo>
                  <a:lnTo>
                    <a:pt x="88328" y="412203"/>
                  </a:lnTo>
                  <a:lnTo>
                    <a:pt x="91986" y="405968"/>
                  </a:lnTo>
                  <a:lnTo>
                    <a:pt x="122186" y="359257"/>
                  </a:lnTo>
                  <a:lnTo>
                    <a:pt x="164134" y="304520"/>
                  </a:lnTo>
                  <a:lnTo>
                    <a:pt x="189979" y="275386"/>
                  </a:lnTo>
                  <a:lnTo>
                    <a:pt x="223443" y="242150"/>
                  </a:lnTo>
                  <a:lnTo>
                    <a:pt x="260413" y="210781"/>
                  </a:lnTo>
                  <a:lnTo>
                    <a:pt x="300824" y="182473"/>
                  </a:lnTo>
                  <a:lnTo>
                    <a:pt x="344576" y="158394"/>
                  </a:lnTo>
                  <a:lnTo>
                    <a:pt x="391604" y="139738"/>
                  </a:lnTo>
                  <a:lnTo>
                    <a:pt x="441820" y="127673"/>
                  </a:lnTo>
                  <a:lnTo>
                    <a:pt x="495122" y="123380"/>
                  </a:lnTo>
                  <a:lnTo>
                    <a:pt x="548424" y="127673"/>
                  </a:lnTo>
                  <a:lnTo>
                    <a:pt x="598627" y="139738"/>
                  </a:lnTo>
                  <a:lnTo>
                    <a:pt x="645655" y="158394"/>
                  </a:lnTo>
                  <a:lnTo>
                    <a:pt x="689419" y="182473"/>
                  </a:lnTo>
                  <a:lnTo>
                    <a:pt x="729818" y="210781"/>
                  </a:lnTo>
                  <a:lnTo>
                    <a:pt x="766800" y="242150"/>
                  </a:lnTo>
                  <a:lnTo>
                    <a:pt x="800252" y="275386"/>
                  </a:lnTo>
                  <a:lnTo>
                    <a:pt x="826096" y="304520"/>
                  </a:lnTo>
                  <a:lnTo>
                    <a:pt x="868045" y="359257"/>
                  </a:lnTo>
                  <a:lnTo>
                    <a:pt x="889304" y="391312"/>
                  </a:lnTo>
                  <a:lnTo>
                    <a:pt x="901903" y="412203"/>
                  </a:lnTo>
                  <a:lnTo>
                    <a:pt x="901903" y="267220"/>
                  </a:lnTo>
                  <a:lnTo>
                    <a:pt x="860450" y="218948"/>
                  </a:lnTo>
                  <a:lnTo>
                    <a:pt x="831926" y="190131"/>
                  </a:lnTo>
                  <a:lnTo>
                    <a:pt x="800290" y="161696"/>
                  </a:lnTo>
                  <a:lnTo>
                    <a:pt x="765568" y="134454"/>
                  </a:lnTo>
                  <a:lnTo>
                    <a:pt x="727811" y="109207"/>
                  </a:lnTo>
                  <a:lnTo>
                    <a:pt x="687070" y="86741"/>
                  </a:lnTo>
                  <a:lnTo>
                    <a:pt x="643382" y="67868"/>
                  </a:lnTo>
                  <a:lnTo>
                    <a:pt x="596798" y="53403"/>
                  </a:lnTo>
                  <a:lnTo>
                    <a:pt x="547357" y="44132"/>
                  </a:lnTo>
                  <a:lnTo>
                    <a:pt x="495122" y="40868"/>
                  </a:lnTo>
                  <a:lnTo>
                    <a:pt x="442874" y="44132"/>
                  </a:lnTo>
                  <a:lnTo>
                    <a:pt x="393446" y="53403"/>
                  </a:lnTo>
                  <a:lnTo>
                    <a:pt x="346862" y="67868"/>
                  </a:lnTo>
                  <a:lnTo>
                    <a:pt x="303174" y="86741"/>
                  </a:lnTo>
                  <a:lnTo>
                    <a:pt x="262420" y="109207"/>
                  </a:lnTo>
                  <a:lnTo>
                    <a:pt x="224663" y="134454"/>
                  </a:lnTo>
                  <a:lnTo>
                    <a:pt x="189941" y="161696"/>
                  </a:lnTo>
                  <a:lnTo>
                    <a:pt x="158305" y="190131"/>
                  </a:lnTo>
                  <a:lnTo>
                    <a:pt x="129781" y="218948"/>
                  </a:lnTo>
                  <a:lnTo>
                    <a:pt x="101003" y="251383"/>
                  </a:lnTo>
                  <a:lnTo>
                    <a:pt x="75895" y="282752"/>
                  </a:lnTo>
                  <a:lnTo>
                    <a:pt x="36906" y="338251"/>
                  </a:lnTo>
                  <a:lnTo>
                    <a:pt x="12954" y="377799"/>
                  </a:lnTo>
                  <a:lnTo>
                    <a:pt x="4432" y="393585"/>
                  </a:lnTo>
                  <a:lnTo>
                    <a:pt x="5181" y="394157"/>
                  </a:lnTo>
                  <a:lnTo>
                    <a:pt x="41262" y="412203"/>
                  </a:lnTo>
                  <a:lnTo>
                    <a:pt x="4356" y="393750"/>
                  </a:lnTo>
                  <a:lnTo>
                    <a:pt x="1092" y="402780"/>
                  </a:lnTo>
                  <a:lnTo>
                    <a:pt x="0" y="412203"/>
                  </a:lnTo>
                  <a:lnTo>
                    <a:pt x="1092" y="421627"/>
                  </a:lnTo>
                  <a:lnTo>
                    <a:pt x="4254" y="430364"/>
                  </a:lnTo>
                  <a:lnTo>
                    <a:pt x="4356" y="430657"/>
                  </a:lnTo>
                  <a:lnTo>
                    <a:pt x="23037" y="463918"/>
                  </a:lnTo>
                  <a:lnTo>
                    <a:pt x="54521" y="512368"/>
                  </a:lnTo>
                  <a:lnTo>
                    <a:pt x="101003" y="573036"/>
                  </a:lnTo>
                  <a:lnTo>
                    <a:pt x="129781" y="605459"/>
                  </a:lnTo>
                  <a:lnTo>
                    <a:pt x="158305" y="634276"/>
                  </a:lnTo>
                  <a:lnTo>
                    <a:pt x="189941" y="662711"/>
                  </a:lnTo>
                  <a:lnTo>
                    <a:pt x="224663" y="689952"/>
                  </a:lnTo>
                  <a:lnTo>
                    <a:pt x="262420" y="715200"/>
                  </a:lnTo>
                  <a:lnTo>
                    <a:pt x="303174" y="737666"/>
                  </a:lnTo>
                  <a:lnTo>
                    <a:pt x="346862" y="756539"/>
                  </a:lnTo>
                  <a:lnTo>
                    <a:pt x="393446" y="771004"/>
                  </a:lnTo>
                  <a:lnTo>
                    <a:pt x="442874" y="780275"/>
                  </a:lnTo>
                  <a:lnTo>
                    <a:pt x="495122" y="783539"/>
                  </a:lnTo>
                  <a:lnTo>
                    <a:pt x="547357" y="780275"/>
                  </a:lnTo>
                  <a:lnTo>
                    <a:pt x="596798" y="771004"/>
                  </a:lnTo>
                  <a:lnTo>
                    <a:pt x="643382" y="756539"/>
                  </a:lnTo>
                  <a:lnTo>
                    <a:pt x="687070" y="737666"/>
                  </a:lnTo>
                  <a:lnTo>
                    <a:pt x="727811" y="715200"/>
                  </a:lnTo>
                  <a:lnTo>
                    <a:pt x="765568" y="689952"/>
                  </a:lnTo>
                  <a:lnTo>
                    <a:pt x="800290" y="662711"/>
                  </a:lnTo>
                  <a:lnTo>
                    <a:pt x="831926" y="634276"/>
                  </a:lnTo>
                  <a:lnTo>
                    <a:pt x="860450" y="605459"/>
                  </a:lnTo>
                  <a:lnTo>
                    <a:pt x="889228" y="573036"/>
                  </a:lnTo>
                  <a:lnTo>
                    <a:pt x="914336" y="541667"/>
                  </a:lnTo>
                  <a:lnTo>
                    <a:pt x="953338" y="486156"/>
                  </a:lnTo>
                  <a:lnTo>
                    <a:pt x="977290" y="446608"/>
                  </a:lnTo>
                  <a:lnTo>
                    <a:pt x="985799" y="430822"/>
                  </a:lnTo>
                  <a:lnTo>
                    <a:pt x="985215" y="430364"/>
                  </a:lnTo>
                  <a:lnTo>
                    <a:pt x="983348" y="429412"/>
                  </a:lnTo>
                  <a:lnTo>
                    <a:pt x="985875" y="430657"/>
                  </a:lnTo>
                  <a:lnTo>
                    <a:pt x="989152" y="421627"/>
                  </a:lnTo>
                  <a:lnTo>
                    <a:pt x="990231" y="412203"/>
                  </a:lnTo>
                  <a:close/>
                </a:path>
                <a:path w="6938644" h="9264650" extrusionOk="0">
                  <a:moveTo>
                    <a:pt x="4693869" y="8563242"/>
                  </a:moveTo>
                  <a:lnTo>
                    <a:pt x="4690630" y="8547189"/>
                  </a:lnTo>
                  <a:lnTo>
                    <a:pt x="4681791" y="8534070"/>
                  </a:lnTo>
                  <a:lnTo>
                    <a:pt x="4668672" y="8525231"/>
                  </a:lnTo>
                  <a:lnTo>
                    <a:pt x="4652619" y="8521992"/>
                  </a:lnTo>
                  <a:lnTo>
                    <a:pt x="4322546" y="8521992"/>
                  </a:lnTo>
                  <a:lnTo>
                    <a:pt x="4306481" y="8525231"/>
                  </a:lnTo>
                  <a:lnTo>
                    <a:pt x="4293362" y="8534070"/>
                  </a:lnTo>
                  <a:lnTo>
                    <a:pt x="4284523" y="8547189"/>
                  </a:lnTo>
                  <a:lnTo>
                    <a:pt x="4281284" y="8563242"/>
                  </a:lnTo>
                  <a:lnTo>
                    <a:pt x="4284523" y="8579307"/>
                  </a:lnTo>
                  <a:lnTo>
                    <a:pt x="4293362" y="8592414"/>
                  </a:lnTo>
                  <a:lnTo>
                    <a:pt x="4306481" y="8601253"/>
                  </a:lnTo>
                  <a:lnTo>
                    <a:pt x="4322546" y="8604504"/>
                  </a:lnTo>
                  <a:lnTo>
                    <a:pt x="4652619" y="8604504"/>
                  </a:lnTo>
                  <a:lnTo>
                    <a:pt x="4668672" y="8601253"/>
                  </a:lnTo>
                  <a:lnTo>
                    <a:pt x="4681791" y="8592414"/>
                  </a:lnTo>
                  <a:lnTo>
                    <a:pt x="4690630" y="8579307"/>
                  </a:lnTo>
                  <a:lnTo>
                    <a:pt x="4693869" y="8563242"/>
                  </a:lnTo>
                  <a:close/>
                </a:path>
                <a:path w="6938644" h="9264650" extrusionOk="0">
                  <a:moveTo>
                    <a:pt x="4858918" y="8480717"/>
                  </a:moveTo>
                  <a:lnTo>
                    <a:pt x="4850600" y="8439455"/>
                  </a:lnTo>
                  <a:lnTo>
                    <a:pt x="4822672" y="8393189"/>
                  </a:lnTo>
                  <a:lnTo>
                    <a:pt x="4783315" y="8366658"/>
                  </a:lnTo>
                  <a:lnTo>
                    <a:pt x="4776406" y="8365274"/>
                  </a:lnTo>
                  <a:lnTo>
                    <a:pt x="4776406" y="8480717"/>
                  </a:lnTo>
                  <a:lnTo>
                    <a:pt x="4776406" y="9140876"/>
                  </a:lnTo>
                  <a:lnTo>
                    <a:pt x="4773155" y="9156929"/>
                  </a:lnTo>
                  <a:lnTo>
                    <a:pt x="4764316" y="9170048"/>
                  </a:lnTo>
                  <a:lnTo>
                    <a:pt x="4751197" y="9178887"/>
                  </a:lnTo>
                  <a:lnTo>
                    <a:pt x="4735131" y="9182125"/>
                  </a:lnTo>
                  <a:lnTo>
                    <a:pt x="4240022" y="9182125"/>
                  </a:lnTo>
                  <a:lnTo>
                    <a:pt x="4223969" y="9178887"/>
                  </a:lnTo>
                  <a:lnTo>
                    <a:pt x="4210850" y="9170048"/>
                  </a:lnTo>
                  <a:lnTo>
                    <a:pt x="4202011" y="9156929"/>
                  </a:lnTo>
                  <a:lnTo>
                    <a:pt x="4198772" y="9140876"/>
                  </a:lnTo>
                  <a:lnTo>
                    <a:pt x="4198772" y="8480717"/>
                  </a:lnTo>
                  <a:lnTo>
                    <a:pt x="4202011" y="8464652"/>
                  </a:lnTo>
                  <a:lnTo>
                    <a:pt x="4210850" y="8451545"/>
                  </a:lnTo>
                  <a:lnTo>
                    <a:pt x="4223969" y="8442693"/>
                  </a:lnTo>
                  <a:lnTo>
                    <a:pt x="4240022" y="8439455"/>
                  </a:lnTo>
                  <a:lnTo>
                    <a:pt x="4735131" y="8439455"/>
                  </a:lnTo>
                  <a:lnTo>
                    <a:pt x="4751197" y="8442693"/>
                  </a:lnTo>
                  <a:lnTo>
                    <a:pt x="4764316" y="8451545"/>
                  </a:lnTo>
                  <a:lnTo>
                    <a:pt x="4773155" y="8464652"/>
                  </a:lnTo>
                  <a:lnTo>
                    <a:pt x="4776406" y="8480717"/>
                  </a:lnTo>
                  <a:lnTo>
                    <a:pt x="4776406" y="8365274"/>
                  </a:lnTo>
                  <a:lnTo>
                    <a:pt x="4735131" y="8356930"/>
                  </a:lnTo>
                  <a:lnTo>
                    <a:pt x="4240022" y="8356930"/>
                  </a:lnTo>
                  <a:lnTo>
                    <a:pt x="4191838" y="8366658"/>
                  </a:lnTo>
                  <a:lnTo>
                    <a:pt x="4152493" y="8393189"/>
                  </a:lnTo>
                  <a:lnTo>
                    <a:pt x="4125976" y="8432533"/>
                  </a:lnTo>
                  <a:lnTo>
                    <a:pt x="4116247" y="8480717"/>
                  </a:lnTo>
                  <a:lnTo>
                    <a:pt x="4116247" y="9140876"/>
                  </a:lnTo>
                  <a:lnTo>
                    <a:pt x="4125976" y="9189047"/>
                  </a:lnTo>
                  <a:lnTo>
                    <a:pt x="4152493" y="9228391"/>
                  </a:lnTo>
                  <a:lnTo>
                    <a:pt x="4191838" y="9254922"/>
                  </a:lnTo>
                  <a:lnTo>
                    <a:pt x="4240022" y="9264650"/>
                  </a:lnTo>
                  <a:lnTo>
                    <a:pt x="4735131" y="9264650"/>
                  </a:lnTo>
                  <a:lnTo>
                    <a:pt x="4783315" y="9254922"/>
                  </a:lnTo>
                  <a:lnTo>
                    <a:pt x="4822672" y="9228391"/>
                  </a:lnTo>
                  <a:lnTo>
                    <a:pt x="4849190" y="9189047"/>
                  </a:lnTo>
                  <a:lnTo>
                    <a:pt x="4858918" y="9140876"/>
                  </a:lnTo>
                  <a:lnTo>
                    <a:pt x="4858918" y="8480717"/>
                  </a:lnTo>
                  <a:close/>
                </a:path>
                <a:path w="6938644" h="9264650" extrusionOk="0">
                  <a:moveTo>
                    <a:pt x="6938518" y="339864"/>
                  </a:moveTo>
                  <a:lnTo>
                    <a:pt x="6914312" y="303644"/>
                  </a:lnTo>
                  <a:lnTo>
                    <a:pt x="6808635" y="286575"/>
                  </a:lnTo>
                  <a:lnTo>
                    <a:pt x="6808635" y="369963"/>
                  </a:lnTo>
                  <a:lnTo>
                    <a:pt x="6662191" y="512610"/>
                  </a:lnTo>
                  <a:lnTo>
                    <a:pt x="6655905" y="520433"/>
                  </a:lnTo>
                  <a:lnTo>
                    <a:pt x="6651739" y="529399"/>
                  </a:lnTo>
                  <a:lnTo>
                    <a:pt x="6649821" y="539115"/>
                  </a:lnTo>
                  <a:lnTo>
                    <a:pt x="6650304" y="549135"/>
                  </a:lnTo>
                  <a:lnTo>
                    <a:pt x="6684861" y="750595"/>
                  </a:lnTo>
                  <a:lnTo>
                    <a:pt x="6661963" y="738543"/>
                  </a:lnTo>
                  <a:lnTo>
                    <a:pt x="6503873" y="655421"/>
                  </a:lnTo>
                  <a:lnTo>
                    <a:pt x="6494500" y="651865"/>
                  </a:lnTo>
                  <a:lnTo>
                    <a:pt x="6484671" y="650671"/>
                  </a:lnTo>
                  <a:lnTo>
                    <a:pt x="6474854" y="651865"/>
                  </a:lnTo>
                  <a:lnTo>
                    <a:pt x="6465468" y="655421"/>
                  </a:lnTo>
                  <a:lnTo>
                    <a:pt x="6284493" y="750595"/>
                  </a:lnTo>
                  <a:lnTo>
                    <a:pt x="6319050" y="549135"/>
                  </a:lnTo>
                  <a:lnTo>
                    <a:pt x="6307163" y="512610"/>
                  </a:lnTo>
                  <a:lnTo>
                    <a:pt x="6160719" y="369963"/>
                  </a:lnTo>
                  <a:lnTo>
                    <a:pt x="6363144" y="340385"/>
                  </a:lnTo>
                  <a:lnTo>
                    <a:pt x="6394170" y="317817"/>
                  </a:lnTo>
                  <a:lnTo>
                    <a:pt x="6484671" y="134480"/>
                  </a:lnTo>
                  <a:lnTo>
                    <a:pt x="6575158" y="317817"/>
                  </a:lnTo>
                  <a:lnTo>
                    <a:pt x="6606197" y="340385"/>
                  </a:lnTo>
                  <a:lnTo>
                    <a:pt x="6808635" y="369963"/>
                  </a:lnTo>
                  <a:lnTo>
                    <a:pt x="6808635" y="286575"/>
                  </a:lnTo>
                  <a:lnTo>
                    <a:pt x="6639573" y="261861"/>
                  </a:lnTo>
                  <a:lnTo>
                    <a:pt x="6576695" y="134480"/>
                  </a:lnTo>
                  <a:lnTo>
                    <a:pt x="6521666" y="22999"/>
                  </a:lnTo>
                  <a:lnTo>
                    <a:pt x="6484671" y="0"/>
                  </a:lnTo>
                  <a:lnTo>
                    <a:pt x="6473241" y="1612"/>
                  </a:lnTo>
                  <a:lnTo>
                    <a:pt x="6462890" y="6223"/>
                  </a:lnTo>
                  <a:lnTo>
                    <a:pt x="6454178" y="13462"/>
                  </a:lnTo>
                  <a:lnTo>
                    <a:pt x="6447676" y="22999"/>
                  </a:lnTo>
                  <a:lnTo>
                    <a:pt x="6329781" y="261861"/>
                  </a:lnTo>
                  <a:lnTo>
                    <a:pt x="6066117" y="300393"/>
                  </a:lnTo>
                  <a:lnTo>
                    <a:pt x="6032830" y="328498"/>
                  </a:lnTo>
                  <a:lnTo>
                    <a:pt x="6030836" y="339864"/>
                  </a:lnTo>
                  <a:lnTo>
                    <a:pt x="6032017" y="351129"/>
                  </a:lnTo>
                  <a:lnTo>
                    <a:pt x="6036221" y="361657"/>
                  </a:lnTo>
                  <a:lnTo>
                    <a:pt x="6043282" y="370776"/>
                  </a:lnTo>
                  <a:lnTo>
                    <a:pt x="6234049" y="556577"/>
                  </a:lnTo>
                  <a:lnTo>
                    <a:pt x="6189015" y="819048"/>
                  </a:lnTo>
                  <a:lnTo>
                    <a:pt x="6205436" y="859409"/>
                  </a:lnTo>
                  <a:lnTo>
                    <a:pt x="6226721" y="867181"/>
                  </a:lnTo>
                  <a:lnTo>
                    <a:pt x="6238024" y="866432"/>
                  </a:lnTo>
                  <a:lnTo>
                    <a:pt x="6248895" y="862545"/>
                  </a:lnTo>
                  <a:lnTo>
                    <a:pt x="6461773" y="750595"/>
                  </a:lnTo>
                  <a:lnTo>
                    <a:pt x="6484671" y="738543"/>
                  </a:lnTo>
                  <a:lnTo>
                    <a:pt x="6720459" y="862545"/>
                  </a:lnTo>
                  <a:lnTo>
                    <a:pt x="6731317" y="866432"/>
                  </a:lnTo>
                  <a:lnTo>
                    <a:pt x="6742633" y="867181"/>
                  </a:lnTo>
                  <a:lnTo>
                    <a:pt x="6753707" y="864819"/>
                  </a:lnTo>
                  <a:lnTo>
                    <a:pt x="6763918" y="859409"/>
                  </a:lnTo>
                  <a:lnTo>
                    <a:pt x="6772211" y="851395"/>
                  </a:lnTo>
                  <a:lnTo>
                    <a:pt x="6777876" y="841578"/>
                  </a:lnTo>
                  <a:lnTo>
                    <a:pt x="6780670" y="830592"/>
                  </a:lnTo>
                  <a:lnTo>
                    <a:pt x="6780327" y="819048"/>
                  </a:lnTo>
                  <a:lnTo>
                    <a:pt x="6768592" y="750595"/>
                  </a:lnTo>
                  <a:lnTo>
                    <a:pt x="6735305" y="556577"/>
                  </a:lnTo>
                  <a:lnTo>
                    <a:pt x="6926059" y="370776"/>
                  </a:lnTo>
                  <a:lnTo>
                    <a:pt x="6933120" y="361657"/>
                  </a:lnTo>
                  <a:lnTo>
                    <a:pt x="6937324" y="351129"/>
                  </a:lnTo>
                  <a:lnTo>
                    <a:pt x="6938454" y="340385"/>
                  </a:lnTo>
                  <a:lnTo>
                    <a:pt x="6938518" y="3398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72" name="object 54"/>
            <p:cNvPicPr/>
            <p:nvPr/>
          </p:nvPicPr>
          <p:blipFill>
            <a:blip r:embed="rId15"/>
            <a:stretch/>
          </p:blipFill>
          <p:spPr bwMode="auto">
            <a:xfrm>
              <a:off x="17235765" y="9925954"/>
              <a:ext cx="82510" cy="247552"/>
            </a:xfrm>
            <a:prstGeom prst="rect">
              <a:avLst/>
            </a:prstGeom>
          </p:spPr>
        </p:pic>
        <p:pic>
          <p:nvPicPr>
            <p:cNvPr id="73" name="object 55"/>
            <p:cNvPicPr/>
            <p:nvPr/>
          </p:nvPicPr>
          <p:blipFill>
            <a:blip r:embed="rId16"/>
            <a:stretch/>
          </p:blipFill>
          <p:spPr bwMode="auto">
            <a:xfrm>
              <a:off x="17235761" y="9760922"/>
              <a:ext cx="82929" cy="82510"/>
            </a:xfrm>
            <a:prstGeom prst="rect">
              <a:avLst/>
            </a:prstGeom>
          </p:spPr>
        </p:pic>
        <p:pic>
          <p:nvPicPr>
            <p:cNvPr id="74" name="object 56"/>
            <p:cNvPicPr/>
            <p:nvPr/>
          </p:nvPicPr>
          <p:blipFill>
            <a:blip r:embed="rId17"/>
            <a:stretch/>
          </p:blipFill>
          <p:spPr bwMode="auto">
            <a:xfrm>
              <a:off x="17070727" y="9760922"/>
              <a:ext cx="82929" cy="82510"/>
            </a:xfrm>
            <a:prstGeom prst="rect">
              <a:avLst/>
            </a:prstGeom>
          </p:spPr>
        </p:pic>
        <p:pic>
          <p:nvPicPr>
            <p:cNvPr id="75" name="object 57"/>
            <p:cNvPicPr/>
            <p:nvPr/>
          </p:nvPicPr>
          <p:blipFill>
            <a:blip r:embed="rId18"/>
            <a:stretch/>
          </p:blipFill>
          <p:spPr bwMode="auto">
            <a:xfrm>
              <a:off x="16905682" y="9760922"/>
              <a:ext cx="82929" cy="82510"/>
            </a:xfrm>
            <a:prstGeom prst="rect">
              <a:avLst/>
            </a:prstGeom>
          </p:spPr>
        </p:pic>
        <p:pic>
          <p:nvPicPr>
            <p:cNvPr id="76" name="object 58"/>
            <p:cNvPicPr/>
            <p:nvPr/>
          </p:nvPicPr>
          <p:blipFill>
            <a:blip r:embed="rId17"/>
            <a:stretch/>
          </p:blipFill>
          <p:spPr bwMode="auto">
            <a:xfrm>
              <a:off x="17070727" y="9925958"/>
              <a:ext cx="82929" cy="82510"/>
            </a:xfrm>
            <a:prstGeom prst="rect">
              <a:avLst/>
            </a:prstGeom>
          </p:spPr>
        </p:pic>
        <p:pic>
          <p:nvPicPr>
            <p:cNvPr id="77" name="object 59"/>
            <p:cNvPicPr/>
            <p:nvPr/>
          </p:nvPicPr>
          <p:blipFill>
            <a:blip r:embed="rId18"/>
            <a:stretch/>
          </p:blipFill>
          <p:spPr bwMode="auto">
            <a:xfrm>
              <a:off x="16905682" y="9925958"/>
              <a:ext cx="82929" cy="82510"/>
            </a:xfrm>
            <a:prstGeom prst="rect">
              <a:avLst/>
            </a:prstGeom>
          </p:spPr>
        </p:pic>
        <p:pic>
          <p:nvPicPr>
            <p:cNvPr id="78" name="object 60"/>
            <p:cNvPicPr/>
            <p:nvPr/>
          </p:nvPicPr>
          <p:blipFill>
            <a:blip r:embed="rId19"/>
            <a:stretch/>
          </p:blipFill>
          <p:spPr bwMode="auto">
            <a:xfrm>
              <a:off x="17070727" y="10090993"/>
              <a:ext cx="82929" cy="82521"/>
            </a:xfrm>
            <a:prstGeom prst="rect">
              <a:avLst/>
            </a:prstGeom>
          </p:spPr>
        </p:pic>
        <p:pic>
          <p:nvPicPr>
            <p:cNvPr id="79" name="object 61"/>
            <p:cNvPicPr/>
            <p:nvPr/>
          </p:nvPicPr>
          <p:blipFill>
            <a:blip r:embed="rId20"/>
            <a:stretch/>
          </p:blipFill>
          <p:spPr bwMode="auto">
            <a:xfrm>
              <a:off x="16905682" y="10090993"/>
              <a:ext cx="82929" cy="82521"/>
            </a:xfrm>
            <a:prstGeom prst="rect">
              <a:avLst/>
            </a:prstGeom>
          </p:spPr>
        </p:pic>
        <p:pic>
          <p:nvPicPr>
            <p:cNvPr id="80" name="object 62"/>
            <p:cNvPicPr/>
            <p:nvPr/>
          </p:nvPicPr>
          <p:blipFill>
            <a:blip r:embed="rId21"/>
            <a:stretch/>
          </p:blipFill>
          <p:spPr bwMode="auto">
            <a:xfrm>
              <a:off x="544457" y="9809167"/>
              <a:ext cx="175177" cy="175177"/>
            </a:xfrm>
            <a:prstGeom prst="rect">
              <a:avLst/>
            </a:prstGeom>
          </p:spPr>
        </p:pic>
        <p:sp>
          <p:nvSpPr>
            <p:cNvPr id="81" name="object 63"/>
            <p:cNvSpPr/>
            <p:nvPr/>
          </p:nvSpPr>
          <p:spPr bwMode="auto">
            <a:xfrm>
              <a:off x="427672" y="9604685"/>
              <a:ext cx="6685915" cy="642620"/>
            </a:xfrm>
            <a:custGeom>
              <a:avLst/>
              <a:gdLst/>
              <a:ahLst/>
              <a:cxnLst/>
              <a:rect l="l" t="t" r="r" b="b"/>
              <a:pathLst>
                <a:path w="6685915" h="642620" extrusionOk="0">
                  <a:moveTo>
                    <a:pt x="438226" y="321271"/>
                  </a:moveTo>
                  <a:lnTo>
                    <a:pt x="435914" y="309943"/>
                  </a:lnTo>
                  <a:lnTo>
                    <a:pt x="429653" y="300647"/>
                  </a:lnTo>
                  <a:lnTo>
                    <a:pt x="420370" y="294373"/>
                  </a:lnTo>
                  <a:lnTo>
                    <a:pt x="409028" y="292074"/>
                  </a:lnTo>
                  <a:lnTo>
                    <a:pt x="397446" y="294373"/>
                  </a:lnTo>
                  <a:lnTo>
                    <a:pt x="388264" y="300647"/>
                  </a:lnTo>
                  <a:lnTo>
                    <a:pt x="382092" y="309943"/>
                  </a:lnTo>
                  <a:lnTo>
                    <a:pt x="379831" y="321271"/>
                  </a:lnTo>
                  <a:lnTo>
                    <a:pt x="382143" y="332613"/>
                  </a:lnTo>
                  <a:lnTo>
                    <a:pt x="388404" y="341896"/>
                  </a:lnTo>
                  <a:lnTo>
                    <a:pt x="397687" y="348170"/>
                  </a:lnTo>
                  <a:lnTo>
                    <a:pt x="409028" y="350469"/>
                  </a:lnTo>
                  <a:lnTo>
                    <a:pt x="420370" y="348170"/>
                  </a:lnTo>
                  <a:lnTo>
                    <a:pt x="429653" y="341896"/>
                  </a:lnTo>
                  <a:lnTo>
                    <a:pt x="435914" y="332613"/>
                  </a:lnTo>
                  <a:lnTo>
                    <a:pt x="438226" y="321271"/>
                  </a:lnTo>
                  <a:close/>
                </a:path>
                <a:path w="6685915" h="642620" extrusionOk="0">
                  <a:moveTo>
                    <a:pt x="525805" y="262890"/>
                  </a:moveTo>
                  <a:lnTo>
                    <a:pt x="523506" y="251548"/>
                  </a:lnTo>
                  <a:lnTo>
                    <a:pt x="517232" y="242265"/>
                  </a:lnTo>
                  <a:lnTo>
                    <a:pt x="507961" y="235991"/>
                  </a:lnTo>
                  <a:lnTo>
                    <a:pt x="496620" y="233692"/>
                  </a:lnTo>
                  <a:lnTo>
                    <a:pt x="485038" y="235991"/>
                  </a:lnTo>
                  <a:lnTo>
                    <a:pt x="475856" y="242265"/>
                  </a:lnTo>
                  <a:lnTo>
                    <a:pt x="469684" y="251548"/>
                  </a:lnTo>
                  <a:lnTo>
                    <a:pt x="467423" y="262890"/>
                  </a:lnTo>
                  <a:lnTo>
                    <a:pt x="469722" y="274231"/>
                  </a:lnTo>
                  <a:lnTo>
                    <a:pt x="475996" y="283502"/>
                  </a:lnTo>
                  <a:lnTo>
                    <a:pt x="485279" y="289775"/>
                  </a:lnTo>
                  <a:lnTo>
                    <a:pt x="496620" y="292087"/>
                  </a:lnTo>
                  <a:lnTo>
                    <a:pt x="507961" y="289775"/>
                  </a:lnTo>
                  <a:lnTo>
                    <a:pt x="517232" y="283502"/>
                  </a:lnTo>
                  <a:lnTo>
                    <a:pt x="523506" y="274231"/>
                  </a:lnTo>
                  <a:lnTo>
                    <a:pt x="525805" y="262890"/>
                  </a:lnTo>
                  <a:close/>
                </a:path>
                <a:path w="6685915" h="642620" extrusionOk="0">
                  <a:moveTo>
                    <a:pt x="642315" y="438061"/>
                  </a:moveTo>
                  <a:lnTo>
                    <a:pt x="639826" y="391464"/>
                  </a:lnTo>
                  <a:lnTo>
                    <a:pt x="633971" y="328688"/>
                  </a:lnTo>
                  <a:lnTo>
                    <a:pt x="627164" y="266725"/>
                  </a:lnTo>
                  <a:lnTo>
                    <a:pt x="621880" y="222592"/>
                  </a:lnTo>
                  <a:lnTo>
                    <a:pt x="621588" y="218795"/>
                  </a:lnTo>
                  <a:lnTo>
                    <a:pt x="616496" y="192455"/>
                  </a:lnTo>
                  <a:lnTo>
                    <a:pt x="606691" y="167703"/>
                  </a:lnTo>
                  <a:lnTo>
                    <a:pt x="593115" y="146100"/>
                  </a:lnTo>
                  <a:lnTo>
                    <a:pt x="592518" y="145135"/>
                  </a:lnTo>
                  <a:lnTo>
                    <a:pt x="583920" y="135813"/>
                  </a:lnTo>
                  <a:lnTo>
                    <a:pt x="583920" y="438061"/>
                  </a:lnTo>
                  <a:lnTo>
                    <a:pt x="582790" y="449503"/>
                  </a:lnTo>
                  <a:lnTo>
                    <a:pt x="558012" y="486600"/>
                  </a:lnTo>
                  <a:lnTo>
                    <a:pt x="525538" y="496455"/>
                  </a:lnTo>
                  <a:lnTo>
                    <a:pt x="515594" y="495325"/>
                  </a:lnTo>
                  <a:lnTo>
                    <a:pt x="514985" y="495325"/>
                  </a:lnTo>
                  <a:lnTo>
                    <a:pt x="505891" y="491451"/>
                  </a:lnTo>
                  <a:lnTo>
                    <a:pt x="497370" y="484987"/>
                  </a:lnTo>
                  <a:lnTo>
                    <a:pt x="487578" y="475716"/>
                  </a:lnTo>
                  <a:lnTo>
                    <a:pt x="479120" y="467258"/>
                  </a:lnTo>
                  <a:lnTo>
                    <a:pt x="446417" y="434555"/>
                  </a:lnTo>
                  <a:lnTo>
                    <a:pt x="433006" y="423519"/>
                  </a:lnTo>
                  <a:lnTo>
                    <a:pt x="417982" y="415467"/>
                  </a:lnTo>
                  <a:lnTo>
                    <a:pt x="401701" y="410540"/>
                  </a:lnTo>
                  <a:lnTo>
                    <a:pt x="384517" y="408863"/>
                  </a:lnTo>
                  <a:lnTo>
                    <a:pt x="257810" y="408863"/>
                  </a:lnTo>
                  <a:lnTo>
                    <a:pt x="209067" y="423519"/>
                  </a:lnTo>
                  <a:lnTo>
                    <a:pt x="154444" y="475716"/>
                  </a:lnTo>
                  <a:lnTo>
                    <a:pt x="144830" y="484987"/>
                  </a:lnTo>
                  <a:lnTo>
                    <a:pt x="136385" y="491451"/>
                  </a:lnTo>
                  <a:lnTo>
                    <a:pt x="127330" y="495325"/>
                  </a:lnTo>
                  <a:lnTo>
                    <a:pt x="126707" y="495325"/>
                  </a:lnTo>
                  <a:lnTo>
                    <a:pt x="116776" y="496455"/>
                  </a:lnTo>
                  <a:lnTo>
                    <a:pt x="105791" y="495325"/>
                  </a:lnTo>
                  <a:lnTo>
                    <a:pt x="105511" y="495325"/>
                  </a:lnTo>
                  <a:lnTo>
                    <a:pt x="94907" y="491998"/>
                  </a:lnTo>
                  <a:lnTo>
                    <a:pt x="94767" y="491998"/>
                  </a:lnTo>
                  <a:lnTo>
                    <a:pt x="84785" y="486600"/>
                  </a:lnTo>
                  <a:lnTo>
                    <a:pt x="59524" y="449503"/>
                  </a:lnTo>
                  <a:lnTo>
                    <a:pt x="58394" y="438061"/>
                  </a:lnTo>
                  <a:lnTo>
                    <a:pt x="60147" y="403148"/>
                  </a:lnTo>
                  <a:lnTo>
                    <a:pt x="64706" y="351713"/>
                  </a:lnTo>
                  <a:lnTo>
                    <a:pt x="71081" y="291401"/>
                  </a:lnTo>
                  <a:lnTo>
                    <a:pt x="78244" y="229895"/>
                  </a:lnTo>
                  <a:lnTo>
                    <a:pt x="78841" y="224637"/>
                  </a:lnTo>
                  <a:lnTo>
                    <a:pt x="96227" y="180479"/>
                  </a:lnTo>
                  <a:lnTo>
                    <a:pt x="134416" y="151866"/>
                  </a:lnTo>
                  <a:lnTo>
                    <a:pt x="165836" y="146100"/>
                  </a:lnTo>
                  <a:lnTo>
                    <a:pt x="476478" y="146100"/>
                  </a:lnTo>
                  <a:lnTo>
                    <a:pt x="522262" y="158902"/>
                  </a:lnTo>
                  <a:lnTo>
                    <a:pt x="554621" y="194195"/>
                  </a:lnTo>
                  <a:lnTo>
                    <a:pt x="564095" y="229895"/>
                  </a:lnTo>
                  <a:lnTo>
                    <a:pt x="571233" y="291122"/>
                  </a:lnTo>
                  <a:lnTo>
                    <a:pt x="577608" y="351459"/>
                  </a:lnTo>
                  <a:lnTo>
                    <a:pt x="582168" y="402983"/>
                  </a:lnTo>
                  <a:lnTo>
                    <a:pt x="583920" y="438061"/>
                  </a:lnTo>
                  <a:lnTo>
                    <a:pt x="583920" y="135813"/>
                  </a:lnTo>
                  <a:lnTo>
                    <a:pt x="552767" y="109258"/>
                  </a:lnTo>
                  <a:lnTo>
                    <a:pt x="503262" y="90182"/>
                  </a:lnTo>
                  <a:lnTo>
                    <a:pt x="476478" y="87706"/>
                  </a:lnTo>
                  <a:lnTo>
                    <a:pt x="165836" y="87706"/>
                  </a:lnTo>
                  <a:lnTo>
                    <a:pt x="113423" y="97447"/>
                  </a:lnTo>
                  <a:lnTo>
                    <a:pt x="68033" y="125361"/>
                  </a:lnTo>
                  <a:lnTo>
                    <a:pt x="35725" y="167703"/>
                  </a:lnTo>
                  <a:lnTo>
                    <a:pt x="20726" y="218795"/>
                  </a:lnTo>
                  <a:lnTo>
                    <a:pt x="15024" y="266725"/>
                  </a:lnTo>
                  <a:lnTo>
                    <a:pt x="8318" y="328688"/>
                  </a:lnTo>
                  <a:lnTo>
                    <a:pt x="2489" y="391464"/>
                  </a:lnTo>
                  <a:lnTo>
                    <a:pt x="0" y="438061"/>
                  </a:lnTo>
                  <a:lnTo>
                    <a:pt x="2197" y="460387"/>
                  </a:lnTo>
                  <a:lnTo>
                    <a:pt x="19583" y="502805"/>
                  </a:lnTo>
                  <a:lnTo>
                    <a:pt x="52235" y="535254"/>
                  </a:lnTo>
                  <a:lnTo>
                    <a:pt x="72402" y="545973"/>
                  </a:lnTo>
                  <a:lnTo>
                    <a:pt x="72555" y="545973"/>
                  </a:lnTo>
                  <a:lnTo>
                    <a:pt x="94157" y="552577"/>
                  </a:lnTo>
                  <a:lnTo>
                    <a:pt x="94437" y="552577"/>
                  </a:lnTo>
                  <a:lnTo>
                    <a:pt x="116776" y="554837"/>
                  </a:lnTo>
                  <a:lnTo>
                    <a:pt x="144221" y="551167"/>
                  </a:lnTo>
                  <a:lnTo>
                    <a:pt x="182397" y="529717"/>
                  </a:lnTo>
                  <a:lnTo>
                    <a:pt x="216344" y="496455"/>
                  </a:lnTo>
                  <a:lnTo>
                    <a:pt x="237070" y="475716"/>
                  </a:lnTo>
                  <a:lnTo>
                    <a:pt x="242620" y="470458"/>
                  </a:lnTo>
                  <a:lnTo>
                    <a:pt x="250215" y="467258"/>
                  </a:lnTo>
                  <a:lnTo>
                    <a:pt x="392391" y="467258"/>
                  </a:lnTo>
                  <a:lnTo>
                    <a:pt x="399694" y="470166"/>
                  </a:lnTo>
                  <a:lnTo>
                    <a:pt x="405244" y="476008"/>
                  </a:lnTo>
                  <a:lnTo>
                    <a:pt x="446417" y="517182"/>
                  </a:lnTo>
                  <a:lnTo>
                    <a:pt x="459765" y="529717"/>
                  </a:lnTo>
                  <a:lnTo>
                    <a:pt x="476554" y="541921"/>
                  </a:lnTo>
                  <a:lnTo>
                    <a:pt x="498055" y="551167"/>
                  </a:lnTo>
                  <a:lnTo>
                    <a:pt x="525538" y="554837"/>
                  </a:lnTo>
                  <a:lnTo>
                    <a:pt x="548500" y="552577"/>
                  </a:lnTo>
                  <a:lnTo>
                    <a:pt x="590283" y="535254"/>
                  </a:lnTo>
                  <a:lnTo>
                    <a:pt x="622731" y="502805"/>
                  </a:lnTo>
                  <a:lnTo>
                    <a:pt x="640054" y="461022"/>
                  </a:lnTo>
                  <a:lnTo>
                    <a:pt x="642315" y="438061"/>
                  </a:lnTo>
                  <a:close/>
                </a:path>
                <a:path w="6685915" h="642620" extrusionOk="0">
                  <a:moveTo>
                    <a:pt x="3587407" y="586371"/>
                  </a:moveTo>
                  <a:lnTo>
                    <a:pt x="3529025" y="453250"/>
                  </a:lnTo>
                  <a:lnTo>
                    <a:pt x="3529025" y="584034"/>
                  </a:lnTo>
                  <a:lnTo>
                    <a:pt x="3156191" y="584034"/>
                  </a:lnTo>
                  <a:lnTo>
                    <a:pt x="3214624" y="467258"/>
                  </a:lnTo>
                  <a:lnTo>
                    <a:pt x="3470567" y="467258"/>
                  </a:lnTo>
                  <a:lnTo>
                    <a:pt x="3529025" y="584034"/>
                  </a:lnTo>
                  <a:lnTo>
                    <a:pt x="3529025" y="453250"/>
                  </a:lnTo>
                  <a:lnTo>
                    <a:pt x="3441344" y="277901"/>
                  </a:lnTo>
                  <a:lnTo>
                    <a:pt x="3441344" y="408863"/>
                  </a:lnTo>
                  <a:lnTo>
                    <a:pt x="3243846" y="408863"/>
                  </a:lnTo>
                  <a:lnTo>
                    <a:pt x="3312376" y="271932"/>
                  </a:lnTo>
                  <a:lnTo>
                    <a:pt x="3313557" y="267550"/>
                  </a:lnTo>
                  <a:lnTo>
                    <a:pt x="3313557" y="58508"/>
                  </a:lnTo>
                  <a:lnTo>
                    <a:pt x="3371951" y="58508"/>
                  </a:lnTo>
                  <a:lnTo>
                    <a:pt x="3371951" y="267550"/>
                  </a:lnTo>
                  <a:lnTo>
                    <a:pt x="3372815" y="271932"/>
                  </a:lnTo>
                  <a:lnTo>
                    <a:pt x="3441344" y="408863"/>
                  </a:lnTo>
                  <a:lnTo>
                    <a:pt x="3441344" y="277901"/>
                  </a:lnTo>
                  <a:lnTo>
                    <a:pt x="3430333" y="255879"/>
                  </a:lnTo>
                  <a:lnTo>
                    <a:pt x="3430333" y="58508"/>
                  </a:lnTo>
                  <a:lnTo>
                    <a:pt x="3444925" y="58508"/>
                  </a:lnTo>
                  <a:lnTo>
                    <a:pt x="3456267" y="56210"/>
                  </a:lnTo>
                  <a:lnTo>
                    <a:pt x="3465550" y="49936"/>
                  </a:lnTo>
                  <a:lnTo>
                    <a:pt x="3471824" y="40652"/>
                  </a:lnTo>
                  <a:lnTo>
                    <a:pt x="3474123" y="29311"/>
                  </a:lnTo>
                  <a:lnTo>
                    <a:pt x="3471824" y="17970"/>
                  </a:lnTo>
                  <a:lnTo>
                    <a:pt x="3465550" y="8686"/>
                  </a:lnTo>
                  <a:lnTo>
                    <a:pt x="3456267" y="2413"/>
                  </a:lnTo>
                  <a:lnTo>
                    <a:pt x="3444925" y="114"/>
                  </a:lnTo>
                  <a:lnTo>
                    <a:pt x="3401149" y="114"/>
                  </a:lnTo>
                  <a:lnTo>
                    <a:pt x="3284359" y="114"/>
                  </a:lnTo>
                  <a:lnTo>
                    <a:pt x="3240557" y="114"/>
                  </a:lnTo>
                  <a:lnTo>
                    <a:pt x="3229216" y="2413"/>
                  </a:lnTo>
                  <a:lnTo>
                    <a:pt x="3219945" y="8686"/>
                  </a:lnTo>
                  <a:lnTo>
                    <a:pt x="3213671" y="17970"/>
                  </a:lnTo>
                  <a:lnTo>
                    <a:pt x="3211372" y="29311"/>
                  </a:lnTo>
                  <a:lnTo>
                    <a:pt x="3213671" y="40652"/>
                  </a:lnTo>
                  <a:lnTo>
                    <a:pt x="3219945" y="49936"/>
                  </a:lnTo>
                  <a:lnTo>
                    <a:pt x="3229216" y="56210"/>
                  </a:lnTo>
                  <a:lnTo>
                    <a:pt x="3240557" y="58508"/>
                  </a:lnTo>
                  <a:lnTo>
                    <a:pt x="3255162" y="58508"/>
                  </a:lnTo>
                  <a:lnTo>
                    <a:pt x="3255162" y="255879"/>
                  </a:lnTo>
                  <a:lnTo>
                    <a:pt x="3104223" y="557758"/>
                  </a:lnTo>
                  <a:lnTo>
                    <a:pt x="3098088" y="586663"/>
                  </a:lnTo>
                  <a:lnTo>
                    <a:pt x="3098965" y="594080"/>
                  </a:lnTo>
                  <a:lnTo>
                    <a:pt x="3121876" y="631202"/>
                  </a:lnTo>
                  <a:lnTo>
                    <a:pt x="3156191" y="642429"/>
                  </a:lnTo>
                  <a:lnTo>
                    <a:pt x="3528733" y="642429"/>
                  </a:lnTo>
                  <a:lnTo>
                    <a:pt x="3569170" y="626338"/>
                  </a:lnTo>
                  <a:lnTo>
                    <a:pt x="3586543" y="593915"/>
                  </a:lnTo>
                  <a:lnTo>
                    <a:pt x="3587407" y="586371"/>
                  </a:lnTo>
                  <a:close/>
                </a:path>
                <a:path w="6685915" h="642620" extrusionOk="0">
                  <a:moveTo>
                    <a:pt x="5174627" y="204470"/>
                  </a:moveTo>
                  <a:lnTo>
                    <a:pt x="5170665" y="164401"/>
                  </a:lnTo>
                  <a:lnTo>
                    <a:pt x="5159070" y="126225"/>
                  </a:lnTo>
                  <a:lnTo>
                    <a:pt x="5140274" y="91033"/>
                  </a:lnTo>
                  <a:lnTo>
                    <a:pt x="5116246" y="61722"/>
                  </a:lnTo>
                  <a:lnTo>
                    <a:pt x="5116246" y="204470"/>
                  </a:lnTo>
                  <a:lnTo>
                    <a:pt x="5113413" y="233108"/>
                  </a:lnTo>
                  <a:lnTo>
                    <a:pt x="5105120" y="260375"/>
                  </a:lnTo>
                  <a:lnTo>
                    <a:pt x="5091696" y="285508"/>
                  </a:lnTo>
                  <a:lnTo>
                    <a:pt x="5073421" y="307797"/>
                  </a:lnTo>
                  <a:lnTo>
                    <a:pt x="5001653" y="379780"/>
                  </a:lnTo>
                  <a:lnTo>
                    <a:pt x="4943449" y="379780"/>
                  </a:lnTo>
                  <a:lnTo>
                    <a:pt x="4943449" y="438162"/>
                  </a:lnTo>
                  <a:lnTo>
                    <a:pt x="4885207" y="496582"/>
                  </a:lnTo>
                  <a:lnTo>
                    <a:pt x="4719625" y="496582"/>
                  </a:lnTo>
                  <a:lnTo>
                    <a:pt x="4778045" y="438162"/>
                  </a:lnTo>
                  <a:lnTo>
                    <a:pt x="4943449" y="438162"/>
                  </a:lnTo>
                  <a:lnTo>
                    <a:pt x="4943449" y="379780"/>
                  </a:lnTo>
                  <a:lnTo>
                    <a:pt x="4836426" y="379780"/>
                  </a:lnTo>
                  <a:lnTo>
                    <a:pt x="4990960" y="225247"/>
                  </a:lnTo>
                  <a:lnTo>
                    <a:pt x="4997374" y="215582"/>
                  </a:lnTo>
                  <a:lnTo>
                    <a:pt x="4999507" y="204597"/>
                  </a:lnTo>
                  <a:lnTo>
                    <a:pt x="4997374" y="193611"/>
                  </a:lnTo>
                  <a:lnTo>
                    <a:pt x="4990960" y="183959"/>
                  </a:lnTo>
                  <a:lnTo>
                    <a:pt x="4981295" y="177546"/>
                  </a:lnTo>
                  <a:lnTo>
                    <a:pt x="4970310" y="175412"/>
                  </a:lnTo>
                  <a:lnTo>
                    <a:pt x="4959324" y="177546"/>
                  </a:lnTo>
                  <a:lnTo>
                    <a:pt x="4949672" y="183959"/>
                  </a:lnTo>
                  <a:lnTo>
                    <a:pt x="4745329" y="388302"/>
                  </a:lnTo>
                  <a:lnTo>
                    <a:pt x="4678350" y="455282"/>
                  </a:lnTo>
                  <a:lnTo>
                    <a:pt x="4678350" y="289699"/>
                  </a:lnTo>
                  <a:lnTo>
                    <a:pt x="4866868" y="101180"/>
                  </a:lnTo>
                  <a:lnTo>
                    <a:pt x="4914265" y="69507"/>
                  </a:lnTo>
                  <a:lnTo>
                    <a:pt x="4970157" y="58394"/>
                  </a:lnTo>
                  <a:lnTo>
                    <a:pt x="4998796" y="61226"/>
                  </a:lnTo>
                  <a:lnTo>
                    <a:pt x="5051209" y="82931"/>
                  </a:lnTo>
                  <a:lnTo>
                    <a:pt x="5091696" y="123418"/>
                  </a:lnTo>
                  <a:lnTo>
                    <a:pt x="5113413" y="175844"/>
                  </a:lnTo>
                  <a:lnTo>
                    <a:pt x="5116246" y="204470"/>
                  </a:lnTo>
                  <a:lnTo>
                    <a:pt x="5116246" y="61722"/>
                  </a:lnTo>
                  <a:lnTo>
                    <a:pt x="5114747" y="59893"/>
                  </a:lnTo>
                  <a:lnTo>
                    <a:pt x="5112918" y="58394"/>
                  </a:lnTo>
                  <a:lnTo>
                    <a:pt x="5083607" y="34353"/>
                  </a:lnTo>
                  <a:lnTo>
                    <a:pt x="5048415" y="15570"/>
                  </a:lnTo>
                  <a:lnTo>
                    <a:pt x="5010239" y="3962"/>
                  </a:lnTo>
                  <a:lnTo>
                    <a:pt x="4970157" y="0"/>
                  </a:lnTo>
                  <a:lnTo>
                    <a:pt x="4930089" y="3962"/>
                  </a:lnTo>
                  <a:lnTo>
                    <a:pt x="4891913" y="15570"/>
                  </a:lnTo>
                  <a:lnTo>
                    <a:pt x="4856721" y="34353"/>
                  </a:lnTo>
                  <a:lnTo>
                    <a:pt x="4825581" y="59893"/>
                  </a:lnTo>
                  <a:lnTo>
                    <a:pt x="4623028" y="262432"/>
                  </a:lnTo>
                  <a:lnTo>
                    <a:pt x="4619955" y="269862"/>
                  </a:lnTo>
                  <a:lnTo>
                    <a:pt x="4619955" y="513676"/>
                  </a:lnTo>
                  <a:lnTo>
                    <a:pt x="4540923" y="592709"/>
                  </a:lnTo>
                  <a:lnTo>
                    <a:pt x="4534509" y="602373"/>
                  </a:lnTo>
                  <a:lnTo>
                    <a:pt x="4532363" y="613359"/>
                  </a:lnTo>
                  <a:lnTo>
                    <a:pt x="4534509" y="624344"/>
                  </a:lnTo>
                  <a:lnTo>
                    <a:pt x="4540923" y="633996"/>
                  </a:lnTo>
                  <a:lnTo>
                    <a:pt x="4550575" y="640410"/>
                  </a:lnTo>
                  <a:lnTo>
                    <a:pt x="4561560" y="642543"/>
                  </a:lnTo>
                  <a:lnTo>
                    <a:pt x="4572559" y="640410"/>
                  </a:lnTo>
                  <a:lnTo>
                    <a:pt x="4582211" y="633996"/>
                  </a:lnTo>
                  <a:lnTo>
                    <a:pt x="4661230" y="554977"/>
                  </a:lnTo>
                  <a:lnTo>
                    <a:pt x="4905070" y="554977"/>
                  </a:lnTo>
                  <a:lnTo>
                    <a:pt x="4912525" y="551891"/>
                  </a:lnTo>
                  <a:lnTo>
                    <a:pt x="4967656" y="496582"/>
                  </a:lnTo>
                  <a:lnTo>
                    <a:pt x="5033734" y="430301"/>
                  </a:lnTo>
                  <a:lnTo>
                    <a:pt x="5034750" y="429615"/>
                  </a:lnTo>
                  <a:lnTo>
                    <a:pt x="5035435" y="428599"/>
                  </a:lnTo>
                  <a:lnTo>
                    <a:pt x="5114760" y="349034"/>
                  </a:lnTo>
                  <a:lnTo>
                    <a:pt x="5140287" y="317893"/>
                  </a:lnTo>
                  <a:lnTo>
                    <a:pt x="5159070" y="282702"/>
                  </a:lnTo>
                  <a:lnTo>
                    <a:pt x="5170665" y="244538"/>
                  </a:lnTo>
                  <a:lnTo>
                    <a:pt x="5174627" y="204470"/>
                  </a:lnTo>
                  <a:close/>
                </a:path>
                <a:path w="6685915" h="642620" extrusionOk="0">
                  <a:moveTo>
                    <a:pt x="6597853" y="554837"/>
                  </a:moveTo>
                  <a:lnTo>
                    <a:pt x="6595554" y="543483"/>
                  </a:lnTo>
                  <a:lnTo>
                    <a:pt x="6589293" y="534200"/>
                  </a:lnTo>
                  <a:lnTo>
                    <a:pt x="6580010" y="527939"/>
                  </a:lnTo>
                  <a:lnTo>
                    <a:pt x="6568656" y="525653"/>
                  </a:lnTo>
                  <a:lnTo>
                    <a:pt x="6159906" y="525653"/>
                  </a:lnTo>
                  <a:lnTo>
                    <a:pt x="6148540" y="527939"/>
                  </a:lnTo>
                  <a:lnTo>
                    <a:pt x="6139256" y="534200"/>
                  </a:lnTo>
                  <a:lnTo>
                    <a:pt x="6133008" y="543483"/>
                  </a:lnTo>
                  <a:lnTo>
                    <a:pt x="6130709" y="554837"/>
                  </a:lnTo>
                  <a:lnTo>
                    <a:pt x="6133008" y="566204"/>
                  </a:lnTo>
                  <a:lnTo>
                    <a:pt x="6139256" y="575487"/>
                  </a:lnTo>
                  <a:lnTo>
                    <a:pt x="6148540" y="581748"/>
                  </a:lnTo>
                  <a:lnTo>
                    <a:pt x="6159906" y="584047"/>
                  </a:lnTo>
                  <a:lnTo>
                    <a:pt x="6568656" y="584047"/>
                  </a:lnTo>
                  <a:lnTo>
                    <a:pt x="6580010" y="581748"/>
                  </a:lnTo>
                  <a:lnTo>
                    <a:pt x="6589293" y="575487"/>
                  </a:lnTo>
                  <a:lnTo>
                    <a:pt x="6595554" y="566204"/>
                  </a:lnTo>
                  <a:lnTo>
                    <a:pt x="6597853" y="554837"/>
                  </a:lnTo>
                  <a:close/>
                </a:path>
                <a:path w="6685915" h="642620" extrusionOk="0">
                  <a:moveTo>
                    <a:pt x="6685318" y="84963"/>
                  </a:moveTo>
                  <a:lnTo>
                    <a:pt x="6682841" y="75679"/>
                  </a:lnTo>
                  <a:lnTo>
                    <a:pt x="6677507" y="67703"/>
                  </a:lnTo>
                  <a:lnTo>
                    <a:pt x="6669646" y="61772"/>
                  </a:lnTo>
                  <a:lnTo>
                    <a:pt x="6660248" y="58788"/>
                  </a:lnTo>
                  <a:lnTo>
                    <a:pt x="6650647" y="59055"/>
                  </a:lnTo>
                  <a:lnTo>
                    <a:pt x="6643370" y="61772"/>
                  </a:lnTo>
                  <a:lnTo>
                    <a:pt x="6641592" y="62458"/>
                  </a:lnTo>
                  <a:lnTo>
                    <a:pt x="6634061" y="68694"/>
                  </a:lnTo>
                  <a:lnTo>
                    <a:pt x="6597917" y="110883"/>
                  </a:lnTo>
                  <a:lnTo>
                    <a:pt x="6597917" y="200609"/>
                  </a:lnTo>
                  <a:lnTo>
                    <a:pt x="6545859" y="408851"/>
                  </a:lnTo>
                  <a:lnTo>
                    <a:pt x="6182703" y="408851"/>
                  </a:lnTo>
                  <a:lnTo>
                    <a:pt x="6130633" y="200609"/>
                  </a:lnTo>
                  <a:lnTo>
                    <a:pt x="6225324" y="311073"/>
                  </a:lnTo>
                  <a:lnTo>
                    <a:pt x="6230493" y="315823"/>
                  </a:lnTo>
                  <a:lnTo>
                    <a:pt x="6236563" y="319151"/>
                  </a:lnTo>
                  <a:lnTo>
                    <a:pt x="6243244" y="320967"/>
                  </a:lnTo>
                  <a:lnTo>
                    <a:pt x="6250254" y="321144"/>
                  </a:lnTo>
                  <a:lnTo>
                    <a:pt x="6257112" y="319646"/>
                  </a:lnTo>
                  <a:lnTo>
                    <a:pt x="6309957" y="241630"/>
                  </a:lnTo>
                  <a:lnTo>
                    <a:pt x="6364287" y="146545"/>
                  </a:lnTo>
                  <a:lnTo>
                    <a:pt x="6455715" y="306565"/>
                  </a:lnTo>
                  <a:lnTo>
                    <a:pt x="6459906" y="312191"/>
                  </a:lnTo>
                  <a:lnTo>
                    <a:pt x="6465227" y="316611"/>
                  </a:lnTo>
                  <a:lnTo>
                    <a:pt x="6471450" y="319646"/>
                  </a:lnTo>
                  <a:lnTo>
                    <a:pt x="6478295" y="321144"/>
                  </a:lnTo>
                  <a:lnTo>
                    <a:pt x="6485318" y="320967"/>
                  </a:lnTo>
                  <a:lnTo>
                    <a:pt x="6562763" y="241630"/>
                  </a:lnTo>
                  <a:lnTo>
                    <a:pt x="6597917" y="200609"/>
                  </a:lnTo>
                  <a:lnTo>
                    <a:pt x="6597917" y="110883"/>
                  </a:lnTo>
                  <a:lnTo>
                    <a:pt x="6485864" y="241630"/>
                  </a:lnTo>
                  <a:lnTo>
                    <a:pt x="6431534" y="146545"/>
                  </a:lnTo>
                  <a:lnTo>
                    <a:pt x="6389624" y="73228"/>
                  </a:lnTo>
                  <a:lnTo>
                    <a:pt x="6364287" y="58508"/>
                  </a:lnTo>
                  <a:lnTo>
                    <a:pt x="6356629" y="59524"/>
                  </a:lnTo>
                  <a:lnTo>
                    <a:pt x="6349632" y="62458"/>
                  </a:lnTo>
                  <a:lnTo>
                    <a:pt x="6343612" y="67081"/>
                  </a:lnTo>
                  <a:lnTo>
                    <a:pt x="6338938" y="73228"/>
                  </a:lnTo>
                  <a:lnTo>
                    <a:pt x="6242697" y="241630"/>
                  </a:lnTo>
                  <a:lnTo>
                    <a:pt x="6207544" y="200609"/>
                  </a:lnTo>
                  <a:lnTo>
                    <a:pt x="6094476" y="68694"/>
                  </a:lnTo>
                  <a:lnTo>
                    <a:pt x="6068314" y="58788"/>
                  </a:lnTo>
                  <a:lnTo>
                    <a:pt x="6058916" y="61772"/>
                  </a:lnTo>
                  <a:lnTo>
                    <a:pt x="6051054" y="67703"/>
                  </a:lnTo>
                  <a:lnTo>
                    <a:pt x="6045720" y="75679"/>
                  </a:lnTo>
                  <a:lnTo>
                    <a:pt x="6043244" y="84963"/>
                  </a:lnTo>
                  <a:lnTo>
                    <a:pt x="6043993" y="94780"/>
                  </a:lnTo>
                  <a:lnTo>
                    <a:pt x="6131585" y="445135"/>
                  </a:lnTo>
                  <a:lnTo>
                    <a:pt x="6159906" y="467258"/>
                  </a:lnTo>
                  <a:lnTo>
                    <a:pt x="6568656" y="467258"/>
                  </a:lnTo>
                  <a:lnTo>
                    <a:pt x="6606045" y="408851"/>
                  </a:lnTo>
                  <a:lnTo>
                    <a:pt x="6658115" y="200609"/>
                  </a:lnTo>
                  <a:lnTo>
                    <a:pt x="6684569" y="94780"/>
                  </a:lnTo>
                  <a:lnTo>
                    <a:pt x="6685318" y="849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82" name="object 64"/>
            <p:cNvPicPr/>
            <p:nvPr/>
          </p:nvPicPr>
          <p:blipFill>
            <a:blip r:embed="rId22"/>
            <a:stretch/>
          </p:blipFill>
          <p:spPr bwMode="auto">
            <a:xfrm>
              <a:off x="2318010" y="9984340"/>
              <a:ext cx="233574" cy="233574"/>
            </a:xfrm>
            <a:prstGeom prst="rect">
              <a:avLst/>
            </a:prstGeom>
          </p:spPr>
        </p:pic>
        <p:sp>
          <p:nvSpPr>
            <p:cNvPr id="83" name="object 65"/>
            <p:cNvSpPr/>
            <p:nvPr/>
          </p:nvSpPr>
          <p:spPr bwMode="auto">
            <a:xfrm>
              <a:off x="1938451" y="9595884"/>
              <a:ext cx="9678035" cy="660400"/>
            </a:xfrm>
            <a:custGeom>
              <a:avLst/>
              <a:gdLst/>
              <a:ahLst/>
              <a:cxnLst/>
              <a:rect l="l" t="t" r="r" b="b"/>
              <a:pathLst>
                <a:path w="9678035" h="660400" extrusionOk="0">
                  <a:moveTo>
                    <a:pt x="642315" y="330073"/>
                  </a:moveTo>
                  <a:lnTo>
                    <a:pt x="638848" y="282841"/>
                  </a:lnTo>
                  <a:lnTo>
                    <a:pt x="638835" y="282613"/>
                  </a:lnTo>
                  <a:lnTo>
                    <a:pt x="628726" y="237324"/>
                  </a:lnTo>
                  <a:lnTo>
                    <a:pt x="612470" y="194678"/>
                  </a:lnTo>
                  <a:lnTo>
                    <a:pt x="590575" y="155206"/>
                  </a:lnTo>
                  <a:lnTo>
                    <a:pt x="583920" y="146392"/>
                  </a:lnTo>
                  <a:lnTo>
                    <a:pt x="583920" y="330073"/>
                  </a:lnTo>
                  <a:lnTo>
                    <a:pt x="579691" y="377304"/>
                  </a:lnTo>
                  <a:lnTo>
                    <a:pt x="567486" y="421767"/>
                  </a:lnTo>
                  <a:lnTo>
                    <a:pt x="548043" y="462699"/>
                  </a:lnTo>
                  <a:lnTo>
                    <a:pt x="522122" y="499376"/>
                  </a:lnTo>
                  <a:lnTo>
                    <a:pt x="490448" y="531037"/>
                  </a:lnTo>
                  <a:lnTo>
                    <a:pt x="453783" y="556971"/>
                  </a:lnTo>
                  <a:lnTo>
                    <a:pt x="412838" y="576402"/>
                  </a:lnTo>
                  <a:lnTo>
                    <a:pt x="368388" y="588606"/>
                  </a:lnTo>
                  <a:lnTo>
                    <a:pt x="321157" y="592836"/>
                  </a:lnTo>
                  <a:lnTo>
                    <a:pt x="321157" y="505256"/>
                  </a:lnTo>
                  <a:lnTo>
                    <a:pt x="319455" y="488086"/>
                  </a:lnTo>
                  <a:lnTo>
                    <a:pt x="295503" y="443318"/>
                  </a:lnTo>
                  <a:lnTo>
                    <a:pt x="262763" y="423024"/>
                  </a:lnTo>
                  <a:lnTo>
                    <a:pt x="262763" y="497509"/>
                  </a:lnTo>
                  <a:lnTo>
                    <a:pt x="262763" y="585546"/>
                  </a:lnTo>
                  <a:lnTo>
                    <a:pt x="188531" y="556971"/>
                  </a:lnTo>
                  <a:lnTo>
                    <a:pt x="151866" y="531037"/>
                  </a:lnTo>
                  <a:lnTo>
                    <a:pt x="120192" y="499376"/>
                  </a:lnTo>
                  <a:lnTo>
                    <a:pt x="94272" y="462699"/>
                  </a:lnTo>
                  <a:lnTo>
                    <a:pt x="74841" y="421767"/>
                  </a:lnTo>
                  <a:lnTo>
                    <a:pt x="62687" y="377532"/>
                  </a:lnTo>
                  <a:lnTo>
                    <a:pt x="58394" y="330073"/>
                  </a:lnTo>
                  <a:lnTo>
                    <a:pt x="124523" y="330073"/>
                  </a:lnTo>
                  <a:lnTo>
                    <a:pt x="131953" y="333146"/>
                  </a:lnTo>
                  <a:lnTo>
                    <a:pt x="142900" y="344106"/>
                  </a:lnTo>
                  <a:lnTo>
                    <a:pt x="145973" y="351523"/>
                  </a:lnTo>
                  <a:lnTo>
                    <a:pt x="145973" y="388467"/>
                  </a:lnTo>
                  <a:lnTo>
                    <a:pt x="147675" y="405638"/>
                  </a:lnTo>
                  <a:lnTo>
                    <a:pt x="171627" y="450405"/>
                  </a:lnTo>
                  <a:lnTo>
                    <a:pt x="216395" y="474357"/>
                  </a:lnTo>
                  <a:lnTo>
                    <a:pt x="233565" y="476059"/>
                  </a:lnTo>
                  <a:lnTo>
                    <a:pt x="241312" y="476059"/>
                  </a:lnTo>
                  <a:lnTo>
                    <a:pt x="248742" y="479132"/>
                  </a:lnTo>
                  <a:lnTo>
                    <a:pt x="259689" y="490093"/>
                  </a:lnTo>
                  <a:lnTo>
                    <a:pt x="262763" y="497509"/>
                  </a:lnTo>
                  <a:lnTo>
                    <a:pt x="262763" y="423024"/>
                  </a:lnTo>
                  <a:lnTo>
                    <a:pt x="250736" y="419366"/>
                  </a:lnTo>
                  <a:lnTo>
                    <a:pt x="233565" y="417664"/>
                  </a:lnTo>
                  <a:lnTo>
                    <a:pt x="225831" y="417664"/>
                  </a:lnTo>
                  <a:lnTo>
                    <a:pt x="218389" y="414578"/>
                  </a:lnTo>
                  <a:lnTo>
                    <a:pt x="207454" y="403644"/>
                  </a:lnTo>
                  <a:lnTo>
                    <a:pt x="204368" y="396201"/>
                  </a:lnTo>
                  <a:lnTo>
                    <a:pt x="204368" y="359283"/>
                  </a:lnTo>
                  <a:lnTo>
                    <a:pt x="202679" y="342099"/>
                  </a:lnTo>
                  <a:lnTo>
                    <a:pt x="178714" y="297345"/>
                  </a:lnTo>
                  <a:lnTo>
                    <a:pt x="133946" y="273380"/>
                  </a:lnTo>
                  <a:lnTo>
                    <a:pt x="116789" y="271691"/>
                  </a:lnTo>
                  <a:lnTo>
                    <a:pt x="65697" y="271691"/>
                  </a:lnTo>
                  <a:lnTo>
                    <a:pt x="74841" y="238391"/>
                  </a:lnTo>
                  <a:lnTo>
                    <a:pt x="94272" y="197446"/>
                  </a:lnTo>
                  <a:lnTo>
                    <a:pt x="120192" y="160782"/>
                  </a:lnTo>
                  <a:lnTo>
                    <a:pt x="145986" y="134988"/>
                  </a:lnTo>
                  <a:lnTo>
                    <a:pt x="145986" y="158203"/>
                  </a:lnTo>
                  <a:lnTo>
                    <a:pt x="146545" y="161480"/>
                  </a:lnTo>
                  <a:lnTo>
                    <a:pt x="165582" y="197497"/>
                  </a:lnTo>
                  <a:lnTo>
                    <a:pt x="209283" y="232067"/>
                  </a:lnTo>
                  <a:lnTo>
                    <a:pt x="270916" y="242658"/>
                  </a:lnTo>
                  <a:lnTo>
                    <a:pt x="278091" y="245719"/>
                  </a:lnTo>
                  <a:lnTo>
                    <a:pt x="288886" y="256514"/>
                  </a:lnTo>
                  <a:lnTo>
                    <a:pt x="291960" y="263944"/>
                  </a:lnTo>
                  <a:lnTo>
                    <a:pt x="291960" y="271678"/>
                  </a:lnTo>
                  <a:lnTo>
                    <a:pt x="293662" y="288848"/>
                  </a:lnTo>
                  <a:lnTo>
                    <a:pt x="317614" y="333616"/>
                  </a:lnTo>
                  <a:lnTo>
                    <a:pt x="362381" y="357568"/>
                  </a:lnTo>
                  <a:lnTo>
                    <a:pt x="379552" y="359270"/>
                  </a:lnTo>
                  <a:lnTo>
                    <a:pt x="396722" y="357568"/>
                  </a:lnTo>
                  <a:lnTo>
                    <a:pt x="441490" y="333616"/>
                  </a:lnTo>
                  <a:lnTo>
                    <a:pt x="465442" y="288848"/>
                  </a:lnTo>
                  <a:lnTo>
                    <a:pt x="467144" y="271678"/>
                  </a:lnTo>
                  <a:lnTo>
                    <a:pt x="467144" y="263944"/>
                  </a:lnTo>
                  <a:lnTo>
                    <a:pt x="470217" y="256514"/>
                  </a:lnTo>
                  <a:lnTo>
                    <a:pt x="481164" y="245567"/>
                  </a:lnTo>
                  <a:lnTo>
                    <a:pt x="488594" y="242493"/>
                  </a:lnTo>
                  <a:lnTo>
                    <a:pt x="568604" y="242493"/>
                  </a:lnTo>
                  <a:lnTo>
                    <a:pt x="579628" y="282613"/>
                  </a:lnTo>
                  <a:lnTo>
                    <a:pt x="579691" y="282841"/>
                  </a:lnTo>
                  <a:lnTo>
                    <a:pt x="583920" y="330073"/>
                  </a:lnTo>
                  <a:lnTo>
                    <a:pt x="583920" y="146392"/>
                  </a:lnTo>
                  <a:lnTo>
                    <a:pt x="563537" y="119380"/>
                  </a:lnTo>
                  <a:lnTo>
                    <a:pt x="538594" y="94437"/>
                  </a:lnTo>
                  <a:lnTo>
                    <a:pt x="538594" y="184099"/>
                  </a:lnTo>
                  <a:lnTo>
                    <a:pt x="496328" y="184099"/>
                  </a:lnTo>
                  <a:lnTo>
                    <a:pt x="447738" y="198818"/>
                  </a:lnTo>
                  <a:lnTo>
                    <a:pt x="415417" y="238163"/>
                  </a:lnTo>
                  <a:lnTo>
                    <a:pt x="408749" y="271678"/>
                  </a:lnTo>
                  <a:lnTo>
                    <a:pt x="408749" y="279438"/>
                  </a:lnTo>
                  <a:lnTo>
                    <a:pt x="405676" y="286854"/>
                  </a:lnTo>
                  <a:lnTo>
                    <a:pt x="394716" y="297802"/>
                  </a:lnTo>
                  <a:lnTo>
                    <a:pt x="387299" y="300888"/>
                  </a:lnTo>
                  <a:lnTo>
                    <a:pt x="371817" y="300888"/>
                  </a:lnTo>
                  <a:lnTo>
                    <a:pt x="364388" y="297802"/>
                  </a:lnTo>
                  <a:lnTo>
                    <a:pt x="353441" y="286854"/>
                  </a:lnTo>
                  <a:lnTo>
                    <a:pt x="350354" y="279438"/>
                  </a:lnTo>
                  <a:lnTo>
                    <a:pt x="350354" y="271678"/>
                  </a:lnTo>
                  <a:lnTo>
                    <a:pt x="348653" y="254520"/>
                  </a:lnTo>
                  <a:lnTo>
                    <a:pt x="324700" y="209753"/>
                  </a:lnTo>
                  <a:lnTo>
                    <a:pt x="279933" y="185788"/>
                  </a:lnTo>
                  <a:lnTo>
                    <a:pt x="262763" y="184099"/>
                  </a:lnTo>
                  <a:lnTo>
                    <a:pt x="262763" y="213296"/>
                  </a:lnTo>
                  <a:lnTo>
                    <a:pt x="261112" y="184150"/>
                  </a:lnTo>
                  <a:lnTo>
                    <a:pt x="218846" y="169341"/>
                  </a:lnTo>
                  <a:lnTo>
                    <a:pt x="204368" y="149390"/>
                  </a:lnTo>
                  <a:lnTo>
                    <a:pt x="204368" y="96507"/>
                  </a:lnTo>
                  <a:lnTo>
                    <a:pt x="204203" y="95745"/>
                  </a:lnTo>
                  <a:lnTo>
                    <a:pt x="229476" y="83743"/>
                  </a:lnTo>
                  <a:lnTo>
                    <a:pt x="273926" y="71539"/>
                  </a:lnTo>
                  <a:lnTo>
                    <a:pt x="321157" y="67310"/>
                  </a:lnTo>
                  <a:lnTo>
                    <a:pt x="368388" y="71539"/>
                  </a:lnTo>
                  <a:lnTo>
                    <a:pt x="412838" y="83743"/>
                  </a:lnTo>
                  <a:lnTo>
                    <a:pt x="453783" y="103187"/>
                  </a:lnTo>
                  <a:lnTo>
                    <a:pt x="490448" y="129108"/>
                  </a:lnTo>
                  <a:lnTo>
                    <a:pt x="522122" y="160782"/>
                  </a:lnTo>
                  <a:lnTo>
                    <a:pt x="538594" y="184099"/>
                  </a:lnTo>
                  <a:lnTo>
                    <a:pt x="538594" y="94437"/>
                  </a:lnTo>
                  <a:lnTo>
                    <a:pt x="531863" y="87693"/>
                  </a:lnTo>
                  <a:lnTo>
                    <a:pt x="504837" y="67310"/>
                  </a:lnTo>
                  <a:lnTo>
                    <a:pt x="496036" y="60655"/>
                  </a:lnTo>
                  <a:lnTo>
                    <a:pt x="456552" y="38773"/>
                  </a:lnTo>
                  <a:lnTo>
                    <a:pt x="413918" y="22517"/>
                  </a:lnTo>
                  <a:lnTo>
                    <a:pt x="368617" y="12407"/>
                  </a:lnTo>
                  <a:lnTo>
                    <a:pt x="321157" y="8915"/>
                  </a:lnTo>
                  <a:lnTo>
                    <a:pt x="273697" y="12407"/>
                  </a:lnTo>
                  <a:lnTo>
                    <a:pt x="228396" y="22517"/>
                  </a:lnTo>
                  <a:lnTo>
                    <a:pt x="185762" y="38773"/>
                  </a:lnTo>
                  <a:lnTo>
                    <a:pt x="146278" y="60655"/>
                  </a:lnTo>
                  <a:lnTo>
                    <a:pt x="110451" y="87693"/>
                  </a:lnTo>
                  <a:lnTo>
                    <a:pt x="78778" y="119380"/>
                  </a:lnTo>
                  <a:lnTo>
                    <a:pt x="51739" y="155206"/>
                  </a:lnTo>
                  <a:lnTo>
                    <a:pt x="29845" y="194678"/>
                  </a:lnTo>
                  <a:lnTo>
                    <a:pt x="13601" y="237324"/>
                  </a:lnTo>
                  <a:lnTo>
                    <a:pt x="3479" y="282613"/>
                  </a:lnTo>
                  <a:lnTo>
                    <a:pt x="0" y="330073"/>
                  </a:lnTo>
                  <a:lnTo>
                    <a:pt x="3467" y="377304"/>
                  </a:lnTo>
                  <a:lnTo>
                    <a:pt x="3479" y="377532"/>
                  </a:lnTo>
                  <a:lnTo>
                    <a:pt x="13601" y="422821"/>
                  </a:lnTo>
                  <a:lnTo>
                    <a:pt x="29845" y="465467"/>
                  </a:lnTo>
                  <a:lnTo>
                    <a:pt x="51739" y="504939"/>
                  </a:lnTo>
                  <a:lnTo>
                    <a:pt x="78778" y="540778"/>
                  </a:lnTo>
                  <a:lnTo>
                    <a:pt x="110451" y="572452"/>
                  </a:lnTo>
                  <a:lnTo>
                    <a:pt x="146278" y="599490"/>
                  </a:lnTo>
                  <a:lnTo>
                    <a:pt x="185762" y="621372"/>
                  </a:lnTo>
                  <a:lnTo>
                    <a:pt x="228396" y="637628"/>
                  </a:lnTo>
                  <a:lnTo>
                    <a:pt x="273697" y="647738"/>
                  </a:lnTo>
                  <a:lnTo>
                    <a:pt x="279425" y="648169"/>
                  </a:lnTo>
                  <a:lnTo>
                    <a:pt x="280593" y="648944"/>
                  </a:lnTo>
                  <a:lnTo>
                    <a:pt x="291960" y="651230"/>
                  </a:lnTo>
                  <a:lnTo>
                    <a:pt x="299770" y="649668"/>
                  </a:lnTo>
                  <a:lnTo>
                    <a:pt x="321157" y="651230"/>
                  </a:lnTo>
                  <a:lnTo>
                    <a:pt x="368617" y="647738"/>
                  </a:lnTo>
                  <a:lnTo>
                    <a:pt x="413918" y="637628"/>
                  </a:lnTo>
                  <a:lnTo>
                    <a:pt x="456552" y="621372"/>
                  </a:lnTo>
                  <a:lnTo>
                    <a:pt x="496036" y="599490"/>
                  </a:lnTo>
                  <a:lnTo>
                    <a:pt x="504837" y="592836"/>
                  </a:lnTo>
                  <a:lnTo>
                    <a:pt x="531863" y="572452"/>
                  </a:lnTo>
                  <a:lnTo>
                    <a:pt x="563537" y="540778"/>
                  </a:lnTo>
                  <a:lnTo>
                    <a:pt x="590575" y="504939"/>
                  </a:lnTo>
                  <a:lnTo>
                    <a:pt x="612470" y="465467"/>
                  </a:lnTo>
                  <a:lnTo>
                    <a:pt x="628726" y="422821"/>
                  </a:lnTo>
                  <a:lnTo>
                    <a:pt x="638835" y="377532"/>
                  </a:lnTo>
                  <a:lnTo>
                    <a:pt x="642315" y="330073"/>
                  </a:lnTo>
                  <a:close/>
                </a:path>
                <a:path w="9678035" h="660400" extrusionOk="0">
                  <a:moveTo>
                    <a:pt x="8188020" y="311302"/>
                  </a:moveTo>
                  <a:lnTo>
                    <a:pt x="8185874" y="300316"/>
                  </a:lnTo>
                  <a:lnTo>
                    <a:pt x="8179460" y="290652"/>
                  </a:lnTo>
                  <a:lnTo>
                    <a:pt x="8169808" y="284238"/>
                  </a:lnTo>
                  <a:lnTo>
                    <a:pt x="8158823" y="282105"/>
                  </a:lnTo>
                  <a:lnTo>
                    <a:pt x="8147837" y="284238"/>
                  </a:lnTo>
                  <a:lnTo>
                    <a:pt x="8138173" y="290652"/>
                  </a:lnTo>
                  <a:lnTo>
                    <a:pt x="7869872" y="558965"/>
                  </a:lnTo>
                  <a:lnTo>
                    <a:pt x="7847622" y="577215"/>
                  </a:lnTo>
                  <a:lnTo>
                    <a:pt x="7822476" y="590626"/>
                  </a:lnTo>
                  <a:lnTo>
                    <a:pt x="7795209" y="598919"/>
                  </a:lnTo>
                  <a:lnTo>
                    <a:pt x="7766571" y="601751"/>
                  </a:lnTo>
                  <a:lnTo>
                    <a:pt x="7737945" y="598919"/>
                  </a:lnTo>
                  <a:lnTo>
                    <a:pt x="7685532" y="577215"/>
                  </a:lnTo>
                  <a:lnTo>
                    <a:pt x="7645044" y="536714"/>
                  </a:lnTo>
                  <a:lnTo>
                    <a:pt x="7623327" y="484301"/>
                  </a:lnTo>
                  <a:lnTo>
                    <a:pt x="7620495" y="455676"/>
                  </a:lnTo>
                  <a:lnTo>
                    <a:pt x="7623327" y="427037"/>
                  </a:lnTo>
                  <a:lnTo>
                    <a:pt x="7645044" y="374624"/>
                  </a:lnTo>
                  <a:lnTo>
                    <a:pt x="7931594" y="84074"/>
                  </a:lnTo>
                  <a:lnTo>
                    <a:pt x="7976400" y="60096"/>
                  </a:lnTo>
                  <a:lnTo>
                    <a:pt x="7993570" y="58394"/>
                  </a:lnTo>
                  <a:lnTo>
                    <a:pt x="8010753" y="60096"/>
                  </a:lnTo>
                  <a:lnTo>
                    <a:pt x="8055546" y="84074"/>
                  </a:lnTo>
                  <a:lnTo>
                    <a:pt x="8079524" y="128866"/>
                  </a:lnTo>
                  <a:lnTo>
                    <a:pt x="8081226" y="146050"/>
                  </a:lnTo>
                  <a:lnTo>
                    <a:pt x="8079524" y="163233"/>
                  </a:lnTo>
                  <a:lnTo>
                    <a:pt x="8055546" y="208026"/>
                  </a:lnTo>
                  <a:lnTo>
                    <a:pt x="7781468" y="481825"/>
                  </a:lnTo>
                  <a:lnTo>
                    <a:pt x="7740142" y="470865"/>
                  </a:lnTo>
                  <a:lnTo>
                    <a:pt x="7993481" y="187439"/>
                  </a:lnTo>
                  <a:lnTo>
                    <a:pt x="7999895" y="177787"/>
                  </a:lnTo>
                  <a:lnTo>
                    <a:pt x="7983842" y="139725"/>
                  </a:lnTo>
                  <a:lnTo>
                    <a:pt x="7704328" y="393712"/>
                  </a:lnTo>
                  <a:lnTo>
                    <a:pt x="7680363" y="438505"/>
                  </a:lnTo>
                  <a:lnTo>
                    <a:pt x="7685329" y="489204"/>
                  </a:lnTo>
                  <a:lnTo>
                    <a:pt x="7717676" y="528574"/>
                  </a:lnTo>
                  <a:lnTo>
                    <a:pt x="7766278" y="543293"/>
                  </a:lnTo>
                  <a:lnTo>
                    <a:pt x="7814894" y="528574"/>
                  </a:lnTo>
                  <a:lnTo>
                    <a:pt x="8096834" y="249326"/>
                  </a:lnTo>
                  <a:lnTo>
                    <a:pt x="8128508" y="201942"/>
                  </a:lnTo>
                  <a:lnTo>
                    <a:pt x="8139620" y="146050"/>
                  </a:lnTo>
                  <a:lnTo>
                    <a:pt x="8128508" y="90157"/>
                  </a:lnTo>
                  <a:lnTo>
                    <a:pt x="8096834" y="42786"/>
                  </a:lnTo>
                  <a:lnTo>
                    <a:pt x="8049463" y="11125"/>
                  </a:lnTo>
                  <a:lnTo>
                    <a:pt x="7993570" y="0"/>
                  </a:lnTo>
                  <a:lnTo>
                    <a:pt x="7964945" y="2832"/>
                  </a:lnTo>
                  <a:lnTo>
                    <a:pt x="7912544" y="24549"/>
                  </a:lnTo>
                  <a:lnTo>
                    <a:pt x="7621994" y="311086"/>
                  </a:lnTo>
                  <a:lnTo>
                    <a:pt x="7596454" y="342226"/>
                  </a:lnTo>
                  <a:lnTo>
                    <a:pt x="7577671" y="377431"/>
                  </a:lnTo>
                  <a:lnTo>
                    <a:pt x="7566063" y="415594"/>
                  </a:lnTo>
                  <a:lnTo>
                    <a:pt x="7562101" y="455676"/>
                  </a:lnTo>
                  <a:lnTo>
                    <a:pt x="7566063" y="495744"/>
                  </a:lnTo>
                  <a:lnTo>
                    <a:pt x="7577671" y="533920"/>
                  </a:lnTo>
                  <a:lnTo>
                    <a:pt x="7596454" y="569112"/>
                  </a:lnTo>
                  <a:lnTo>
                    <a:pt x="7621994" y="600252"/>
                  </a:lnTo>
                  <a:lnTo>
                    <a:pt x="7653134" y="625792"/>
                  </a:lnTo>
                  <a:lnTo>
                    <a:pt x="7688326" y="644575"/>
                  </a:lnTo>
                  <a:lnTo>
                    <a:pt x="7726502" y="656183"/>
                  </a:lnTo>
                  <a:lnTo>
                    <a:pt x="7766571" y="660146"/>
                  </a:lnTo>
                  <a:lnTo>
                    <a:pt x="7806652" y="656183"/>
                  </a:lnTo>
                  <a:lnTo>
                    <a:pt x="7844828" y="644575"/>
                  </a:lnTo>
                  <a:lnTo>
                    <a:pt x="7880020" y="625792"/>
                  </a:lnTo>
                  <a:lnTo>
                    <a:pt x="7911160" y="600252"/>
                  </a:lnTo>
                  <a:lnTo>
                    <a:pt x="8179460" y="331952"/>
                  </a:lnTo>
                  <a:lnTo>
                    <a:pt x="8185874" y="322287"/>
                  </a:lnTo>
                  <a:lnTo>
                    <a:pt x="8188020" y="311302"/>
                  </a:lnTo>
                  <a:close/>
                </a:path>
                <a:path w="9678035" h="660400" extrusionOk="0">
                  <a:moveTo>
                    <a:pt x="9677806" y="58737"/>
                  </a:moveTo>
                  <a:lnTo>
                    <a:pt x="9650158" y="38150"/>
                  </a:lnTo>
                  <a:lnTo>
                    <a:pt x="9643808" y="38519"/>
                  </a:lnTo>
                  <a:lnTo>
                    <a:pt x="9293454" y="96913"/>
                  </a:lnTo>
                  <a:lnTo>
                    <a:pt x="9269057" y="125704"/>
                  </a:lnTo>
                  <a:lnTo>
                    <a:pt x="9269057" y="505256"/>
                  </a:lnTo>
                  <a:lnTo>
                    <a:pt x="9271356" y="516623"/>
                  </a:lnTo>
                  <a:lnTo>
                    <a:pt x="9277604" y="525907"/>
                  </a:lnTo>
                  <a:lnTo>
                    <a:pt x="9286888" y="532155"/>
                  </a:lnTo>
                  <a:lnTo>
                    <a:pt x="9298254" y="534454"/>
                  </a:lnTo>
                  <a:lnTo>
                    <a:pt x="9309621" y="532155"/>
                  </a:lnTo>
                  <a:lnTo>
                    <a:pt x="9318892" y="525907"/>
                  </a:lnTo>
                  <a:lnTo>
                    <a:pt x="9325153" y="516623"/>
                  </a:lnTo>
                  <a:lnTo>
                    <a:pt x="9327439" y="505256"/>
                  </a:lnTo>
                  <a:lnTo>
                    <a:pt x="9327439" y="150431"/>
                  </a:lnTo>
                  <a:lnTo>
                    <a:pt x="9619399" y="101777"/>
                  </a:lnTo>
                  <a:lnTo>
                    <a:pt x="9619399" y="446862"/>
                  </a:lnTo>
                  <a:lnTo>
                    <a:pt x="9621698" y="458228"/>
                  </a:lnTo>
                  <a:lnTo>
                    <a:pt x="9627959" y="467512"/>
                  </a:lnTo>
                  <a:lnTo>
                    <a:pt x="9637243" y="473760"/>
                  </a:lnTo>
                  <a:lnTo>
                    <a:pt x="9648609" y="476059"/>
                  </a:lnTo>
                  <a:lnTo>
                    <a:pt x="9659976" y="473760"/>
                  </a:lnTo>
                  <a:lnTo>
                    <a:pt x="9669247" y="467512"/>
                  </a:lnTo>
                  <a:lnTo>
                    <a:pt x="9675508" y="458228"/>
                  </a:lnTo>
                  <a:lnTo>
                    <a:pt x="9677806" y="446862"/>
                  </a:lnTo>
                  <a:lnTo>
                    <a:pt x="9677806" y="587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84" name="object 66"/>
            <p:cNvPicPr/>
            <p:nvPr/>
          </p:nvPicPr>
          <p:blipFill>
            <a:blip r:embed="rId23"/>
            <a:stretch/>
          </p:blipFill>
          <p:spPr bwMode="auto">
            <a:xfrm>
              <a:off x="11032335" y="9984343"/>
              <a:ext cx="233574" cy="233563"/>
            </a:xfrm>
            <a:prstGeom prst="rect">
              <a:avLst/>
            </a:prstGeom>
          </p:spPr>
        </p:pic>
        <p:pic>
          <p:nvPicPr>
            <p:cNvPr id="85" name="object 67"/>
            <p:cNvPicPr/>
            <p:nvPr/>
          </p:nvPicPr>
          <p:blipFill>
            <a:blip r:embed="rId23"/>
            <a:stretch/>
          </p:blipFill>
          <p:spPr bwMode="auto">
            <a:xfrm>
              <a:off x="11382692" y="9925958"/>
              <a:ext cx="233574" cy="233563"/>
            </a:xfrm>
            <a:prstGeom prst="rect">
              <a:avLst/>
            </a:prstGeom>
          </p:spPr>
        </p:pic>
        <p:sp>
          <p:nvSpPr>
            <p:cNvPr id="86" name="object 68"/>
            <p:cNvSpPr/>
            <p:nvPr/>
          </p:nvSpPr>
          <p:spPr bwMode="auto">
            <a:xfrm>
              <a:off x="8010778" y="9633991"/>
              <a:ext cx="584200" cy="584200"/>
            </a:xfrm>
            <a:custGeom>
              <a:avLst/>
              <a:gdLst/>
              <a:ahLst/>
              <a:cxnLst/>
              <a:rect l="l" t="t" r="r" b="b"/>
              <a:pathLst>
                <a:path w="584200" h="584200" extrusionOk="0">
                  <a:moveTo>
                    <a:pt x="496330" y="0"/>
                  </a:moveTo>
                  <a:lnTo>
                    <a:pt x="87588" y="0"/>
                  </a:lnTo>
                  <a:lnTo>
                    <a:pt x="53494" y="6882"/>
                  </a:lnTo>
                  <a:lnTo>
                    <a:pt x="25653" y="25653"/>
                  </a:lnTo>
                  <a:lnTo>
                    <a:pt x="6882" y="53494"/>
                  </a:lnTo>
                  <a:lnTo>
                    <a:pt x="0" y="87588"/>
                  </a:lnTo>
                  <a:lnTo>
                    <a:pt x="0" y="496330"/>
                  </a:lnTo>
                  <a:lnTo>
                    <a:pt x="6882" y="530424"/>
                  </a:lnTo>
                  <a:lnTo>
                    <a:pt x="25653" y="558265"/>
                  </a:lnTo>
                  <a:lnTo>
                    <a:pt x="53494" y="577036"/>
                  </a:lnTo>
                  <a:lnTo>
                    <a:pt x="87588" y="583919"/>
                  </a:lnTo>
                  <a:lnTo>
                    <a:pt x="496330" y="583919"/>
                  </a:lnTo>
                  <a:lnTo>
                    <a:pt x="530424" y="577036"/>
                  </a:lnTo>
                  <a:lnTo>
                    <a:pt x="558265" y="558265"/>
                  </a:lnTo>
                  <a:lnTo>
                    <a:pt x="577036" y="530424"/>
                  </a:lnTo>
                  <a:lnTo>
                    <a:pt x="578023" y="525533"/>
                  </a:lnTo>
                  <a:lnTo>
                    <a:pt x="87588" y="525533"/>
                  </a:lnTo>
                  <a:lnTo>
                    <a:pt x="76224" y="523238"/>
                  </a:lnTo>
                  <a:lnTo>
                    <a:pt x="66945" y="516979"/>
                  </a:lnTo>
                  <a:lnTo>
                    <a:pt x="60689" y="507696"/>
                  </a:lnTo>
                  <a:lnTo>
                    <a:pt x="58396" y="496330"/>
                  </a:lnTo>
                  <a:lnTo>
                    <a:pt x="58396" y="87588"/>
                  </a:lnTo>
                  <a:lnTo>
                    <a:pt x="60689" y="76224"/>
                  </a:lnTo>
                  <a:lnTo>
                    <a:pt x="66945" y="66945"/>
                  </a:lnTo>
                  <a:lnTo>
                    <a:pt x="76224" y="60689"/>
                  </a:lnTo>
                  <a:lnTo>
                    <a:pt x="87588" y="58396"/>
                  </a:lnTo>
                  <a:lnTo>
                    <a:pt x="578025" y="58396"/>
                  </a:lnTo>
                  <a:lnTo>
                    <a:pt x="577036" y="53494"/>
                  </a:lnTo>
                  <a:lnTo>
                    <a:pt x="558265" y="25653"/>
                  </a:lnTo>
                  <a:lnTo>
                    <a:pt x="530424" y="6882"/>
                  </a:lnTo>
                  <a:lnTo>
                    <a:pt x="496330" y="0"/>
                  </a:lnTo>
                  <a:close/>
                </a:path>
                <a:path w="584200" h="584200" extrusionOk="0">
                  <a:moveTo>
                    <a:pt x="578025" y="58396"/>
                  </a:moveTo>
                  <a:lnTo>
                    <a:pt x="496330" y="58396"/>
                  </a:lnTo>
                  <a:lnTo>
                    <a:pt x="507696" y="60689"/>
                  </a:lnTo>
                  <a:lnTo>
                    <a:pt x="516979" y="66945"/>
                  </a:lnTo>
                  <a:lnTo>
                    <a:pt x="523238" y="76224"/>
                  </a:lnTo>
                  <a:lnTo>
                    <a:pt x="525533" y="87588"/>
                  </a:lnTo>
                  <a:lnTo>
                    <a:pt x="525533" y="496330"/>
                  </a:lnTo>
                  <a:lnTo>
                    <a:pt x="523238" y="507696"/>
                  </a:lnTo>
                  <a:lnTo>
                    <a:pt x="516979" y="516979"/>
                  </a:lnTo>
                  <a:lnTo>
                    <a:pt x="507696" y="523238"/>
                  </a:lnTo>
                  <a:lnTo>
                    <a:pt x="496330" y="525533"/>
                  </a:lnTo>
                  <a:lnTo>
                    <a:pt x="578023" y="525533"/>
                  </a:lnTo>
                  <a:lnTo>
                    <a:pt x="583919" y="496330"/>
                  </a:lnTo>
                  <a:lnTo>
                    <a:pt x="583919" y="87588"/>
                  </a:lnTo>
                  <a:lnTo>
                    <a:pt x="578025" y="583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87" name="object 69"/>
            <p:cNvPicPr/>
            <p:nvPr/>
          </p:nvPicPr>
          <p:blipFill>
            <a:blip r:embed="rId24"/>
            <a:stretch/>
          </p:blipFill>
          <p:spPr bwMode="auto">
            <a:xfrm>
              <a:off x="8127565" y="9750772"/>
              <a:ext cx="145985" cy="145985"/>
            </a:xfrm>
            <a:prstGeom prst="rect">
              <a:avLst/>
            </a:prstGeom>
          </p:spPr>
        </p:pic>
        <p:sp>
          <p:nvSpPr>
            <p:cNvPr id="88" name="object 70"/>
            <p:cNvSpPr/>
            <p:nvPr/>
          </p:nvSpPr>
          <p:spPr bwMode="auto">
            <a:xfrm>
              <a:off x="8069172" y="9838362"/>
              <a:ext cx="525780" cy="379730"/>
            </a:xfrm>
            <a:custGeom>
              <a:avLst/>
              <a:gdLst/>
              <a:ahLst/>
              <a:cxnLst/>
              <a:rect l="l" t="t" r="r" b="b"/>
              <a:pathLst>
                <a:path w="525779" h="379729" extrusionOk="0">
                  <a:moveTo>
                    <a:pt x="350347" y="0"/>
                  </a:moveTo>
                  <a:lnTo>
                    <a:pt x="8552" y="329715"/>
                  </a:lnTo>
                  <a:lnTo>
                    <a:pt x="0" y="350358"/>
                  </a:lnTo>
                  <a:lnTo>
                    <a:pt x="2138" y="361343"/>
                  </a:lnTo>
                  <a:lnTo>
                    <a:pt x="8552" y="371001"/>
                  </a:lnTo>
                  <a:lnTo>
                    <a:pt x="18205" y="377415"/>
                  </a:lnTo>
                  <a:lnTo>
                    <a:pt x="29191" y="379553"/>
                  </a:lnTo>
                  <a:lnTo>
                    <a:pt x="40179" y="377415"/>
                  </a:lnTo>
                  <a:lnTo>
                    <a:pt x="49838" y="371001"/>
                  </a:lnTo>
                  <a:lnTo>
                    <a:pt x="350353" y="70487"/>
                  </a:lnTo>
                  <a:lnTo>
                    <a:pt x="475689" y="195823"/>
                  </a:lnTo>
                  <a:lnTo>
                    <a:pt x="485347" y="202237"/>
                  </a:lnTo>
                  <a:lnTo>
                    <a:pt x="496333" y="204375"/>
                  </a:lnTo>
                  <a:lnTo>
                    <a:pt x="507318" y="202237"/>
                  </a:lnTo>
                  <a:lnTo>
                    <a:pt x="516976" y="195823"/>
                  </a:lnTo>
                  <a:lnTo>
                    <a:pt x="523390" y="186164"/>
                  </a:lnTo>
                  <a:lnTo>
                    <a:pt x="525528" y="175176"/>
                  </a:lnTo>
                  <a:lnTo>
                    <a:pt x="523390" y="164190"/>
                  </a:lnTo>
                  <a:lnTo>
                    <a:pt x="516976" y="154537"/>
                  </a:lnTo>
                  <a:lnTo>
                    <a:pt x="370991" y="8552"/>
                  </a:lnTo>
                  <a:lnTo>
                    <a:pt x="361333" y="2138"/>
                  </a:lnTo>
                  <a:lnTo>
                    <a:pt x="3503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90" name="Прямоугольник 89"/>
          <p:cNvSpPr/>
          <p:nvPr/>
        </p:nvSpPr>
        <p:spPr bwMode="auto">
          <a:xfrm>
            <a:off x="886802" y="7594667"/>
            <a:ext cx="110464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spc="-20">
                <a:latin typeface="Microsoft Sans Serif"/>
                <a:cs typeface="Microsoft Sans Serif"/>
              </a:rPr>
              <a:t>Укажите ФИО эксперта и ссылку на профиль в ИС «Эксперты НТИ».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F12AE28-A3BE-6DB3-B47B-F8613E545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2672"/>
            <a:ext cx="20104100" cy="567002"/>
          </a:xfrm>
          <a:prstGeom prst="rect">
            <a:avLst/>
          </a:prstGeom>
        </p:spPr>
      </p:pic>
      <p:sp>
        <p:nvSpPr>
          <p:cNvPr id="18" name="Блок-схема: узел 17">
            <a:extLst>
              <a:ext uri="{FF2B5EF4-FFF2-40B4-BE49-F238E27FC236}">
                <a16:creationId xmlns:a16="http://schemas.microsoft.com/office/drawing/2014/main" id="{611FB695-CC7C-29E4-BD28-E5C027FC3C46}"/>
              </a:ext>
            </a:extLst>
          </p:cNvPr>
          <p:cNvSpPr/>
          <p:nvPr/>
        </p:nvSpPr>
        <p:spPr>
          <a:xfrm>
            <a:off x="450850" y="3140075"/>
            <a:ext cx="8153400" cy="777240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CD759CC-9586-FB56-27C4-4233059E4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1650" y="-593725"/>
            <a:ext cx="6212362" cy="31031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C4D7BCD-3F3E-90C2-F4B1-BECBE7012A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5313" l="4722" r="90556">
                        <a14:foregroundMark x1="67917" y1="35208" x2="67083" y2="36563"/>
                        <a14:foregroundMark x1="13750" y1="19896" x2="2222" y2="22188"/>
                        <a14:foregroundMark x1="2222" y1="22188" x2="278" y2="62187"/>
                        <a14:foregroundMark x1="278" y1="62187" x2="8194" y2="66563"/>
                        <a14:foregroundMark x1="8194" y1="66563" x2="16806" y2="66563"/>
                        <a14:foregroundMark x1="68194" y1="30208" x2="69722" y2="38958"/>
                        <a14:foregroundMark x1="69722" y1="38958" x2="69306" y2="40208"/>
                        <a14:foregroundMark x1="82361" y1="14375" x2="90694" y2="20104"/>
                        <a14:foregroundMark x1="90694" y1="20104" x2="88194" y2="23229"/>
                        <a14:foregroundMark x1="7083" y1="19375" x2="1389" y2="25729"/>
                        <a14:foregroundMark x1="1389" y1="25729" x2="4861" y2="64479"/>
                        <a14:foregroundMark x1="4861" y1="64479" x2="8194" y2="65208"/>
                        <a14:foregroundMark x1="35972" y1="66250" x2="45694" y2="90417"/>
                        <a14:foregroundMark x1="45694" y1="90417" x2="35139" y2="98229"/>
                        <a14:foregroundMark x1="35139" y1="98229" x2="16944" y2="95313"/>
                        <a14:foregroundMark x1="16944" y1="95313" x2="16528" y2="83958"/>
                        <a14:foregroundMark x1="16528" y1="83958" x2="18194" y2="810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165350"/>
            <a:ext cx="6858000" cy="914400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4AD70B1-6632-3C18-BE9F-E6099D91EEA2}"/>
              </a:ext>
            </a:extLst>
          </p:cNvPr>
          <p:cNvSpPr txBox="1"/>
          <p:nvPr/>
        </p:nvSpPr>
        <p:spPr>
          <a:xfrm>
            <a:off x="7918450" y="549275"/>
            <a:ext cx="505142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600" dirty="0">
                <a:solidFill>
                  <a:srgbClr val="FFFF00"/>
                </a:solidFill>
              </a:rPr>
              <a:t>ПРОБЛЕМА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E31983-26DF-20AF-7125-BEBC3E7477F6}"/>
              </a:ext>
            </a:extLst>
          </p:cNvPr>
          <p:cNvSpPr txBox="1"/>
          <p:nvPr/>
        </p:nvSpPr>
        <p:spPr>
          <a:xfrm>
            <a:off x="9055100" y="2165350"/>
            <a:ext cx="9455150" cy="8463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/>
              <a:t>Снижение потребления корма. Энергия расходуется на охлаждение, а не на рост.</a:t>
            </a:r>
          </a:p>
          <a:p>
            <a:r>
              <a:rPr lang="ru-RU" sz="3200" dirty="0"/>
              <a:t>Падение привесов: на 15–30%.</a:t>
            </a:r>
          </a:p>
          <a:p>
            <a:r>
              <a:rPr lang="ru-RU" sz="3200" dirty="0"/>
              <a:t>Подавление иммунитета: снижение выработки антител.</a:t>
            </a:r>
          </a:p>
          <a:p>
            <a:r>
              <a:rPr lang="ru-RU" sz="3200" dirty="0"/>
              <a:t>Повышенная восприимчивость к кишечным и респираторным инфекциям.</a:t>
            </a:r>
          </a:p>
          <a:p>
            <a:r>
              <a:rPr lang="ru-RU" sz="3200" dirty="0"/>
              <a:t>Нарушение водно-солевого баланса: увеличение потребления воды, потеря электролитов с потом и дыханием.</a:t>
            </a:r>
          </a:p>
          <a:p>
            <a:r>
              <a:rPr lang="ru-RU" sz="3200" dirty="0"/>
              <a:t>Симптомы: апатия, слабость.</a:t>
            </a:r>
          </a:p>
          <a:p>
            <a:r>
              <a:rPr lang="ru-RU" sz="3200" dirty="0"/>
              <a:t>Критическое состояние (t° &gt; 30°C): повышение температуры тела до 40–41°C, риск судорог и гибели.</a:t>
            </a:r>
          </a:p>
          <a:p>
            <a:r>
              <a:rPr lang="ru-RU" sz="3200" dirty="0"/>
              <a:t>Долгосрочный эффект: снижение темпов роста во взрослом возрасте. У тёлок — снижение будущей молочной продуктивности.</a:t>
            </a:r>
          </a:p>
        </p:txBody>
      </p:sp>
      <p:sp>
        <p:nvSpPr>
          <p:cNvPr id="23" name="Крест 22">
            <a:extLst>
              <a:ext uri="{FF2B5EF4-FFF2-40B4-BE49-F238E27FC236}">
                <a16:creationId xmlns:a16="http://schemas.microsoft.com/office/drawing/2014/main" id="{EA7EE860-F05F-4D2D-DF45-4A60AB3CECF9}"/>
              </a:ext>
            </a:extLst>
          </p:cNvPr>
          <p:cNvSpPr/>
          <p:nvPr/>
        </p:nvSpPr>
        <p:spPr>
          <a:xfrm>
            <a:off x="7955643" y="2052208"/>
            <a:ext cx="914400" cy="914400"/>
          </a:xfrm>
          <a:prstGeom prst="plus">
            <a:avLst/>
          </a:prstGeom>
          <a:solidFill>
            <a:srgbClr val="FFFF00"/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81C5CC0-68D6-C4C4-1AD1-DC0FC979C2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99" y="872489"/>
            <a:ext cx="4413887" cy="1707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FC03F0-BFC3-E35B-9F1A-9C7532BC60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021001" y="549275"/>
            <a:ext cx="9982200" cy="67216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43B88C-345D-1FED-4706-5E9C944D7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7850" y="-517525"/>
            <a:ext cx="6212362" cy="3103133"/>
          </a:xfrm>
          <a:prstGeom prst="rect">
            <a:avLst/>
          </a:prstGeom>
        </p:spPr>
      </p:pic>
      <p:sp>
        <p:nvSpPr>
          <p:cNvPr id="24" name="Блок-схема: альтернативный процесс 23">
            <a:extLst>
              <a:ext uri="{FF2B5EF4-FFF2-40B4-BE49-F238E27FC236}">
                <a16:creationId xmlns:a16="http://schemas.microsoft.com/office/drawing/2014/main" id="{33BF7444-1D69-2683-18F6-20FCE03903D5}"/>
              </a:ext>
            </a:extLst>
          </p:cNvPr>
          <p:cNvSpPr/>
          <p:nvPr/>
        </p:nvSpPr>
        <p:spPr>
          <a:xfrm>
            <a:off x="66675" y="5182666"/>
            <a:ext cx="9417050" cy="1828125"/>
          </a:xfrm>
          <a:prstGeom prst="flowChartAlternateProcess">
            <a:avLst/>
          </a:prstGeom>
          <a:solidFill>
            <a:schemeClr val="accent3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BCC88D9D-3CAF-3520-C5CA-C1788206599C}"/>
              </a:ext>
            </a:extLst>
          </p:cNvPr>
          <p:cNvSpPr/>
          <p:nvPr/>
        </p:nvSpPr>
        <p:spPr>
          <a:xfrm>
            <a:off x="254000" y="2923674"/>
            <a:ext cx="8578850" cy="1569660"/>
          </a:xfrm>
          <a:prstGeom prst="roundRect">
            <a:avLst/>
          </a:prstGeom>
          <a:solidFill>
            <a:schemeClr val="accent3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3A874A7D-9E16-C6E2-922E-D69A456BD2FA}"/>
              </a:ext>
            </a:extLst>
          </p:cNvPr>
          <p:cNvSpPr/>
          <p:nvPr/>
        </p:nvSpPr>
        <p:spPr>
          <a:xfrm>
            <a:off x="222250" y="549275"/>
            <a:ext cx="9097488" cy="2036333"/>
          </a:xfrm>
          <a:prstGeom prst="roundRect">
            <a:avLst/>
          </a:prstGeom>
          <a:solidFill>
            <a:schemeClr val="accent3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929E56D-FAA8-4397-DCD3-12734C2D8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0" y="10836275"/>
            <a:ext cx="20110450" cy="4730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7B6D73-9F2F-CB91-1676-3BDE4E8601F9}"/>
              </a:ext>
            </a:extLst>
          </p:cNvPr>
          <p:cNvSpPr txBox="1"/>
          <p:nvPr/>
        </p:nvSpPr>
        <p:spPr>
          <a:xfrm>
            <a:off x="93435" y="4681778"/>
            <a:ext cx="956627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2800" dirty="0">
              <a:solidFill>
                <a:schemeClr val="tx1"/>
              </a:solidFill>
            </a:endParaRPr>
          </a:p>
          <a:p>
            <a:endParaRPr lang="ru-RU" sz="2800" dirty="0">
              <a:solidFill>
                <a:schemeClr val="tx1"/>
              </a:solidFill>
            </a:endParaRPr>
          </a:p>
          <a:p>
            <a:r>
              <a:rPr lang="ru-RU" sz="3200" dirty="0">
                <a:solidFill>
                  <a:schemeClr val="tx1"/>
                </a:solidFill>
              </a:rPr>
              <a:t>Внешний слой: ветрозащитная, дышащая ткань. Контролирует испарение, защищает от солнца</a:t>
            </a:r>
            <a:r>
              <a:rPr lang="ru-RU" sz="2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120932-3890-22DF-5A77-793C9E8A5830}"/>
              </a:ext>
            </a:extLst>
          </p:cNvPr>
          <p:cNvSpPr txBox="1"/>
          <p:nvPr/>
        </p:nvSpPr>
        <p:spPr>
          <a:xfrm>
            <a:off x="82096" y="710875"/>
            <a:ext cx="958895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/>
              <a:t>Внутренний слой: дышащая 3D-сетка. Создаёт воздушный зазор, исключает парниковый эффект.</a:t>
            </a: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78842331-695A-3AAF-1297-09CFDB0E2CEF}"/>
              </a:ext>
            </a:extLst>
          </p:cNvPr>
          <p:cNvCxnSpPr/>
          <p:nvPr/>
        </p:nvCxnSpPr>
        <p:spPr>
          <a:xfrm>
            <a:off x="9671050" y="930275"/>
            <a:ext cx="1828800" cy="457200"/>
          </a:xfrm>
          <a:prstGeom prst="straightConnector1">
            <a:avLst/>
          </a:prstGeom>
          <a:ln w="19050" cap="flat" cmpd="sng" algn="ctr">
            <a:solidFill>
              <a:srgbClr val="FFC000"/>
            </a:solidFill>
            <a:prstDash val="solid"/>
            <a:round/>
            <a:headEnd type="arrow" w="med" len="med"/>
            <a:tailEnd type="arrow" w="med" len="med"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028DC0E-8AD4-A590-BB25-289BACB4AF4E}"/>
              </a:ext>
            </a:extLst>
          </p:cNvPr>
          <p:cNvSpPr txBox="1"/>
          <p:nvPr/>
        </p:nvSpPr>
        <p:spPr>
          <a:xfrm>
            <a:off x="254000" y="2923674"/>
            <a:ext cx="8001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/>
              <a:t>Средний слой: </a:t>
            </a:r>
            <a:r>
              <a:rPr lang="ru-RU" sz="3200" dirty="0" err="1"/>
              <a:t>высокогигроскопичная</a:t>
            </a:r>
            <a:r>
              <a:rPr lang="ru-RU" sz="3200" dirty="0"/>
              <a:t> микрофибра. Удерживает и равномерно распределяет воду.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4EC7114-C4CE-6D3C-C98A-D7683688A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9501" y="4453141"/>
            <a:ext cx="2481287" cy="110956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ABFCD6F-E0D3-4076-6830-96C94CF6023F}"/>
              </a:ext>
            </a:extLst>
          </p:cNvPr>
          <p:cNvSpPr txBox="1"/>
          <p:nvPr/>
        </p:nvSpPr>
        <p:spPr>
          <a:xfrm>
            <a:off x="2699552" y="7624290"/>
            <a:ext cx="1726746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Для использования попоны фермеру достаточно замочить её в холодной воде на 1–2 минуты, слегка отжать и надеть на телёнка. В жаркую погоду влажный средний слой начинает отдавать влагу в виде пара, забирая при этом тепло с поверхности тела животного. </a:t>
            </a:r>
          </a:p>
          <a:p>
            <a:r>
              <a:rPr lang="ru-RU" sz="2800" dirty="0"/>
              <a:t>Эффект охлаждения длится 4–6 часов, снижая температуру тела телёнка на 3–5°C без риска переохлаждения или местного обморожения. </a:t>
            </a:r>
          </a:p>
        </p:txBody>
      </p:sp>
      <p:grpSp>
        <p:nvGrpSpPr>
          <p:cNvPr id="29" name="Рисунок 27" descr="Корова со сплошной заливкой">
            <a:extLst>
              <a:ext uri="{FF2B5EF4-FFF2-40B4-BE49-F238E27FC236}">
                <a16:creationId xmlns:a16="http://schemas.microsoft.com/office/drawing/2014/main" id="{7F12DB90-BD61-0477-E783-9E1B9D25CC6A}"/>
              </a:ext>
            </a:extLst>
          </p:cNvPr>
          <p:cNvGrpSpPr/>
          <p:nvPr/>
        </p:nvGrpSpPr>
        <p:grpSpPr>
          <a:xfrm>
            <a:off x="1289050" y="7771949"/>
            <a:ext cx="833467" cy="573404"/>
            <a:chOff x="9634854" y="5367972"/>
            <a:chExt cx="833467" cy="573404"/>
          </a:xfrm>
          <a:solidFill>
            <a:srgbClr val="000000"/>
          </a:solidFill>
        </p:grpSpPr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id="{49F8433A-6124-EF8B-4CB1-AFE4F183E8B2}"/>
                </a:ext>
              </a:extLst>
            </p:cNvPr>
            <p:cNvSpPr/>
            <p:nvPr/>
          </p:nvSpPr>
          <p:spPr>
            <a:xfrm>
              <a:off x="9787255" y="5827077"/>
              <a:ext cx="57150" cy="114300"/>
            </a:xfrm>
            <a:custGeom>
              <a:avLst/>
              <a:gdLst>
                <a:gd name="csX0" fmla="*/ 0 w 57150"/>
                <a:gd name="csY0" fmla="*/ 85725 h 114300"/>
                <a:gd name="csX1" fmla="*/ 28575 w 57150"/>
                <a:gd name="csY1" fmla="*/ 114300 h 114300"/>
                <a:gd name="csX2" fmla="*/ 57150 w 57150"/>
                <a:gd name="csY2" fmla="*/ 85725 h 114300"/>
                <a:gd name="csX3" fmla="*/ 57150 w 57150"/>
                <a:gd name="csY3" fmla="*/ 0 h 114300"/>
                <a:gd name="csX4" fmla="*/ 0 w 57150"/>
                <a:gd name="csY4" fmla="*/ 0 h 114300"/>
                <a:gd name="csX5" fmla="*/ 0 w 57150"/>
                <a:gd name="csY5" fmla="*/ 85725 h 1143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57150" h="114300">
                  <a:moveTo>
                    <a:pt x="0" y="85725"/>
                  </a:moveTo>
                  <a:cubicBezTo>
                    <a:pt x="0" y="101918"/>
                    <a:pt x="12382" y="114300"/>
                    <a:pt x="28575" y="114300"/>
                  </a:cubicBezTo>
                  <a:cubicBezTo>
                    <a:pt x="44767" y="114300"/>
                    <a:pt x="57150" y="101918"/>
                    <a:pt x="57150" y="85725"/>
                  </a:cubicBezTo>
                  <a:lnTo>
                    <a:pt x="57150" y="0"/>
                  </a:lnTo>
                  <a:lnTo>
                    <a:pt x="0" y="0"/>
                  </a:lnTo>
                  <a:lnTo>
                    <a:pt x="0" y="8572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" name="Полилиния: фигура 30">
              <a:extLst>
                <a:ext uri="{FF2B5EF4-FFF2-40B4-BE49-F238E27FC236}">
                  <a16:creationId xmlns:a16="http://schemas.microsoft.com/office/drawing/2014/main" id="{92110719-F7A3-D7E6-80D6-45F7771088E8}"/>
                </a:ext>
              </a:extLst>
            </p:cNvPr>
            <p:cNvSpPr/>
            <p:nvPr/>
          </p:nvSpPr>
          <p:spPr>
            <a:xfrm>
              <a:off x="9634854" y="5367972"/>
              <a:ext cx="833467" cy="572452"/>
            </a:xfrm>
            <a:custGeom>
              <a:avLst/>
              <a:gdLst>
                <a:gd name="csX0" fmla="*/ 828675 w 833467"/>
                <a:gd name="csY0" fmla="*/ 199073 h 572452"/>
                <a:gd name="csX1" fmla="*/ 738188 w 833467"/>
                <a:gd name="csY1" fmla="*/ 93345 h 572452"/>
                <a:gd name="csX2" fmla="*/ 781050 w 833467"/>
                <a:gd name="csY2" fmla="*/ 38100 h 572452"/>
                <a:gd name="csX3" fmla="*/ 781050 w 833467"/>
                <a:gd name="csY3" fmla="*/ 19050 h 572452"/>
                <a:gd name="csX4" fmla="*/ 762000 w 833467"/>
                <a:gd name="csY4" fmla="*/ 0 h 572452"/>
                <a:gd name="csX5" fmla="*/ 742950 w 833467"/>
                <a:gd name="csY5" fmla="*/ 19050 h 572452"/>
                <a:gd name="csX6" fmla="*/ 742950 w 833467"/>
                <a:gd name="csY6" fmla="*/ 38100 h 572452"/>
                <a:gd name="csX7" fmla="*/ 723900 w 833467"/>
                <a:gd name="csY7" fmla="*/ 57150 h 572452"/>
                <a:gd name="csX8" fmla="*/ 666750 w 833467"/>
                <a:gd name="csY8" fmla="*/ 57150 h 572452"/>
                <a:gd name="csX9" fmla="*/ 647700 w 833467"/>
                <a:gd name="csY9" fmla="*/ 38100 h 572452"/>
                <a:gd name="csX10" fmla="*/ 647700 w 833467"/>
                <a:gd name="csY10" fmla="*/ 19050 h 572452"/>
                <a:gd name="csX11" fmla="*/ 628650 w 833467"/>
                <a:gd name="csY11" fmla="*/ 0 h 572452"/>
                <a:gd name="csX12" fmla="*/ 609600 w 833467"/>
                <a:gd name="csY12" fmla="*/ 19050 h 572452"/>
                <a:gd name="csX13" fmla="*/ 609600 w 833467"/>
                <a:gd name="csY13" fmla="*/ 38100 h 572452"/>
                <a:gd name="csX14" fmla="*/ 623888 w 833467"/>
                <a:gd name="csY14" fmla="*/ 76200 h 572452"/>
                <a:gd name="csX15" fmla="*/ 542925 w 833467"/>
                <a:gd name="csY15" fmla="*/ 76200 h 572452"/>
                <a:gd name="csX16" fmla="*/ 95250 w 833467"/>
                <a:gd name="csY16" fmla="*/ 76200 h 572452"/>
                <a:gd name="csX17" fmla="*/ 57150 w 833467"/>
                <a:gd name="csY17" fmla="*/ 114300 h 572452"/>
                <a:gd name="csX18" fmla="*/ 0 w 833467"/>
                <a:gd name="csY18" fmla="*/ 171450 h 572452"/>
                <a:gd name="csX19" fmla="*/ 0 w 833467"/>
                <a:gd name="csY19" fmla="*/ 381000 h 572452"/>
                <a:gd name="csX20" fmla="*/ 19050 w 833467"/>
                <a:gd name="csY20" fmla="*/ 400050 h 572452"/>
                <a:gd name="csX21" fmla="*/ 38100 w 833467"/>
                <a:gd name="csY21" fmla="*/ 381000 h 572452"/>
                <a:gd name="csX22" fmla="*/ 38100 w 833467"/>
                <a:gd name="csY22" fmla="*/ 172403 h 572452"/>
                <a:gd name="csX23" fmla="*/ 57150 w 833467"/>
                <a:gd name="csY23" fmla="*/ 153353 h 572452"/>
                <a:gd name="csX24" fmla="*/ 57150 w 833467"/>
                <a:gd name="csY24" fmla="*/ 401003 h 572452"/>
                <a:gd name="csX25" fmla="*/ 57150 w 833467"/>
                <a:gd name="csY25" fmla="*/ 543878 h 572452"/>
                <a:gd name="csX26" fmla="*/ 85725 w 833467"/>
                <a:gd name="csY26" fmla="*/ 572453 h 572452"/>
                <a:gd name="csX27" fmla="*/ 114300 w 833467"/>
                <a:gd name="csY27" fmla="*/ 543878 h 572452"/>
                <a:gd name="csX28" fmla="*/ 114300 w 833467"/>
                <a:gd name="csY28" fmla="*/ 439103 h 572452"/>
                <a:gd name="csX29" fmla="*/ 209550 w 833467"/>
                <a:gd name="csY29" fmla="*/ 439103 h 572452"/>
                <a:gd name="csX30" fmla="*/ 247650 w 833467"/>
                <a:gd name="csY30" fmla="*/ 401003 h 572452"/>
                <a:gd name="csX31" fmla="*/ 438150 w 833467"/>
                <a:gd name="csY31" fmla="*/ 401003 h 572452"/>
                <a:gd name="csX32" fmla="*/ 438150 w 833467"/>
                <a:gd name="csY32" fmla="*/ 543878 h 572452"/>
                <a:gd name="csX33" fmla="*/ 466725 w 833467"/>
                <a:gd name="csY33" fmla="*/ 572453 h 572452"/>
                <a:gd name="csX34" fmla="*/ 495300 w 833467"/>
                <a:gd name="csY34" fmla="*/ 543878 h 572452"/>
                <a:gd name="csX35" fmla="*/ 495300 w 833467"/>
                <a:gd name="csY35" fmla="*/ 401003 h 572452"/>
                <a:gd name="csX36" fmla="*/ 533400 w 833467"/>
                <a:gd name="csY36" fmla="*/ 401003 h 572452"/>
                <a:gd name="csX37" fmla="*/ 533400 w 833467"/>
                <a:gd name="csY37" fmla="*/ 543878 h 572452"/>
                <a:gd name="csX38" fmla="*/ 561975 w 833467"/>
                <a:gd name="csY38" fmla="*/ 572453 h 572452"/>
                <a:gd name="csX39" fmla="*/ 590550 w 833467"/>
                <a:gd name="csY39" fmla="*/ 543878 h 572452"/>
                <a:gd name="csX40" fmla="*/ 590550 w 833467"/>
                <a:gd name="csY40" fmla="*/ 399098 h 572452"/>
                <a:gd name="csX41" fmla="*/ 647700 w 833467"/>
                <a:gd name="csY41" fmla="*/ 325755 h 572452"/>
                <a:gd name="csX42" fmla="*/ 714375 w 833467"/>
                <a:gd name="csY42" fmla="*/ 240030 h 572452"/>
                <a:gd name="csX43" fmla="*/ 784860 w 833467"/>
                <a:gd name="csY43" fmla="*/ 260985 h 572452"/>
                <a:gd name="csX44" fmla="*/ 809625 w 833467"/>
                <a:gd name="csY44" fmla="*/ 254317 h 572452"/>
                <a:gd name="csX45" fmla="*/ 829628 w 833467"/>
                <a:gd name="csY45" fmla="*/ 223838 h 572452"/>
                <a:gd name="csX46" fmla="*/ 828675 w 833467"/>
                <a:gd name="csY46" fmla="*/ 199073 h 5724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833467" h="572452">
                  <a:moveTo>
                    <a:pt x="828675" y="199073"/>
                  </a:moveTo>
                  <a:lnTo>
                    <a:pt x="738188" y="93345"/>
                  </a:lnTo>
                  <a:cubicBezTo>
                    <a:pt x="762953" y="86678"/>
                    <a:pt x="781050" y="64770"/>
                    <a:pt x="781050" y="38100"/>
                  </a:cubicBezTo>
                  <a:lnTo>
                    <a:pt x="781050" y="19050"/>
                  </a:lnTo>
                  <a:cubicBezTo>
                    <a:pt x="781050" y="8572"/>
                    <a:pt x="772478" y="0"/>
                    <a:pt x="762000" y="0"/>
                  </a:cubicBezTo>
                  <a:cubicBezTo>
                    <a:pt x="751523" y="0"/>
                    <a:pt x="742950" y="8572"/>
                    <a:pt x="742950" y="19050"/>
                  </a:cubicBezTo>
                  <a:lnTo>
                    <a:pt x="742950" y="38100"/>
                  </a:lnTo>
                  <a:cubicBezTo>
                    <a:pt x="742950" y="48578"/>
                    <a:pt x="734378" y="57150"/>
                    <a:pt x="723900" y="57150"/>
                  </a:cubicBezTo>
                  <a:lnTo>
                    <a:pt x="666750" y="57150"/>
                  </a:lnTo>
                  <a:cubicBezTo>
                    <a:pt x="656273" y="57150"/>
                    <a:pt x="647700" y="48578"/>
                    <a:pt x="647700" y="38100"/>
                  </a:cubicBezTo>
                  <a:lnTo>
                    <a:pt x="647700" y="19050"/>
                  </a:lnTo>
                  <a:cubicBezTo>
                    <a:pt x="647700" y="8572"/>
                    <a:pt x="639128" y="0"/>
                    <a:pt x="628650" y="0"/>
                  </a:cubicBezTo>
                  <a:cubicBezTo>
                    <a:pt x="618173" y="0"/>
                    <a:pt x="609600" y="8572"/>
                    <a:pt x="609600" y="19050"/>
                  </a:cubicBezTo>
                  <a:lnTo>
                    <a:pt x="609600" y="38100"/>
                  </a:lnTo>
                  <a:cubicBezTo>
                    <a:pt x="609600" y="52388"/>
                    <a:pt x="615315" y="65723"/>
                    <a:pt x="623888" y="76200"/>
                  </a:cubicBezTo>
                  <a:lnTo>
                    <a:pt x="542925" y="76200"/>
                  </a:lnTo>
                  <a:lnTo>
                    <a:pt x="95250" y="76200"/>
                  </a:lnTo>
                  <a:cubicBezTo>
                    <a:pt x="74295" y="76200"/>
                    <a:pt x="57150" y="93345"/>
                    <a:pt x="57150" y="114300"/>
                  </a:cubicBezTo>
                  <a:cubicBezTo>
                    <a:pt x="25718" y="114300"/>
                    <a:pt x="0" y="140017"/>
                    <a:pt x="0" y="171450"/>
                  </a:cubicBezTo>
                  <a:lnTo>
                    <a:pt x="0" y="381000"/>
                  </a:lnTo>
                  <a:cubicBezTo>
                    <a:pt x="0" y="391478"/>
                    <a:pt x="8573" y="400050"/>
                    <a:pt x="19050" y="400050"/>
                  </a:cubicBezTo>
                  <a:cubicBezTo>
                    <a:pt x="29528" y="400050"/>
                    <a:pt x="38100" y="391478"/>
                    <a:pt x="38100" y="381000"/>
                  </a:cubicBezTo>
                  <a:lnTo>
                    <a:pt x="38100" y="172403"/>
                  </a:lnTo>
                  <a:cubicBezTo>
                    <a:pt x="38100" y="161925"/>
                    <a:pt x="46673" y="153353"/>
                    <a:pt x="57150" y="153353"/>
                  </a:cubicBezTo>
                  <a:lnTo>
                    <a:pt x="57150" y="401003"/>
                  </a:lnTo>
                  <a:lnTo>
                    <a:pt x="57150" y="543878"/>
                  </a:lnTo>
                  <a:cubicBezTo>
                    <a:pt x="57150" y="560070"/>
                    <a:pt x="69533" y="572453"/>
                    <a:pt x="85725" y="572453"/>
                  </a:cubicBezTo>
                  <a:cubicBezTo>
                    <a:pt x="101918" y="572453"/>
                    <a:pt x="114300" y="560070"/>
                    <a:pt x="114300" y="543878"/>
                  </a:cubicBezTo>
                  <a:lnTo>
                    <a:pt x="114300" y="439103"/>
                  </a:lnTo>
                  <a:lnTo>
                    <a:pt x="209550" y="439103"/>
                  </a:lnTo>
                  <a:cubicBezTo>
                    <a:pt x="230505" y="439103"/>
                    <a:pt x="247650" y="421958"/>
                    <a:pt x="247650" y="401003"/>
                  </a:cubicBezTo>
                  <a:lnTo>
                    <a:pt x="438150" y="401003"/>
                  </a:lnTo>
                  <a:lnTo>
                    <a:pt x="438150" y="543878"/>
                  </a:lnTo>
                  <a:cubicBezTo>
                    <a:pt x="438150" y="560070"/>
                    <a:pt x="450533" y="572453"/>
                    <a:pt x="466725" y="572453"/>
                  </a:cubicBezTo>
                  <a:cubicBezTo>
                    <a:pt x="482918" y="572453"/>
                    <a:pt x="495300" y="560070"/>
                    <a:pt x="495300" y="543878"/>
                  </a:cubicBezTo>
                  <a:lnTo>
                    <a:pt x="495300" y="401003"/>
                  </a:lnTo>
                  <a:lnTo>
                    <a:pt x="533400" y="401003"/>
                  </a:lnTo>
                  <a:lnTo>
                    <a:pt x="533400" y="543878"/>
                  </a:lnTo>
                  <a:cubicBezTo>
                    <a:pt x="533400" y="560070"/>
                    <a:pt x="545783" y="572453"/>
                    <a:pt x="561975" y="572453"/>
                  </a:cubicBezTo>
                  <a:cubicBezTo>
                    <a:pt x="578168" y="572453"/>
                    <a:pt x="590550" y="560070"/>
                    <a:pt x="590550" y="543878"/>
                  </a:cubicBezTo>
                  <a:lnTo>
                    <a:pt x="590550" y="399098"/>
                  </a:lnTo>
                  <a:cubicBezTo>
                    <a:pt x="622935" y="390525"/>
                    <a:pt x="647700" y="360998"/>
                    <a:pt x="647700" y="325755"/>
                  </a:cubicBezTo>
                  <a:cubicBezTo>
                    <a:pt x="647700" y="291465"/>
                    <a:pt x="675323" y="240030"/>
                    <a:pt x="714375" y="240030"/>
                  </a:cubicBezTo>
                  <a:cubicBezTo>
                    <a:pt x="740093" y="240030"/>
                    <a:pt x="768668" y="252413"/>
                    <a:pt x="784860" y="260985"/>
                  </a:cubicBezTo>
                  <a:cubicBezTo>
                    <a:pt x="793433" y="265748"/>
                    <a:pt x="803910" y="262890"/>
                    <a:pt x="809625" y="254317"/>
                  </a:cubicBezTo>
                  <a:lnTo>
                    <a:pt x="829628" y="223838"/>
                  </a:lnTo>
                  <a:cubicBezTo>
                    <a:pt x="835343" y="215265"/>
                    <a:pt x="834390" y="205740"/>
                    <a:pt x="828675" y="199073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  <a:effectLst>
              <a:glow rad="1231900">
                <a:schemeClr val="accent6">
                  <a:lumMod val="50000"/>
                  <a:alpha val="40000"/>
                </a:schemeClr>
              </a:glow>
            </a:effectLst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69106CA-F2C7-2B70-D217-2612862C2D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350" y="225268"/>
            <a:ext cx="4413887" cy="1707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1" grpId="0" animBg="1"/>
      <p:bldP spid="16" grpId="0" animBg="1"/>
      <p:bldP spid="13" grpId="0"/>
      <p:bldP spid="15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" name="Блок-схема: узел 39">
            <a:extLst>
              <a:ext uri="{FF2B5EF4-FFF2-40B4-BE49-F238E27FC236}">
                <a16:creationId xmlns:a16="http://schemas.microsoft.com/office/drawing/2014/main" id="{EE177CC5-57A7-8BA8-1695-AC6727D46FC3}"/>
              </a:ext>
            </a:extLst>
          </p:cNvPr>
          <p:cNvSpPr/>
          <p:nvPr/>
        </p:nvSpPr>
        <p:spPr>
          <a:xfrm>
            <a:off x="13626585" y="3373380"/>
            <a:ext cx="6477515" cy="7047593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glow rad="787400">
              <a:schemeClr val="accent3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9757BE1-F8F6-FBDF-7B64-89B662608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" y="320675"/>
            <a:ext cx="4413887" cy="1707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D907388-ADCF-3AA5-FA67-9FCC01707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0250" y="-593725"/>
            <a:ext cx="6212362" cy="310313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7E0F259-77DD-C274-1B59-1CD8D8362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861430"/>
            <a:ext cx="20104100" cy="46923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05FB36D-18EA-C25F-3080-31D370956B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9883" y1="60411" x2="44259" y2="86846"/>
                        <a14:foregroundMark x1="44259" y1="86846" x2="46296" y2="89788"/>
                        <a14:backgroundMark x1="31574" y1="35049" x2="34722" y2="41912"/>
                        <a14:backgroundMark x1="34722" y1="41912" x2="40556" y2="47631"/>
                        <a14:backgroundMark x1="40556" y1="47631" x2="38796" y2="60294"/>
                        <a14:backgroundMark x1="38796" y1="60294" x2="39074" y2="603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216150" y="1911046"/>
            <a:ext cx="8132830" cy="9217207"/>
          </a:xfrm>
          <a:prstGeom prst="rect">
            <a:avLst/>
          </a:prstGeom>
          <a:effectLst>
            <a:glow rad="1066800">
              <a:schemeClr val="accent2">
                <a:lumMod val="75000"/>
                <a:alpha val="40000"/>
              </a:schemeClr>
            </a:glo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D076A4E-6585-3B90-E041-23E20A6519B8}"/>
              </a:ext>
            </a:extLst>
          </p:cNvPr>
          <p:cNvSpPr txBox="1"/>
          <p:nvPr/>
        </p:nvSpPr>
        <p:spPr>
          <a:xfrm>
            <a:off x="908050" y="1000745"/>
            <a:ext cx="9677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CAF17"/>
                </a:solidFill>
              </a:rPr>
              <a:t>ТЕХНОЛОГИЧЕСКОЕ ЯДРО ПРОЕКТА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EA72747-2418-2C08-05CF-86F07C03DA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51831" y="3812351"/>
            <a:ext cx="5944115" cy="59441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FF3BFB9-C163-14BD-84FE-04E0733FADFA}"/>
              </a:ext>
            </a:extLst>
          </p:cNvPr>
          <p:cNvSpPr txBox="1"/>
          <p:nvPr/>
        </p:nvSpPr>
        <p:spPr>
          <a:xfrm>
            <a:off x="79314" y="2918647"/>
            <a:ext cx="12107634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dirty="0"/>
              <a:t>    </a:t>
            </a:r>
            <a:r>
              <a:rPr lang="ru-RU" sz="3200" dirty="0"/>
              <a:t>Внутренний слой: 3D-сетка. Создаёт вентилируемый зазор, исключает «парниковый эффект».</a:t>
            </a:r>
          </a:p>
          <a:p>
            <a:r>
              <a:rPr lang="ru-RU" sz="3200" dirty="0"/>
              <a:t>    Средний слой: гигроскопичный. Удерживает воду.</a:t>
            </a:r>
          </a:p>
          <a:p>
            <a:r>
              <a:rPr lang="ru-RU" sz="3200" dirty="0"/>
              <a:t>    Внешний слой: контролирует испарение.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944964A-C034-BD71-E884-3100E5AFBE7E}"/>
              </a:ext>
            </a:extLst>
          </p:cNvPr>
          <p:cNvSpPr txBox="1"/>
          <p:nvPr/>
        </p:nvSpPr>
        <p:spPr>
          <a:xfrm>
            <a:off x="603545" y="1946791"/>
            <a:ext cx="457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chemeClr val="tx1"/>
                </a:solidFill>
              </a:rPr>
              <a:t>Конструкция: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5750A71-7811-C718-0FCC-5EE077F876DB}"/>
              </a:ext>
            </a:extLst>
          </p:cNvPr>
          <p:cNvSpPr txBox="1"/>
          <p:nvPr/>
        </p:nvSpPr>
        <p:spPr>
          <a:xfrm>
            <a:off x="9594850" y="1708631"/>
            <a:ext cx="33527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/>
              <a:t>Эффект: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047FBDA-623B-B78F-C907-17BA391AF46B}"/>
              </a:ext>
            </a:extLst>
          </p:cNvPr>
          <p:cNvSpPr txBox="1"/>
          <p:nvPr/>
        </p:nvSpPr>
        <p:spPr>
          <a:xfrm>
            <a:off x="12642850" y="1948692"/>
            <a:ext cx="60862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/>
              <a:t>Длительность: 4–6 часов.</a:t>
            </a:r>
          </a:p>
          <a:p>
            <a:r>
              <a:rPr lang="ru-RU" sz="3200" dirty="0"/>
              <a:t>Снижение температуры тела: на 3–5 °C.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EB79E4F-4E4D-BE43-B5B3-0FE59A6C3D4B}"/>
              </a:ext>
            </a:extLst>
          </p:cNvPr>
          <p:cNvSpPr txBox="1"/>
          <p:nvPr/>
        </p:nvSpPr>
        <p:spPr>
          <a:xfrm>
            <a:off x="3859279" y="5513658"/>
            <a:ext cx="108409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Индикатор: синий (влажно) / белый (сухо). Подсказывает, когда нужно смочить попону.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B0778BA-1BD2-B431-74D8-836CBC7B1415}"/>
              </a:ext>
            </a:extLst>
          </p:cNvPr>
          <p:cNvSpPr txBox="1"/>
          <p:nvPr/>
        </p:nvSpPr>
        <p:spPr>
          <a:xfrm>
            <a:off x="3445911" y="8945397"/>
            <a:ext cx="1321227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/>
              <a:t>Крепления: регулируемые липучки и эластичные пасы.</a:t>
            </a:r>
          </a:p>
          <a:p>
            <a:r>
              <a:rPr lang="ru-RU" sz="3600" dirty="0"/>
              <a:t>Размер: подходит для телят весом от 45 до 150 кг.</a:t>
            </a:r>
          </a:p>
          <a:p>
            <a:r>
              <a:rPr lang="ru-RU" sz="3600" dirty="0"/>
              <a:t>Реверсивность: сухая сторона работает как ветрозащита</a:t>
            </a:r>
            <a:r>
              <a:rPr lang="ru-RU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3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3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3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3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xit" presetSubtype="0" fill="hold" grpId="1" nodeType="click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3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3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4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4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4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8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2" grpId="0"/>
      <p:bldP spid="42" grpId="0"/>
      <p:bldP spid="42" grpId="1"/>
      <p:bldP spid="44" grpId="0"/>
      <p:bldP spid="44" grpId="1"/>
      <p:bldP spid="46" grpId="0"/>
      <p:bldP spid="46" grpId="1"/>
      <p:bldP spid="48" grpId="0"/>
      <p:bldP spid="48" grpId="1"/>
      <p:bldP spid="50" grpId="0"/>
      <p:bldP spid="50" grpId="1"/>
      <p:bldP spid="52" grpId="0"/>
      <p:bldP spid="52" grpId="1"/>
      <p:bldP spid="52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099835" y="10832026"/>
              <a:ext cx="2004694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6376" y="10832026"/>
            <a:ext cx="10053319" cy="476884"/>
            <a:chOff x="6376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6375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1303147"/>
              </p:ext>
            </p:extLst>
          </p:nvPr>
        </p:nvGraphicFramePr>
        <p:xfrm>
          <a:off x="294005" y="3307034"/>
          <a:ext cx="13974444" cy="70408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165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21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21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021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021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89228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Характеристики продукта</a:t>
                      </a:r>
                      <a:endParaRPr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4000" dirty="0">
                          <a:solidFill>
                            <a:schemeClr val="tx1"/>
                          </a:solidFill>
                        </a:rPr>
                        <a:t>Ваша разработка</a:t>
                      </a:r>
                      <a:endParaRPr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3600" dirty="0">
                          <a:solidFill>
                            <a:schemeClr val="tx1"/>
                          </a:solidFill>
                        </a:rPr>
                        <a:t>Конкурент №1 </a:t>
                      </a:r>
                      <a:endParaRPr sz="3600" dirty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defRPr/>
                      </a:pPr>
                      <a:r>
                        <a:rPr lang="ru-RU" sz="3600" dirty="0">
                          <a:solidFill>
                            <a:schemeClr val="tx1"/>
                          </a:solidFill>
                        </a:rPr>
                        <a:t>(Название, страна)</a:t>
                      </a:r>
                      <a:endParaRPr sz="3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3600" dirty="0">
                          <a:solidFill>
                            <a:schemeClr val="tx1"/>
                          </a:solidFill>
                        </a:rPr>
                        <a:t>Конкурент №2 </a:t>
                      </a:r>
                      <a:endParaRPr sz="3600" dirty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defRPr/>
                      </a:pPr>
                      <a:r>
                        <a:rPr lang="ru-RU" sz="3600" dirty="0">
                          <a:solidFill>
                            <a:schemeClr val="tx1"/>
                          </a:solidFill>
                        </a:rPr>
                        <a:t>(Название, страна)</a:t>
                      </a:r>
                      <a:endParaRPr sz="3600" dirty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defRPr/>
                      </a:pP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Конкурент №3</a:t>
                      </a:r>
                      <a:endParaRPr sz="2800" dirty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defRPr/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(Название, страна)</a:t>
                      </a:r>
                      <a:endParaRPr sz="2800" dirty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defRPr/>
                      </a:pP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784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4000" b="1" dirty="0">
                          <a:solidFill>
                            <a:schemeClr val="tx1"/>
                          </a:solidFill>
                          <a:effectLst/>
                        </a:rPr>
                        <a:t>Тип решения</a:t>
                      </a:r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</a:rPr>
                        <a:t>Носимый двухслойный текстиль</a:t>
                      </a:r>
                      <a:r>
                        <a:rPr lang="ru-RU" sz="2800" b="0" baseline="0" dirty="0">
                          <a:solidFill>
                            <a:schemeClr val="tx1"/>
                          </a:solidFill>
                          <a:effectLst/>
                        </a:rPr>
                        <a:t> «</a:t>
                      </a:r>
                      <a:r>
                        <a:rPr lang="ru-RU" sz="2800" b="0" baseline="0" dirty="0" err="1">
                          <a:solidFill>
                            <a:schemeClr val="tx1"/>
                          </a:solidFill>
                          <a:effectLst/>
                        </a:rPr>
                        <a:t>Попоночка</a:t>
                      </a:r>
                      <a:r>
                        <a:rPr lang="ru-RU" sz="2800" b="0" baseline="0" dirty="0">
                          <a:solidFill>
                            <a:schemeClr val="tx1"/>
                          </a:solidFill>
                          <a:effectLst/>
                        </a:rPr>
                        <a:t>»</a:t>
                      </a: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</a:rPr>
                        <a:t> (испарительное охлаждение)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</a:rPr>
                        <a:t>Cool Aid Cooling Blanket (Weaver Leather, США)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defRPr/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</a:rPr>
                        <a:t>Носимый текстиль (</a:t>
                      </a:r>
                      <a:r>
                        <a:rPr lang="ru-RU" sz="2800" b="0" dirty="0" err="1">
                          <a:solidFill>
                            <a:schemeClr val="tx1"/>
                          </a:solidFill>
                          <a:effectLst/>
                        </a:rPr>
                        <a:t>CoolCore</a:t>
                      </a: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</a:rPr>
                        <a:t>™, отвод влаги)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</a:rPr>
                        <a:t>Kerbl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</a:rPr>
                        <a:t> Thermal Blanket (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</a:rPr>
                        <a:t>Kerbl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</a:rPr>
                        <a:t>Германия)</a:t>
                      </a:r>
                    </a:p>
                    <a:p>
                      <a:pPr>
                        <a:defRPr/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</a:rPr>
                        <a:t>Согревающая попона</a:t>
                      </a: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</a:rPr>
                        <a:t> для больных животных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</a:rPr>
                        <a:t>Sportingtex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</a:rPr>
                        <a:t> Cooling Fabric (</a:t>
                      </a: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</a:rPr>
                        <a:t>Тайвань)</a:t>
                      </a:r>
                    </a:p>
                    <a:p>
                      <a:pPr>
                        <a:defRPr/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</a:rPr>
                        <a:t>Ткань для изготовления охлаждающих попон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1993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4000" b="1" dirty="0">
                          <a:solidFill>
                            <a:schemeClr val="tx1"/>
                          </a:solidFill>
                          <a:effectLst/>
                        </a:rPr>
                        <a:t>Уровень локализации</a:t>
                      </a:r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3600" b="0" dirty="0">
                          <a:solidFill>
                            <a:schemeClr val="tx1"/>
                          </a:solidFill>
                          <a:effectLst/>
                        </a:rPr>
                        <a:t>Полный цикл, РФ</a:t>
                      </a:r>
                      <a:endParaRPr lang="ru-RU" sz="3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3600" b="0" dirty="0">
                          <a:solidFill>
                            <a:schemeClr val="tx1"/>
                          </a:solidFill>
                          <a:effectLst/>
                        </a:rPr>
                        <a:t>Импортный</a:t>
                      </a:r>
                      <a:endParaRPr lang="ru-RU" sz="3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3600" b="0" dirty="0">
                          <a:solidFill>
                            <a:schemeClr val="tx1"/>
                          </a:solidFill>
                          <a:effectLst/>
                        </a:rPr>
                        <a:t>Импортный</a:t>
                      </a:r>
                      <a:endParaRPr lang="ru-RU" sz="3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3600" b="0" dirty="0">
                          <a:solidFill>
                            <a:schemeClr val="tx1"/>
                          </a:solidFill>
                          <a:effectLst/>
                        </a:rPr>
                        <a:t>Импортный</a:t>
                      </a:r>
                      <a:endParaRPr lang="ru-RU" sz="3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C1DB540-1481-3307-A499-554DD9235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93654" y="-746125"/>
            <a:ext cx="6212362" cy="3103133"/>
          </a:xfrm>
          <a:prstGeom prst="rect">
            <a:avLst/>
          </a:prstGeom>
        </p:spPr>
      </p:pic>
      <p:pic>
        <p:nvPicPr>
          <p:cNvPr id="24" name="14998716746425">
            <a:hlinkClick r:id="" action="ppaction://media"/>
            <a:extLst>
              <a:ext uri="{FF2B5EF4-FFF2-40B4-BE49-F238E27FC236}">
                <a16:creationId xmlns:a16="http://schemas.microsoft.com/office/drawing/2014/main" id="{5660D817-E7DF-8AF2-503A-3E96C6DCB17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19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12745" y="1789528"/>
            <a:ext cx="4389437" cy="780256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52F84F4-872B-15E3-A66F-728C0D4958D0}"/>
              </a:ext>
            </a:extLst>
          </p:cNvPr>
          <p:cNvSpPr txBox="1"/>
          <p:nvPr/>
        </p:nvSpPr>
        <p:spPr>
          <a:xfrm>
            <a:off x="881453" y="1789528"/>
            <a:ext cx="106054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CAF17"/>
                </a:solidFill>
              </a:rPr>
              <a:t>КОНКУРЕНТЫ И АНАЛОГИ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80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0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099835" y="10832026"/>
              <a:ext cx="2004694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6376" y="10832026"/>
            <a:ext cx="10053319" cy="476884"/>
            <a:chOff x="6376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6375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564999" y="1463675"/>
            <a:ext cx="18784783" cy="1869546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spcBef>
                <a:spcPts val="135"/>
              </a:spcBef>
              <a:defRPr/>
            </a:pPr>
            <a:r>
              <a:rPr lang="ru-RU" sz="5900" b="1" spc="125" dirty="0">
                <a:solidFill>
                  <a:srgbClr val="FCAF17"/>
                </a:solidFill>
                <a:latin typeface="Trebuchet MS"/>
              </a:rPr>
              <a:t>МОДЕЛЬ МОНЕТИЗАЦИИ, РЫНОК И ПОТРЕБИТЕЛИ</a:t>
            </a:r>
            <a:endParaRPr dirty="0">
              <a:solidFill>
                <a:srgbClr val="FCAF17"/>
              </a:solidFill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5B84A617-9880-F812-AE58-C51F1258104D}"/>
              </a:ext>
            </a:extLst>
          </p:cNvPr>
          <p:cNvGrpSpPr/>
          <p:nvPr/>
        </p:nvGrpSpPr>
        <p:grpSpPr>
          <a:xfrm>
            <a:off x="-907" y="2370780"/>
            <a:ext cx="19540008" cy="7612752"/>
            <a:chOff x="1298935" y="2275001"/>
            <a:chExt cx="19540008" cy="7612752"/>
          </a:xfrm>
        </p:grpSpPr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id="{CDACBAF5-A7BA-4106-DF5A-39B70FE844AF}"/>
                </a:ext>
              </a:extLst>
            </p:cNvPr>
            <p:cNvSpPr/>
            <p:nvPr/>
          </p:nvSpPr>
          <p:spPr>
            <a:xfrm>
              <a:off x="1298935" y="3247874"/>
              <a:ext cx="13882771" cy="6639879"/>
            </a:xfrm>
            <a:custGeom>
              <a:avLst/>
              <a:gdLst>
                <a:gd name="csX0" fmla="*/ 0 w 16554216"/>
                <a:gd name="csY0" fmla="*/ 1106646 h 6639877"/>
                <a:gd name="csX1" fmla="*/ 1106646 w 16554216"/>
                <a:gd name="csY1" fmla="*/ 0 h 6639877"/>
                <a:gd name="csX2" fmla="*/ 15447570 w 16554216"/>
                <a:gd name="csY2" fmla="*/ 0 h 6639877"/>
                <a:gd name="csX3" fmla="*/ 16554216 w 16554216"/>
                <a:gd name="csY3" fmla="*/ 1106646 h 6639877"/>
                <a:gd name="csX4" fmla="*/ 16554216 w 16554216"/>
                <a:gd name="csY4" fmla="*/ 5533231 h 6639877"/>
                <a:gd name="csX5" fmla="*/ 15447570 w 16554216"/>
                <a:gd name="csY5" fmla="*/ 6639877 h 6639877"/>
                <a:gd name="csX6" fmla="*/ 1106646 w 16554216"/>
                <a:gd name="csY6" fmla="*/ 6639877 h 6639877"/>
                <a:gd name="csX7" fmla="*/ 0 w 16554216"/>
                <a:gd name="csY7" fmla="*/ 5533231 h 6639877"/>
                <a:gd name="csX8" fmla="*/ 0 w 16554216"/>
                <a:gd name="csY8" fmla="*/ 1106646 h 663987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6554216" h="6639877">
                  <a:moveTo>
                    <a:pt x="16554216" y="5533230"/>
                  </a:moveTo>
                  <a:cubicBezTo>
                    <a:pt x="16554216" y="6144414"/>
                    <a:pt x="16058754" y="6639876"/>
                    <a:pt x="15447570" y="6639876"/>
                  </a:cubicBezTo>
                  <a:lnTo>
                    <a:pt x="1106646" y="6639876"/>
                  </a:lnTo>
                  <a:cubicBezTo>
                    <a:pt x="495462" y="6639876"/>
                    <a:pt x="0" y="6144414"/>
                    <a:pt x="0" y="5533230"/>
                  </a:cubicBezTo>
                  <a:lnTo>
                    <a:pt x="0" y="1106647"/>
                  </a:lnTo>
                  <a:cubicBezTo>
                    <a:pt x="0" y="495463"/>
                    <a:pt x="495462" y="1"/>
                    <a:pt x="1106646" y="1"/>
                  </a:cubicBezTo>
                  <a:lnTo>
                    <a:pt x="15447570" y="1"/>
                  </a:lnTo>
                  <a:cubicBezTo>
                    <a:pt x="16058754" y="1"/>
                    <a:pt x="16554216" y="495463"/>
                    <a:pt x="16554216" y="1106647"/>
                  </a:cubicBezTo>
                  <a:lnTo>
                    <a:pt x="16554216" y="5533230"/>
                  </a:lnTo>
                  <a:close/>
                </a:path>
              </a:pathLst>
            </a:custGeom>
            <a:solidFill>
              <a:srgbClr val="005E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33786" tIns="415567" rIns="494814" bIns="415567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400" b="1" i="0" kern="1200" dirty="0"/>
                <a:t>Потребитель:</a:t>
              </a:r>
              <a:br>
                <a:rPr lang="ru-RU" sz="2400" b="1" kern="1200" dirty="0"/>
              </a:br>
              <a:r>
                <a:rPr lang="ru-RU" sz="2400" b="1" i="0" kern="1200" dirty="0"/>
                <a:t>Средние и крупные молочные </a:t>
              </a:r>
              <a:r>
                <a:rPr lang="ru-RU" sz="2400" b="1" i="0" kern="1200" dirty="0" err="1"/>
                <a:t>фермы.Их</a:t>
              </a:r>
              <a:r>
                <a:rPr lang="ru-RU" sz="2400" b="1" i="0" kern="1200" dirty="0"/>
                <a:t> проблема — падение привесов и падеж телят от жары в индивидуальных домиках. Текущие решения (вентиляторы, тени) не работают без электричества.</a:t>
              </a:r>
              <a:br>
                <a:rPr lang="ru-RU" sz="2400" b="1" kern="1200" dirty="0"/>
              </a:br>
              <a:br>
                <a:rPr lang="ru-RU" sz="2400" b="1" kern="1200" dirty="0"/>
              </a:br>
              <a:r>
                <a:rPr lang="ru-RU" sz="2400" b="1" i="0" kern="1200" dirty="0"/>
                <a:t>Коммерциализация:</a:t>
              </a:r>
              <a:br>
                <a:rPr lang="ru-RU" sz="2400" b="1" kern="1200" dirty="0"/>
              </a:br>
              <a:br>
                <a:rPr lang="ru-RU" sz="2400" b="1" kern="1200" dirty="0"/>
              </a:br>
              <a:r>
                <a:rPr lang="ru-RU" sz="2400" b="1" i="0" kern="1200" dirty="0"/>
                <a:t>· Каналы: маркетплейс «Своё Фермерство» (РСХБ), прямые продажи агрохолдингам, </a:t>
              </a:r>
              <a:r>
                <a:rPr lang="ru-RU" sz="2400" b="1" i="0" kern="1200" dirty="0" err="1"/>
                <a:t>гостемплощадка</a:t>
              </a:r>
              <a:r>
                <a:rPr lang="ru-RU" sz="2400" b="1" i="0" kern="1200" dirty="0"/>
                <a:t> </a:t>
              </a:r>
              <a:r>
                <a:rPr lang="ru-RU" sz="2400" b="1" i="0" kern="1200" dirty="0">
                  <a:hlinkClick r:id="rId2"/>
                </a:rPr>
                <a:t>МСП.РФ</a:t>
              </a:r>
              <a:r>
                <a:rPr lang="ru-RU" sz="2400" b="1" i="0" kern="1200" dirty="0"/>
                <a:t>.</a:t>
              </a:r>
              <a:br>
                <a:rPr lang="ru-RU" sz="2400" b="1" kern="1200" dirty="0"/>
              </a:br>
              <a:r>
                <a:rPr lang="ru-RU" sz="2400" b="1" i="0" kern="1200" dirty="0"/>
                <a:t>· Цена: 2 100 руб./попона.</a:t>
              </a:r>
              <a:br>
                <a:rPr lang="ru-RU" sz="2400" b="1" kern="1200" dirty="0"/>
              </a:br>
              <a:r>
                <a:rPr lang="ru-RU" sz="2400" b="1" i="0" kern="1200" dirty="0"/>
                <a:t>· Прогноз на 1-й год: 1 750–2 000 попон → выручка 4,4–5 млн руб. (0,05% рынка).</a:t>
              </a:r>
              <a:br>
                <a:rPr lang="ru-RU" sz="2400" b="1" kern="1200" dirty="0"/>
              </a:br>
              <a:r>
                <a:rPr lang="ru-RU" sz="2400" b="1" i="0" kern="1200" dirty="0"/>
                <a:t>· Кому продаём: 60% — крупным фермам, 30% — средним, 10% — розница.</a:t>
              </a:r>
              <a:br>
                <a:rPr lang="ru-RU" sz="2400" b="1" kern="1200" dirty="0"/>
              </a:br>
              <a:br>
                <a:rPr lang="ru-RU" sz="2400" b="1" kern="1200" dirty="0"/>
              </a:br>
              <a:r>
                <a:rPr lang="ru-RU" sz="2400" b="1" i="0" kern="1200" dirty="0"/>
                <a:t>Целевой рынок (ближайшие 2 года, РФ):</a:t>
              </a:r>
              <a:br>
                <a:rPr lang="ru-RU" sz="2400" b="1" kern="1200" dirty="0"/>
              </a:br>
              <a:br>
                <a:rPr lang="ru-RU" sz="2400" b="1" kern="1200" dirty="0"/>
              </a:br>
              <a:r>
                <a:rPr lang="ru-RU" sz="2400" b="1" i="0" kern="1200" dirty="0"/>
                <a:t>· Доступный рынок (SAM): 4 млн телят в год × потребность в попоне.</a:t>
              </a:r>
              <a:br>
                <a:rPr lang="ru-RU" sz="2400" b="1" kern="1200" dirty="0"/>
              </a:br>
              <a:r>
                <a:rPr lang="ru-RU" sz="2400" b="1" i="0" kern="1200" dirty="0"/>
                <a:t>· Объём в деньгах: 10 млрд руб.</a:t>
              </a:r>
              <a:br>
                <a:rPr lang="ru-RU" sz="2400" b="1" kern="1200" dirty="0"/>
              </a:br>
              <a:r>
                <a:rPr lang="ru-RU" sz="2400" b="1" i="0" kern="1200" dirty="0"/>
                <a:t>· Стартовая доля (SOM): 0,05–0,1% → 5–10 млн руб./год.</a:t>
              </a:r>
              <a:endParaRPr lang="ru-RU" sz="2400" b="1" kern="1200" dirty="0"/>
            </a:p>
          </p:txBody>
        </p: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91FFE45E-0E0F-E52D-B1F2-E5C4C6F5C3A4}"/>
                </a:ext>
              </a:extLst>
            </p:cNvPr>
            <p:cNvSpPr/>
            <p:nvPr/>
          </p:nvSpPr>
          <p:spPr>
            <a:xfrm>
              <a:off x="14018892" y="2275001"/>
              <a:ext cx="6820051" cy="663987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/>
            </a:p>
          </p:txBody>
        </p:sp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315AAD9-21C7-76DD-7928-649D2E2D0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8260" y="-590141"/>
            <a:ext cx="6212362" cy="310313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AEBB548-9482-C9B6-FAF2-146302367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3156" y="2780162"/>
            <a:ext cx="5749026" cy="57490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4FB48F89-2E00-465A-B965-5FE149103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6420879" y="2324578"/>
            <a:ext cx="3734637" cy="457162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DF246667-E686-9945-4B54-B456DCDAC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05" y="2429493"/>
            <a:ext cx="3944454" cy="4596782"/>
          </a:xfrm>
          <a:prstGeom prst="rect">
            <a:avLst/>
          </a:prstGeom>
          <a:solidFill>
            <a:srgbClr val="00B050"/>
          </a:solidFill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589CC6A-1FA1-2C09-785A-82BC290E1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3096" y="2312001"/>
            <a:ext cx="3944454" cy="459678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7EBC5C9-DD32-F8FA-EF15-06A8F7671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7870" y="2361621"/>
            <a:ext cx="3944454" cy="4596782"/>
          </a:xfrm>
          <a:prstGeom prst="rect">
            <a:avLst/>
          </a:prstGeom>
        </p:spPr>
      </p:pic>
      <p:sp>
        <p:nvSpPr>
          <p:cNvPr id="29" name="Овал 28">
            <a:extLst>
              <a:ext uri="{FF2B5EF4-FFF2-40B4-BE49-F238E27FC236}">
                <a16:creationId xmlns:a16="http://schemas.microsoft.com/office/drawing/2014/main" id="{068CDCCD-A2B2-2EDA-D6E1-FDB440BDA4D2}"/>
              </a:ext>
            </a:extLst>
          </p:cNvPr>
          <p:cNvSpPr/>
          <p:nvPr/>
        </p:nvSpPr>
        <p:spPr>
          <a:xfrm>
            <a:off x="4216590" y="2459328"/>
            <a:ext cx="3921807" cy="4566947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099835" y="10832026"/>
              <a:ext cx="2004694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6376" y="10832026"/>
            <a:ext cx="10053319" cy="476884"/>
            <a:chOff x="6376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6375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691517" y="1475095"/>
            <a:ext cx="18784783" cy="961605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25" dirty="0">
                <a:solidFill>
                  <a:srgbClr val="FCAF17"/>
                </a:solidFill>
                <a:latin typeface="Trebuchet MS"/>
                <a:cs typeface="Trebuchet MS"/>
              </a:rPr>
              <a:t>КОМАНДА И ПРОГРЕСС</a:t>
            </a:r>
            <a:endParaRPr dirty="0">
              <a:solidFill>
                <a:srgbClr val="FCAF17"/>
              </a:solidFill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048CF7A-9520-47A6-9985-08D8F8917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6313" y="2821210"/>
            <a:ext cx="2743502" cy="365800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13CC4BD-BB45-46D2-BF8C-D380CC0FFFDB}"/>
              </a:ext>
            </a:extLst>
          </p:cNvPr>
          <p:cNvSpPr txBox="1"/>
          <p:nvPr/>
        </p:nvSpPr>
        <p:spPr>
          <a:xfrm>
            <a:off x="12690588" y="6826254"/>
            <a:ext cx="34803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pc="-20" dirty="0">
                <a:latin typeface="Microsoft Sans Serif"/>
                <a:cs typeface="Microsoft Sans Serif"/>
              </a:rPr>
              <a:t>Лысенко Валерия- </a:t>
            </a:r>
            <a:r>
              <a:rPr lang="ru-RU" sz="2400" spc="-20" dirty="0">
                <a:latin typeface="Microsoft Sans Serif"/>
                <a:cs typeface="Microsoft Sans Serif"/>
              </a:rPr>
              <a:t>студент, генератор идей. Придумывает новые идеи, отвечает за креатив.</a:t>
            </a:r>
            <a:br>
              <a:rPr lang="ru-RU" sz="2400" spc="-20" dirty="0">
                <a:latin typeface="Microsoft Sans Serif"/>
                <a:cs typeface="Microsoft Sans Serif"/>
              </a:rPr>
            </a:br>
            <a:endParaRPr lang="ru-RU" sz="2400" spc="-20" dirty="0">
              <a:latin typeface="Microsoft Sans Serif"/>
              <a:cs typeface="Microsoft Sans Serif"/>
            </a:endParaRPr>
          </a:p>
          <a:p>
            <a:endParaRPr lang="ru-RU" dirty="0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7EE4AEAE-D4F0-4D91-BAD4-C6114B22C801}"/>
              </a:ext>
            </a:extLst>
          </p:cNvPr>
          <p:cNvSpPr/>
          <p:nvPr/>
        </p:nvSpPr>
        <p:spPr>
          <a:xfrm>
            <a:off x="12733781" y="2520132"/>
            <a:ext cx="3436875" cy="7256276"/>
          </a:xfrm>
          <a:custGeom>
            <a:avLst/>
            <a:gdLst>
              <a:gd name="csX0" fmla="*/ 0 w 3436875"/>
              <a:gd name="csY0" fmla="*/ 572824 h 7256276"/>
              <a:gd name="csX1" fmla="*/ 572824 w 3436875"/>
              <a:gd name="csY1" fmla="*/ 0 h 7256276"/>
              <a:gd name="csX2" fmla="*/ 1122718 w 3436875"/>
              <a:gd name="csY2" fmla="*/ 0 h 7256276"/>
              <a:gd name="csX3" fmla="*/ 1626788 w 3436875"/>
              <a:gd name="csY3" fmla="*/ 0 h 7256276"/>
              <a:gd name="csX4" fmla="*/ 2130858 w 3436875"/>
              <a:gd name="csY4" fmla="*/ 0 h 7256276"/>
              <a:gd name="csX5" fmla="*/ 2864051 w 3436875"/>
              <a:gd name="csY5" fmla="*/ 0 h 7256276"/>
              <a:gd name="csX6" fmla="*/ 3436875 w 3436875"/>
              <a:gd name="csY6" fmla="*/ 572824 h 7256276"/>
              <a:gd name="csX7" fmla="*/ 3436875 w 3436875"/>
              <a:gd name="csY7" fmla="*/ 1006123 h 7256276"/>
              <a:gd name="csX8" fmla="*/ 3436875 w 3436875"/>
              <a:gd name="csY8" fmla="*/ 1622741 h 7256276"/>
              <a:gd name="csX9" fmla="*/ 3436875 w 3436875"/>
              <a:gd name="csY9" fmla="*/ 1994934 h 7256276"/>
              <a:gd name="csX10" fmla="*/ 3436875 w 3436875"/>
              <a:gd name="csY10" fmla="*/ 2489339 h 7256276"/>
              <a:gd name="csX11" fmla="*/ 3436875 w 3436875"/>
              <a:gd name="csY11" fmla="*/ 2922638 h 7256276"/>
              <a:gd name="csX12" fmla="*/ 3436875 w 3436875"/>
              <a:gd name="csY12" fmla="*/ 3355937 h 7256276"/>
              <a:gd name="csX13" fmla="*/ 3436875 w 3436875"/>
              <a:gd name="csY13" fmla="*/ 3972555 h 7256276"/>
              <a:gd name="csX14" fmla="*/ 3436875 w 3436875"/>
              <a:gd name="csY14" fmla="*/ 4589173 h 7256276"/>
              <a:gd name="csX15" fmla="*/ 3436875 w 3436875"/>
              <a:gd name="csY15" fmla="*/ 5022472 h 7256276"/>
              <a:gd name="csX16" fmla="*/ 3436875 w 3436875"/>
              <a:gd name="csY16" fmla="*/ 5455771 h 7256276"/>
              <a:gd name="csX17" fmla="*/ 3436875 w 3436875"/>
              <a:gd name="csY17" fmla="*/ 6133495 h 7256276"/>
              <a:gd name="csX18" fmla="*/ 3436875 w 3436875"/>
              <a:gd name="csY18" fmla="*/ 6683452 h 7256276"/>
              <a:gd name="csX19" fmla="*/ 2864051 w 3436875"/>
              <a:gd name="csY19" fmla="*/ 7256276 h 7256276"/>
              <a:gd name="csX20" fmla="*/ 2314157 w 3436875"/>
              <a:gd name="csY20" fmla="*/ 7256276 h 7256276"/>
              <a:gd name="csX21" fmla="*/ 1718438 w 3436875"/>
              <a:gd name="csY21" fmla="*/ 7256276 h 7256276"/>
              <a:gd name="csX22" fmla="*/ 1145631 w 3436875"/>
              <a:gd name="csY22" fmla="*/ 7256276 h 7256276"/>
              <a:gd name="csX23" fmla="*/ 572824 w 3436875"/>
              <a:gd name="csY23" fmla="*/ 7256276 h 7256276"/>
              <a:gd name="csX24" fmla="*/ 0 w 3436875"/>
              <a:gd name="csY24" fmla="*/ 6683452 h 7256276"/>
              <a:gd name="csX25" fmla="*/ 0 w 3436875"/>
              <a:gd name="csY25" fmla="*/ 6066834 h 7256276"/>
              <a:gd name="csX26" fmla="*/ 0 w 3436875"/>
              <a:gd name="csY26" fmla="*/ 5633535 h 7256276"/>
              <a:gd name="csX27" fmla="*/ 0 w 3436875"/>
              <a:gd name="csY27" fmla="*/ 5016917 h 7256276"/>
              <a:gd name="csX28" fmla="*/ 0 w 3436875"/>
              <a:gd name="csY28" fmla="*/ 4522512 h 7256276"/>
              <a:gd name="csX29" fmla="*/ 0 w 3436875"/>
              <a:gd name="csY29" fmla="*/ 4089213 h 7256276"/>
              <a:gd name="csX30" fmla="*/ 0 w 3436875"/>
              <a:gd name="csY30" fmla="*/ 3655914 h 7256276"/>
              <a:gd name="csX31" fmla="*/ 0 w 3436875"/>
              <a:gd name="csY31" fmla="*/ 3100402 h 7256276"/>
              <a:gd name="csX32" fmla="*/ 0 w 3436875"/>
              <a:gd name="csY32" fmla="*/ 2728209 h 7256276"/>
              <a:gd name="csX33" fmla="*/ 0 w 3436875"/>
              <a:gd name="csY33" fmla="*/ 2233804 h 7256276"/>
              <a:gd name="csX34" fmla="*/ 0 w 3436875"/>
              <a:gd name="csY34" fmla="*/ 1800505 h 7256276"/>
              <a:gd name="csX35" fmla="*/ 0 w 3436875"/>
              <a:gd name="csY35" fmla="*/ 1122781 h 7256276"/>
              <a:gd name="csX36" fmla="*/ 0 w 3436875"/>
              <a:gd name="csY36" fmla="*/ 572824 h 725627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</a:cxnLst>
            <a:rect l="l" t="t" r="r" b="b"/>
            <a:pathLst>
              <a:path w="3436875" h="7256276" extrusionOk="0">
                <a:moveTo>
                  <a:pt x="0" y="572824"/>
                </a:moveTo>
                <a:cubicBezTo>
                  <a:pt x="91458" y="268230"/>
                  <a:pt x="242346" y="-55388"/>
                  <a:pt x="572824" y="0"/>
                </a:cubicBezTo>
                <a:cubicBezTo>
                  <a:pt x="795272" y="-10889"/>
                  <a:pt x="937476" y="58718"/>
                  <a:pt x="1122718" y="0"/>
                </a:cubicBezTo>
                <a:cubicBezTo>
                  <a:pt x="1307960" y="-58718"/>
                  <a:pt x="1420570" y="50736"/>
                  <a:pt x="1626788" y="0"/>
                </a:cubicBezTo>
                <a:cubicBezTo>
                  <a:pt x="1833006" y="-50736"/>
                  <a:pt x="2005423" y="21467"/>
                  <a:pt x="2130858" y="0"/>
                </a:cubicBezTo>
                <a:cubicBezTo>
                  <a:pt x="2256293" y="-21467"/>
                  <a:pt x="2663647" y="1505"/>
                  <a:pt x="2864051" y="0"/>
                </a:cubicBezTo>
                <a:cubicBezTo>
                  <a:pt x="3207786" y="89240"/>
                  <a:pt x="3430218" y="241983"/>
                  <a:pt x="3436875" y="572824"/>
                </a:cubicBezTo>
                <a:cubicBezTo>
                  <a:pt x="3457077" y="713570"/>
                  <a:pt x="3401012" y="815400"/>
                  <a:pt x="3436875" y="1006123"/>
                </a:cubicBezTo>
                <a:cubicBezTo>
                  <a:pt x="3472738" y="1196846"/>
                  <a:pt x="3419699" y="1349939"/>
                  <a:pt x="3436875" y="1622741"/>
                </a:cubicBezTo>
                <a:cubicBezTo>
                  <a:pt x="3454051" y="1895543"/>
                  <a:pt x="3424893" y="1841320"/>
                  <a:pt x="3436875" y="1994934"/>
                </a:cubicBezTo>
                <a:cubicBezTo>
                  <a:pt x="3448857" y="2148548"/>
                  <a:pt x="3392224" y="2314651"/>
                  <a:pt x="3436875" y="2489339"/>
                </a:cubicBezTo>
                <a:cubicBezTo>
                  <a:pt x="3481526" y="2664028"/>
                  <a:pt x="3428062" y="2744038"/>
                  <a:pt x="3436875" y="2922638"/>
                </a:cubicBezTo>
                <a:cubicBezTo>
                  <a:pt x="3445688" y="3101238"/>
                  <a:pt x="3417892" y="3258009"/>
                  <a:pt x="3436875" y="3355937"/>
                </a:cubicBezTo>
                <a:cubicBezTo>
                  <a:pt x="3455858" y="3453865"/>
                  <a:pt x="3365097" y="3797090"/>
                  <a:pt x="3436875" y="3972555"/>
                </a:cubicBezTo>
                <a:cubicBezTo>
                  <a:pt x="3508653" y="4148020"/>
                  <a:pt x="3407508" y="4326233"/>
                  <a:pt x="3436875" y="4589173"/>
                </a:cubicBezTo>
                <a:cubicBezTo>
                  <a:pt x="3466242" y="4852113"/>
                  <a:pt x="3425192" y="4815489"/>
                  <a:pt x="3436875" y="5022472"/>
                </a:cubicBezTo>
                <a:cubicBezTo>
                  <a:pt x="3448558" y="5229455"/>
                  <a:pt x="3434484" y="5258646"/>
                  <a:pt x="3436875" y="5455771"/>
                </a:cubicBezTo>
                <a:cubicBezTo>
                  <a:pt x="3439266" y="5652896"/>
                  <a:pt x="3414922" y="5897671"/>
                  <a:pt x="3436875" y="6133495"/>
                </a:cubicBezTo>
                <a:cubicBezTo>
                  <a:pt x="3458828" y="6369319"/>
                  <a:pt x="3378690" y="6526103"/>
                  <a:pt x="3436875" y="6683452"/>
                </a:cubicBezTo>
                <a:cubicBezTo>
                  <a:pt x="3450058" y="7022909"/>
                  <a:pt x="3109133" y="7231636"/>
                  <a:pt x="2864051" y="7256276"/>
                </a:cubicBezTo>
                <a:cubicBezTo>
                  <a:pt x="2667807" y="7290925"/>
                  <a:pt x="2531526" y="7251632"/>
                  <a:pt x="2314157" y="7256276"/>
                </a:cubicBezTo>
                <a:cubicBezTo>
                  <a:pt x="2096788" y="7260920"/>
                  <a:pt x="1839797" y="7234345"/>
                  <a:pt x="1718438" y="7256276"/>
                </a:cubicBezTo>
                <a:cubicBezTo>
                  <a:pt x="1597079" y="7278207"/>
                  <a:pt x="1403539" y="7221800"/>
                  <a:pt x="1145631" y="7256276"/>
                </a:cubicBezTo>
                <a:cubicBezTo>
                  <a:pt x="887723" y="7290752"/>
                  <a:pt x="769032" y="7253403"/>
                  <a:pt x="572824" y="7256276"/>
                </a:cubicBezTo>
                <a:cubicBezTo>
                  <a:pt x="271627" y="7279720"/>
                  <a:pt x="-51707" y="7021564"/>
                  <a:pt x="0" y="6683452"/>
                </a:cubicBezTo>
                <a:cubicBezTo>
                  <a:pt x="-25889" y="6527903"/>
                  <a:pt x="58771" y="6207682"/>
                  <a:pt x="0" y="6066834"/>
                </a:cubicBezTo>
                <a:cubicBezTo>
                  <a:pt x="-58771" y="5925986"/>
                  <a:pt x="27844" y="5766916"/>
                  <a:pt x="0" y="5633535"/>
                </a:cubicBezTo>
                <a:cubicBezTo>
                  <a:pt x="-27844" y="5500154"/>
                  <a:pt x="58792" y="5308450"/>
                  <a:pt x="0" y="5016917"/>
                </a:cubicBezTo>
                <a:cubicBezTo>
                  <a:pt x="-58792" y="4725384"/>
                  <a:pt x="32248" y="4628667"/>
                  <a:pt x="0" y="4522512"/>
                </a:cubicBezTo>
                <a:cubicBezTo>
                  <a:pt x="-32248" y="4416357"/>
                  <a:pt x="23839" y="4201913"/>
                  <a:pt x="0" y="4089213"/>
                </a:cubicBezTo>
                <a:cubicBezTo>
                  <a:pt x="-23839" y="3976513"/>
                  <a:pt x="38572" y="3760495"/>
                  <a:pt x="0" y="3655914"/>
                </a:cubicBezTo>
                <a:cubicBezTo>
                  <a:pt x="-38572" y="3551333"/>
                  <a:pt x="41721" y="3237802"/>
                  <a:pt x="0" y="3100402"/>
                </a:cubicBezTo>
                <a:cubicBezTo>
                  <a:pt x="-41721" y="2963002"/>
                  <a:pt x="28839" y="2880080"/>
                  <a:pt x="0" y="2728209"/>
                </a:cubicBezTo>
                <a:cubicBezTo>
                  <a:pt x="-28839" y="2576338"/>
                  <a:pt x="55330" y="2378387"/>
                  <a:pt x="0" y="2233804"/>
                </a:cubicBezTo>
                <a:cubicBezTo>
                  <a:pt x="-55330" y="2089222"/>
                  <a:pt x="15696" y="1904495"/>
                  <a:pt x="0" y="1800505"/>
                </a:cubicBezTo>
                <a:cubicBezTo>
                  <a:pt x="-15696" y="1696515"/>
                  <a:pt x="34511" y="1289466"/>
                  <a:pt x="0" y="1122781"/>
                </a:cubicBezTo>
                <a:cubicBezTo>
                  <a:pt x="-34511" y="956096"/>
                  <a:pt x="46278" y="718918"/>
                  <a:pt x="0" y="572824"/>
                </a:cubicBezTo>
                <a:close/>
              </a:path>
            </a:pathLst>
          </a:custGeom>
          <a:noFill/>
          <a:ln w="5715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64403760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EE332E0-E4EA-4373-981A-A0177B28B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8469" y="2796137"/>
            <a:ext cx="2745079" cy="374392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A759241-6B7F-4AAC-84FF-5D80118E0EF5}"/>
              </a:ext>
            </a:extLst>
          </p:cNvPr>
          <p:cNvSpPr txBox="1"/>
          <p:nvPr/>
        </p:nvSpPr>
        <p:spPr>
          <a:xfrm>
            <a:off x="8702347" y="6826254"/>
            <a:ext cx="378757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spc="-20" dirty="0" err="1">
                <a:latin typeface="Microsoft Sans Serif"/>
                <a:cs typeface="Microsoft Sans Serif"/>
              </a:rPr>
              <a:t>Брычова</a:t>
            </a:r>
            <a:r>
              <a:rPr lang="ru-RU" sz="2400" b="1" spc="-20" dirty="0">
                <a:latin typeface="Microsoft Sans Serif"/>
                <a:cs typeface="Microsoft Sans Serif"/>
              </a:rPr>
              <a:t> Елизавета- </a:t>
            </a:r>
            <a:r>
              <a:rPr lang="ru-RU" sz="2400" spc="-20" dirty="0">
                <a:latin typeface="Microsoft Sans Serif"/>
                <a:cs typeface="Microsoft Sans Serif"/>
              </a:rPr>
              <a:t>студент, координатор. Распределяет задачи и проверяет их выполнение, доносит до команды важные поставленные цели и задачи</a:t>
            </a:r>
            <a:endParaRPr lang="ru-RU" sz="2400" dirty="0"/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66FAC5DC-0273-4E9D-9DAF-B762B8A68C6E}"/>
              </a:ext>
            </a:extLst>
          </p:cNvPr>
          <p:cNvSpPr/>
          <p:nvPr/>
        </p:nvSpPr>
        <p:spPr bwMode="auto">
          <a:xfrm>
            <a:off x="8503180" y="2548459"/>
            <a:ext cx="3787573" cy="7285796"/>
          </a:xfrm>
          <a:custGeom>
            <a:avLst/>
            <a:gdLst>
              <a:gd name="csX0" fmla="*/ 0 w 3787573"/>
              <a:gd name="csY0" fmla="*/ 631275 h 7285796"/>
              <a:gd name="csX1" fmla="*/ 631275 w 3787573"/>
              <a:gd name="csY1" fmla="*/ 0 h 7285796"/>
              <a:gd name="csX2" fmla="*/ 1111029 w 3787573"/>
              <a:gd name="csY2" fmla="*/ 0 h 7285796"/>
              <a:gd name="csX3" fmla="*/ 1540283 w 3787573"/>
              <a:gd name="csY3" fmla="*/ 0 h 7285796"/>
              <a:gd name="csX4" fmla="*/ 1969537 w 3787573"/>
              <a:gd name="csY4" fmla="*/ 0 h 7285796"/>
              <a:gd name="csX5" fmla="*/ 2449292 w 3787573"/>
              <a:gd name="csY5" fmla="*/ 0 h 7285796"/>
              <a:gd name="csX6" fmla="*/ 3156298 w 3787573"/>
              <a:gd name="csY6" fmla="*/ 0 h 7285796"/>
              <a:gd name="csX7" fmla="*/ 3787573 w 3787573"/>
              <a:gd name="csY7" fmla="*/ 631275 h 7285796"/>
              <a:gd name="csX8" fmla="*/ 3787573 w 3787573"/>
              <a:gd name="csY8" fmla="*/ 1299308 h 7285796"/>
              <a:gd name="csX9" fmla="*/ 3787573 w 3787573"/>
              <a:gd name="csY9" fmla="*/ 1666178 h 7285796"/>
              <a:gd name="csX10" fmla="*/ 3787573 w 3787573"/>
              <a:gd name="csY10" fmla="*/ 2153514 h 7285796"/>
              <a:gd name="csX11" fmla="*/ 3787573 w 3787573"/>
              <a:gd name="csY11" fmla="*/ 2580616 h 7285796"/>
              <a:gd name="csX12" fmla="*/ 3787573 w 3787573"/>
              <a:gd name="csY12" fmla="*/ 3007719 h 7285796"/>
              <a:gd name="csX13" fmla="*/ 3787573 w 3787573"/>
              <a:gd name="csY13" fmla="*/ 3615520 h 7285796"/>
              <a:gd name="csX14" fmla="*/ 3787573 w 3787573"/>
              <a:gd name="csY14" fmla="*/ 4223320 h 7285796"/>
              <a:gd name="csX15" fmla="*/ 3787573 w 3787573"/>
              <a:gd name="csY15" fmla="*/ 4650423 h 7285796"/>
              <a:gd name="csX16" fmla="*/ 3787573 w 3787573"/>
              <a:gd name="csY16" fmla="*/ 5077526 h 7285796"/>
              <a:gd name="csX17" fmla="*/ 3787573 w 3787573"/>
              <a:gd name="csY17" fmla="*/ 5745558 h 7285796"/>
              <a:gd name="csX18" fmla="*/ 3787573 w 3787573"/>
              <a:gd name="csY18" fmla="*/ 6654521 h 7285796"/>
              <a:gd name="csX19" fmla="*/ 3156298 w 3787573"/>
              <a:gd name="csY19" fmla="*/ 7285796 h 7285796"/>
              <a:gd name="csX20" fmla="*/ 2676544 w 3787573"/>
              <a:gd name="csY20" fmla="*/ 7285796 h 7285796"/>
              <a:gd name="csX21" fmla="*/ 2146289 w 3787573"/>
              <a:gd name="csY21" fmla="*/ 7285796 h 7285796"/>
              <a:gd name="csX22" fmla="*/ 1641284 w 3787573"/>
              <a:gd name="csY22" fmla="*/ 7285796 h 7285796"/>
              <a:gd name="csX23" fmla="*/ 1186780 w 3787573"/>
              <a:gd name="csY23" fmla="*/ 7285796 h 7285796"/>
              <a:gd name="csX24" fmla="*/ 631275 w 3787573"/>
              <a:gd name="csY24" fmla="*/ 7285796 h 7285796"/>
              <a:gd name="csX25" fmla="*/ 0 w 3787573"/>
              <a:gd name="csY25" fmla="*/ 6654521 h 7285796"/>
              <a:gd name="csX26" fmla="*/ 0 w 3787573"/>
              <a:gd name="csY26" fmla="*/ 5986488 h 7285796"/>
              <a:gd name="csX27" fmla="*/ 0 w 3787573"/>
              <a:gd name="csY27" fmla="*/ 5378688 h 7285796"/>
              <a:gd name="csX28" fmla="*/ 0 w 3787573"/>
              <a:gd name="csY28" fmla="*/ 4891353 h 7285796"/>
              <a:gd name="csX29" fmla="*/ 0 w 3787573"/>
              <a:gd name="csY29" fmla="*/ 4464250 h 7285796"/>
              <a:gd name="csX30" fmla="*/ 0 w 3787573"/>
              <a:gd name="csY30" fmla="*/ 4037147 h 7285796"/>
              <a:gd name="csX31" fmla="*/ 0 w 3787573"/>
              <a:gd name="csY31" fmla="*/ 3489579 h 7285796"/>
              <a:gd name="csX32" fmla="*/ 0 w 3787573"/>
              <a:gd name="csY32" fmla="*/ 3122709 h 7285796"/>
              <a:gd name="csX33" fmla="*/ 0 w 3787573"/>
              <a:gd name="csY33" fmla="*/ 2635373 h 7285796"/>
              <a:gd name="csX34" fmla="*/ 0 w 3787573"/>
              <a:gd name="csY34" fmla="*/ 2208270 h 7285796"/>
              <a:gd name="csX35" fmla="*/ 0 w 3787573"/>
              <a:gd name="csY35" fmla="*/ 1540238 h 7285796"/>
              <a:gd name="csX36" fmla="*/ 0 w 3787573"/>
              <a:gd name="csY36" fmla="*/ 631275 h 728579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</a:cxnLst>
            <a:rect l="l" t="t" r="r" b="b"/>
            <a:pathLst>
              <a:path w="3787573" h="7285796" extrusionOk="0">
                <a:moveTo>
                  <a:pt x="0" y="631275"/>
                </a:moveTo>
                <a:cubicBezTo>
                  <a:pt x="50561" y="289137"/>
                  <a:pt x="279672" y="-11610"/>
                  <a:pt x="631275" y="0"/>
                </a:cubicBezTo>
                <a:cubicBezTo>
                  <a:pt x="825539" y="-23103"/>
                  <a:pt x="891130" y="18759"/>
                  <a:pt x="1111029" y="0"/>
                </a:cubicBezTo>
                <a:cubicBezTo>
                  <a:pt x="1330928" y="-18759"/>
                  <a:pt x="1397737" y="24741"/>
                  <a:pt x="1540283" y="0"/>
                </a:cubicBezTo>
                <a:cubicBezTo>
                  <a:pt x="1682829" y="-24741"/>
                  <a:pt x="1778596" y="28029"/>
                  <a:pt x="1969537" y="0"/>
                </a:cubicBezTo>
                <a:cubicBezTo>
                  <a:pt x="2160478" y="-28029"/>
                  <a:pt x="2269913" y="31340"/>
                  <a:pt x="2449292" y="0"/>
                </a:cubicBezTo>
                <a:cubicBezTo>
                  <a:pt x="2628672" y="-31340"/>
                  <a:pt x="2820625" y="71576"/>
                  <a:pt x="3156298" y="0"/>
                </a:cubicBezTo>
                <a:cubicBezTo>
                  <a:pt x="3462041" y="-90998"/>
                  <a:pt x="3716703" y="275530"/>
                  <a:pt x="3787573" y="631275"/>
                </a:cubicBezTo>
                <a:cubicBezTo>
                  <a:pt x="3814810" y="805471"/>
                  <a:pt x="3716106" y="1081445"/>
                  <a:pt x="3787573" y="1299308"/>
                </a:cubicBezTo>
                <a:cubicBezTo>
                  <a:pt x="3859040" y="1517171"/>
                  <a:pt x="3784863" y="1520213"/>
                  <a:pt x="3787573" y="1666178"/>
                </a:cubicBezTo>
                <a:cubicBezTo>
                  <a:pt x="3790283" y="1812143"/>
                  <a:pt x="3750631" y="2040490"/>
                  <a:pt x="3787573" y="2153514"/>
                </a:cubicBezTo>
                <a:cubicBezTo>
                  <a:pt x="3824515" y="2266538"/>
                  <a:pt x="3744277" y="2469141"/>
                  <a:pt x="3787573" y="2580616"/>
                </a:cubicBezTo>
                <a:cubicBezTo>
                  <a:pt x="3830869" y="2692091"/>
                  <a:pt x="3760383" y="2921072"/>
                  <a:pt x="3787573" y="3007719"/>
                </a:cubicBezTo>
                <a:cubicBezTo>
                  <a:pt x="3814763" y="3094366"/>
                  <a:pt x="3717321" y="3478243"/>
                  <a:pt x="3787573" y="3615520"/>
                </a:cubicBezTo>
                <a:cubicBezTo>
                  <a:pt x="3857825" y="3752797"/>
                  <a:pt x="3725847" y="4015879"/>
                  <a:pt x="3787573" y="4223320"/>
                </a:cubicBezTo>
                <a:cubicBezTo>
                  <a:pt x="3849299" y="4430761"/>
                  <a:pt x="3769974" y="4522828"/>
                  <a:pt x="3787573" y="4650423"/>
                </a:cubicBezTo>
                <a:cubicBezTo>
                  <a:pt x="3805172" y="4778018"/>
                  <a:pt x="3741426" y="4946695"/>
                  <a:pt x="3787573" y="5077526"/>
                </a:cubicBezTo>
                <a:cubicBezTo>
                  <a:pt x="3833720" y="5208357"/>
                  <a:pt x="3753822" y="5518045"/>
                  <a:pt x="3787573" y="5745558"/>
                </a:cubicBezTo>
                <a:cubicBezTo>
                  <a:pt x="3821324" y="5973071"/>
                  <a:pt x="3714227" y="6232738"/>
                  <a:pt x="3787573" y="6654521"/>
                </a:cubicBezTo>
                <a:cubicBezTo>
                  <a:pt x="3837529" y="7090684"/>
                  <a:pt x="3433512" y="7261104"/>
                  <a:pt x="3156298" y="7285796"/>
                </a:cubicBezTo>
                <a:cubicBezTo>
                  <a:pt x="2961426" y="7294924"/>
                  <a:pt x="2872016" y="7274688"/>
                  <a:pt x="2676544" y="7285796"/>
                </a:cubicBezTo>
                <a:cubicBezTo>
                  <a:pt x="2481072" y="7296904"/>
                  <a:pt x="2329183" y="7242634"/>
                  <a:pt x="2146289" y="7285796"/>
                </a:cubicBezTo>
                <a:cubicBezTo>
                  <a:pt x="1963396" y="7328958"/>
                  <a:pt x="1850578" y="7266055"/>
                  <a:pt x="1641284" y="7285796"/>
                </a:cubicBezTo>
                <a:cubicBezTo>
                  <a:pt x="1431991" y="7305537"/>
                  <a:pt x="1333956" y="7256636"/>
                  <a:pt x="1186780" y="7285796"/>
                </a:cubicBezTo>
                <a:cubicBezTo>
                  <a:pt x="1039604" y="7314956"/>
                  <a:pt x="893521" y="7237829"/>
                  <a:pt x="631275" y="7285796"/>
                </a:cubicBezTo>
                <a:cubicBezTo>
                  <a:pt x="319190" y="7323953"/>
                  <a:pt x="67320" y="7078620"/>
                  <a:pt x="0" y="6654521"/>
                </a:cubicBezTo>
                <a:cubicBezTo>
                  <a:pt x="-24953" y="6322355"/>
                  <a:pt x="27015" y="6318023"/>
                  <a:pt x="0" y="5986488"/>
                </a:cubicBezTo>
                <a:cubicBezTo>
                  <a:pt x="-27015" y="5654953"/>
                  <a:pt x="27922" y="5621570"/>
                  <a:pt x="0" y="5378688"/>
                </a:cubicBezTo>
                <a:cubicBezTo>
                  <a:pt x="-27922" y="5135806"/>
                  <a:pt x="31383" y="5112297"/>
                  <a:pt x="0" y="4891353"/>
                </a:cubicBezTo>
                <a:cubicBezTo>
                  <a:pt x="-31383" y="4670409"/>
                  <a:pt x="19476" y="4660758"/>
                  <a:pt x="0" y="4464250"/>
                </a:cubicBezTo>
                <a:cubicBezTo>
                  <a:pt x="-19476" y="4267742"/>
                  <a:pt x="28563" y="4201979"/>
                  <a:pt x="0" y="4037147"/>
                </a:cubicBezTo>
                <a:cubicBezTo>
                  <a:pt x="-28563" y="3872315"/>
                  <a:pt x="48806" y="3665886"/>
                  <a:pt x="0" y="3489579"/>
                </a:cubicBezTo>
                <a:cubicBezTo>
                  <a:pt x="-48806" y="3313272"/>
                  <a:pt x="39329" y="3268982"/>
                  <a:pt x="0" y="3122709"/>
                </a:cubicBezTo>
                <a:cubicBezTo>
                  <a:pt x="-39329" y="2976436"/>
                  <a:pt x="47064" y="2750838"/>
                  <a:pt x="0" y="2635373"/>
                </a:cubicBezTo>
                <a:cubicBezTo>
                  <a:pt x="-47064" y="2519908"/>
                  <a:pt x="26679" y="2306640"/>
                  <a:pt x="0" y="2208270"/>
                </a:cubicBezTo>
                <a:cubicBezTo>
                  <a:pt x="-26679" y="2109900"/>
                  <a:pt x="64250" y="1833773"/>
                  <a:pt x="0" y="1540238"/>
                </a:cubicBezTo>
                <a:cubicBezTo>
                  <a:pt x="-64250" y="1246703"/>
                  <a:pt x="24069" y="1076948"/>
                  <a:pt x="0" y="631275"/>
                </a:cubicBezTo>
                <a:close/>
              </a:path>
            </a:pathLst>
          </a:custGeom>
          <a:noFill/>
          <a:ln w="5715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64403760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63BF8E6-001A-4345-89FA-DDD02DEC4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253" y="2748661"/>
            <a:ext cx="2987496" cy="398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A1500A4-5C42-492A-974B-D7D4BE945D54}"/>
              </a:ext>
            </a:extLst>
          </p:cNvPr>
          <p:cNvSpPr txBox="1"/>
          <p:nvPr/>
        </p:nvSpPr>
        <p:spPr>
          <a:xfrm>
            <a:off x="4718186" y="6958403"/>
            <a:ext cx="302498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spc="-20" dirty="0">
                <a:latin typeface="Microsoft Sans Serif"/>
                <a:cs typeface="Microsoft Sans Serif"/>
              </a:rPr>
              <a:t>Ким Юлия</a:t>
            </a:r>
            <a:r>
              <a:rPr lang="ru-RU" sz="2400" spc="-20" dirty="0">
                <a:latin typeface="Microsoft Sans Serif"/>
                <a:cs typeface="Microsoft Sans Serif"/>
              </a:rPr>
              <a:t>-студент, мотиватор. Мотивирует и вдохновляет команду.</a:t>
            </a: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2178941C-A9DF-40C5-A26D-24C6E6DB3DE6}"/>
              </a:ext>
            </a:extLst>
          </p:cNvPr>
          <p:cNvSpPr/>
          <p:nvPr/>
        </p:nvSpPr>
        <p:spPr bwMode="auto">
          <a:xfrm>
            <a:off x="4289472" y="2548458"/>
            <a:ext cx="3854545" cy="7285796"/>
          </a:xfrm>
          <a:custGeom>
            <a:avLst/>
            <a:gdLst>
              <a:gd name="csX0" fmla="*/ 0 w 3854545"/>
              <a:gd name="csY0" fmla="*/ 642437 h 7285796"/>
              <a:gd name="csX1" fmla="*/ 642437 w 3854545"/>
              <a:gd name="csY1" fmla="*/ 0 h 7285796"/>
              <a:gd name="csX2" fmla="*/ 1130674 w 3854545"/>
              <a:gd name="csY2" fmla="*/ 0 h 7285796"/>
              <a:gd name="csX3" fmla="*/ 1567519 w 3854545"/>
              <a:gd name="csY3" fmla="*/ 0 h 7285796"/>
              <a:gd name="csX4" fmla="*/ 2004363 w 3854545"/>
              <a:gd name="csY4" fmla="*/ 0 h 7285796"/>
              <a:gd name="csX5" fmla="*/ 2492600 w 3854545"/>
              <a:gd name="csY5" fmla="*/ 0 h 7285796"/>
              <a:gd name="csX6" fmla="*/ 3212108 w 3854545"/>
              <a:gd name="csY6" fmla="*/ 0 h 7285796"/>
              <a:gd name="csX7" fmla="*/ 3854545 w 3854545"/>
              <a:gd name="csY7" fmla="*/ 642437 h 7285796"/>
              <a:gd name="csX8" fmla="*/ 3854545 w 3854545"/>
              <a:gd name="csY8" fmla="*/ 1307994 h 7285796"/>
              <a:gd name="csX9" fmla="*/ 3854545 w 3854545"/>
              <a:gd name="csY9" fmla="*/ 1673505 h 7285796"/>
              <a:gd name="csX10" fmla="*/ 3854545 w 3854545"/>
              <a:gd name="csY10" fmla="*/ 2159034 h 7285796"/>
              <a:gd name="csX11" fmla="*/ 3854545 w 3854545"/>
              <a:gd name="csY11" fmla="*/ 2584554 h 7285796"/>
              <a:gd name="csX12" fmla="*/ 3854545 w 3854545"/>
              <a:gd name="csY12" fmla="*/ 3010073 h 7285796"/>
              <a:gd name="csX13" fmla="*/ 3854545 w 3854545"/>
              <a:gd name="csY13" fmla="*/ 3615621 h 7285796"/>
              <a:gd name="csX14" fmla="*/ 3854545 w 3854545"/>
              <a:gd name="csY14" fmla="*/ 4221169 h 7285796"/>
              <a:gd name="csX15" fmla="*/ 3854545 w 3854545"/>
              <a:gd name="csY15" fmla="*/ 4646689 h 7285796"/>
              <a:gd name="csX16" fmla="*/ 3854545 w 3854545"/>
              <a:gd name="csY16" fmla="*/ 5072209 h 7285796"/>
              <a:gd name="csX17" fmla="*/ 3854545 w 3854545"/>
              <a:gd name="csY17" fmla="*/ 5737765 h 7285796"/>
              <a:gd name="csX18" fmla="*/ 3854545 w 3854545"/>
              <a:gd name="csY18" fmla="*/ 6643359 h 7285796"/>
              <a:gd name="csX19" fmla="*/ 3212108 w 3854545"/>
              <a:gd name="csY19" fmla="*/ 7285796 h 7285796"/>
              <a:gd name="csX20" fmla="*/ 2723871 w 3854545"/>
              <a:gd name="csY20" fmla="*/ 7285796 h 7285796"/>
              <a:gd name="csX21" fmla="*/ 2184240 w 3854545"/>
              <a:gd name="csY21" fmla="*/ 7285796 h 7285796"/>
              <a:gd name="csX22" fmla="*/ 1670305 w 3854545"/>
              <a:gd name="csY22" fmla="*/ 7285796 h 7285796"/>
              <a:gd name="csX23" fmla="*/ 1207765 w 3854545"/>
              <a:gd name="csY23" fmla="*/ 7285796 h 7285796"/>
              <a:gd name="csX24" fmla="*/ 642437 w 3854545"/>
              <a:gd name="csY24" fmla="*/ 7285796 h 7285796"/>
              <a:gd name="csX25" fmla="*/ 0 w 3854545"/>
              <a:gd name="csY25" fmla="*/ 6643359 h 7285796"/>
              <a:gd name="csX26" fmla="*/ 0 w 3854545"/>
              <a:gd name="csY26" fmla="*/ 5977802 h 7285796"/>
              <a:gd name="csX27" fmla="*/ 0 w 3854545"/>
              <a:gd name="csY27" fmla="*/ 5372255 h 7285796"/>
              <a:gd name="csX28" fmla="*/ 0 w 3854545"/>
              <a:gd name="csY28" fmla="*/ 4886725 h 7285796"/>
              <a:gd name="csX29" fmla="*/ 0 w 3854545"/>
              <a:gd name="csY29" fmla="*/ 4461206 h 7285796"/>
              <a:gd name="csX30" fmla="*/ 0 w 3854545"/>
              <a:gd name="csY30" fmla="*/ 4035686 h 7285796"/>
              <a:gd name="csX31" fmla="*/ 0 w 3854545"/>
              <a:gd name="csY31" fmla="*/ 3490147 h 7285796"/>
              <a:gd name="csX32" fmla="*/ 0 w 3854545"/>
              <a:gd name="csY32" fmla="*/ 3124637 h 7285796"/>
              <a:gd name="csX33" fmla="*/ 0 w 3854545"/>
              <a:gd name="csY33" fmla="*/ 2639107 h 7285796"/>
              <a:gd name="csX34" fmla="*/ 0 w 3854545"/>
              <a:gd name="csY34" fmla="*/ 2213587 h 7285796"/>
              <a:gd name="csX35" fmla="*/ 0 w 3854545"/>
              <a:gd name="csY35" fmla="*/ 1548031 h 7285796"/>
              <a:gd name="csX36" fmla="*/ 0 w 3854545"/>
              <a:gd name="csY36" fmla="*/ 642437 h 728579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</a:cxnLst>
            <a:rect l="l" t="t" r="r" b="b"/>
            <a:pathLst>
              <a:path w="3854545" h="7285796" extrusionOk="0">
                <a:moveTo>
                  <a:pt x="0" y="642437"/>
                </a:moveTo>
                <a:cubicBezTo>
                  <a:pt x="80142" y="297941"/>
                  <a:pt x="285129" y="-9808"/>
                  <a:pt x="642437" y="0"/>
                </a:cubicBezTo>
                <a:cubicBezTo>
                  <a:pt x="827667" y="-20549"/>
                  <a:pt x="990282" y="4421"/>
                  <a:pt x="1130674" y="0"/>
                </a:cubicBezTo>
                <a:cubicBezTo>
                  <a:pt x="1271066" y="-4421"/>
                  <a:pt x="1408049" y="38994"/>
                  <a:pt x="1567519" y="0"/>
                </a:cubicBezTo>
                <a:cubicBezTo>
                  <a:pt x="1726990" y="-38994"/>
                  <a:pt x="1837743" y="14315"/>
                  <a:pt x="2004363" y="0"/>
                </a:cubicBezTo>
                <a:cubicBezTo>
                  <a:pt x="2170983" y="-14315"/>
                  <a:pt x="2385280" y="25510"/>
                  <a:pt x="2492600" y="0"/>
                </a:cubicBezTo>
                <a:cubicBezTo>
                  <a:pt x="2599920" y="-25510"/>
                  <a:pt x="3028069" y="58243"/>
                  <a:pt x="3212108" y="0"/>
                </a:cubicBezTo>
                <a:cubicBezTo>
                  <a:pt x="3526568" y="-85582"/>
                  <a:pt x="3797198" y="281883"/>
                  <a:pt x="3854545" y="642437"/>
                </a:cubicBezTo>
                <a:cubicBezTo>
                  <a:pt x="3921671" y="810081"/>
                  <a:pt x="3785919" y="991133"/>
                  <a:pt x="3854545" y="1307994"/>
                </a:cubicBezTo>
                <a:cubicBezTo>
                  <a:pt x="3923171" y="1624855"/>
                  <a:pt x="3827330" y="1590462"/>
                  <a:pt x="3854545" y="1673505"/>
                </a:cubicBezTo>
                <a:cubicBezTo>
                  <a:pt x="3881760" y="1756548"/>
                  <a:pt x="3808640" y="2018331"/>
                  <a:pt x="3854545" y="2159034"/>
                </a:cubicBezTo>
                <a:cubicBezTo>
                  <a:pt x="3900450" y="2299737"/>
                  <a:pt x="3831519" y="2497683"/>
                  <a:pt x="3854545" y="2584554"/>
                </a:cubicBezTo>
                <a:cubicBezTo>
                  <a:pt x="3877571" y="2671425"/>
                  <a:pt x="3822788" y="2828895"/>
                  <a:pt x="3854545" y="3010073"/>
                </a:cubicBezTo>
                <a:cubicBezTo>
                  <a:pt x="3886302" y="3191251"/>
                  <a:pt x="3807103" y="3400843"/>
                  <a:pt x="3854545" y="3615621"/>
                </a:cubicBezTo>
                <a:cubicBezTo>
                  <a:pt x="3901987" y="3830399"/>
                  <a:pt x="3809853" y="4065946"/>
                  <a:pt x="3854545" y="4221169"/>
                </a:cubicBezTo>
                <a:cubicBezTo>
                  <a:pt x="3899237" y="4376392"/>
                  <a:pt x="3850188" y="4548525"/>
                  <a:pt x="3854545" y="4646689"/>
                </a:cubicBezTo>
                <a:cubicBezTo>
                  <a:pt x="3858902" y="4744853"/>
                  <a:pt x="3815286" y="4889659"/>
                  <a:pt x="3854545" y="5072209"/>
                </a:cubicBezTo>
                <a:cubicBezTo>
                  <a:pt x="3893804" y="5254759"/>
                  <a:pt x="3791544" y="5491665"/>
                  <a:pt x="3854545" y="5737765"/>
                </a:cubicBezTo>
                <a:cubicBezTo>
                  <a:pt x="3917546" y="5983865"/>
                  <a:pt x="3754798" y="6289722"/>
                  <a:pt x="3854545" y="6643359"/>
                </a:cubicBezTo>
                <a:cubicBezTo>
                  <a:pt x="3867044" y="7020065"/>
                  <a:pt x="3527219" y="7272074"/>
                  <a:pt x="3212108" y="7285796"/>
                </a:cubicBezTo>
                <a:cubicBezTo>
                  <a:pt x="3082043" y="7292564"/>
                  <a:pt x="2929756" y="7284450"/>
                  <a:pt x="2723871" y="7285796"/>
                </a:cubicBezTo>
                <a:cubicBezTo>
                  <a:pt x="2517986" y="7287142"/>
                  <a:pt x="2344346" y="7255354"/>
                  <a:pt x="2184240" y="7285796"/>
                </a:cubicBezTo>
                <a:cubicBezTo>
                  <a:pt x="2024134" y="7316238"/>
                  <a:pt x="1784284" y="7283236"/>
                  <a:pt x="1670305" y="7285796"/>
                </a:cubicBezTo>
                <a:cubicBezTo>
                  <a:pt x="1556327" y="7288356"/>
                  <a:pt x="1300664" y="7278898"/>
                  <a:pt x="1207765" y="7285796"/>
                </a:cubicBezTo>
                <a:cubicBezTo>
                  <a:pt x="1114866" y="7292694"/>
                  <a:pt x="912621" y="7268739"/>
                  <a:pt x="642437" y="7285796"/>
                </a:cubicBezTo>
                <a:cubicBezTo>
                  <a:pt x="346447" y="7347185"/>
                  <a:pt x="56827" y="7061861"/>
                  <a:pt x="0" y="6643359"/>
                </a:cubicBezTo>
                <a:cubicBezTo>
                  <a:pt x="-3756" y="6407137"/>
                  <a:pt x="58383" y="6235409"/>
                  <a:pt x="0" y="5977802"/>
                </a:cubicBezTo>
                <a:cubicBezTo>
                  <a:pt x="-58383" y="5720195"/>
                  <a:pt x="72239" y="5493396"/>
                  <a:pt x="0" y="5372255"/>
                </a:cubicBezTo>
                <a:cubicBezTo>
                  <a:pt x="-72239" y="5251114"/>
                  <a:pt x="56821" y="5079520"/>
                  <a:pt x="0" y="4886725"/>
                </a:cubicBezTo>
                <a:cubicBezTo>
                  <a:pt x="-56821" y="4693930"/>
                  <a:pt x="16340" y="4606492"/>
                  <a:pt x="0" y="4461206"/>
                </a:cubicBezTo>
                <a:cubicBezTo>
                  <a:pt x="-16340" y="4315920"/>
                  <a:pt x="5432" y="4177658"/>
                  <a:pt x="0" y="4035686"/>
                </a:cubicBezTo>
                <a:cubicBezTo>
                  <a:pt x="-5432" y="3893714"/>
                  <a:pt x="16832" y="3742671"/>
                  <a:pt x="0" y="3490147"/>
                </a:cubicBezTo>
                <a:cubicBezTo>
                  <a:pt x="-16832" y="3237623"/>
                  <a:pt x="1237" y="3281032"/>
                  <a:pt x="0" y="3124637"/>
                </a:cubicBezTo>
                <a:cubicBezTo>
                  <a:pt x="-1237" y="2968242"/>
                  <a:pt x="25347" y="2751037"/>
                  <a:pt x="0" y="2639107"/>
                </a:cubicBezTo>
                <a:cubicBezTo>
                  <a:pt x="-25347" y="2527177"/>
                  <a:pt x="4069" y="2346039"/>
                  <a:pt x="0" y="2213587"/>
                </a:cubicBezTo>
                <a:cubicBezTo>
                  <a:pt x="-4069" y="2081135"/>
                  <a:pt x="36170" y="1806415"/>
                  <a:pt x="0" y="1548031"/>
                </a:cubicBezTo>
                <a:cubicBezTo>
                  <a:pt x="-36170" y="1289647"/>
                  <a:pt x="85402" y="956520"/>
                  <a:pt x="0" y="642437"/>
                </a:cubicBezTo>
                <a:close/>
              </a:path>
            </a:pathLst>
          </a:custGeom>
          <a:noFill/>
          <a:ln w="5715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64403760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2C1A840-CB4B-430F-9A2B-B282DC86E68F}"/>
              </a:ext>
            </a:extLst>
          </p:cNvPr>
          <p:cNvSpPr txBox="1"/>
          <p:nvPr/>
        </p:nvSpPr>
        <p:spPr>
          <a:xfrm>
            <a:off x="585858" y="6958403"/>
            <a:ext cx="312063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spc="-20" dirty="0">
                <a:latin typeface="Microsoft Sans Serif"/>
                <a:cs typeface="Microsoft Sans Serif"/>
              </a:rPr>
              <a:t>Быкова Юлия- </a:t>
            </a:r>
            <a:r>
              <a:rPr lang="ru-RU" sz="2400" spc="-20" dirty="0">
                <a:latin typeface="Microsoft Sans Serif"/>
                <a:cs typeface="Microsoft Sans Serif"/>
              </a:rPr>
              <a:t>лидер команды. Определяет цели, задает направления работы, дает пример и ответственность</a:t>
            </a:r>
            <a:endParaRPr lang="ru-RU" sz="2400" dirty="0"/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E7533C78-85A8-4050-9BAC-F396A58EB314}"/>
              </a:ext>
            </a:extLst>
          </p:cNvPr>
          <p:cNvSpPr/>
          <p:nvPr/>
        </p:nvSpPr>
        <p:spPr bwMode="auto">
          <a:xfrm>
            <a:off x="189312" y="2548458"/>
            <a:ext cx="4027278" cy="7285796"/>
          </a:xfrm>
          <a:custGeom>
            <a:avLst/>
            <a:gdLst>
              <a:gd name="csX0" fmla="*/ 0 w 4027278"/>
              <a:gd name="csY0" fmla="*/ 671226 h 7285796"/>
              <a:gd name="csX1" fmla="*/ 671226 w 4027278"/>
              <a:gd name="csY1" fmla="*/ 0 h 7285796"/>
              <a:gd name="csX2" fmla="*/ 1181343 w 4027278"/>
              <a:gd name="csY2" fmla="*/ 0 h 7285796"/>
              <a:gd name="csX3" fmla="*/ 1637763 w 4027278"/>
              <a:gd name="csY3" fmla="*/ 0 h 7285796"/>
              <a:gd name="csX4" fmla="*/ 2094184 w 4027278"/>
              <a:gd name="csY4" fmla="*/ 0 h 7285796"/>
              <a:gd name="csX5" fmla="*/ 2604301 w 4027278"/>
              <a:gd name="csY5" fmla="*/ 0 h 7285796"/>
              <a:gd name="csX6" fmla="*/ 3356052 w 4027278"/>
              <a:gd name="csY6" fmla="*/ 0 h 7285796"/>
              <a:gd name="csX7" fmla="*/ 4027278 w 4027278"/>
              <a:gd name="csY7" fmla="*/ 671226 h 7285796"/>
              <a:gd name="csX8" fmla="*/ 4027278 w 4027278"/>
              <a:gd name="csY8" fmla="*/ 1384427 h 7285796"/>
              <a:gd name="csX9" fmla="*/ 4027278 w 4027278"/>
              <a:gd name="csY9" fmla="*/ 1800461 h 7285796"/>
              <a:gd name="csX10" fmla="*/ 4027278 w 4027278"/>
              <a:gd name="csY10" fmla="*/ 2335362 h 7285796"/>
              <a:gd name="csX11" fmla="*/ 4027278 w 4027278"/>
              <a:gd name="csY11" fmla="*/ 2810830 h 7285796"/>
              <a:gd name="csX12" fmla="*/ 4027278 w 4027278"/>
              <a:gd name="csY12" fmla="*/ 3286297 h 7285796"/>
              <a:gd name="csX13" fmla="*/ 4027278 w 4027278"/>
              <a:gd name="csY13" fmla="*/ 3940065 h 7285796"/>
              <a:gd name="csX14" fmla="*/ 4027278 w 4027278"/>
              <a:gd name="csY14" fmla="*/ 4593833 h 7285796"/>
              <a:gd name="csX15" fmla="*/ 4027278 w 4027278"/>
              <a:gd name="csY15" fmla="*/ 5069301 h 7285796"/>
              <a:gd name="csX16" fmla="*/ 4027278 w 4027278"/>
              <a:gd name="csY16" fmla="*/ 5544768 h 7285796"/>
              <a:gd name="csX17" fmla="*/ 4027278 w 4027278"/>
              <a:gd name="csY17" fmla="*/ 6614570 h 7285796"/>
              <a:gd name="csX18" fmla="*/ 3356052 w 4027278"/>
              <a:gd name="csY18" fmla="*/ 7285796 h 7285796"/>
              <a:gd name="csX19" fmla="*/ 2872783 w 4027278"/>
              <a:gd name="csY19" fmla="*/ 7285796 h 7285796"/>
              <a:gd name="csX20" fmla="*/ 2308970 w 4027278"/>
              <a:gd name="csY20" fmla="*/ 7285796 h 7285796"/>
              <a:gd name="csX21" fmla="*/ 1745156 w 4027278"/>
              <a:gd name="csY21" fmla="*/ 7285796 h 7285796"/>
              <a:gd name="csX22" fmla="*/ 1208191 w 4027278"/>
              <a:gd name="csY22" fmla="*/ 7285796 h 7285796"/>
              <a:gd name="csX23" fmla="*/ 671226 w 4027278"/>
              <a:gd name="csY23" fmla="*/ 7285796 h 7285796"/>
              <a:gd name="csX24" fmla="*/ 0 w 4027278"/>
              <a:gd name="csY24" fmla="*/ 6614570 h 7285796"/>
              <a:gd name="csX25" fmla="*/ 0 w 4027278"/>
              <a:gd name="csY25" fmla="*/ 5960802 h 7285796"/>
              <a:gd name="csX26" fmla="*/ 0 w 4027278"/>
              <a:gd name="csY26" fmla="*/ 5485335 h 7285796"/>
              <a:gd name="csX27" fmla="*/ 0 w 4027278"/>
              <a:gd name="csY27" fmla="*/ 4831567 h 7285796"/>
              <a:gd name="csX28" fmla="*/ 0 w 4027278"/>
              <a:gd name="csY28" fmla="*/ 4296666 h 7285796"/>
              <a:gd name="csX29" fmla="*/ 0 w 4027278"/>
              <a:gd name="csY29" fmla="*/ 3821198 h 7285796"/>
              <a:gd name="csX30" fmla="*/ 0 w 4027278"/>
              <a:gd name="csY30" fmla="*/ 3345731 h 7285796"/>
              <a:gd name="csX31" fmla="*/ 0 w 4027278"/>
              <a:gd name="csY31" fmla="*/ 2751396 h 7285796"/>
              <a:gd name="csX32" fmla="*/ 0 w 4027278"/>
              <a:gd name="csY32" fmla="*/ 2335362 h 7285796"/>
              <a:gd name="csX33" fmla="*/ 0 w 4027278"/>
              <a:gd name="csY33" fmla="*/ 1800461 h 7285796"/>
              <a:gd name="csX34" fmla="*/ 0 w 4027278"/>
              <a:gd name="csY34" fmla="*/ 1324994 h 7285796"/>
              <a:gd name="csX35" fmla="*/ 0 w 4027278"/>
              <a:gd name="csY35" fmla="*/ 671226 h 728579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4027278" h="7285796" extrusionOk="0">
                <a:moveTo>
                  <a:pt x="0" y="671226"/>
                </a:moveTo>
                <a:cubicBezTo>
                  <a:pt x="46180" y="306460"/>
                  <a:pt x="298150" y="-9290"/>
                  <a:pt x="671226" y="0"/>
                </a:cubicBezTo>
                <a:cubicBezTo>
                  <a:pt x="791775" y="-37074"/>
                  <a:pt x="971362" y="9703"/>
                  <a:pt x="1181343" y="0"/>
                </a:cubicBezTo>
                <a:cubicBezTo>
                  <a:pt x="1391324" y="-9703"/>
                  <a:pt x="1545544" y="39720"/>
                  <a:pt x="1637763" y="0"/>
                </a:cubicBezTo>
                <a:cubicBezTo>
                  <a:pt x="1729982" y="-39720"/>
                  <a:pt x="1917341" y="38990"/>
                  <a:pt x="2094184" y="0"/>
                </a:cubicBezTo>
                <a:cubicBezTo>
                  <a:pt x="2271027" y="-38990"/>
                  <a:pt x="2473474" y="4292"/>
                  <a:pt x="2604301" y="0"/>
                </a:cubicBezTo>
                <a:cubicBezTo>
                  <a:pt x="2735128" y="-4292"/>
                  <a:pt x="3055123" y="74078"/>
                  <a:pt x="3356052" y="0"/>
                </a:cubicBezTo>
                <a:cubicBezTo>
                  <a:pt x="3714483" y="-26042"/>
                  <a:pt x="4005507" y="298337"/>
                  <a:pt x="4027278" y="671226"/>
                </a:cubicBezTo>
                <a:cubicBezTo>
                  <a:pt x="4030438" y="1007659"/>
                  <a:pt x="3953755" y="1103716"/>
                  <a:pt x="4027278" y="1384427"/>
                </a:cubicBezTo>
                <a:cubicBezTo>
                  <a:pt x="4100801" y="1665138"/>
                  <a:pt x="4010782" y="1707841"/>
                  <a:pt x="4027278" y="1800461"/>
                </a:cubicBezTo>
                <a:cubicBezTo>
                  <a:pt x="4043774" y="1893081"/>
                  <a:pt x="3970728" y="2141743"/>
                  <a:pt x="4027278" y="2335362"/>
                </a:cubicBezTo>
                <a:cubicBezTo>
                  <a:pt x="4083828" y="2528981"/>
                  <a:pt x="4015411" y="2676266"/>
                  <a:pt x="4027278" y="2810830"/>
                </a:cubicBezTo>
                <a:cubicBezTo>
                  <a:pt x="4039145" y="2945394"/>
                  <a:pt x="4017594" y="3103356"/>
                  <a:pt x="4027278" y="3286297"/>
                </a:cubicBezTo>
                <a:cubicBezTo>
                  <a:pt x="4036962" y="3469238"/>
                  <a:pt x="4002661" y="3681002"/>
                  <a:pt x="4027278" y="3940065"/>
                </a:cubicBezTo>
                <a:cubicBezTo>
                  <a:pt x="4051895" y="4199128"/>
                  <a:pt x="3991795" y="4323097"/>
                  <a:pt x="4027278" y="4593833"/>
                </a:cubicBezTo>
                <a:cubicBezTo>
                  <a:pt x="4062761" y="4864569"/>
                  <a:pt x="3973158" y="4873850"/>
                  <a:pt x="4027278" y="5069301"/>
                </a:cubicBezTo>
                <a:cubicBezTo>
                  <a:pt x="4081398" y="5264752"/>
                  <a:pt x="3975116" y="5426673"/>
                  <a:pt x="4027278" y="5544768"/>
                </a:cubicBezTo>
                <a:cubicBezTo>
                  <a:pt x="4079440" y="5662863"/>
                  <a:pt x="3909224" y="6309028"/>
                  <a:pt x="4027278" y="6614570"/>
                </a:cubicBezTo>
                <a:cubicBezTo>
                  <a:pt x="3955960" y="6949932"/>
                  <a:pt x="3740904" y="7287725"/>
                  <a:pt x="3356052" y="7285796"/>
                </a:cubicBezTo>
                <a:cubicBezTo>
                  <a:pt x="3224851" y="7289521"/>
                  <a:pt x="3111510" y="7264804"/>
                  <a:pt x="2872783" y="7285796"/>
                </a:cubicBezTo>
                <a:cubicBezTo>
                  <a:pt x="2634056" y="7306788"/>
                  <a:pt x="2511112" y="7249770"/>
                  <a:pt x="2308970" y="7285796"/>
                </a:cubicBezTo>
                <a:cubicBezTo>
                  <a:pt x="2106828" y="7321822"/>
                  <a:pt x="2008894" y="7226751"/>
                  <a:pt x="1745156" y="7285796"/>
                </a:cubicBezTo>
                <a:cubicBezTo>
                  <a:pt x="1481418" y="7344841"/>
                  <a:pt x="1432497" y="7242859"/>
                  <a:pt x="1208191" y="7285796"/>
                </a:cubicBezTo>
                <a:cubicBezTo>
                  <a:pt x="983886" y="7328733"/>
                  <a:pt x="795653" y="7243853"/>
                  <a:pt x="671226" y="7285796"/>
                </a:cubicBezTo>
                <a:cubicBezTo>
                  <a:pt x="331468" y="7333642"/>
                  <a:pt x="-95803" y="7025576"/>
                  <a:pt x="0" y="6614570"/>
                </a:cubicBezTo>
                <a:cubicBezTo>
                  <a:pt x="-76113" y="6483769"/>
                  <a:pt x="53006" y="6166770"/>
                  <a:pt x="0" y="5960802"/>
                </a:cubicBezTo>
                <a:cubicBezTo>
                  <a:pt x="-53006" y="5754834"/>
                  <a:pt x="665" y="5632315"/>
                  <a:pt x="0" y="5485335"/>
                </a:cubicBezTo>
                <a:cubicBezTo>
                  <a:pt x="-665" y="5338355"/>
                  <a:pt x="62423" y="4968658"/>
                  <a:pt x="0" y="4831567"/>
                </a:cubicBezTo>
                <a:cubicBezTo>
                  <a:pt x="-62423" y="4694476"/>
                  <a:pt x="61385" y="4470397"/>
                  <a:pt x="0" y="4296666"/>
                </a:cubicBezTo>
                <a:cubicBezTo>
                  <a:pt x="-61385" y="4122935"/>
                  <a:pt x="35678" y="3971139"/>
                  <a:pt x="0" y="3821198"/>
                </a:cubicBezTo>
                <a:cubicBezTo>
                  <a:pt x="-35678" y="3671257"/>
                  <a:pt x="7754" y="3534979"/>
                  <a:pt x="0" y="3345731"/>
                </a:cubicBezTo>
                <a:cubicBezTo>
                  <a:pt x="-7754" y="3156483"/>
                  <a:pt x="69756" y="2870425"/>
                  <a:pt x="0" y="2751396"/>
                </a:cubicBezTo>
                <a:cubicBezTo>
                  <a:pt x="-69756" y="2632367"/>
                  <a:pt x="2804" y="2424989"/>
                  <a:pt x="0" y="2335362"/>
                </a:cubicBezTo>
                <a:cubicBezTo>
                  <a:pt x="-2804" y="2245735"/>
                  <a:pt x="43079" y="1954492"/>
                  <a:pt x="0" y="1800461"/>
                </a:cubicBezTo>
                <a:cubicBezTo>
                  <a:pt x="-43079" y="1646430"/>
                  <a:pt x="15964" y="1516721"/>
                  <a:pt x="0" y="1324994"/>
                </a:cubicBezTo>
                <a:cubicBezTo>
                  <a:pt x="-15964" y="1133267"/>
                  <a:pt x="7316" y="879457"/>
                  <a:pt x="0" y="671226"/>
                </a:cubicBezTo>
                <a:close/>
              </a:path>
            </a:pathLst>
          </a:custGeom>
          <a:noFill/>
          <a:ln w="5715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64403760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A7BAB587-3CC8-40D8-8A7E-E7F9AEFF6FDE}"/>
              </a:ext>
            </a:extLst>
          </p:cNvPr>
          <p:cNvSpPr/>
          <p:nvPr/>
        </p:nvSpPr>
        <p:spPr bwMode="auto">
          <a:xfrm>
            <a:off x="16414519" y="2596974"/>
            <a:ext cx="3671420" cy="7237280"/>
          </a:xfrm>
          <a:custGeom>
            <a:avLst/>
            <a:gdLst>
              <a:gd name="csX0" fmla="*/ 0 w 3671420"/>
              <a:gd name="csY0" fmla="*/ 611916 h 7237280"/>
              <a:gd name="csX1" fmla="*/ 611916 w 3671420"/>
              <a:gd name="csY1" fmla="*/ 0 h 7237280"/>
              <a:gd name="csX2" fmla="*/ 1076958 w 3671420"/>
              <a:gd name="csY2" fmla="*/ 0 h 7237280"/>
              <a:gd name="csX3" fmla="*/ 1493048 w 3671420"/>
              <a:gd name="csY3" fmla="*/ 0 h 7237280"/>
              <a:gd name="csX4" fmla="*/ 1909138 w 3671420"/>
              <a:gd name="csY4" fmla="*/ 0 h 7237280"/>
              <a:gd name="csX5" fmla="*/ 2374179 w 3671420"/>
              <a:gd name="csY5" fmla="*/ 0 h 7237280"/>
              <a:gd name="csX6" fmla="*/ 3059504 w 3671420"/>
              <a:gd name="csY6" fmla="*/ 0 h 7237280"/>
              <a:gd name="csX7" fmla="*/ 3671420 w 3671420"/>
              <a:gd name="csY7" fmla="*/ 611916 h 7237280"/>
              <a:gd name="csX8" fmla="*/ 3671420 w 3671420"/>
              <a:gd name="csY8" fmla="*/ 1278862 h 7237280"/>
              <a:gd name="csX9" fmla="*/ 3671420 w 3671420"/>
              <a:gd name="csY9" fmla="*/ 1645136 h 7237280"/>
              <a:gd name="csX10" fmla="*/ 3671420 w 3671420"/>
              <a:gd name="csY10" fmla="*/ 2131678 h 7237280"/>
              <a:gd name="csX11" fmla="*/ 3671420 w 3671420"/>
              <a:gd name="csY11" fmla="*/ 2558086 h 7237280"/>
              <a:gd name="csX12" fmla="*/ 3671420 w 3671420"/>
              <a:gd name="csY12" fmla="*/ 2984495 h 7237280"/>
              <a:gd name="csX13" fmla="*/ 3671420 w 3671420"/>
              <a:gd name="csY13" fmla="*/ 3591306 h 7237280"/>
              <a:gd name="csX14" fmla="*/ 3671420 w 3671420"/>
              <a:gd name="csY14" fmla="*/ 4198118 h 7237280"/>
              <a:gd name="csX15" fmla="*/ 3671420 w 3671420"/>
              <a:gd name="csY15" fmla="*/ 4624526 h 7237280"/>
              <a:gd name="csX16" fmla="*/ 3671420 w 3671420"/>
              <a:gd name="csY16" fmla="*/ 5050934 h 7237280"/>
              <a:gd name="csX17" fmla="*/ 3671420 w 3671420"/>
              <a:gd name="csY17" fmla="*/ 5717880 h 7237280"/>
              <a:gd name="csX18" fmla="*/ 3671420 w 3671420"/>
              <a:gd name="csY18" fmla="*/ 6625364 h 7237280"/>
              <a:gd name="csX19" fmla="*/ 3059504 w 3671420"/>
              <a:gd name="csY19" fmla="*/ 7237280 h 7237280"/>
              <a:gd name="csX20" fmla="*/ 2594462 w 3671420"/>
              <a:gd name="csY20" fmla="*/ 7237280 h 7237280"/>
              <a:gd name="csX21" fmla="*/ 2080469 w 3671420"/>
              <a:gd name="csY21" fmla="*/ 7237280 h 7237280"/>
              <a:gd name="csX22" fmla="*/ 1590951 w 3671420"/>
              <a:gd name="csY22" fmla="*/ 7237280 h 7237280"/>
              <a:gd name="csX23" fmla="*/ 1150385 w 3671420"/>
              <a:gd name="csY23" fmla="*/ 7237280 h 7237280"/>
              <a:gd name="csX24" fmla="*/ 611916 w 3671420"/>
              <a:gd name="csY24" fmla="*/ 7237280 h 7237280"/>
              <a:gd name="csX25" fmla="*/ 0 w 3671420"/>
              <a:gd name="csY25" fmla="*/ 6625364 h 7237280"/>
              <a:gd name="csX26" fmla="*/ 0 w 3671420"/>
              <a:gd name="csY26" fmla="*/ 5958418 h 7237280"/>
              <a:gd name="csX27" fmla="*/ 0 w 3671420"/>
              <a:gd name="csY27" fmla="*/ 5351606 h 7237280"/>
              <a:gd name="csX28" fmla="*/ 0 w 3671420"/>
              <a:gd name="csY28" fmla="*/ 4865064 h 7237280"/>
              <a:gd name="csX29" fmla="*/ 0 w 3671420"/>
              <a:gd name="csY29" fmla="*/ 4438656 h 7237280"/>
              <a:gd name="csX30" fmla="*/ 0 w 3671420"/>
              <a:gd name="csY30" fmla="*/ 4012248 h 7237280"/>
              <a:gd name="csX31" fmla="*/ 0 w 3671420"/>
              <a:gd name="csY31" fmla="*/ 3465570 h 7237280"/>
              <a:gd name="csX32" fmla="*/ 0 w 3671420"/>
              <a:gd name="csY32" fmla="*/ 3099297 h 7237280"/>
              <a:gd name="csX33" fmla="*/ 0 w 3671420"/>
              <a:gd name="csY33" fmla="*/ 2612754 h 7237280"/>
              <a:gd name="csX34" fmla="*/ 0 w 3671420"/>
              <a:gd name="csY34" fmla="*/ 2186346 h 7237280"/>
              <a:gd name="csX35" fmla="*/ 0 w 3671420"/>
              <a:gd name="csY35" fmla="*/ 1519400 h 7237280"/>
              <a:gd name="csX36" fmla="*/ 0 w 3671420"/>
              <a:gd name="csY36" fmla="*/ 611916 h 723728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</a:cxnLst>
            <a:rect l="l" t="t" r="r" b="b"/>
            <a:pathLst>
              <a:path w="3671420" h="7237280" extrusionOk="0">
                <a:moveTo>
                  <a:pt x="0" y="611916"/>
                </a:moveTo>
                <a:cubicBezTo>
                  <a:pt x="75269" y="283649"/>
                  <a:pt x="263676" y="-40367"/>
                  <a:pt x="611916" y="0"/>
                </a:cubicBezTo>
                <a:cubicBezTo>
                  <a:pt x="764008" y="-24230"/>
                  <a:pt x="953337" y="48897"/>
                  <a:pt x="1076958" y="0"/>
                </a:cubicBezTo>
                <a:cubicBezTo>
                  <a:pt x="1200579" y="-48897"/>
                  <a:pt x="1365876" y="4203"/>
                  <a:pt x="1493048" y="0"/>
                </a:cubicBezTo>
                <a:cubicBezTo>
                  <a:pt x="1620220" y="-4203"/>
                  <a:pt x="1789663" y="34714"/>
                  <a:pt x="1909138" y="0"/>
                </a:cubicBezTo>
                <a:cubicBezTo>
                  <a:pt x="2028613" y="-34714"/>
                  <a:pt x="2280813" y="28934"/>
                  <a:pt x="2374179" y="0"/>
                </a:cubicBezTo>
                <a:cubicBezTo>
                  <a:pt x="2467545" y="-28934"/>
                  <a:pt x="2799047" y="19594"/>
                  <a:pt x="3059504" y="0"/>
                </a:cubicBezTo>
                <a:cubicBezTo>
                  <a:pt x="3387889" y="-20292"/>
                  <a:pt x="3575341" y="264337"/>
                  <a:pt x="3671420" y="611916"/>
                </a:cubicBezTo>
                <a:cubicBezTo>
                  <a:pt x="3749652" y="842384"/>
                  <a:pt x="3620975" y="1133808"/>
                  <a:pt x="3671420" y="1278862"/>
                </a:cubicBezTo>
                <a:cubicBezTo>
                  <a:pt x="3721865" y="1423916"/>
                  <a:pt x="3641012" y="1472458"/>
                  <a:pt x="3671420" y="1645136"/>
                </a:cubicBezTo>
                <a:cubicBezTo>
                  <a:pt x="3701828" y="1817814"/>
                  <a:pt x="3624082" y="1893229"/>
                  <a:pt x="3671420" y="2131678"/>
                </a:cubicBezTo>
                <a:cubicBezTo>
                  <a:pt x="3718758" y="2370127"/>
                  <a:pt x="3620317" y="2393721"/>
                  <a:pt x="3671420" y="2558086"/>
                </a:cubicBezTo>
                <a:cubicBezTo>
                  <a:pt x="3722523" y="2722451"/>
                  <a:pt x="3670480" y="2797023"/>
                  <a:pt x="3671420" y="2984495"/>
                </a:cubicBezTo>
                <a:cubicBezTo>
                  <a:pt x="3672360" y="3171967"/>
                  <a:pt x="3612398" y="3383925"/>
                  <a:pt x="3671420" y="3591306"/>
                </a:cubicBezTo>
                <a:cubicBezTo>
                  <a:pt x="3730442" y="3798687"/>
                  <a:pt x="3652323" y="4061558"/>
                  <a:pt x="3671420" y="4198118"/>
                </a:cubicBezTo>
                <a:cubicBezTo>
                  <a:pt x="3690517" y="4334678"/>
                  <a:pt x="3654863" y="4412716"/>
                  <a:pt x="3671420" y="4624526"/>
                </a:cubicBezTo>
                <a:cubicBezTo>
                  <a:pt x="3687977" y="4836336"/>
                  <a:pt x="3649366" y="4855026"/>
                  <a:pt x="3671420" y="5050934"/>
                </a:cubicBezTo>
                <a:cubicBezTo>
                  <a:pt x="3693474" y="5246842"/>
                  <a:pt x="3608999" y="5434867"/>
                  <a:pt x="3671420" y="5717880"/>
                </a:cubicBezTo>
                <a:cubicBezTo>
                  <a:pt x="3733841" y="6000893"/>
                  <a:pt x="3631116" y="6269771"/>
                  <a:pt x="3671420" y="6625364"/>
                </a:cubicBezTo>
                <a:cubicBezTo>
                  <a:pt x="3690125" y="6996085"/>
                  <a:pt x="3331808" y="7214587"/>
                  <a:pt x="3059504" y="7237280"/>
                </a:cubicBezTo>
                <a:cubicBezTo>
                  <a:pt x="2936222" y="7273014"/>
                  <a:pt x="2716546" y="7213262"/>
                  <a:pt x="2594462" y="7237280"/>
                </a:cubicBezTo>
                <a:cubicBezTo>
                  <a:pt x="2472378" y="7261298"/>
                  <a:pt x="2226838" y="7228352"/>
                  <a:pt x="2080469" y="7237280"/>
                </a:cubicBezTo>
                <a:cubicBezTo>
                  <a:pt x="1934100" y="7246208"/>
                  <a:pt x="1716111" y="7179045"/>
                  <a:pt x="1590951" y="7237280"/>
                </a:cubicBezTo>
                <a:cubicBezTo>
                  <a:pt x="1465791" y="7295515"/>
                  <a:pt x="1347893" y="7231281"/>
                  <a:pt x="1150385" y="7237280"/>
                </a:cubicBezTo>
                <a:cubicBezTo>
                  <a:pt x="952877" y="7243279"/>
                  <a:pt x="731619" y="7203370"/>
                  <a:pt x="611916" y="7237280"/>
                </a:cubicBezTo>
                <a:cubicBezTo>
                  <a:pt x="334227" y="7300177"/>
                  <a:pt x="28255" y="6994985"/>
                  <a:pt x="0" y="6625364"/>
                </a:cubicBezTo>
                <a:cubicBezTo>
                  <a:pt x="-1896" y="6327632"/>
                  <a:pt x="59107" y="6228884"/>
                  <a:pt x="0" y="5958418"/>
                </a:cubicBezTo>
                <a:cubicBezTo>
                  <a:pt x="-59107" y="5687952"/>
                  <a:pt x="11667" y="5563816"/>
                  <a:pt x="0" y="5351606"/>
                </a:cubicBezTo>
                <a:cubicBezTo>
                  <a:pt x="-11667" y="5139396"/>
                  <a:pt x="832" y="5003192"/>
                  <a:pt x="0" y="4865064"/>
                </a:cubicBezTo>
                <a:cubicBezTo>
                  <a:pt x="-832" y="4726936"/>
                  <a:pt x="41928" y="4602959"/>
                  <a:pt x="0" y="4438656"/>
                </a:cubicBezTo>
                <a:cubicBezTo>
                  <a:pt x="-41928" y="4274353"/>
                  <a:pt x="42687" y="4105876"/>
                  <a:pt x="0" y="4012248"/>
                </a:cubicBezTo>
                <a:cubicBezTo>
                  <a:pt x="-42687" y="3918620"/>
                  <a:pt x="14473" y="3673531"/>
                  <a:pt x="0" y="3465570"/>
                </a:cubicBezTo>
                <a:cubicBezTo>
                  <a:pt x="-14473" y="3257609"/>
                  <a:pt x="28685" y="3241740"/>
                  <a:pt x="0" y="3099297"/>
                </a:cubicBezTo>
                <a:cubicBezTo>
                  <a:pt x="-28685" y="2956854"/>
                  <a:pt x="29549" y="2730151"/>
                  <a:pt x="0" y="2612754"/>
                </a:cubicBezTo>
                <a:cubicBezTo>
                  <a:pt x="-29549" y="2495357"/>
                  <a:pt x="23247" y="2339489"/>
                  <a:pt x="0" y="2186346"/>
                </a:cubicBezTo>
                <a:cubicBezTo>
                  <a:pt x="-23247" y="2033203"/>
                  <a:pt x="19672" y="1821191"/>
                  <a:pt x="0" y="1519400"/>
                </a:cubicBezTo>
                <a:cubicBezTo>
                  <a:pt x="-19672" y="1217609"/>
                  <a:pt x="107928" y="979121"/>
                  <a:pt x="0" y="611916"/>
                </a:cubicBezTo>
                <a:close/>
              </a:path>
            </a:pathLst>
          </a:custGeom>
          <a:noFill/>
          <a:ln w="5715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64403760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27281AC-50CF-877A-37AF-E7D5AF2DFE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90605" y="-497544"/>
            <a:ext cx="6218459" cy="3103133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4BF9E7A6-F959-ABF9-C660-AAE8539306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858" y="2748661"/>
            <a:ext cx="2852677" cy="380356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7F5E125-71D0-4C07-A91D-2AEA0C6319F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7526" r="-280" b="10247"/>
          <a:stretch/>
        </p:blipFill>
        <p:spPr>
          <a:xfrm>
            <a:off x="16913038" y="2782523"/>
            <a:ext cx="2740212" cy="3703924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64367E3E-2E76-4FA9-A188-7A84F9637CEE}"/>
              </a:ext>
            </a:extLst>
          </p:cNvPr>
          <p:cNvSpPr txBox="1"/>
          <p:nvPr/>
        </p:nvSpPr>
        <p:spPr>
          <a:xfrm>
            <a:off x="16408408" y="6774748"/>
            <a:ext cx="385321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1" dirty="0"/>
              <a:t>Чепурнова Анастасия</a:t>
            </a:r>
            <a:r>
              <a:rPr lang="ru-RU" sz="2400" dirty="0"/>
              <a:t>-реализатор. </a:t>
            </a:r>
          </a:p>
          <a:p>
            <a:pPr algn="l"/>
            <a:r>
              <a:rPr lang="ru-RU" sz="2400" dirty="0"/>
              <a:t>Превращает идеи в конкретные </a:t>
            </a:r>
            <a:r>
              <a:rPr lang="ru-RU" sz="2400" dirty="0" err="1"/>
              <a:t>действия,отвечает</a:t>
            </a:r>
            <a:r>
              <a:rPr lang="ru-RU" sz="2400" dirty="0"/>
              <a:t> за техническую реализацию</a:t>
            </a:r>
            <a:r>
              <a:rPr lang="ru-RU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099835" y="10832026"/>
              <a:ext cx="2004694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6376" y="10832026"/>
            <a:ext cx="10053319" cy="476884"/>
            <a:chOff x="6376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6375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868467" y="1539875"/>
            <a:ext cx="18784783" cy="961605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25" dirty="0">
                <a:solidFill>
                  <a:srgbClr val="FFC000"/>
                </a:solidFill>
                <a:latin typeface="Trebuchet MS"/>
                <a:cs typeface="Trebuchet MS"/>
              </a:rPr>
              <a:t>ПАРТНЕРЫ</a:t>
            </a:r>
            <a:endParaRPr dirty="0">
              <a:solidFill>
                <a:srgbClr val="FFC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 bwMode="auto">
          <a:xfrm>
            <a:off x="-158750" y="3749675"/>
            <a:ext cx="155843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br>
              <a:rPr lang="ru-RU" sz="2800" spc="-20" dirty="0">
                <a:latin typeface="Microsoft Sans Serif"/>
                <a:cs typeface="Microsoft Sans Serif"/>
              </a:rPr>
            </a:br>
            <a:endParaRPr lang="ru-RU" sz="2800" spc="-20" dirty="0">
              <a:latin typeface="Microsoft Sans Serif"/>
              <a:cs typeface="Microsoft Sans Serif"/>
            </a:endParaRPr>
          </a:p>
        </p:txBody>
      </p:sp>
      <p:graphicFrame>
        <p:nvGraphicFramePr>
          <p:cNvPr id="23" name="Таблица 23">
            <a:extLst>
              <a:ext uri="{FF2B5EF4-FFF2-40B4-BE49-F238E27FC236}">
                <a16:creationId xmlns:a16="http://schemas.microsoft.com/office/drawing/2014/main" id="{963A2CC3-E9BD-43AB-B4BA-7862EE059E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8971816"/>
              </p:ext>
            </p:extLst>
          </p:nvPr>
        </p:nvGraphicFramePr>
        <p:xfrm>
          <a:off x="7239635" y="3527146"/>
          <a:ext cx="12135591" cy="627888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650668">
                  <a:extLst>
                    <a:ext uri="{9D8B030D-6E8A-4147-A177-3AD203B41FA5}">
                      <a16:colId xmlns:a16="http://schemas.microsoft.com/office/drawing/2014/main" val="40296513"/>
                    </a:ext>
                  </a:extLst>
                </a:gridCol>
                <a:gridCol w="3161641">
                  <a:extLst>
                    <a:ext uri="{9D8B030D-6E8A-4147-A177-3AD203B41FA5}">
                      <a16:colId xmlns:a16="http://schemas.microsoft.com/office/drawing/2014/main" val="2176744250"/>
                    </a:ext>
                  </a:extLst>
                </a:gridCol>
                <a:gridCol w="3161641">
                  <a:extLst>
                    <a:ext uri="{9D8B030D-6E8A-4147-A177-3AD203B41FA5}">
                      <a16:colId xmlns:a16="http://schemas.microsoft.com/office/drawing/2014/main" val="2146584480"/>
                    </a:ext>
                  </a:extLst>
                </a:gridCol>
                <a:gridCol w="3161641">
                  <a:extLst>
                    <a:ext uri="{9D8B030D-6E8A-4147-A177-3AD203B41FA5}">
                      <a16:colId xmlns:a16="http://schemas.microsoft.com/office/drawing/2014/main" val="709142553"/>
                    </a:ext>
                  </a:extLst>
                </a:gridCol>
              </a:tblGrid>
              <a:tr h="803618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/>
                        <a:t>Компания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Задача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Специализация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Их роль в проекте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7748681"/>
                  </a:ext>
                </a:extLst>
              </a:tr>
              <a:tr h="1702816">
                <a:tc>
                  <a:txBody>
                    <a:bodyPr/>
                    <a:lstStyle/>
                    <a:p>
                      <a:r>
                        <a:rPr lang="ru-RU" sz="2400" b="0" dirty="0">
                          <a:solidFill>
                            <a:schemeClr val="dk1"/>
                          </a:solidFill>
                          <a:effectLst/>
                        </a:rPr>
                        <a:t>Магазин тканей (Текстиль Маркет / </a:t>
                      </a:r>
                      <a:r>
                        <a:rPr lang="ru-RU" sz="2400" b="0" dirty="0" err="1">
                          <a:solidFill>
                            <a:schemeClr val="dk1"/>
                          </a:solidFill>
                          <a:effectLst/>
                        </a:rPr>
                        <a:t>Веллтекс</a:t>
                      </a:r>
                      <a:r>
                        <a:rPr lang="ru-RU" sz="2400" b="0" dirty="0">
                          <a:solidFill>
                            <a:schemeClr val="dk1"/>
                          </a:solidFill>
                          <a:effectLst/>
                        </a:rPr>
                        <a:t>)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dirty="0">
                          <a:solidFill>
                            <a:schemeClr val="dk1"/>
                          </a:solidFill>
                          <a:effectLst/>
                        </a:rPr>
                        <a:t>Увеличение оптовых продаж материалов, поиск новых клиентов среди производителей 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0" dirty="0">
                          <a:solidFill>
                            <a:schemeClr val="dk1"/>
                          </a:solidFill>
                          <a:effectLst/>
                        </a:rPr>
                        <a:t>Оптовая торговля тканями и швейной фурнитурой</a:t>
                      </a:r>
                      <a:endParaRPr lang="ru-RU" sz="2800" dirty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dirty="0">
                          <a:solidFill>
                            <a:schemeClr val="dk1"/>
                          </a:solidFill>
                          <a:effectLst/>
                        </a:rPr>
                        <a:t>Поставка материалов для всех трёх слоёв попоны (сетка, микрофибра, ветрозащитная ткань, липучки, карабины)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4567443"/>
                  </a:ext>
                </a:extLst>
              </a:tr>
              <a:tr h="2219692">
                <a:tc>
                  <a:txBody>
                    <a:bodyPr/>
                    <a:lstStyle/>
                    <a:p>
                      <a:r>
                        <a:rPr lang="ru-RU" sz="2800" b="0" dirty="0">
                          <a:solidFill>
                            <a:schemeClr val="dk1"/>
                          </a:solidFill>
                          <a:effectLst/>
                        </a:rPr>
                        <a:t>Ателье (</a:t>
                      </a:r>
                      <a:r>
                        <a:rPr lang="ru-RU" sz="2800" b="0" dirty="0" err="1">
                          <a:solidFill>
                            <a:schemeClr val="dk1"/>
                          </a:solidFill>
                          <a:effectLst/>
                        </a:rPr>
                        <a:t>Санчарова</a:t>
                      </a:r>
                      <a:r>
                        <a:rPr lang="ru-RU" sz="2800" b="0" dirty="0">
                          <a:solidFill>
                            <a:schemeClr val="dk1"/>
                          </a:solidFill>
                          <a:effectLst/>
                        </a:rPr>
                        <a:t> / </a:t>
                      </a:r>
                      <a:r>
                        <a:rPr lang="ru-RU" sz="2800" b="0" dirty="0" err="1">
                          <a:solidFill>
                            <a:schemeClr val="dk1"/>
                          </a:solidFill>
                          <a:effectLst/>
                        </a:rPr>
                        <a:t>Gh-Лейдер</a:t>
                      </a:r>
                      <a:r>
                        <a:rPr lang="ru-RU" sz="2800" b="0" dirty="0">
                          <a:solidFill>
                            <a:schemeClr val="dk1"/>
                          </a:solidFill>
                          <a:effectLst/>
                        </a:rPr>
                        <a:t>)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0" dirty="0">
                          <a:solidFill>
                            <a:schemeClr val="dk1"/>
                          </a:solidFill>
                          <a:effectLst/>
                        </a:rPr>
                        <a:t>Загрузка мощностей, получение заказа на нестандартное изделие 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0" dirty="0">
                          <a:solidFill>
                            <a:schemeClr val="dk1"/>
                          </a:solidFill>
                          <a:effectLst/>
                        </a:rPr>
                        <a:t>Пошив спецодежды и текстиля малыми партиями 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0" dirty="0">
                          <a:solidFill>
                            <a:schemeClr val="dk1"/>
                          </a:solidFill>
                          <a:effectLst/>
                        </a:rPr>
                        <a:t>Изготовление первых 5–10 прототипов для тестирования, отработка технологии пошива</a:t>
                      </a:r>
                      <a:br>
                        <a:rPr lang="ru-RU" dirty="0"/>
                      </a:b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5650938"/>
                  </a:ext>
                </a:extLst>
              </a:tr>
            </a:tbl>
          </a:graphicData>
        </a:graphic>
      </p:graphicFrame>
      <p:pic>
        <p:nvPicPr>
          <p:cNvPr id="22" name="15011211119289">
            <a:hlinkClick r:id="" action="ppaction://media"/>
            <a:extLst>
              <a:ext uri="{FF2B5EF4-FFF2-40B4-BE49-F238E27FC236}">
                <a16:creationId xmlns:a16="http://schemas.microsoft.com/office/drawing/2014/main" id="{DAC80EA7-B1A4-6D68-9A29-96BE9F66DD9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6491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760" y="4671531"/>
            <a:ext cx="6492875" cy="36576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020BCDC-7FDD-B059-A51A-B9314907D3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78585" y="-88987"/>
            <a:ext cx="6218459" cy="31031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8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099835" y="10832026"/>
              <a:ext cx="2004694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6376" y="10832026"/>
            <a:ext cx="10053319" cy="476884"/>
            <a:chOff x="6376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6375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868467" y="1497723"/>
            <a:ext cx="18784783" cy="961605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25" dirty="0">
                <a:solidFill>
                  <a:srgbClr val="FFC000"/>
                </a:solidFill>
                <a:latin typeface="Trebuchet MS"/>
                <a:cs typeface="Trebuchet MS"/>
              </a:rPr>
              <a:t>УРОВЕНЬ ГОТОВНОСТИ ТЕХНОЛОГИИ</a:t>
            </a:r>
            <a:endParaRPr dirty="0">
              <a:solidFill>
                <a:srgbClr val="FFC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 bwMode="auto">
          <a:xfrm>
            <a:off x="581235" y="2422976"/>
            <a:ext cx="193592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spc="-20">
                <a:latin typeface="Microsoft Sans Serif"/>
                <a:cs typeface="Microsoft Sans Serif"/>
              </a:rPr>
              <a:t>Определите уровень готовности технологии, опишите текущий статус и приложите подтверждающие артефакты </a:t>
            </a:r>
            <a:endParaRPr/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947040"/>
              </p:ext>
            </p:extLst>
          </p:nvPr>
        </p:nvGraphicFramePr>
        <p:xfrm>
          <a:off x="294005" y="3706406"/>
          <a:ext cx="19359245" cy="71256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46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968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158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93204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3200" dirty="0"/>
                        <a:t>Уровень готовности технологии</a:t>
                      </a:r>
                      <a:endParaRPr sz="3200" dirty="0"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4000" dirty="0"/>
                        <a:t>Краткое описание</a:t>
                      </a:r>
                      <a:endParaRPr sz="4000" dirty="0"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3600" dirty="0"/>
                        <a:t>Артефакт</a:t>
                      </a:r>
                      <a:endParaRPr sz="3600" dirty="0"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0464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/>
                        <a:t>1</a:t>
                      </a:r>
                      <a:r>
                        <a:rPr lang="en-US" sz="2000"/>
                        <a:t>-3</a:t>
                      </a:r>
                      <a:endParaRPr lang="ru-RU" sz="2000"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800" dirty="0"/>
                        <a:t>Формирование концепции, лабораторные исследования, создание макета</a:t>
                      </a:r>
                      <a:endParaRPr sz="2800" dirty="0"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400" dirty="0"/>
                        <a:t>Научные статьи, отчеты о моделировании, письма заинтересованности от партнеров</a:t>
                      </a:r>
                      <a:endParaRPr sz="2400" dirty="0"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0398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/>
                        <a:t>4-6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800" dirty="0"/>
                        <a:t>Создание прототипа, подтверждение характеристик в лабораторных условиях</a:t>
                      </a:r>
                      <a:endParaRPr sz="2800" dirty="0"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3200" dirty="0"/>
                        <a:t>Фото/видео работающего лабораторного макета, протоколы успешных экспериментов</a:t>
                      </a: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2179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/>
                        <a:t>7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800" dirty="0"/>
                        <a:t>Пилотирование проекта (опытные испытания)</a:t>
                      </a:r>
                      <a:endParaRPr sz="2800" dirty="0"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800" dirty="0"/>
                        <a:t>Видеодемонстрация работы прототипа в промышленных условиях, отчет независимого тестирования.</a:t>
                      </a: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3605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/>
                        <a:t>8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800" dirty="0"/>
                        <a:t>Предсерийное производство</a:t>
                      </a:r>
                      <a:endParaRPr sz="2800" dirty="0"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800" dirty="0"/>
                        <a:t>Акт о завершении пилотного проекта, отзыв пилотного заказчика, данные о стабильности работы.</a:t>
                      </a: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13788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/>
                        <a:t>9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800" dirty="0"/>
                        <a:t>Серийное производство, коммерческое использование</a:t>
                      </a:r>
                      <a:endParaRPr sz="2800" dirty="0"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800" dirty="0"/>
                        <a:t>Контракты на продажу, фото серийного производства, отзывы клиентов.</a:t>
                      </a: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4" name="Прямоугольник 23"/>
          <p:cNvSpPr/>
          <p:nvPr/>
        </p:nvSpPr>
        <p:spPr bwMode="auto">
          <a:xfrm>
            <a:off x="581235" y="3222020"/>
            <a:ext cx="9551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i="1" spc="125" dirty="0">
                <a:solidFill>
                  <a:schemeClr val="tx1"/>
                </a:solidFill>
                <a:latin typeface="Trebuchet MS"/>
              </a:rPr>
              <a:t>ОПИСАНИЕ </a:t>
            </a:r>
            <a:r>
              <a:rPr lang="ru-RU" sz="1800" i="1" spc="125" dirty="0">
                <a:solidFill>
                  <a:schemeClr val="tx1"/>
                </a:solidFill>
                <a:latin typeface="Trebuchet MS"/>
                <a:cs typeface="Trebuchet MS"/>
              </a:rPr>
              <a:t>УРОВНЕЙ ГОТОВНОСТИ И СООТВЕТСТВУЮЩИХ ИМ АРТЕФАКТОВ</a:t>
            </a:r>
            <a:endParaRPr lang="ru-RU" i="1" dirty="0">
              <a:solidFill>
                <a:schemeClr val="tx1"/>
              </a:solidFill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8C3D508-8D70-4317-8C87-659BAF557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8585" y="-418547"/>
            <a:ext cx="6218459" cy="31031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681</TotalTime>
  <Words>1204</Words>
  <Application>Microsoft Office PowerPoint</Application>
  <DocSecurity>0</DocSecurity>
  <PresentationFormat>Произвольный</PresentationFormat>
  <Paragraphs>123</Paragraphs>
  <Slides>13</Slides>
  <Notes>1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-apple-system</vt:lpstr>
      <vt:lpstr>Arial</vt:lpstr>
      <vt:lpstr>Bookman Old Style</vt:lpstr>
      <vt:lpstr>Calibri</vt:lpstr>
      <vt:lpstr>Lucida Console</vt:lpstr>
      <vt:lpstr>Microsoft Sans Serif</vt:lpstr>
      <vt:lpstr>Trebuchet MS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ПУТП - гайдбук Платформы - октябрь 2023</dc:title>
  <dc:subject/>
  <dc:creator>Наталья Лысенко</dc:creator>
  <cp:keywords/>
  <dc:description/>
  <cp:lastModifiedBy>Julia</cp:lastModifiedBy>
  <cp:revision>56</cp:revision>
  <dcterms:created xsi:type="dcterms:W3CDTF">2026-02-16T12:08:47Z</dcterms:created>
  <dcterms:modified xsi:type="dcterms:W3CDTF">2026-04-26T15:22:05Z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2023-10-17T00:00:00Z</vt:filetime>
  </property>
  <property fmtid="{D5CDD505-2E9C-101B-9397-08002B2CF9AE}" pid="3" name="Creator">
    <vt:lpwstr>Adobe Illustrator 27.9 (Windows)</vt:lpwstr>
  </property>
  <property fmtid="{D5CDD505-2E9C-101B-9397-08002B2CF9AE}" pid="4" name="LastSaved">
    <vt:filetime>2026-02-16T00:00:00Z</vt:filetime>
  </property>
  <property fmtid="{D5CDD505-2E9C-101B-9397-08002B2CF9AE}" pid="5" name="Producer">
    <vt:lpwstr>Adobe PDF library 17.00</vt:lpwstr>
  </property>
</Properties>
</file>