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8" r:id="rId5"/>
    <p:sldMasterId id="2147483679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</p:sldIdLst>
  <p:sldSz cy="5143500" cx="9144000"/>
  <p:notesSz cx="6858000" cy="9144000"/>
  <p:embeddedFontLst>
    <p:embeddedFont>
      <p:font typeface="Anton"/>
      <p:regular r:id="rId31"/>
    </p:embeddedFont>
    <p:embeddedFont>
      <p:font typeface="Exo 2 Light"/>
      <p:regular r:id="rId32"/>
      <p:bold r:id="rId33"/>
      <p:italic r:id="rId34"/>
      <p:boldItalic r:id="rId35"/>
    </p:embeddedFont>
    <p:embeddedFont>
      <p:font typeface="Raleway"/>
      <p:regular r:id="rId36"/>
      <p:bold r:id="rId37"/>
      <p:italic r:id="rId38"/>
      <p:boldItalic r:id="rId39"/>
    </p:embeddedFont>
    <p:embeddedFont>
      <p:font typeface="Knewave"/>
      <p:regular r:id="rId40"/>
    </p:embeddedFont>
    <p:embeddedFont>
      <p:font typeface="Raleway Medium"/>
      <p:regular r:id="rId41"/>
      <p:bold r:id="rId42"/>
      <p:italic r:id="rId43"/>
      <p:boldItalic r:id="rId44"/>
    </p:embeddedFont>
    <p:embeddedFont>
      <p:font typeface="Exo 2"/>
      <p:regular r:id="rId45"/>
      <p:bold r:id="rId46"/>
      <p:italic r:id="rId47"/>
      <p:boldItalic r:id="rId4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F7409EAB-9DA1-4D2D-B99A-5B4803F7B74F}">
  <a:tblStyle styleId="{F7409EAB-9DA1-4D2D-B99A-5B4803F7B74F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Knewave-regular.fntdata"/><Relationship Id="rId20" Type="http://schemas.openxmlformats.org/officeDocument/2006/relationships/slide" Target="slides/slide13.xml"/><Relationship Id="rId42" Type="http://schemas.openxmlformats.org/officeDocument/2006/relationships/font" Target="fonts/RalewayMedium-bold.fntdata"/><Relationship Id="rId41" Type="http://schemas.openxmlformats.org/officeDocument/2006/relationships/font" Target="fonts/RalewayMedium-regular.fntdata"/><Relationship Id="rId22" Type="http://schemas.openxmlformats.org/officeDocument/2006/relationships/slide" Target="slides/slide15.xml"/><Relationship Id="rId44" Type="http://schemas.openxmlformats.org/officeDocument/2006/relationships/font" Target="fonts/RalewayMedium-boldItalic.fntdata"/><Relationship Id="rId21" Type="http://schemas.openxmlformats.org/officeDocument/2006/relationships/slide" Target="slides/slide14.xml"/><Relationship Id="rId43" Type="http://schemas.openxmlformats.org/officeDocument/2006/relationships/font" Target="fonts/RalewayMedium-italic.fntdata"/><Relationship Id="rId24" Type="http://schemas.openxmlformats.org/officeDocument/2006/relationships/slide" Target="slides/slide17.xml"/><Relationship Id="rId46" Type="http://schemas.openxmlformats.org/officeDocument/2006/relationships/font" Target="fonts/Exo2-bold.fntdata"/><Relationship Id="rId23" Type="http://schemas.openxmlformats.org/officeDocument/2006/relationships/slide" Target="slides/slide16.xml"/><Relationship Id="rId45" Type="http://schemas.openxmlformats.org/officeDocument/2006/relationships/font" Target="fonts/Exo2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slide" Target="slides/slide19.xml"/><Relationship Id="rId48" Type="http://schemas.openxmlformats.org/officeDocument/2006/relationships/font" Target="fonts/Exo2-boldItalic.fntdata"/><Relationship Id="rId25" Type="http://schemas.openxmlformats.org/officeDocument/2006/relationships/slide" Target="slides/slide18.xml"/><Relationship Id="rId47" Type="http://schemas.openxmlformats.org/officeDocument/2006/relationships/font" Target="fonts/Exo2-italic.fntdata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slide" Target="slides/slide2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Anton-regular.fntdata"/><Relationship Id="rId30" Type="http://schemas.openxmlformats.org/officeDocument/2006/relationships/slide" Target="slides/slide23.xml"/><Relationship Id="rId11" Type="http://schemas.openxmlformats.org/officeDocument/2006/relationships/slide" Target="slides/slide4.xml"/><Relationship Id="rId33" Type="http://schemas.openxmlformats.org/officeDocument/2006/relationships/font" Target="fonts/Exo2Light-bold.fntdata"/><Relationship Id="rId10" Type="http://schemas.openxmlformats.org/officeDocument/2006/relationships/slide" Target="slides/slide3.xml"/><Relationship Id="rId32" Type="http://schemas.openxmlformats.org/officeDocument/2006/relationships/font" Target="fonts/Exo2Light-regular.fntdata"/><Relationship Id="rId13" Type="http://schemas.openxmlformats.org/officeDocument/2006/relationships/slide" Target="slides/slide6.xml"/><Relationship Id="rId35" Type="http://schemas.openxmlformats.org/officeDocument/2006/relationships/font" Target="fonts/Exo2Light-boldItalic.fntdata"/><Relationship Id="rId12" Type="http://schemas.openxmlformats.org/officeDocument/2006/relationships/slide" Target="slides/slide5.xml"/><Relationship Id="rId34" Type="http://schemas.openxmlformats.org/officeDocument/2006/relationships/font" Target="fonts/Exo2Light-italic.fntdata"/><Relationship Id="rId15" Type="http://schemas.openxmlformats.org/officeDocument/2006/relationships/slide" Target="slides/slide8.xml"/><Relationship Id="rId37" Type="http://schemas.openxmlformats.org/officeDocument/2006/relationships/font" Target="fonts/Raleway-bold.fntdata"/><Relationship Id="rId14" Type="http://schemas.openxmlformats.org/officeDocument/2006/relationships/slide" Target="slides/slide7.xml"/><Relationship Id="rId36" Type="http://schemas.openxmlformats.org/officeDocument/2006/relationships/font" Target="fonts/Raleway-regular.fntdata"/><Relationship Id="rId17" Type="http://schemas.openxmlformats.org/officeDocument/2006/relationships/slide" Target="slides/slide10.xml"/><Relationship Id="rId39" Type="http://schemas.openxmlformats.org/officeDocument/2006/relationships/font" Target="fonts/Raleway-boldItalic.fntdata"/><Relationship Id="rId16" Type="http://schemas.openxmlformats.org/officeDocument/2006/relationships/slide" Target="slides/slide9.xml"/><Relationship Id="rId38" Type="http://schemas.openxmlformats.org/officeDocument/2006/relationships/font" Target="fonts/Raleway-italic.fntdata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3201cd05c5a_0_21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8" name="Google Shape;258;g3201cd05c5a_0_2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3201cd05c5a_1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0" name="Google Shape;270;g3201cd05c5a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3201cd05c5a_1_1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6" name="Google Shape;286;g3201cd05c5a_1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3201cd05c5a_1_3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2" name="Google Shape;302;g3201cd05c5a_1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3201cd05c5a_1_24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3" name="Google Shape;313;g3201cd05c5a_1_2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3201cd05c5a_1_26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9" name="Google Shape;329;g3201cd05c5a_1_2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g3201cd05c5a_1_28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8" name="Google Shape;358;g3201cd05c5a_1_2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3201cd05c5a_1_29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5" name="Google Shape;365;g3201cd05c5a_1_2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g3201cd05c5a_1_82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2" name="Google Shape;372;g3201cd05c5a_1_8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g3201cd05c5a_1_50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5" name="Google Shape;385;g3201cd05c5a_1_5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g3201cd05c5a_1_51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5" name="Google Shape;395;g3201cd05c5a_1_5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g3201cd05c5a_1_5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11" name="Google Shape;411;g3201cd05c5a_1_53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g3201cd05c5a_1_5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24" name="Google Shape;424;g3201cd05c5a_1_54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g3201cd05c5a_1_55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4" name="Google Shape;434;g3201cd05c5a_1_5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g3201cd05c5a_1_59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72" name="Google Shape;472;g3201cd05c5a_1_5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g3201cd05c5a_1_104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99" name="Google Shape;499;g3201cd05c5a_1_10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7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g3201cd05c5a_1_105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09" name="Google Shape;509;g3201cd05c5a_1_10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g3201cd05c5a_1_10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521" name="Google Shape;521;g3201cd05c5a_1_106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7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g3201cd05c5a_1_135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09" name="Google Shape;609;g3201cd05c5a_1_13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0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g3201cd05c5a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622" name="Google Shape;622;g3201cd05c5a_2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7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g3201cd05c5a_2_2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629" name="Google Shape;629;g3201cd05c5a_2_26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3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g3201cd05c5a_1_15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635" name="Google Shape;635;g3201cd05c5a_1_157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3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g3201cd05c5a_1_15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645" name="Google Shape;645;g3201cd05c5a_1_158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Relationship Id="rId3" Type="http://schemas.openxmlformats.org/officeDocument/2006/relationships/image" Target="../media/image1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Relationship Id="rId3" Type="http://schemas.openxmlformats.org/officeDocument/2006/relationships/image" Target="../media/image5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Relationship Id="rId3" Type="http://schemas.openxmlformats.org/officeDocument/2006/relationships/image" Target="../media/image1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Relationship Id="rId3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Relationship Id="rId3" Type="http://schemas.openxmlformats.org/officeDocument/2006/relationships/image" Target="../media/image3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Relationship Id="rId3" Type="http://schemas.openxmlformats.org/officeDocument/2006/relationships/image" Target="../media/image5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Relationship Id="rId3" Type="http://schemas.openxmlformats.org/officeDocument/2006/relationships/image" Target="../media/image1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Relationship Id="rId3" Type="http://schemas.openxmlformats.org/officeDocument/2006/relationships/image" Target="../media/image5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Relationship Id="rId3" Type="http://schemas.openxmlformats.org/officeDocument/2006/relationships/image" Target="../media/image1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Relationship Id="rId3" Type="http://schemas.openxmlformats.org/officeDocument/2006/relationships/image" Target="../media/image5.pn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Relationship Id="rId3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Relationship Id="rId3" Type="http://schemas.openxmlformats.org/officeDocument/2006/relationships/image" Target="../media/image5.png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Relationship Id="rId3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Relationship Id="rId3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Relationship Id="rId3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lt2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lidesgo" id="54" name="Google Shape;54;p14" title="image02"/>
          <p:cNvPicPr preferRelativeResize="0"/>
          <p:nvPr/>
        </p:nvPicPr>
        <p:blipFill rotWithShape="1">
          <a:blip r:embed="rId2">
            <a:alphaModFix amt="50000"/>
          </a:blip>
          <a:srcRect b="0" l="42313" r="26841" t="0"/>
          <a:stretch/>
        </p:blipFill>
        <p:spPr>
          <a:xfrm rot="5400000">
            <a:off x="7381700" y="3371688"/>
            <a:ext cx="534550" cy="2990025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4"/>
          <p:cNvSpPr txBox="1"/>
          <p:nvPr>
            <p:ph type="ctrTitle"/>
          </p:nvPr>
        </p:nvSpPr>
        <p:spPr>
          <a:xfrm>
            <a:off x="4566169" y="839825"/>
            <a:ext cx="3864600" cy="236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6" name="Google Shape;56;p14"/>
          <p:cNvSpPr txBox="1"/>
          <p:nvPr>
            <p:ph idx="1" type="subTitle"/>
          </p:nvPr>
        </p:nvSpPr>
        <p:spPr>
          <a:xfrm>
            <a:off x="4566175" y="3262750"/>
            <a:ext cx="3864600" cy="6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pic>
        <p:nvPicPr>
          <p:cNvPr descr="Image02" id="57" name="Google Shape;57;p14"/>
          <p:cNvPicPr preferRelativeResize="0"/>
          <p:nvPr/>
        </p:nvPicPr>
        <p:blipFill rotWithShape="1">
          <a:blip r:embed="rId3">
            <a:alphaModFix amt="39000"/>
          </a:blip>
          <a:srcRect b="0" l="0" r="54302" t="54944"/>
          <a:stretch/>
        </p:blipFill>
        <p:spPr>
          <a:xfrm>
            <a:off x="7967025" y="-301825"/>
            <a:ext cx="1572801" cy="155072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8" name="Google Shape;58;p14"/>
          <p:cNvGrpSpPr/>
          <p:nvPr/>
        </p:nvGrpSpPr>
        <p:grpSpPr>
          <a:xfrm>
            <a:off x="1" y="-7"/>
            <a:ext cx="3717476" cy="359850"/>
            <a:chOff x="-119174" y="146468"/>
            <a:chExt cx="3717476" cy="359850"/>
          </a:xfrm>
        </p:grpSpPr>
        <p:pic>
          <p:nvPicPr>
            <p:cNvPr id="59" name="Google Shape;59;p1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-119174" y="146468"/>
              <a:ext cx="1126676" cy="3598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0" name="Google Shape;60;p1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176226" y="146468"/>
              <a:ext cx="1126676" cy="3598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1" name="Google Shape;61;p1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2471626" y="146468"/>
              <a:ext cx="1126676" cy="35985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Image02" id="62" name="Google Shape;62;p14"/>
          <p:cNvPicPr preferRelativeResize="0"/>
          <p:nvPr/>
        </p:nvPicPr>
        <p:blipFill rotWithShape="1">
          <a:blip r:embed="rId3">
            <a:alphaModFix amt="39000"/>
          </a:blip>
          <a:srcRect b="52169" l="44592" r="0" t="0"/>
          <a:stretch/>
        </p:blipFill>
        <p:spPr>
          <a:xfrm>
            <a:off x="0" y="3497250"/>
            <a:ext cx="1906975" cy="1646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3">
  <p:cSld name="CUSTOM_6_1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Google Shape;64;p15"/>
          <p:cNvGrpSpPr/>
          <p:nvPr/>
        </p:nvGrpSpPr>
        <p:grpSpPr>
          <a:xfrm rot="5400000">
            <a:off x="7105326" y="3104843"/>
            <a:ext cx="3717476" cy="359850"/>
            <a:chOff x="-119174" y="146468"/>
            <a:chExt cx="3717476" cy="359850"/>
          </a:xfrm>
        </p:grpSpPr>
        <p:pic>
          <p:nvPicPr>
            <p:cNvPr id="65" name="Google Shape;65;p15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-119174" y="146468"/>
              <a:ext cx="1126676" cy="3598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6" name="Google Shape;66;p15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1176226" y="146468"/>
              <a:ext cx="1126676" cy="3598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7" name="Google Shape;67;p15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2471626" y="146468"/>
              <a:ext cx="1126676" cy="35985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8" name="Google Shape;68;p15"/>
          <p:cNvSpPr txBox="1"/>
          <p:nvPr>
            <p:ph type="title"/>
          </p:nvPr>
        </p:nvSpPr>
        <p:spPr>
          <a:xfrm>
            <a:off x="2331150" y="3291275"/>
            <a:ext cx="4481700" cy="36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aleway Medium"/>
                <a:ea typeface="Raleway Medium"/>
                <a:cs typeface="Raleway Medium"/>
                <a:sym typeface="Raleway Medium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aleway Medium"/>
                <a:ea typeface="Raleway Medium"/>
                <a:cs typeface="Raleway Medium"/>
                <a:sym typeface="Raleway Medium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aleway Medium"/>
                <a:ea typeface="Raleway Medium"/>
                <a:cs typeface="Raleway Medium"/>
                <a:sym typeface="Raleway Medium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aleway Medium"/>
                <a:ea typeface="Raleway Medium"/>
                <a:cs typeface="Raleway Medium"/>
                <a:sym typeface="Raleway Medium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aleway Medium"/>
                <a:ea typeface="Raleway Medium"/>
                <a:cs typeface="Raleway Medium"/>
                <a:sym typeface="Raleway Medium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aleway Medium"/>
                <a:ea typeface="Raleway Medium"/>
                <a:cs typeface="Raleway Medium"/>
                <a:sym typeface="Raleway Medium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aleway Medium"/>
                <a:ea typeface="Raleway Medium"/>
                <a:cs typeface="Raleway Medium"/>
                <a:sym typeface="Raleway Medium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aleway Medium"/>
                <a:ea typeface="Raleway Medium"/>
                <a:cs typeface="Raleway Medium"/>
                <a:sym typeface="Raleway Medium"/>
              </a:defRPr>
            </a:lvl9pPr>
          </a:lstStyle>
          <a:p/>
        </p:txBody>
      </p:sp>
      <p:sp>
        <p:nvSpPr>
          <p:cNvPr id="69" name="Google Shape;69;p15"/>
          <p:cNvSpPr txBox="1"/>
          <p:nvPr>
            <p:ph idx="1" type="body"/>
          </p:nvPr>
        </p:nvSpPr>
        <p:spPr>
          <a:xfrm>
            <a:off x="1745100" y="3882250"/>
            <a:ext cx="5653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302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pic>
        <p:nvPicPr>
          <p:cNvPr descr="Slidesgo" id="70" name="Google Shape;70;p15" title="image02"/>
          <p:cNvPicPr preferRelativeResize="0"/>
          <p:nvPr/>
        </p:nvPicPr>
        <p:blipFill rotWithShape="1">
          <a:blip r:embed="rId3">
            <a:alphaModFix amt="50000"/>
          </a:blip>
          <a:srcRect b="0" l="68674" r="0" t="0"/>
          <a:stretch/>
        </p:blipFill>
        <p:spPr>
          <a:xfrm>
            <a:off x="0" y="0"/>
            <a:ext cx="542925" cy="2990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 column text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1961400" y="3070288"/>
            <a:ext cx="5221200" cy="132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indent="-3048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16"/>
          <p:cNvSpPr txBox="1"/>
          <p:nvPr>
            <p:ph type="title"/>
          </p:nvPr>
        </p:nvSpPr>
        <p:spPr>
          <a:xfrm>
            <a:off x="2855550" y="2670050"/>
            <a:ext cx="3432900" cy="2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descr="Image02" id="74" name="Google Shape;74;p16"/>
          <p:cNvPicPr preferRelativeResize="0"/>
          <p:nvPr/>
        </p:nvPicPr>
        <p:blipFill rotWithShape="1">
          <a:blip r:embed="rId2">
            <a:alphaModFix amt="39000"/>
          </a:blip>
          <a:srcRect b="0" l="0" r="54302" t="54944"/>
          <a:stretch/>
        </p:blipFill>
        <p:spPr>
          <a:xfrm>
            <a:off x="7571200" y="0"/>
            <a:ext cx="1572801" cy="15507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02" id="75" name="Google Shape;75;p16"/>
          <p:cNvPicPr preferRelativeResize="0"/>
          <p:nvPr/>
        </p:nvPicPr>
        <p:blipFill rotWithShape="1">
          <a:blip r:embed="rId2">
            <a:alphaModFix amt="39000"/>
          </a:blip>
          <a:srcRect b="52169" l="44592" r="0" t="0"/>
          <a:stretch/>
        </p:blipFill>
        <p:spPr>
          <a:xfrm>
            <a:off x="0" y="3497250"/>
            <a:ext cx="1906975" cy="16462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6" name="Google Shape;76;p16"/>
          <p:cNvGrpSpPr/>
          <p:nvPr/>
        </p:nvGrpSpPr>
        <p:grpSpPr>
          <a:xfrm>
            <a:off x="1" y="-7"/>
            <a:ext cx="3717476" cy="359850"/>
            <a:chOff x="-119174" y="146468"/>
            <a:chExt cx="3717476" cy="359850"/>
          </a:xfrm>
        </p:grpSpPr>
        <p:pic>
          <p:nvPicPr>
            <p:cNvPr id="77" name="Google Shape;77;p1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-119174" y="146468"/>
              <a:ext cx="1126676" cy="3598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8" name="Google Shape;78;p1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176226" y="146468"/>
              <a:ext cx="1126676" cy="3598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9" name="Google Shape;79;p1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471626" y="146468"/>
              <a:ext cx="1126676" cy="35985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2">
  <p:cSld name="Title and Text 12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7"/>
          <p:cNvSpPr txBox="1"/>
          <p:nvPr>
            <p:ph idx="1" type="body"/>
          </p:nvPr>
        </p:nvSpPr>
        <p:spPr>
          <a:xfrm>
            <a:off x="4830225" y="1434600"/>
            <a:ext cx="3371700" cy="288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302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pic>
        <p:nvPicPr>
          <p:cNvPr descr="Image02" id="82" name="Google Shape;82;p17"/>
          <p:cNvPicPr preferRelativeResize="0"/>
          <p:nvPr/>
        </p:nvPicPr>
        <p:blipFill rotWithShape="1">
          <a:blip r:embed="rId2">
            <a:alphaModFix amt="39000"/>
          </a:blip>
          <a:srcRect b="0" l="0" r="54302" t="54944"/>
          <a:stretch/>
        </p:blipFill>
        <p:spPr>
          <a:xfrm rot="10800000">
            <a:off x="-11050" y="3581750"/>
            <a:ext cx="1572801" cy="155072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02" id="83" name="Google Shape;83;p17"/>
          <p:cNvPicPr preferRelativeResize="0"/>
          <p:nvPr/>
        </p:nvPicPr>
        <p:blipFill rotWithShape="1">
          <a:blip r:embed="rId2">
            <a:alphaModFix amt="39000"/>
          </a:blip>
          <a:srcRect b="0" l="0" r="54302" t="54944"/>
          <a:stretch/>
        </p:blipFill>
        <p:spPr>
          <a:xfrm>
            <a:off x="7571200" y="0"/>
            <a:ext cx="1572801" cy="15507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lidesgo" id="84" name="Google Shape;84;p17" title="image02"/>
          <p:cNvPicPr preferRelativeResize="0"/>
          <p:nvPr/>
        </p:nvPicPr>
        <p:blipFill rotWithShape="1">
          <a:blip r:embed="rId3">
            <a:alphaModFix amt="50000"/>
          </a:blip>
          <a:srcRect b="0" l="68674" r="0" t="0"/>
          <a:stretch/>
        </p:blipFill>
        <p:spPr>
          <a:xfrm rot="5400000">
            <a:off x="1223550" y="-1223550"/>
            <a:ext cx="542925" cy="2990025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7"/>
          <p:cNvSpPr txBox="1"/>
          <p:nvPr>
            <p:ph type="title"/>
          </p:nvPr>
        </p:nvSpPr>
        <p:spPr>
          <a:xfrm>
            <a:off x="2640900" y="538200"/>
            <a:ext cx="3862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ive Columns 2">
  <p:cSld name="Title and Five Columns 2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02" id="87" name="Google Shape;87;p18"/>
          <p:cNvPicPr preferRelativeResize="0"/>
          <p:nvPr/>
        </p:nvPicPr>
        <p:blipFill rotWithShape="1">
          <a:blip r:embed="rId2">
            <a:alphaModFix amt="39000"/>
          </a:blip>
          <a:srcRect b="0" l="0" r="54302" t="54944"/>
          <a:stretch/>
        </p:blipFill>
        <p:spPr>
          <a:xfrm rot="5400000">
            <a:off x="7590250" y="3592775"/>
            <a:ext cx="1572801" cy="1550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8"/>
          <p:cNvPicPr preferRelativeResize="0"/>
          <p:nvPr/>
        </p:nvPicPr>
        <p:blipFill rotWithShape="1">
          <a:blip r:embed="rId3">
            <a:alphaModFix amt="50000"/>
          </a:blip>
          <a:srcRect b="81802" l="0" r="0" t="0"/>
          <a:stretch/>
        </p:blipFill>
        <p:spPr>
          <a:xfrm>
            <a:off x="1" y="0"/>
            <a:ext cx="1733274" cy="5440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9" name="Google Shape;89;p18"/>
          <p:cNvGrpSpPr/>
          <p:nvPr/>
        </p:nvGrpSpPr>
        <p:grpSpPr>
          <a:xfrm rot="-5400000">
            <a:off x="7105326" y="1678818"/>
            <a:ext cx="3717476" cy="359850"/>
            <a:chOff x="-119174" y="146468"/>
            <a:chExt cx="3717476" cy="359850"/>
          </a:xfrm>
        </p:grpSpPr>
        <p:pic>
          <p:nvPicPr>
            <p:cNvPr id="90" name="Google Shape;90;p1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-119174" y="146468"/>
              <a:ext cx="1126676" cy="3598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1" name="Google Shape;91;p1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176226" y="146468"/>
              <a:ext cx="1126676" cy="3598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2" name="Google Shape;92;p1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2471626" y="146468"/>
              <a:ext cx="1126676" cy="35985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3" name="Google Shape;93;p18"/>
          <p:cNvSpPr txBox="1"/>
          <p:nvPr>
            <p:ph type="title"/>
          </p:nvPr>
        </p:nvSpPr>
        <p:spPr>
          <a:xfrm>
            <a:off x="711450" y="538200"/>
            <a:ext cx="7721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4" name="Google Shape;94;p18"/>
          <p:cNvSpPr txBox="1"/>
          <p:nvPr>
            <p:ph idx="1" type="subTitle"/>
          </p:nvPr>
        </p:nvSpPr>
        <p:spPr>
          <a:xfrm>
            <a:off x="712501" y="3416140"/>
            <a:ext cx="1545300" cy="39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95" name="Google Shape;95;p18"/>
          <p:cNvSpPr txBox="1"/>
          <p:nvPr>
            <p:ph idx="2" type="subTitle"/>
          </p:nvPr>
        </p:nvSpPr>
        <p:spPr>
          <a:xfrm>
            <a:off x="922801" y="2928319"/>
            <a:ext cx="1124700" cy="3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nton"/>
              <a:buNone/>
              <a:defRPr sz="2000">
                <a:solidFill>
                  <a:schemeClr val="accent4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96" name="Google Shape;96;p18"/>
          <p:cNvSpPr txBox="1"/>
          <p:nvPr>
            <p:ph idx="3" type="subTitle"/>
          </p:nvPr>
        </p:nvSpPr>
        <p:spPr>
          <a:xfrm>
            <a:off x="2255926" y="3416140"/>
            <a:ext cx="1545300" cy="39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97" name="Google Shape;97;p18"/>
          <p:cNvSpPr txBox="1"/>
          <p:nvPr>
            <p:ph idx="4" type="subTitle"/>
          </p:nvPr>
        </p:nvSpPr>
        <p:spPr>
          <a:xfrm>
            <a:off x="2464126" y="2928319"/>
            <a:ext cx="1128900" cy="3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nton"/>
              <a:buNone/>
              <a:defRPr sz="2000">
                <a:solidFill>
                  <a:schemeClr val="accent4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98" name="Google Shape;98;p18"/>
          <p:cNvSpPr txBox="1"/>
          <p:nvPr>
            <p:ph idx="5" type="subTitle"/>
          </p:nvPr>
        </p:nvSpPr>
        <p:spPr>
          <a:xfrm>
            <a:off x="3799350" y="3417490"/>
            <a:ext cx="1545300" cy="38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99" name="Google Shape;99;p18"/>
          <p:cNvSpPr txBox="1"/>
          <p:nvPr>
            <p:ph idx="6" type="subTitle"/>
          </p:nvPr>
        </p:nvSpPr>
        <p:spPr>
          <a:xfrm>
            <a:off x="4009650" y="2928319"/>
            <a:ext cx="1124700" cy="3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nton"/>
              <a:buNone/>
              <a:defRPr sz="2000">
                <a:solidFill>
                  <a:schemeClr val="accent4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00" name="Google Shape;100;p18"/>
          <p:cNvSpPr txBox="1"/>
          <p:nvPr>
            <p:ph idx="7" type="subTitle"/>
          </p:nvPr>
        </p:nvSpPr>
        <p:spPr>
          <a:xfrm>
            <a:off x="5342774" y="3417490"/>
            <a:ext cx="1545300" cy="38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01" name="Google Shape;101;p18"/>
          <p:cNvSpPr txBox="1"/>
          <p:nvPr>
            <p:ph idx="8" type="subTitle"/>
          </p:nvPr>
        </p:nvSpPr>
        <p:spPr>
          <a:xfrm>
            <a:off x="5553074" y="2928319"/>
            <a:ext cx="1124700" cy="3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nton"/>
              <a:buNone/>
              <a:defRPr sz="2000">
                <a:solidFill>
                  <a:schemeClr val="accent4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02" name="Google Shape;102;p18"/>
          <p:cNvSpPr txBox="1"/>
          <p:nvPr>
            <p:ph idx="9" type="subTitle"/>
          </p:nvPr>
        </p:nvSpPr>
        <p:spPr>
          <a:xfrm>
            <a:off x="6886199" y="3417490"/>
            <a:ext cx="1545300" cy="38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03" name="Google Shape;103;p18"/>
          <p:cNvSpPr txBox="1"/>
          <p:nvPr>
            <p:ph idx="13" type="subTitle"/>
          </p:nvPr>
        </p:nvSpPr>
        <p:spPr>
          <a:xfrm>
            <a:off x="7096499" y="2928319"/>
            <a:ext cx="1124700" cy="3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nton"/>
              <a:buNone/>
              <a:defRPr sz="2000">
                <a:solidFill>
                  <a:schemeClr val="accent4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5" name="Google Shape;105;p19"/>
          <p:cNvGrpSpPr/>
          <p:nvPr/>
        </p:nvGrpSpPr>
        <p:grpSpPr>
          <a:xfrm rot="-5400000">
            <a:off x="-1031113" y="3752537"/>
            <a:ext cx="2422076" cy="359850"/>
            <a:chOff x="-119174" y="146468"/>
            <a:chExt cx="2422076" cy="359850"/>
          </a:xfrm>
        </p:grpSpPr>
        <p:pic>
          <p:nvPicPr>
            <p:cNvPr id="106" name="Google Shape;106;p19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-119174" y="146468"/>
              <a:ext cx="1126676" cy="3598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7" name="Google Shape;107;p19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1176226" y="146468"/>
              <a:ext cx="1126676" cy="35985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Image02" id="108" name="Google Shape;108;p19"/>
          <p:cNvPicPr preferRelativeResize="0"/>
          <p:nvPr/>
        </p:nvPicPr>
        <p:blipFill rotWithShape="1">
          <a:blip r:embed="rId3">
            <a:alphaModFix amt="39000"/>
          </a:blip>
          <a:srcRect b="52169" l="44592" r="0" t="0"/>
          <a:stretch/>
        </p:blipFill>
        <p:spPr>
          <a:xfrm rot="10800000">
            <a:off x="7237025" y="1425"/>
            <a:ext cx="1906975" cy="1646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02" id="109" name="Google Shape;109;p19"/>
          <p:cNvPicPr preferRelativeResize="0"/>
          <p:nvPr/>
        </p:nvPicPr>
        <p:blipFill rotWithShape="1">
          <a:blip r:embed="rId3">
            <a:alphaModFix amt="39000"/>
          </a:blip>
          <a:srcRect b="52169" l="44592" r="0" t="0"/>
          <a:stretch/>
        </p:blipFill>
        <p:spPr>
          <a:xfrm rot="5400000">
            <a:off x="-130375" y="130375"/>
            <a:ext cx="1906975" cy="1646250"/>
          </a:xfrm>
          <a:prstGeom prst="rect">
            <a:avLst/>
          </a:prstGeom>
          <a:noFill/>
          <a:ln>
            <a:noFill/>
          </a:ln>
        </p:spPr>
      </p:pic>
      <p:sp>
        <p:nvSpPr>
          <p:cNvPr descr="Slidesgo" id="110" name="Google Shape;110;p19" title="image04"/>
          <p:cNvSpPr/>
          <p:nvPr/>
        </p:nvSpPr>
        <p:spPr>
          <a:xfrm>
            <a:off x="8430775" y="4599413"/>
            <a:ext cx="806400" cy="806400"/>
          </a:xfrm>
          <a:prstGeom prst="ellipse">
            <a:avLst/>
          </a:prstGeom>
          <a:solidFill>
            <a:schemeClr val="accent4">
              <a:alpha val="7137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19"/>
          <p:cNvSpPr txBox="1"/>
          <p:nvPr>
            <p:ph type="title"/>
          </p:nvPr>
        </p:nvSpPr>
        <p:spPr>
          <a:xfrm>
            <a:off x="709674" y="538200"/>
            <a:ext cx="7721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1">
  <p:cSld name="Section Header 1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02" id="113" name="Google Shape;113;p20"/>
          <p:cNvPicPr preferRelativeResize="0"/>
          <p:nvPr/>
        </p:nvPicPr>
        <p:blipFill rotWithShape="1">
          <a:blip r:embed="rId2">
            <a:alphaModFix amt="39000"/>
          </a:blip>
          <a:srcRect b="0" l="0" r="54302" t="54944"/>
          <a:stretch/>
        </p:blipFill>
        <p:spPr>
          <a:xfrm rot="5400000">
            <a:off x="7590250" y="3592775"/>
            <a:ext cx="1572801" cy="1550724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0"/>
          <p:cNvSpPr txBox="1"/>
          <p:nvPr>
            <p:ph type="title"/>
          </p:nvPr>
        </p:nvSpPr>
        <p:spPr>
          <a:xfrm>
            <a:off x="4891250" y="2007675"/>
            <a:ext cx="3303300" cy="145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15" name="Google Shape;115;p20"/>
          <p:cNvSpPr txBox="1"/>
          <p:nvPr>
            <p:ph idx="1" type="subTitle"/>
          </p:nvPr>
        </p:nvSpPr>
        <p:spPr>
          <a:xfrm>
            <a:off x="4892450" y="3684450"/>
            <a:ext cx="3300900" cy="42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16" name="Google Shape;116;p20"/>
          <p:cNvSpPr txBox="1"/>
          <p:nvPr>
            <p:ph idx="2" type="title"/>
          </p:nvPr>
        </p:nvSpPr>
        <p:spPr>
          <a:xfrm>
            <a:off x="6098600" y="1046226"/>
            <a:ext cx="888600" cy="76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5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grpSp>
        <p:nvGrpSpPr>
          <p:cNvPr id="117" name="Google Shape;117;p20"/>
          <p:cNvGrpSpPr/>
          <p:nvPr/>
        </p:nvGrpSpPr>
        <p:grpSpPr>
          <a:xfrm rot="10800000">
            <a:off x="2713263" y="-7"/>
            <a:ext cx="3717476" cy="359850"/>
            <a:chOff x="-119174" y="146468"/>
            <a:chExt cx="3717476" cy="359850"/>
          </a:xfrm>
        </p:grpSpPr>
        <p:pic>
          <p:nvPicPr>
            <p:cNvPr id="118" name="Google Shape;118;p2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-119174" y="146468"/>
              <a:ext cx="1126676" cy="3598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9" name="Google Shape;119;p2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176226" y="146468"/>
              <a:ext cx="1126676" cy="3598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0" name="Google Shape;120;p2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471626" y="146468"/>
              <a:ext cx="1126676" cy="35985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Image02" id="121" name="Google Shape;121;p20"/>
          <p:cNvPicPr preferRelativeResize="0"/>
          <p:nvPr/>
        </p:nvPicPr>
        <p:blipFill rotWithShape="1">
          <a:blip r:embed="rId2">
            <a:alphaModFix amt="39000"/>
          </a:blip>
          <a:srcRect b="0" l="0" r="54302" t="54944"/>
          <a:stretch/>
        </p:blipFill>
        <p:spPr>
          <a:xfrm rot="-5400000">
            <a:off x="-11050" y="11050"/>
            <a:ext cx="1572801" cy="1550723"/>
          </a:xfrm>
          <a:prstGeom prst="rect">
            <a:avLst/>
          </a:prstGeom>
          <a:noFill/>
          <a:ln>
            <a:noFill/>
          </a:ln>
        </p:spPr>
      </p:pic>
      <p:sp>
        <p:nvSpPr>
          <p:cNvPr descr="Slidesgo" id="122" name="Google Shape;122;p20" title="image04"/>
          <p:cNvSpPr/>
          <p:nvPr/>
        </p:nvSpPr>
        <p:spPr>
          <a:xfrm>
            <a:off x="-93175" y="4560363"/>
            <a:ext cx="806400" cy="806400"/>
          </a:xfrm>
          <a:prstGeom prst="ellipse">
            <a:avLst/>
          </a:prstGeom>
          <a:solidFill>
            <a:schemeClr val="accent4">
              <a:alpha val="7137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2">
  <p:cSld name="CUSTOM_2"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1"/>
          <p:cNvSpPr txBox="1"/>
          <p:nvPr>
            <p:ph type="title"/>
          </p:nvPr>
        </p:nvSpPr>
        <p:spPr>
          <a:xfrm>
            <a:off x="709674" y="538200"/>
            <a:ext cx="7721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aleway Medium"/>
                <a:ea typeface="Raleway Medium"/>
                <a:cs typeface="Raleway Medium"/>
                <a:sym typeface="Raleway Medium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aleway Medium"/>
                <a:ea typeface="Raleway Medium"/>
                <a:cs typeface="Raleway Medium"/>
                <a:sym typeface="Raleway Medium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aleway Medium"/>
                <a:ea typeface="Raleway Medium"/>
                <a:cs typeface="Raleway Medium"/>
                <a:sym typeface="Raleway Medium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aleway Medium"/>
                <a:ea typeface="Raleway Medium"/>
                <a:cs typeface="Raleway Medium"/>
                <a:sym typeface="Raleway Medium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aleway Medium"/>
                <a:ea typeface="Raleway Medium"/>
                <a:cs typeface="Raleway Medium"/>
                <a:sym typeface="Raleway Medium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aleway Medium"/>
                <a:ea typeface="Raleway Medium"/>
                <a:cs typeface="Raleway Medium"/>
                <a:sym typeface="Raleway Medium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aleway Medium"/>
                <a:ea typeface="Raleway Medium"/>
                <a:cs typeface="Raleway Medium"/>
                <a:sym typeface="Raleway Medium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aleway Medium"/>
                <a:ea typeface="Raleway Medium"/>
                <a:cs typeface="Raleway Medium"/>
                <a:sym typeface="Raleway Medium"/>
              </a:defRPr>
            </a:lvl9pPr>
          </a:lstStyle>
          <a:p/>
        </p:txBody>
      </p:sp>
      <p:sp>
        <p:nvSpPr>
          <p:cNvPr id="125" name="Google Shape;125;p21"/>
          <p:cNvSpPr txBox="1"/>
          <p:nvPr>
            <p:ph idx="1" type="subTitle"/>
          </p:nvPr>
        </p:nvSpPr>
        <p:spPr>
          <a:xfrm>
            <a:off x="968675" y="3379439"/>
            <a:ext cx="2062800" cy="79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26" name="Google Shape;126;p21"/>
          <p:cNvSpPr txBox="1"/>
          <p:nvPr>
            <p:ph idx="2" type="subTitle"/>
          </p:nvPr>
        </p:nvSpPr>
        <p:spPr>
          <a:xfrm>
            <a:off x="857075" y="3018900"/>
            <a:ext cx="2286000" cy="3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nton"/>
              <a:buNone/>
              <a:defRPr sz="2000">
                <a:solidFill>
                  <a:schemeClr val="accent4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27" name="Google Shape;127;p21"/>
          <p:cNvSpPr txBox="1"/>
          <p:nvPr>
            <p:ph idx="3" type="subTitle"/>
          </p:nvPr>
        </p:nvSpPr>
        <p:spPr>
          <a:xfrm>
            <a:off x="3540575" y="3379439"/>
            <a:ext cx="2066400" cy="79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28" name="Google Shape;128;p21"/>
          <p:cNvSpPr txBox="1"/>
          <p:nvPr>
            <p:ph idx="4" type="subTitle"/>
          </p:nvPr>
        </p:nvSpPr>
        <p:spPr>
          <a:xfrm>
            <a:off x="3432275" y="3018900"/>
            <a:ext cx="2283000" cy="3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nton"/>
              <a:buNone/>
              <a:defRPr sz="2000">
                <a:solidFill>
                  <a:schemeClr val="accent4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29" name="Google Shape;129;p21"/>
          <p:cNvSpPr txBox="1"/>
          <p:nvPr>
            <p:ph idx="5" type="subTitle"/>
          </p:nvPr>
        </p:nvSpPr>
        <p:spPr>
          <a:xfrm>
            <a:off x="6199325" y="3379450"/>
            <a:ext cx="1896300" cy="79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30" name="Google Shape;130;p21"/>
          <p:cNvSpPr txBox="1"/>
          <p:nvPr>
            <p:ph idx="6" type="subTitle"/>
          </p:nvPr>
        </p:nvSpPr>
        <p:spPr>
          <a:xfrm>
            <a:off x="6004475" y="3018900"/>
            <a:ext cx="2286000" cy="3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nton"/>
              <a:buNone/>
              <a:defRPr sz="2000">
                <a:solidFill>
                  <a:schemeClr val="accent4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pic>
        <p:nvPicPr>
          <p:cNvPr descr="Image02" id="131" name="Google Shape;131;p21"/>
          <p:cNvPicPr preferRelativeResize="0"/>
          <p:nvPr/>
        </p:nvPicPr>
        <p:blipFill rotWithShape="1">
          <a:blip r:embed="rId2">
            <a:alphaModFix amt="39000"/>
          </a:blip>
          <a:srcRect b="0" l="0" r="54302" t="54944"/>
          <a:stretch/>
        </p:blipFill>
        <p:spPr>
          <a:xfrm flipH="1">
            <a:off x="0" y="0"/>
            <a:ext cx="1572801" cy="15507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lidesgo" id="132" name="Google Shape;132;p21" title="image02"/>
          <p:cNvPicPr preferRelativeResize="0"/>
          <p:nvPr/>
        </p:nvPicPr>
        <p:blipFill rotWithShape="1">
          <a:blip r:embed="rId3">
            <a:alphaModFix amt="50000"/>
          </a:blip>
          <a:srcRect b="0" l="68674" r="0" t="0"/>
          <a:stretch/>
        </p:blipFill>
        <p:spPr>
          <a:xfrm rot="5400000">
            <a:off x="7377525" y="3377025"/>
            <a:ext cx="542925" cy="2990025"/>
          </a:xfrm>
          <a:prstGeom prst="rect">
            <a:avLst/>
          </a:prstGeom>
          <a:noFill/>
          <a:ln>
            <a:noFill/>
          </a:ln>
        </p:spPr>
      </p:pic>
      <p:sp>
        <p:nvSpPr>
          <p:cNvPr descr="Slidesgo" id="133" name="Google Shape;133;p21" title="image04"/>
          <p:cNvSpPr/>
          <p:nvPr/>
        </p:nvSpPr>
        <p:spPr>
          <a:xfrm>
            <a:off x="8430775" y="-268212"/>
            <a:ext cx="806400" cy="806400"/>
          </a:xfrm>
          <a:prstGeom prst="ellipse">
            <a:avLst/>
          </a:prstGeom>
          <a:solidFill>
            <a:schemeClr val="accent4">
              <a:alpha val="7137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">
  <p:cSld name="Title Only 2"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2"/>
          <p:cNvSpPr txBox="1"/>
          <p:nvPr>
            <p:ph type="title"/>
          </p:nvPr>
        </p:nvSpPr>
        <p:spPr>
          <a:xfrm>
            <a:off x="709674" y="538200"/>
            <a:ext cx="7721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aleway Medium"/>
                <a:ea typeface="Raleway Medium"/>
                <a:cs typeface="Raleway Medium"/>
                <a:sym typeface="Raleway Medium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aleway Medium"/>
                <a:ea typeface="Raleway Medium"/>
                <a:cs typeface="Raleway Medium"/>
                <a:sym typeface="Raleway Medium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aleway Medium"/>
                <a:ea typeface="Raleway Medium"/>
                <a:cs typeface="Raleway Medium"/>
                <a:sym typeface="Raleway Medium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aleway Medium"/>
                <a:ea typeface="Raleway Medium"/>
                <a:cs typeface="Raleway Medium"/>
                <a:sym typeface="Raleway Medium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aleway Medium"/>
                <a:ea typeface="Raleway Medium"/>
                <a:cs typeface="Raleway Medium"/>
                <a:sym typeface="Raleway Medium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aleway Medium"/>
                <a:ea typeface="Raleway Medium"/>
                <a:cs typeface="Raleway Medium"/>
                <a:sym typeface="Raleway Medium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aleway Medium"/>
                <a:ea typeface="Raleway Medium"/>
                <a:cs typeface="Raleway Medium"/>
                <a:sym typeface="Raleway Medium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aleway Medium"/>
                <a:ea typeface="Raleway Medium"/>
                <a:cs typeface="Raleway Medium"/>
                <a:sym typeface="Raleway Medium"/>
              </a:defRPr>
            </a:lvl9pPr>
          </a:lstStyle>
          <a:p/>
        </p:txBody>
      </p:sp>
      <p:pic>
        <p:nvPicPr>
          <p:cNvPr descr="Image02" id="136" name="Google Shape;136;p22"/>
          <p:cNvPicPr preferRelativeResize="0"/>
          <p:nvPr/>
        </p:nvPicPr>
        <p:blipFill rotWithShape="1">
          <a:blip r:embed="rId2">
            <a:alphaModFix amt="39000"/>
          </a:blip>
          <a:srcRect b="52169" l="44592" r="0" t="0"/>
          <a:stretch/>
        </p:blipFill>
        <p:spPr>
          <a:xfrm rot="10800000">
            <a:off x="7237025" y="1425"/>
            <a:ext cx="1906975" cy="1646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02" id="137" name="Google Shape;137;p22"/>
          <p:cNvPicPr preferRelativeResize="0"/>
          <p:nvPr/>
        </p:nvPicPr>
        <p:blipFill rotWithShape="1">
          <a:blip r:embed="rId2">
            <a:alphaModFix amt="39000"/>
          </a:blip>
          <a:srcRect b="52169" l="44592" r="0" t="0"/>
          <a:stretch/>
        </p:blipFill>
        <p:spPr>
          <a:xfrm rot="5400000">
            <a:off x="-130375" y="131800"/>
            <a:ext cx="1906975" cy="16462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8" name="Google Shape;138;p22"/>
          <p:cNvGrpSpPr/>
          <p:nvPr/>
        </p:nvGrpSpPr>
        <p:grpSpPr>
          <a:xfrm>
            <a:off x="5426512" y="4783662"/>
            <a:ext cx="3717476" cy="359850"/>
            <a:chOff x="-119174" y="146468"/>
            <a:chExt cx="3717476" cy="359850"/>
          </a:xfrm>
        </p:grpSpPr>
        <p:pic>
          <p:nvPicPr>
            <p:cNvPr id="139" name="Google Shape;139;p2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-119174" y="146468"/>
              <a:ext cx="1126676" cy="3598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0" name="Google Shape;140;p2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176226" y="146468"/>
              <a:ext cx="1126676" cy="3598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1" name="Google Shape;141;p2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471626" y="146468"/>
              <a:ext cx="1126676" cy="35985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descr="Slidesgo" id="142" name="Google Shape;142;p22" title="image04"/>
          <p:cNvSpPr/>
          <p:nvPr/>
        </p:nvSpPr>
        <p:spPr>
          <a:xfrm>
            <a:off x="-220550" y="-106887"/>
            <a:ext cx="806400" cy="806400"/>
          </a:xfrm>
          <a:prstGeom prst="ellipse">
            <a:avLst/>
          </a:prstGeom>
          <a:solidFill>
            <a:schemeClr val="accent4">
              <a:alpha val="7216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4">
  <p:cSld name="Title and Two Columns 4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02" id="144" name="Google Shape;144;p23"/>
          <p:cNvPicPr preferRelativeResize="0"/>
          <p:nvPr/>
        </p:nvPicPr>
        <p:blipFill rotWithShape="1">
          <a:blip r:embed="rId2">
            <a:alphaModFix amt="39000"/>
          </a:blip>
          <a:srcRect b="0" l="0" r="54302" t="54944"/>
          <a:stretch/>
        </p:blipFill>
        <p:spPr>
          <a:xfrm rot="10800000">
            <a:off x="-11050" y="3581750"/>
            <a:ext cx="1572801" cy="155072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02" id="145" name="Google Shape;145;p23"/>
          <p:cNvPicPr preferRelativeResize="0"/>
          <p:nvPr/>
        </p:nvPicPr>
        <p:blipFill rotWithShape="1">
          <a:blip r:embed="rId2">
            <a:alphaModFix amt="39000"/>
          </a:blip>
          <a:srcRect b="0" l="0" r="54302" t="54944"/>
          <a:stretch/>
        </p:blipFill>
        <p:spPr>
          <a:xfrm>
            <a:off x="7571200" y="0"/>
            <a:ext cx="1572801" cy="15507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lidesgo" id="146" name="Google Shape;146;p23" title="image02"/>
          <p:cNvPicPr preferRelativeResize="0"/>
          <p:nvPr/>
        </p:nvPicPr>
        <p:blipFill rotWithShape="1">
          <a:blip r:embed="rId3">
            <a:alphaModFix amt="50000"/>
          </a:blip>
          <a:srcRect b="0" l="68674" r="0" t="0"/>
          <a:stretch/>
        </p:blipFill>
        <p:spPr>
          <a:xfrm rot="5400000">
            <a:off x="1223550" y="-1223550"/>
            <a:ext cx="542925" cy="2990025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23"/>
          <p:cNvSpPr txBox="1"/>
          <p:nvPr>
            <p:ph type="title"/>
          </p:nvPr>
        </p:nvSpPr>
        <p:spPr>
          <a:xfrm>
            <a:off x="709674" y="538200"/>
            <a:ext cx="7721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aleway Medium"/>
                <a:ea typeface="Raleway Medium"/>
                <a:cs typeface="Raleway Medium"/>
                <a:sym typeface="Raleway Medium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aleway Medium"/>
                <a:ea typeface="Raleway Medium"/>
                <a:cs typeface="Raleway Medium"/>
                <a:sym typeface="Raleway Medium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aleway Medium"/>
                <a:ea typeface="Raleway Medium"/>
                <a:cs typeface="Raleway Medium"/>
                <a:sym typeface="Raleway Medium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aleway Medium"/>
                <a:ea typeface="Raleway Medium"/>
                <a:cs typeface="Raleway Medium"/>
                <a:sym typeface="Raleway Medium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aleway Medium"/>
                <a:ea typeface="Raleway Medium"/>
                <a:cs typeface="Raleway Medium"/>
                <a:sym typeface="Raleway Medium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aleway Medium"/>
                <a:ea typeface="Raleway Medium"/>
                <a:cs typeface="Raleway Medium"/>
                <a:sym typeface="Raleway Medium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aleway Medium"/>
                <a:ea typeface="Raleway Medium"/>
                <a:cs typeface="Raleway Medium"/>
                <a:sym typeface="Raleway Medium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aleway Medium"/>
                <a:ea typeface="Raleway Medium"/>
                <a:cs typeface="Raleway Medium"/>
                <a:sym typeface="Raleway Medium"/>
              </a:defRPr>
            </a:lvl9pPr>
          </a:lstStyle>
          <a:p/>
        </p:txBody>
      </p:sp>
      <p:sp>
        <p:nvSpPr>
          <p:cNvPr id="148" name="Google Shape;148;p23"/>
          <p:cNvSpPr txBox="1"/>
          <p:nvPr>
            <p:ph idx="1" type="subTitle"/>
          </p:nvPr>
        </p:nvSpPr>
        <p:spPr>
          <a:xfrm>
            <a:off x="4286995" y="1868238"/>
            <a:ext cx="2786400" cy="61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49" name="Google Shape;149;p23"/>
          <p:cNvSpPr txBox="1"/>
          <p:nvPr>
            <p:ph idx="2" type="subTitle"/>
          </p:nvPr>
        </p:nvSpPr>
        <p:spPr>
          <a:xfrm>
            <a:off x="5597250" y="1486074"/>
            <a:ext cx="1476300" cy="22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Anton"/>
              <a:buNone/>
              <a:defRPr sz="2000">
                <a:solidFill>
                  <a:schemeClr val="accent4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50" name="Google Shape;150;p23"/>
          <p:cNvSpPr txBox="1"/>
          <p:nvPr>
            <p:ph idx="3" type="subTitle"/>
          </p:nvPr>
        </p:nvSpPr>
        <p:spPr>
          <a:xfrm>
            <a:off x="4286250" y="3496525"/>
            <a:ext cx="2787300" cy="61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51" name="Google Shape;151;p23"/>
          <p:cNvSpPr txBox="1"/>
          <p:nvPr>
            <p:ph idx="4" type="subTitle"/>
          </p:nvPr>
        </p:nvSpPr>
        <p:spPr>
          <a:xfrm>
            <a:off x="5597250" y="3114855"/>
            <a:ext cx="1476300" cy="22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Anton"/>
              <a:buNone/>
              <a:defRPr sz="2000">
                <a:solidFill>
                  <a:schemeClr val="accent4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 1">
  <p:cSld name="Main point 1"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" name="Google Shape;153;p24"/>
          <p:cNvGrpSpPr/>
          <p:nvPr/>
        </p:nvGrpSpPr>
        <p:grpSpPr>
          <a:xfrm>
            <a:off x="5426514" y="4783662"/>
            <a:ext cx="3717476" cy="359850"/>
            <a:chOff x="-119174" y="146468"/>
            <a:chExt cx="3717476" cy="359850"/>
          </a:xfrm>
        </p:grpSpPr>
        <p:pic>
          <p:nvPicPr>
            <p:cNvPr id="154" name="Google Shape;154;p24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-119174" y="146468"/>
              <a:ext cx="1126676" cy="3598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5" name="Google Shape;155;p24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1176226" y="146468"/>
              <a:ext cx="1126676" cy="3598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6" name="Google Shape;156;p24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2471626" y="146468"/>
              <a:ext cx="1126676" cy="35985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Image02" id="157" name="Google Shape;157;p24"/>
          <p:cNvPicPr preferRelativeResize="0"/>
          <p:nvPr/>
        </p:nvPicPr>
        <p:blipFill rotWithShape="1">
          <a:blip r:embed="rId3">
            <a:alphaModFix amt="39000"/>
          </a:blip>
          <a:srcRect b="52169" l="44592" r="0" t="0"/>
          <a:stretch/>
        </p:blipFill>
        <p:spPr>
          <a:xfrm>
            <a:off x="0" y="3497250"/>
            <a:ext cx="1906975" cy="1646250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24"/>
          <p:cNvSpPr txBox="1"/>
          <p:nvPr>
            <p:ph type="title"/>
          </p:nvPr>
        </p:nvSpPr>
        <p:spPr>
          <a:xfrm>
            <a:off x="1737750" y="2149350"/>
            <a:ext cx="5668500" cy="8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pic>
        <p:nvPicPr>
          <p:cNvPr descr="Image02" id="159" name="Google Shape;159;p24"/>
          <p:cNvPicPr preferRelativeResize="0"/>
          <p:nvPr/>
        </p:nvPicPr>
        <p:blipFill rotWithShape="1">
          <a:blip r:embed="rId3">
            <a:alphaModFix amt="39000"/>
          </a:blip>
          <a:srcRect b="0" l="0" r="54302" t="54944"/>
          <a:stretch/>
        </p:blipFill>
        <p:spPr>
          <a:xfrm>
            <a:off x="7571200" y="0"/>
            <a:ext cx="1572801" cy="1550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24"/>
          <p:cNvPicPr preferRelativeResize="0"/>
          <p:nvPr/>
        </p:nvPicPr>
        <p:blipFill rotWithShape="1">
          <a:blip r:embed="rId4">
            <a:alphaModFix amt="50000"/>
          </a:blip>
          <a:srcRect b="0" l="55365" r="0" t="0"/>
          <a:stretch/>
        </p:blipFill>
        <p:spPr>
          <a:xfrm flipH="1">
            <a:off x="0" y="0"/>
            <a:ext cx="713225" cy="2756625"/>
          </a:xfrm>
          <a:prstGeom prst="rect">
            <a:avLst/>
          </a:prstGeom>
          <a:noFill/>
          <a:ln>
            <a:noFill/>
          </a:ln>
        </p:spPr>
      </p:pic>
      <p:sp>
        <p:nvSpPr>
          <p:cNvPr descr="Slidesgo" id="161" name="Google Shape;161;p24" title="image04"/>
          <p:cNvSpPr/>
          <p:nvPr/>
        </p:nvSpPr>
        <p:spPr>
          <a:xfrm>
            <a:off x="-93175" y="4560363"/>
            <a:ext cx="806400" cy="806400"/>
          </a:xfrm>
          <a:prstGeom prst="ellipse">
            <a:avLst/>
          </a:prstGeom>
          <a:solidFill>
            <a:schemeClr val="accent4">
              <a:alpha val="7216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 1">
  <p:cSld name="Title and Six Columns 1"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5"/>
          <p:cNvSpPr txBox="1"/>
          <p:nvPr>
            <p:ph type="title"/>
          </p:nvPr>
        </p:nvSpPr>
        <p:spPr>
          <a:xfrm>
            <a:off x="709674" y="538200"/>
            <a:ext cx="7721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aleway Medium"/>
                <a:ea typeface="Raleway Medium"/>
                <a:cs typeface="Raleway Medium"/>
                <a:sym typeface="Raleway Medium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aleway Medium"/>
                <a:ea typeface="Raleway Medium"/>
                <a:cs typeface="Raleway Medium"/>
                <a:sym typeface="Raleway Medium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aleway Medium"/>
                <a:ea typeface="Raleway Medium"/>
                <a:cs typeface="Raleway Medium"/>
                <a:sym typeface="Raleway Medium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aleway Medium"/>
                <a:ea typeface="Raleway Medium"/>
                <a:cs typeface="Raleway Medium"/>
                <a:sym typeface="Raleway Medium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aleway Medium"/>
                <a:ea typeface="Raleway Medium"/>
                <a:cs typeface="Raleway Medium"/>
                <a:sym typeface="Raleway Medium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aleway Medium"/>
                <a:ea typeface="Raleway Medium"/>
                <a:cs typeface="Raleway Medium"/>
                <a:sym typeface="Raleway Medium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aleway Medium"/>
                <a:ea typeface="Raleway Medium"/>
                <a:cs typeface="Raleway Medium"/>
                <a:sym typeface="Raleway Medium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aleway Medium"/>
                <a:ea typeface="Raleway Medium"/>
                <a:cs typeface="Raleway Medium"/>
                <a:sym typeface="Raleway Medium"/>
              </a:defRPr>
            </a:lvl9pPr>
          </a:lstStyle>
          <a:p/>
        </p:txBody>
      </p:sp>
      <p:sp>
        <p:nvSpPr>
          <p:cNvPr id="164" name="Google Shape;164;p25"/>
          <p:cNvSpPr txBox="1"/>
          <p:nvPr>
            <p:ph idx="1" type="subTitle"/>
          </p:nvPr>
        </p:nvSpPr>
        <p:spPr>
          <a:xfrm>
            <a:off x="898175" y="2273989"/>
            <a:ext cx="2203800" cy="46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65" name="Google Shape;165;p25"/>
          <p:cNvSpPr txBox="1"/>
          <p:nvPr>
            <p:ph idx="2" type="subTitle"/>
          </p:nvPr>
        </p:nvSpPr>
        <p:spPr>
          <a:xfrm>
            <a:off x="1261925" y="1805173"/>
            <a:ext cx="1476300" cy="3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Knewave"/>
              <a:buNone/>
              <a:defRPr sz="2000">
                <a:solidFill>
                  <a:schemeClr val="accent4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Knewave"/>
              <a:buNone/>
              <a:defRPr>
                <a:latin typeface="Knewave"/>
                <a:ea typeface="Knewave"/>
                <a:cs typeface="Knewave"/>
                <a:sym typeface="Knewav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Knewave"/>
              <a:buNone/>
              <a:defRPr>
                <a:latin typeface="Knewave"/>
                <a:ea typeface="Knewave"/>
                <a:cs typeface="Knewave"/>
                <a:sym typeface="Knewav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Knewave"/>
              <a:buNone/>
              <a:defRPr>
                <a:latin typeface="Knewave"/>
                <a:ea typeface="Knewave"/>
                <a:cs typeface="Knewave"/>
                <a:sym typeface="Knewav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Knewave"/>
              <a:buNone/>
              <a:defRPr>
                <a:latin typeface="Knewave"/>
                <a:ea typeface="Knewave"/>
                <a:cs typeface="Knewave"/>
                <a:sym typeface="Knewav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Knewave"/>
              <a:buNone/>
              <a:defRPr>
                <a:latin typeface="Knewave"/>
                <a:ea typeface="Knewave"/>
                <a:cs typeface="Knewave"/>
                <a:sym typeface="Knewav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Knewave"/>
              <a:buNone/>
              <a:defRPr>
                <a:latin typeface="Knewave"/>
                <a:ea typeface="Knewave"/>
                <a:cs typeface="Knewave"/>
                <a:sym typeface="Knewav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Knewave"/>
              <a:buNone/>
              <a:defRPr>
                <a:latin typeface="Knewave"/>
                <a:ea typeface="Knewave"/>
                <a:cs typeface="Knewave"/>
                <a:sym typeface="Knewav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Knewave"/>
              <a:buNone/>
              <a:defRPr>
                <a:latin typeface="Knewave"/>
                <a:ea typeface="Knewave"/>
                <a:cs typeface="Knewave"/>
                <a:sym typeface="Knewave"/>
              </a:defRPr>
            </a:lvl9pPr>
          </a:lstStyle>
          <a:p/>
        </p:txBody>
      </p:sp>
      <p:sp>
        <p:nvSpPr>
          <p:cNvPr id="166" name="Google Shape;166;p25"/>
          <p:cNvSpPr txBox="1"/>
          <p:nvPr>
            <p:ph idx="3" type="subTitle"/>
          </p:nvPr>
        </p:nvSpPr>
        <p:spPr>
          <a:xfrm>
            <a:off x="3471875" y="2273989"/>
            <a:ext cx="2203800" cy="46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67" name="Google Shape;167;p25"/>
          <p:cNvSpPr txBox="1"/>
          <p:nvPr>
            <p:ph idx="4" type="subTitle"/>
          </p:nvPr>
        </p:nvSpPr>
        <p:spPr>
          <a:xfrm>
            <a:off x="3835625" y="1805173"/>
            <a:ext cx="1476300" cy="3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Knewave"/>
              <a:buNone/>
              <a:defRPr sz="2000">
                <a:solidFill>
                  <a:schemeClr val="accent4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Knewave"/>
              <a:buNone/>
              <a:defRPr>
                <a:latin typeface="Knewave"/>
                <a:ea typeface="Knewave"/>
                <a:cs typeface="Knewave"/>
                <a:sym typeface="Knewav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Knewave"/>
              <a:buNone/>
              <a:defRPr>
                <a:latin typeface="Knewave"/>
                <a:ea typeface="Knewave"/>
                <a:cs typeface="Knewave"/>
                <a:sym typeface="Knewav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Knewave"/>
              <a:buNone/>
              <a:defRPr>
                <a:latin typeface="Knewave"/>
                <a:ea typeface="Knewave"/>
                <a:cs typeface="Knewave"/>
                <a:sym typeface="Knewav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Knewave"/>
              <a:buNone/>
              <a:defRPr>
                <a:latin typeface="Knewave"/>
                <a:ea typeface="Knewave"/>
                <a:cs typeface="Knewave"/>
                <a:sym typeface="Knewav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Knewave"/>
              <a:buNone/>
              <a:defRPr>
                <a:latin typeface="Knewave"/>
                <a:ea typeface="Knewave"/>
                <a:cs typeface="Knewave"/>
                <a:sym typeface="Knewav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Knewave"/>
              <a:buNone/>
              <a:defRPr>
                <a:latin typeface="Knewave"/>
                <a:ea typeface="Knewave"/>
                <a:cs typeface="Knewave"/>
                <a:sym typeface="Knewav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Knewave"/>
              <a:buNone/>
              <a:defRPr>
                <a:latin typeface="Knewave"/>
                <a:ea typeface="Knewave"/>
                <a:cs typeface="Knewave"/>
                <a:sym typeface="Knewav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Knewave"/>
              <a:buNone/>
              <a:defRPr>
                <a:latin typeface="Knewave"/>
                <a:ea typeface="Knewave"/>
                <a:cs typeface="Knewave"/>
                <a:sym typeface="Knewave"/>
              </a:defRPr>
            </a:lvl9pPr>
          </a:lstStyle>
          <a:p/>
        </p:txBody>
      </p:sp>
      <p:sp>
        <p:nvSpPr>
          <p:cNvPr id="168" name="Google Shape;168;p25"/>
          <p:cNvSpPr txBox="1"/>
          <p:nvPr>
            <p:ph idx="5" type="subTitle"/>
          </p:nvPr>
        </p:nvSpPr>
        <p:spPr>
          <a:xfrm>
            <a:off x="6044675" y="2273989"/>
            <a:ext cx="2205600" cy="46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69" name="Google Shape;169;p25"/>
          <p:cNvSpPr txBox="1"/>
          <p:nvPr>
            <p:ph idx="6" type="subTitle"/>
          </p:nvPr>
        </p:nvSpPr>
        <p:spPr>
          <a:xfrm>
            <a:off x="6409325" y="1805173"/>
            <a:ext cx="1476300" cy="3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Knewave"/>
              <a:buNone/>
              <a:defRPr sz="2000">
                <a:solidFill>
                  <a:schemeClr val="accent4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Knewave"/>
              <a:buNone/>
              <a:defRPr>
                <a:latin typeface="Knewave"/>
                <a:ea typeface="Knewave"/>
                <a:cs typeface="Knewave"/>
                <a:sym typeface="Knewav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Knewave"/>
              <a:buNone/>
              <a:defRPr>
                <a:latin typeface="Knewave"/>
                <a:ea typeface="Knewave"/>
                <a:cs typeface="Knewave"/>
                <a:sym typeface="Knewav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Knewave"/>
              <a:buNone/>
              <a:defRPr>
                <a:latin typeface="Knewave"/>
                <a:ea typeface="Knewave"/>
                <a:cs typeface="Knewave"/>
                <a:sym typeface="Knewav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Knewave"/>
              <a:buNone/>
              <a:defRPr>
                <a:latin typeface="Knewave"/>
                <a:ea typeface="Knewave"/>
                <a:cs typeface="Knewave"/>
                <a:sym typeface="Knewav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Knewave"/>
              <a:buNone/>
              <a:defRPr>
                <a:latin typeface="Knewave"/>
                <a:ea typeface="Knewave"/>
                <a:cs typeface="Knewave"/>
                <a:sym typeface="Knewav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Knewave"/>
              <a:buNone/>
              <a:defRPr>
                <a:latin typeface="Knewave"/>
                <a:ea typeface="Knewave"/>
                <a:cs typeface="Knewave"/>
                <a:sym typeface="Knewav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Knewave"/>
              <a:buNone/>
              <a:defRPr>
                <a:latin typeface="Knewave"/>
                <a:ea typeface="Knewave"/>
                <a:cs typeface="Knewave"/>
                <a:sym typeface="Knewav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Knewave"/>
              <a:buNone/>
              <a:defRPr>
                <a:latin typeface="Knewave"/>
                <a:ea typeface="Knewave"/>
                <a:cs typeface="Knewave"/>
                <a:sym typeface="Knewave"/>
              </a:defRPr>
            </a:lvl9pPr>
          </a:lstStyle>
          <a:p/>
        </p:txBody>
      </p:sp>
      <p:sp>
        <p:nvSpPr>
          <p:cNvPr id="170" name="Google Shape;170;p25"/>
          <p:cNvSpPr txBox="1"/>
          <p:nvPr>
            <p:ph idx="7" type="subTitle"/>
          </p:nvPr>
        </p:nvSpPr>
        <p:spPr>
          <a:xfrm>
            <a:off x="898175" y="4088498"/>
            <a:ext cx="2203800" cy="46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71" name="Google Shape;171;p25"/>
          <p:cNvSpPr txBox="1"/>
          <p:nvPr>
            <p:ph idx="8" type="subTitle"/>
          </p:nvPr>
        </p:nvSpPr>
        <p:spPr>
          <a:xfrm>
            <a:off x="1261925" y="3624448"/>
            <a:ext cx="1476300" cy="3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Knewave"/>
              <a:buNone/>
              <a:defRPr sz="2000">
                <a:solidFill>
                  <a:schemeClr val="accent4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Knewave"/>
              <a:buNone/>
              <a:defRPr>
                <a:latin typeface="Knewave"/>
                <a:ea typeface="Knewave"/>
                <a:cs typeface="Knewave"/>
                <a:sym typeface="Knewav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Knewave"/>
              <a:buNone/>
              <a:defRPr>
                <a:latin typeface="Knewave"/>
                <a:ea typeface="Knewave"/>
                <a:cs typeface="Knewave"/>
                <a:sym typeface="Knewav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Knewave"/>
              <a:buNone/>
              <a:defRPr>
                <a:latin typeface="Knewave"/>
                <a:ea typeface="Knewave"/>
                <a:cs typeface="Knewave"/>
                <a:sym typeface="Knewav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Knewave"/>
              <a:buNone/>
              <a:defRPr>
                <a:latin typeface="Knewave"/>
                <a:ea typeface="Knewave"/>
                <a:cs typeface="Knewave"/>
                <a:sym typeface="Knewav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Knewave"/>
              <a:buNone/>
              <a:defRPr>
                <a:latin typeface="Knewave"/>
                <a:ea typeface="Knewave"/>
                <a:cs typeface="Knewave"/>
                <a:sym typeface="Knewav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Knewave"/>
              <a:buNone/>
              <a:defRPr>
                <a:latin typeface="Knewave"/>
                <a:ea typeface="Knewave"/>
                <a:cs typeface="Knewave"/>
                <a:sym typeface="Knewav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Knewave"/>
              <a:buNone/>
              <a:defRPr>
                <a:latin typeface="Knewave"/>
                <a:ea typeface="Knewave"/>
                <a:cs typeface="Knewave"/>
                <a:sym typeface="Knewav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Knewave"/>
              <a:buNone/>
              <a:defRPr>
                <a:latin typeface="Knewave"/>
                <a:ea typeface="Knewave"/>
                <a:cs typeface="Knewave"/>
                <a:sym typeface="Knewave"/>
              </a:defRPr>
            </a:lvl9pPr>
          </a:lstStyle>
          <a:p/>
        </p:txBody>
      </p:sp>
      <p:sp>
        <p:nvSpPr>
          <p:cNvPr id="172" name="Google Shape;172;p25"/>
          <p:cNvSpPr txBox="1"/>
          <p:nvPr>
            <p:ph idx="9" type="subTitle"/>
          </p:nvPr>
        </p:nvSpPr>
        <p:spPr>
          <a:xfrm>
            <a:off x="3471875" y="4088498"/>
            <a:ext cx="2203800" cy="46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73" name="Google Shape;173;p25"/>
          <p:cNvSpPr txBox="1"/>
          <p:nvPr>
            <p:ph idx="13" type="subTitle"/>
          </p:nvPr>
        </p:nvSpPr>
        <p:spPr>
          <a:xfrm>
            <a:off x="3835625" y="3624448"/>
            <a:ext cx="1476300" cy="3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Knewave"/>
              <a:buNone/>
              <a:defRPr sz="2000">
                <a:solidFill>
                  <a:schemeClr val="accent4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Knewave"/>
              <a:buNone/>
              <a:defRPr>
                <a:latin typeface="Knewave"/>
                <a:ea typeface="Knewave"/>
                <a:cs typeface="Knewave"/>
                <a:sym typeface="Knewav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Knewave"/>
              <a:buNone/>
              <a:defRPr>
                <a:latin typeface="Knewave"/>
                <a:ea typeface="Knewave"/>
                <a:cs typeface="Knewave"/>
                <a:sym typeface="Knewav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Knewave"/>
              <a:buNone/>
              <a:defRPr>
                <a:latin typeface="Knewave"/>
                <a:ea typeface="Knewave"/>
                <a:cs typeface="Knewave"/>
                <a:sym typeface="Knewav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Knewave"/>
              <a:buNone/>
              <a:defRPr>
                <a:latin typeface="Knewave"/>
                <a:ea typeface="Knewave"/>
                <a:cs typeface="Knewave"/>
                <a:sym typeface="Knewav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Knewave"/>
              <a:buNone/>
              <a:defRPr>
                <a:latin typeface="Knewave"/>
                <a:ea typeface="Knewave"/>
                <a:cs typeface="Knewave"/>
                <a:sym typeface="Knewav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Knewave"/>
              <a:buNone/>
              <a:defRPr>
                <a:latin typeface="Knewave"/>
                <a:ea typeface="Knewave"/>
                <a:cs typeface="Knewave"/>
                <a:sym typeface="Knewav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Knewave"/>
              <a:buNone/>
              <a:defRPr>
                <a:latin typeface="Knewave"/>
                <a:ea typeface="Knewave"/>
                <a:cs typeface="Knewave"/>
                <a:sym typeface="Knewav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Knewave"/>
              <a:buNone/>
              <a:defRPr>
                <a:latin typeface="Knewave"/>
                <a:ea typeface="Knewave"/>
                <a:cs typeface="Knewave"/>
                <a:sym typeface="Knewave"/>
              </a:defRPr>
            </a:lvl9pPr>
          </a:lstStyle>
          <a:p/>
        </p:txBody>
      </p:sp>
      <p:sp>
        <p:nvSpPr>
          <p:cNvPr id="174" name="Google Shape;174;p25"/>
          <p:cNvSpPr txBox="1"/>
          <p:nvPr>
            <p:ph idx="14" type="subTitle"/>
          </p:nvPr>
        </p:nvSpPr>
        <p:spPr>
          <a:xfrm>
            <a:off x="6045575" y="4088498"/>
            <a:ext cx="2203800" cy="46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75" name="Google Shape;175;p25"/>
          <p:cNvSpPr txBox="1"/>
          <p:nvPr>
            <p:ph idx="15" type="subTitle"/>
          </p:nvPr>
        </p:nvSpPr>
        <p:spPr>
          <a:xfrm>
            <a:off x="6409325" y="3624448"/>
            <a:ext cx="1476300" cy="3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Knewave"/>
              <a:buNone/>
              <a:defRPr sz="2000">
                <a:solidFill>
                  <a:schemeClr val="accent4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Knewave"/>
              <a:buNone/>
              <a:defRPr>
                <a:latin typeface="Knewave"/>
                <a:ea typeface="Knewave"/>
                <a:cs typeface="Knewave"/>
                <a:sym typeface="Knewav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Knewave"/>
              <a:buNone/>
              <a:defRPr>
                <a:latin typeface="Knewave"/>
                <a:ea typeface="Knewave"/>
                <a:cs typeface="Knewave"/>
                <a:sym typeface="Knewav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Knewave"/>
              <a:buNone/>
              <a:defRPr>
                <a:latin typeface="Knewave"/>
                <a:ea typeface="Knewave"/>
                <a:cs typeface="Knewave"/>
                <a:sym typeface="Knewav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Knewave"/>
              <a:buNone/>
              <a:defRPr>
                <a:latin typeface="Knewave"/>
                <a:ea typeface="Knewave"/>
                <a:cs typeface="Knewave"/>
                <a:sym typeface="Knewav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Knewave"/>
              <a:buNone/>
              <a:defRPr>
                <a:latin typeface="Knewave"/>
                <a:ea typeface="Knewave"/>
                <a:cs typeface="Knewave"/>
                <a:sym typeface="Knewav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Knewave"/>
              <a:buNone/>
              <a:defRPr>
                <a:latin typeface="Knewave"/>
                <a:ea typeface="Knewave"/>
                <a:cs typeface="Knewave"/>
                <a:sym typeface="Knewav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Knewave"/>
              <a:buNone/>
              <a:defRPr>
                <a:latin typeface="Knewave"/>
                <a:ea typeface="Knewave"/>
                <a:cs typeface="Knewave"/>
                <a:sym typeface="Knewav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Knewave"/>
              <a:buNone/>
              <a:defRPr>
                <a:latin typeface="Knewave"/>
                <a:ea typeface="Knewave"/>
                <a:cs typeface="Knewave"/>
                <a:sym typeface="Knewave"/>
              </a:defRPr>
            </a:lvl9pPr>
          </a:lstStyle>
          <a:p/>
        </p:txBody>
      </p:sp>
      <p:pic>
        <p:nvPicPr>
          <p:cNvPr descr="Image02" id="176" name="Google Shape;176;p25"/>
          <p:cNvPicPr preferRelativeResize="0"/>
          <p:nvPr/>
        </p:nvPicPr>
        <p:blipFill rotWithShape="1">
          <a:blip r:embed="rId2">
            <a:alphaModFix amt="39000"/>
          </a:blip>
          <a:srcRect b="52169" l="44592" r="0" t="0"/>
          <a:stretch/>
        </p:blipFill>
        <p:spPr>
          <a:xfrm flipH="1" rot="10800000">
            <a:off x="6550" y="1425"/>
            <a:ext cx="1906975" cy="1646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02" id="177" name="Google Shape;177;p25"/>
          <p:cNvPicPr preferRelativeResize="0"/>
          <p:nvPr/>
        </p:nvPicPr>
        <p:blipFill rotWithShape="1">
          <a:blip r:embed="rId2">
            <a:alphaModFix amt="39000"/>
          </a:blip>
          <a:srcRect b="52169" l="44592" r="0" t="0"/>
          <a:stretch/>
        </p:blipFill>
        <p:spPr>
          <a:xfrm rot="10800000">
            <a:off x="7237025" y="1425"/>
            <a:ext cx="1906975" cy="16462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8" name="Google Shape;178;p25"/>
          <p:cNvGrpSpPr/>
          <p:nvPr/>
        </p:nvGrpSpPr>
        <p:grpSpPr>
          <a:xfrm>
            <a:off x="2713262" y="4783662"/>
            <a:ext cx="3717476" cy="359850"/>
            <a:chOff x="-119174" y="146468"/>
            <a:chExt cx="3717476" cy="359850"/>
          </a:xfrm>
        </p:grpSpPr>
        <p:pic>
          <p:nvPicPr>
            <p:cNvPr id="179" name="Google Shape;179;p2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-119174" y="146468"/>
              <a:ext cx="1126676" cy="3598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0" name="Google Shape;180;p2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176226" y="146468"/>
              <a:ext cx="1126676" cy="3598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1" name="Google Shape;181;p2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471626" y="146468"/>
              <a:ext cx="1126676" cy="35985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02" id="183" name="Google Shape;183;p26"/>
          <p:cNvPicPr preferRelativeResize="0"/>
          <p:nvPr/>
        </p:nvPicPr>
        <p:blipFill rotWithShape="1">
          <a:blip r:embed="rId2">
            <a:alphaModFix amt="39000"/>
          </a:blip>
          <a:srcRect b="0" l="0" r="54302" t="54944"/>
          <a:stretch/>
        </p:blipFill>
        <p:spPr>
          <a:xfrm>
            <a:off x="7571200" y="0"/>
            <a:ext cx="1572801" cy="15507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02" id="184" name="Google Shape;184;p26"/>
          <p:cNvPicPr preferRelativeResize="0"/>
          <p:nvPr/>
        </p:nvPicPr>
        <p:blipFill rotWithShape="1">
          <a:blip r:embed="rId2">
            <a:alphaModFix amt="39000"/>
          </a:blip>
          <a:srcRect b="52169" l="44592" r="0" t="0"/>
          <a:stretch/>
        </p:blipFill>
        <p:spPr>
          <a:xfrm>
            <a:off x="0" y="3497250"/>
            <a:ext cx="1906975" cy="16462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5" name="Google Shape;185;p26"/>
          <p:cNvGrpSpPr/>
          <p:nvPr/>
        </p:nvGrpSpPr>
        <p:grpSpPr>
          <a:xfrm>
            <a:off x="-12" y="-7"/>
            <a:ext cx="3717476" cy="359850"/>
            <a:chOff x="-119174" y="146468"/>
            <a:chExt cx="3717476" cy="359850"/>
          </a:xfrm>
        </p:grpSpPr>
        <p:pic>
          <p:nvPicPr>
            <p:cNvPr id="186" name="Google Shape;186;p2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-119174" y="146468"/>
              <a:ext cx="1126676" cy="3598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7" name="Google Shape;187;p2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176226" y="146468"/>
              <a:ext cx="1126676" cy="3598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8" name="Google Shape;188;p2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471626" y="146468"/>
              <a:ext cx="1126676" cy="35985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Slidesgo" id="189" name="Google Shape;189;p26" title="image02"/>
          <p:cNvPicPr preferRelativeResize="0"/>
          <p:nvPr/>
        </p:nvPicPr>
        <p:blipFill rotWithShape="1">
          <a:blip r:embed="rId4">
            <a:alphaModFix amt="50000"/>
          </a:blip>
          <a:srcRect b="0" l="42313" r="26842" t="0"/>
          <a:stretch/>
        </p:blipFill>
        <p:spPr>
          <a:xfrm rot="5400000">
            <a:off x="7381700" y="3381213"/>
            <a:ext cx="534550" cy="2990025"/>
          </a:xfrm>
          <a:prstGeom prst="rect">
            <a:avLst/>
          </a:prstGeom>
          <a:noFill/>
          <a:ln>
            <a:noFill/>
          </a:ln>
        </p:spPr>
      </p:pic>
      <p:sp>
        <p:nvSpPr>
          <p:cNvPr descr="Slidesgo" id="190" name="Google Shape;190;p26" title="image04"/>
          <p:cNvSpPr/>
          <p:nvPr/>
        </p:nvSpPr>
        <p:spPr>
          <a:xfrm>
            <a:off x="-93175" y="4560363"/>
            <a:ext cx="806400" cy="806400"/>
          </a:xfrm>
          <a:prstGeom prst="ellipse">
            <a:avLst/>
          </a:prstGeom>
          <a:solidFill>
            <a:schemeClr val="accent4">
              <a:alpha val="7216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26"/>
          <p:cNvSpPr txBox="1"/>
          <p:nvPr>
            <p:ph type="title"/>
          </p:nvPr>
        </p:nvSpPr>
        <p:spPr>
          <a:xfrm>
            <a:off x="712425" y="2518275"/>
            <a:ext cx="3859500" cy="72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92" name="Google Shape;192;p26"/>
          <p:cNvSpPr txBox="1"/>
          <p:nvPr>
            <p:ph idx="1" type="subTitle"/>
          </p:nvPr>
        </p:nvSpPr>
        <p:spPr>
          <a:xfrm>
            <a:off x="712725" y="3421113"/>
            <a:ext cx="3858900" cy="42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93" name="Google Shape;193;p26"/>
          <p:cNvSpPr txBox="1"/>
          <p:nvPr>
            <p:ph idx="2" type="title"/>
          </p:nvPr>
        </p:nvSpPr>
        <p:spPr>
          <a:xfrm>
            <a:off x="2099475" y="1558200"/>
            <a:ext cx="1085400" cy="76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5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CUSTOM_36"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7"/>
          <p:cNvSpPr txBox="1"/>
          <p:nvPr>
            <p:ph type="title"/>
          </p:nvPr>
        </p:nvSpPr>
        <p:spPr>
          <a:xfrm>
            <a:off x="709674" y="538200"/>
            <a:ext cx="7721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aleway Medium"/>
                <a:ea typeface="Raleway Medium"/>
                <a:cs typeface="Raleway Medium"/>
                <a:sym typeface="Raleway Medium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aleway Medium"/>
                <a:ea typeface="Raleway Medium"/>
                <a:cs typeface="Raleway Medium"/>
                <a:sym typeface="Raleway Medium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aleway Medium"/>
                <a:ea typeface="Raleway Medium"/>
                <a:cs typeface="Raleway Medium"/>
                <a:sym typeface="Raleway Medium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aleway Medium"/>
                <a:ea typeface="Raleway Medium"/>
                <a:cs typeface="Raleway Medium"/>
                <a:sym typeface="Raleway Medium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aleway Medium"/>
                <a:ea typeface="Raleway Medium"/>
                <a:cs typeface="Raleway Medium"/>
                <a:sym typeface="Raleway Medium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aleway Medium"/>
                <a:ea typeface="Raleway Medium"/>
                <a:cs typeface="Raleway Medium"/>
                <a:sym typeface="Raleway Medium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aleway Medium"/>
                <a:ea typeface="Raleway Medium"/>
                <a:cs typeface="Raleway Medium"/>
                <a:sym typeface="Raleway Medium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aleway Medium"/>
                <a:ea typeface="Raleway Medium"/>
                <a:cs typeface="Raleway Medium"/>
                <a:sym typeface="Raleway Medium"/>
              </a:defRPr>
            </a:lvl9pPr>
          </a:lstStyle>
          <a:p/>
        </p:txBody>
      </p:sp>
      <p:pic>
        <p:nvPicPr>
          <p:cNvPr descr="Image02" id="196" name="Google Shape;196;p27"/>
          <p:cNvPicPr preferRelativeResize="0"/>
          <p:nvPr/>
        </p:nvPicPr>
        <p:blipFill rotWithShape="1">
          <a:blip r:embed="rId2">
            <a:alphaModFix amt="39000"/>
          </a:blip>
          <a:srcRect b="52169" l="44592" r="0" t="0"/>
          <a:stretch/>
        </p:blipFill>
        <p:spPr>
          <a:xfrm flipH="1" rot="10800000">
            <a:off x="0" y="-3912"/>
            <a:ext cx="1906975" cy="16462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7" name="Google Shape;197;p27"/>
          <p:cNvGrpSpPr/>
          <p:nvPr/>
        </p:nvGrpSpPr>
        <p:grpSpPr>
          <a:xfrm flipH="1" rot="10800000">
            <a:off x="5426512" y="-3899"/>
            <a:ext cx="3717476" cy="359850"/>
            <a:chOff x="-119174" y="146468"/>
            <a:chExt cx="3717476" cy="359850"/>
          </a:xfrm>
        </p:grpSpPr>
        <p:pic>
          <p:nvPicPr>
            <p:cNvPr id="198" name="Google Shape;198;p2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-119174" y="146468"/>
              <a:ext cx="1126676" cy="3598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9" name="Google Shape;199;p2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176226" y="146468"/>
              <a:ext cx="1126676" cy="3598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0" name="Google Shape;200;p2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471626" y="146468"/>
              <a:ext cx="1126676" cy="35985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descr="Slidesgo" id="201" name="Google Shape;201;p27" title="image04"/>
          <p:cNvSpPr/>
          <p:nvPr/>
        </p:nvSpPr>
        <p:spPr>
          <a:xfrm flipH="1" rot="10800000">
            <a:off x="-93175" y="-227175"/>
            <a:ext cx="806400" cy="806400"/>
          </a:xfrm>
          <a:prstGeom prst="ellipse">
            <a:avLst/>
          </a:prstGeom>
          <a:solidFill>
            <a:schemeClr val="accent4">
              <a:alpha val="7137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 2">
  <p:cSld name="CUSTOM_4_1"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8"/>
          <p:cNvSpPr txBox="1"/>
          <p:nvPr>
            <p:ph idx="1" type="subTitle"/>
          </p:nvPr>
        </p:nvSpPr>
        <p:spPr>
          <a:xfrm>
            <a:off x="714550" y="3549218"/>
            <a:ext cx="19287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04" name="Google Shape;204;p28"/>
          <p:cNvSpPr txBox="1"/>
          <p:nvPr>
            <p:ph idx="2" type="subTitle"/>
          </p:nvPr>
        </p:nvSpPr>
        <p:spPr>
          <a:xfrm>
            <a:off x="940750" y="3181350"/>
            <a:ext cx="1476300" cy="3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Anton"/>
              <a:buNone/>
              <a:defRPr sz="2000">
                <a:solidFill>
                  <a:schemeClr val="accent4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05" name="Google Shape;205;p28"/>
          <p:cNvSpPr txBox="1"/>
          <p:nvPr>
            <p:ph idx="3" type="subTitle"/>
          </p:nvPr>
        </p:nvSpPr>
        <p:spPr>
          <a:xfrm>
            <a:off x="2643942" y="3549218"/>
            <a:ext cx="19293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06" name="Google Shape;206;p28"/>
          <p:cNvSpPr txBox="1"/>
          <p:nvPr>
            <p:ph idx="4" type="subTitle"/>
          </p:nvPr>
        </p:nvSpPr>
        <p:spPr>
          <a:xfrm>
            <a:off x="2870442" y="3181350"/>
            <a:ext cx="1476300" cy="3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Anton"/>
              <a:buNone/>
              <a:defRPr sz="2000">
                <a:solidFill>
                  <a:schemeClr val="accent4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07" name="Google Shape;207;p28"/>
          <p:cNvSpPr txBox="1"/>
          <p:nvPr>
            <p:ph idx="5" type="subTitle"/>
          </p:nvPr>
        </p:nvSpPr>
        <p:spPr>
          <a:xfrm>
            <a:off x="4573933" y="3549218"/>
            <a:ext cx="19293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08" name="Google Shape;208;p28"/>
          <p:cNvSpPr txBox="1"/>
          <p:nvPr>
            <p:ph idx="6" type="subTitle"/>
          </p:nvPr>
        </p:nvSpPr>
        <p:spPr>
          <a:xfrm>
            <a:off x="4800433" y="3181350"/>
            <a:ext cx="1476300" cy="3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Anton"/>
              <a:buNone/>
              <a:defRPr sz="2000">
                <a:solidFill>
                  <a:schemeClr val="accent4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09" name="Google Shape;209;p28"/>
          <p:cNvSpPr txBox="1"/>
          <p:nvPr>
            <p:ph idx="7" type="subTitle"/>
          </p:nvPr>
        </p:nvSpPr>
        <p:spPr>
          <a:xfrm>
            <a:off x="6503925" y="3549218"/>
            <a:ext cx="19293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10" name="Google Shape;210;p28"/>
          <p:cNvSpPr txBox="1"/>
          <p:nvPr>
            <p:ph idx="8" type="subTitle"/>
          </p:nvPr>
        </p:nvSpPr>
        <p:spPr>
          <a:xfrm>
            <a:off x="6730425" y="3181350"/>
            <a:ext cx="1476300" cy="3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Anton"/>
              <a:buNone/>
              <a:defRPr sz="2000">
                <a:solidFill>
                  <a:schemeClr val="accent4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11" name="Google Shape;211;p28"/>
          <p:cNvSpPr txBox="1"/>
          <p:nvPr>
            <p:ph type="title"/>
          </p:nvPr>
        </p:nvSpPr>
        <p:spPr>
          <a:xfrm>
            <a:off x="709674" y="538200"/>
            <a:ext cx="7721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aleway Medium"/>
                <a:ea typeface="Raleway Medium"/>
                <a:cs typeface="Raleway Medium"/>
                <a:sym typeface="Raleway Medium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aleway Medium"/>
                <a:ea typeface="Raleway Medium"/>
                <a:cs typeface="Raleway Medium"/>
                <a:sym typeface="Raleway Medium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aleway Medium"/>
                <a:ea typeface="Raleway Medium"/>
                <a:cs typeface="Raleway Medium"/>
                <a:sym typeface="Raleway Medium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aleway Medium"/>
                <a:ea typeface="Raleway Medium"/>
                <a:cs typeface="Raleway Medium"/>
                <a:sym typeface="Raleway Medium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aleway Medium"/>
                <a:ea typeface="Raleway Medium"/>
                <a:cs typeface="Raleway Medium"/>
                <a:sym typeface="Raleway Medium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aleway Medium"/>
                <a:ea typeface="Raleway Medium"/>
                <a:cs typeface="Raleway Medium"/>
                <a:sym typeface="Raleway Medium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aleway Medium"/>
                <a:ea typeface="Raleway Medium"/>
                <a:cs typeface="Raleway Medium"/>
                <a:sym typeface="Raleway Medium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aleway Medium"/>
                <a:ea typeface="Raleway Medium"/>
                <a:cs typeface="Raleway Medium"/>
                <a:sym typeface="Raleway Medium"/>
              </a:defRPr>
            </a:lvl9pPr>
          </a:lstStyle>
          <a:p/>
        </p:txBody>
      </p:sp>
      <p:pic>
        <p:nvPicPr>
          <p:cNvPr descr="Image02" id="212" name="Google Shape;212;p28"/>
          <p:cNvPicPr preferRelativeResize="0"/>
          <p:nvPr/>
        </p:nvPicPr>
        <p:blipFill rotWithShape="1">
          <a:blip r:embed="rId2">
            <a:alphaModFix amt="39000"/>
          </a:blip>
          <a:srcRect b="0" l="0" r="54302" t="54944"/>
          <a:stretch/>
        </p:blipFill>
        <p:spPr>
          <a:xfrm flipH="1">
            <a:off x="0" y="0"/>
            <a:ext cx="1572801" cy="15507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02" id="213" name="Google Shape;213;p28"/>
          <p:cNvPicPr preferRelativeResize="0"/>
          <p:nvPr/>
        </p:nvPicPr>
        <p:blipFill rotWithShape="1">
          <a:blip r:embed="rId2">
            <a:alphaModFix amt="39000"/>
          </a:blip>
          <a:srcRect b="0" l="0" r="54302" t="54944"/>
          <a:stretch/>
        </p:blipFill>
        <p:spPr>
          <a:xfrm>
            <a:off x="7571200" y="0"/>
            <a:ext cx="1572801" cy="15507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 2">
  <p:cSld name="CUSTOM_1_1"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02" id="215" name="Google Shape;215;p29"/>
          <p:cNvPicPr preferRelativeResize="0"/>
          <p:nvPr/>
        </p:nvPicPr>
        <p:blipFill rotWithShape="1">
          <a:blip r:embed="rId2">
            <a:alphaModFix amt="39000"/>
          </a:blip>
          <a:srcRect b="0" l="0" r="54302" t="54944"/>
          <a:stretch/>
        </p:blipFill>
        <p:spPr>
          <a:xfrm rot="-5400000">
            <a:off x="-11050" y="11050"/>
            <a:ext cx="1572801" cy="1550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29"/>
          <p:cNvPicPr preferRelativeResize="0"/>
          <p:nvPr/>
        </p:nvPicPr>
        <p:blipFill rotWithShape="1">
          <a:blip r:embed="rId3">
            <a:alphaModFix amt="50000"/>
          </a:blip>
          <a:srcRect b="81802" l="0" r="0" t="0"/>
          <a:stretch/>
        </p:blipFill>
        <p:spPr>
          <a:xfrm>
            <a:off x="1" y="4617650"/>
            <a:ext cx="1733274" cy="5440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7" name="Google Shape;217;p29"/>
          <p:cNvGrpSpPr/>
          <p:nvPr/>
        </p:nvGrpSpPr>
        <p:grpSpPr>
          <a:xfrm rot="-5400000">
            <a:off x="7105326" y="2391831"/>
            <a:ext cx="3717476" cy="359850"/>
            <a:chOff x="-119174" y="146468"/>
            <a:chExt cx="3717476" cy="359850"/>
          </a:xfrm>
        </p:grpSpPr>
        <p:pic>
          <p:nvPicPr>
            <p:cNvPr id="218" name="Google Shape;218;p2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-119174" y="146468"/>
              <a:ext cx="1126676" cy="3598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9" name="Google Shape;219;p2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176226" y="146468"/>
              <a:ext cx="1126676" cy="3598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0" name="Google Shape;220;p2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2471626" y="146468"/>
              <a:ext cx="1126676" cy="35985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21" name="Google Shape;221;p29"/>
          <p:cNvSpPr txBox="1"/>
          <p:nvPr>
            <p:ph type="title"/>
          </p:nvPr>
        </p:nvSpPr>
        <p:spPr>
          <a:xfrm>
            <a:off x="713225" y="538200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2" name="Google Shape;222;p29"/>
          <p:cNvSpPr txBox="1"/>
          <p:nvPr>
            <p:ph idx="1" type="subTitle"/>
          </p:nvPr>
        </p:nvSpPr>
        <p:spPr>
          <a:xfrm>
            <a:off x="1816131" y="1621631"/>
            <a:ext cx="2648100" cy="4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23" name="Google Shape;223;p29"/>
          <p:cNvSpPr txBox="1"/>
          <p:nvPr>
            <p:ph idx="2" type="subTitle"/>
          </p:nvPr>
        </p:nvSpPr>
        <p:spPr>
          <a:xfrm>
            <a:off x="1816131" y="1264444"/>
            <a:ext cx="2651700" cy="35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nton"/>
              <a:buNone/>
              <a:defRPr sz="2000">
                <a:solidFill>
                  <a:schemeClr val="hlink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nton"/>
              <a:buNone/>
              <a:defRPr sz="1800">
                <a:solidFill>
                  <a:schemeClr val="accent4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nton"/>
              <a:buNone/>
              <a:defRPr sz="1800">
                <a:solidFill>
                  <a:schemeClr val="accent4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nton"/>
              <a:buNone/>
              <a:defRPr sz="1800">
                <a:solidFill>
                  <a:schemeClr val="accent4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nton"/>
              <a:buNone/>
              <a:defRPr sz="1800">
                <a:solidFill>
                  <a:schemeClr val="accent4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nton"/>
              <a:buNone/>
              <a:defRPr sz="1800">
                <a:solidFill>
                  <a:schemeClr val="accent4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nton"/>
              <a:buNone/>
              <a:defRPr sz="1800">
                <a:solidFill>
                  <a:schemeClr val="accent4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nton"/>
              <a:buNone/>
              <a:defRPr sz="1800">
                <a:solidFill>
                  <a:schemeClr val="accent4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nton"/>
              <a:buNone/>
              <a:defRPr sz="1800">
                <a:solidFill>
                  <a:schemeClr val="accent4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/>
        </p:txBody>
      </p:sp>
      <p:sp>
        <p:nvSpPr>
          <p:cNvPr id="224" name="Google Shape;224;p29"/>
          <p:cNvSpPr txBox="1"/>
          <p:nvPr>
            <p:ph idx="3" type="title"/>
          </p:nvPr>
        </p:nvSpPr>
        <p:spPr>
          <a:xfrm>
            <a:off x="1108119" y="1493906"/>
            <a:ext cx="552300" cy="35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25" name="Google Shape;225;p29"/>
          <p:cNvSpPr txBox="1"/>
          <p:nvPr>
            <p:ph idx="4" type="subTitle"/>
          </p:nvPr>
        </p:nvSpPr>
        <p:spPr>
          <a:xfrm>
            <a:off x="1816131" y="2787008"/>
            <a:ext cx="2644200" cy="42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26" name="Google Shape;226;p29"/>
          <p:cNvSpPr txBox="1"/>
          <p:nvPr>
            <p:ph idx="5" type="subTitle"/>
          </p:nvPr>
        </p:nvSpPr>
        <p:spPr>
          <a:xfrm>
            <a:off x="1816131" y="2431256"/>
            <a:ext cx="2651700" cy="35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nton"/>
              <a:buNone/>
              <a:defRPr sz="2000">
                <a:solidFill>
                  <a:schemeClr val="hlink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nton"/>
              <a:buNone/>
              <a:defRPr sz="1800">
                <a:solidFill>
                  <a:schemeClr val="accent4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nton"/>
              <a:buNone/>
              <a:defRPr sz="1800">
                <a:solidFill>
                  <a:schemeClr val="accent4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nton"/>
              <a:buNone/>
              <a:defRPr sz="1800">
                <a:solidFill>
                  <a:schemeClr val="accent4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nton"/>
              <a:buNone/>
              <a:defRPr sz="1800">
                <a:solidFill>
                  <a:schemeClr val="accent4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nton"/>
              <a:buNone/>
              <a:defRPr sz="1800">
                <a:solidFill>
                  <a:schemeClr val="accent4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nton"/>
              <a:buNone/>
              <a:defRPr sz="1800">
                <a:solidFill>
                  <a:schemeClr val="accent4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nton"/>
              <a:buNone/>
              <a:defRPr sz="1800">
                <a:solidFill>
                  <a:schemeClr val="accent4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nton"/>
              <a:buNone/>
              <a:defRPr sz="1800">
                <a:solidFill>
                  <a:schemeClr val="accent4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/>
        </p:txBody>
      </p:sp>
      <p:sp>
        <p:nvSpPr>
          <p:cNvPr id="227" name="Google Shape;227;p29"/>
          <p:cNvSpPr txBox="1"/>
          <p:nvPr>
            <p:ph idx="6" type="title"/>
          </p:nvPr>
        </p:nvSpPr>
        <p:spPr>
          <a:xfrm>
            <a:off x="1108119" y="2665481"/>
            <a:ext cx="552300" cy="35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28" name="Google Shape;228;p29"/>
          <p:cNvSpPr txBox="1"/>
          <p:nvPr>
            <p:ph idx="7" type="subTitle"/>
          </p:nvPr>
        </p:nvSpPr>
        <p:spPr>
          <a:xfrm>
            <a:off x="1816131" y="3960729"/>
            <a:ext cx="2644200" cy="42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29" name="Google Shape;229;p29"/>
          <p:cNvSpPr txBox="1"/>
          <p:nvPr>
            <p:ph idx="8" type="subTitle"/>
          </p:nvPr>
        </p:nvSpPr>
        <p:spPr>
          <a:xfrm>
            <a:off x="1816131" y="3605213"/>
            <a:ext cx="2651700" cy="35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nton"/>
              <a:buNone/>
              <a:defRPr sz="2000">
                <a:solidFill>
                  <a:schemeClr val="hlink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nton"/>
              <a:buNone/>
              <a:defRPr sz="1800">
                <a:solidFill>
                  <a:schemeClr val="accent4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nton"/>
              <a:buNone/>
              <a:defRPr sz="1800">
                <a:solidFill>
                  <a:schemeClr val="accent4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nton"/>
              <a:buNone/>
              <a:defRPr sz="1800">
                <a:solidFill>
                  <a:schemeClr val="accent4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nton"/>
              <a:buNone/>
              <a:defRPr sz="1800">
                <a:solidFill>
                  <a:schemeClr val="accent4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nton"/>
              <a:buNone/>
              <a:defRPr sz="1800">
                <a:solidFill>
                  <a:schemeClr val="accent4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nton"/>
              <a:buNone/>
              <a:defRPr sz="1800">
                <a:solidFill>
                  <a:schemeClr val="accent4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nton"/>
              <a:buNone/>
              <a:defRPr sz="1800">
                <a:solidFill>
                  <a:schemeClr val="accent4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nton"/>
              <a:buNone/>
              <a:defRPr sz="1800">
                <a:solidFill>
                  <a:schemeClr val="accent4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/>
        </p:txBody>
      </p:sp>
      <p:sp>
        <p:nvSpPr>
          <p:cNvPr id="230" name="Google Shape;230;p29"/>
          <p:cNvSpPr txBox="1"/>
          <p:nvPr>
            <p:ph idx="9" type="title"/>
          </p:nvPr>
        </p:nvSpPr>
        <p:spPr>
          <a:xfrm>
            <a:off x="1108119" y="3839438"/>
            <a:ext cx="552300" cy="35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31" name="Google Shape;231;p29"/>
          <p:cNvSpPr txBox="1"/>
          <p:nvPr>
            <p:ph idx="13" type="subTitle"/>
          </p:nvPr>
        </p:nvSpPr>
        <p:spPr>
          <a:xfrm>
            <a:off x="5473731" y="1621631"/>
            <a:ext cx="2648100" cy="4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32" name="Google Shape;232;p29"/>
          <p:cNvSpPr txBox="1"/>
          <p:nvPr>
            <p:ph idx="14" type="subTitle"/>
          </p:nvPr>
        </p:nvSpPr>
        <p:spPr>
          <a:xfrm>
            <a:off x="5473731" y="1264444"/>
            <a:ext cx="2651700" cy="35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nton"/>
              <a:buNone/>
              <a:defRPr sz="2000">
                <a:solidFill>
                  <a:schemeClr val="accent4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nton"/>
              <a:buNone/>
              <a:defRPr sz="1800">
                <a:solidFill>
                  <a:schemeClr val="accent4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nton"/>
              <a:buNone/>
              <a:defRPr sz="1800">
                <a:solidFill>
                  <a:schemeClr val="accent4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nton"/>
              <a:buNone/>
              <a:defRPr sz="1800">
                <a:solidFill>
                  <a:schemeClr val="accent4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nton"/>
              <a:buNone/>
              <a:defRPr sz="1800">
                <a:solidFill>
                  <a:schemeClr val="accent4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nton"/>
              <a:buNone/>
              <a:defRPr sz="1800">
                <a:solidFill>
                  <a:schemeClr val="accent4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nton"/>
              <a:buNone/>
              <a:defRPr sz="1800">
                <a:solidFill>
                  <a:schemeClr val="accent4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nton"/>
              <a:buNone/>
              <a:defRPr sz="1800">
                <a:solidFill>
                  <a:schemeClr val="accent4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nton"/>
              <a:buNone/>
              <a:defRPr sz="1800">
                <a:solidFill>
                  <a:schemeClr val="accent4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/>
        </p:txBody>
      </p:sp>
      <p:sp>
        <p:nvSpPr>
          <p:cNvPr id="233" name="Google Shape;233;p29"/>
          <p:cNvSpPr txBox="1"/>
          <p:nvPr>
            <p:ph idx="15" type="title"/>
          </p:nvPr>
        </p:nvSpPr>
        <p:spPr>
          <a:xfrm>
            <a:off x="4766988" y="1493906"/>
            <a:ext cx="552300" cy="35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34" name="Google Shape;234;p29"/>
          <p:cNvSpPr txBox="1"/>
          <p:nvPr>
            <p:ph idx="16" type="subTitle"/>
          </p:nvPr>
        </p:nvSpPr>
        <p:spPr>
          <a:xfrm>
            <a:off x="5473731" y="2787008"/>
            <a:ext cx="2644200" cy="42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35" name="Google Shape;235;p29"/>
          <p:cNvSpPr txBox="1"/>
          <p:nvPr>
            <p:ph idx="17" type="subTitle"/>
          </p:nvPr>
        </p:nvSpPr>
        <p:spPr>
          <a:xfrm>
            <a:off x="5473731" y="2431256"/>
            <a:ext cx="2651700" cy="35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nton"/>
              <a:buNone/>
              <a:defRPr sz="2000">
                <a:solidFill>
                  <a:schemeClr val="accent4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nton"/>
              <a:buNone/>
              <a:defRPr sz="1800">
                <a:solidFill>
                  <a:schemeClr val="accent4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nton"/>
              <a:buNone/>
              <a:defRPr sz="1800">
                <a:solidFill>
                  <a:schemeClr val="accent4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nton"/>
              <a:buNone/>
              <a:defRPr sz="1800">
                <a:solidFill>
                  <a:schemeClr val="accent4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nton"/>
              <a:buNone/>
              <a:defRPr sz="1800">
                <a:solidFill>
                  <a:schemeClr val="accent4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nton"/>
              <a:buNone/>
              <a:defRPr sz="1800">
                <a:solidFill>
                  <a:schemeClr val="accent4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nton"/>
              <a:buNone/>
              <a:defRPr sz="1800">
                <a:solidFill>
                  <a:schemeClr val="accent4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nton"/>
              <a:buNone/>
              <a:defRPr sz="1800">
                <a:solidFill>
                  <a:schemeClr val="accent4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nton"/>
              <a:buNone/>
              <a:defRPr sz="1800">
                <a:solidFill>
                  <a:schemeClr val="accent4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/>
        </p:txBody>
      </p:sp>
      <p:sp>
        <p:nvSpPr>
          <p:cNvPr id="236" name="Google Shape;236;p29"/>
          <p:cNvSpPr txBox="1"/>
          <p:nvPr>
            <p:ph idx="18" type="title"/>
          </p:nvPr>
        </p:nvSpPr>
        <p:spPr>
          <a:xfrm>
            <a:off x="4766988" y="2665481"/>
            <a:ext cx="552300" cy="35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37" name="Google Shape;237;p29"/>
          <p:cNvSpPr txBox="1"/>
          <p:nvPr>
            <p:ph idx="19" type="subTitle"/>
          </p:nvPr>
        </p:nvSpPr>
        <p:spPr>
          <a:xfrm>
            <a:off x="5473731" y="3960729"/>
            <a:ext cx="2644200" cy="42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38" name="Google Shape;238;p29"/>
          <p:cNvSpPr txBox="1"/>
          <p:nvPr>
            <p:ph idx="20" type="subTitle"/>
          </p:nvPr>
        </p:nvSpPr>
        <p:spPr>
          <a:xfrm>
            <a:off x="5473731" y="3605213"/>
            <a:ext cx="2651700" cy="35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nton"/>
              <a:buNone/>
              <a:defRPr sz="2000">
                <a:solidFill>
                  <a:schemeClr val="accent4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nton"/>
              <a:buNone/>
              <a:defRPr sz="1800">
                <a:solidFill>
                  <a:schemeClr val="accent4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nton"/>
              <a:buNone/>
              <a:defRPr sz="1800">
                <a:solidFill>
                  <a:schemeClr val="accent4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nton"/>
              <a:buNone/>
              <a:defRPr sz="1800">
                <a:solidFill>
                  <a:schemeClr val="accent4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nton"/>
              <a:buNone/>
              <a:defRPr sz="1800">
                <a:solidFill>
                  <a:schemeClr val="accent4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nton"/>
              <a:buNone/>
              <a:defRPr sz="1800">
                <a:solidFill>
                  <a:schemeClr val="accent4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nton"/>
              <a:buNone/>
              <a:defRPr sz="1800">
                <a:solidFill>
                  <a:schemeClr val="accent4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nton"/>
              <a:buNone/>
              <a:defRPr sz="1800">
                <a:solidFill>
                  <a:schemeClr val="accent4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nton"/>
              <a:buNone/>
              <a:defRPr sz="1800">
                <a:solidFill>
                  <a:schemeClr val="accent4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/>
        </p:txBody>
      </p:sp>
      <p:sp>
        <p:nvSpPr>
          <p:cNvPr id="239" name="Google Shape;239;p29"/>
          <p:cNvSpPr txBox="1"/>
          <p:nvPr>
            <p:ph idx="21" type="title"/>
          </p:nvPr>
        </p:nvSpPr>
        <p:spPr>
          <a:xfrm>
            <a:off x="4766988" y="3839438"/>
            <a:ext cx="552300" cy="35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chemeClr val="lt1"/>
        </a:solidFill>
      </p:bgPr>
    </p:bg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CUSTOM_30"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02" id="242" name="Google Shape;242;p31"/>
          <p:cNvPicPr preferRelativeResize="0"/>
          <p:nvPr/>
        </p:nvPicPr>
        <p:blipFill rotWithShape="1">
          <a:blip r:embed="rId2">
            <a:alphaModFix amt="39000"/>
          </a:blip>
          <a:srcRect b="0" l="0" r="54302" t="54944"/>
          <a:stretch/>
        </p:blipFill>
        <p:spPr>
          <a:xfrm flipH="1" rot="-5400000">
            <a:off x="0" y="3592764"/>
            <a:ext cx="1572801" cy="155072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43" name="Google Shape;243;p31"/>
          <p:cNvGrpSpPr/>
          <p:nvPr/>
        </p:nvGrpSpPr>
        <p:grpSpPr>
          <a:xfrm flipH="1" rot="10800000">
            <a:off x="5436039" y="13701"/>
            <a:ext cx="3717476" cy="359850"/>
            <a:chOff x="-119174" y="146468"/>
            <a:chExt cx="3717476" cy="359850"/>
          </a:xfrm>
        </p:grpSpPr>
        <p:pic>
          <p:nvPicPr>
            <p:cNvPr id="244" name="Google Shape;244;p3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-119174" y="146468"/>
              <a:ext cx="1126676" cy="3598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5" name="Google Shape;245;p3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176226" y="146468"/>
              <a:ext cx="1126676" cy="3598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6" name="Google Shape;246;p3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471626" y="146468"/>
              <a:ext cx="1126676" cy="35985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Image02" id="247" name="Google Shape;247;p31"/>
          <p:cNvPicPr preferRelativeResize="0"/>
          <p:nvPr/>
        </p:nvPicPr>
        <p:blipFill rotWithShape="1">
          <a:blip r:embed="rId2">
            <a:alphaModFix amt="39000"/>
          </a:blip>
          <a:srcRect b="52169" l="44592" r="0" t="0"/>
          <a:stretch/>
        </p:blipFill>
        <p:spPr>
          <a:xfrm flipH="1" rot="10800000">
            <a:off x="9525" y="13713"/>
            <a:ext cx="1906975" cy="1646250"/>
          </a:xfrm>
          <a:prstGeom prst="rect">
            <a:avLst/>
          </a:prstGeom>
          <a:noFill/>
          <a:ln>
            <a:noFill/>
          </a:ln>
        </p:spPr>
      </p:pic>
      <p:sp>
        <p:nvSpPr>
          <p:cNvPr descr="Slidesgo" id="248" name="Google Shape;248;p31" title="image04"/>
          <p:cNvSpPr/>
          <p:nvPr/>
        </p:nvSpPr>
        <p:spPr>
          <a:xfrm flipH="1" rot="10800000">
            <a:off x="-83650" y="-209550"/>
            <a:ext cx="806400" cy="806400"/>
          </a:xfrm>
          <a:prstGeom prst="ellipse">
            <a:avLst/>
          </a:prstGeom>
          <a:solidFill>
            <a:schemeClr val="accent4">
              <a:alpha val="7137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Slidesgo" id="249" name="Google Shape;249;p31" title="image01"/>
          <p:cNvPicPr preferRelativeResize="0"/>
          <p:nvPr/>
        </p:nvPicPr>
        <p:blipFill rotWithShape="1">
          <a:blip r:embed="rId4">
            <a:alphaModFix amt="50000"/>
          </a:blip>
          <a:srcRect b="0" l="9464" r="55366" t="0"/>
          <a:stretch/>
        </p:blipFill>
        <p:spPr>
          <a:xfrm rot="5400000">
            <a:off x="7494225" y="3497925"/>
            <a:ext cx="561975" cy="2756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2">
  <p:cSld name="CUSTOM_31"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02" id="251" name="Google Shape;251;p32"/>
          <p:cNvPicPr preferRelativeResize="0"/>
          <p:nvPr/>
        </p:nvPicPr>
        <p:blipFill rotWithShape="1">
          <a:blip r:embed="rId2">
            <a:alphaModFix amt="39000"/>
          </a:blip>
          <a:srcRect b="52169" l="44592" r="0" t="0"/>
          <a:stretch/>
        </p:blipFill>
        <p:spPr>
          <a:xfrm rot="5400000">
            <a:off x="-130375" y="130375"/>
            <a:ext cx="1906975" cy="1646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02" id="252" name="Google Shape;252;p32"/>
          <p:cNvPicPr preferRelativeResize="0"/>
          <p:nvPr/>
        </p:nvPicPr>
        <p:blipFill rotWithShape="1">
          <a:blip r:embed="rId2">
            <a:alphaModFix amt="39000"/>
          </a:blip>
          <a:srcRect b="52169" l="44592" r="0" t="0"/>
          <a:stretch/>
        </p:blipFill>
        <p:spPr>
          <a:xfrm rot="-5400000">
            <a:off x="7367400" y="3366900"/>
            <a:ext cx="1906975" cy="1646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lidesgo" id="253" name="Google Shape;253;p32" title="image01"/>
          <p:cNvPicPr preferRelativeResize="0"/>
          <p:nvPr/>
        </p:nvPicPr>
        <p:blipFill rotWithShape="1">
          <a:blip r:embed="rId3">
            <a:alphaModFix amt="50000"/>
          </a:blip>
          <a:srcRect b="0" l="9464" r="55366" t="0"/>
          <a:stretch/>
        </p:blipFill>
        <p:spPr>
          <a:xfrm rot="5400000">
            <a:off x="7484700" y="-1097325"/>
            <a:ext cx="561975" cy="27566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lidesgo" id="254" name="Google Shape;254;p32" title="image01"/>
          <p:cNvPicPr preferRelativeResize="0"/>
          <p:nvPr/>
        </p:nvPicPr>
        <p:blipFill rotWithShape="1">
          <a:blip r:embed="rId3">
            <a:alphaModFix amt="50000"/>
          </a:blip>
          <a:srcRect b="0" l="9464" r="55366" t="0"/>
          <a:stretch/>
        </p:blipFill>
        <p:spPr>
          <a:xfrm rot="5400000">
            <a:off x="1097325" y="3502100"/>
            <a:ext cx="561975" cy="2756625"/>
          </a:xfrm>
          <a:prstGeom prst="rect">
            <a:avLst/>
          </a:prstGeom>
          <a:noFill/>
          <a:ln>
            <a:noFill/>
          </a:ln>
        </p:spPr>
      </p:pic>
      <p:sp>
        <p:nvSpPr>
          <p:cNvPr descr="Slidesgo" id="255" name="Google Shape;255;p32" title="image03"/>
          <p:cNvSpPr/>
          <p:nvPr/>
        </p:nvSpPr>
        <p:spPr>
          <a:xfrm>
            <a:off x="-305275" y="-165387"/>
            <a:ext cx="806400" cy="806400"/>
          </a:xfrm>
          <a:prstGeom prst="ellipse">
            <a:avLst/>
          </a:prstGeom>
          <a:solidFill>
            <a:schemeClr val="accent4">
              <a:alpha val="7137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20" Type="http://schemas.openxmlformats.org/officeDocument/2006/relationships/theme" Target="../theme/theme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27.xml"/><Relationship Id="rId5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30.xml"/><Relationship Id="rId6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29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2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709674" y="538200"/>
            <a:ext cx="7721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Anton"/>
              <a:buNone/>
              <a:defRPr b="0" i="0" sz="2800" u="none" cap="none" strike="noStrike">
                <a:solidFill>
                  <a:schemeClr val="accent4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709675" y="1245650"/>
            <a:ext cx="7721100" cy="335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aleway Medium"/>
              <a:buChar char="●"/>
              <a:defRPr b="0" i="0" sz="1600" u="none" cap="none" strike="noStrike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1pPr>
            <a:lvl2pPr indent="-330200" lvl="1" marL="914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aleway Medium"/>
              <a:buChar char="○"/>
              <a:defRPr b="0" i="0" sz="1600" u="none" cap="none" strike="noStrike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2pPr>
            <a:lvl3pPr indent="-330200" lvl="2" marL="1371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aleway Medium"/>
              <a:buChar char="■"/>
              <a:defRPr b="0" i="0" sz="1600" u="none" cap="none" strike="noStrike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3pPr>
            <a:lvl4pPr indent="-330200" lvl="3" marL="1828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aleway Medium"/>
              <a:buChar char="●"/>
              <a:defRPr b="0" i="0" sz="1600" u="none" cap="none" strike="noStrike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4pPr>
            <a:lvl5pPr indent="-330200" lvl="4" marL="22860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aleway Medium"/>
              <a:buChar char="○"/>
              <a:defRPr b="0" i="0" sz="1600" u="none" cap="none" strike="noStrike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5pPr>
            <a:lvl6pPr indent="-330200" lvl="5" marL="2743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aleway Medium"/>
              <a:buChar char="■"/>
              <a:defRPr b="0" i="0" sz="1600" u="none" cap="none" strike="noStrike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6pPr>
            <a:lvl7pPr indent="-330200" lvl="6" marL="3200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aleway Medium"/>
              <a:buChar char="●"/>
              <a:defRPr b="0" i="0" sz="1600" u="none" cap="none" strike="noStrike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7pPr>
            <a:lvl8pPr indent="-330200" lvl="7" marL="3657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aleway Medium"/>
              <a:buChar char="○"/>
              <a:defRPr b="0" i="0" sz="1600" u="none" cap="none" strike="noStrike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8pPr>
            <a:lvl9pPr indent="-330200" lvl="8" marL="4114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aleway Medium"/>
              <a:buChar char="■"/>
              <a:defRPr b="0" i="0" sz="1600" u="none" cap="none" strike="noStrike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75" r:id="rId17"/>
    <p:sldLayoutId id="2147483676" r:id="rId18"/>
    <p:sldLayoutId id="2147483677" r:id="rId19"/>
  </p:sldLayoutIdLst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2.jpg"/><Relationship Id="rId4" Type="http://schemas.openxmlformats.org/officeDocument/2006/relationships/image" Target="../media/image10.jpg"/><Relationship Id="rId5" Type="http://schemas.openxmlformats.org/officeDocument/2006/relationships/image" Target="../media/image17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jpg"/><Relationship Id="rId4" Type="http://schemas.openxmlformats.org/officeDocument/2006/relationships/image" Target="../media/image10.jpg"/><Relationship Id="rId5" Type="http://schemas.openxmlformats.org/officeDocument/2006/relationships/image" Target="../media/image17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jpg"/><Relationship Id="rId4" Type="http://schemas.openxmlformats.org/officeDocument/2006/relationships/image" Target="../media/image10.jpg"/><Relationship Id="rId5" Type="http://schemas.openxmlformats.org/officeDocument/2006/relationships/image" Target="../media/image17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www.futuremarketinsights.com/reports/collaboration-tools-market" TargetMode="External"/><Relationship Id="rId4" Type="http://schemas.openxmlformats.org/officeDocument/2006/relationships/hyperlink" Target="https://www.skyquestt.com/report/data-visualization-tools-market" TargetMode="External"/><Relationship Id="rId5" Type="http://schemas.openxmlformats.org/officeDocument/2006/relationships/hyperlink" Target="https://www.alliedmarketresearch.com/mind-mapping-software-market-A14696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Relationship Id="rId4" Type="http://schemas.openxmlformats.org/officeDocument/2006/relationships/image" Target="../media/image1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2.jpg"/><Relationship Id="rId4" Type="http://schemas.openxmlformats.org/officeDocument/2006/relationships/image" Target="../media/image10.jpg"/><Relationship Id="rId5" Type="http://schemas.openxmlformats.org/officeDocument/2006/relationships/image" Target="../media/image17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5.png"/><Relationship Id="rId4" Type="http://schemas.openxmlformats.org/officeDocument/2006/relationships/image" Target="../media/image18.png"/><Relationship Id="rId5" Type="http://schemas.openxmlformats.org/officeDocument/2006/relationships/image" Target="../media/image13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0.png"/><Relationship Id="rId4" Type="http://schemas.openxmlformats.org/officeDocument/2006/relationships/image" Target="../media/image13.jpg"/><Relationship Id="rId5" Type="http://schemas.openxmlformats.org/officeDocument/2006/relationships/image" Target="../media/image2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2.png"/><Relationship Id="rId4" Type="http://schemas.openxmlformats.org/officeDocument/2006/relationships/image" Target="../media/image2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7.png"/><Relationship Id="rId4" Type="http://schemas.openxmlformats.org/officeDocument/2006/relationships/image" Target="../media/image33.png"/><Relationship Id="rId5" Type="http://schemas.openxmlformats.org/officeDocument/2006/relationships/image" Target="../media/image24.png"/><Relationship Id="rId6" Type="http://schemas.openxmlformats.org/officeDocument/2006/relationships/image" Target="../media/image22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0.png"/><Relationship Id="rId4" Type="http://schemas.openxmlformats.org/officeDocument/2006/relationships/image" Target="../media/image31.png"/><Relationship Id="rId5" Type="http://schemas.openxmlformats.org/officeDocument/2006/relationships/image" Target="../media/image34.png"/><Relationship Id="rId6" Type="http://schemas.openxmlformats.org/officeDocument/2006/relationships/hyperlink" Target="mailto:alex_aizek2244@mail.ru" TargetMode="External"/><Relationship Id="rId7" Type="http://schemas.openxmlformats.org/officeDocument/2006/relationships/hyperlink" Target="mailto:fominaii@mail.ru" TargetMode="Externa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5.gif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1"/>
        </a:solidFill>
      </p:bgPr>
    </p:bg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33"/>
          <p:cNvSpPr/>
          <p:nvPr/>
        </p:nvSpPr>
        <p:spPr>
          <a:xfrm>
            <a:off x="210609" y="717347"/>
            <a:ext cx="3708900" cy="3708900"/>
          </a:xfrm>
          <a:prstGeom prst="ellipse">
            <a:avLst/>
          </a:prstGeom>
          <a:solidFill>
            <a:srgbClr val="FFF5E2"/>
          </a:solidFill>
          <a:ln cap="flat" cmpd="sng" w="63500">
            <a:solidFill>
              <a:srgbClr val="63758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Exo 2"/>
              <a:ea typeface="Exo 2"/>
              <a:cs typeface="Exo 2"/>
              <a:sym typeface="Exo 2"/>
            </a:endParaRPr>
          </a:p>
        </p:txBody>
      </p:sp>
      <p:sp>
        <p:nvSpPr>
          <p:cNvPr id="261" name="Google Shape;261;p33">
            <a:hlinkClick action="ppaction://hlinkshowjump?jump=nextslide"/>
          </p:cNvPr>
          <p:cNvSpPr/>
          <p:nvPr/>
        </p:nvSpPr>
        <p:spPr>
          <a:xfrm>
            <a:off x="7526550" y="3977896"/>
            <a:ext cx="669000" cy="318600"/>
          </a:xfrm>
          <a:prstGeom prst="roundRect">
            <a:avLst>
              <a:gd fmla="val 13081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33"/>
          <p:cNvSpPr txBox="1"/>
          <p:nvPr>
            <p:ph type="ctrTitle"/>
          </p:nvPr>
        </p:nvSpPr>
        <p:spPr>
          <a:xfrm>
            <a:off x="4119476" y="539475"/>
            <a:ext cx="4536900" cy="80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ru" sz="6000">
                <a:solidFill>
                  <a:srgbClr val="171A1A"/>
                </a:solidFill>
                <a:latin typeface="Arial"/>
                <a:ea typeface="Arial"/>
                <a:cs typeface="Arial"/>
                <a:sym typeface="Arial"/>
              </a:rPr>
              <a:t>КРЕАКТОР</a:t>
            </a:r>
            <a:endParaRPr>
              <a:solidFill>
                <a:srgbClr val="171A1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33"/>
          <p:cNvSpPr txBox="1"/>
          <p:nvPr>
            <p:ph idx="1" type="subTitle"/>
          </p:nvPr>
        </p:nvSpPr>
        <p:spPr>
          <a:xfrm>
            <a:off x="4634363" y="1345875"/>
            <a:ext cx="4179000" cy="6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1900">
                <a:solidFill>
                  <a:srgbClr val="171A1A"/>
                </a:solidFill>
                <a:latin typeface="Exo 2"/>
                <a:ea typeface="Exo 2"/>
                <a:cs typeface="Exo 2"/>
                <a:sym typeface="Exo 2"/>
              </a:rPr>
              <a:t>Романов Александр Михайлович</a:t>
            </a:r>
            <a:endParaRPr sz="1900">
              <a:solidFill>
                <a:srgbClr val="171A1A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1900">
                <a:solidFill>
                  <a:srgbClr val="171A1A"/>
                </a:solidFill>
                <a:latin typeface="Exo 2"/>
                <a:ea typeface="Exo 2"/>
                <a:cs typeface="Exo 2"/>
                <a:sym typeface="Exo 2"/>
              </a:rPr>
              <a:t>Оськин Данила Андреевич</a:t>
            </a:r>
            <a:endParaRPr sz="1900">
              <a:solidFill>
                <a:srgbClr val="171A1A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1900">
                <a:solidFill>
                  <a:srgbClr val="171A1A"/>
                </a:solidFill>
                <a:latin typeface="Exo 2"/>
                <a:ea typeface="Exo 2"/>
                <a:cs typeface="Exo 2"/>
                <a:sym typeface="Exo 2"/>
              </a:rPr>
              <a:t>Фомина Ирина Ильинична</a:t>
            </a:r>
            <a:endParaRPr sz="1900">
              <a:solidFill>
                <a:srgbClr val="171A1A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1900">
                <a:solidFill>
                  <a:srgbClr val="171A1A"/>
                </a:solidFill>
                <a:latin typeface="Exo 2"/>
                <a:ea typeface="Exo 2"/>
                <a:cs typeface="Exo 2"/>
                <a:sym typeface="Exo 2"/>
              </a:rPr>
              <a:t>Леонов Дмитрий Михайлович</a:t>
            </a:r>
            <a:endParaRPr sz="1900">
              <a:solidFill>
                <a:srgbClr val="171A1A"/>
              </a:solidFill>
              <a:latin typeface="Exo 2"/>
              <a:ea typeface="Exo 2"/>
              <a:cs typeface="Exo 2"/>
              <a:sym typeface="Exo 2"/>
            </a:endParaRPr>
          </a:p>
        </p:txBody>
      </p:sp>
      <p:sp>
        <p:nvSpPr>
          <p:cNvPr descr="Slidesgo" id="264" name="Google Shape;264;p33" title="image03"/>
          <p:cNvSpPr/>
          <p:nvPr/>
        </p:nvSpPr>
        <p:spPr>
          <a:xfrm>
            <a:off x="3466625" y="996663"/>
            <a:ext cx="806400" cy="806400"/>
          </a:xfrm>
          <a:prstGeom prst="ellipse">
            <a:avLst/>
          </a:prstGeom>
          <a:solidFill>
            <a:schemeClr val="dk2">
              <a:alpha val="7137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33">
            <a:hlinkClick action="ppaction://hlinkshowjump?jump=nextslide"/>
          </p:cNvPr>
          <p:cNvSpPr/>
          <p:nvPr/>
        </p:nvSpPr>
        <p:spPr>
          <a:xfrm>
            <a:off x="8011360" y="3977896"/>
            <a:ext cx="318600" cy="318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33">
            <a:hlinkClick action="ppaction://hlinkshowjump?jump=nextslide"/>
          </p:cNvPr>
          <p:cNvSpPr/>
          <p:nvPr/>
        </p:nvSpPr>
        <p:spPr>
          <a:xfrm>
            <a:off x="8090124" y="4054224"/>
            <a:ext cx="161175" cy="165944"/>
          </a:xfrm>
          <a:custGeom>
            <a:rect b="b" l="l" r="r" t="t"/>
            <a:pathLst>
              <a:path extrusionOk="0" h="72623" w="70536">
                <a:moveTo>
                  <a:pt x="1" y="0"/>
                </a:moveTo>
                <a:lnTo>
                  <a:pt x="36281" y="36311"/>
                </a:lnTo>
                <a:lnTo>
                  <a:pt x="1" y="72623"/>
                </a:lnTo>
                <a:lnTo>
                  <a:pt x="34225" y="72623"/>
                </a:lnTo>
                <a:lnTo>
                  <a:pt x="70536" y="36311"/>
                </a:lnTo>
                <a:lnTo>
                  <a:pt x="34225" y="0"/>
                </a:lnTo>
                <a:close/>
              </a:path>
            </a:pathLst>
          </a:custGeom>
          <a:noFill/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7" name="Google Shape;267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3225" y="1210710"/>
            <a:ext cx="2726124" cy="27220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34"/>
          <p:cNvSpPr txBox="1"/>
          <p:nvPr>
            <p:ph type="title"/>
          </p:nvPr>
        </p:nvSpPr>
        <p:spPr>
          <a:xfrm>
            <a:off x="5432839" y="1394659"/>
            <a:ext cx="2374800" cy="36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4800">
                <a:latin typeface="Arial"/>
                <a:ea typeface="Arial"/>
                <a:cs typeface="Arial"/>
                <a:sym typeface="Arial"/>
              </a:rPr>
              <a:t>ИДЕЯ</a:t>
            </a:r>
            <a:endParaRPr sz="48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34"/>
          <p:cNvSpPr txBox="1"/>
          <p:nvPr>
            <p:ph idx="1" type="body"/>
          </p:nvPr>
        </p:nvSpPr>
        <p:spPr>
          <a:xfrm>
            <a:off x="4572000" y="1754659"/>
            <a:ext cx="4096500" cy="263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ru">
                <a:latin typeface="Exo 2 Light"/>
                <a:ea typeface="Exo 2 Light"/>
                <a:cs typeface="Exo 2 Light"/>
                <a:sym typeface="Exo 2 Light"/>
              </a:rPr>
              <a:t>Создание веб-платформы и мобильного приложения, которое позволит пользователям обмениваться идеями, концепциями и творческими проектами в реальном времени. Пользователи могут создавать свои проекты, приглашать других к участию, обсуждать и дорабатывать идеи вместе.</a:t>
            </a:r>
            <a:endParaRPr>
              <a:latin typeface="Exo 2 Light"/>
              <a:ea typeface="Exo 2 Light"/>
              <a:cs typeface="Exo 2 Light"/>
              <a:sym typeface="Exo 2 Light"/>
            </a:endParaRPr>
          </a:p>
        </p:txBody>
      </p:sp>
      <p:sp>
        <p:nvSpPr>
          <p:cNvPr id="274" name="Google Shape;274;p34">
            <a:hlinkClick action="ppaction://hlinkshowjump?jump=nextslide"/>
          </p:cNvPr>
          <p:cNvSpPr/>
          <p:nvPr/>
        </p:nvSpPr>
        <p:spPr>
          <a:xfrm>
            <a:off x="4653810" y="4710910"/>
            <a:ext cx="318600" cy="3186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p34">
            <a:hlinkClick action="ppaction://hlinkshowjump?jump=nextslide"/>
          </p:cNvPr>
          <p:cNvSpPr/>
          <p:nvPr/>
        </p:nvSpPr>
        <p:spPr>
          <a:xfrm>
            <a:off x="4732574" y="4787295"/>
            <a:ext cx="161175" cy="165944"/>
          </a:xfrm>
          <a:custGeom>
            <a:rect b="b" l="l" r="r" t="t"/>
            <a:pathLst>
              <a:path extrusionOk="0" h="72623" w="70536">
                <a:moveTo>
                  <a:pt x="1" y="0"/>
                </a:moveTo>
                <a:lnTo>
                  <a:pt x="36281" y="36311"/>
                </a:lnTo>
                <a:lnTo>
                  <a:pt x="1" y="72623"/>
                </a:lnTo>
                <a:lnTo>
                  <a:pt x="34225" y="72623"/>
                </a:lnTo>
                <a:lnTo>
                  <a:pt x="70536" y="36311"/>
                </a:lnTo>
                <a:lnTo>
                  <a:pt x="34225" y="0"/>
                </a:lnTo>
                <a:close/>
              </a:path>
            </a:pathLst>
          </a:custGeom>
          <a:noFill/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34">
            <a:hlinkClick action="ppaction://hlinkshowjump?jump=previousslide"/>
          </p:cNvPr>
          <p:cNvSpPr/>
          <p:nvPr/>
        </p:nvSpPr>
        <p:spPr>
          <a:xfrm flipH="1">
            <a:off x="4177560" y="4710910"/>
            <a:ext cx="318600" cy="3186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34">
            <a:hlinkClick action="ppaction://hlinkshowjump?jump=previousslide"/>
          </p:cNvPr>
          <p:cNvSpPr/>
          <p:nvPr/>
        </p:nvSpPr>
        <p:spPr>
          <a:xfrm flipH="1">
            <a:off x="4256222" y="4787295"/>
            <a:ext cx="161175" cy="165944"/>
          </a:xfrm>
          <a:custGeom>
            <a:rect b="b" l="l" r="r" t="t"/>
            <a:pathLst>
              <a:path extrusionOk="0" h="72623" w="70536">
                <a:moveTo>
                  <a:pt x="1" y="0"/>
                </a:moveTo>
                <a:lnTo>
                  <a:pt x="36281" y="36311"/>
                </a:lnTo>
                <a:lnTo>
                  <a:pt x="1" y="72623"/>
                </a:lnTo>
                <a:lnTo>
                  <a:pt x="34225" y="72623"/>
                </a:lnTo>
                <a:lnTo>
                  <a:pt x="70536" y="36311"/>
                </a:lnTo>
                <a:lnTo>
                  <a:pt x="34225" y="0"/>
                </a:lnTo>
                <a:close/>
              </a:path>
            </a:pathLst>
          </a:custGeom>
          <a:noFill/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Slidesgo" id="278" name="Google Shape;278;p34" title="image03"/>
          <p:cNvSpPr/>
          <p:nvPr/>
        </p:nvSpPr>
        <p:spPr>
          <a:xfrm>
            <a:off x="101542" y="4046319"/>
            <a:ext cx="806400" cy="806400"/>
          </a:xfrm>
          <a:prstGeom prst="ellipse">
            <a:avLst/>
          </a:prstGeom>
          <a:solidFill>
            <a:schemeClr val="accent1">
              <a:alpha val="7137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Slidesgo" id="279" name="Google Shape;279;p34" title="image03"/>
          <p:cNvSpPr/>
          <p:nvPr/>
        </p:nvSpPr>
        <p:spPr>
          <a:xfrm>
            <a:off x="3926174" y="-212939"/>
            <a:ext cx="806400" cy="806400"/>
          </a:xfrm>
          <a:prstGeom prst="ellipse">
            <a:avLst/>
          </a:prstGeom>
          <a:solidFill>
            <a:schemeClr val="dk2">
              <a:alpha val="7137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0" name="Google Shape;280;p34"/>
          <p:cNvGrpSpPr/>
          <p:nvPr/>
        </p:nvGrpSpPr>
        <p:grpSpPr>
          <a:xfrm>
            <a:off x="907942" y="-5388703"/>
            <a:ext cx="2831723" cy="9399102"/>
            <a:chOff x="707743" y="-3852806"/>
            <a:chExt cx="2831723" cy="9399102"/>
          </a:xfrm>
        </p:grpSpPr>
        <p:pic>
          <p:nvPicPr>
            <p:cNvPr id="281" name="Google Shape;281;p34"/>
            <p:cNvPicPr preferRelativeResize="0"/>
            <p:nvPr/>
          </p:nvPicPr>
          <p:blipFill rotWithShape="1">
            <a:blip r:embed="rId3">
              <a:alphaModFix/>
            </a:blip>
            <a:srcRect b="0" l="13214" r="13207" t="0"/>
            <a:stretch/>
          </p:blipFill>
          <p:spPr>
            <a:xfrm>
              <a:off x="707744" y="-3852806"/>
              <a:ext cx="2822400" cy="2821800"/>
            </a:xfrm>
            <a:prstGeom prst="ellipse">
              <a:avLst/>
            </a:prstGeom>
            <a:noFill/>
            <a:ln>
              <a:noFill/>
            </a:ln>
          </p:spPr>
        </p:pic>
        <p:pic>
          <p:nvPicPr>
            <p:cNvPr id="282" name="Google Shape;282;p34"/>
            <p:cNvPicPr preferRelativeResize="0"/>
            <p:nvPr/>
          </p:nvPicPr>
          <p:blipFill rotWithShape="1">
            <a:blip r:embed="rId4">
              <a:alphaModFix/>
            </a:blip>
            <a:srcRect b="0" l="14660" r="14653" t="0"/>
            <a:stretch/>
          </p:blipFill>
          <p:spPr>
            <a:xfrm>
              <a:off x="707743" y="-564156"/>
              <a:ext cx="2822400" cy="2821800"/>
            </a:xfrm>
            <a:prstGeom prst="ellipse">
              <a:avLst/>
            </a:prstGeom>
            <a:noFill/>
            <a:ln>
              <a:noFill/>
            </a:ln>
          </p:spPr>
        </p:pic>
        <p:pic>
          <p:nvPicPr>
            <p:cNvPr id="283" name="Google Shape;283;p34"/>
            <p:cNvPicPr preferRelativeResize="0"/>
            <p:nvPr/>
          </p:nvPicPr>
          <p:blipFill rotWithShape="1">
            <a:blip r:embed="rId5">
              <a:alphaModFix/>
            </a:blip>
            <a:srcRect b="0" l="21877" r="21882" t="0"/>
            <a:stretch/>
          </p:blipFill>
          <p:spPr>
            <a:xfrm>
              <a:off x="717066" y="2724496"/>
              <a:ext cx="2822400" cy="2821800"/>
            </a:xfrm>
            <a:prstGeom prst="ellipse">
              <a:avLst/>
            </a:prstGeom>
            <a:noFill/>
            <a:ln>
              <a:noFill/>
            </a:ln>
            <a:effectLst>
              <a:outerShdw blurRad="63500" sx="102000" rotWithShape="0" algn="ctr" sy="102000">
                <a:schemeClr val="dk2">
                  <a:alpha val="34510"/>
                </a:schemeClr>
              </a:outerShdw>
            </a:effectLst>
          </p:spPr>
        </p:pic>
      </p:grp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35"/>
          <p:cNvSpPr txBox="1"/>
          <p:nvPr>
            <p:ph type="title"/>
          </p:nvPr>
        </p:nvSpPr>
        <p:spPr>
          <a:xfrm>
            <a:off x="4572000" y="1394659"/>
            <a:ext cx="4096500" cy="36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4800">
                <a:latin typeface="Arial"/>
                <a:ea typeface="Arial"/>
                <a:cs typeface="Arial"/>
                <a:sym typeface="Arial"/>
              </a:rPr>
              <a:t>ПРОБЛЕМА</a:t>
            </a:r>
            <a:endParaRPr sz="48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9" name="Google Shape;289;p35"/>
          <p:cNvSpPr txBox="1"/>
          <p:nvPr>
            <p:ph idx="1" type="body"/>
          </p:nvPr>
        </p:nvSpPr>
        <p:spPr>
          <a:xfrm>
            <a:off x="4572000" y="1754659"/>
            <a:ext cx="4096500" cy="263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ru">
                <a:latin typeface="Exo 2 Light"/>
                <a:ea typeface="Exo 2 Light"/>
                <a:cs typeface="Exo 2 Light"/>
                <a:sym typeface="Exo 2 Light"/>
              </a:rPr>
              <a:t>Решаем проблему ограниченности творческих средств общения и сотрудничества, предоставляя платформу, где пользователи могут свободно обмениваться идеями и воплощать их в жизнь в сотрудничестве с другими творческими личностями.</a:t>
            </a:r>
            <a:endParaRPr/>
          </a:p>
        </p:txBody>
      </p:sp>
      <p:sp>
        <p:nvSpPr>
          <p:cNvPr id="290" name="Google Shape;290;p35">
            <a:hlinkClick action="ppaction://hlinkshowjump?jump=nextslide"/>
          </p:cNvPr>
          <p:cNvSpPr/>
          <p:nvPr/>
        </p:nvSpPr>
        <p:spPr>
          <a:xfrm>
            <a:off x="4653810" y="4710910"/>
            <a:ext cx="318600" cy="3186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1" name="Google Shape;291;p35">
            <a:hlinkClick action="ppaction://hlinkshowjump?jump=nextslide"/>
          </p:cNvPr>
          <p:cNvSpPr/>
          <p:nvPr/>
        </p:nvSpPr>
        <p:spPr>
          <a:xfrm>
            <a:off x="4732574" y="4787295"/>
            <a:ext cx="161175" cy="165944"/>
          </a:xfrm>
          <a:custGeom>
            <a:rect b="b" l="l" r="r" t="t"/>
            <a:pathLst>
              <a:path extrusionOk="0" h="72623" w="70536">
                <a:moveTo>
                  <a:pt x="1" y="0"/>
                </a:moveTo>
                <a:lnTo>
                  <a:pt x="36281" y="36311"/>
                </a:lnTo>
                <a:lnTo>
                  <a:pt x="1" y="72623"/>
                </a:lnTo>
                <a:lnTo>
                  <a:pt x="34225" y="72623"/>
                </a:lnTo>
                <a:lnTo>
                  <a:pt x="70536" y="36311"/>
                </a:lnTo>
                <a:lnTo>
                  <a:pt x="34225" y="0"/>
                </a:lnTo>
                <a:close/>
              </a:path>
            </a:pathLst>
          </a:custGeom>
          <a:noFill/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2" name="Google Shape;292;p35">
            <a:hlinkClick action="ppaction://hlinkshowjump?jump=previousslide"/>
          </p:cNvPr>
          <p:cNvSpPr/>
          <p:nvPr/>
        </p:nvSpPr>
        <p:spPr>
          <a:xfrm flipH="1">
            <a:off x="4177560" y="4710910"/>
            <a:ext cx="318600" cy="3186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p35">
            <a:hlinkClick action="ppaction://hlinkshowjump?jump=previousslide"/>
          </p:cNvPr>
          <p:cNvSpPr/>
          <p:nvPr/>
        </p:nvSpPr>
        <p:spPr>
          <a:xfrm flipH="1">
            <a:off x="4256222" y="4787295"/>
            <a:ext cx="161175" cy="165944"/>
          </a:xfrm>
          <a:custGeom>
            <a:rect b="b" l="l" r="r" t="t"/>
            <a:pathLst>
              <a:path extrusionOk="0" h="72623" w="70536">
                <a:moveTo>
                  <a:pt x="1" y="0"/>
                </a:moveTo>
                <a:lnTo>
                  <a:pt x="36281" y="36311"/>
                </a:lnTo>
                <a:lnTo>
                  <a:pt x="1" y="72623"/>
                </a:lnTo>
                <a:lnTo>
                  <a:pt x="34225" y="72623"/>
                </a:lnTo>
                <a:lnTo>
                  <a:pt x="70536" y="36311"/>
                </a:lnTo>
                <a:lnTo>
                  <a:pt x="34225" y="0"/>
                </a:lnTo>
                <a:close/>
              </a:path>
            </a:pathLst>
          </a:custGeom>
          <a:noFill/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Slidesgo" id="294" name="Google Shape;294;p35" title="image03"/>
          <p:cNvSpPr/>
          <p:nvPr/>
        </p:nvSpPr>
        <p:spPr>
          <a:xfrm>
            <a:off x="101542" y="4046319"/>
            <a:ext cx="806400" cy="806400"/>
          </a:xfrm>
          <a:prstGeom prst="ellipse">
            <a:avLst/>
          </a:prstGeom>
          <a:solidFill>
            <a:schemeClr val="dk2">
              <a:alpha val="7137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Slidesgo" id="295" name="Google Shape;295;p35" title="image03"/>
          <p:cNvSpPr/>
          <p:nvPr/>
        </p:nvSpPr>
        <p:spPr>
          <a:xfrm>
            <a:off x="3926174" y="-212939"/>
            <a:ext cx="806400" cy="806400"/>
          </a:xfrm>
          <a:prstGeom prst="ellipse">
            <a:avLst/>
          </a:prstGeom>
          <a:solidFill>
            <a:schemeClr val="accent1">
              <a:alpha val="7137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6" name="Google Shape;296;p35"/>
          <p:cNvGrpSpPr/>
          <p:nvPr/>
        </p:nvGrpSpPr>
        <p:grpSpPr>
          <a:xfrm>
            <a:off x="907942" y="-2127782"/>
            <a:ext cx="2831723" cy="9399102"/>
            <a:chOff x="707743" y="-3852806"/>
            <a:chExt cx="2831723" cy="9399102"/>
          </a:xfrm>
        </p:grpSpPr>
        <p:pic>
          <p:nvPicPr>
            <p:cNvPr id="297" name="Google Shape;297;p35"/>
            <p:cNvPicPr preferRelativeResize="0"/>
            <p:nvPr/>
          </p:nvPicPr>
          <p:blipFill rotWithShape="1">
            <a:blip r:embed="rId3">
              <a:alphaModFix/>
            </a:blip>
            <a:srcRect b="0" l="13214" r="13207" t="0"/>
            <a:stretch/>
          </p:blipFill>
          <p:spPr>
            <a:xfrm>
              <a:off x="707744" y="-3852806"/>
              <a:ext cx="2822400" cy="2821800"/>
            </a:xfrm>
            <a:prstGeom prst="ellipse">
              <a:avLst/>
            </a:prstGeom>
            <a:noFill/>
            <a:ln>
              <a:noFill/>
            </a:ln>
          </p:spPr>
        </p:pic>
        <p:pic>
          <p:nvPicPr>
            <p:cNvPr id="298" name="Google Shape;298;p35"/>
            <p:cNvPicPr preferRelativeResize="0"/>
            <p:nvPr/>
          </p:nvPicPr>
          <p:blipFill rotWithShape="1">
            <a:blip r:embed="rId4">
              <a:alphaModFix/>
            </a:blip>
            <a:srcRect b="0" l="14660" r="14653" t="0"/>
            <a:stretch/>
          </p:blipFill>
          <p:spPr>
            <a:xfrm>
              <a:off x="707743" y="-564156"/>
              <a:ext cx="2822400" cy="2821800"/>
            </a:xfrm>
            <a:prstGeom prst="ellipse">
              <a:avLst/>
            </a:prstGeom>
            <a:noFill/>
            <a:ln>
              <a:noFill/>
            </a:ln>
          </p:spPr>
        </p:pic>
        <p:pic>
          <p:nvPicPr>
            <p:cNvPr id="299" name="Google Shape;299;p35"/>
            <p:cNvPicPr preferRelativeResize="0"/>
            <p:nvPr/>
          </p:nvPicPr>
          <p:blipFill rotWithShape="1">
            <a:blip r:embed="rId5">
              <a:alphaModFix/>
            </a:blip>
            <a:srcRect b="0" l="21877" r="21882" t="0"/>
            <a:stretch/>
          </p:blipFill>
          <p:spPr>
            <a:xfrm>
              <a:off x="717066" y="2724496"/>
              <a:ext cx="2822400" cy="2821800"/>
            </a:xfrm>
            <a:prstGeom prst="ellipse">
              <a:avLst/>
            </a:prstGeom>
            <a:noFill/>
            <a:ln>
              <a:noFill/>
            </a:ln>
            <a:effectLst>
              <a:outerShdw blurRad="63500" sx="102000" rotWithShape="0" algn="ctr" sy="102000">
                <a:schemeClr val="dk2">
                  <a:alpha val="34510"/>
                </a:schemeClr>
              </a:outerShdw>
            </a:effectLst>
          </p:spPr>
        </p:pic>
      </p:grp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36">
            <a:hlinkClick action="ppaction://hlinkshowjump?jump=nextslide"/>
          </p:cNvPr>
          <p:cNvSpPr/>
          <p:nvPr/>
        </p:nvSpPr>
        <p:spPr>
          <a:xfrm>
            <a:off x="4653810" y="4710910"/>
            <a:ext cx="318600" cy="3186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5" name="Google Shape;305;p36">
            <a:hlinkClick action="ppaction://hlinkshowjump?jump=nextslide"/>
          </p:cNvPr>
          <p:cNvSpPr/>
          <p:nvPr/>
        </p:nvSpPr>
        <p:spPr>
          <a:xfrm>
            <a:off x="4732574" y="4787295"/>
            <a:ext cx="161175" cy="165944"/>
          </a:xfrm>
          <a:custGeom>
            <a:rect b="b" l="l" r="r" t="t"/>
            <a:pathLst>
              <a:path extrusionOk="0" h="72623" w="70536">
                <a:moveTo>
                  <a:pt x="1" y="0"/>
                </a:moveTo>
                <a:lnTo>
                  <a:pt x="36281" y="36311"/>
                </a:lnTo>
                <a:lnTo>
                  <a:pt x="1" y="72623"/>
                </a:lnTo>
                <a:lnTo>
                  <a:pt x="34225" y="72623"/>
                </a:lnTo>
                <a:lnTo>
                  <a:pt x="70536" y="36311"/>
                </a:lnTo>
                <a:lnTo>
                  <a:pt x="34225" y="0"/>
                </a:lnTo>
                <a:close/>
              </a:path>
            </a:pathLst>
          </a:custGeom>
          <a:noFill/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6" name="Google Shape;306;p36">
            <a:hlinkClick action="ppaction://hlinkshowjump?jump=previousslide"/>
          </p:cNvPr>
          <p:cNvSpPr/>
          <p:nvPr/>
        </p:nvSpPr>
        <p:spPr>
          <a:xfrm flipH="1">
            <a:off x="4177560" y="4710910"/>
            <a:ext cx="318600" cy="3186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" name="Google Shape;307;p36">
            <a:hlinkClick action="ppaction://hlinkshowjump?jump=previousslide"/>
          </p:cNvPr>
          <p:cNvSpPr/>
          <p:nvPr/>
        </p:nvSpPr>
        <p:spPr>
          <a:xfrm flipH="1">
            <a:off x="4256222" y="4787295"/>
            <a:ext cx="161175" cy="165944"/>
          </a:xfrm>
          <a:custGeom>
            <a:rect b="b" l="l" r="r" t="t"/>
            <a:pathLst>
              <a:path extrusionOk="0" h="72623" w="70536">
                <a:moveTo>
                  <a:pt x="1" y="0"/>
                </a:moveTo>
                <a:lnTo>
                  <a:pt x="36281" y="36311"/>
                </a:lnTo>
                <a:lnTo>
                  <a:pt x="1" y="72623"/>
                </a:lnTo>
                <a:lnTo>
                  <a:pt x="34225" y="72623"/>
                </a:lnTo>
                <a:lnTo>
                  <a:pt x="70536" y="36311"/>
                </a:lnTo>
                <a:lnTo>
                  <a:pt x="34225" y="0"/>
                </a:lnTo>
                <a:close/>
              </a:path>
            </a:pathLst>
          </a:custGeom>
          <a:noFill/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8" name="Google Shape;308;p36"/>
          <p:cNvSpPr txBox="1"/>
          <p:nvPr>
            <p:ph idx="1" type="body"/>
          </p:nvPr>
        </p:nvSpPr>
        <p:spPr>
          <a:xfrm>
            <a:off x="1961400" y="3070288"/>
            <a:ext cx="5221200" cy="132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/>
              <a:t>Платформа, объединяющая «Банк идей», </a:t>
            </a:r>
            <a:br>
              <a:rPr lang="ru"/>
            </a:br>
            <a:r>
              <a:rPr lang="ru"/>
              <a:t>куплю-продажу и оценку, обеспечивая полный цикл развития идей от их генерации до реализации</a:t>
            </a:r>
            <a:endParaRPr/>
          </a:p>
        </p:txBody>
      </p:sp>
      <p:sp>
        <p:nvSpPr>
          <p:cNvPr id="309" name="Google Shape;309;p36"/>
          <p:cNvSpPr txBox="1"/>
          <p:nvPr>
            <p:ph type="title"/>
          </p:nvPr>
        </p:nvSpPr>
        <p:spPr>
          <a:xfrm>
            <a:off x="2855550" y="2670050"/>
            <a:ext cx="3432900" cy="2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4800">
                <a:latin typeface="Arial"/>
                <a:ea typeface="Arial"/>
                <a:cs typeface="Arial"/>
                <a:sym typeface="Arial"/>
              </a:rPr>
              <a:t>УТП</a:t>
            </a:r>
            <a:endParaRPr sz="48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0" name="Google Shape;310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97231" y="531877"/>
            <a:ext cx="1749537" cy="17469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37"/>
          <p:cNvSpPr txBox="1"/>
          <p:nvPr>
            <p:ph type="title"/>
          </p:nvPr>
        </p:nvSpPr>
        <p:spPr>
          <a:xfrm>
            <a:off x="4572000" y="1157478"/>
            <a:ext cx="40965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4800">
                <a:latin typeface="Arial"/>
                <a:ea typeface="Arial"/>
                <a:cs typeface="Arial"/>
                <a:sym typeface="Arial"/>
              </a:rPr>
              <a:t>ЦА</a:t>
            </a:r>
            <a:endParaRPr sz="48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6" name="Google Shape;316;p37"/>
          <p:cNvSpPr txBox="1"/>
          <p:nvPr>
            <p:ph idx="1" type="body"/>
          </p:nvPr>
        </p:nvSpPr>
        <p:spPr>
          <a:xfrm>
            <a:off x="4572000" y="1754659"/>
            <a:ext cx="4096500" cy="263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285750" lvl="0" marL="28575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ru">
                <a:latin typeface="Exo 2 Light"/>
                <a:ea typeface="Exo 2 Light"/>
                <a:cs typeface="Exo 2 Light"/>
                <a:sym typeface="Exo 2 Light"/>
              </a:rPr>
              <a:t>Предприниматели и стартаперы</a:t>
            </a:r>
            <a:endParaRPr>
              <a:latin typeface="Exo 2 Light"/>
              <a:ea typeface="Exo 2 Light"/>
              <a:cs typeface="Exo 2 Light"/>
              <a:sym typeface="Exo 2 Light"/>
            </a:endParaRPr>
          </a:p>
          <a:p>
            <a:pPr indent="-285750" lvl="0" marL="28575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Exo 2 Light"/>
              <a:buChar char="●"/>
            </a:pPr>
            <a:r>
              <a:rPr lang="ru">
                <a:latin typeface="Exo 2 Light"/>
                <a:ea typeface="Exo 2 Light"/>
                <a:cs typeface="Exo 2 Light"/>
                <a:sym typeface="Exo 2 Light"/>
              </a:rPr>
              <a:t>Массовый сегмент (например, студенты, преподаватели, творческие люди и др.)</a:t>
            </a:r>
            <a:endParaRPr>
              <a:latin typeface="Exo 2 Light"/>
              <a:ea typeface="Exo 2 Light"/>
              <a:cs typeface="Exo 2 Light"/>
              <a:sym typeface="Exo 2 Light"/>
            </a:endParaRPr>
          </a:p>
          <a:p>
            <a:pPr indent="-285750" lvl="0" marL="28575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Exo 2 Light"/>
              <a:buChar char="●"/>
            </a:pPr>
            <a:r>
              <a:rPr lang="ru">
                <a:latin typeface="Exo 2 Light"/>
                <a:ea typeface="Exo 2 Light"/>
                <a:cs typeface="Exo 2 Light"/>
                <a:sym typeface="Exo 2 Light"/>
              </a:rPr>
              <a:t>Фрилансеры и самозанятые </a:t>
            </a:r>
            <a:endParaRPr b="1">
              <a:latin typeface="Exo 2"/>
              <a:ea typeface="Exo 2"/>
              <a:cs typeface="Exo 2"/>
              <a:sym typeface="Exo 2"/>
            </a:endParaRPr>
          </a:p>
          <a:p>
            <a:pPr indent="-285750" lvl="0" marL="28575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Exo 2 Light"/>
              <a:buChar char="●"/>
            </a:pPr>
            <a:r>
              <a:rPr lang="ru">
                <a:latin typeface="Exo 2 Light"/>
                <a:ea typeface="Exo 2 Light"/>
                <a:cs typeface="Exo 2 Light"/>
                <a:sym typeface="Exo 2 Light"/>
              </a:rPr>
              <a:t>Эксперты (например, консалтинг, маркетинг, бизнес-аналитики и др.)</a:t>
            </a:r>
            <a:endParaRPr>
              <a:latin typeface="Exo 2 Light"/>
              <a:ea typeface="Exo 2 Light"/>
              <a:cs typeface="Exo 2 Light"/>
              <a:sym typeface="Exo 2 Light"/>
            </a:endParaRPr>
          </a:p>
        </p:txBody>
      </p:sp>
      <p:sp>
        <p:nvSpPr>
          <p:cNvPr id="317" name="Google Shape;317;p37">
            <a:hlinkClick action="ppaction://hlinkshowjump?jump=nextslide"/>
          </p:cNvPr>
          <p:cNvSpPr/>
          <p:nvPr/>
        </p:nvSpPr>
        <p:spPr>
          <a:xfrm>
            <a:off x="4653810" y="4710910"/>
            <a:ext cx="318600" cy="3186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8" name="Google Shape;318;p37">
            <a:hlinkClick action="ppaction://hlinkshowjump?jump=nextslide"/>
          </p:cNvPr>
          <p:cNvSpPr/>
          <p:nvPr/>
        </p:nvSpPr>
        <p:spPr>
          <a:xfrm>
            <a:off x="4732574" y="4787295"/>
            <a:ext cx="161175" cy="165944"/>
          </a:xfrm>
          <a:custGeom>
            <a:rect b="b" l="l" r="r" t="t"/>
            <a:pathLst>
              <a:path extrusionOk="0" h="72623" w="70536">
                <a:moveTo>
                  <a:pt x="1" y="0"/>
                </a:moveTo>
                <a:lnTo>
                  <a:pt x="36281" y="36311"/>
                </a:lnTo>
                <a:lnTo>
                  <a:pt x="1" y="72623"/>
                </a:lnTo>
                <a:lnTo>
                  <a:pt x="34225" y="72623"/>
                </a:lnTo>
                <a:lnTo>
                  <a:pt x="70536" y="36311"/>
                </a:lnTo>
                <a:lnTo>
                  <a:pt x="34225" y="0"/>
                </a:lnTo>
                <a:close/>
              </a:path>
            </a:pathLst>
          </a:custGeom>
          <a:noFill/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9" name="Google Shape;319;p37">
            <a:hlinkClick action="ppaction://hlinkshowjump?jump=previousslide"/>
          </p:cNvPr>
          <p:cNvSpPr/>
          <p:nvPr/>
        </p:nvSpPr>
        <p:spPr>
          <a:xfrm flipH="1">
            <a:off x="4177560" y="4710910"/>
            <a:ext cx="318600" cy="3186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0" name="Google Shape;320;p37">
            <a:hlinkClick action="ppaction://hlinkshowjump?jump=previousslide"/>
          </p:cNvPr>
          <p:cNvSpPr/>
          <p:nvPr/>
        </p:nvSpPr>
        <p:spPr>
          <a:xfrm flipH="1">
            <a:off x="4256222" y="4787295"/>
            <a:ext cx="161175" cy="165944"/>
          </a:xfrm>
          <a:custGeom>
            <a:rect b="b" l="l" r="r" t="t"/>
            <a:pathLst>
              <a:path extrusionOk="0" h="72623" w="70536">
                <a:moveTo>
                  <a:pt x="1" y="0"/>
                </a:moveTo>
                <a:lnTo>
                  <a:pt x="36281" y="36311"/>
                </a:lnTo>
                <a:lnTo>
                  <a:pt x="1" y="72623"/>
                </a:lnTo>
                <a:lnTo>
                  <a:pt x="34225" y="72623"/>
                </a:lnTo>
                <a:lnTo>
                  <a:pt x="70536" y="36311"/>
                </a:lnTo>
                <a:lnTo>
                  <a:pt x="34225" y="0"/>
                </a:lnTo>
                <a:close/>
              </a:path>
            </a:pathLst>
          </a:custGeom>
          <a:noFill/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Slidesgo" id="321" name="Google Shape;321;p37" title="image03"/>
          <p:cNvSpPr/>
          <p:nvPr/>
        </p:nvSpPr>
        <p:spPr>
          <a:xfrm>
            <a:off x="101542" y="4046319"/>
            <a:ext cx="806400" cy="806400"/>
          </a:xfrm>
          <a:prstGeom prst="ellipse">
            <a:avLst/>
          </a:prstGeom>
          <a:solidFill>
            <a:schemeClr val="accent2">
              <a:alpha val="7137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Slidesgo" id="322" name="Google Shape;322;p37" title="image03"/>
          <p:cNvSpPr/>
          <p:nvPr/>
        </p:nvSpPr>
        <p:spPr>
          <a:xfrm>
            <a:off x="3926174" y="-212939"/>
            <a:ext cx="806400" cy="806400"/>
          </a:xfrm>
          <a:prstGeom prst="ellipse">
            <a:avLst/>
          </a:prstGeom>
          <a:solidFill>
            <a:schemeClr val="accent1">
              <a:alpha val="7137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23" name="Google Shape;323;p37"/>
          <p:cNvGrpSpPr/>
          <p:nvPr/>
        </p:nvGrpSpPr>
        <p:grpSpPr>
          <a:xfrm>
            <a:off x="907942" y="1057870"/>
            <a:ext cx="2831723" cy="9399102"/>
            <a:chOff x="707743" y="-3852806"/>
            <a:chExt cx="2831723" cy="9399102"/>
          </a:xfrm>
        </p:grpSpPr>
        <p:pic>
          <p:nvPicPr>
            <p:cNvPr id="324" name="Google Shape;324;p37"/>
            <p:cNvPicPr preferRelativeResize="0"/>
            <p:nvPr/>
          </p:nvPicPr>
          <p:blipFill rotWithShape="1">
            <a:blip r:embed="rId3">
              <a:alphaModFix/>
            </a:blip>
            <a:srcRect b="0" l="13214" r="13207" t="0"/>
            <a:stretch/>
          </p:blipFill>
          <p:spPr>
            <a:xfrm>
              <a:off x="707744" y="-3852806"/>
              <a:ext cx="2822400" cy="2821800"/>
            </a:xfrm>
            <a:prstGeom prst="ellipse">
              <a:avLst/>
            </a:prstGeom>
            <a:noFill/>
            <a:ln>
              <a:noFill/>
            </a:ln>
          </p:spPr>
        </p:pic>
        <p:pic>
          <p:nvPicPr>
            <p:cNvPr id="325" name="Google Shape;325;p37"/>
            <p:cNvPicPr preferRelativeResize="0"/>
            <p:nvPr/>
          </p:nvPicPr>
          <p:blipFill rotWithShape="1">
            <a:blip r:embed="rId4">
              <a:alphaModFix/>
            </a:blip>
            <a:srcRect b="0" l="14660" r="14653" t="0"/>
            <a:stretch/>
          </p:blipFill>
          <p:spPr>
            <a:xfrm>
              <a:off x="707743" y="-564156"/>
              <a:ext cx="2822400" cy="2821800"/>
            </a:xfrm>
            <a:prstGeom prst="ellipse">
              <a:avLst/>
            </a:prstGeom>
            <a:noFill/>
            <a:ln>
              <a:noFill/>
            </a:ln>
          </p:spPr>
        </p:pic>
        <p:pic>
          <p:nvPicPr>
            <p:cNvPr id="326" name="Google Shape;326;p37"/>
            <p:cNvPicPr preferRelativeResize="0"/>
            <p:nvPr/>
          </p:nvPicPr>
          <p:blipFill rotWithShape="1">
            <a:blip r:embed="rId5">
              <a:alphaModFix/>
            </a:blip>
            <a:srcRect b="0" l="21877" r="21882" t="0"/>
            <a:stretch/>
          </p:blipFill>
          <p:spPr>
            <a:xfrm>
              <a:off x="717066" y="2724496"/>
              <a:ext cx="2822400" cy="2821800"/>
            </a:xfrm>
            <a:prstGeom prst="ellipse">
              <a:avLst/>
            </a:prstGeom>
            <a:noFill/>
            <a:ln>
              <a:noFill/>
            </a:ln>
            <a:effectLst>
              <a:outerShdw blurRad="63500" sx="102000" rotWithShape="0" algn="ctr" sy="102000">
                <a:schemeClr val="dk2">
                  <a:alpha val="34510"/>
                </a:schemeClr>
              </a:outerShdw>
            </a:effectLst>
          </p:spPr>
        </p:pic>
      </p:grp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38"/>
          <p:cNvSpPr txBox="1"/>
          <p:nvPr>
            <p:ph type="title"/>
          </p:nvPr>
        </p:nvSpPr>
        <p:spPr>
          <a:xfrm>
            <a:off x="711450" y="190261"/>
            <a:ext cx="7721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ЦА по методу 5W</a:t>
            </a:r>
            <a:endParaRPr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2" name="Google Shape;332;p38"/>
          <p:cNvSpPr/>
          <p:nvPr/>
        </p:nvSpPr>
        <p:spPr>
          <a:xfrm>
            <a:off x="5722019" y="1321302"/>
            <a:ext cx="786900" cy="7869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3" name="Google Shape;333;p38"/>
          <p:cNvSpPr/>
          <p:nvPr/>
        </p:nvSpPr>
        <p:spPr>
          <a:xfrm>
            <a:off x="2635170" y="1321291"/>
            <a:ext cx="786900" cy="7869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4" name="Google Shape;334;p38"/>
          <p:cNvSpPr/>
          <p:nvPr/>
        </p:nvSpPr>
        <p:spPr>
          <a:xfrm>
            <a:off x="7265443" y="1321302"/>
            <a:ext cx="786900" cy="7869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5" name="Google Shape;335;p38"/>
          <p:cNvSpPr/>
          <p:nvPr/>
        </p:nvSpPr>
        <p:spPr>
          <a:xfrm>
            <a:off x="1091548" y="1324072"/>
            <a:ext cx="787200" cy="7872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6" name="Google Shape;336;p38"/>
          <p:cNvSpPr txBox="1"/>
          <p:nvPr>
            <p:ph idx="4294967295" type="title"/>
          </p:nvPr>
        </p:nvSpPr>
        <p:spPr>
          <a:xfrm>
            <a:off x="1050764" y="1596022"/>
            <a:ext cx="868800" cy="24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000">
                <a:solidFill>
                  <a:schemeClr val="lt1"/>
                </a:solidFill>
              </a:rPr>
              <a:t>Who</a:t>
            </a:r>
            <a:endParaRPr sz="2000">
              <a:solidFill>
                <a:schemeClr val="lt1"/>
              </a:solidFill>
            </a:endParaRPr>
          </a:p>
        </p:txBody>
      </p:sp>
      <p:sp>
        <p:nvSpPr>
          <p:cNvPr id="337" name="Google Shape;337;p38"/>
          <p:cNvSpPr txBox="1"/>
          <p:nvPr>
            <p:ph idx="4294967295" type="title"/>
          </p:nvPr>
        </p:nvSpPr>
        <p:spPr>
          <a:xfrm>
            <a:off x="2594183" y="1596022"/>
            <a:ext cx="868800" cy="24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000">
                <a:solidFill>
                  <a:schemeClr val="lt1"/>
                </a:solidFill>
              </a:rPr>
              <a:t>What</a:t>
            </a:r>
            <a:endParaRPr sz="2000">
              <a:solidFill>
                <a:schemeClr val="lt1"/>
              </a:solidFill>
            </a:endParaRPr>
          </a:p>
        </p:txBody>
      </p:sp>
      <p:sp>
        <p:nvSpPr>
          <p:cNvPr id="338" name="Google Shape;338;p38"/>
          <p:cNvSpPr txBox="1"/>
          <p:nvPr>
            <p:ph idx="4294967295" type="title"/>
          </p:nvPr>
        </p:nvSpPr>
        <p:spPr>
          <a:xfrm>
            <a:off x="5681020" y="1596022"/>
            <a:ext cx="868800" cy="24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000">
                <a:solidFill>
                  <a:schemeClr val="lt1"/>
                </a:solidFill>
              </a:rPr>
              <a:t>When</a:t>
            </a:r>
            <a:endParaRPr sz="2000">
              <a:solidFill>
                <a:schemeClr val="lt1"/>
              </a:solidFill>
            </a:endParaRPr>
          </a:p>
        </p:txBody>
      </p:sp>
      <p:sp>
        <p:nvSpPr>
          <p:cNvPr id="339" name="Google Shape;339;p38">
            <a:hlinkClick action="ppaction://hlinkshowjump?jump=nextslide"/>
          </p:cNvPr>
          <p:cNvSpPr/>
          <p:nvPr/>
        </p:nvSpPr>
        <p:spPr>
          <a:xfrm>
            <a:off x="4653810" y="4710910"/>
            <a:ext cx="318600" cy="3186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0" name="Google Shape;340;p38">
            <a:hlinkClick action="ppaction://hlinkshowjump?jump=nextslide"/>
          </p:cNvPr>
          <p:cNvSpPr/>
          <p:nvPr/>
        </p:nvSpPr>
        <p:spPr>
          <a:xfrm>
            <a:off x="4732574" y="4787295"/>
            <a:ext cx="161175" cy="165944"/>
          </a:xfrm>
          <a:custGeom>
            <a:rect b="b" l="l" r="r" t="t"/>
            <a:pathLst>
              <a:path extrusionOk="0" h="72623" w="70536">
                <a:moveTo>
                  <a:pt x="1" y="0"/>
                </a:moveTo>
                <a:lnTo>
                  <a:pt x="36281" y="36311"/>
                </a:lnTo>
                <a:lnTo>
                  <a:pt x="1" y="72623"/>
                </a:lnTo>
                <a:lnTo>
                  <a:pt x="34225" y="72623"/>
                </a:lnTo>
                <a:lnTo>
                  <a:pt x="70536" y="36311"/>
                </a:lnTo>
                <a:lnTo>
                  <a:pt x="34225" y="0"/>
                </a:lnTo>
                <a:close/>
              </a:path>
            </a:pathLst>
          </a:custGeom>
          <a:noFill/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1" name="Google Shape;341;p38">
            <a:hlinkClick action="ppaction://hlinkshowjump?jump=previousslide"/>
          </p:cNvPr>
          <p:cNvSpPr/>
          <p:nvPr/>
        </p:nvSpPr>
        <p:spPr>
          <a:xfrm flipH="1">
            <a:off x="4177560" y="4710910"/>
            <a:ext cx="318600" cy="3186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2" name="Google Shape;342;p38">
            <a:hlinkClick action="ppaction://hlinkshowjump?jump=previousslide"/>
          </p:cNvPr>
          <p:cNvSpPr/>
          <p:nvPr/>
        </p:nvSpPr>
        <p:spPr>
          <a:xfrm flipH="1">
            <a:off x="4256222" y="4787295"/>
            <a:ext cx="161175" cy="165944"/>
          </a:xfrm>
          <a:custGeom>
            <a:rect b="b" l="l" r="r" t="t"/>
            <a:pathLst>
              <a:path extrusionOk="0" h="72623" w="70536">
                <a:moveTo>
                  <a:pt x="1" y="0"/>
                </a:moveTo>
                <a:lnTo>
                  <a:pt x="36281" y="36311"/>
                </a:lnTo>
                <a:lnTo>
                  <a:pt x="1" y="72623"/>
                </a:lnTo>
                <a:lnTo>
                  <a:pt x="34225" y="72623"/>
                </a:lnTo>
                <a:lnTo>
                  <a:pt x="70536" y="36311"/>
                </a:lnTo>
                <a:lnTo>
                  <a:pt x="34225" y="0"/>
                </a:lnTo>
                <a:close/>
              </a:path>
            </a:pathLst>
          </a:custGeom>
          <a:noFill/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3" name="Google Shape;343;p38"/>
          <p:cNvSpPr txBox="1"/>
          <p:nvPr>
            <p:ph idx="4294967295" type="title"/>
          </p:nvPr>
        </p:nvSpPr>
        <p:spPr>
          <a:xfrm>
            <a:off x="7225639" y="1596022"/>
            <a:ext cx="866400" cy="24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000">
                <a:solidFill>
                  <a:schemeClr val="lt1"/>
                </a:solidFill>
              </a:rPr>
              <a:t>Where</a:t>
            </a:r>
            <a:endParaRPr sz="2000">
              <a:solidFill>
                <a:schemeClr val="lt1"/>
              </a:solidFill>
            </a:endParaRPr>
          </a:p>
        </p:txBody>
      </p:sp>
      <p:sp>
        <p:nvSpPr>
          <p:cNvPr id="344" name="Google Shape;344;p38"/>
          <p:cNvSpPr txBox="1"/>
          <p:nvPr>
            <p:ph idx="1" type="subTitle"/>
          </p:nvPr>
        </p:nvSpPr>
        <p:spPr>
          <a:xfrm>
            <a:off x="714373" y="2371461"/>
            <a:ext cx="1541700" cy="143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90487" lvl="0" marL="9048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Char char="•"/>
            </a:pPr>
            <a:r>
              <a:rPr lang="ru" sz="1200"/>
              <a:t>Предприниматели и стартаперы</a:t>
            </a:r>
            <a:endParaRPr/>
          </a:p>
          <a:p>
            <a:pPr indent="-90487" lvl="0" marL="9048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Char char="•"/>
            </a:pPr>
            <a:r>
              <a:rPr lang="ru" sz="1200"/>
              <a:t>Фрилансеры и самозанятые специалисты</a:t>
            </a:r>
            <a:endParaRPr/>
          </a:p>
          <a:p>
            <a:pPr indent="-90487" lvl="0" marL="9048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Char char="•"/>
            </a:pPr>
            <a:r>
              <a:rPr lang="ru" sz="1200"/>
              <a:t>Студенты и преподаватели</a:t>
            </a:r>
            <a:endParaRPr/>
          </a:p>
          <a:p>
            <a:pPr indent="-90487" lvl="0" marL="9048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Char char="•"/>
            </a:pPr>
            <a:r>
              <a:rPr lang="ru" sz="1200"/>
              <a:t>Творческие люди </a:t>
            </a:r>
            <a:endParaRPr/>
          </a:p>
          <a:p>
            <a:pPr indent="-90487" lvl="0" marL="9048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Char char="•"/>
            </a:pPr>
            <a:r>
              <a:rPr lang="ru" sz="1200"/>
              <a:t>Эксперты и консультанты</a:t>
            </a:r>
            <a:endParaRPr sz="1200"/>
          </a:p>
        </p:txBody>
      </p:sp>
      <p:sp>
        <p:nvSpPr>
          <p:cNvPr id="345" name="Google Shape;345;p38"/>
          <p:cNvSpPr txBox="1"/>
          <p:nvPr>
            <p:ph idx="2" type="subTitle"/>
          </p:nvPr>
        </p:nvSpPr>
        <p:spPr>
          <a:xfrm>
            <a:off x="714376" y="930933"/>
            <a:ext cx="1541700" cy="3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>
                <a:latin typeface="Arial"/>
                <a:ea typeface="Arial"/>
                <a:cs typeface="Arial"/>
                <a:sym typeface="Arial"/>
              </a:rPr>
              <a:t>Кто?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6" name="Google Shape;346;p38"/>
          <p:cNvSpPr txBox="1"/>
          <p:nvPr>
            <p:ph idx="3" type="subTitle"/>
          </p:nvPr>
        </p:nvSpPr>
        <p:spPr>
          <a:xfrm>
            <a:off x="2255926" y="2374309"/>
            <a:ext cx="1545300" cy="143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106362" lvl="0" marL="10636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Char char="•"/>
            </a:pPr>
            <a:r>
              <a:rPr lang="ru" sz="1200"/>
              <a:t>Генерация и обсуждение идей</a:t>
            </a:r>
            <a:endParaRPr/>
          </a:p>
          <a:p>
            <a:pPr indent="-106362" lvl="0" marL="10636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Char char="•"/>
            </a:pPr>
            <a:r>
              <a:rPr lang="ru" sz="1200"/>
              <a:t>Покупка и продажа идей</a:t>
            </a:r>
            <a:endParaRPr/>
          </a:p>
          <a:p>
            <a:pPr indent="-106362" lvl="0" marL="10636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Char char="•"/>
            </a:pPr>
            <a:r>
              <a:rPr lang="ru" sz="1200"/>
              <a:t>Исследование идей</a:t>
            </a:r>
            <a:endParaRPr/>
          </a:p>
          <a:p>
            <a:pPr indent="-106362" lvl="0" marL="10636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Char char="•"/>
            </a:pPr>
            <a:r>
              <a:rPr lang="ru" sz="1200"/>
              <a:t>Краудфандинг для реализации</a:t>
            </a:r>
            <a:endParaRPr/>
          </a:p>
          <a:p>
            <a:pPr indent="-106362" lvl="0" marL="10636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Char char="•"/>
            </a:pPr>
            <a:r>
              <a:rPr lang="ru" sz="1200"/>
              <a:t>Доступ к обучающему контенту</a:t>
            </a:r>
            <a:endParaRPr sz="1200"/>
          </a:p>
        </p:txBody>
      </p:sp>
      <p:sp>
        <p:nvSpPr>
          <p:cNvPr id="347" name="Google Shape;347;p38"/>
          <p:cNvSpPr txBox="1"/>
          <p:nvPr>
            <p:ph idx="4" type="subTitle"/>
          </p:nvPr>
        </p:nvSpPr>
        <p:spPr>
          <a:xfrm>
            <a:off x="2254923" y="930933"/>
            <a:ext cx="1547400" cy="3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>
                <a:latin typeface="Arial"/>
                <a:ea typeface="Arial"/>
                <a:cs typeface="Arial"/>
                <a:sym typeface="Arial"/>
              </a:rPr>
              <a:t>Что?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8" name="Google Shape;348;p38"/>
          <p:cNvSpPr txBox="1"/>
          <p:nvPr>
            <p:ph idx="5" type="subTitle"/>
          </p:nvPr>
        </p:nvSpPr>
        <p:spPr>
          <a:xfrm>
            <a:off x="3799350" y="2382833"/>
            <a:ext cx="1545300" cy="14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106362" lvl="0" marL="10636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Char char="•"/>
            </a:pPr>
            <a:r>
              <a:rPr lang="ru" sz="1200"/>
              <a:t>Вдохновение и новые идеи </a:t>
            </a:r>
            <a:endParaRPr/>
          </a:p>
          <a:p>
            <a:pPr indent="-106362" lvl="0" marL="10636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Char char="•"/>
            </a:pPr>
            <a:r>
              <a:rPr lang="ru" sz="1200"/>
              <a:t>Готовые решения для проектов</a:t>
            </a:r>
            <a:endParaRPr/>
          </a:p>
          <a:p>
            <a:pPr indent="-106362" lvl="0" marL="10636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Char char="•"/>
            </a:pPr>
            <a:r>
              <a:rPr lang="ru" sz="1200"/>
              <a:t>Оценить потенциал идеи</a:t>
            </a:r>
            <a:endParaRPr/>
          </a:p>
          <a:p>
            <a:pPr indent="-106362" lvl="0" marL="10636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Char char="•"/>
            </a:pPr>
            <a:r>
              <a:rPr lang="ru" sz="1200"/>
              <a:t>Монетизировать свои идеи</a:t>
            </a:r>
            <a:endParaRPr/>
          </a:p>
          <a:p>
            <a:pPr indent="-106362" lvl="0" marL="10636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Char char="•"/>
            </a:pPr>
            <a:r>
              <a:rPr lang="ru" sz="1200"/>
              <a:t>Сотрудничать и обмениваться опытом</a:t>
            </a:r>
            <a:endParaRPr sz="1200"/>
          </a:p>
        </p:txBody>
      </p:sp>
      <p:sp>
        <p:nvSpPr>
          <p:cNvPr id="349" name="Google Shape;349;p38"/>
          <p:cNvSpPr txBox="1"/>
          <p:nvPr>
            <p:ph idx="6" type="subTitle"/>
          </p:nvPr>
        </p:nvSpPr>
        <p:spPr>
          <a:xfrm>
            <a:off x="6888074" y="944672"/>
            <a:ext cx="1541700" cy="3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>
                <a:latin typeface="Arial"/>
                <a:ea typeface="Arial"/>
                <a:cs typeface="Arial"/>
                <a:sym typeface="Arial"/>
              </a:rPr>
              <a:t>Где?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0" name="Google Shape;350;p38"/>
          <p:cNvSpPr txBox="1"/>
          <p:nvPr>
            <p:ph idx="7" type="subTitle"/>
          </p:nvPr>
        </p:nvSpPr>
        <p:spPr>
          <a:xfrm>
            <a:off x="5342774" y="2382833"/>
            <a:ext cx="1545300" cy="14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90487" lvl="0" marL="9048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Char char="•"/>
            </a:pPr>
            <a:r>
              <a:rPr lang="ru" sz="1200"/>
              <a:t>На всех этапах проекта</a:t>
            </a:r>
            <a:endParaRPr/>
          </a:p>
          <a:p>
            <a:pPr indent="-90487" lvl="0" marL="9048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Char char="•"/>
            </a:pPr>
            <a:r>
              <a:rPr lang="ru" sz="1200"/>
              <a:t>При поиске новых идей</a:t>
            </a:r>
            <a:endParaRPr/>
          </a:p>
          <a:p>
            <a:pPr indent="-90487" lvl="0" marL="9048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Char char="•"/>
            </a:pPr>
            <a:r>
              <a:rPr lang="ru" sz="1200"/>
              <a:t>Необходимость исследования рыночного потенциала</a:t>
            </a:r>
            <a:endParaRPr/>
          </a:p>
          <a:p>
            <a:pPr indent="-90487" lvl="0" marL="9048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Char char="•"/>
            </a:pPr>
            <a:r>
              <a:rPr lang="ru" sz="1200"/>
              <a:t>Когда требуется вдохновение или поддержка</a:t>
            </a:r>
            <a:endParaRPr sz="1200"/>
          </a:p>
        </p:txBody>
      </p:sp>
      <p:sp>
        <p:nvSpPr>
          <p:cNvPr id="351" name="Google Shape;351;p38"/>
          <p:cNvSpPr txBox="1"/>
          <p:nvPr>
            <p:ph idx="8" type="subTitle"/>
          </p:nvPr>
        </p:nvSpPr>
        <p:spPr>
          <a:xfrm>
            <a:off x="5344649" y="930933"/>
            <a:ext cx="1541700" cy="3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>
                <a:latin typeface="Arial"/>
                <a:ea typeface="Arial"/>
                <a:cs typeface="Arial"/>
                <a:sym typeface="Arial"/>
              </a:rPr>
              <a:t>Когда?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2" name="Google Shape;352;p38"/>
          <p:cNvSpPr txBox="1"/>
          <p:nvPr>
            <p:ph idx="9" type="subTitle"/>
          </p:nvPr>
        </p:nvSpPr>
        <p:spPr>
          <a:xfrm>
            <a:off x="6886198" y="2382833"/>
            <a:ext cx="1784400" cy="14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106362" lvl="0" marL="10636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Char char="•"/>
            </a:pPr>
            <a:r>
              <a:rPr lang="ru" sz="1200"/>
              <a:t>Социальные сети</a:t>
            </a:r>
            <a:endParaRPr sz="1200"/>
          </a:p>
          <a:p>
            <a:pPr indent="-106362" lvl="0" marL="10636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Char char="•"/>
            </a:pPr>
            <a:r>
              <a:rPr lang="ru" sz="1200"/>
              <a:t>Стартап бизнеc сообщества</a:t>
            </a:r>
            <a:endParaRPr sz="1200"/>
          </a:p>
          <a:p>
            <a:pPr indent="-106362" lvl="0" marL="10636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Char char="•"/>
            </a:pPr>
            <a:r>
              <a:rPr lang="ru" sz="1200"/>
              <a:t>Платформы для фрилансеров</a:t>
            </a:r>
            <a:endParaRPr sz="1200"/>
          </a:p>
          <a:p>
            <a:pPr indent="-106362" lvl="0" marL="10636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Char char="•"/>
            </a:pPr>
            <a:r>
              <a:rPr lang="ru" sz="1200"/>
              <a:t>Онлайн-курсы и образовательные платформы</a:t>
            </a:r>
            <a:endParaRPr sz="1200"/>
          </a:p>
          <a:p>
            <a:pPr indent="-106362" lvl="0" marL="10636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Char char="•"/>
            </a:pPr>
            <a:r>
              <a:rPr lang="ru" sz="1200"/>
              <a:t>Конференции и мероприятия для предпринимателей</a:t>
            </a:r>
            <a:endParaRPr sz="1200"/>
          </a:p>
        </p:txBody>
      </p:sp>
      <p:sp>
        <p:nvSpPr>
          <p:cNvPr id="353" name="Google Shape;353;p38"/>
          <p:cNvSpPr txBox="1"/>
          <p:nvPr>
            <p:ph idx="13" type="subTitle"/>
          </p:nvPr>
        </p:nvSpPr>
        <p:spPr>
          <a:xfrm>
            <a:off x="3801225" y="930933"/>
            <a:ext cx="1541700" cy="3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>
                <a:latin typeface="Arial"/>
                <a:ea typeface="Arial"/>
                <a:cs typeface="Arial"/>
                <a:sym typeface="Arial"/>
              </a:rPr>
              <a:t>Почему?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4" name="Google Shape;354;p38"/>
          <p:cNvSpPr/>
          <p:nvPr/>
        </p:nvSpPr>
        <p:spPr>
          <a:xfrm>
            <a:off x="4178595" y="1321302"/>
            <a:ext cx="786900" cy="7869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5" name="Google Shape;355;p38"/>
          <p:cNvSpPr txBox="1"/>
          <p:nvPr>
            <p:ph idx="4294967295" type="title"/>
          </p:nvPr>
        </p:nvSpPr>
        <p:spPr>
          <a:xfrm>
            <a:off x="4137601" y="1596022"/>
            <a:ext cx="868800" cy="24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000">
                <a:solidFill>
                  <a:schemeClr val="lt1"/>
                </a:solidFill>
              </a:rPr>
              <a:t>Why</a:t>
            </a:r>
            <a:endParaRPr sz="2000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0" name="Google Shape;360;p39"/>
          <p:cNvGraphicFramePr/>
          <p:nvPr/>
        </p:nvGraphicFramePr>
        <p:xfrm>
          <a:off x="286858" y="61232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{F7409EAB-9DA1-4D2D-B99A-5B4803F7B74F}</a:tableStyleId>
              </a:tblPr>
              <a:tblGrid>
                <a:gridCol w="1631375"/>
                <a:gridCol w="2631975"/>
                <a:gridCol w="4330400"/>
              </a:tblGrid>
              <a:tr h="5258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" sz="1200" u="none" cap="none" strike="noStrike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Сегмент</a:t>
                      </a:r>
                      <a:endParaRPr b="1" sz="1200" u="none" cap="none" strike="noStrike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" sz="1200" u="none" cap="none" strike="noStrike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Боль клиента</a:t>
                      </a:r>
                      <a:endParaRPr b="1" sz="1200" u="none" cap="none" strike="noStrike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" sz="1200" u="none" cap="none" strike="noStrike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Как продукт решает проблему</a:t>
                      </a:r>
                      <a:endParaRPr b="1" sz="1200" u="none" cap="none" strike="noStrike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01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" sz="1200" u="none" cap="none" strike="noStrike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Предприниматели </a:t>
                      </a:r>
                      <a:br>
                        <a:rPr b="1" lang="ru" sz="1200" u="none" cap="none" strike="noStrike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</a:br>
                      <a:r>
                        <a:rPr b="1" lang="ru" sz="1200" u="none" cap="none" strike="noStrike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и стартаперы</a:t>
                      </a:r>
                      <a:endParaRPr b="1" sz="1200" u="none" cap="none" strike="noStrike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200" u="none" cap="none" strike="noStrike">
                          <a:solidFill>
                            <a:schemeClr val="dk2"/>
                          </a:solidFill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1. Трудности с генерацией новых идей. 2. Отсутствие инструментов для качественной проверки концепций. 3. Недостаток ресурсов для проведения исследований. 4. Ограниченные возможности по привлечению финансирования для запуска проектов.</a:t>
                      </a:r>
                      <a:endParaRPr sz="1200" u="none" cap="none" strike="noStrike">
                        <a:solidFill>
                          <a:schemeClr val="dk2"/>
                        </a:solidFill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200" u="none" cap="none" strike="noStrike">
                          <a:solidFill>
                            <a:schemeClr val="dk2"/>
                          </a:solidFill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1. «Банк идей» позволяет находить и развивать свежие концепции, предоставляя виральную среду для обратной связи. 2. Раздел «Купить идею» предлагает готовые решения. 3. Возможность заказать исследование упрощает анализ рынков. 4. Раздел краудфандинга помогает привлечь инвестиции.</a:t>
                      </a:r>
                      <a:endParaRPr sz="1200" u="none" cap="none" strike="noStrike">
                        <a:solidFill>
                          <a:schemeClr val="dk2"/>
                        </a:solidFill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01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" sz="1200" u="none" cap="none" strike="noStrike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Массовый сегмент</a:t>
                      </a:r>
                      <a:endParaRPr b="1" sz="1200" u="none" cap="none" strike="noStrike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200" u="none" cap="none" strike="noStrike">
                          <a:solidFill>
                            <a:schemeClr val="dk2"/>
                          </a:solidFill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1. Ограниченные платформы для обмена творческими идеями. </a:t>
                      </a:r>
                      <a:br>
                        <a:rPr lang="ru" sz="1200" u="none" cap="none" strike="noStrike">
                          <a:solidFill>
                            <a:schemeClr val="dk2"/>
                          </a:solidFill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</a:br>
                      <a:r>
                        <a:rPr lang="ru" sz="1200" u="none" cap="none" strike="noStrike">
                          <a:solidFill>
                            <a:schemeClr val="dk2"/>
                          </a:solidFill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2. Недостаток признания и поощрения за вклад в проекты. </a:t>
                      </a:r>
                      <a:br>
                        <a:rPr lang="ru" sz="1200" u="none" cap="none" strike="noStrike">
                          <a:solidFill>
                            <a:schemeClr val="dk2"/>
                          </a:solidFill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</a:br>
                      <a:r>
                        <a:rPr lang="ru" sz="1200" u="none" cap="none" strike="noStrike">
                          <a:solidFill>
                            <a:schemeClr val="dk2"/>
                          </a:solidFill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3. Отсутствие простой среды для самореализации.</a:t>
                      </a:r>
                      <a:endParaRPr sz="1200" u="none" cap="none" strike="noStrike">
                        <a:solidFill>
                          <a:schemeClr val="dk2"/>
                        </a:solidFill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200" u="none" cap="none" strike="noStrike">
                          <a:solidFill>
                            <a:schemeClr val="dk2"/>
                          </a:solidFill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1. «Банк идей» создает инклюзивное пространство для взаимодействия и генерации идей. 2. Возможность получать вознаграждение за лучшие ответы мотивирует участвовать. 3. Контент-платформа поддерживает творческую активность через доступ к образовательным и вдохновляющим материалам.</a:t>
                      </a:r>
                      <a:endParaRPr sz="1200" u="none" cap="none" strike="noStrike">
                        <a:solidFill>
                          <a:schemeClr val="dk2"/>
                        </a:solidFill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61" name="Google Shape;361;p39"/>
          <p:cNvSpPr txBox="1"/>
          <p:nvPr/>
        </p:nvSpPr>
        <p:spPr>
          <a:xfrm>
            <a:off x="8214379" y="2979364"/>
            <a:ext cx="1021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Anton"/>
              <a:buNone/>
            </a:pPr>
            <a:r>
              <a:t/>
            </a:r>
            <a:endParaRPr b="0" i="0" sz="16600" u="none" cap="none" strike="noStrike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2" name="Google Shape;362;p39"/>
          <p:cNvSpPr txBox="1"/>
          <p:nvPr/>
        </p:nvSpPr>
        <p:spPr>
          <a:xfrm>
            <a:off x="1425475" y="-87725"/>
            <a:ext cx="63165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ru" sz="3600" u="none" cap="none" strike="noStrik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Ценностная матрица</a:t>
            </a:r>
            <a:endParaRPr b="0" i="0" sz="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7" name="Google Shape;367;p40"/>
          <p:cNvGraphicFramePr/>
          <p:nvPr/>
        </p:nvGraphicFramePr>
        <p:xfrm>
          <a:off x="286858" y="61232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{F7409EAB-9DA1-4D2D-B99A-5B4803F7B74F}</a:tableStyleId>
              </a:tblPr>
              <a:tblGrid>
                <a:gridCol w="1349400"/>
                <a:gridCol w="2913950"/>
                <a:gridCol w="4330400"/>
              </a:tblGrid>
              <a:tr h="5258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" sz="1200" u="none" cap="none" strike="noStrike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Сегмент</a:t>
                      </a:r>
                      <a:endParaRPr b="1" sz="1200" u="none" cap="none" strike="noStrike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" sz="1200" u="none" cap="none" strike="noStrike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Боль клиента</a:t>
                      </a:r>
                      <a:endParaRPr b="1" sz="1200" u="none" cap="none" strike="noStrike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" sz="1200" u="none" cap="none" strike="noStrike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Как продукт решает проблему</a:t>
                      </a:r>
                      <a:endParaRPr b="1" sz="1200" u="none" cap="none" strike="noStrike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01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" sz="1200" u="none" cap="none" strike="noStrike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Фрилансеры </a:t>
                      </a:r>
                      <a:br>
                        <a:rPr b="1" lang="ru" sz="1200" u="none" cap="none" strike="noStrike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</a:br>
                      <a:r>
                        <a:rPr b="1" lang="ru" sz="1200" u="none" cap="none" strike="noStrike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и самозанятые</a:t>
                      </a:r>
                      <a:endParaRPr b="1" sz="1200" u="none" cap="none" strike="noStrike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200" u="none" cap="none" strike="noStrike">
                          <a:solidFill>
                            <a:schemeClr val="dk2"/>
                          </a:solidFill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1. Сложности в поиске клиентов или проектов для реализации своего опыта. 2. Недостаток инструментов для эффективного взаимодействия с заказчиками.</a:t>
                      </a:r>
                      <a:endParaRPr sz="1200" u="none" cap="none" strike="noStrike">
                        <a:solidFill>
                          <a:schemeClr val="dk2"/>
                        </a:solidFill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200" u="none" cap="none" strike="noStrike">
                          <a:solidFill>
                            <a:schemeClr val="dk2"/>
                          </a:solidFill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1. Раздел «Заказать исследование» позволяет находить заказы на исследования или аналитические проекты. </a:t>
                      </a:r>
                      <a:br>
                        <a:rPr lang="ru" sz="1200" u="none" cap="none" strike="noStrike">
                          <a:solidFill>
                            <a:schemeClr val="dk2"/>
                          </a:solidFill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</a:br>
                      <a:r>
                        <a:rPr lang="ru" sz="1200" u="none" cap="none" strike="noStrike">
                          <a:solidFill>
                            <a:schemeClr val="dk2"/>
                          </a:solidFill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2. Возможность размещать свои идеи на продажу открывает дополнительный источник дохода. </a:t>
                      </a:r>
                      <a:br>
                        <a:rPr lang="ru" sz="1200" u="none" cap="none" strike="noStrike">
                          <a:solidFill>
                            <a:schemeClr val="dk2"/>
                          </a:solidFill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</a:br>
                      <a:r>
                        <a:rPr lang="ru" sz="1200" u="none" cap="none" strike="noStrike">
                          <a:solidFill>
                            <a:schemeClr val="dk2"/>
                          </a:solidFill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3. Краудфандинг может поддерживать собственные начинания.</a:t>
                      </a:r>
                      <a:endParaRPr sz="1200" u="none" cap="none" strike="noStrike">
                        <a:solidFill>
                          <a:schemeClr val="dk2"/>
                        </a:solidFill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01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" sz="1200" u="none" cap="none" strike="noStrike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Эксперты (консалтинг, маркетинг, аналитики)</a:t>
                      </a:r>
                      <a:endParaRPr b="1" sz="1200" u="none" cap="none" strike="noStrike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200" u="none" cap="none" strike="noStrike">
                          <a:solidFill>
                            <a:schemeClr val="dk2"/>
                          </a:solidFill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1. Ограниченные платформы для монетизации своих знаний. </a:t>
                      </a:r>
                      <a:br>
                        <a:rPr lang="ru" sz="1200" u="none" cap="none" strike="noStrike">
                          <a:solidFill>
                            <a:schemeClr val="dk2"/>
                          </a:solidFill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</a:br>
                      <a:r>
                        <a:rPr lang="ru" sz="1200" u="none" cap="none" strike="noStrike">
                          <a:solidFill>
                            <a:schemeClr val="dk2"/>
                          </a:solidFill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2. Недостаток возможностей для профессионального роста через участие в сложных проектах. </a:t>
                      </a:r>
                      <a:br>
                        <a:rPr lang="ru" sz="1200" u="none" cap="none" strike="noStrike">
                          <a:solidFill>
                            <a:schemeClr val="dk2"/>
                          </a:solidFill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</a:br>
                      <a:r>
                        <a:rPr lang="ru" sz="1200" u="none" cap="none" strike="noStrike">
                          <a:solidFill>
                            <a:schemeClr val="dk2"/>
                          </a:solidFill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3. Трудности в налаживании профессионального нетворкинга.</a:t>
                      </a:r>
                      <a:endParaRPr sz="1200" u="none" cap="none" strike="noStrike">
                        <a:solidFill>
                          <a:schemeClr val="dk2"/>
                        </a:solidFill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200" u="none" cap="none" strike="noStrike">
                          <a:solidFill>
                            <a:schemeClr val="dk2"/>
                          </a:solidFill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1. Раздел «Банк идей» позволяет эксперту предлагать решения и получать вознаграждение. 2. Возможность продавать готовые исследования или предоставлять услуги в формате проекта. 3. Платформа становится хабом, объединяющим профессионалов и заказчиков.</a:t>
                      </a:r>
                      <a:endParaRPr sz="1200" u="none" cap="none" strike="noStrike">
                        <a:solidFill>
                          <a:schemeClr val="dk2"/>
                        </a:solidFill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68" name="Google Shape;368;p40"/>
          <p:cNvSpPr txBox="1"/>
          <p:nvPr/>
        </p:nvSpPr>
        <p:spPr>
          <a:xfrm>
            <a:off x="8214379" y="2979364"/>
            <a:ext cx="1021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Anton"/>
              <a:buNone/>
            </a:pPr>
            <a:r>
              <a:rPr b="0" i="0" lang="ru" sz="16600" u="none" cap="none" strike="noStrik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E</a:t>
            </a:r>
            <a:endParaRPr b="0" i="0" sz="16600" u="none" cap="none" strike="noStrike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9" name="Google Shape;369;p40"/>
          <p:cNvSpPr txBox="1"/>
          <p:nvPr/>
        </p:nvSpPr>
        <p:spPr>
          <a:xfrm>
            <a:off x="1425475" y="-87725"/>
            <a:ext cx="63165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ru" sz="3600" u="none" cap="none" strike="noStrik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Ценностная матрица</a:t>
            </a:r>
            <a:endParaRPr b="0" i="0" sz="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Slidesgo" id="374" name="Google Shape;374;p41" title="image03"/>
          <p:cNvSpPr/>
          <p:nvPr/>
        </p:nvSpPr>
        <p:spPr>
          <a:xfrm>
            <a:off x="804393" y="3244624"/>
            <a:ext cx="523200" cy="523200"/>
          </a:xfrm>
          <a:prstGeom prst="ellipse">
            <a:avLst/>
          </a:prstGeom>
          <a:solidFill>
            <a:schemeClr val="accent1">
              <a:alpha val="7137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Slidesgo" id="375" name="Google Shape;375;p41" title="image03"/>
          <p:cNvSpPr/>
          <p:nvPr/>
        </p:nvSpPr>
        <p:spPr>
          <a:xfrm>
            <a:off x="804394" y="2128814"/>
            <a:ext cx="523200" cy="523200"/>
          </a:xfrm>
          <a:prstGeom prst="ellipse">
            <a:avLst/>
          </a:prstGeom>
          <a:solidFill>
            <a:schemeClr val="accent1">
              <a:alpha val="7137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6" name="Google Shape;376;p41"/>
          <p:cNvSpPr txBox="1"/>
          <p:nvPr>
            <p:ph type="title"/>
          </p:nvPr>
        </p:nvSpPr>
        <p:spPr>
          <a:xfrm>
            <a:off x="709674" y="538200"/>
            <a:ext cx="7721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>
                <a:latin typeface="Arial"/>
                <a:ea typeface="Arial"/>
                <a:cs typeface="Arial"/>
                <a:sym typeface="Arial"/>
              </a:rPr>
              <a:t>ЕМКОСТЬ РЫНКА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7" name="Google Shape;377;p41">
            <a:hlinkClick action="ppaction://hlinkshowjump?jump=nextslide"/>
          </p:cNvPr>
          <p:cNvSpPr/>
          <p:nvPr/>
        </p:nvSpPr>
        <p:spPr>
          <a:xfrm>
            <a:off x="4653810" y="4710910"/>
            <a:ext cx="318600" cy="3186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8" name="Google Shape;378;p41">
            <a:hlinkClick action="ppaction://hlinkshowjump?jump=nextslide"/>
          </p:cNvPr>
          <p:cNvSpPr/>
          <p:nvPr/>
        </p:nvSpPr>
        <p:spPr>
          <a:xfrm>
            <a:off x="4732574" y="4787295"/>
            <a:ext cx="161175" cy="165944"/>
          </a:xfrm>
          <a:custGeom>
            <a:rect b="b" l="l" r="r" t="t"/>
            <a:pathLst>
              <a:path extrusionOk="0" h="72623" w="70536">
                <a:moveTo>
                  <a:pt x="1" y="0"/>
                </a:moveTo>
                <a:lnTo>
                  <a:pt x="36281" y="36311"/>
                </a:lnTo>
                <a:lnTo>
                  <a:pt x="1" y="72623"/>
                </a:lnTo>
                <a:lnTo>
                  <a:pt x="34225" y="72623"/>
                </a:lnTo>
                <a:lnTo>
                  <a:pt x="70536" y="36311"/>
                </a:lnTo>
                <a:lnTo>
                  <a:pt x="34225" y="0"/>
                </a:lnTo>
                <a:close/>
              </a:path>
            </a:pathLst>
          </a:custGeom>
          <a:noFill/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9" name="Google Shape;379;p41">
            <a:hlinkClick action="ppaction://hlinkshowjump?jump=previousslide"/>
          </p:cNvPr>
          <p:cNvSpPr/>
          <p:nvPr/>
        </p:nvSpPr>
        <p:spPr>
          <a:xfrm flipH="1">
            <a:off x="4177560" y="4710910"/>
            <a:ext cx="318600" cy="3186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0" name="Google Shape;380;p41">
            <a:hlinkClick action="ppaction://hlinkshowjump?jump=previousslide"/>
          </p:cNvPr>
          <p:cNvSpPr/>
          <p:nvPr/>
        </p:nvSpPr>
        <p:spPr>
          <a:xfrm flipH="1">
            <a:off x="4256222" y="4787295"/>
            <a:ext cx="161175" cy="165944"/>
          </a:xfrm>
          <a:custGeom>
            <a:rect b="b" l="l" r="r" t="t"/>
            <a:pathLst>
              <a:path extrusionOk="0" h="72623" w="70536">
                <a:moveTo>
                  <a:pt x="1" y="0"/>
                </a:moveTo>
                <a:lnTo>
                  <a:pt x="36281" y="36311"/>
                </a:lnTo>
                <a:lnTo>
                  <a:pt x="1" y="72623"/>
                </a:lnTo>
                <a:lnTo>
                  <a:pt x="34225" y="72623"/>
                </a:lnTo>
                <a:lnTo>
                  <a:pt x="70536" y="36311"/>
                </a:lnTo>
                <a:lnTo>
                  <a:pt x="34225" y="0"/>
                </a:lnTo>
                <a:close/>
              </a:path>
            </a:pathLst>
          </a:custGeom>
          <a:noFill/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Slidesgo" id="381" name="Google Shape;381;p41" title="image03"/>
          <p:cNvSpPr/>
          <p:nvPr/>
        </p:nvSpPr>
        <p:spPr>
          <a:xfrm>
            <a:off x="789850" y="1013004"/>
            <a:ext cx="523200" cy="523200"/>
          </a:xfrm>
          <a:prstGeom prst="ellipse">
            <a:avLst/>
          </a:prstGeom>
          <a:solidFill>
            <a:schemeClr val="accent1">
              <a:alpha val="7137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2" name="Google Shape;382;p41"/>
          <p:cNvSpPr txBox="1"/>
          <p:nvPr/>
        </p:nvSpPr>
        <p:spPr>
          <a:xfrm>
            <a:off x="1051470" y="942746"/>
            <a:ext cx="7655400" cy="367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7686"/>
              </a:buClr>
              <a:buSzPts val="1600"/>
              <a:buFont typeface="Raleway Medium"/>
              <a:buNone/>
            </a:pPr>
            <a:r>
              <a:rPr b="0" i="0" lang="ru" sz="1200" u="none" cap="none" strike="noStrike">
                <a:solidFill>
                  <a:srgbClr val="537686"/>
                </a:solidFill>
                <a:latin typeface="Exo 2 Light"/>
                <a:ea typeface="Exo 2 Light"/>
                <a:cs typeface="Exo 2 Light"/>
                <a:sym typeface="Exo 2 Light"/>
              </a:rPr>
              <a:t>Рынок инструментов для мозгового штурма демонстрирует значительный рост, особенно в контексте перехода к цифровой рабочей среде. Рынок инструментов для сотрудничества был оценён примерно в 35,89 миллиарда долларов США в 2022 году и, как предполагается, будет расти с прогнозируемым среднегодовым темпом роста (CAGR) 11,4% с 2023 по 2033 год, что указывает на сильный </a:t>
            </a:r>
            <a:r>
              <a:rPr b="1" i="0" lang="ru" sz="1200" u="none" cap="none" strike="noStrike">
                <a:solidFill>
                  <a:srgbClr val="537686"/>
                </a:solidFill>
                <a:latin typeface="Exo 2 Light"/>
                <a:ea typeface="Exo 2 Light"/>
                <a:cs typeface="Exo 2 Light"/>
                <a:sym typeface="Exo 2 Light"/>
              </a:rPr>
              <a:t>восходящий тренд </a:t>
            </a:r>
            <a:r>
              <a:rPr b="0" i="0" lang="ru" sz="1200" u="none" cap="none" strike="noStrike">
                <a:solidFill>
                  <a:srgbClr val="537686"/>
                </a:solidFill>
                <a:latin typeface="Exo 2 Light"/>
                <a:ea typeface="Exo 2 Light"/>
                <a:cs typeface="Exo 2 Light"/>
                <a:sym typeface="Exo 2 Light"/>
              </a:rPr>
              <a:t>и светлое будущее для приложений вроде "Креактор"​​. </a:t>
            </a:r>
            <a:r>
              <a:rPr b="0" i="0" lang="ru" sz="1200" u="sng" cap="none" strike="noStrike">
                <a:solidFill>
                  <a:srgbClr val="537686"/>
                </a:solidFill>
                <a:latin typeface="Exo 2 Light"/>
                <a:ea typeface="Exo 2 Light"/>
                <a:cs typeface="Exo 2 Light"/>
                <a:sym typeface="Exo 2 Light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[1]</a:t>
            </a:r>
            <a:endParaRPr b="0" i="0" sz="1200" u="none" cap="none" strike="noStrike">
              <a:solidFill>
                <a:srgbClr val="537686"/>
              </a:solidFill>
              <a:latin typeface="Exo 2 Light"/>
              <a:ea typeface="Exo 2 Light"/>
              <a:cs typeface="Exo 2 Light"/>
              <a:sym typeface="Exo 2 Light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7686"/>
              </a:buClr>
              <a:buSzPts val="1600"/>
              <a:buFont typeface="Raleway Medium"/>
              <a:buNone/>
            </a:pPr>
            <a:r>
              <a:t/>
            </a:r>
            <a:endParaRPr b="0" i="0" sz="1200" u="none" cap="none" strike="noStrike">
              <a:solidFill>
                <a:srgbClr val="537686"/>
              </a:solidFill>
              <a:latin typeface="Exo 2 Light"/>
              <a:ea typeface="Exo 2 Light"/>
              <a:cs typeface="Exo 2 Light"/>
              <a:sym typeface="Exo 2 Light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7686"/>
              </a:buClr>
              <a:buSzPts val="1600"/>
              <a:buFont typeface="Raleway Medium"/>
              <a:buNone/>
            </a:pPr>
            <a:r>
              <a:rPr b="0" i="0" lang="ru" sz="1200" u="none" cap="none" strike="noStrike">
                <a:solidFill>
                  <a:srgbClr val="537686"/>
                </a:solidFill>
                <a:latin typeface="Exo 2 Light"/>
                <a:ea typeface="Exo 2 Light"/>
                <a:cs typeface="Exo 2 Light"/>
                <a:sym typeface="Exo 2 Light"/>
              </a:rPr>
              <a:t>Рынок инструментов визуализации (тесно связанный сектор), оценивается в 9,7 миллиарда долларов США в 2021 году. Ожидается, что он вырастет с 10,34 миллиарда долларов в 2022 году до 22,13 миллиарда долларов к 2030 году, с CAGR 11,5%. Этот рост обусловлен увеличивающейся зависимостью бизнеса от принятия решений на основе данных и расширением объёма данных, генерируемых организациями, что подчёркивает спрос на интуитивные и мощные инструменты визуализации​​. </a:t>
            </a:r>
            <a:r>
              <a:rPr b="0" i="0" lang="ru" sz="1200" u="sng" cap="none" strike="noStrike">
                <a:solidFill>
                  <a:srgbClr val="537686"/>
                </a:solidFill>
                <a:latin typeface="Exo 2 Light"/>
                <a:ea typeface="Exo 2 Light"/>
                <a:cs typeface="Exo 2 Light"/>
                <a:sym typeface="Exo 2 Light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[2]</a:t>
            </a:r>
            <a:endParaRPr b="0" i="0" sz="1200" u="none" cap="none" strike="noStrike">
              <a:solidFill>
                <a:srgbClr val="537686"/>
              </a:solidFill>
              <a:latin typeface="Exo 2 Light"/>
              <a:ea typeface="Exo 2 Light"/>
              <a:cs typeface="Exo 2 Light"/>
              <a:sym typeface="Exo 2 Light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7686"/>
              </a:buClr>
              <a:buSzPts val="1600"/>
              <a:buFont typeface="Raleway Medium"/>
              <a:buNone/>
            </a:pPr>
            <a:r>
              <a:t/>
            </a:r>
            <a:endParaRPr b="0" i="0" sz="1200" u="none" cap="none" strike="noStrike">
              <a:solidFill>
                <a:srgbClr val="537686"/>
              </a:solidFill>
              <a:latin typeface="Exo 2 Light"/>
              <a:ea typeface="Exo 2 Light"/>
              <a:cs typeface="Exo 2 Light"/>
              <a:sym typeface="Exo 2 Light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7686"/>
              </a:buClr>
              <a:buSzPts val="1600"/>
              <a:buFont typeface="Raleway Medium"/>
              <a:buNone/>
            </a:pPr>
            <a:r>
              <a:rPr b="0" i="0" lang="ru" sz="1200" u="none" cap="none" strike="noStrike">
                <a:solidFill>
                  <a:srgbClr val="537686"/>
                </a:solidFill>
                <a:latin typeface="Exo 2 Light"/>
                <a:ea typeface="Exo 2 Light"/>
                <a:cs typeface="Exo 2 Light"/>
                <a:sym typeface="Exo 2 Light"/>
              </a:rPr>
              <a:t>Эти тенденции отражают </a:t>
            </a:r>
            <a:r>
              <a:rPr b="1" i="0" lang="ru" sz="1200" u="none" cap="none" strike="noStrike">
                <a:solidFill>
                  <a:srgbClr val="A15887"/>
                </a:solidFill>
                <a:latin typeface="Exo 2 Light"/>
                <a:ea typeface="Exo 2 Light"/>
                <a:cs typeface="Exo 2 Light"/>
                <a:sym typeface="Exo 2 Light"/>
              </a:rPr>
              <a:t>растущий спрос </a:t>
            </a:r>
            <a:r>
              <a:rPr b="0" i="0" lang="ru" sz="1200" u="none" cap="none" strike="noStrike">
                <a:solidFill>
                  <a:srgbClr val="537686"/>
                </a:solidFill>
                <a:latin typeface="Exo 2 Light"/>
                <a:ea typeface="Exo 2 Light"/>
                <a:cs typeface="Exo 2 Light"/>
                <a:sym typeface="Exo 2 Light"/>
              </a:rPr>
              <a:t>на цифровые инструменты, которые способствуют эффективному сотрудничеству, мозговому штурму и визуализации данных в различных секторах, подчеркивая значительные возможности рынка для инновационных приложений, предназначенных для поддержки процессов творческой и совместной работы. Интеграця дополненной (AR) и виртуальной реальности (VR) в инструменты визуализации данных являются одними из ключевых факторов, стимулирующих расширение рынка. Это представляет обнадёживающую перспективу для развития приложений, направленных на повышение продуктивности, сотрудничества и креативности в цифровом рабочем пространстве. </a:t>
            </a:r>
            <a:r>
              <a:rPr b="0" i="0" lang="ru" sz="1200" u="sng" cap="none" strike="noStrike">
                <a:solidFill>
                  <a:srgbClr val="537686"/>
                </a:solidFill>
                <a:latin typeface="Exo 2 Light"/>
                <a:ea typeface="Exo 2 Light"/>
                <a:cs typeface="Exo 2 Light"/>
                <a:sym typeface="Exo 2 Light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[3]</a:t>
            </a:r>
            <a:endParaRPr b="0" i="0" sz="1200" u="none" cap="none" strike="noStrike">
              <a:solidFill>
                <a:srgbClr val="537686"/>
              </a:solidFill>
              <a:latin typeface="Exo 2 Light"/>
              <a:ea typeface="Exo 2 Light"/>
              <a:cs typeface="Exo 2 Light"/>
              <a:sym typeface="Exo 2 Light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42">
            <a:hlinkClick action="ppaction://hlinkshowjump?jump=nextslide"/>
          </p:cNvPr>
          <p:cNvSpPr/>
          <p:nvPr/>
        </p:nvSpPr>
        <p:spPr>
          <a:xfrm>
            <a:off x="4653810" y="4101310"/>
            <a:ext cx="318600" cy="3186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8" name="Google Shape;388;p42">
            <a:hlinkClick action="ppaction://hlinkshowjump?jump=nextslide"/>
          </p:cNvPr>
          <p:cNvSpPr/>
          <p:nvPr/>
        </p:nvSpPr>
        <p:spPr>
          <a:xfrm>
            <a:off x="4732574" y="4177695"/>
            <a:ext cx="161175" cy="165944"/>
          </a:xfrm>
          <a:custGeom>
            <a:rect b="b" l="l" r="r" t="t"/>
            <a:pathLst>
              <a:path extrusionOk="0" h="72623" w="70536">
                <a:moveTo>
                  <a:pt x="1" y="0"/>
                </a:moveTo>
                <a:lnTo>
                  <a:pt x="36281" y="36311"/>
                </a:lnTo>
                <a:lnTo>
                  <a:pt x="1" y="72623"/>
                </a:lnTo>
                <a:lnTo>
                  <a:pt x="34225" y="72623"/>
                </a:lnTo>
                <a:lnTo>
                  <a:pt x="70536" y="36311"/>
                </a:lnTo>
                <a:lnTo>
                  <a:pt x="34225" y="0"/>
                </a:lnTo>
                <a:close/>
              </a:path>
            </a:pathLst>
          </a:custGeom>
          <a:noFill/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9" name="Google Shape;389;p42">
            <a:hlinkClick action="ppaction://hlinkshowjump?jump=previousslide"/>
          </p:cNvPr>
          <p:cNvSpPr/>
          <p:nvPr/>
        </p:nvSpPr>
        <p:spPr>
          <a:xfrm flipH="1">
            <a:off x="4177560" y="4101310"/>
            <a:ext cx="318600" cy="3186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0" name="Google Shape;390;p42">
            <a:hlinkClick action="ppaction://hlinkshowjump?jump=previousslide"/>
          </p:cNvPr>
          <p:cNvSpPr/>
          <p:nvPr/>
        </p:nvSpPr>
        <p:spPr>
          <a:xfrm flipH="1">
            <a:off x="4256222" y="4177695"/>
            <a:ext cx="161175" cy="165944"/>
          </a:xfrm>
          <a:custGeom>
            <a:rect b="b" l="l" r="r" t="t"/>
            <a:pathLst>
              <a:path extrusionOk="0" h="72623" w="70536">
                <a:moveTo>
                  <a:pt x="1" y="0"/>
                </a:moveTo>
                <a:lnTo>
                  <a:pt x="36281" y="36311"/>
                </a:lnTo>
                <a:lnTo>
                  <a:pt x="1" y="72623"/>
                </a:lnTo>
                <a:lnTo>
                  <a:pt x="34225" y="72623"/>
                </a:lnTo>
                <a:lnTo>
                  <a:pt x="70536" y="36311"/>
                </a:lnTo>
                <a:lnTo>
                  <a:pt x="34225" y="0"/>
                </a:lnTo>
                <a:close/>
              </a:path>
            </a:pathLst>
          </a:custGeom>
          <a:noFill/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91" name="Google Shape;391;p42"/>
          <p:cNvPicPr preferRelativeResize="0"/>
          <p:nvPr/>
        </p:nvPicPr>
        <p:blipFill rotWithShape="1">
          <a:blip r:embed="rId3">
            <a:alphaModFix/>
          </a:blip>
          <a:srcRect b="0" l="10160" r="5657" t="3614"/>
          <a:stretch/>
        </p:blipFill>
        <p:spPr>
          <a:xfrm>
            <a:off x="0" y="1209978"/>
            <a:ext cx="2869249" cy="3203442"/>
          </a:xfrm>
          <a:prstGeom prst="rect">
            <a:avLst/>
          </a:prstGeom>
          <a:noFill/>
          <a:ln>
            <a:noFill/>
          </a:ln>
        </p:spPr>
      </p:pic>
      <p:pic>
        <p:nvPicPr>
          <p:cNvPr id="392" name="Google Shape;392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41174" y="612175"/>
            <a:ext cx="6202826" cy="3861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43"/>
          <p:cNvSpPr txBox="1"/>
          <p:nvPr>
            <p:ph type="title"/>
          </p:nvPr>
        </p:nvSpPr>
        <p:spPr>
          <a:xfrm>
            <a:off x="4572000" y="850719"/>
            <a:ext cx="40965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4800">
                <a:latin typeface="Arial"/>
                <a:ea typeface="Arial"/>
                <a:cs typeface="Arial"/>
                <a:sym typeface="Arial"/>
              </a:rPr>
              <a:t>Конкуренты</a:t>
            </a:r>
            <a:endParaRPr sz="48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8" name="Google Shape;398;p43"/>
          <p:cNvSpPr txBox="1"/>
          <p:nvPr>
            <p:ph idx="1" type="body"/>
          </p:nvPr>
        </p:nvSpPr>
        <p:spPr>
          <a:xfrm>
            <a:off x="4572000" y="1505565"/>
            <a:ext cx="4096500" cy="263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b="1" lang="ru">
                <a:latin typeface="Exo 2 Light"/>
                <a:ea typeface="Exo 2 Light"/>
                <a:cs typeface="Exo 2 Light"/>
                <a:sym typeface="Exo 2 Light"/>
              </a:rPr>
              <a:t>Прямые:</a:t>
            </a:r>
            <a:endParaRPr b="1">
              <a:latin typeface="Exo 2 Light"/>
              <a:ea typeface="Exo 2 Light"/>
              <a:cs typeface="Exo 2 Light"/>
              <a:sym typeface="Exo 2 Light"/>
            </a:endParaRPr>
          </a:p>
          <a:p>
            <a:pPr indent="-285750" lvl="0" marL="285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ru">
                <a:latin typeface="Exo 2 Light"/>
                <a:ea typeface="Exo 2 Light"/>
                <a:cs typeface="Exo 2 Light"/>
                <a:sym typeface="Exo 2 Light"/>
              </a:rPr>
              <a:t>Mind map (Миро, </a:t>
            </a:r>
            <a:r>
              <a:rPr lang="ru"/>
              <a:t>MindMeister</a:t>
            </a:r>
            <a:r>
              <a:rPr lang="ru">
                <a:latin typeface="Exo 2 Light"/>
                <a:ea typeface="Exo 2 Light"/>
                <a:cs typeface="Exo 2 Light"/>
                <a:sym typeface="Exo 2 Light"/>
              </a:rPr>
              <a:t>)</a:t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ru">
                <a:latin typeface="Exo 2 Light"/>
                <a:ea typeface="Exo 2 Light"/>
                <a:cs typeface="Exo 2 Light"/>
                <a:sym typeface="Exo 2 Light"/>
              </a:rPr>
              <a:t>Kanban (Trello, Kaiten)</a:t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ru">
                <a:latin typeface="Exo 2 Light"/>
                <a:ea typeface="Exo 2 Light"/>
                <a:cs typeface="Exo 2 Light"/>
                <a:sym typeface="Exo 2 Light"/>
              </a:rPr>
              <a:t>Форумы (Реддит, Ответы Mail ru, Пикабу)</a:t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ru">
                <a:latin typeface="Exo 2 Light"/>
                <a:ea typeface="Exo 2 Light"/>
                <a:cs typeface="Exo 2 Light"/>
                <a:sym typeface="Exo 2 Light"/>
              </a:rPr>
              <a:t>Платформы для стратапов (кикстартер)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>
              <a:latin typeface="Exo 2 Light"/>
              <a:ea typeface="Exo 2 Light"/>
              <a:cs typeface="Exo 2 Light"/>
              <a:sym typeface="Exo 2 Ligh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b="1" lang="ru">
                <a:latin typeface="Exo 2 Light"/>
                <a:ea typeface="Exo 2 Light"/>
                <a:cs typeface="Exo 2 Light"/>
                <a:sym typeface="Exo 2 Light"/>
              </a:rPr>
              <a:t>Косвенные:</a:t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ru">
                <a:latin typeface="Exo 2 Light"/>
                <a:ea typeface="Exo 2 Light"/>
                <a:cs typeface="Exo 2 Light"/>
                <a:sym typeface="Exo 2 Light"/>
              </a:rPr>
              <a:t>Нейросети (</a:t>
            </a:r>
            <a:r>
              <a:rPr lang="ru"/>
              <a:t>ChatGPT, MidJourney)</a:t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ru">
                <a:latin typeface="Exo 2 Light"/>
                <a:ea typeface="Exo 2 Light"/>
                <a:cs typeface="Exo 2 Light"/>
                <a:sym typeface="Exo 2 Light"/>
              </a:rPr>
              <a:t>Бизнес-клубы, нетворкинг</a:t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ru">
                <a:latin typeface="Exo 2 Light"/>
                <a:ea typeface="Exo 2 Light"/>
                <a:cs typeface="Exo 2 Light"/>
                <a:sym typeface="Exo 2 Light"/>
              </a:rPr>
              <a:t>Фриланс-биржи (freelance.ru)</a:t>
            </a:r>
            <a:endParaRPr>
              <a:latin typeface="Exo 2 Light"/>
              <a:ea typeface="Exo 2 Light"/>
              <a:cs typeface="Exo 2 Light"/>
              <a:sym typeface="Exo 2 Light"/>
            </a:endParaRPr>
          </a:p>
        </p:txBody>
      </p:sp>
      <p:sp>
        <p:nvSpPr>
          <p:cNvPr id="399" name="Google Shape;399;p43">
            <a:hlinkClick action="ppaction://hlinkshowjump?jump=nextslide"/>
          </p:cNvPr>
          <p:cNvSpPr/>
          <p:nvPr/>
        </p:nvSpPr>
        <p:spPr>
          <a:xfrm>
            <a:off x="4653810" y="4710910"/>
            <a:ext cx="318600" cy="3186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0" name="Google Shape;400;p43">
            <a:hlinkClick action="ppaction://hlinkshowjump?jump=nextslide"/>
          </p:cNvPr>
          <p:cNvSpPr/>
          <p:nvPr/>
        </p:nvSpPr>
        <p:spPr>
          <a:xfrm>
            <a:off x="4732574" y="4787295"/>
            <a:ext cx="161175" cy="165944"/>
          </a:xfrm>
          <a:custGeom>
            <a:rect b="b" l="l" r="r" t="t"/>
            <a:pathLst>
              <a:path extrusionOk="0" h="72623" w="70536">
                <a:moveTo>
                  <a:pt x="1" y="0"/>
                </a:moveTo>
                <a:lnTo>
                  <a:pt x="36281" y="36311"/>
                </a:lnTo>
                <a:lnTo>
                  <a:pt x="1" y="72623"/>
                </a:lnTo>
                <a:lnTo>
                  <a:pt x="34225" y="72623"/>
                </a:lnTo>
                <a:lnTo>
                  <a:pt x="70536" y="36311"/>
                </a:lnTo>
                <a:lnTo>
                  <a:pt x="34225" y="0"/>
                </a:lnTo>
                <a:close/>
              </a:path>
            </a:pathLst>
          </a:custGeom>
          <a:noFill/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1" name="Google Shape;401;p43">
            <a:hlinkClick action="ppaction://hlinkshowjump?jump=previousslide"/>
          </p:cNvPr>
          <p:cNvSpPr/>
          <p:nvPr/>
        </p:nvSpPr>
        <p:spPr>
          <a:xfrm flipH="1">
            <a:off x="4177560" y="4710910"/>
            <a:ext cx="318600" cy="3186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2" name="Google Shape;402;p43">
            <a:hlinkClick action="ppaction://hlinkshowjump?jump=previousslide"/>
          </p:cNvPr>
          <p:cNvSpPr/>
          <p:nvPr/>
        </p:nvSpPr>
        <p:spPr>
          <a:xfrm flipH="1">
            <a:off x="4256222" y="4787295"/>
            <a:ext cx="161175" cy="165944"/>
          </a:xfrm>
          <a:custGeom>
            <a:rect b="b" l="l" r="r" t="t"/>
            <a:pathLst>
              <a:path extrusionOk="0" h="72623" w="70536">
                <a:moveTo>
                  <a:pt x="1" y="0"/>
                </a:moveTo>
                <a:lnTo>
                  <a:pt x="36281" y="36311"/>
                </a:lnTo>
                <a:lnTo>
                  <a:pt x="1" y="72623"/>
                </a:lnTo>
                <a:lnTo>
                  <a:pt x="34225" y="72623"/>
                </a:lnTo>
                <a:lnTo>
                  <a:pt x="70536" y="36311"/>
                </a:lnTo>
                <a:lnTo>
                  <a:pt x="34225" y="0"/>
                </a:lnTo>
                <a:close/>
              </a:path>
            </a:pathLst>
          </a:custGeom>
          <a:noFill/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Slidesgo" id="403" name="Google Shape;403;p43" title="image03"/>
          <p:cNvSpPr/>
          <p:nvPr/>
        </p:nvSpPr>
        <p:spPr>
          <a:xfrm>
            <a:off x="101542" y="4046319"/>
            <a:ext cx="806400" cy="806400"/>
          </a:xfrm>
          <a:prstGeom prst="ellipse">
            <a:avLst/>
          </a:prstGeom>
          <a:solidFill>
            <a:schemeClr val="accent2">
              <a:alpha val="7137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Slidesgo" id="404" name="Google Shape;404;p43" title="image03"/>
          <p:cNvSpPr/>
          <p:nvPr/>
        </p:nvSpPr>
        <p:spPr>
          <a:xfrm>
            <a:off x="3926174" y="-212939"/>
            <a:ext cx="806400" cy="806400"/>
          </a:xfrm>
          <a:prstGeom prst="ellipse">
            <a:avLst/>
          </a:prstGeom>
          <a:solidFill>
            <a:schemeClr val="accent1">
              <a:alpha val="7137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05" name="Google Shape;405;p43"/>
          <p:cNvGrpSpPr/>
          <p:nvPr/>
        </p:nvGrpSpPr>
        <p:grpSpPr>
          <a:xfrm>
            <a:off x="907942" y="1057870"/>
            <a:ext cx="2831723" cy="9399102"/>
            <a:chOff x="707743" y="-3852806"/>
            <a:chExt cx="2831723" cy="9399102"/>
          </a:xfrm>
        </p:grpSpPr>
        <p:pic>
          <p:nvPicPr>
            <p:cNvPr id="406" name="Google Shape;406;p43"/>
            <p:cNvPicPr preferRelativeResize="0"/>
            <p:nvPr/>
          </p:nvPicPr>
          <p:blipFill rotWithShape="1">
            <a:blip r:embed="rId3">
              <a:alphaModFix/>
            </a:blip>
            <a:srcRect b="0" l="13214" r="13207" t="0"/>
            <a:stretch/>
          </p:blipFill>
          <p:spPr>
            <a:xfrm>
              <a:off x="707744" y="-3852806"/>
              <a:ext cx="2822400" cy="2821800"/>
            </a:xfrm>
            <a:prstGeom prst="ellipse">
              <a:avLst/>
            </a:prstGeom>
            <a:noFill/>
            <a:ln>
              <a:noFill/>
            </a:ln>
          </p:spPr>
        </p:pic>
        <p:pic>
          <p:nvPicPr>
            <p:cNvPr id="407" name="Google Shape;407;p43"/>
            <p:cNvPicPr preferRelativeResize="0"/>
            <p:nvPr/>
          </p:nvPicPr>
          <p:blipFill rotWithShape="1">
            <a:blip r:embed="rId4">
              <a:alphaModFix/>
            </a:blip>
            <a:srcRect b="0" l="14660" r="14653" t="0"/>
            <a:stretch/>
          </p:blipFill>
          <p:spPr>
            <a:xfrm>
              <a:off x="707743" y="-564156"/>
              <a:ext cx="2822400" cy="2821800"/>
            </a:xfrm>
            <a:prstGeom prst="ellipse">
              <a:avLst/>
            </a:prstGeom>
            <a:noFill/>
            <a:ln>
              <a:noFill/>
            </a:ln>
          </p:spPr>
        </p:pic>
        <p:pic>
          <p:nvPicPr>
            <p:cNvPr id="408" name="Google Shape;408;p43"/>
            <p:cNvPicPr preferRelativeResize="0"/>
            <p:nvPr/>
          </p:nvPicPr>
          <p:blipFill rotWithShape="1">
            <a:blip r:embed="rId5">
              <a:alphaModFix/>
            </a:blip>
            <a:srcRect b="0" l="21877" r="21882" t="0"/>
            <a:stretch/>
          </p:blipFill>
          <p:spPr>
            <a:xfrm>
              <a:off x="717066" y="2724496"/>
              <a:ext cx="2822400" cy="2821800"/>
            </a:xfrm>
            <a:prstGeom prst="ellipse">
              <a:avLst/>
            </a:prstGeom>
            <a:noFill/>
            <a:ln>
              <a:noFill/>
            </a:ln>
            <a:effectLst>
              <a:outerShdw blurRad="63500" sx="102000" rotWithShape="0" algn="ctr" sy="102000">
                <a:schemeClr val="dk2">
                  <a:alpha val="34510"/>
                </a:schemeClr>
              </a:outerShdw>
            </a:effectLst>
          </p:spPr>
        </p:pic>
      </p:grp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4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lt1">
              <a:alpha val="8353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Exo 2"/>
              <a:ea typeface="Exo 2"/>
              <a:cs typeface="Exo 2"/>
              <a:sym typeface="Exo 2"/>
            </a:endParaRPr>
          </a:p>
        </p:txBody>
      </p:sp>
      <p:grpSp>
        <p:nvGrpSpPr>
          <p:cNvPr id="414" name="Google Shape;414;p44"/>
          <p:cNvGrpSpPr/>
          <p:nvPr/>
        </p:nvGrpSpPr>
        <p:grpSpPr>
          <a:xfrm>
            <a:off x="2381250" y="257175"/>
            <a:ext cx="4276800" cy="4371975"/>
            <a:chOff x="2381250" y="257175"/>
            <a:chExt cx="4276800" cy="4371975"/>
          </a:xfrm>
        </p:grpSpPr>
        <p:sp>
          <p:nvSpPr>
            <p:cNvPr id="415" name="Google Shape;415;p44"/>
            <p:cNvSpPr/>
            <p:nvPr/>
          </p:nvSpPr>
          <p:spPr>
            <a:xfrm>
              <a:off x="2381250" y="257175"/>
              <a:ext cx="4276800" cy="15240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endParaRPr>
            </a:p>
          </p:txBody>
        </p:sp>
        <p:sp>
          <p:nvSpPr>
            <p:cNvPr id="416" name="Google Shape;416;p44"/>
            <p:cNvSpPr/>
            <p:nvPr/>
          </p:nvSpPr>
          <p:spPr>
            <a:xfrm>
              <a:off x="2952751" y="3486150"/>
              <a:ext cx="3114600" cy="11430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endParaRPr>
            </a:p>
          </p:txBody>
        </p:sp>
      </p:grpSp>
      <p:sp>
        <p:nvSpPr>
          <p:cNvPr id="417" name="Google Shape;417;p44"/>
          <p:cNvSpPr/>
          <p:nvPr/>
        </p:nvSpPr>
        <p:spPr>
          <a:xfrm>
            <a:off x="3128964" y="2412205"/>
            <a:ext cx="2786100" cy="7563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Exo 2"/>
              <a:ea typeface="Exo 2"/>
              <a:cs typeface="Exo 2"/>
              <a:sym typeface="Exo 2"/>
            </a:endParaRPr>
          </a:p>
        </p:txBody>
      </p:sp>
      <p:pic>
        <p:nvPicPr>
          <p:cNvPr id="418" name="Google Shape;418;p4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749353" y="864007"/>
            <a:ext cx="1123761" cy="504365"/>
          </a:xfrm>
          <a:prstGeom prst="rect">
            <a:avLst/>
          </a:prstGeom>
          <a:noFill/>
          <a:ln>
            <a:noFill/>
          </a:ln>
        </p:spPr>
      </p:pic>
      <p:sp>
        <p:nvSpPr>
          <p:cNvPr id="419" name="Google Shape;419;p44"/>
          <p:cNvSpPr txBox="1"/>
          <p:nvPr>
            <p:ph type="title"/>
          </p:nvPr>
        </p:nvSpPr>
        <p:spPr>
          <a:xfrm>
            <a:off x="369125" y="226743"/>
            <a:ext cx="5167200" cy="43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000">
                <a:latin typeface="Arial"/>
                <a:ea typeface="Arial"/>
                <a:cs typeface="Arial"/>
                <a:sym typeface="Arial"/>
              </a:rPr>
              <a:t>КОНКУРЕНТ 1</a:t>
            </a:r>
            <a:endParaRPr sz="20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20" name="Google Shape;420;p4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20799" y="926411"/>
            <a:ext cx="1205539" cy="379556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21" name="Google Shape;421;p44"/>
          <p:cNvGraphicFramePr/>
          <p:nvPr/>
        </p:nvGraphicFramePr>
        <p:xfrm>
          <a:off x="566635" y="718112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{F7409EAB-9DA1-4D2D-B99A-5B4803F7B74F}</a:tableStyleId>
              </a:tblPr>
              <a:tblGrid>
                <a:gridCol w="1860875"/>
                <a:gridCol w="3154250"/>
                <a:gridCol w="3154250"/>
              </a:tblGrid>
              <a:tr h="6357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  <a:tr h="8798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УТП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solidFill>
                      <a:srgbClr val="FFF5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" sz="1400" u="none" cap="none" strike="noStrike">
                          <a:solidFill>
                            <a:srgbClr val="537686"/>
                          </a:solidFill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Интуитивно-понятный интерфейс и широкие возможности для совместной работы над майнд-картами в реальном времени</a:t>
                      </a:r>
                      <a:endParaRPr sz="1200" u="none" cap="none" strike="noStrike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" sz="1400" u="none" cap="none" strike="noStrike">
                          <a:solidFill>
                            <a:srgbClr val="537686"/>
                          </a:solidFill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Более широкий спектр инструментов для мозгового штурма с акцентом на генерацию идей и коллаборацию</a:t>
                      </a:r>
                      <a:endParaRPr b="0" i="0" sz="1400" u="none" cap="none" strike="noStrike">
                        <a:solidFill>
                          <a:srgbClr val="537686"/>
                        </a:solidFill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45725" marB="45725" marR="91450" marL="91450" anchor="ctr"/>
                </a:tc>
              </a:tr>
              <a:tr h="8798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Сильные стороны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solidFill>
                      <a:srgbClr val="FFF5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" sz="1400" u="none" cap="none" strike="noStrike">
                          <a:solidFill>
                            <a:srgbClr val="537686"/>
                          </a:solidFill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Интеграции с популярными инструментами, такими как MeisterTask для управления задачами</a:t>
                      </a:r>
                      <a:endParaRPr sz="1400" u="none" cap="none" strike="noStrike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" sz="1400" u="none" cap="none" strike="noStrike">
                          <a:solidFill>
                            <a:srgbClr val="537686"/>
                          </a:solidFill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"Креактор" может предложить более игровой и вовлекающий подход к генерации идей</a:t>
                      </a:r>
                      <a:endParaRPr sz="1400" u="none" cap="none" strike="noStrike"/>
                    </a:p>
                  </a:txBody>
                  <a:tcPr marT="45725" marB="45725" marR="91450" marL="91450" anchor="ctr"/>
                </a:tc>
              </a:tr>
              <a:tr h="8798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Слабые стороны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solidFill>
                      <a:srgbClr val="FFF5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" sz="1400" u="none" cap="none" strike="noStrike">
                          <a:solidFill>
                            <a:srgbClr val="537686"/>
                          </a:solidFill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Может быть сложноват для пользователей, ищущих простые решения без лишних функций</a:t>
                      </a:r>
                      <a:endParaRPr sz="1400" u="none" cap="none" strike="noStrike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" sz="1400" u="none" cap="none" strike="noStrike">
                          <a:solidFill>
                            <a:srgbClr val="537686"/>
                          </a:solidFill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В приложении будет продуманный UI/UX с пошаговым обучением</a:t>
                      </a:r>
                      <a:endParaRPr sz="1400" u="none" cap="none" strike="noStrike"/>
                    </a:p>
                  </a:txBody>
                  <a:tcPr marT="45725" marB="45725" marR="91450" marL="91450" anchor="ctr"/>
                </a:tc>
              </a:tr>
              <a:tr h="6357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Ценовой сегмент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solidFill>
                      <a:srgbClr val="FFF5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" sz="1400" u="none" cap="none" strike="noStrike">
                          <a:solidFill>
                            <a:srgbClr val="537686"/>
                          </a:solidFill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От 0 до $15</a:t>
                      </a:r>
                      <a:endParaRPr sz="1400" u="none" cap="none" strike="noStrike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" sz="1400" u="none" cap="none" strike="noStrike">
                          <a:solidFill>
                            <a:srgbClr val="537686"/>
                          </a:solidFill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Бесплатно (монетизация с помощью рекламы)</a:t>
                      </a:r>
                      <a:endParaRPr sz="1400" u="none" cap="none" strike="noStrike"/>
                    </a:p>
                  </a:txBody>
                  <a:tcPr marT="45725" marB="45725" marR="91450" marL="91450" anchor="ctr"/>
                </a:tc>
              </a:tr>
            </a:tbl>
          </a:graphicData>
        </a:graphic>
      </p:graphicFrame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BF7EF"/>
        </a:solidFill>
      </p:bgPr>
    </p:bg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6" name="Google Shape;426;p45"/>
          <p:cNvPicPr preferRelativeResize="0"/>
          <p:nvPr/>
        </p:nvPicPr>
        <p:blipFill rotWithShape="1">
          <a:blip r:embed="rId3">
            <a:alphaModFix/>
          </a:blip>
          <a:srcRect b="0" l="0" r="11527" t="0"/>
          <a:stretch/>
        </p:blipFill>
        <p:spPr>
          <a:xfrm>
            <a:off x="4248150" y="0"/>
            <a:ext cx="4870451" cy="5162550"/>
          </a:xfrm>
          <a:prstGeom prst="rect">
            <a:avLst/>
          </a:prstGeom>
          <a:solidFill>
            <a:srgbClr val="FBF7EF"/>
          </a:solidFill>
          <a:ln>
            <a:noFill/>
          </a:ln>
        </p:spPr>
      </p:pic>
      <p:sp>
        <p:nvSpPr>
          <p:cNvPr id="427" name="Google Shape;427;p45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lt1">
              <a:alpha val="898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Exo 2"/>
              <a:ea typeface="Exo 2"/>
              <a:cs typeface="Exo 2"/>
              <a:sym typeface="Exo 2"/>
            </a:endParaRPr>
          </a:p>
        </p:txBody>
      </p:sp>
      <p:sp>
        <p:nvSpPr>
          <p:cNvPr id="428" name="Google Shape;428;p45"/>
          <p:cNvSpPr txBox="1"/>
          <p:nvPr>
            <p:ph type="title"/>
          </p:nvPr>
        </p:nvSpPr>
        <p:spPr>
          <a:xfrm>
            <a:off x="369125" y="226743"/>
            <a:ext cx="5167200" cy="43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000">
                <a:latin typeface="Arial"/>
                <a:ea typeface="Arial"/>
                <a:cs typeface="Arial"/>
                <a:sym typeface="Arial"/>
              </a:rPr>
              <a:t>КОНКУРЕНТ 2</a:t>
            </a:r>
            <a:endParaRPr sz="20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29" name="Google Shape;429;p4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20799" y="862911"/>
            <a:ext cx="1205539" cy="379556"/>
          </a:xfrm>
          <a:prstGeom prst="rect">
            <a:avLst/>
          </a:prstGeom>
          <a:noFill/>
          <a:ln>
            <a:noFill/>
          </a:ln>
        </p:spPr>
      </p:pic>
      <p:pic>
        <p:nvPicPr>
          <p:cNvPr id="430" name="Google Shape;430;p4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528889" y="754548"/>
            <a:ext cx="1200150" cy="5429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31" name="Google Shape;431;p45"/>
          <p:cNvGraphicFramePr/>
          <p:nvPr/>
        </p:nvGraphicFramePr>
        <p:xfrm>
          <a:off x="566635" y="718112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{F7409EAB-9DA1-4D2D-B99A-5B4803F7B74F}</a:tableStyleId>
              </a:tblPr>
              <a:tblGrid>
                <a:gridCol w="1860875"/>
                <a:gridCol w="3154250"/>
                <a:gridCol w="3154250"/>
              </a:tblGrid>
              <a:tr h="6357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  <a:tr h="8798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УТП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solidFill>
                      <a:srgbClr val="FFF5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" sz="1400" u="none" cap="none" strike="noStrike">
                          <a:solidFill>
                            <a:srgbClr val="537686"/>
                          </a:solidFill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Miro предлагает широкие возможности для визуального совместной работы над проектом</a:t>
                      </a:r>
                      <a:endParaRPr sz="1200" u="none" cap="none" strike="noStrike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" sz="1400" u="none" cap="none" strike="noStrike">
                          <a:solidFill>
                            <a:srgbClr val="537686"/>
                          </a:solidFill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Фокусируется на уникальном сочетании генерации, поиска, обсуждения и развитии идей</a:t>
                      </a:r>
                      <a:endParaRPr b="0" i="0" sz="1400" u="none" cap="none" strike="noStrike">
                        <a:solidFill>
                          <a:srgbClr val="537686"/>
                        </a:solidFill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45725" marB="45725" marR="91450" marL="91450" anchor="ctr"/>
                </a:tc>
              </a:tr>
              <a:tr h="8798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Сильные стороны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solidFill>
                      <a:srgbClr val="FFF5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" sz="1400" u="none" cap="none" strike="noStrike">
                          <a:solidFill>
                            <a:srgbClr val="537686"/>
                          </a:solidFill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Большая функциональность, подходит для ведения небольших и крупных проектов</a:t>
                      </a:r>
                      <a:endParaRPr sz="1400" u="none" cap="none" strike="noStrike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" sz="1400" u="none" cap="none" strike="noStrike">
                          <a:solidFill>
                            <a:srgbClr val="537686"/>
                          </a:solidFill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Инструмент доступен не только для локальных команд, но и для всех пользователей приложения</a:t>
                      </a:r>
                      <a:endParaRPr sz="1400" u="none" cap="none" strike="noStrike"/>
                    </a:p>
                  </a:txBody>
                  <a:tcPr marT="45725" marB="45725" marR="91450" marL="91450" anchor="ctr"/>
                </a:tc>
              </a:tr>
              <a:tr h="8798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Слабые стороны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solidFill>
                      <a:srgbClr val="FFF5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" sz="1400" u="none" cap="none" strike="noStrike">
                          <a:solidFill>
                            <a:srgbClr val="537686"/>
                          </a:solidFill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Может быть сложноват для пользователей, ищущих простые решения без лишних функций</a:t>
                      </a:r>
                      <a:endParaRPr sz="1400" u="none" cap="none" strike="noStrike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" sz="1400" u="none" cap="none" strike="noStrike">
                          <a:solidFill>
                            <a:srgbClr val="537686"/>
                          </a:solidFill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На главной странице только базовые функции + стартовое пошаговое обучение</a:t>
                      </a:r>
                      <a:endParaRPr sz="1400" u="none" cap="none" strike="noStrike"/>
                    </a:p>
                  </a:txBody>
                  <a:tcPr marT="45725" marB="45725" marR="91450" marL="91450" anchor="ctr"/>
                </a:tc>
              </a:tr>
              <a:tr h="6357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Ценовой сегмент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solidFill>
                      <a:srgbClr val="FFF5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" sz="1400" u="none" cap="none" strike="noStrike">
                          <a:solidFill>
                            <a:srgbClr val="537686"/>
                          </a:solidFill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От 0 до $20+</a:t>
                      </a:r>
                      <a:endParaRPr b="0" i="0" sz="1400" u="none" cap="none" strike="noStrike">
                        <a:solidFill>
                          <a:srgbClr val="537686"/>
                        </a:solidFill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" sz="1400" u="none" cap="none" strike="noStrike">
                          <a:solidFill>
                            <a:srgbClr val="537686"/>
                          </a:solidFill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Бесплатно (монетизация с помощью рекламы)</a:t>
                      </a:r>
                      <a:endParaRPr sz="1400" u="none" cap="none" strike="noStrike"/>
                    </a:p>
                  </a:txBody>
                  <a:tcPr marT="45725" marB="45725" marR="91450" marL="91450" anchor="ctr"/>
                </a:tc>
              </a:tr>
            </a:tbl>
          </a:graphicData>
        </a:graphic>
      </p:graphicFrame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46"/>
          <p:cNvSpPr txBox="1"/>
          <p:nvPr>
            <p:ph type="title"/>
          </p:nvPr>
        </p:nvSpPr>
        <p:spPr>
          <a:xfrm>
            <a:off x="709674" y="538200"/>
            <a:ext cx="7721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>
                <a:latin typeface="Arial"/>
                <a:ea typeface="Arial"/>
                <a:cs typeface="Arial"/>
                <a:sym typeface="Arial"/>
              </a:rPr>
              <a:t>ПРЯМЫЕ КОНКУРЕНТЫ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7" name="Google Shape;437;p46"/>
          <p:cNvSpPr txBox="1"/>
          <p:nvPr>
            <p:ph idx="1" type="subTitle"/>
          </p:nvPr>
        </p:nvSpPr>
        <p:spPr>
          <a:xfrm>
            <a:off x="756717" y="3054154"/>
            <a:ext cx="2486700" cy="157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ru">
                <a:latin typeface="Exo 2"/>
                <a:ea typeface="Exo 2"/>
                <a:cs typeface="Exo 2"/>
                <a:sym typeface="Exo 2"/>
              </a:rPr>
              <a:t>Платформы для создания карт мыслей:</a:t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Char char="•"/>
            </a:pPr>
            <a:r>
              <a:rPr lang="ru">
                <a:latin typeface="Exo 2"/>
                <a:ea typeface="Exo 2"/>
                <a:cs typeface="Exo 2"/>
                <a:sym typeface="Exo 2"/>
              </a:rPr>
              <a:t>MindMeister</a:t>
            </a:r>
            <a:endParaRPr>
              <a:latin typeface="Exo 2"/>
              <a:ea typeface="Exo 2"/>
              <a:cs typeface="Exo 2"/>
              <a:sym typeface="Exo 2"/>
            </a:endParaRPr>
          </a:p>
          <a:p>
            <a:pPr indent="-285750" lvl="0" marL="285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Char char="•"/>
            </a:pPr>
            <a:r>
              <a:rPr lang="ru">
                <a:latin typeface="Exo 2"/>
                <a:ea typeface="Exo 2"/>
                <a:cs typeface="Exo 2"/>
                <a:sym typeface="Exo 2"/>
              </a:rPr>
              <a:t>Miro</a:t>
            </a:r>
            <a:endParaRPr>
              <a:latin typeface="Exo 2"/>
              <a:ea typeface="Exo 2"/>
              <a:cs typeface="Exo 2"/>
              <a:sym typeface="Exo 2"/>
            </a:endParaRPr>
          </a:p>
          <a:p>
            <a:pPr indent="-285750" lvl="0" marL="285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Char char="•"/>
            </a:pPr>
            <a:r>
              <a:rPr lang="ru">
                <a:latin typeface="Exo 2"/>
                <a:ea typeface="Exo 2"/>
                <a:cs typeface="Exo 2"/>
                <a:sym typeface="Exo 2"/>
              </a:rPr>
              <a:t>Stormboard</a:t>
            </a:r>
            <a:endParaRPr>
              <a:latin typeface="Exo 2"/>
              <a:ea typeface="Exo 2"/>
              <a:cs typeface="Exo 2"/>
              <a:sym typeface="Exo 2"/>
            </a:endParaRPr>
          </a:p>
          <a:p>
            <a:pPr indent="-285750" lvl="0" marL="285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Char char="•"/>
            </a:pPr>
            <a:r>
              <a:rPr lang="ru">
                <a:latin typeface="Exo 2"/>
                <a:ea typeface="Exo 2"/>
                <a:cs typeface="Exo 2"/>
                <a:sym typeface="Exo 2"/>
              </a:rPr>
              <a:t>XMind</a:t>
            </a:r>
            <a:endParaRPr>
              <a:latin typeface="Exo 2"/>
              <a:ea typeface="Exo 2"/>
              <a:cs typeface="Exo 2"/>
              <a:sym typeface="Exo 2"/>
            </a:endParaRPr>
          </a:p>
          <a:p>
            <a:pPr indent="-285750" lvl="0" marL="285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Char char="•"/>
            </a:pPr>
            <a:r>
              <a:rPr lang="ru">
                <a:latin typeface="Exo 2"/>
                <a:ea typeface="Exo 2"/>
                <a:cs typeface="Exo 2"/>
                <a:sym typeface="Exo 2"/>
              </a:rPr>
              <a:t>Coggle</a:t>
            </a:r>
            <a:endParaRPr>
              <a:latin typeface="Exo 2"/>
              <a:ea typeface="Exo 2"/>
              <a:cs typeface="Exo 2"/>
              <a:sym typeface="Exo 2"/>
            </a:endParaRPr>
          </a:p>
        </p:txBody>
      </p:sp>
      <p:sp>
        <p:nvSpPr>
          <p:cNvPr id="438" name="Google Shape;438;p46"/>
          <p:cNvSpPr txBox="1"/>
          <p:nvPr>
            <p:ph idx="2" type="subTitle"/>
          </p:nvPr>
        </p:nvSpPr>
        <p:spPr>
          <a:xfrm>
            <a:off x="857075" y="2833704"/>
            <a:ext cx="2286000" cy="3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>
                <a:latin typeface="Arial"/>
                <a:ea typeface="Arial"/>
                <a:cs typeface="Arial"/>
                <a:sym typeface="Arial"/>
              </a:rPr>
              <a:t>Майнд-мапы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"/>
          <p:cNvSpPr txBox="1"/>
          <p:nvPr>
            <p:ph idx="3" type="subTitle"/>
          </p:nvPr>
        </p:nvSpPr>
        <p:spPr>
          <a:xfrm>
            <a:off x="3328247" y="3054154"/>
            <a:ext cx="2572200" cy="186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ru">
                <a:latin typeface="Exo 2"/>
                <a:ea typeface="Exo 2"/>
                <a:cs typeface="Exo 2"/>
                <a:sym typeface="Exo 2"/>
              </a:rPr>
              <a:t>ТРИЗ-клубы и их международные ассоциации (основная деятельность - поиск изобретательских решений, креативных идей)</a:t>
            </a:r>
            <a:endParaRPr/>
          </a:p>
        </p:txBody>
      </p:sp>
      <p:sp>
        <p:nvSpPr>
          <p:cNvPr id="440" name="Google Shape;440;p46"/>
          <p:cNvSpPr txBox="1"/>
          <p:nvPr>
            <p:ph idx="4" type="subTitle"/>
          </p:nvPr>
        </p:nvSpPr>
        <p:spPr>
          <a:xfrm>
            <a:off x="3432275" y="2833704"/>
            <a:ext cx="2283000" cy="3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>
                <a:latin typeface="Arial"/>
                <a:ea typeface="Arial"/>
                <a:cs typeface="Arial"/>
                <a:sym typeface="Arial"/>
              </a:rPr>
              <a:t>ТРИЗ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1" name="Google Shape;441;p46"/>
          <p:cNvSpPr txBox="1"/>
          <p:nvPr>
            <p:ph idx="5" type="subTitle"/>
          </p:nvPr>
        </p:nvSpPr>
        <p:spPr>
          <a:xfrm>
            <a:off x="6004474" y="3054154"/>
            <a:ext cx="2572200" cy="186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ru">
                <a:latin typeface="Exo 2"/>
                <a:ea typeface="Exo 2"/>
                <a:cs typeface="Exo 2"/>
                <a:sym typeface="Exo 2"/>
              </a:rPr>
              <a:t>Форумы узких тематик (обсуждение идей в узких сферах, обсуждение  и поиск идей, решение вопросов и задач)</a:t>
            </a:r>
            <a:endParaRPr>
              <a:latin typeface="Exo 2"/>
              <a:ea typeface="Exo 2"/>
              <a:cs typeface="Exo 2"/>
              <a:sym typeface="Exo 2"/>
            </a:endParaRPr>
          </a:p>
        </p:txBody>
      </p:sp>
      <p:sp>
        <p:nvSpPr>
          <p:cNvPr id="442" name="Google Shape;442;p46"/>
          <p:cNvSpPr txBox="1"/>
          <p:nvPr>
            <p:ph idx="6" type="subTitle"/>
          </p:nvPr>
        </p:nvSpPr>
        <p:spPr>
          <a:xfrm>
            <a:off x="6004475" y="2833704"/>
            <a:ext cx="2286000" cy="3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>
                <a:latin typeface="Arial"/>
                <a:ea typeface="Arial"/>
                <a:cs typeface="Arial"/>
                <a:sym typeface="Arial"/>
              </a:rPr>
              <a:t>Форумы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Slidesgo" id="443" name="Google Shape;443;p46" title="image01"/>
          <p:cNvSpPr/>
          <p:nvPr/>
        </p:nvSpPr>
        <p:spPr>
          <a:xfrm>
            <a:off x="1315325" y="1305179"/>
            <a:ext cx="1369500" cy="13695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Slidesgo" id="444" name="Google Shape;444;p46" title="image02"/>
          <p:cNvSpPr/>
          <p:nvPr/>
        </p:nvSpPr>
        <p:spPr>
          <a:xfrm>
            <a:off x="3889025" y="1305179"/>
            <a:ext cx="1369500" cy="13695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Slidesgo" id="445" name="Google Shape;445;p46" title="image03"/>
          <p:cNvSpPr/>
          <p:nvPr/>
        </p:nvSpPr>
        <p:spPr>
          <a:xfrm>
            <a:off x="6462725" y="1305179"/>
            <a:ext cx="1369500" cy="13695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6" name="Google Shape;446;p46"/>
          <p:cNvSpPr/>
          <p:nvPr/>
        </p:nvSpPr>
        <p:spPr>
          <a:xfrm>
            <a:off x="6837848" y="1699645"/>
            <a:ext cx="619241" cy="580557"/>
          </a:xfrm>
          <a:custGeom>
            <a:rect b="b" l="l" r="r" t="t"/>
            <a:pathLst>
              <a:path extrusionOk="0" h="18069" w="19273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47" name="Google Shape;447;p46"/>
          <p:cNvGrpSpPr/>
          <p:nvPr/>
        </p:nvGrpSpPr>
        <p:grpSpPr>
          <a:xfrm>
            <a:off x="4260481" y="1690862"/>
            <a:ext cx="619241" cy="619241"/>
            <a:chOff x="4456875" y="1435075"/>
            <a:chExt cx="481825" cy="481825"/>
          </a:xfrm>
        </p:grpSpPr>
        <p:sp>
          <p:nvSpPr>
            <p:cNvPr id="448" name="Google Shape;448;p46"/>
            <p:cNvSpPr/>
            <p:nvPr/>
          </p:nvSpPr>
          <p:spPr>
            <a:xfrm>
              <a:off x="4624975" y="1465275"/>
              <a:ext cx="56650" cy="86000"/>
            </a:xfrm>
            <a:custGeom>
              <a:rect b="b" l="l" r="r" t="t"/>
              <a:pathLst>
                <a:path extrusionOk="0" h="3440" w="2266">
                  <a:moveTo>
                    <a:pt x="2265" y="0"/>
                  </a:moveTo>
                  <a:cubicBezTo>
                    <a:pt x="1413" y="283"/>
                    <a:pt x="618" y="1196"/>
                    <a:pt x="1" y="2575"/>
                  </a:cubicBezTo>
                  <a:cubicBezTo>
                    <a:pt x="263" y="2801"/>
                    <a:pt x="449" y="3105"/>
                    <a:pt x="534" y="3439"/>
                  </a:cubicBezTo>
                  <a:cubicBezTo>
                    <a:pt x="1106" y="3364"/>
                    <a:pt x="1672" y="3322"/>
                    <a:pt x="2265" y="3304"/>
                  </a:cubicBezTo>
                  <a:lnTo>
                    <a:pt x="226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435D7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9" name="Google Shape;449;p46"/>
            <p:cNvSpPr/>
            <p:nvPr/>
          </p:nvSpPr>
          <p:spPr>
            <a:xfrm>
              <a:off x="4615275" y="1797425"/>
              <a:ext cx="66350" cy="89375"/>
            </a:xfrm>
            <a:custGeom>
              <a:rect b="b" l="l" r="r" t="t"/>
              <a:pathLst>
                <a:path extrusionOk="0" h="3575" w="2654">
                  <a:moveTo>
                    <a:pt x="0" y="0"/>
                  </a:moveTo>
                  <a:lnTo>
                    <a:pt x="0" y="0"/>
                  </a:lnTo>
                  <a:cubicBezTo>
                    <a:pt x="618" y="1882"/>
                    <a:pt x="1563" y="3225"/>
                    <a:pt x="2653" y="3574"/>
                  </a:cubicBezTo>
                  <a:lnTo>
                    <a:pt x="2653" y="1316"/>
                  </a:lnTo>
                  <a:cubicBezTo>
                    <a:pt x="2153" y="1135"/>
                    <a:pt x="1768" y="726"/>
                    <a:pt x="1620" y="217"/>
                  </a:cubicBezTo>
                  <a:cubicBezTo>
                    <a:pt x="1057" y="169"/>
                    <a:pt x="518" y="96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435D7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0" name="Google Shape;450;p46"/>
            <p:cNvSpPr/>
            <p:nvPr/>
          </p:nvSpPr>
          <p:spPr>
            <a:xfrm>
              <a:off x="4583125" y="1547250"/>
              <a:ext cx="28250" cy="28250"/>
            </a:xfrm>
            <a:custGeom>
              <a:rect b="b" l="l" r="r" t="t"/>
              <a:pathLst>
                <a:path extrusionOk="0" h="1130" w="1130">
                  <a:moveTo>
                    <a:pt x="567" y="1"/>
                  </a:moveTo>
                  <a:cubicBezTo>
                    <a:pt x="253" y="1"/>
                    <a:pt x="1" y="254"/>
                    <a:pt x="1" y="567"/>
                  </a:cubicBezTo>
                  <a:cubicBezTo>
                    <a:pt x="1" y="880"/>
                    <a:pt x="253" y="1130"/>
                    <a:pt x="567" y="1130"/>
                  </a:cubicBezTo>
                  <a:cubicBezTo>
                    <a:pt x="880" y="1130"/>
                    <a:pt x="1130" y="880"/>
                    <a:pt x="1130" y="567"/>
                  </a:cubicBezTo>
                  <a:cubicBezTo>
                    <a:pt x="1130" y="254"/>
                    <a:pt x="880" y="1"/>
                    <a:pt x="5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435D7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1" name="Google Shape;451;p46"/>
            <p:cNvSpPr/>
            <p:nvPr/>
          </p:nvSpPr>
          <p:spPr>
            <a:xfrm>
              <a:off x="4597950" y="1576075"/>
              <a:ext cx="83675" cy="87525"/>
            </a:xfrm>
            <a:custGeom>
              <a:rect b="b" l="l" r="r" t="t"/>
              <a:pathLst>
                <a:path extrusionOk="0" h="3501" w="3347">
                  <a:moveTo>
                    <a:pt x="3346" y="1"/>
                  </a:moveTo>
                  <a:cubicBezTo>
                    <a:pt x="2723" y="19"/>
                    <a:pt x="2103" y="73"/>
                    <a:pt x="1485" y="161"/>
                  </a:cubicBezTo>
                  <a:cubicBezTo>
                    <a:pt x="1241" y="654"/>
                    <a:pt x="772" y="998"/>
                    <a:pt x="230" y="1082"/>
                  </a:cubicBezTo>
                  <a:cubicBezTo>
                    <a:pt x="100" y="1817"/>
                    <a:pt x="25" y="2714"/>
                    <a:pt x="1" y="3500"/>
                  </a:cubicBezTo>
                  <a:lnTo>
                    <a:pt x="3346" y="3500"/>
                  </a:lnTo>
                  <a:lnTo>
                    <a:pt x="334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435D7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2" name="Google Shape;452;p46"/>
            <p:cNvSpPr/>
            <p:nvPr/>
          </p:nvSpPr>
          <p:spPr>
            <a:xfrm>
              <a:off x="4597650" y="1692175"/>
              <a:ext cx="83975" cy="82450"/>
            </a:xfrm>
            <a:custGeom>
              <a:rect b="b" l="l" r="r" t="t"/>
              <a:pathLst>
                <a:path extrusionOk="0" h="3298" w="3359">
                  <a:moveTo>
                    <a:pt x="1" y="0"/>
                  </a:moveTo>
                  <a:cubicBezTo>
                    <a:pt x="31" y="1003"/>
                    <a:pt x="154" y="2006"/>
                    <a:pt x="371" y="2987"/>
                  </a:cubicBezTo>
                  <a:cubicBezTo>
                    <a:pt x="1031" y="3135"/>
                    <a:pt x="1699" y="3237"/>
                    <a:pt x="2371" y="3298"/>
                  </a:cubicBezTo>
                  <a:cubicBezTo>
                    <a:pt x="2548" y="2855"/>
                    <a:pt x="2910" y="2509"/>
                    <a:pt x="3358" y="2346"/>
                  </a:cubicBezTo>
                  <a:lnTo>
                    <a:pt x="335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435D7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3" name="Google Shape;453;p46"/>
            <p:cNvSpPr/>
            <p:nvPr/>
          </p:nvSpPr>
          <p:spPr>
            <a:xfrm>
              <a:off x="4798050" y="1663575"/>
              <a:ext cx="28475" cy="28250"/>
            </a:xfrm>
            <a:custGeom>
              <a:rect b="b" l="l" r="r" t="t"/>
              <a:pathLst>
                <a:path extrusionOk="0" h="1130" w="1139">
                  <a:moveTo>
                    <a:pt x="564" y="0"/>
                  </a:moveTo>
                  <a:cubicBezTo>
                    <a:pt x="254" y="0"/>
                    <a:pt x="1" y="253"/>
                    <a:pt x="1" y="566"/>
                  </a:cubicBezTo>
                  <a:cubicBezTo>
                    <a:pt x="4" y="876"/>
                    <a:pt x="257" y="1129"/>
                    <a:pt x="567" y="1129"/>
                  </a:cubicBezTo>
                  <a:lnTo>
                    <a:pt x="573" y="1129"/>
                  </a:lnTo>
                  <a:cubicBezTo>
                    <a:pt x="886" y="1129"/>
                    <a:pt x="1139" y="876"/>
                    <a:pt x="1139" y="563"/>
                  </a:cubicBezTo>
                  <a:cubicBezTo>
                    <a:pt x="1139" y="253"/>
                    <a:pt x="886" y="0"/>
                    <a:pt x="57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435D7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4" name="Google Shape;454;p46"/>
            <p:cNvSpPr/>
            <p:nvPr/>
          </p:nvSpPr>
          <p:spPr>
            <a:xfrm>
              <a:off x="4710200" y="1435075"/>
              <a:ext cx="228500" cy="228525"/>
            </a:xfrm>
            <a:custGeom>
              <a:rect b="b" l="l" r="r" t="t"/>
              <a:pathLst>
                <a:path extrusionOk="0" h="9141" w="9140">
                  <a:moveTo>
                    <a:pt x="1" y="1"/>
                  </a:moveTo>
                  <a:lnTo>
                    <a:pt x="1" y="34"/>
                  </a:lnTo>
                  <a:cubicBezTo>
                    <a:pt x="1729" y="377"/>
                    <a:pt x="3313" y="2283"/>
                    <a:pt x="4075" y="5069"/>
                  </a:cubicBezTo>
                  <a:cubicBezTo>
                    <a:pt x="6833" y="5828"/>
                    <a:pt x="8763" y="7406"/>
                    <a:pt x="9107" y="9140"/>
                  </a:cubicBezTo>
                  <a:lnTo>
                    <a:pt x="9140" y="9140"/>
                  </a:lnTo>
                  <a:cubicBezTo>
                    <a:pt x="8854" y="4298"/>
                    <a:pt x="4843" y="284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435D7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5" name="Google Shape;455;p46"/>
            <p:cNvSpPr/>
            <p:nvPr/>
          </p:nvSpPr>
          <p:spPr>
            <a:xfrm>
              <a:off x="4819200" y="1593475"/>
              <a:ext cx="89400" cy="70125"/>
            </a:xfrm>
            <a:custGeom>
              <a:rect b="b" l="l" r="r" t="t"/>
              <a:pathLst>
                <a:path extrusionOk="0" h="2805" w="3576">
                  <a:moveTo>
                    <a:pt x="1" y="1"/>
                  </a:moveTo>
                  <a:cubicBezTo>
                    <a:pt x="94" y="519"/>
                    <a:pt x="166" y="1061"/>
                    <a:pt x="215" y="1621"/>
                  </a:cubicBezTo>
                  <a:cubicBezTo>
                    <a:pt x="727" y="1777"/>
                    <a:pt x="1136" y="2301"/>
                    <a:pt x="1317" y="2804"/>
                  </a:cubicBezTo>
                  <a:lnTo>
                    <a:pt x="3575" y="2804"/>
                  </a:lnTo>
                  <a:cubicBezTo>
                    <a:pt x="3223" y="1711"/>
                    <a:pt x="1883" y="62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435D7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6" name="Google Shape;456;p46"/>
            <p:cNvSpPr/>
            <p:nvPr/>
          </p:nvSpPr>
          <p:spPr>
            <a:xfrm>
              <a:off x="4819200" y="1692175"/>
              <a:ext cx="89475" cy="66275"/>
            </a:xfrm>
            <a:custGeom>
              <a:rect b="b" l="l" r="r" t="t"/>
              <a:pathLst>
                <a:path extrusionOk="0" h="2651" w="3579">
                  <a:moveTo>
                    <a:pt x="1317" y="0"/>
                  </a:moveTo>
                  <a:cubicBezTo>
                    <a:pt x="1133" y="500"/>
                    <a:pt x="727" y="883"/>
                    <a:pt x="215" y="1033"/>
                  </a:cubicBezTo>
                  <a:cubicBezTo>
                    <a:pt x="166" y="1593"/>
                    <a:pt x="94" y="2132"/>
                    <a:pt x="1" y="2650"/>
                  </a:cubicBezTo>
                  <a:cubicBezTo>
                    <a:pt x="1889" y="2030"/>
                    <a:pt x="3223" y="1078"/>
                    <a:pt x="35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435D7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7" name="Google Shape;457;p46"/>
            <p:cNvSpPr/>
            <p:nvPr/>
          </p:nvSpPr>
          <p:spPr>
            <a:xfrm>
              <a:off x="4456875" y="1691800"/>
              <a:ext cx="225125" cy="225100"/>
            </a:xfrm>
            <a:custGeom>
              <a:rect b="b" l="l" r="r" t="t"/>
              <a:pathLst>
                <a:path extrusionOk="0" h="9004" w="9005">
                  <a:moveTo>
                    <a:pt x="1" y="0"/>
                  </a:moveTo>
                  <a:cubicBezTo>
                    <a:pt x="284" y="4839"/>
                    <a:pt x="4162" y="8721"/>
                    <a:pt x="9004" y="9004"/>
                  </a:cubicBezTo>
                  <a:lnTo>
                    <a:pt x="9004" y="8974"/>
                  </a:lnTo>
                  <a:cubicBezTo>
                    <a:pt x="7273" y="8628"/>
                    <a:pt x="5827" y="6697"/>
                    <a:pt x="5066" y="3942"/>
                  </a:cubicBezTo>
                  <a:cubicBezTo>
                    <a:pt x="2283" y="3180"/>
                    <a:pt x="377" y="1726"/>
                    <a:pt x="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435D7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8" name="Google Shape;458;p46"/>
            <p:cNvSpPr/>
            <p:nvPr/>
          </p:nvSpPr>
          <p:spPr>
            <a:xfrm>
              <a:off x="4487000" y="1595125"/>
              <a:ext cx="88925" cy="68475"/>
            </a:xfrm>
            <a:custGeom>
              <a:rect b="b" l="l" r="r" t="t"/>
              <a:pathLst>
                <a:path extrusionOk="0" h="2739" w="3557">
                  <a:moveTo>
                    <a:pt x="3397" y="1"/>
                  </a:moveTo>
                  <a:cubicBezTo>
                    <a:pt x="1569" y="636"/>
                    <a:pt x="337" y="1720"/>
                    <a:pt x="0" y="2738"/>
                  </a:cubicBezTo>
                  <a:lnTo>
                    <a:pt x="3313" y="2738"/>
                  </a:lnTo>
                  <a:cubicBezTo>
                    <a:pt x="3337" y="1880"/>
                    <a:pt x="3418" y="913"/>
                    <a:pt x="3556" y="106"/>
                  </a:cubicBezTo>
                  <a:cubicBezTo>
                    <a:pt x="3502" y="73"/>
                    <a:pt x="3448" y="37"/>
                    <a:pt x="33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435D7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9" name="Google Shape;459;p46"/>
            <p:cNvSpPr/>
            <p:nvPr/>
          </p:nvSpPr>
          <p:spPr>
            <a:xfrm>
              <a:off x="4486925" y="1692175"/>
              <a:ext cx="89450" cy="66350"/>
            </a:xfrm>
            <a:custGeom>
              <a:rect b="b" l="l" r="r" t="t"/>
              <a:pathLst>
                <a:path extrusionOk="0" h="2654" w="3578">
                  <a:moveTo>
                    <a:pt x="0" y="0"/>
                  </a:moveTo>
                  <a:cubicBezTo>
                    <a:pt x="352" y="1078"/>
                    <a:pt x="1689" y="2030"/>
                    <a:pt x="3578" y="2653"/>
                  </a:cubicBezTo>
                  <a:cubicBezTo>
                    <a:pt x="3418" y="1777"/>
                    <a:pt x="3325" y="889"/>
                    <a:pt x="33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435D7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0" name="Google Shape;460;p46"/>
            <p:cNvSpPr/>
            <p:nvPr/>
          </p:nvSpPr>
          <p:spPr>
            <a:xfrm>
              <a:off x="4456875" y="1435075"/>
              <a:ext cx="225125" cy="228525"/>
            </a:xfrm>
            <a:custGeom>
              <a:rect b="b" l="l" r="r" t="t"/>
              <a:pathLst>
                <a:path extrusionOk="0" h="9141" w="9005">
                  <a:moveTo>
                    <a:pt x="9004" y="1"/>
                  </a:moveTo>
                  <a:cubicBezTo>
                    <a:pt x="4162" y="284"/>
                    <a:pt x="284" y="4298"/>
                    <a:pt x="1" y="9140"/>
                  </a:cubicBezTo>
                  <a:lnTo>
                    <a:pt x="37" y="9140"/>
                  </a:lnTo>
                  <a:cubicBezTo>
                    <a:pt x="329" y="7686"/>
                    <a:pt x="1747" y="6267"/>
                    <a:pt x="3969" y="5433"/>
                  </a:cubicBezTo>
                  <a:cubicBezTo>
                    <a:pt x="3715" y="4375"/>
                    <a:pt x="4516" y="3361"/>
                    <a:pt x="5602" y="3361"/>
                  </a:cubicBezTo>
                  <a:cubicBezTo>
                    <a:pt x="5607" y="3361"/>
                    <a:pt x="5612" y="3361"/>
                    <a:pt x="5617" y="3361"/>
                  </a:cubicBezTo>
                  <a:cubicBezTo>
                    <a:pt x="5638" y="3361"/>
                    <a:pt x="5656" y="3364"/>
                    <a:pt x="5677" y="3367"/>
                  </a:cubicBezTo>
                  <a:cubicBezTo>
                    <a:pt x="6511" y="1476"/>
                    <a:pt x="7688" y="293"/>
                    <a:pt x="9004" y="31"/>
                  </a:cubicBezTo>
                  <a:lnTo>
                    <a:pt x="900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435D7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1" name="Google Shape;461;p46"/>
            <p:cNvSpPr/>
            <p:nvPr/>
          </p:nvSpPr>
          <p:spPr>
            <a:xfrm>
              <a:off x="4710200" y="1691800"/>
              <a:ext cx="228500" cy="225100"/>
            </a:xfrm>
            <a:custGeom>
              <a:rect b="b" l="l" r="r" t="t"/>
              <a:pathLst>
                <a:path extrusionOk="0" h="9004" w="9140">
                  <a:moveTo>
                    <a:pt x="9107" y="0"/>
                  </a:moveTo>
                  <a:cubicBezTo>
                    <a:pt x="8760" y="1726"/>
                    <a:pt x="6857" y="3177"/>
                    <a:pt x="4075" y="3942"/>
                  </a:cubicBezTo>
                  <a:cubicBezTo>
                    <a:pt x="3313" y="6721"/>
                    <a:pt x="1729" y="8628"/>
                    <a:pt x="1" y="8971"/>
                  </a:cubicBezTo>
                  <a:lnTo>
                    <a:pt x="1" y="9004"/>
                  </a:lnTo>
                  <a:cubicBezTo>
                    <a:pt x="4843" y="8721"/>
                    <a:pt x="8854" y="4839"/>
                    <a:pt x="914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435D7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2" name="Google Shape;462;p46"/>
            <p:cNvSpPr/>
            <p:nvPr/>
          </p:nvSpPr>
          <p:spPr>
            <a:xfrm>
              <a:off x="4710200" y="1465200"/>
              <a:ext cx="70025" cy="89375"/>
            </a:xfrm>
            <a:custGeom>
              <a:rect b="b" l="l" r="r" t="t"/>
              <a:pathLst>
                <a:path extrusionOk="0" h="3575" w="2801">
                  <a:moveTo>
                    <a:pt x="1" y="0"/>
                  </a:moveTo>
                  <a:lnTo>
                    <a:pt x="1" y="3298"/>
                  </a:lnTo>
                  <a:cubicBezTo>
                    <a:pt x="937" y="3328"/>
                    <a:pt x="1961" y="3421"/>
                    <a:pt x="2801" y="3575"/>
                  </a:cubicBezTo>
                  <a:cubicBezTo>
                    <a:pt x="2181" y="1687"/>
                    <a:pt x="1082" y="35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435D7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3" name="Google Shape;463;p46"/>
            <p:cNvSpPr/>
            <p:nvPr/>
          </p:nvSpPr>
          <p:spPr>
            <a:xfrm>
              <a:off x="4710200" y="1575850"/>
              <a:ext cx="86150" cy="87750"/>
            </a:xfrm>
            <a:custGeom>
              <a:rect b="b" l="l" r="r" t="t"/>
              <a:pathLst>
                <a:path extrusionOk="0" h="3510" w="3446">
                  <a:moveTo>
                    <a:pt x="1" y="1"/>
                  </a:moveTo>
                  <a:lnTo>
                    <a:pt x="1" y="3509"/>
                  </a:lnTo>
                  <a:lnTo>
                    <a:pt x="2494" y="3509"/>
                  </a:lnTo>
                  <a:cubicBezTo>
                    <a:pt x="2656" y="3054"/>
                    <a:pt x="3003" y="2554"/>
                    <a:pt x="3445" y="2374"/>
                  </a:cubicBezTo>
                  <a:cubicBezTo>
                    <a:pt x="3385" y="1702"/>
                    <a:pt x="3283" y="1034"/>
                    <a:pt x="3135" y="374"/>
                  </a:cubicBezTo>
                  <a:cubicBezTo>
                    <a:pt x="2208" y="167"/>
                    <a:pt x="1063" y="37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435D7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4" name="Google Shape;464;p46"/>
            <p:cNvSpPr/>
            <p:nvPr/>
          </p:nvSpPr>
          <p:spPr>
            <a:xfrm>
              <a:off x="4710200" y="1797500"/>
              <a:ext cx="70025" cy="89375"/>
            </a:xfrm>
            <a:custGeom>
              <a:rect b="b" l="l" r="r" t="t"/>
              <a:pathLst>
                <a:path extrusionOk="0" h="3575" w="2801">
                  <a:moveTo>
                    <a:pt x="2801" y="0"/>
                  </a:moveTo>
                  <a:lnTo>
                    <a:pt x="2801" y="0"/>
                  </a:lnTo>
                  <a:cubicBezTo>
                    <a:pt x="2283" y="93"/>
                    <a:pt x="1609" y="166"/>
                    <a:pt x="1048" y="214"/>
                  </a:cubicBezTo>
                  <a:cubicBezTo>
                    <a:pt x="892" y="726"/>
                    <a:pt x="503" y="1135"/>
                    <a:pt x="1" y="1316"/>
                  </a:cubicBezTo>
                  <a:lnTo>
                    <a:pt x="1" y="3574"/>
                  </a:lnTo>
                  <a:cubicBezTo>
                    <a:pt x="1082" y="3222"/>
                    <a:pt x="2181" y="1885"/>
                    <a:pt x="28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435D7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5" name="Google Shape;465;p46"/>
            <p:cNvSpPr/>
            <p:nvPr/>
          </p:nvSpPr>
          <p:spPr>
            <a:xfrm>
              <a:off x="4681975" y="1776400"/>
              <a:ext cx="28250" cy="28350"/>
            </a:xfrm>
            <a:custGeom>
              <a:rect b="b" l="l" r="r" t="t"/>
              <a:pathLst>
                <a:path extrusionOk="0" h="1134" w="1130">
                  <a:moveTo>
                    <a:pt x="566" y="1"/>
                  </a:moveTo>
                  <a:cubicBezTo>
                    <a:pt x="253" y="1"/>
                    <a:pt x="0" y="251"/>
                    <a:pt x="0" y="564"/>
                  </a:cubicBezTo>
                  <a:lnTo>
                    <a:pt x="0" y="567"/>
                  </a:lnTo>
                  <a:cubicBezTo>
                    <a:pt x="0" y="567"/>
                    <a:pt x="0" y="570"/>
                    <a:pt x="0" y="570"/>
                  </a:cubicBezTo>
                  <a:cubicBezTo>
                    <a:pt x="0" y="880"/>
                    <a:pt x="253" y="1133"/>
                    <a:pt x="566" y="1133"/>
                  </a:cubicBezTo>
                  <a:cubicBezTo>
                    <a:pt x="877" y="1133"/>
                    <a:pt x="1130" y="880"/>
                    <a:pt x="1130" y="570"/>
                  </a:cubicBezTo>
                  <a:cubicBezTo>
                    <a:pt x="1130" y="570"/>
                    <a:pt x="1130" y="567"/>
                    <a:pt x="1130" y="567"/>
                  </a:cubicBezTo>
                  <a:lnTo>
                    <a:pt x="1130" y="564"/>
                  </a:lnTo>
                  <a:cubicBezTo>
                    <a:pt x="1130" y="251"/>
                    <a:pt x="877" y="1"/>
                    <a:pt x="5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435D7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6" name="Google Shape;466;p46"/>
            <p:cNvSpPr/>
            <p:nvPr/>
          </p:nvSpPr>
          <p:spPr>
            <a:xfrm>
              <a:off x="4710200" y="1692175"/>
              <a:ext cx="86150" cy="82450"/>
            </a:xfrm>
            <a:custGeom>
              <a:rect b="b" l="l" r="r" t="t"/>
              <a:pathLst>
                <a:path extrusionOk="0" h="3298" w="3446">
                  <a:moveTo>
                    <a:pt x="1" y="0"/>
                  </a:moveTo>
                  <a:lnTo>
                    <a:pt x="1" y="2346"/>
                  </a:lnTo>
                  <a:cubicBezTo>
                    <a:pt x="455" y="2506"/>
                    <a:pt x="820" y="2852"/>
                    <a:pt x="1003" y="3298"/>
                  </a:cubicBezTo>
                  <a:cubicBezTo>
                    <a:pt x="1702" y="3234"/>
                    <a:pt x="2506" y="3129"/>
                    <a:pt x="3135" y="2987"/>
                  </a:cubicBezTo>
                  <a:cubicBezTo>
                    <a:pt x="3283" y="2328"/>
                    <a:pt x="3385" y="1660"/>
                    <a:pt x="3445" y="985"/>
                  </a:cubicBezTo>
                  <a:cubicBezTo>
                    <a:pt x="3003" y="807"/>
                    <a:pt x="2656" y="449"/>
                    <a:pt x="24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435D7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67" name="Google Shape;467;p46"/>
          <p:cNvGrpSpPr/>
          <p:nvPr/>
        </p:nvGrpSpPr>
        <p:grpSpPr>
          <a:xfrm>
            <a:off x="1694745" y="1651185"/>
            <a:ext cx="569311" cy="619241"/>
            <a:chOff x="2104275" y="3806450"/>
            <a:chExt cx="442975" cy="481825"/>
          </a:xfrm>
        </p:grpSpPr>
        <p:sp>
          <p:nvSpPr>
            <p:cNvPr id="468" name="Google Shape;468;p46"/>
            <p:cNvSpPr/>
            <p:nvPr/>
          </p:nvSpPr>
          <p:spPr>
            <a:xfrm>
              <a:off x="2104275" y="3806450"/>
              <a:ext cx="442975" cy="481825"/>
            </a:xfrm>
            <a:custGeom>
              <a:rect b="b" l="l" r="r" t="t"/>
              <a:pathLst>
                <a:path extrusionOk="0" h="19273" w="17719">
                  <a:moveTo>
                    <a:pt x="8889" y="1130"/>
                  </a:moveTo>
                  <a:cubicBezTo>
                    <a:pt x="9660" y="1130"/>
                    <a:pt x="10482" y="2382"/>
                    <a:pt x="11039" y="4343"/>
                  </a:cubicBezTo>
                  <a:cubicBezTo>
                    <a:pt x="10308" y="4586"/>
                    <a:pt x="9594" y="4870"/>
                    <a:pt x="8895" y="5192"/>
                  </a:cubicBezTo>
                  <a:cubicBezTo>
                    <a:pt x="8194" y="4864"/>
                    <a:pt x="7474" y="4577"/>
                    <a:pt x="6742" y="4331"/>
                  </a:cubicBezTo>
                  <a:cubicBezTo>
                    <a:pt x="7302" y="2379"/>
                    <a:pt x="8121" y="1130"/>
                    <a:pt x="8889" y="1130"/>
                  </a:cubicBezTo>
                  <a:close/>
                  <a:moveTo>
                    <a:pt x="6471" y="5445"/>
                  </a:moveTo>
                  <a:cubicBezTo>
                    <a:pt x="6830" y="5565"/>
                    <a:pt x="7200" y="5704"/>
                    <a:pt x="7570" y="5854"/>
                  </a:cubicBezTo>
                  <a:cubicBezTo>
                    <a:pt x="6571" y="6393"/>
                    <a:pt x="6878" y="6243"/>
                    <a:pt x="6273" y="6616"/>
                  </a:cubicBezTo>
                  <a:cubicBezTo>
                    <a:pt x="6330" y="6210"/>
                    <a:pt x="6396" y="5815"/>
                    <a:pt x="6471" y="5445"/>
                  </a:cubicBezTo>
                  <a:close/>
                  <a:moveTo>
                    <a:pt x="11307" y="5445"/>
                  </a:moveTo>
                  <a:cubicBezTo>
                    <a:pt x="11386" y="5815"/>
                    <a:pt x="11449" y="6210"/>
                    <a:pt x="11506" y="6616"/>
                  </a:cubicBezTo>
                  <a:cubicBezTo>
                    <a:pt x="10895" y="6240"/>
                    <a:pt x="11220" y="6399"/>
                    <a:pt x="10208" y="5854"/>
                  </a:cubicBezTo>
                  <a:cubicBezTo>
                    <a:pt x="10582" y="5704"/>
                    <a:pt x="10949" y="5565"/>
                    <a:pt x="11307" y="5445"/>
                  </a:cubicBezTo>
                  <a:close/>
                  <a:moveTo>
                    <a:pt x="13999" y="4845"/>
                  </a:moveTo>
                  <a:cubicBezTo>
                    <a:pt x="14142" y="5686"/>
                    <a:pt x="14870" y="6249"/>
                    <a:pt x="15661" y="6249"/>
                  </a:cubicBezTo>
                  <a:cubicBezTo>
                    <a:pt x="15873" y="6249"/>
                    <a:pt x="16089" y="6209"/>
                    <a:pt x="16300" y="6122"/>
                  </a:cubicBezTo>
                  <a:lnTo>
                    <a:pt x="16300" y="6122"/>
                  </a:lnTo>
                  <a:cubicBezTo>
                    <a:pt x="16201" y="6676"/>
                    <a:pt x="15821" y="7384"/>
                    <a:pt x="15183" y="8158"/>
                  </a:cubicBezTo>
                  <a:cubicBezTo>
                    <a:pt x="14993" y="8390"/>
                    <a:pt x="14761" y="8625"/>
                    <a:pt x="14535" y="8856"/>
                  </a:cubicBezTo>
                  <a:cubicBezTo>
                    <a:pt x="13963" y="8345"/>
                    <a:pt x="13361" y="7866"/>
                    <a:pt x="12735" y="7423"/>
                  </a:cubicBezTo>
                  <a:cubicBezTo>
                    <a:pt x="12662" y="6652"/>
                    <a:pt x="12551" y="5884"/>
                    <a:pt x="12394" y="5125"/>
                  </a:cubicBezTo>
                  <a:cubicBezTo>
                    <a:pt x="12921" y="4990"/>
                    <a:pt x="13457" y="4897"/>
                    <a:pt x="13999" y="4845"/>
                  </a:cubicBezTo>
                  <a:close/>
                  <a:moveTo>
                    <a:pt x="3779" y="4845"/>
                  </a:moveTo>
                  <a:cubicBezTo>
                    <a:pt x="4321" y="4897"/>
                    <a:pt x="4857" y="4990"/>
                    <a:pt x="5384" y="5129"/>
                  </a:cubicBezTo>
                  <a:cubicBezTo>
                    <a:pt x="5231" y="5887"/>
                    <a:pt x="5116" y="6652"/>
                    <a:pt x="5047" y="7423"/>
                  </a:cubicBezTo>
                  <a:cubicBezTo>
                    <a:pt x="4421" y="7869"/>
                    <a:pt x="3818" y="8348"/>
                    <a:pt x="3246" y="8859"/>
                  </a:cubicBezTo>
                  <a:cubicBezTo>
                    <a:pt x="3020" y="8625"/>
                    <a:pt x="2789" y="8393"/>
                    <a:pt x="2599" y="8161"/>
                  </a:cubicBezTo>
                  <a:cubicBezTo>
                    <a:pt x="1963" y="7387"/>
                    <a:pt x="1584" y="6685"/>
                    <a:pt x="1485" y="6125"/>
                  </a:cubicBezTo>
                  <a:lnTo>
                    <a:pt x="1485" y="6125"/>
                  </a:lnTo>
                  <a:cubicBezTo>
                    <a:pt x="1683" y="6207"/>
                    <a:pt x="1897" y="6249"/>
                    <a:pt x="2114" y="6249"/>
                  </a:cubicBezTo>
                  <a:cubicBezTo>
                    <a:pt x="2936" y="6246"/>
                    <a:pt x="3638" y="5655"/>
                    <a:pt x="3779" y="4845"/>
                  </a:cubicBezTo>
                  <a:close/>
                  <a:moveTo>
                    <a:pt x="4951" y="8893"/>
                  </a:moveTo>
                  <a:lnTo>
                    <a:pt x="4951" y="8893"/>
                  </a:lnTo>
                  <a:cubicBezTo>
                    <a:pt x="4945" y="9143"/>
                    <a:pt x="4939" y="9389"/>
                    <a:pt x="4939" y="9636"/>
                  </a:cubicBezTo>
                  <a:cubicBezTo>
                    <a:pt x="4939" y="9882"/>
                    <a:pt x="4945" y="10128"/>
                    <a:pt x="4951" y="10377"/>
                  </a:cubicBezTo>
                  <a:lnTo>
                    <a:pt x="4951" y="10377"/>
                  </a:lnTo>
                  <a:cubicBezTo>
                    <a:pt x="4637" y="10133"/>
                    <a:pt x="4348" y="9886"/>
                    <a:pt x="4065" y="9636"/>
                  </a:cubicBezTo>
                  <a:cubicBezTo>
                    <a:pt x="4348" y="9386"/>
                    <a:pt x="4637" y="9139"/>
                    <a:pt x="4951" y="8893"/>
                  </a:cubicBezTo>
                  <a:close/>
                  <a:moveTo>
                    <a:pt x="12828" y="8896"/>
                  </a:moveTo>
                  <a:lnTo>
                    <a:pt x="12828" y="8896"/>
                  </a:lnTo>
                  <a:cubicBezTo>
                    <a:pt x="13144" y="9139"/>
                    <a:pt x="13430" y="9386"/>
                    <a:pt x="13713" y="9636"/>
                  </a:cubicBezTo>
                  <a:cubicBezTo>
                    <a:pt x="13433" y="9886"/>
                    <a:pt x="13144" y="10133"/>
                    <a:pt x="12828" y="10380"/>
                  </a:cubicBezTo>
                  <a:cubicBezTo>
                    <a:pt x="12837" y="10130"/>
                    <a:pt x="12843" y="9883"/>
                    <a:pt x="12843" y="9636"/>
                  </a:cubicBezTo>
                  <a:cubicBezTo>
                    <a:pt x="12843" y="9389"/>
                    <a:pt x="12837" y="9143"/>
                    <a:pt x="12828" y="8896"/>
                  </a:cubicBezTo>
                  <a:close/>
                  <a:moveTo>
                    <a:pt x="8889" y="6447"/>
                  </a:moveTo>
                  <a:cubicBezTo>
                    <a:pt x="9850" y="6908"/>
                    <a:pt x="10774" y="7441"/>
                    <a:pt x="11657" y="8040"/>
                  </a:cubicBezTo>
                  <a:cubicBezTo>
                    <a:pt x="11693" y="8555"/>
                    <a:pt x="11714" y="9088"/>
                    <a:pt x="11714" y="9636"/>
                  </a:cubicBezTo>
                  <a:cubicBezTo>
                    <a:pt x="11714" y="10187"/>
                    <a:pt x="11693" y="10717"/>
                    <a:pt x="11657" y="11232"/>
                  </a:cubicBezTo>
                  <a:cubicBezTo>
                    <a:pt x="10774" y="11832"/>
                    <a:pt x="9853" y="12365"/>
                    <a:pt x="8895" y="12828"/>
                  </a:cubicBezTo>
                  <a:cubicBezTo>
                    <a:pt x="7932" y="12368"/>
                    <a:pt x="7007" y="11832"/>
                    <a:pt x="6125" y="11232"/>
                  </a:cubicBezTo>
                  <a:cubicBezTo>
                    <a:pt x="6086" y="10717"/>
                    <a:pt x="6068" y="10187"/>
                    <a:pt x="6068" y="9636"/>
                  </a:cubicBezTo>
                  <a:cubicBezTo>
                    <a:pt x="6068" y="9088"/>
                    <a:pt x="6089" y="8555"/>
                    <a:pt x="6125" y="8040"/>
                  </a:cubicBezTo>
                  <a:cubicBezTo>
                    <a:pt x="7004" y="7441"/>
                    <a:pt x="7929" y="6908"/>
                    <a:pt x="8889" y="6447"/>
                  </a:cubicBezTo>
                  <a:close/>
                  <a:moveTo>
                    <a:pt x="6273" y="12657"/>
                  </a:moveTo>
                  <a:lnTo>
                    <a:pt x="6273" y="12657"/>
                  </a:lnTo>
                  <a:cubicBezTo>
                    <a:pt x="6878" y="13033"/>
                    <a:pt x="6571" y="12879"/>
                    <a:pt x="7570" y="13418"/>
                  </a:cubicBezTo>
                  <a:cubicBezTo>
                    <a:pt x="7194" y="13569"/>
                    <a:pt x="6827" y="13708"/>
                    <a:pt x="6471" y="13828"/>
                  </a:cubicBezTo>
                  <a:cubicBezTo>
                    <a:pt x="6393" y="13455"/>
                    <a:pt x="6330" y="13063"/>
                    <a:pt x="6273" y="12657"/>
                  </a:cubicBezTo>
                  <a:close/>
                  <a:moveTo>
                    <a:pt x="11506" y="12657"/>
                  </a:moveTo>
                  <a:cubicBezTo>
                    <a:pt x="11449" y="13063"/>
                    <a:pt x="11386" y="13458"/>
                    <a:pt x="11307" y="13828"/>
                  </a:cubicBezTo>
                  <a:cubicBezTo>
                    <a:pt x="10949" y="13711"/>
                    <a:pt x="10582" y="13569"/>
                    <a:pt x="10208" y="13418"/>
                  </a:cubicBezTo>
                  <a:cubicBezTo>
                    <a:pt x="11181" y="12898"/>
                    <a:pt x="10937" y="13009"/>
                    <a:pt x="11506" y="12657"/>
                  </a:cubicBezTo>
                  <a:close/>
                  <a:moveTo>
                    <a:pt x="14535" y="10416"/>
                  </a:moveTo>
                  <a:cubicBezTo>
                    <a:pt x="14761" y="10648"/>
                    <a:pt x="14993" y="10883"/>
                    <a:pt x="15183" y="11115"/>
                  </a:cubicBezTo>
                  <a:cubicBezTo>
                    <a:pt x="15818" y="11886"/>
                    <a:pt x="16198" y="12590"/>
                    <a:pt x="16294" y="13147"/>
                  </a:cubicBezTo>
                  <a:cubicBezTo>
                    <a:pt x="16095" y="13066"/>
                    <a:pt x="15881" y="13024"/>
                    <a:pt x="15665" y="13024"/>
                  </a:cubicBezTo>
                  <a:cubicBezTo>
                    <a:pt x="14843" y="13024"/>
                    <a:pt x="14141" y="13617"/>
                    <a:pt x="13999" y="14424"/>
                  </a:cubicBezTo>
                  <a:cubicBezTo>
                    <a:pt x="13457" y="14376"/>
                    <a:pt x="12921" y="14280"/>
                    <a:pt x="12394" y="14144"/>
                  </a:cubicBezTo>
                  <a:cubicBezTo>
                    <a:pt x="12551" y="13385"/>
                    <a:pt x="12662" y="12620"/>
                    <a:pt x="12735" y="11850"/>
                  </a:cubicBezTo>
                  <a:cubicBezTo>
                    <a:pt x="13361" y="11407"/>
                    <a:pt x="13963" y="10928"/>
                    <a:pt x="14535" y="10416"/>
                  </a:cubicBezTo>
                  <a:close/>
                  <a:moveTo>
                    <a:pt x="3243" y="10416"/>
                  </a:moveTo>
                  <a:cubicBezTo>
                    <a:pt x="3815" y="10928"/>
                    <a:pt x="4418" y="11407"/>
                    <a:pt x="5044" y="11850"/>
                  </a:cubicBezTo>
                  <a:cubicBezTo>
                    <a:pt x="5116" y="12620"/>
                    <a:pt x="5228" y="13385"/>
                    <a:pt x="5384" y="14144"/>
                  </a:cubicBezTo>
                  <a:cubicBezTo>
                    <a:pt x="4554" y="14353"/>
                    <a:pt x="3815" y="14456"/>
                    <a:pt x="3207" y="14456"/>
                  </a:cubicBezTo>
                  <a:cubicBezTo>
                    <a:pt x="2366" y="14456"/>
                    <a:pt x="1778" y="14258"/>
                    <a:pt x="1554" y="13870"/>
                  </a:cubicBezTo>
                  <a:cubicBezTo>
                    <a:pt x="1238" y="13322"/>
                    <a:pt x="1626" y="12292"/>
                    <a:pt x="2596" y="11115"/>
                  </a:cubicBezTo>
                  <a:cubicBezTo>
                    <a:pt x="2786" y="10883"/>
                    <a:pt x="3020" y="10648"/>
                    <a:pt x="3243" y="10416"/>
                  </a:cubicBezTo>
                  <a:close/>
                  <a:moveTo>
                    <a:pt x="8889" y="14081"/>
                  </a:moveTo>
                  <a:cubicBezTo>
                    <a:pt x="9588" y="14403"/>
                    <a:pt x="10308" y="14689"/>
                    <a:pt x="11039" y="14933"/>
                  </a:cubicBezTo>
                  <a:cubicBezTo>
                    <a:pt x="10482" y="16890"/>
                    <a:pt x="9660" y="18143"/>
                    <a:pt x="8889" y="18143"/>
                  </a:cubicBezTo>
                  <a:cubicBezTo>
                    <a:pt x="8118" y="18143"/>
                    <a:pt x="7296" y="16887"/>
                    <a:pt x="6739" y="14924"/>
                  </a:cubicBezTo>
                  <a:cubicBezTo>
                    <a:pt x="7471" y="14683"/>
                    <a:pt x="8188" y="14400"/>
                    <a:pt x="8889" y="14081"/>
                  </a:cubicBezTo>
                  <a:close/>
                  <a:moveTo>
                    <a:pt x="8889" y="0"/>
                  </a:moveTo>
                  <a:cubicBezTo>
                    <a:pt x="7396" y="0"/>
                    <a:pt x="6312" y="1708"/>
                    <a:pt x="5658" y="4014"/>
                  </a:cubicBezTo>
                  <a:cubicBezTo>
                    <a:pt x="4902" y="3825"/>
                    <a:pt x="4201" y="3719"/>
                    <a:pt x="3568" y="3698"/>
                  </a:cubicBezTo>
                  <a:cubicBezTo>
                    <a:pt x="3260" y="3171"/>
                    <a:pt x="2700" y="2861"/>
                    <a:pt x="2111" y="2861"/>
                  </a:cubicBezTo>
                  <a:cubicBezTo>
                    <a:pt x="1963" y="2861"/>
                    <a:pt x="1813" y="2881"/>
                    <a:pt x="1665" y="2921"/>
                  </a:cubicBezTo>
                  <a:cubicBezTo>
                    <a:pt x="928" y="3123"/>
                    <a:pt x="419" y="3792"/>
                    <a:pt x="422" y="4556"/>
                  </a:cubicBezTo>
                  <a:cubicBezTo>
                    <a:pt x="422" y="4716"/>
                    <a:pt x="449" y="4876"/>
                    <a:pt x="497" y="5026"/>
                  </a:cubicBezTo>
                  <a:cubicBezTo>
                    <a:pt x="63" y="6017"/>
                    <a:pt x="485" y="7372"/>
                    <a:pt x="1726" y="8878"/>
                  </a:cubicBezTo>
                  <a:cubicBezTo>
                    <a:pt x="1933" y="9130"/>
                    <a:pt x="2183" y="9383"/>
                    <a:pt x="2430" y="9636"/>
                  </a:cubicBezTo>
                  <a:cubicBezTo>
                    <a:pt x="2183" y="9892"/>
                    <a:pt x="1933" y="10145"/>
                    <a:pt x="1726" y="10398"/>
                  </a:cubicBezTo>
                  <a:cubicBezTo>
                    <a:pt x="407" y="12000"/>
                    <a:pt x="0" y="13434"/>
                    <a:pt x="578" y="14436"/>
                  </a:cubicBezTo>
                  <a:cubicBezTo>
                    <a:pt x="1045" y="15246"/>
                    <a:pt x="2003" y="15593"/>
                    <a:pt x="3225" y="15593"/>
                  </a:cubicBezTo>
                  <a:cubicBezTo>
                    <a:pt x="3954" y="15593"/>
                    <a:pt x="4782" y="15460"/>
                    <a:pt x="5652" y="15240"/>
                  </a:cubicBezTo>
                  <a:cubicBezTo>
                    <a:pt x="6306" y="17556"/>
                    <a:pt x="7396" y="19272"/>
                    <a:pt x="8889" y="19272"/>
                  </a:cubicBezTo>
                  <a:cubicBezTo>
                    <a:pt x="10383" y="19272"/>
                    <a:pt x="11473" y="17559"/>
                    <a:pt x="12126" y="15246"/>
                  </a:cubicBezTo>
                  <a:cubicBezTo>
                    <a:pt x="12810" y="15424"/>
                    <a:pt x="13509" y="15532"/>
                    <a:pt x="14210" y="15572"/>
                  </a:cubicBezTo>
                  <a:cubicBezTo>
                    <a:pt x="14519" y="16101"/>
                    <a:pt x="15083" y="16413"/>
                    <a:pt x="15674" y="16413"/>
                  </a:cubicBezTo>
                  <a:cubicBezTo>
                    <a:pt x="15820" y="16413"/>
                    <a:pt x="15968" y="16394"/>
                    <a:pt x="16113" y="16354"/>
                  </a:cubicBezTo>
                  <a:cubicBezTo>
                    <a:pt x="16851" y="16153"/>
                    <a:pt x="17363" y="15484"/>
                    <a:pt x="17360" y="14719"/>
                  </a:cubicBezTo>
                  <a:cubicBezTo>
                    <a:pt x="17357" y="14560"/>
                    <a:pt x="17333" y="14400"/>
                    <a:pt x="17285" y="14247"/>
                  </a:cubicBezTo>
                  <a:cubicBezTo>
                    <a:pt x="17718" y="13256"/>
                    <a:pt x="17297" y="11904"/>
                    <a:pt x="16056" y="10398"/>
                  </a:cubicBezTo>
                  <a:cubicBezTo>
                    <a:pt x="15848" y="10142"/>
                    <a:pt x="15595" y="9889"/>
                    <a:pt x="15351" y="9636"/>
                  </a:cubicBezTo>
                  <a:cubicBezTo>
                    <a:pt x="15595" y="9383"/>
                    <a:pt x="15848" y="9130"/>
                    <a:pt x="16056" y="8878"/>
                  </a:cubicBezTo>
                  <a:cubicBezTo>
                    <a:pt x="17261" y="7414"/>
                    <a:pt x="17694" y="6095"/>
                    <a:pt x="17279" y="5044"/>
                  </a:cubicBezTo>
                  <a:cubicBezTo>
                    <a:pt x="17330" y="4885"/>
                    <a:pt x="17357" y="4722"/>
                    <a:pt x="17360" y="4556"/>
                  </a:cubicBezTo>
                  <a:cubicBezTo>
                    <a:pt x="17363" y="3792"/>
                    <a:pt x="16851" y="3120"/>
                    <a:pt x="16113" y="2918"/>
                  </a:cubicBezTo>
                  <a:cubicBezTo>
                    <a:pt x="15967" y="2879"/>
                    <a:pt x="15819" y="2860"/>
                    <a:pt x="15673" y="2860"/>
                  </a:cubicBezTo>
                  <a:cubicBezTo>
                    <a:pt x="15080" y="2860"/>
                    <a:pt x="14517" y="3173"/>
                    <a:pt x="14210" y="3704"/>
                  </a:cubicBezTo>
                  <a:cubicBezTo>
                    <a:pt x="13506" y="3743"/>
                    <a:pt x="12810" y="3852"/>
                    <a:pt x="12126" y="4029"/>
                  </a:cubicBezTo>
                  <a:cubicBezTo>
                    <a:pt x="11473" y="1714"/>
                    <a:pt x="10383" y="0"/>
                    <a:pt x="88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435D7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9" name="Google Shape;469;p46"/>
            <p:cNvSpPr/>
            <p:nvPr/>
          </p:nvSpPr>
          <p:spPr>
            <a:xfrm>
              <a:off x="2284200" y="4005050"/>
              <a:ext cx="84700" cy="84700"/>
            </a:xfrm>
            <a:custGeom>
              <a:rect b="b" l="l" r="r" t="t"/>
              <a:pathLst>
                <a:path extrusionOk="0" h="3388" w="3388">
                  <a:moveTo>
                    <a:pt x="1692" y="0"/>
                  </a:moveTo>
                  <a:cubicBezTo>
                    <a:pt x="756" y="0"/>
                    <a:pt x="0" y="756"/>
                    <a:pt x="0" y="1692"/>
                  </a:cubicBezTo>
                  <a:cubicBezTo>
                    <a:pt x="0" y="2629"/>
                    <a:pt x="756" y="3388"/>
                    <a:pt x="1692" y="3388"/>
                  </a:cubicBezTo>
                  <a:cubicBezTo>
                    <a:pt x="2629" y="3388"/>
                    <a:pt x="3388" y="2629"/>
                    <a:pt x="3388" y="1692"/>
                  </a:cubicBezTo>
                  <a:cubicBezTo>
                    <a:pt x="3388" y="756"/>
                    <a:pt x="2629" y="0"/>
                    <a:pt x="16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435D7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47"/>
          <p:cNvSpPr txBox="1"/>
          <p:nvPr>
            <p:ph type="title"/>
          </p:nvPr>
        </p:nvSpPr>
        <p:spPr>
          <a:xfrm>
            <a:off x="709674" y="538200"/>
            <a:ext cx="7721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>
                <a:latin typeface="Arial"/>
                <a:ea typeface="Arial"/>
                <a:cs typeface="Arial"/>
                <a:sym typeface="Arial"/>
              </a:rPr>
              <a:t>КОСВЕННЫЕ КОНКУРЕНТЫ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5" name="Google Shape;475;p47"/>
          <p:cNvSpPr txBox="1"/>
          <p:nvPr>
            <p:ph idx="1" type="subTitle"/>
          </p:nvPr>
        </p:nvSpPr>
        <p:spPr>
          <a:xfrm>
            <a:off x="756717" y="3077303"/>
            <a:ext cx="2486700" cy="157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ru">
                <a:latin typeface="Exo 2"/>
                <a:ea typeface="Exo 2"/>
                <a:cs typeface="Exo 2"/>
                <a:sym typeface="Exo 2"/>
              </a:rPr>
              <a:t>Платформы для создания карт мыслей:</a:t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Char char="•"/>
            </a:pPr>
            <a:r>
              <a:rPr lang="ru">
                <a:latin typeface="Exo 2"/>
                <a:ea typeface="Exo 2"/>
                <a:cs typeface="Exo 2"/>
                <a:sym typeface="Exo 2"/>
              </a:rPr>
              <a:t>MindMeister</a:t>
            </a:r>
            <a:endParaRPr>
              <a:latin typeface="Exo 2"/>
              <a:ea typeface="Exo 2"/>
              <a:cs typeface="Exo 2"/>
              <a:sym typeface="Exo 2"/>
            </a:endParaRPr>
          </a:p>
          <a:p>
            <a:pPr indent="-285750" lvl="0" marL="285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Char char="•"/>
            </a:pPr>
            <a:r>
              <a:rPr lang="ru">
                <a:latin typeface="Exo 2"/>
                <a:ea typeface="Exo 2"/>
                <a:cs typeface="Exo 2"/>
                <a:sym typeface="Exo 2"/>
              </a:rPr>
              <a:t>Miro</a:t>
            </a:r>
            <a:endParaRPr>
              <a:latin typeface="Exo 2"/>
              <a:ea typeface="Exo 2"/>
              <a:cs typeface="Exo 2"/>
              <a:sym typeface="Exo 2"/>
            </a:endParaRPr>
          </a:p>
          <a:p>
            <a:pPr indent="-285750" lvl="0" marL="285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Char char="•"/>
            </a:pPr>
            <a:r>
              <a:rPr lang="ru">
                <a:latin typeface="Exo 2"/>
                <a:ea typeface="Exo 2"/>
                <a:cs typeface="Exo 2"/>
                <a:sym typeface="Exo 2"/>
              </a:rPr>
              <a:t>Stormboard</a:t>
            </a:r>
            <a:endParaRPr>
              <a:latin typeface="Exo 2"/>
              <a:ea typeface="Exo 2"/>
              <a:cs typeface="Exo 2"/>
              <a:sym typeface="Exo 2"/>
            </a:endParaRPr>
          </a:p>
          <a:p>
            <a:pPr indent="-285750" lvl="0" marL="285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Char char="•"/>
            </a:pPr>
            <a:r>
              <a:rPr lang="ru">
                <a:latin typeface="Exo 2"/>
                <a:ea typeface="Exo 2"/>
                <a:cs typeface="Exo 2"/>
                <a:sym typeface="Exo 2"/>
              </a:rPr>
              <a:t>XMind</a:t>
            </a:r>
            <a:endParaRPr>
              <a:latin typeface="Exo 2"/>
              <a:ea typeface="Exo 2"/>
              <a:cs typeface="Exo 2"/>
              <a:sym typeface="Exo 2"/>
            </a:endParaRPr>
          </a:p>
          <a:p>
            <a:pPr indent="-285750" lvl="0" marL="285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Char char="•"/>
            </a:pPr>
            <a:r>
              <a:rPr lang="ru">
                <a:latin typeface="Exo 2"/>
                <a:ea typeface="Exo 2"/>
                <a:cs typeface="Exo 2"/>
                <a:sym typeface="Exo 2"/>
              </a:rPr>
              <a:t>Coggle</a:t>
            </a:r>
            <a:endParaRPr>
              <a:latin typeface="Exo 2"/>
              <a:ea typeface="Exo 2"/>
              <a:cs typeface="Exo 2"/>
              <a:sym typeface="Exo 2"/>
            </a:endParaRPr>
          </a:p>
        </p:txBody>
      </p:sp>
      <p:sp>
        <p:nvSpPr>
          <p:cNvPr id="476" name="Google Shape;476;p47"/>
          <p:cNvSpPr txBox="1"/>
          <p:nvPr>
            <p:ph idx="2" type="subTitle"/>
          </p:nvPr>
        </p:nvSpPr>
        <p:spPr>
          <a:xfrm>
            <a:off x="857075" y="2856853"/>
            <a:ext cx="2286000" cy="3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>
                <a:latin typeface="Arial"/>
                <a:ea typeface="Arial"/>
                <a:cs typeface="Arial"/>
                <a:sym typeface="Arial"/>
              </a:rPr>
              <a:t>Нейросети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7" name="Google Shape;477;p47"/>
          <p:cNvSpPr txBox="1"/>
          <p:nvPr>
            <p:ph idx="3" type="subTitle"/>
          </p:nvPr>
        </p:nvSpPr>
        <p:spPr>
          <a:xfrm>
            <a:off x="3328247" y="3077303"/>
            <a:ext cx="2572200" cy="176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ru">
                <a:latin typeface="Exo 2"/>
                <a:ea typeface="Exo 2"/>
                <a:cs typeface="Exo 2"/>
                <a:sym typeface="Exo 2"/>
              </a:rPr>
              <a:t>Сервисы для работы над идеями и проектами:</a:t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Char char="•"/>
            </a:pPr>
            <a:r>
              <a:rPr lang="ru">
                <a:latin typeface="Exo 2"/>
                <a:ea typeface="Exo 2"/>
                <a:cs typeface="Exo 2"/>
                <a:sym typeface="Exo 2"/>
              </a:rPr>
              <a:t>Trello</a:t>
            </a:r>
            <a:endParaRPr>
              <a:latin typeface="Exo 2"/>
              <a:ea typeface="Exo 2"/>
              <a:cs typeface="Exo 2"/>
              <a:sym typeface="Exo 2"/>
            </a:endParaRPr>
          </a:p>
          <a:p>
            <a:pPr indent="-285750" lvl="0" marL="285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Char char="•"/>
            </a:pPr>
            <a:r>
              <a:rPr lang="ru">
                <a:latin typeface="Exo 2"/>
                <a:ea typeface="Exo 2"/>
                <a:cs typeface="Exo 2"/>
                <a:sym typeface="Exo 2"/>
              </a:rPr>
              <a:t>Asana</a:t>
            </a:r>
            <a:endParaRPr>
              <a:latin typeface="Exo 2"/>
              <a:ea typeface="Exo 2"/>
              <a:cs typeface="Exo 2"/>
              <a:sym typeface="Exo 2"/>
            </a:endParaRPr>
          </a:p>
          <a:p>
            <a:pPr indent="-285750" lvl="0" marL="285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Char char="•"/>
            </a:pPr>
            <a:r>
              <a:rPr lang="ru">
                <a:latin typeface="Exo 2"/>
                <a:ea typeface="Exo 2"/>
                <a:cs typeface="Exo 2"/>
                <a:sym typeface="Exo 2"/>
              </a:rPr>
              <a:t>Notion</a:t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Char char="•"/>
            </a:pPr>
            <a:r>
              <a:rPr lang="ru">
                <a:latin typeface="Exo 2"/>
                <a:ea typeface="Exo 2"/>
                <a:cs typeface="Exo 2"/>
                <a:sym typeface="Exo 2"/>
              </a:rPr>
              <a:t>Obsidian</a:t>
            </a:r>
            <a:endParaRPr>
              <a:latin typeface="Exo 2"/>
              <a:ea typeface="Exo 2"/>
              <a:cs typeface="Exo 2"/>
              <a:sym typeface="Exo 2"/>
            </a:endParaRPr>
          </a:p>
          <a:p>
            <a:pPr indent="-285750" lvl="0" marL="285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Char char="•"/>
            </a:pPr>
            <a:r>
              <a:rPr lang="ru">
                <a:latin typeface="Exo 2"/>
                <a:ea typeface="Exo 2"/>
                <a:cs typeface="Exo 2"/>
                <a:sym typeface="Exo 2"/>
              </a:rPr>
              <a:t>ClickUp</a:t>
            </a:r>
            <a:endParaRPr>
              <a:latin typeface="Exo 2"/>
              <a:ea typeface="Exo 2"/>
              <a:cs typeface="Exo 2"/>
              <a:sym typeface="Exo 2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>
              <a:latin typeface="Exo 2"/>
              <a:ea typeface="Exo 2"/>
              <a:cs typeface="Exo 2"/>
              <a:sym typeface="Exo 2"/>
            </a:endParaRPr>
          </a:p>
        </p:txBody>
      </p:sp>
      <p:sp>
        <p:nvSpPr>
          <p:cNvPr id="478" name="Google Shape;478;p47"/>
          <p:cNvSpPr txBox="1"/>
          <p:nvPr>
            <p:ph idx="4" type="subTitle"/>
          </p:nvPr>
        </p:nvSpPr>
        <p:spPr>
          <a:xfrm>
            <a:off x="3432275" y="2856853"/>
            <a:ext cx="2283000" cy="3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>
                <a:latin typeface="Arial"/>
                <a:ea typeface="Arial"/>
                <a:cs typeface="Arial"/>
                <a:sym typeface="Arial"/>
              </a:rPr>
              <a:t>Проекты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9" name="Google Shape;479;p47"/>
          <p:cNvSpPr txBox="1"/>
          <p:nvPr>
            <p:ph idx="5" type="subTitle"/>
          </p:nvPr>
        </p:nvSpPr>
        <p:spPr>
          <a:xfrm>
            <a:off x="6004475" y="3121764"/>
            <a:ext cx="2286000" cy="176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ru">
                <a:latin typeface="Exo 2"/>
                <a:ea typeface="Exo 2"/>
                <a:cs typeface="Exo 2"/>
                <a:sym typeface="Exo 2"/>
              </a:rPr>
              <a:t>Инструменты для видеоконференций:</a:t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Char char="•"/>
            </a:pPr>
            <a:r>
              <a:rPr lang="ru">
                <a:latin typeface="Exo 2"/>
                <a:ea typeface="Exo 2"/>
                <a:cs typeface="Exo 2"/>
                <a:sym typeface="Exo 2"/>
              </a:rPr>
              <a:t>Zoom</a:t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Char char="•"/>
            </a:pPr>
            <a:r>
              <a:rPr lang="ru">
                <a:latin typeface="Exo 2"/>
                <a:ea typeface="Exo 2"/>
                <a:cs typeface="Exo 2"/>
                <a:sym typeface="Exo 2"/>
              </a:rPr>
              <a:t>Slack</a:t>
            </a:r>
            <a:endParaRPr>
              <a:latin typeface="Exo 2"/>
              <a:ea typeface="Exo 2"/>
              <a:cs typeface="Exo 2"/>
              <a:sym typeface="Exo 2"/>
            </a:endParaRPr>
          </a:p>
          <a:p>
            <a:pPr indent="-285750" lvl="0" marL="285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Char char="•"/>
            </a:pPr>
            <a:r>
              <a:rPr lang="ru">
                <a:latin typeface="Exo 2"/>
                <a:ea typeface="Exo 2"/>
                <a:cs typeface="Exo 2"/>
                <a:sym typeface="Exo 2"/>
              </a:rPr>
              <a:t>Teams</a:t>
            </a:r>
            <a:endParaRPr>
              <a:latin typeface="Exo 2"/>
              <a:ea typeface="Exo 2"/>
              <a:cs typeface="Exo 2"/>
              <a:sym typeface="Exo 2"/>
            </a:endParaRPr>
          </a:p>
          <a:p>
            <a:pPr indent="-285750" lvl="0" marL="285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Char char="•"/>
            </a:pPr>
            <a:r>
              <a:rPr lang="ru">
                <a:latin typeface="Exo 2"/>
                <a:ea typeface="Exo 2"/>
                <a:cs typeface="Exo 2"/>
                <a:sym typeface="Exo 2"/>
              </a:rPr>
              <a:t>Telegram</a:t>
            </a:r>
            <a:endParaRPr>
              <a:latin typeface="Exo 2"/>
              <a:ea typeface="Exo 2"/>
              <a:cs typeface="Exo 2"/>
              <a:sym typeface="Exo 2"/>
            </a:endParaRPr>
          </a:p>
        </p:txBody>
      </p:sp>
      <p:sp>
        <p:nvSpPr>
          <p:cNvPr id="480" name="Google Shape;480;p47"/>
          <p:cNvSpPr txBox="1"/>
          <p:nvPr>
            <p:ph idx="6" type="subTitle"/>
          </p:nvPr>
        </p:nvSpPr>
        <p:spPr>
          <a:xfrm>
            <a:off x="6004474" y="2856853"/>
            <a:ext cx="2426400" cy="36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>
                <a:latin typeface="Arial"/>
                <a:ea typeface="Arial"/>
                <a:cs typeface="Arial"/>
                <a:sym typeface="Arial"/>
              </a:rPr>
              <a:t>Видео-звонки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Slidesgo" id="481" name="Google Shape;481;p47" title="image01"/>
          <p:cNvSpPr/>
          <p:nvPr/>
        </p:nvSpPr>
        <p:spPr>
          <a:xfrm>
            <a:off x="1315325" y="1328328"/>
            <a:ext cx="1369500" cy="13695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Slidesgo" id="482" name="Google Shape;482;p47" title="image02"/>
          <p:cNvSpPr/>
          <p:nvPr/>
        </p:nvSpPr>
        <p:spPr>
          <a:xfrm>
            <a:off x="3889025" y="1328328"/>
            <a:ext cx="1369500" cy="13695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Slidesgo" id="483" name="Google Shape;483;p47" title="image03"/>
          <p:cNvSpPr/>
          <p:nvPr/>
        </p:nvSpPr>
        <p:spPr>
          <a:xfrm>
            <a:off x="6462725" y="1328328"/>
            <a:ext cx="1369500" cy="13695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84" name="Google Shape;484;p47"/>
          <p:cNvGrpSpPr/>
          <p:nvPr/>
        </p:nvGrpSpPr>
        <p:grpSpPr>
          <a:xfrm>
            <a:off x="4280714" y="1720623"/>
            <a:ext cx="582912" cy="582912"/>
            <a:chOff x="5660400" y="238125"/>
            <a:chExt cx="481825" cy="481825"/>
          </a:xfrm>
        </p:grpSpPr>
        <p:sp>
          <p:nvSpPr>
            <p:cNvPr id="485" name="Google Shape;485;p47"/>
            <p:cNvSpPr/>
            <p:nvPr/>
          </p:nvSpPr>
          <p:spPr>
            <a:xfrm>
              <a:off x="5660400" y="436700"/>
              <a:ext cx="481825" cy="283250"/>
            </a:xfrm>
            <a:custGeom>
              <a:rect b="b" l="l" r="r" t="t"/>
              <a:pathLst>
                <a:path extrusionOk="0" h="11330" w="19273">
                  <a:moveTo>
                    <a:pt x="5120" y="1130"/>
                  </a:moveTo>
                  <a:cubicBezTo>
                    <a:pt x="5433" y="1130"/>
                    <a:pt x="5683" y="1380"/>
                    <a:pt x="5683" y="1693"/>
                  </a:cubicBezTo>
                  <a:cubicBezTo>
                    <a:pt x="5683" y="2006"/>
                    <a:pt x="5433" y="2259"/>
                    <a:pt x="5120" y="2259"/>
                  </a:cubicBezTo>
                  <a:lnTo>
                    <a:pt x="2861" y="2259"/>
                  </a:lnTo>
                  <a:cubicBezTo>
                    <a:pt x="2548" y="2259"/>
                    <a:pt x="2298" y="2006"/>
                    <a:pt x="2298" y="1693"/>
                  </a:cubicBezTo>
                  <a:cubicBezTo>
                    <a:pt x="2298" y="1380"/>
                    <a:pt x="2548" y="1130"/>
                    <a:pt x="2861" y="1130"/>
                  </a:cubicBezTo>
                  <a:close/>
                  <a:moveTo>
                    <a:pt x="10766" y="1130"/>
                  </a:moveTo>
                  <a:cubicBezTo>
                    <a:pt x="11079" y="1130"/>
                    <a:pt x="11329" y="1380"/>
                    <a:pt x="11329" y="1693"/>
                  </a:cubicBezTo>
                  <a:cubicBezTo>
                    <a:pt x="11329" y="2006"/>
                    <a:pt x="11079" y="2259"/>
                    <a:pt x="10766" y="2259"/>
                  </a:cubicBezTo>
                  <a:lnTo>
                    <a:pt x="8507" y="2259"/>
                  </a:lnTo>
                  <a:cubicBezTo>
                    <a:pt x="8194" y="2259"/>
                    <a:pt x="7944" y="2006"/>
                    <a:pt x="7944" y="1693"/>
                  </a:cubicBezTo>
                  <a:cubicBezTo>
                    <a:pt x="7944" y="1380"/>
                    <a:pt x="8194" y="1130"/>
                    <a:pt x="8507" y="1130"/>
                  </a:cubicBezTo>
                  <a:close/>
                  <a:moveTo>
                    <a:pt x="16412" y="1130"/>
                  </a:moveTo>
                  <a:cubicBezTo>
                    <a:pt x="16725" y="1130"/>
                    <a:pt x="16975" y="1380"/>
                    <a:pt x="16975" y="1693"/>
                  </a:cubicBezTo>
                  <a:cubicBezTo>
                    <a:pt x="16975" y="2006"/>
                    <a:pt x="16725" y="2259"/>
                    <a:pt x="16412" y="2259"/>
                  </a:cubicBezTo>
                  <a:lnTo>
                    <a:pt x="14153" y="2259"/>
                  </a:lnTo>
                  <a:cubicBezTo>
                    <a:pt x="13840" y="2259"/>
                    <a:pt x="13590" y="2006"/>
                    <a:pt x="13590" y="1693"/>
                  </a:cubicBezTo>
                  <a:cubicBezTo>
                    <a:pt x="13590" y="1380"/>
                    <a:pt x="13840" y="1130"/>
                    <a:pt x="14153" y="1130"/>
                  </a:cubicBezTo>
                  <a:close/>
                  <a:moveTo>
                    <a:pt x="5120" y="4518"/>
                  </a:moveTo>
                  <a:cubicBezTo>
                    <a:pt x="5433" y="4518"/>
                    <a:pt x="5683" y="4767"/>
                    <a:pt x="5683" y="5081"/>
                  </a:cubicBezTo>
                  <a:cubicBezTo>
                    <a:pt x="5683" y="5394"/>
                    <a:pt x="5433" y="5647"/>
                    <a:pt x="5120" y="5647"/>
                  </a:cubicBezTo>
                  <a:lnTo>
                    <a:pt x="2861" y="5647"/>
                  </a:lnTo>
                  <a:cubicBezTo>
                    <a:pt x="2548" y="5647"/>
                    <a:pt x="2298" y="5394"/>
                    <a:pt x="2298" y="5081"/>
                  </a:cubicBezTo>
                  <a:cubicBezTo>
                    <a:pt x="2298" y="4767"/>
                    <a:pt x="2548" y="4518"/>
                    <a:pt x="2861" y="4518"/>
                  </a:cubicBezTo>
                  <a:close/>
                  <a:moveTo>
                    <a:pt x="10766" y="4518"/>
                  </a:moveTo>
                  <a:cubicBezTo>
                    <a:pt x="11079" y="4518"/>
                    <a:pt x="11329" y="4767"/>
                    <a:pt x="11329" y="5081"/>
                  </a:cubicBezTo>
                  <a:cubicBezTo>
                    <a:pt x="11329" y="5394"/>
                    <a:pt x="11079" y="5647"/>
                    <a:pt x="10766" y="5647"/>
                  </a:cubicBezTo>
                  <a:lnTo>
                    <a:pt x="8507" y="5647"/>
                  </a:lnTo>
                  <a:cubicBezTo>
                    <a:pt x="8194" y="5647"/>
                    <a:pt x="7944" y="5394"/>
                    <a:pt x="7944" y="5081"/>
                  </a:cubicBezTo>
                  <a:cubicBezTo>
                    <a:pt x="7944" y="4767"/>
                    <a:pt x="8194" y="4518"/>
                    <a:pt x="8507" y="4518"/>
                  </a:cubicBezTo>
                  <a:close/>
                  <a:moveTo>
                    <a:pt x="16412" y="4518"/>
                  </a:moveTo>
                  <a:cubicBezTo>
                    <a:pt x="16725" y="4518"/>
                    <a:pt x="16975" y="4767"/>
                    <a:pt x="16975" y="5081"/>
                  </a:cubicBezTo>
                  <a:cubicBezTo>
                    <a:pt x="16975" y="5394"/>
                    <a:pt x="16725" y="5647"/>
                    <a:pt x="16412" y="5647"/>
                  </a:cubicBezTo>
                  <a:lnTo>
                    <a:pt x="14153" y="5647"/>
                  </a:lnTo>
                  <a:cubicBezTo>
                    <a:pt x="13840" y="5647"/>
                    <a:pt x="13590" y="5394"/>
                    <a:pt x="13590" y="5081"/>
                  </a:cubicBezTo>
                  <a:cubicBezTo>
                    <a:pt x="13590" y="4767"/>
                    <a:pt x="13840" y="4518"/>
                    <a:pt x="14153" y="4518"/>
                  </a:cubicBezTo>
                  <a:close/>
                  <a:moveTo>
                    <a:pt x="5120" y="7941"/>
                  </a:moveTo>
                  <a:cubicBezTo>
                    <a:pt x="5433" y="7941"/>
                    <a:pt x="5683" y="8194"/>
                    <a:pt x="5683" y="8507"/>
                  </a:cubicBezTo>
                  <a:cubicBezTo>
                    <a:pt x="5683" y="8818"/>
                    <a:pt x="5433" y="9071"/>
                    <a:pt x="5120" y="9071"/>
                  </a:cubicBezTo>
                  <a:lnTo>
                    <a:pt x="2861" y="9071"/>
                  </a:lnTo>
                  <a:cubicBezTo>
                    <a:pt x="2548" y="9071"/>
                    <a:pt x="2298" y="8818"/>
                    <a:pt x="2298" y="8507"/>
                  </a:cubicBezTo>
                  <a:cubicBezTo>
                    <a:pt x="2298" y="8194"/>
                    <a:pt x="2548" y="7941"/>
                    <a:pt x="2861" y="7941"/>
                  </a:cubicBezTo>
                  <a:close/>
                  <a:moveTo>
                    <a:pt x="10766" y="7941"/>
                  </a:moveTo>
                  <a:cubicBezTo>
                    <a:pt x="11079" y="7941"/>
                    <a:pt x="11329" y="8194"/>
                    <a:pt x="11329" y="8507"/>
                  </a:cubicBezTo>
                  <a:cubicBezTo>
                    <a:pt x="11329" y="8818"/>
                    <a:pt x="11079" y="9071"/>
                    <a:pt x="10766" y="9071"/>
                  </a:cubicBezTo>
                  <a:lnTo>
                    <a:pt x="8507" y="9071"/>
                  </a:lnTo>
                  <a:cubicBezTo>
                    <a:pt x="8194" y="9071"/>
                    <a:pt x="7944" y="8818"/>
                    <a:pt x="7944" y="8507"/>
                  </a:cubicBezTo>
                  <a:cubicBezTo>
                    <a:pt x="7944" y="8194"/>
                    <a:pt x="8194" y="7941"/>
                    <a:pt x="8507" y="7941"/>
                  </a:cubicBezTo>
                  <a:close/>
                  <a:moveTo>
                    <a:pt x="16412" y="7941"/>
                  </a:moveTo>
                  <a:cubicBezTo>
                    <a:pt x="16725" y="7941"/>
                    <a:pt x="16975" y="8194"/>
                    <a:pt x="16975" y="8507"/>
                  </a:cubicBezTo>
                  <a:cubicBezTo>
                    <a:pt x="16975" y="8818"/>
                    <a:pt x="16725" y="9071"/>
                    <a:pt x="16412" y="9071"/>
                  </a:cubicBezTo>
                  <a:lnTo>
                    <a:pt x="14153" y="9071"/>
                  </a:lnTo>
                  <a:cubicBezTo>
                    <a:pt x="13840" y="9071"/>
                    <a:pt x="13590" y="8818"/>
                    <a:pt x="13590" y="8507"/>
                  </a:cubicBezTo>
                  <a:cubicBezTo>
                    <a:pt x="13590" y="8194"/>
                    <a:pt x="13840" y="7941"/>
                    <a:pt x="14153" y="7941"/>
                  </a:cubicBezTo>
                  <a:close/>
                  <a:moveTo>
                    <a:pt x="1" y="1"/>
                  </a:moveTo>
                  <a:lnTo>
                    <a:pt x="1" y="9637"/>
                  </a:lnTo>
                  <a:cubicBezTo>
                    <a:pt x="1" y="10570"/>
                    <a:pt x="759" y="11329"/>
                    <a:pt x="1696" y="11329"/>
                  </a:cubicBezTo>
                  <a:lnTo>
                    <a:pt x="17580" y="11329"/>
                  </a:lnTo>
                  <a:cubicBezTo>
                    <a:pt x="18514" y="11329"/>
                    <a:pt x="19273" y="10570"/>
                    <a:pt x="19273" y="9637"/>
                  </a:cubicBezTo>
                  <a:lnTo>
                    <a:pt x="1927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435D7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6" name="Google Shape;486;p47"/>
            <p:cNvSpPr/>
            <p:nvPr/>
          </p:nvSpPr>
          <p:spPr>
            <a:xfrm>
              <a:off x="5660400" y="238125"/>
              <a:ext cx="481825" cy="170375"/>
            </a:xfrm>
            <a:custGeom>
              <a:rect b="b" l="l" r="r" t="t"/>
              <a:pathLst>
                <a:path extrusionOk="0" h="6815" w="19273">
                  <a:moveTo>
                    <a:pt x="3990" y="1129"/>
                  </a:moveTo>
                  <a:cubicBezTo>
                    <a:pt x="4304" y="1129"/>
                    <a:pt x="4557" y="1382"/>
                    <a:pt x="4557" y="1695"/>
                  </a:cubicBezTo>
                  <a:lnTo>
                    <a:pt x="4557" y="3954"/>
                  </a:lnTo>
                  <a:cubicBezTo>
                    <a:pt x="4557" y="4264"/>
                    <a:pt x="4304" y="4517"/>
                    <a:pt x="3990" y="4517"/>
                  </a:cubicBezTo>
                  <a:cubicBezTo>
                    <a:pt x="3677" y="4517"/>
                    <a:pt x="3427" y="4264"/>
                    <a:pt x="3427" y="3954"/>
                  </a:cubicBezTo>
                  <a:lnTo>
                    <a:pt x="3427" y="1695"/>
                  </a:lnTo>
                  <a:cubicBezTo>
                    <a:pt x="3427" y="1382"/>
                    <a:pt x="3677" y="1129"/>
                    <a:pt x="3990" y="1129"/>
                  </a:cubicBezTo>
                  <a:close/>
                  <a:moveTo>
                    <a:pt x="9637" y="1129"/>
                  </a:moveTo>
                  <a:cubicBezTo>
                    <a:pt x="9950" y="1129"/>
                    <a:pt x="10203" y="1382"/>
                    <a:pt x="10203" y="1695"/>
                  </a:cubicBezTo>
                  <a:lnTo>
                    <a:pt x="10203" y="3954"/>
                  </a:lnTo>
                  <a:cubicBezTo>
                    <a:pt x="10203" y="4264"/>
                    <a:pt x="9950" y="4517"/>
                    <a:pt x="9637" y="4517"/>
                  </a:cubicBezTo>
                  <a:cubicBezTo>
                    <a:pt x="9323" y="4517"/>
                    <a:pt x="9073" y="4264"/>
                    <a:pt x="9073" y="3954"/>
                  </a:cubicBezTo>
                  <a:lnTo>
                    <a:pt x="9073" y="1695"/>
                  </a:lnTo>
                  <a:cubicBezTo>
                    <a:pt x="9073" y="1382"/>
                    <a:pt x="9323" y="1129"/>
                    <a:pt x="9637" y="1129"/>
                  </a:cubicBezTo>
                  <a:close/>
                  <a:moveTo>
                    <a:pt x="15283" y="1129"/>
                  </a:moveTo>
                  <a:cubicBezTo>
                    <a:pt x="15596" y="1129"/>
                    <a:pt x="15849" y="1382"/>
                    <a:pt x="15849" y="1695"/>
                  </a:cubicBezTo>
                  <a:lnTo>
                    <a:pt x="15849" y="3954"/>
                  </a:lnTo>
                  <a:cubicBezTo>
                    <a:pt x="15849" y="4264"/>
                    <a:pt x="15596" y="4517"/>
                    <a:pt x="15283" y="4517"/>
                  </a:cubicBezTo>
                  <a:cubicBezTo>
                    <a:pt x="14969" y="4517"/>
                    <a:pt x="14719" y="4264"/>
                    <a:pt x="14719" y="3954"/>
                  </a:cubicBezTo>
                  <a:lnTo>
                    <a:pt x="14719" y="1695"/>
                  </a:lnTo>
                  <a:cubicBezTo>
                    <a:pt x="14719" y="1382"/>
                    <a:pt x="14969" y="1129"/>
                    <a:pt x="15283" y="1129"/>
                  </a:cubicBezTo>
                  <a:close/>
                  <a:moveTo>
                    <a:pt x="3990" y="0"/>
                  </a:moveTo>
                  <a:cubicBezTo>
                    <a:pt x="3054" y="0"/>
                    <a:pt x="2298" y="759"/>
                    <a:pt x="2298" y="1695"/>
                  </a:cubicBezTo>
                  <a:lnTo>
                    <a:pt x="2298" y="2258"/>
                  </a:lnTo>
                  <a:lnTo>
                    <a:pt x="1696" y="2258"/>
                  </a:lnTo>
                  <a:cubicBezTo>
                    <a:pt x="759" y="2258"/>
                    <a:pt x="1" y="3017"/>
                    <a:pt x="1" y="3954"/>
                  </a:cubicBezTo>
                  <a:lnTo>
                    <a:pt x="1" y="6814"/>
                  </a:lnTo>
                  <a:lnTo>
                    <a:pt x="19273" y="6814"/>
                  </a:lnTo>
                  <a:lnTo>
                    <a:pt x="19273" y="3954"/>
                  </a:lnTo>
                  <a:cubicBezTo>
                    <a:pt x="19273" y="3017"/>
                    <a:pt x="18514" y="2258"/>
                    <a:pt x="17580" y="2258"/>
                  </a:cubicBezTo>
                  <a:lnTo>
                    <a:pt x="16978" y="2258"/>
                  </a:lnTo>
                  <a:lnTo>
                    <a:pt x="16978" y="1695"/>
                  </a:lnTo>
                  <a:cubicBezTo>
                    <a:pt x="16978" y="759"/>
                    <a:pt x="16219" y="0"/>
                    <a:pt x="15283" y="0"/>
                  </a:cubicBezTo>
                  <a:cubicBezTo>
                    <a:pt x="14346" y="0"/>
                    <a:pt x="13590" y="759"/>
                    <a:pt x="13590" y="1695"/>
                  </a:cubicBezTo>
                  <a:lnTo>
                    <a:pt x="13590" y="2258"/>
                  </a:lnTo>
                  <a:lnTo>
                    <a:pt x="11332" y="2258"/>
                  </a:lnTo>
                  <a:lnTo>
                    <a:pt x="11332" y="1695"/>
                  </a:lnTo>
                  <a:cubicBezTo>
                    <a:pt x="11332" y="759"/>
                    <a:pt x="10573" y="0"/>
                    <a:pt x="9637" y="0"/>
                  </a:cubicBezTo>
                  <a:cubicBezTo>
                    <a:pt x="8700" y="0"/>
                    <a:pt x="7944" y="759"/>
                    <a:pt x="7944" y="1695"/>
                  </a:cubicBezTo>
                  <a:lnTo>
                    <a:pt x="7944" y="2258"/>
                  </a:lnTo>
                  <a:lnTo>
                    <a:pt x="5686" y="2258"/>
                  </a:lnTo>
                  <a:lnTo>
                    <a:pt x="5686" y="1695"/>
                  </a:lnTo>
                  <a:cubicBezTo>
                    <a:pt x="5686" y="759"/>
                    <a:pt x="4927" y="0"/>
                    <a:pt x="399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435D7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87" name="Google Shape;487;p47"/>
          <p:cNvGrpSpPr/>
          <p:nvPr/>
        </p:nvGrpSpPr>
        <p:grpSpPr>
          <a:xfrm>
            <a:off x="6852556" y="1768629"/>
            <a:ext cx="590110" cy="582972"/>
            <a:chOff x="3858100" y="1435075"/>
            <a:chExt cx="487775" cy="481875"/>
          </a:xfrm>
        </p:grpSpPr>
        <p:sp>
          <p:nvSpPr>
            <p:cNvPr id="488" name="Google Shape;488;p47"/>
            <p:cNvSpPr/>
            <p:nvPr/>
          </p:nvSpPr>
          <p:spPr>
            <a:xfrm>
              <a:off x="3858100" y="1868750"/>
              <a:ext cx="55575" cy="48200"/>
            </a:xfrm>
            <a:custGeom>
              <a:rect b="b" l="l" r="r" t="t"/>
              <a:pathLst>
                <a:path extrusionOk="0" h="1928" w="2223">
                  <a:moveTo>
                    <a:pt x="1600" y="0"/>
                  </a:moveTo>
                  <a:cubicBezTo>
                    <a:pt x="1460" y="0"/>
                    <a:pt x="1319" y="53"/>
                    <a:pt x="1211" y="158"/>
                  </a:cubicBezTo>
                  <a:lnTo>
                    <a:pt x="413" y="959"/>
                  </a:lnTo>
                  <a:cubicBezTo>
                    <a:pt x="0" y="1369"/>
                    <a:pt x="388" y="1927"/>
                    <a:pt x="825" y="1927"/>
                  </a:cubicBezTo>
                  <a:cubicBezTo>
                    <a:pt x="956" y="1927"/>
                    <a:pt x="1091" y="1877"/>
                    <a:pt x="1211" y="1757"/>
                  </a:cubicBezTo>
                  <a:lnTo>
                    <a:pt x="2009" y="959"/>
                  </a:lnTo>
                  <a:cubicBezTo>
                    <a:pt x="2222" y="736"/>
                    <a:pt x="2219" y="384"/>
                    <a:pt x="2000" y="167"/>
                  </a:cubicBezTo>
                  <a:cubicBezTo>
                    <a:pt x="1890" y="56"/>
                    <a:pt x="1745" y="0"/>
                    <a:pt x="160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435D7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9" name="Google Shape;489;p47"/>
            <p:cNvSpPr/>
            <p:nvPr/>
          </p:nvSpPr>
          <p:spPr>
            <a:xfrm>
              <a:off x="3917950" y="1808500"/>
              <a:ext cx="60350" cy="48525"/>
            </a:xfrm>
            <a:custGeom>
              <a:rect b="b" l="l" r="r" t="t"/>
              <a:pathLst>
                <a:path extrusionOk="0" h="1941" w="2414">
                  <a:moveTo>
                    <a:pt x="1601" y="1"/>
                  </a:moveTo>
                  <a:cubicBezTo>
                    <a:pt x="1470" y="1"/>
                    <a:pt x="1333" y="52"/>
                    <a:pt x="1211" y="174"/>
                  </a:cubicBezTo>
                  <a:lnTo>
                    <a:pt x="413" y="972"/>
                  </a:lnTo>
                  <a:cubicBezTo>
                    <a:pt x="1" y="1384"/>
                    <a:pt x="388" y="1941"/>
                    <a:pt x="824" y="1941"/>
                  </a:cubicBezTo>
                  <a:cubicBezTo>
                    <a:pt x="955" y="1941"/>
                    <a:pt x="1091" y="1890"/>
                    <a:pt x="1211" y="1770"/>
                  </a:cubicBezTo>
                  <a:lnTo>
                    <a:pt x="2009" y="972"/>
                  </a:lnTo>
                  <a:cubicBezTo>
                    <a:pt x="2414" y="569"/>
                    <a:pt x="2037" y="1"/>
                    <a:pt x="16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435D7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0" name="Google Shape;490;p47"/>
            <p:cNvSpPr/>
            <p:nvPr/>
          </p:nvSpPr>
          <p:spPr>
            <a:xfrm>
              <a:off x="3876450" y="1435075"/>
              <a:ext cx="450375" cy="251250"/>
            </a:xfrm>
            <a:custGeom>
              <a:rect b="b" l="l" r="r" t="t"/>
              <a:pathLst>
                <a:path extrusionOk="0" h="10050" w="18015">
                  <a:moveTo>
                    <a:pt x="18014" y="1"/>
                  </a:moveTo>
                  <a:lnTo>
                    <a:pt x="561" y="4762"/>
                  </a:lnTo>
                  <a:cubicBezTo>
                    <a:pt x="121" y="4882"/>
                    <a:pt x="1" y="5448"/>
                    <a:pt x="350" y="5740"/>
                  </a:cubicBezTo>
                  <a:lnTo>
                    <a:pt x="5584" y="10049"/>
                  </a:lnTo>
                  <a:lnTo>
                    <a:pt x="1801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435D7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1" name="Google Shape;491;p47"/>
            <p:cNvSpPr/>
            <p:nvPr/>
          </p:nvSpPr>
          <p:spPr>
            <a:xfrm>
              <a:off x="4094925" y="1456025"/>
              <a:ext cx="250950" cy="445250"/>
            </a:xfrm>
            <a:custGeom>
              <a:rect b="b" l="l" r="r" t="t"/>
              <a:pathLst>
                <a:path extrusionOk="0" h="17810" w="10038">
                  <a:moveTo>
                    <a:pt x="10037" y="0"/>
                  </a:moveTo>
                  <a:cubicBezTo>
                    <a:pt x="9890" y="120"/>
                    <a:pt x="118" y="12226"/>
                    <a:pt x="1" y="12370"/>
                  </a:cubicBezTo>
                  <a:lnTo>
                    <a:pt x="4313" y="17604"/>
                  </a:lnTo>
                  <a:cubicBezTo>
                    <a:pt x="4428" y="17744"/>
                    <a:pt x="4587" y="17809"/>
                    <a:pt x="4745" y="17809"/>
                  </a:cubicBezTo>
                  <a:cubicBezTo>
                    <a:pt x="4985" y="17809"/>
                    <a:pt x="5222" y="17659"/>
                    <a:pt x="5294" y="17390"/>
                  </a:cubicBezTo>
                  <a:lnTo>
                    <a:pt x="1003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435D7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2" name="Google Shape;492;p47"/>
            <p:cNvSpPr/>
            <p:nvPr/>
          </p:nvSpPr>
          <p:spPr>
            <a:xfrm>
              <a:off x="3993575" y="1542825"/>
              <a:ext cx="245025" cy="242525"/>
            </a:xfrm>
            <a:custGeom>
              <a:rect b="b" l="l" r="r" t="t"/>
              <a:pathLst>
                <a:path extrusionOk="0" h="9701" w="9801">
                  <a:moveTo>
                    <a:pt x="9800" y="0"/>
                  </a:moveTo>
                  <a:lnTo>
                    <a:pt x="646" y="7399"/>
                  </a:lnTo>
                  <a:lnTo>
                    <a:pt x="125" y="8955"/>
                  </a:lnTo>
                  <a:cubicBezTo>
                    <a:pt x="1" y="9338"/>
                    <a:pt x="298" y="9700"/>
                    <a:pt x="659" y="9700"/>
                  </a:cubicBezTo>
                  <a:cubicBezTo>
                    <a:pt x="719" y="9700"/>
                    <a:pt x="780" y="9690"/>
                    <a:pt x="842" y="9669"/>
                  </a:cubicBezTo>
                  <a:lnTo>
                    <a:pt x="2398" y="9151"/>
                  </a:lnTo>
                  <a:lnTo>
                    <a:pt x="980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435D7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93" name="Google Shape;493;p47"/>
          <p:cNvGrpSpPr/>
          <p:nvPr/>
        </p:nvGrpSpPr>
        <p:grpSpPr>
          <a:xfrm>
            <a:off x="1638616" y="1651547"/>
            <a:ext cx="722965" cy="723026"/>
            <a:chOff x="-5251625" y="3272950"/>
            <a:chExt cx="292225" cy="292250"/>
          </a:xfrm>
        </p:grpSpPr>
        <p:sp>
          <p:nvSpPr>
            <p:cNvPr id="494" name="Google Shape;494;p47"/>
            <p:cNvSpPr/>
            <p:nvPr/>
          </p:nvSpPr>
          <p:spPr>
            <a:xfrm>
              <a:off x="-5156325" y="3462775"/>
              <a:ext cx="33900" cy="33100"/>
            </a:xfrm>
            <a:custGeom>
              <a:rect b="b" l="l" r="r" t="t"/>
              <a:pathLst>
                <a:path extrusionOk="0" h="1324" w="1356">
                  <a:moveTo>
                    <a:pt x="662" y="0"/>
                  </a:moveTo>
                  <a:cubicBezTo>
                    <a:pt x="284" y="0"/>
                    <a:pt x="1" y="315"/>
                    <a:pt x="1" y="662"/>
                  </a:cubicBezTo>
                  <a:cubicBezTo>
                    <a:pt x="1" y="1072"/>
                    <a:pt x="316" y="1324"/>
                    <a:pt x="662" y="1324"/>
                  </a:cubicBezTo>
                  <a:cubicBezTo>
                    <a:pt x="1072" y="1324"/>
                    <a:pt x="1355" y="1009"/>
                    <a:pt x="1355" y="662"/>
                  </a:cubicBezTo>
                  <a:cubicBezTo>
                    <a:pt x="1355" y="284"/>
                    <a:pt x="1040" y="0"/>
                    <a:pt x="66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5" name="Google Shape;495;p47"/>
            <p:cNvSpPr/>
            <p:nvPr/>
          </p:nvSpPr>
          <p:spPr>
            <a:xfrm>
              <a:off x="-5251625" y="3272950"/>
              <a:ext cx="292225" cy="292250"/>
            </a:xfrm>
            <a:custGeom>
              <a:rect b="b" l="l" r="r" t="t"/>
              <a:pathLst>
                <a:path extrusionOk="0" h="11690" w="11689">
                  <a:moveTo>
                    <a:pt x="3699" y="2764"/>
                  </a:moveTo>
                  <a:cubicBezTo>
                    <a:pt x="3958" y="2764"/>
                    <a:pt x="4180" y="3098"/>
                    <a:pt x="3939" y="3340"/>
                  </a:cubicBezTo>
                  <a:lnTo>
                    <a:pt x="3497" y="3781"/>
                  </a:lnTo>
                  <a:lnTo>
                    <a:pt x="3939" y="4191"/>
                  </a:lnTo>
                  <a:cubicBezTo>
                    <a:pt x="4180" y="4433"/>
                    <a:pt x="3958" y="4767"/>
                    <a:pt x="3699" y="4767"/>
                  </a:cubicBezTo>
                  <a:cubicBezTo>
                    <a:pt x="3621" y="4767"/>
                    <a:pt x="3539" y="4737"/>
                    <a:pt x="3466" y="4664"/>
                  </a:cubicBezTo>
                  <a:lnTo>
                    <a:pt x="3025" y="4222"/>
                  </a:lnTo>
                  <a:lnTo>
                    <a:pt x="2584" y="4664"/>
                  </a:lnTo>
                  <a:cubicBezTo>
                    <a:pt x="2515" y="4756"/>
                    <a:pt x="2432" y="4794"/>
                    <a:pt x="2352" y="4794"/>
                  </a:cubicBezTo>
                  <a:cubicBezTo>
                    <a:pt x="2103" y="4794"/>
                    <a:pt x="1873" y="4429"/>
                    <a:pt x="2111" y="4191"/>
                  </a:cubicBezTo>
                  <a:lnTo>
                    <a:pt x="2552" y="3781"/>
                  </a:lnTo>
                  <a:lnTo>
                    <a:pt x="2111" y="3340"/>
                  </a:lnTo>
                  <a:cubicBezTo>
                    <a:pt x="1869" y="3098"/>
                    <a:pt x="2092" y="2764"/>
                    <a:pt x="2351" y="2764"/>
                  </a:cubicBezTo>
                  <a:cubicBezTo>
                    <a:pt x="2429" y="2764"/>
                    <a:pt x="2511" y="2795"/>
                    <a:pt x="2584" y="2868"/>
                  </a:cubicBezTo>
                  <a:lnTo>
                    <a:pt x="3025" y="3309"/>
                  </a:lnTo>
                  <a:lnTo>
                    <a:pt x="3466" y="2868"/>
                  </a:lnTo>
                  <a:cubicBezTo>
                    <a:pt x="3539" y="2795"/>
                    <a:pt x="3621" y="2764"/>
                    <a:pt x="3699" y="2764"/>
                  </a:cubicBezTo>
                  <a:close/>
                  <a:moveTo>
                    <a:pt x="8583" y="6922"/>
                  </a:moveTo>
                  <a:cubicBezTo>
                    <a:pt x="8841" y="6922"/>
                    <a:pt x="9064" y="7257"/>
                    <a:pt x="8822" y="7499"/>
                  </a:cubicBezTo>
                  <a:lnTo>
                    <a:pt x="8381" y="7940"/>
                  </a:lnTo>
                  <a:lnTo>
                    <a:pt x="8822" y="8381"/>
                  </a:lnTo>
                  <a:cubicBezTo>
                    <a:pt x="9064" y="8623"/>
                    <a:pt x="8841" y="8958"/>
                    <a:pt x="8583" y="8958"/>
                  </a:cubicBezTo>
                  <a:cubicBezTo>
                    <a:pt x="8504" y="8958"/>
                    <a:pt x="8422" y="8927"/>
                    <a:pt x="8349" y="8854"/>
                  </a:cubicBezTo>
                  <a:lnTo>
                    <a:pt x="7908" y="8413"/>
                  </a:lnTo>
                  <a:lnTo>
                    <a:pt x="7467" y="8854"/>
                  </a:lnTo>
                  <a:cubicBezTo>
                    <a:pt x="7394" y="8927"/>
                    <a:pt x="7312" y="8958"/>
                    <a:pt x="7234" y="8958"/>
                  </a:cubicBezTo>
                  <a:cubicBezTo>
                    <a:pt x="6975" y="8958"/>
                    <a:pt x="6753" y="8623"/>
                    <a:pt x="6995" y="8381"/>
                  </a:cubicBezTo>
                  <a:lnTo>
                    <a:pt x="7436" y="7940"/>
                  </a:lnTo>
                  <a:lnTo>
                    <a:pt x="6995" y="7499"/>
                  </a:lnTo>
                  <a:cubicBezTo>
                    <a:pt x="6753" y="7257"/>
                    <a:pt x="6975" y="6922"/>
                    <a:pt x="7234" y="6922"/>
                  </a:cubicBezTo>
                  <a:cubicBezTo>
                    <a:pt x="7312" y="6922"/>
                    <a:pt x="7394" y="6953"/>
                    <a:pt x="7467" y="7026"/>
                  </a:cubicBezTo>
                  <a:lnTo>
                    <a:pt x="7908" y="7467"/>
                  </a:lnTo>
                  <a:lnTo>
                    <a:pt x="8349" y="7026"/>
                  </a:lnTo>
                  <a:cubicBezTo>
                    <a:pt x="8422" y="6953"/>
                    <a:pt x="8504" y="6922"/>
                    <a:pt x="8583" y="6922"/>
                  </a:cubicBezTo>
                  <a:close/>
                  <a:moveTo>
                    <a:pt x="7895" y="2732"/>
                  </a:moveTo>
                  <a:cubicBezTo>
                    <a:pt x="7974" y="2732"/>
                    <a:pt x="8055" y="2763"/>
                    <a:pt x="8129" y="2836"/>
                  </a:cubicBezTo>
                  <a:lnTo>
                    <a:pt x="8790" y="3498"/>
                  </a:lnTo>
                  <a:cubicBezTo>
                    <a:pt x="8916" y="3624"/>
                    <a:pt x="8916" y="3844"/>
                    <a:pt x="8790" y="3970"/>
                  </a:cubicBezTo>
                  <a:lnTo>
                    <a:pt x="8129" y="4632"/>
                  </a:lnTo>
                  <a:cubicBezTo>
                    <a:pt x="8055" y="4705"/>
                    <a:pt x="7974" y="4736"/>
                    <a:pt x="7895" y="4736"/>
                  </a:cubicBezTo>
                  <a:cubicBezTo>
                    <a:pt x="7637" y="4736"/>
                    <a:pt x="7414" y="4401"/>
                    <a:pt x="7656" y="4159"/>
                  </a:cubicBezTo>
                  <a:lnTo>
                    <a:pt x="7719" y="4096"/>
                  </a:lnTo>
                  <a:lnTo>
                    <a:pt x="7719" y="4096"/>
                  </a:lnTo>
                  <a:cubicBezTo>
                    <a:pt x="6175" y="4159"/>
                    <a:pt x="4978" y="5388"/>
                    <a:pt x="4852" y="6932"/>
                  </a:cubicBezTo>
                  <a:cubicBezTo>
                    <a:pt x="5451" y="7089"/>
                    <a:pt x="5829" y="7593"/>
                    <a:pt x="5829" y="8224"/>
                  </a:cubicBezTo>
                  <a:cubicBezTo>
                    <a:pt x="5829" y="9011"/>
                    <a:pt x="5230" y="9641"/>
                    <a:pt x="4474" y="9641"/>
                  </a:cubicBezTo>
                  <a:cubicBezTo>
                    <a:pt x="3750" y="9641"/>
                    <a:pt x="3119" y="9011"/>
                    <a:pt x="3119" y="8255"/>
                  </a:cubicBezTo>
                  <a:cubicBezTo>
                    <a:pt x="3119" y="7625"/>
                    <a:pt x="3529" y="7089"/>
                    <a:pt x="4128" y="6932"/>
                  </a:cubicBezTo>
                  <a:cubicBezTo>
                    <a:pt x="4285" y="5042"/>
                    <a:pt x="5829" y="3498"/>
                    <a:pt x="7751" y="3403"/>
                  </a:cubicBezTo>
                  <a:lnTo>
                    <a:pt x="7656" y="3309"/>
                  </a:lnTo>
                  <a:cubicBezTo>
                    <a:pt x="7414" y="3067"/>
                    <a:pt x="7637" y="2732"/>
                    <a:pt x="7895" y="2732"/>
                  </a:cubicBezTo>
                  <a:close/>
                  <a:moveTo>
                    <a:pt x="5829" y="1"/>
                  </a:moveTo>
                  <a:cubicBezTo>
                    <a:pt x="2647" y="1"/>
                    <a:pt x="0" y="2584"/>
                    <a:pt x="0" y="5829"/>
                  </a:cubicBezTo>
                  <a:cubicBezTo>
                    <a:pt x="0" y="9011"/>
                    <a:pt x="2615" y="11689"/>
                    <a:pt x="5829" y="11689"/>
                  </a:cubicBezTo>
                  <a:cubicBezTo>
                    <a:pt x="9011" y="11689"/>
                    <a:pt x="11689" y="9043"/>
                    <a:pt x="11689" y="5829"/>
                  </a:cubicBezTo>
                  <a:cubicBezTo>
                    <a:pt x="11657" y="5357"/>
                    <a:pt x="11563" y="4884"/>
                    <a:pt x="11500" y="4443"/>
                  </a:cubicBezTo>
                  <a:cubicBezTo>
                    <a:pt x="11248" y="4884"/>
                    <a:pt x="10838" y="5136"/>
                    <a:pt x="10303" y="5136"/>
                  </a:cubicBezTo>
                  <a:cubicBezTo>
                    <a:pt x="9578" y="5136"/>
                    <a:pt x="8948" y="4506"/>
                    <a:pt x="8948" y="3781"/>
                  </a:cubicBezTo>
                  <a:cubicBezTo>
                    <a:pt x="8948" y="3025"/>
                    <a:pt x="9578" y="2395"/>
                    <a:pt x="10303" y="2395"/>
                  </a:cubicBezTo>
                  <a:cubicBezTo>
                    <a:pt x="10397" y="2395"/>
                    <a:pt x="10523" y="2395"/>
                    <a:pt x="10586" y="2427"/>
                  </a:cubicBezTo>
                  <a:cubicBezTo>
                    <a:pt x="9483" y="883"/>
                    <a:pt x="7719" y="1"/>
                    <a:pt x="582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6" name="Google Shape;496;p47"/>
            <p:cNvSpPr/>
            <p:nvPr/>
          </p:nvSpPr>
          <p:spPr>
            <a:xfrm>
              <a:off x="-5011400" y="3350150"/>
              <a:ext cx="33900" cy="33875"/>
            </a:xfrm>
            <a:custGeom>
              <a:rect b="b" l="l" r="r" t="t"/>
              <a:pathLst>
                <a:path extrusionOk="0" h="1355" w="1356">
                  <a:moveTo>
                    <a:pt x="662" y="0"/>
                  </a:moveTo>
                  <a:cubicBezTo>
                    <a:pt x="315" y="0"/>
                    <a:pt x="0" y="284"/>
                    <a:pt x="0" y="693"/>
                  </a:cubicBezTo>
                  <a:cubicBezTo>
                    <a:pt x="0" y="1071"/>
                    <a:pt x="315" y="1355"/>
                    <a:pt x="662" y="1355"/>
                  </a:cubicBezTo>
                  <a:cubicBezTo>
                    <a:pt x="1072" y="1355"/>
                    <a:pt x="1355" y="1040"/>
                    <a:pt x="1355" y="693"/>
                  </a:cubicBezTo>
                  <a:cubicBezTo>
                    <a:pt x="1355" y="315"/>
                    <a:pt x="1040" y="0"/>
                    <a:pt x="66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0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p48">
            <a:hlinkClick action="ppaction://hlinkshowjump?jump=nextslide"/>
          </p:cNvPr>
          <p:cNvSpPr/>
          <p:nvPr/>
        </p:nvSpPr>
        <p:spPr>
          <a:xfrm>
            <a:off x="4653810" y="4710910"/>
            <a:ext cx="318600" cy="3186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2" name="Google Shape;502;p48">
            <a:hlinkClick action="ppaction://hlinkshowjump?jump=nextslide"/>
          </p:cNvPr>
          <p:cNvSpPr/>
          <p:nvPr/>
        </p:nvSpPr>
        <p:spPr>
          <a:xfrm>
            <a:off x="4732574" y="4787295"/>
            <a:ext cx="161175" cy="165944"/>
          </a:xfrm>
          <a:custGeom>
            <a:rect b="b" l="l" r="r" t="t"/>
            <a:pathLst>
              <a:path extrusionOk="0" h="72623" w="70536">
                <a:moveTo>
                  <a:pt x="1" y="0"/>
                </a:moveTo>
                <a:lnTo>
                  <a:pt x="36281" y="36311"/>
                </a:lnTo>
                <a:lnTo>
                  <a:pt x="1" y="72623"/>
                </a:lnTo>
                <a:lnTo>
                  <a:pt x="34225" y="72623"/>
                </a:lnTo>
                <a:lnTo>
                  <a:pt x="70536" y="36311"/>
                </a:lnTo>
                <a:lnTo>
                  <a:pt x="34225" y="0"/>
                </a:lnTo>
                <a:close/>
              </a:path>
            </a:pathLst>
          </a:custGeom>
          <a:noFill/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3" name="Google Shape;503;p48">
            <a:hlinkClick action="ppaction://hlinkshowjump?jump=previousslide"/>
          </p:cNvPr>
          <p:cNvSpPr/>
          <p:nvPr/>
        </p:nvSpPr>
        <p:spPr>
          <a:xfrm flipH="1">
            <a:off x="4177560" y="4710910"/>
            <a:ext cx="318600" cy="3186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4" name="Google Shape;504;p48">
            <a:hlinkClick action="ppaction://hlinkshowjump?jump=previousslide"/>
          </p:cNvPr>
          <p:cNvSpPr/>
          <p:nvPr/>
        </p:nvSpPr>
        <p:spPr>
          <a:xfrm flipH="1">
            <a:off x="4256222" y="4787295"/>
            <a:ext cx="161175" cy="165944"/>
          </a:xfrm>
          <a:custGeom>
            <a:rect b="b" l="l" r="r" t="t"/>
            <a:pathLst>
              <a:path extrusionOk="0" h="72623" w="70536">
                <a:moveTo>
                  <a:pt x="1" y="0"/>
                </a:moveTo>
                <a:lnTo>
                  <a:pt x="36281" y="36311"/>
                </a:lnTo>
                <a:lnTo>
                  <a:pt x="1" y="72623"/>
                </a:lnTo>
                <a:lnTo>
                  <a:pt x="34225" y="72623"/>
                </a:lnTo>
                <a:lnTo>
                  <a:pt x="70536" y="36311"/>
                </a:lnTo>
                <a:lnTo>
                  <a:pt x="34225" y="0"/>
                </a:lnTo>
                <a:close/>
              </a:path>
            </a:pathLst>
          </a:custGeom>
          <a:noFill/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5" name="Google Shape;505;p48"/>
          <p:cNvSpPr txBox="1"/>
          <p:nvPr>
            <p:ph idx="1" type="body"/>
          </p:nvPr>
        </p:nvSpPr>
        <p:spPr>
          <a:xfrm>
            <a:off x="650150" y="829700"/>
            <a:ext cx="7938300" cy="39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">
                <a:solidFill>
                  <a:srgbClr val="171A1A"/>
                </a:solidFill>
                <a:latin typeface="Exo 2"/>
                <a:ea typeface="Exo 2"/>
                <a:cs typeface="Exo 2"/>
                <a:sym typeface="Exo 2"/>
              </a:rPr>
              <a:t>Существует множество методов монетизации приложений и платформ, но не все из них подходят для «Креактора». В первую очередь была отброшена идея монетизации за счет платного доступа к платформе, ввиду того, что многие блоки продукта подразумевают концепцию UGC, а значит необходимо избегать барьеров для пользователей. </a:t>
            </a:r>
            <a:endParaRPr>
              <a:solidFill>
                <a:srgbClr val="171A1A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">
                <a:solidFill>
                  <a:srgbClr val="171A1A"/>
                </a:solidFill>
                <a:latin typeface="Exo 2"/>
                <a:ea typeface="Exo 2"/>
                <a:cs typeface="Exo 2"/>
                <a:sym typeface="Exo 2"/>
              </a:rPr>
              <a:t>Также не рассматривалась возможность размещения таргетированной рекламы, так как это значительно снижает качество продукта, отпугивает наиболее платежеспособных пользователей и в целом снижает имидж «Креактора».</a:t>
            </a:r>
            <a:endParaRPr>
              <a:solidFill>
                <a:srgbClr val="171A1A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">
                <a:solidFill>
                  <a:srgbClr val="171A1A"/>
                </a:solidFill>
                <a:latin typeface="Exo 2"/>
                <a:ea typeface="Exo 2"/>
                <a:cs typeface="Exo 2"/>
                <a:sym typeface="Exo 2"/>
              </a:rPr>
              <a:t>Ключевыми же моделями монетизации стали </a:t>
            </a:r>
            <a:r>
              <a:rPr b="1" lang="ru">
                <a:solidFill>
                  <a:srgbClr val="171A1A"/>
                </a:solidFill>
                <a:latin typeface="Exo 2"/>
                <a:ea typeface="Exo 2"/>
                <a:cs typeface="Exo 2"/>
                <a:sym typeface="Exo 2"/>
              </a:rPr>
              <a:t>подписки </a:t>
            </a:r>
            <a:r>
              <a:rPr lang="ru">
                <a:solidFill>
                  <a:srgbClr val="171A1A"/>
                </a:solidFill>
                <a:latin typeface="Exo 2"/>
                <a:ea typeface="Exo 2"/>
                <a:cs typeface="Exo 2"/>
                <a:sym typeface="Exo 2"/>
              </a:rPr>
              <a:t>на расширенный функционал и </a:t>
            </a:r>
            <a:r>
              <a:rPr b="1" lang="ru">
                <a:solidFill>
                  <a:srgbClr val="171A1A"/>
                </a:solidFill>
                <a:latin typeface="Exo 2"/>
                <a:ea typeface="Exo 2"/>
                <a:cs typeface="Exo 2"/>
                <a:sym typeface="Exo 2"/>
              </a:rPr>
              <a:t>комиссии </a:t>
            </a:r>
            <a:r>
              <a:rPr lang="ru">
                <a:solidFill>
                  <a:srgbClr val="171A1A"/>
                </a:solidFill>
                <a:latin typeface="Exo 2"/>
                <a:ea typeface="Exo 2"/>
                <a:cs typeface="Exo 2"/>
                <a:sym typeface="Exo 2"/>
              </a:rPr>
              <a:t>за осуществление сделок на платформе. </a:t>
            </a:r>
            <a:endParaRPr>
              <a:solidFill>
                <a:srgbClr val="171A1A"/>
              </a:solidFill>
              <a:latin typeface="Exo 2"/>
              <a:ea typeface="Exo 2"/>
              <a:cs typeface="Exo 2"/>
              <a:sym typeface="Exo 2"/>
            </a:endParaRPr>
          </a:p>
        </p:txBody>
      </p:sp>
      <p:sp>
        <p:nvSpPr>
          <p:cNvPr id="506" name="Google Shape;506;p48"/>
          <p:cNvSpPr txBox="1"/>
          <p:nvPr>
            <p:ph type="title"/>
          </p:nvPr>
        </p:nvSpPr>
        <p:spPr>
          <a:xfrm>
            <a:off x="-364450" y="155450"/>
            <a:ext cx="8952900" cy="2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4800">
                <a:latin typeface="Arial"/>
                <a:ea typeface="Arial"/>
                <a:cs typeface="Arial"/>
                <a:sym typeface="Arial"/>
              </a:rPr>
              <a:t>Модели монетизации</a:t>
            </a:r>
            <a:endParaRPr sz="48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0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49">
            <a:hlinkClick action="ppaction://hlinkshowjump?jump=nextslide"/>
          </p:cNvPr>
          <p:cNvSpPr/>
          <p:nvPr/>
        </p:nvSpPr>
        <p:spPr>
          <a:xfrm>
            <a:off x="4653810" y="4710910"/>
            <a:ext cx="318600" cy="3186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2" name="Google Shape;512;p49">
            <a:hlinkClick action="ppaction://hlinkshowjump?jump=nextslide"/>
          </p:cNvPr>
          <p:cNvSpPr/>
          <p:nvPr/>
        </p:nvSpPr>
        <p:spPr>
          <a:xfrm>
            <a:off x="4732574" y="4787295"/>
            <a:ext cx="161175" cy="165944"/>
          </a:xfrm>
          <a:custGeom>
            <a:rect b="b" l="l" r="r" t="t"/>
            <a:pathLst>
              <a:path extrusionOk="0" h="72623" w="70536">
                <a:moveTo>
                  <a:pt x="1" y="0"/>
                </a:moveTo>
                <a:lnTo>
                  <a:pt x="36281" y="36311"/>
                </a:lnTo>
                <a:lnTo>
                  <a:pt x="1" y="72623"/>
                </a:lnTo>
                <a:lnTo>
                  <a:pt x="34225" y="72623"/>
                </a:lnTo>
                <a:lnTo>
                  <a:pt x="70536" y="36311"/>
                </a:lnTo>
                <a:lnTo>
                  <a:pt x="34225" y="0"/>
                </a:lnTo>
                <a:close/>
              </a:path>
            </a:pathLst>
          </a:custGeom>
          <a:noFill/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3" name="Google Shape;513;p49">
            <a:hlinkClick action="ppaction://hlinkshowjump?jump=previousslide"/>
          </p:cNvPr>
          <p:cNvSpPr/>
          <p:nvPr/>
        </p:nvSpPr>
        <p:spPr>
          <a:xfrm flipH="1">
            <a:off x="4177560" y="4710910"/>
            <a:ext cx="318600" cy="3186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4" name="Google Shape;514;p49">
            <a:hlinkClick action="ppaction://hlinkshowjump?jump=previousslide"/>
          </p:cNvPr>
          <p:cNvSpPr/>
          <p:nvPr/>
        </p:nvSpPr>
        <p:spPr>
          <a:xfrm flipH="1">
            <a:off x="4256222" y="4787295"/>
            <a:ext cx="161175" cy="165944"/>
          </a:xfrm>
          <a:custGeom>
            <a:rect b="b" l="l" r="r" t="t"/>
            <a:pathLst>
              <a:path extrusionOk="0" h="72623" w="70536">
                <a:moveTo>
                  <a:pt x="1" y="0"/>
                </a:moveTo>
                <a:lnTo>
                  <a:pt x="36281" y="36311"/>
                </a:lnTo>
                <a:lnTo>
                  <a:pt x="1" y="72623"/>
                </a:lnTo>
                <a:lnTo>
                  <a:pt x="34225" y="72623"/>
                </a:lnTo>
                <a:lnTo>
                  <a:pt x="70536" y="36311"/>
                </a:lnTo>
                <a:lnTo>
                  <a:pt x="34225" y="0"/>
                </a:lnTo>
                <a:close/>
              </a:path>
            </a:pathLst>
          </a:custGeom>
          <a:noFill/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5" name="Google Shape;515;p49"/>
          <p:cNvSpPr txBox="1"/>
          <p:nvPr>
            <p:ph idx="1" type="body"/>
          </p:nvPr>
        </p:nvSpPr>
        <p:spPr>
          <a:xfrm>
            <a:off x="124175" y="580875"/>
            <a:ext cx="8844900" cy="437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6" name="Google Shape;516;p49"/>
          <p:cNvSpPr txBox="1"/>
          <p:nvPr>
            <p:ph type="title"/>
          </p:nvPr>
        </p:nvSpPr>
        <p:spPr>
          <a:xfrm>
            <a:off x="-364450" y="155450"/>
            <a:ext cx="8952900" cy="2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4800">
                <a:latin typeface="Arial"/>
                <a:ea typeface="Arial"/>
                <a:cs typeface="Arial"/>
                <a:sym typeface="Arial"/>
              </a:rPr>
              <a:t>Экономика проекта</a:t>
            </a:r>
            <a:endParaRPr sz="48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17" name="Google Shape;517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76800" y="580875"/>
            <a:ext cx="5839190" cy="1204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18" name="Google Shape;518;p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0325" y="1785199"/>
            <a:ext cx="8308127" cy="31680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23" name="Google Shape;523;p50"/>
          <p:cNvGraphicFramePr/>
          <p:nvPr/>
        </p:nvGraphicFramePr>
        <p:xfrm>
          <a:off x="234444" y="936783"/>
          <a:ext cx="3000000" cy="3000000"/>
        </p:xfrm>
        <a:graphic>
          <a:graphicData uri="http://schemas.openxmlformats.org/drawingml/2006/table">
            <a:tbl>
              <a:tblPr bandRow="1" firstCol="1" firstRow="1">
                <a:noFill/>
                <a:tableStyleId>{F7409EAB-9DA1-4D2D-B99A-5B4803F7B74F}</a:tableStyleId>
              </a:tblPr>
              <a:tblGrid>
                <a:gridCol w="1569725"/>
                <a:gridCol w="1014550"/>
                <a:gridCol w="1014550"/>
                <a:gridCol w="1014550"/>
                <a:gridCol w="1014550"/>
                <a:gridCol w="1014550"/>
                <a:gridCol w="1014550"/>
                <a:gridCol w="1014550"/>
              </a:tblGrid>
              <a:tr h="4348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ДЕЙСТВИЯ КЛИЕНТА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solidFill>
                      <a:srgbClr val="FFF5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ВИЗИТ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b="0" i="0" lang="ru" sz="9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ЗНАКОМСТВО С САЙТОМ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РЕГИСТРАЦИЯ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ОБСУЖДЕНИЕ ИДЕЙ В ТРЕДАХ</a:t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ПУБЛИКАЦИЯ СВОЕЙ ИДЕИ</a:t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b="0" i="0" lang="ru" sz="9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ВЫБОР ЛУЧШЕЙ ИДЕИ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ПОЛУЧЕНИЕ «АЧИВКИ»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/>
                </a:tc>
              </a:tr>
              <a:tr h="6050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ЭМОЦИИ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solidFill>
                      <a:srgbClr val="FFF5E2"/>
                    </a:solidFill>
                  </a:tcPr>
                </a:tc>
                <a:tc gridSpan="7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 hMerge="1"/>
                <a:tc hMerge="1"/>
                <a:tc hMerge="1"/>
                <a:tc hMerge="1"/>
                <a:tc hMerge="1"/>
                <a:tc hMerge="1"/>
              </a:tr>
              <a:tr h="5969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ВАЖНОСТЬ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solidFill>
                      <a:srgbClr val="FFF5E2"/>
                    </a:solidFill>
                  </a:tcPr>
                </a:tc>
                <a:tc gridSpan="7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 hMerge="1"/>
                <a:tc hMerge="1"/>
                <a:tc hMerge="1"/>
                <a:tc hMerge="1"/>
                <a:tc hMerge="1"/>
                <a:tc hMerge="1"/>
              </a:tr>
              <a:tr h="2368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ОПЫТ КЛИЕНТА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solidFill>
                      <a:srgbClr val="FFF5E2"/>
                    </a:solidFill>
                  </a:tcPr>
                </a:tc>
                <a:tc gridSpan="7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 hMerge="1"/>
                <a:tc hMerge="1"/>
                <a:tc hMerge="1"/>
                <a:tc hMerge="1"/>
                <a:tc hMerge="1"/>
                <a:tc hMerge="1"/>
              </a:tr>
            </a:tbl>
          </a:graphicData>
        </a:graphic>
      </p:graphicFrame>
      <p:sp>
        <p:nvSpPr>
          <p:cNvPr id="524" name="Google Shape;524;p50"/>
          <p:cNvSpPr txBox="1"/>
          <p:nvPr/>
        </p:nvSpPr>
        <p:spPr>
          <a:xfrm>
            <a:off x="499368" y="232688"/>
            <a:ext cx="81417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15887"/>
              </a:buClr>
              <a:buSzPts val="5200"/>
              <a:buFont typeface="Anton"/>
              <a:buNone/>
            </a:pPr>
            <a:r>
              <a:rPr b="0" i="0" lang="ru" sz="3600" u="none" cap="none" strike="noStrike">
                <a:solidFill>
                  <a:srgbClr val="A15887"/>
                </a:solidFill>
                <a:latin typeface="Arial"/>
                <a:ea typeface="Arial"/>
                <a:cs typeface="Arial"/>
                <a:sym typeface="Arial"/>
              </a:rPr>
              <a:t>CJM – CUSTOMER JOURNEY MAP</a:t>
            </a:r>
            <a:endParaRPr b="0" i="0" sz="3600" u="none" cap="none" strike="noStrike">
              <a:solidFill>
                <a:srgbClr val="A1588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25" name="Google Shape;525;p50"/>
          <p:cNvGrpSpPr/>
          <p:nvPr/>
        </p:nvGrpSpPr>
        <p:grpSpPr>
          <a:xfrm>
            <a:off x="3156480" y="1447233"/>
            <a:ext cx="339253" cy="339253"/>
            <a:chOff x="5651375" y="3806450"/>
            <a:chExt cx="481825" cy="481825"/>
          </a:xfrm>
        </p:grpSpPr>
        <p:sp>
          <p:nvSpPr>
            <p:cNvPr id="526" name="Google Shape;526;p50"/>
            <p:cNvSpPr/>
            <p:nvPr/>
          </p:nvSpPr>
          <p:spPr>
            <a:xfrm>
              <a:off x="5793425" y="3976800"/>
              <a:ext cx="28250" cy="28275"/>
            </a:xfrm>
            <a:custGeom>
              <a:rect b="b" l="l" r="r" t="t"/>
              <a:pathLst>
                <a:path extrusionOk="0" h="1131" w="1130">
                  <a:moveTo>
                    <a:pt x="567" y="1"/>
                  </a:moveTo>
                  <a:cubicBezTo>
                    <a:pt x="253" y="1"/>
                    <a:pt x="0" y="251"/>
                    <a:pt x="0" y="564"/>
                  </a:cubicBezTo>
                  <a:cubicBezTo>
                    <a:pt x="0" y="877"/>
                    <a:pt x="253" y="1130"/>
                    <a:pt x="567" y="1130"/>
                  </a:cubicBezTo>
                  <a:cubicBezTo>
                    <a:pt x="877" y="1130"/>
                    <a:pt x="1130" y="877"/>
                    <a:pt x="1130" y="564"/>
                  </a:cubicBezTo>
                  <a:cubicBezTo>
                    <a:pt x="1130" y="251"/>
                    <a:pt x="877" y="1"/>
                    <a:pt x="567" y="1"/>
                  </a:cubicBezTo>
                  <a:close/>
                </a:path>
              </a:pathLst>
            </a:custGeom>
            <a:solidFill>
              <a:srgbClr val="898F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435D7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7" name="Google Shape;527;p50"/>
            <p:cNvSpPr/>
            <p:nvPr/>
          </p:nvSpPr>
          <p:spPr>
            <a:xfrm>
              <a:off x="5794475" y="4089725"/>
              <a:ext cx="195600" cy="84725"/>
            </a:xfrm>
            <a:custGeom>
              <a:rect b="b" l="l" r="r" t="t"/>
              <a:pathLst>
                <a:path extrusionOk="0" h="3389" w="7824">
                  <a:moveTo>
                    <a:pt x="1" y="1"/>
                  </a:moveTo>
                  <a:cubicBezTo>
                    <a:pt x="284" y="1943"/>
                    <a:pt x="1949" y="3385"/>
                    <a:pt x="3912" y="3388"/>
                  </a:cubicBezTo>
                  <a:cubicBezTo>
                    <a:pt x="5875" y="3385"/>
                    <a:pt x="7541" y="1943"/>
                    <a:pt x="7824" y="1"/>
                  </a:cubicBezTo>
                  <a:close/>
                </a:path>
              </a:pathLst>
            </a:custGeom>
            <a:solidFill>
              <a:srgbClr val="898F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435D7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8" name="Google Shape;528;p50"/>
            <p:cNvSpPr/>
            <p:nvPr/>
          </p:nvSpPr>
          <p:spPr>
            <a:xfrm>
              <a:off x="5651375" y="3806450"/>
              <a:ext cx="481825" cy="481825"/>
            </a:xfrm>
            <a:custGeom>
              <a:rect b="b" l="l" r="r" t="t"/>
              <a:pathLst>
                <a:path extrusionOk="0" h="19273" w="19273">
                  <a:moveTo>
                    <a:pt x="6249" y="5686"/>
                  </a:moveTo>
                  <a:cubicBezTo>
                    <a:pt x="6932" y="5686"/>
                    <a:pt x="7549" y="6098"/>
                    <a:pt x="7811" y="6730"/>
                  </a:cubicBezTo>
                  <a:cubicBezTo>
                    <a:pt x="8073" y="7363"/>
                    <a:pt x="7929" y="8092"/>
                    <a:pt x="7444" y="8576"/>
                  </a:cubicBezTo>
                  <a:cubicBezTo>
                    <a:pt x="7122" y="8901"/>
                    <a:pt x="6689" y="9073"/>
                    <a:pt x="6248" y="9073"/>
                  </a:cubicBezTo>
                  <a:cubicBezTo>
                    <a:pt x="6029" y="9073"/>
                    <a:pt x="5808" y="9031"/>
                    <a:pt x="5598" y="8944"/>
                  </a:cubicBezTo>
                  <a:cubicBezTo>
                    <a:pt x="4966" y="8682"/>
                    <a:pt x="4553" y="8064"/>
                    <a:pt x="4553" y="7378"/>
                  </a:cubicBezTo>
                  <a:cubicBezTo>
                    <a:pt x="4556" y="6441"/>
                    <a:pt x="5312" y="5686"/>
                    <a:pt x="6249" y="5686"/>
                  </a:cubicBezTo>
                  <a:close/>
                  <a:moveTo>
                    <a:pt x="13024" y="5683"/>
                  </a:moveTo>
                  <a:cubicBezTo>
                    <a:pt x="13242" y="5683"/>
                    <a:pt x="13462" y="5725"/>
                    <a:pt x="13671" y="5812"/>
                  </a:cubicBezTo>
                  <a:cubicBezTo>
                    <a:pt x="14304" y="6074"/>
                    <a:pt x="14716" y="6691"/>
                    <a:pt x="14716" y="7378"/>
                  </a:cubicBezTo>
                  <a:cubicBezTo>
                    <a:pt x="14716" y="8314"/>
                    <a:pt x="13957" y="9073"/>
                    <a:pt x="13024" y="9073"/>
                  </a:cubicBezTo>
                  <a:cubicBezTo>
                    <a:pt x="12337" y="9073"/>
                    <a:pt x="11720" y="8658"/>
                    <a:pt x="11458" y="8025"/>
                  </a:cubicBezTo>
                  <a:cubicBezTo>
                    <a:pt x="11196" y="7393"/>
                    <a:pt x="11341" y="6664"/>
                    <a:pt x="11825" y="6179"/>
                  </a:cubicBezTo>
                  <a:cubicBezTo>
                    <a:pt x="12150" y="5855"/>
                    <a:pt x="12583" y="5683"/>
                    <a:pt x="13024" y="5683"/>
                  </a:cubicBezTo>
                  <a:close/>
                  <a:moveTo>
                    <a:pt x="14153" y="10202"/>
                  </a:moveTo>
                  <a:cubicBezTo>
                    <a:pt x="14463" y="10202"/>
                    <a:pt x="14716" y="10452"/>
                    <a:pt x="14716" y="10766"/>
                  </a:cubicBezTo>
                  <a:cubicBezTo>
                    <a:pt x="14716" y="13566"/>
                    <a:pt x="12437" y="15849"/>
                    <a:pt x="9636" y="15849"/>
                  </a:cubicBezTo>
                  <a:cubicBezTo>
                    <a:pt x="6833" y="15849"/>
                    <a:pt x="4553" y="13566"/>
                    <a:pt x="4553" y="10766"/>
                  </a:cubicBezTo>
                  <a:cubicBezTo>
                    <a:pt x="4553" y="10452"/>
                    <a:pt x="4806" y="10202"/>
                    <a:pt x="5119" y="10202"/>
                  </a:cubicBezTo>
                  <a:close/>
                  <a:moveTo>
                    <a:pt x="9636" y="0"/>
                  </a:moveTo>
                  <a:cubicBezTo>
                    <a:pt x="4342" y="0"/>
                    <a:pt x="0" y="4343"/>
                    <a:pt x="0" y="9636"/>
                  </a:cubicBezTo>
                  <a:cubicBezTo>
                    <a:pt x="0" y="14930"/>
                    <a:pt x="4342" y="19272"/>
                    <a:pt x="9636" y="19272"/>
                  </a:cubicBezTo>
                  <a:cubicBezTo>
                    <a:pt x="14927" y="19272"/>
                    <a:pt x="19272" y="14930"/>
                    <a:pt x="19272" y="9636"/>
                  </a:cubicBezTo>
                  <a:cubicBezTo>
                    <a:pt x="19272" y="4343"/>
                    <a:pt x="14930" y="0"/>
                    <a:pt x="9636" y="0"/>
                  </a:cubicBezTo>
                  <a:close/>
                </a:path>
              </a:pathLst>
            </a:custGeom>
            <a:solidFill>
              <a:srgbClr val="898F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435D7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9" name="Google Shape;529;p50"/>
            <p:cNvSpPr/>
            <p:nvPr/>
          </p:nvSpPr>
          <p:spPr>
            <a:xfrm>
              <a:off x="5962800" y="3976800"/>
              <a:ext cx="28250" cy="28275"/>
            </a:xfrm>
            <a:custGeom>
              <a:rect b="b" l="l" r="r" t="t"/>
              <a:pathLst>
                <a:path extrusionOk="0" h="1131" w="1130">
                  <a:moveTo>
                    <a:pt x="567" y="1"/>
                  </a:moveTo>
                  <a:cubicBezTo>
                    <a:pt x="254" y="1"/>
                    <a:pt x="1" y="251"/>
                    <a:pt x="1" y="564"/>
                  </a:cubicBezTo>
                  <a:cubicBezTo>
                    <a:pt x="1" y="877"/>
                    <a:pt x="254" y="1130"/>
                    <a:pt x="567" y="1130"/>
                  </a:cubicBezTo>
                  <a:cubicBezTo>
                    <a:pt x="877" y="1130"/>
                    <a:pt x="1130" y="877"/>
                    <a:pt x="1130" y="564"/>
                  </a:cubicBezTo>
                  <a:cubicBezTo>
                    <a:pt x="1130" y="251"/>
                    <a:pt x="877" y="1"/>
                    <a:pt x="567" y="1"/>
                  </a:cubicBezTo>
                  <a:close/>
                </a:path>
              </a:pathLst>
            </a:custGeom>
            <a:solidFill>
              <a:srgbClr val="898F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435D7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30" name="Google Shape;530;p50"/>
          <p:cNvGrpSpPr/>
          <p:nvPr/>
        </p:nvGrpSpPr>
        <p:grpSpPr>
          <a:xfrm>
            <a:off x="7229439" y="1565659"/>
            <a:ext cx="339236" cy="339236"/>
            <a:chOff x="3774822" y="3122340"/>
            <a:chExt cx="339236" cy="339236"/>
          </a:xfrm>
        </p:grpSpPr>
        <p:sp>
          <p:nvSpPr>
            <p:cNvPr id="531" name="Google Shape;531;p50"/>
            <p:cNvSpPr/>
            <p:nvPr/>
          </p:nvSpPr>
          <p:spPr>
            <a:xfrm>
              <a:off x="3994096" y="3242283"/>
              <a:ext cx="19891" cy="19908"/>
            </a:xfrm>
            <a:custGeom>
              <a:rect b="b" l="l" r="r" t="t"/>
              <a:pathLst>
                <a:path extrusionOk="0" h="1131" w="1130">
                  <a:moveTo>
                    <a:pt x="567" y="1"/>
                  </a:moveTo>
                  <a:cubicBezTo>
                    <a:pt x="254" y="1"/>
                    <a:pt x="1" y="251"/>
                    <a:pt x="1" y="564"/>
                  </a:cubicBezTo>
                  <a:cubicBezTo>
                    <a:pt x="1" y="877"/>
                    <a:pt x="254" y="1130"/>
                    <a:pt x="567" y="1130"/>
                  </a:cubicBezTo>
                  <a:cubicBezTo>
                    <a:pt x="877" y="1130"/>
                    <a:pt x="1130" y="877"/>
                    <a:pt x="1130" y="564"/>
                  </a:cubicBezTo>
                  <a:cubicBezTo>
                    <a:pt x="1130" y="251"/>
                    <a:pt x="877" y="1"/>
                    <a:pt x="567" y="1"/>
                  </a:cubicBezTo>
                  <a:close/>
                </a:path>
              </a:pathLst>
            </a:custGeom>
            <a:solidFill>
              <a:srgbClr val="898F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435D7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2" name="Google Shape;532;p50"/>
            <p:cNvSpPr/>
            <p:nvPr/>
          </p:nvSpPr>
          <p:spPr>
            <a:xfrm>
              <a:off x="3874839" y="3242283"/>
              <a:ext cx="19891" cy="19908"/>
            </a:xfrm>
            <a:custGeom>
              <a:rect b="b" l="l" r="r" t="t"/>
              <a:pathLst>
                <a:path extrusionOk="0" h="1131" w="1130">
                  <a:moveTo>
                    <a:pt x="567" y="1"/>
                  </a:moveTo>
                  <a:cubicBezTo>
                    <a:pt x="253" y="1"/>
                    <a:pt x="0" y="251"/>
                    <a:pt x="0" y="564"/>
                  </a:cubicBezTo>
                  <a:cubicBezTo>
                    <a:pt x="0" y="877"/>
                    <a:pt x="253" y="1130"/>
                    <a:pt x="567" y="1130"/>
                  </a:cubicBezTo>
                  <a:cubicBezTo>
                    <a:pt x="877" y="1130"/>
                    <a:pt x="1130" y="877"/>
                    <a:pt x="1130" y="564"/>
                  </a:cubicBezTo>
                  <a:cubicBezTo>
                    <a:pt x="1130" y="251"/>
                    <a:pt x="877" y="1"/>
                    <a:pt x="567" y="1"/>
                  </a:cubicBezTo>
                  <a:close/>
                </a:path>
              </a:pathLst>
            </a:custGeom>
            <a:solidFill>
              <a:srgbClr val="898F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435D7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33" name="Google Shape;533;p50"/>
            <p:cNvGrpSpPr/>
            <p:nvPr/>
          </p:nvGrpSpPr>
          <p:grpSpPr>
            <a:xfrm>
              <a:off x="3774822" y="3122340"/>
              <a:ext cx="339236" cy="339236"/>
              <a:chOff x="3774822" y="3122340"/>
              <a:chExt cx="339236" cy="339236"/>
            </a:xfrm>
          </p:grpSpPr>
          <p:sp>
            <p:nvSpPr>
              <p:cNvPr id="534" name="Google Shape;534;p50"/>
              <p:cNvSpPr/>
              <p:nvPr/>
            </p:nvSpPr>
            <p:spPr>
              <a:xfrm>
                <a:off x="3774822" y="3122340"/>
                <a:ext cx="339236" cy="339236"/>
              </a:xfrm>
              <a:custGeom>
                <a:rect b="b" l="l" r="r" t="t"/>
                <a:pathLst>
                  <a:path extrusionOk="0" h="339236" w="339236">
                    <a:moveTo>
                      <a:pt x="109998" y="100088"/>
                    </a:moveTo>
                    <a:cubicBezTo>
                      <a:pt x="93505" y="100088"/>
                      <a:pt x="80144" y="113378"/>
                      <a:pt x="80144" y="129871"/>
                    </a:cubicBezTo>
                    <a:cubicBezTo>
                      <a:pt x="80144" y="141947"/>
                      <a:pt x="87414" y="152825"/>
                      <a:pt x="98539" y="157437"/>
                    </a:cubicBezTo>
                    <a:cubicBezTo>
                      <a:pt x="102235" y="158968"/>
                      <a:pt x="106108" y="159708"/>
                      <a:pt x="109945" y="159708"/>
                    </a:cubicBezTo>
                    <a:cubicBezTo>
                      <a:pt x="117690" y="159708"/>
                      <a:pt x="125330" y="156680"/>
                      <a:pt x="131033" y="150959"/>
                    </a:cubicBezTo>
                    <a:cubicBezTo>
                      <a:pt x="139570" y="142440"/>
                      <a:pt x="142105" y="129607"/>
                      <a:pt x="137493" y="118465"/>
                    </a:cubicBezTo>
                    <a:cubicBezTo>
                      <a:pt x="132881" y="107340"/>
                      <a:pt x="122021" y="100088"/>
                      <a:pt x="109998" y="100088"/>
                    </a:cubicBezTo>
                    <a:close/>
                    <a:moveTo>
                      <a:pt x="229255" y="100035"/>
                    </a:moveTo>
                    <a:cubicBezTo>
                      <a:pt x="221492" y="100035"/>
                      <a:pt x="213871" y="103063"/>
                      <a:pt x="208150" y="108766"/>
                    </a:cubicBezTo>
                    <a:cubicBezTo>
                      <a:pt x="199630" y="117303"/>
                      <a:pt x="197078" y="130135"/>
                      <a:pt x="201690" y="141260"/>
                    </a:cubicBezTo>
                    <a:cubicBezTo>
                      <a:pt x="206301" y="152403"/>
                      <a:pt x="217162" y="159708"/>
                      <a:pt x="229255" y="159708"/>
                    </a:cubicBezTo>
                    <a:cubicBezTo>
                      <a:pt x="245678" y="159655"/>
                      <a:pt x="259039" y="146347"/>
                      <a:pt x="259039" y="129871"/>
                    </a:cubicBezTo>
                    <a:cubicBezTo>
                      <a:pt x="259039" y="117778"/>
                      <a:pt x="251786" y="106918"/>
                      <a:pt x="240644" y="102306"/>
                    </a:cubicBezTo>
                    <a:cubicBezTo>
                      <a:pt x="236965" y="100774"/>
                      <a:pt x="233092" y="100035"/>
                      <a:pt x="229255" y="100035"/>
                    </a:cubicBezTo>
                    <a:close/>
                    <a:moveTo>
                      <a:pt x="169618" y="0"/>
                    </a:moveTo>
                    <a:cubicBezTo>
                      <a:pt x="262753" y="0"/>
                      <a:pt x="339236" y="76448"/>
                      <a:pt x="339236" y="169618"/>
                    </a:cubicBezTo>
                    <a:cubicBezTo>
                      <a:pt x="339236" y="262805"/>
                      <a:pt x="262753" y="339236"/>
                      <a:pt x="169618" y="339236"/>
                    </a:cubicBezTo>
                    <a:cubicBezTo>
                      <a:pt x="76430" y="339236"/>
                      <a:pt x="0" y="262805"/>
                      <a:pt x="0" y="169618"/>
                    </a:cubicBezTo>
                    <a:cubicBezTo>
                      <a:pt x="0" y="76448"/>
                      <a:pt x="76430" y="0"/>
                      <a:pt x="169618" y="0"/>
                    </a:cubicBezTo>
                    <a:close/>
                  </a:path>
                </a:pathLst>
              </a:custGeom>
              <a:solidFill>
                <a:srgbClr val="898FA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435D74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5" name="Google Shape;535;p50"/>
              <p:cNvSpPr/>
              <p:nvPr/>
            </p:nvSpPr>
            <p:spPr>
              <a:xfrm rot="7771206">
                <a:off x="3872887" y="3221696"/>
                <a:ext cx="131060" cy="154722"/>
              </a:xfrm>
              <a:prstGeom prst="arc">
                <a:avLst>
                  <a:gd fmla="val 16200000" name="adj1"/>
                  <a:gd fmla="val 0" name="adj2"/>
                </a:avLst>
              </a:prstGeom>
              <a:solidFill>
                <a:srgbClr val="898FA9"/>
              </a:solidFill>
              <a:ln cap="rnd" cmpd="sng" w="19050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536" name="Google Shape;536;p50"/>
          <p:cNvGrpSpPr/>
          <p:nvPr/>
        </p:nvGrpSpPr>
        <p:grpSpPr>
          <a:xfrm>
            <a:off x="1549651" y="1849502"/>
            <a:ext cx="147198" cy="147198"/>
            <a:chOff x="5049725" y="3806450"/>
            <a:chExt cx="481825" cy="481825"/>
          </a:xfrm>
        </p:grpSpPr>
        <p:sp>
          <p:nvSpPr>
            <p:cNvPr id="537" name="Google Shape;537;p50"/>
            <p:cNvSpPr/>
            <p:nvPr/>
          </p:nvSpPr>
          <p:spPr>
            <a:xfrm>
              <a:off x="5361150" y="3976800"/>
              <a:ext cx="28250" cy="28275"/>
            </a:xfrm>
            <a:custGeom>
              <a:rect b="b" l="l" r="r" t="t"/>
              <a:pathLst>
                <a:path extrusionOk="0" h="1131" w="1130">
                  <a:moveTo>
                    <a:pt x="567" y="1"/>
                  </a:moveTo>
                  <a:cubicBezTo>
                    <a:pt x="254" y="1"/>
                    <a:pt x="1" y="251"/>
                    <a:pt x="1" y="564"/>
                  </a:cubicBezTo>
                  <a:cubicBezTo>
                    <a:pt x="1" y="877"/>
                    <a:pt x="254" y="1130"/>
                    <a:pt x="567" y="1130"/>
                  </a:cubicBezTo>
                  <a:cubicBezTo>
                    <a:pt x="877" y="1130"/>
                    <a:pt x="1130" y="877"/>
                    <a:pt x="1130" y="564"/>
                  </a:cubicBezTo>
                  <a:cubicBezTo>
                    <a:pt x="1130" y="251"/>
                    <a:pt x="877" y="1"/>
                    <a:pt x="567" y="1"/>
                  </a:cubicBezTo>
                  <a:close/>
                </a:path>
              </a:pathLst>
            </a:custGeom>
            <a:solidFill>
              <a:srgbClr val="898F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435D7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8" name="Google Shape;538;p50"/>
            <p:cNvSpPr/>
            <p:nvPr/>
          </p:nvSpPr>
          <p:spPr>
            <a:xfrm>
              <a:off x="5191775" y="3976800"/>
              <a:ext cx="28250" cy="28275"/>
            </a:xfrm>
            <a:custGeom>
              <a:rect b="b" l="l" r="r" t="t"/>
              <a:pathLst>
                <a:path extrusionOk="0" h="1131" w="1130">
                  <a:moveTo>
                    <a:pt x="567" y="1"/>
                  </a:moveTo>
                  <a:cubicBezTo>
                    <a:pt x="253" y="1"/>
                    <a:pt x="0" y="251"/>
                    <a:pt x="0" y="564"/>
                  </a:cubicBezTo>
                  <a:cubicBezTo>
                    <a:pt x="0" y="877"/>
                    <a:pt x="253" y="1130"/>
                    <a:pt x="567" y="1130"/>
                  </a:cubicBezTo>
                  <a:cubicBezTo>
                    <a:pt x="877" y="1130"/>
                    <a:pt x="1130" y="877"/>
                    <a:pt x="1130" y="564"/>
                  </a:cubicBezTo>
                  <a:cubicBezTo>
                    <a:pt x="1130" y="251"/>
                    <a:pt x="877" y="1"/>
                    <a:pt x="567" y="1"/>
                  </a:cubicBezTo>
                  <a:close/>
                </a:path>
              </a:pathLst>
            </a:custGeom>
            <a:solidFill>
              <a:srgbClr val="898F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435D7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9" name="Google Shape;539;p50"/>
            <p:cNvSpPr/>
            <p:nvPr/>
          </p:nvSpPr>
          <p:spPr>
            <a:xfrm>
              <a:off x="5049725" y="3806450"/>
              <a:ext cx="481825" cy="481825"/>
            </a:xfrm>
            <a:custGeom>
              <a:rect b="b" l="l" r="r" t="t"/>
              <a:pathLst>
                <a:path extrusionOk="0" h="19273" w="19273">
                  <a:moveTo>
                    <a:pt x="6249" y="5686"/>
                  </a:moveTo>
                  <a:cubicBezTo>
                    <a:pt x="6932" y="5686"/>
                    <a:pt x="7549" y="6098"/>
                    <a:pt x="7811" y="6730"/>
                  </a:cubicBezTo>
                  <a:cubicBezTo>
                    <a:pt x="8073" y="7363"/>
                    <a:pt x="7929" y="8092"/>
                    <a:pt x="7444" y="8576"/>
                  </a:cubicBezTo>
                  <a:cubicBezTo>
                    <a:pt x="7120" y="8901"/>
                    <a:pt x="6686" y="9073"/>
                    <a:pt x="6246" y="9073"/>
                  </a:cubicBezTo>
                  <a:cubicBezTo>
                    <a:pt x="6028" y="9073"/>
                    <a:pt x="5808" y="9031"/>
                    <a:pt x="5598" y="8944"/>
                  </a:cubicBezTo>
                  <a:cubicBezTo>
                    <a:pt x="4966" y="8682"/>
                    <a:pt x="4553" y="8064"/>
                    <a:pt x="4553" y="7378"/>
                  </a:cubicBezTo>
                  <a:cubicBezTo>
                    <a:pt x="4553" y="6441"/>
                    <a:pt x="5312" y="5686"/>
                    <a:pt x="6249" y="5686"/>
                  </a:cubicBezTo>
                  <a:close/>
                  <a:moveTo>
                    <a:pt x="13024" y="5683"/>
                  </a:moveTo>
                  <a:cubicBezTo>
                    <a:pt x="13242" y="5683"/>
                    <a:pt x="13462" y="5725"/>
                    <a:pt x="13671" y="5812"/>
                  </a:cubicBezTo>
                  <a:cubicBezTo>
                    <a:pt x="14304" y="6074"/>
                    <a:pt x="14716" y="6691"/>
                    <a:pt x="14716" y="7378"/>
                  </a:cubicBezTo>
                  <a:cubicBezTo>
                    <a:pt x="14716" y="8314"/>
                    <a:pt x="13957" y="9070"/>
                    <a:pt x="13024" y="9073"/>
                  </a:cubicBezTo>
                  <a:cubicBezTo>
                    <a:pt x="12337" y="9073"/>
                    <a:pt x="11720" y="8658"/>
                    <a:pt x="11458" y="8025"/>
                  </a:cubicBezTo>
                  <a:cubicBezTo>
                    <a:pt x="11196" y="7393"/>
                    <a:pt x="11341" y="6664"/>
                    <a:pt x="11825" y="6179"/>
                  </a:cubicBezTo>
                  <a:cubicBezTo>
                    <a:pt x="12150" y="5855"/>
                    <a:pt x="12583" y="5683"/>
                    <a:pt x="13024" y="5683"/>
                  </a:cubicBezTo>
                  <a:close/>
                  <a:moveTo>
                    <a:pt x="9636" y="10196"/>
                  </a:moveTo>
                  <a:cubicBezTo>
                    <a:pt x="11955" y="10196"/>
                    <a:pt x="13981" y="11765"/>
                    <a:pt x="14557" y="14012"/>
                  </a:cubicBezTo>
                  <a:cubicBezTo>
                    <a:pt x="14635" y="14316"/>
                    <a:pt x="14454" y="14623"/>
                    <a:pt x="14153" y="14701"/>
                  </a:cubicBezTo>
                  <a:cubicBezTo>
                    <a:pt x="14107" y="14713"/>
                    <a:pt x="14060" y="14718"/>
                    <a:pt x="14014" y="14718"/>
                  </a:cubicBezTo>
                  <a:cubicBezTo>
                    <a:pt x="13760" y="14718"/>
                    <a:pt x="13530" y="14550"/>
                    <a:pt x="13464" y="14295"/>
                  </a:cubicBezTo>
                  <a:cubicBezTo>
                    <a:pt x="13015" y="12548"/>
                    <a:pt x="11440" y="11326"/>
                    <a:pt x="9636" y="11326"/>
                  </a:cubicBezTo>
                  <a:cubicBezTo>
                    <a:pt x="7833" y="11326"/>
                    <a:pt x="6258" y="12548"/>
                    <a:pt x="5809" y="14295"/>
                  </a:cubicBezTo>
                  <a:cubicBezTo>
                    <a:pt x="5743" y="14550"/>
                    <a:pt x="5512" y="14718"/>
                    <a:pt x="5260" y="14718"/>
                  </a:cubicBezTo>
                  <a:cubicBezTo>
                    <a:pt x="5215" y="14718"/>
                    <a:pt x="5169" y="14713"/>
                    <a:pt x="5122" y="14701"/>
                  </a:cubicBezTo>
                  <a:cubicBezTo>
                    <a:pt x="4818" y="14623"/>
                    <a:pt x="4638" y="14316"/>
                    <a:pt x="4716" y="14012"/>
                  </a:cubicBezTo>
                  <a:cubicBezTo>
                    <a:pt x="5291" y="11765"/>
                    <a:pt x="7318" y="10196"/>
                    <a:pt x="9636" y="10196"/>
                  </a:cubicBezTo>
                  <a:close/>
                  <a:moveTo>
                    <a:pt x="9636" y="0"/>
                  </a:moveTo>
                  <a:cubicBezTo>
                    <a:pt x="4342" y="0"/>
                    <a:pt x="0" y="4343"/>
                    <a:pt x="0" y="9636"/>
                  </a:cubicBezTo>
                  <a:cubicBezTo>
                    <a:pt x="0" y="14930"/>
                    <a:pt x="4342" y="19272"/>
                    <a:pt x="9636" y="19272"/>
                  </a:cubicBezTo>
                  <a:cubicBezTo>
                    <a:pt x="14927" y="19272"/>
                    <a:pt x="19272" y="14930"/>
                    <a:pt x="19272" y="9636"/>
                  </a:cubicBezTo>
                  <a:cubicBezTo>
                    <a:pt x="19272" y="4343"/>
                    <a:pt x="14927" y="0"/>
                    <a:pt x="9636" y="0"/>
                  </a:cubicBezTo>
                  <a:close/>
                </a:path>
              </a:pathLst>
            </a:custGeom>
            <a:solidFill>
              <a:srgbClr val="898F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435D7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40" name="Google Shape;540;p50"/>
          <p:cNvGrpSpPr/>
          <p:nvPr/>
        </p:nvGrpSpPr>
        <p:grpSpPr>
          <a:xfrm>
            <a:off x="1549670" y="1484973"/>
            <a:ext cx="147198" cy="147198"/>
            <a:chOff x="5651375" y="3806450"/>
            <a:chExt cx="481825" cy="481825"/>
          </a:xfrm>
        </p:grpSpPr>
        <p:sp>
          <p:nvSpPr>
            <p:cNvPr id="541" name="Google Shape;541;p50"/>
            <p:cNvSpPr/>
            <p:nvPr/>
          </p:nvSpPr>
          <p:spPr>
            <a:xfrm>
              <a:off x="5793425" y="3976800"/>
              <a:ext cx="28250" cy="28275"/>
            </a:xfrm>
            <a:custGeom>
              <a:rect b="b" l="l" r="r" t="t"/>
              <a:pathLst>
                <a:path extrusionOk="0" h="1131" w="1130">
                  <a:moveTo>
                    <a:pt x="567" y="1"/>
                  </a:moveTo>
                  <a:cubicBezTo>
                    <a:pt x="253" y="1"/>
                    <a:pt x="0" y="251"/>
                    <a:pt x="0" y="564"/>
                  </a:cubicBezTo>
                  <a:cubicBezTo>
                    <a:pt x="0" y="877"/>
                    <a:pt x="253" y="1130"/>
                    <a:pt x="567" y="1130"/>
                  </a:cubicBezTo>
                  <a:cubicBezTo>
                    <a:pt x="877" y="1130"/>
                    <a:pt x="1130" y="877"/>
                    <a:pt x="1130" y="564"/>
                  </a:cubicBezTo>
                  <a:cubicBezTo>
                    <a:pt x="1130" y="251"/>
                    <a:pt x="877" y="1"/>
                    <a:pt x="567" y="1"/>
                  </a:cubicBezTo>
                  <a:close/>
                </a:path>
              </a:pathLst>
            </a:custGeom>
            <a:solidFill>
              <a:srgbClr val="898F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435D7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2" name="Google Shape;542;p50"/>
            <p:cNvSpPr/>
            <p:nvPr/>
          </p:nvSpPr>
          <p:spPr>
            <a:xfrm>
              <a:off x="5794475" y="4089725"/>
              <a:ext cx="195600" cy="84725"/>
            </a:xfrm>
            <a:custGeom>
              <a:rect b="b" l="l" r="r" t="t"/>
              <a:pathLst>
                <a:path extrusionOk="0" h="3389" w="7824">
                  <a:moveTo>
                    <a:pt x="1" y="1"/>
                  </a:moveTo>
                  <a:cubicBezTo>
                    <a:pt x="284" y="1943"/>
                    <a:pt x="1949" y="3385"/>
                    <a:pt x="3912" y="3388"/>
                  </a:cubicBezTo>
                  <a:cubicBezTo>
                    <a:pt x="5875" y="3385"/>
                    <a:pt x="7541" y="1943"/>
                    <a:pt x="7824" y="1"/>
                  </a:cubicBezTo>
                  <a:close/>
                </a:path>
              </a:pathLst>
            </a:custGeom>
            <a:solidFill>
              <a:srgbClr val="898F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435D7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3" name="Google Shape;543;p50"/>
            <p:cNvSpPr/>
            <p:nvPr/>
          </p:nvSpPr>
          <p:spPr>
            <a:xfrm>
              <a:off x="5651375" y="3806450"/>
              <a:ext cx="481825" cy="481825"/>
            </a:xfrm>
            <a:custGeom>
              <a:rect b="b" l="l" r="r" t="t"/>
              <a:pathLst>
                <a:path extrusionOk="0" h="19273" w="19273">
                  <a:moveTo>
                    <a:pt x="6249" y="5686"/>
                  </a:moveTo>
                  <a:cubicBezTo>
                    <a:pt x="6932" y="5686"/>
                    <a:pt x="7549" y="6098"/>
                    <a:pt x="7811" y="6730"/>
                  </a:cubicBezTo>
                  <a:cubicBezTo>
                    <a:pt x="8073" y="7363"/>
                    <a:pt x="7929" y="8092"/>
                    <a:pt x="7444" y="8576"/>
                  </a:cubicBezTo>
                  <a:cubicBezTo>
                    <a:pt x="7122" y="8901"/>
                    <a:pt x="6689" y="9073"/>
                    <a:pt x="6248" y="9073"/>
                  </a:cubicBezTo>
                  <a:cubicBezTo>
                    <a:pt x="6029" y="9073"/>
                    <a:pt x="5808" y="9031"/>
                    <a:pt x="5598" y="8944"/>
                  </a:cubicBezTo>
                  <a:cubicBezTo>
                    <a:pt x="4966" y="8682"/>
                    <a:pt x="4553" y="8064"/>
                    <a:pt x="4553" y="7378"/>
                  </a:cubicBezTo>
                  <a:cubicBezTo>
                    <a:pt x="4556" y="6441"/>
                    <a:pt x="5312" y="5686"/>
                    <a:pt x="6249" y="5686"/>
                  </a:cubicBezTo>
                  <a:close/>
                  <a:moveTo>
                    <a:pt x="13024" y="5683"/>
                  </a:moveTo>
                  <a:cubicBezTo>
                    <a:pt x="13242" y="5683"/>
                    <a:pt x="13462" y="5725"/>
                    <a:pt x="13671" y="5812"/>
                  </a:cubicBezTo>
                  <a:cubicBezTo>
                    <a:pt x="14304" y="6074"/>
                    <a:pt x="14716" y="6691"/>
                    <a:pt x="14716" y="7378"/>
                  </a:cubicBezTo>
                  <a:cubicBezTo>
                    <a:pt x="14716" y="8314"/>
                    <a:pt x="13957" y="9073"/>
                    <a:pt x="13024" y="9073"/>
                  </a:cubicBezTo>
                  <a:cubicBezTo>
                    <a:pt x="12337" y="9073"/>
                    <a:pt x="11720" y="8658"/>
                    <a:pt x="11458" y="8025"/>
                  </a:cubicBezTo>
                  <a:cubicBezTo>
                    <a:pt x="11196" y="7393"/>
                    <a:pt x="11341" y="6664"/>
                    <a:pt x="11825" y="6179"/>
                  </a:cubicBezTo>
                  <a:cubicBezTo>
                    <a:pt x="12150" y="5855"/>
                    <a:pt x="12583" y="5683"/>
                    <a:pt x="13024" y="5683"/>
                  </a:cubicBezTo>
                  <a:close/>
                  <a:moveTo>
                    <a:pt x="14153" y="10202"/>
                  </a:moveTo>
                  <a:cubicBezTo>
                    <a:pt x="14463" y="10202"/>
                    <a:pt x="14716" y="10452"/>
                    <a:pt x="14716" y="10766"/>
                  </a:cubicBezTo>
                  <a:cubicBezTo>
                    <a:pt x="14716" y="13566"/>
                    <a:pt x="12437" y="15849"/>
                    <a:pt x="9636" y="15849"/>
                  </a:cubicBezTo>
                  <a:cubicBezTo>
                    <a:pt x="6833" y="15849"/>
                    <a:pt x="4553" y="13566"/>
                    <a:pt x="4553" y="10766"/>
                  </a:cubicBezTo>
                  <a:cubicBezTo>
                    <a:pt x="4553" y="10452"/>
                    <a:pt x="4806" y="10202"/>
                    <a:pt x="5119" y="10202"/>
                  </a:cubicBezTo>
                  <a:close/>
                  <a:moveTo>
                    <a:pt x="9636" y="0"/>
                  </a:moveTo>
                  <a:cubicBezTo>
                    <a:pt x="4342" y="0"/>
                    <a:pt x="0" y="4343"/>
                    <a:pt x="0" y="9636"/>
                  </a:cubicBezTo>
                  <a:cubicBezTo>
                    <a:pt x="0" y="14930"/>
                    <a:pt x="4342" y="19272"/>
                    <a:pt x="9636" y="19272"/>
                  </a:cubicBezTo>
                  <a:cubicBezTo>
                    <a:pt x="14927" y="19272"/>
                    <a:pt x="19272" y="14930"/>
                    <a:pt x="19272" y="9636"/>
                  </a:cubicBezTo>
                  <a:cubicBezTo>
                    <a:pt x="19272" y="4343"/>
                    <a:pt x="14930" y="0"/>
                    <a:pt x="9636" y="0"/>
                  </a:cubicBezTo>
                  <a:close/>
                </a:path>
              </a:pathLst>
            </a:custGeom>
            <a:solidFill>
              <a:srgbClr val="898F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435D7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4" name="Google Shape;544;p50"/>
            <p:cNvSpPr/>
            <p:nvPr/>
          </p:nvSpPr>
          <p:spPr>
            <a:xfrm>
              <a:off x="5962800" y="3976800"/>
              <a:ext cx="28250" cy="28275"/>
            </a:xfrm>
            <a:custGeom>
              <a:rect b="b" l="l" r="r" t="t"/>
              <a:pathLst>
                <a:path extrusionOk="0" h="1131" w="1130">
                  <a:moveTo>
                    <a:pt x="567" y="1"/>
                  </a:moveTo>
                  <a:cubicBezTo>
                    <a:pt x="254" y="1"/>
                    <a:pt x="1" y="251"/>
                    <a:pt x="1" y="564"/>
                  </a:cubicBezTo>
                  <a:cubicBezTo>
                    <a:pt x="1" y="877"/>
                    <a:pt x="254" y="1130"/>
                    <a:pt x="567" y="1130"/>
                  </a:cubicBezTo>
                  <a:cubicBezTo>
                    <a:pt x="877" y="1130"/>
                    <a:pt x="1130" y="877"/>
                    <a:pt x="1130" y="564"/>
                  </a:cubicBezTo>
                  <a:cubicBezTo>
                    <a:pt x="1130" y="251"/>
                    <a:pt x="877" y="1"/>
                    <a:pt x="567" y="1"/>
                  </a:cubicBezTo>
                  <a:close/>
                </a:path>
              </a:pathLst>
            </a:custGeom>
            <a:solidFill>
              <a:srgbClr val="898F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435D7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45" name="Google Shape;545;p50"/>
          <p:cNvGrpSpPr/>
          <p:nvPr/>
        </p:nvGrpSpPr>
        <p:grpSpPr>
          <a:xfrm>
            <a:off x="1549334" y="1666371"/>
            <a:ext cx="147161" cy="147161"/>
            <a:chOff x="3774822" y="3122340"/>
            <a:chExt cx="339236" cy="339236"/>
          </a:xfrm>
        </p:grpSpPr>
        <p:sp>
          <p:nvSpPr>
            <p:cNvPr id="546" name="Google Shape;546;p50"/>
            <p:cNvSpPr/>
            <p:nvPr/>
          </p:nvSpPr>
          <p:spPr>
            <a:xfrm>
              <a:off x="3994096" y="3242283"/>
              <a:ext cx="19891" cy="19908"/>
            </a:xfrm>
            <a:custGeom>
              <a:rect b="b" l="l" r="r" t="t"/>
              <a:pathLst>
                <a:path extrusionOk="0" h="1131" w="1130">
                  <a:moveTo>
                    <a:pt x="567" y="1"/>
                  </a:moveTo>
                  <a:cubicBezTo>
                    <a:pt x="254" y="1"/>
                    <a:pt x="1" y="251"/>
                    <a:pt x="1" y="564"/>
                  </a:cubicBezTo>
                  <a:cubicBezTo>
                    <a:pt x="1" y="877"/>
                    <a:pt x="254" y="1130"/>
                    <a:pt x="567" y="1130"/>
                  </a:cubicBezTo>
                  <a:cubicBezTo>
                    <a:pt x="877" y="1130"/>
                    <a:pt x="1130" y="877"/>
                    <a:pt x="1130" y="564"/>
                  </a:cubicBezTo>
                  <a:cubicBezTo>
                    <a:pt x="1130" y="251"/>
                    <a:pt x="877" y="1"/>
                    <a:pt x="567" y="1"/>
                  </a:cubicBezTo>
                  <a:close/>
                </a:path>
              </a:pathLst>
            </a:custGeom>
            <a:solidFill>
              <a:srgbClr val="898F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435D7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7" name="Google Shape;547;p50"/>
            <p:cNvSpPr/>
            <p:nvPr/>
          </p:nvSpPr>
          <p:spPr>
            <a:xfrm>
              <a:off x="3874839" y="3242283"/>
              <a:ext cx="19891" cy="19908"/>
            </a:xfrm>
            <a:custGeom>
              <a:rect b="b" l="l" r="r" t="t"/>
              <a:pathLst>
                <a:path extrusionOk="0" h="1131" w="1130">
                  <a:moveTo>
                    <a:pt x="567" y="1"/>
                  </a:moveTo>
                  <a:cubicBezTo>
                    <a:pt x="253" y="1"/>
                    <a:pt x="0" y="251"/>
                    <a:pt x="0" y="564"/>
                  </a:cubicBezTo>
                  <a:cubicBezTo>
                    <a:pt x="0" y="877"/>
                    <a:pt x="253" y="1130"/>
                    <a:pt x="567" y="1130"/>
                  </a:cubicBezTo>
                  <a:cubicBezTo>
                    <a:pt x="877" y="1130"/>
                    <a:pt x="1130" y="877"/>
                    <a:pt x="1130" y="564"/>
                  </a:cubicBezTo>
                  <a:cubicBezTo>
                    <a:pt x="1130" y="251"/>
                    <a:pt x="877" y="1"/>
                    <a:pt x="567" y="1"/>
                  </a:cubicBezTo>
                  <a:close/>
                </a:path>
              </a:pathLst>
            </a:custGeom>
            <a:solidFill>
              <a:srgbClr val="898F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435D7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48" name="Google Shape;548;p50"/>
            <p:cNvGrpSpPr/>
            <p:nvPr/>
          </p:nvGrpSpPr>
          <p:grpSpPr>
            <a:xfrm>
              <a:off x="3774822" y="3122340"/>
              <a:ext cx="339236" cy="339236"/>
              <a:chOff x="3774822" y="3122340"/>
              <a:chExt cx="339236" cy="339236"/>
            </a:xfrm>
          </p:grpSpPr>
          <p:sp>
            <p:nvSpPr>
              <p:cNvPr id="549" name="Google Shape;549;p50"/>
              <p:cNvSpPr/>
              <p:nvPr/>
            </p:nvSpPr>
            <p:spPr>
              <a:xfrm>
                <a:off x="3774822" y="3122340"/>
                <a:ext cx="339236" cy="339236"/>
              </a:xfrm>
              <a:custGeom>
                <a:rect b="b" l="l" r="r" t="t"/>
                <a:pathLst>
                  <a:path extrusionOk="0" h="339236" w="339236">
                    <a:moveTo>
                      <a:pt x="109998" y="100088"/>
                    </a:moveTo>
                    <a:cubicBezTo>
                      <a:pt x="93505" y="100088"/>
                      <a:pt x="80144" y="113378"/>
                      <a:pt x="80144" y="129871"/>
                    </a:cubicBezTo>
                    <a:cubicBezTo>
                      <a:pt x="80144" y="141947"/>
                      <a:pt x="87414" y="152825"/>
                      <a:pt x="98539" y="157437"/>
                    </a:cubicBezTo>
                    <a:cubicBezTo>
                      <a:pt x="102235" y="158968"/>
                      <a:pt x="106108" y="159708"/>
                      <a:pt x="109945" y="159708"/>
                    </a:cubicBezTo>
                    <a:cubicBezTo>
                      <a:pt x="117690" y="159708"/>
                      <a:pt x="125330" y="156680"/>
                      <a:pt x="131033" y="150959"/>
                    </a:cubicBezTo>
                    <a:cubicBezTo>
                      <a:pt x="139570" y="142440"/>
                      <a:pt x="142105" y="129607"/>
                      <a:pt x="137493" y="118465"/>
                    </a:cubicBezTo>
                    <a:cubicBezTo>
                      <a:pt x="132881" y="107340"/>
                      <a:pt x="122021" y="100088"/>
                      <a:pt x="109998" y="100088"/>
                    </a:cubicBezTo>
                    <a:close/>
                    <a:moveTo>
                      <a:pt x="229255" y="100035"/>
                    </a:moveTo>
                    <a:cubicBezTo>
                      <a:pt x="221492" y="100035"/>
                      <a:pt x="213871" y="103063"/>
                      <a:pt x="208150" y="108766"/>
                    </a:cubicBezTo>
                    <a:cubicBezTo>
                      <a:pt x="199630" y="117303"/>
                      <a:pt x="197078" y="130135"/>
                      <a:pt x="201690" y="141260"/>
                    </a:cubicBezTo>
                    <a:cubicBezTo>
                      <a:pt x="206301" y="152403"/>
                      <a:pt x="217162" y="159708"/>
                      <a:pt x="229255" y="159708"/>
                    </a:cubicBezTo>
                    <a:cubicBezTo>
                      <a:pt x="245678" y="159655"/>
                      <a:pt x="259039" y="146347"/>
                      <a:pt x="259039" y="129871"/>
                    </a:cubicBezTo>
                    <a:cubicBezTo>
                      <a:pt x="259039" y="117778"/>
                      <a:pt x="251786" y="106918"/>
                      <a:pt x="240644" y="102306"/>
                    </a:cubicBezTo>
                    <a:cubicBezTo>
                      <a:pt x="236965" y="100774"/>
                      <a:pt x="233092" y="100035"/>
                      <a:pt x="229255" y="100035"/>
                    </a:cubicBezTo>
                    <a:close/>
                    <a:moveTo>
                      <a:pt x="169618" y="0"/>
                    </a:moveTo>
                    <a:cubicBezTo>
                      <a:pt x="262753" y="0"/>
                      <a:pt x="339236" y="76448"/>
                      <a:pt x="339236" y="169618"/>
                    </a:cubicBezTo>
                    <a:cubicBezTo>
                      <a:pt x="339236" y="262805"/>
                      <a:pt x="262753" y="339236"/>
                      <a:pt x="169618" y="339236"/>
                    </a:cubicBezTo>
                    <a:cubicBezTo>
                      <a:pt x="76430" y="339236"/>
                      <a:pt x="0" y="262805"/>
                      <a:pt x="0" y="169618"/>
                    </a:cubicBezTo>
                    <a:cubicBezTo>
                      <a:pt x="0" y="76448"/>
                      <a:pt x="76430" y="0"/>
                      <a:pt x="169618" y="0"/>
                    </a:cubicBezTo>
                    <a:close/>
                  </a:path>
                </a:pathLst>
              </a:custGeom>
              <a:solidFill>
                <a:srgbClr val="898FA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435D74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0" name="Google Shape;550;p50"/>
              <p:cNvSpPr/>
              <p:nvPr/>
            </p:nvSpPr>
            <p:spPr>
              <a:xfrm rot="7771206">
                <a:off x="3872887" y="3221696"/>
                <a:ext cx="131060" cy="154722"/>
              </a:xfrm>
              <a:prstGeom prst="arc">
                <a:avLst>
                  <a:gd fmla="val 16200000" name="adj1"/>
                  <a:gd fmla="val 0" name="adj2"/>
                </a:avLst>
              </a:prstGeom>
              <a:solidFill>
                <a:srgbClr val="898FA9"/>
              </a:solidFill>
              <a:ln cap="rnd" cmpd="sng" w="19050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551" name="Google Shape;551;p50"/>
          <p:cNvSpPr/>
          <p:nvPr/>
        </p:nvSpPr>
        <p:spPr>
          <a:xfrm>
            <a:off x="1549499" y="2079596"/>
            <a:ext cx="144900" cy="1449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2" name="Google Shape;552;p50"/>
          <p:cNvSpPr/>
          <p:nvPr/>
        </p:nvSpPr>
        <p:spPr>
          <a:xfrm>
            <a:off x="1547972" y="2264586"/>
            <a:ext cx="144900" cy="1449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3" name="Google Shape;553;p50"/>
          <p:cNvSpPr/>
          <p:nvPr/>
        </p:nvSpPr>
        <p:spPr>
          <a:xfrm>
            <a:off x="1552391" y="2439609"/>
            <a:ext cx="144900" cy="1449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4" name="Google Shape;554;p50"/>
          <p:cNvSpPr/>
          <p:nvPr/>
        </p:nvSpPr>
        <p:spPr>
          <a:xfrm>
            <a:off x="3145609" y="2147999"/>
            <a:ext cx="343200" cy="3432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5" name="Google Shape;555;p50"/>
          <p:cNvSpPr/>
          <p:nvPr/>
        </p:nvSpPr>
        <p:spPr>
          <a:xfrm>
            <a:off x="6164696" y="2144854"/>
            <a:ext cx="343200" cy="343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6" name="Google Shape;556;p50"/>
          <p:cNvSpPr/>
          <p:nvPr/>
        </p:nvSpPr>
        <p:spPr>
          <a:xfrm>
            <a:off x="7216592" y="2144854"/>
            <a:ext cx="343200" cy="343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57" name="Google Shape;557;p50"/>
          <p:cNvCxnSpPr/>
          <p:nvPr/>
        </p:nvCxnSpPr>
        <p:spPr>
          <a:xfrm>
            <a:off x="3487136" y="1615589"/>
            <a:ext cx="670800" cy="264600"/>
          </a:xfrm>
          <a:prstGeom prst="bentConnector3">
            <a:avLst>
              <a:gd fmla="val 50000" name="adj1"/>
            </a:avLst>
          </a:prstGeom>
          <a:noFill/>
          <a:ln cap="flat" cmpd="sng" w="9525">
            <a:solidFill>
              <a:srgbClr val="8990A9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558" name="Google Shape;558;p50"/>
          <p:cNvSpPr/>
          <p:nvPr/>
        </p:nvSpPr>
        <p:spPr>
          <a:xfrm>
            <a:off x="1902960" y="2852640"/>
            <a:ext cx="846900" cy="886500"/>
          </a:xfrm>
          <a:prstGeom prst="roundRect">
            <a:avLst>
              <a:gd fmla="val 9121" name="adj"/>
            </a:avLst>
          </a:prstGeom>
          <a:solidFill>
            <a:schemeClr val="lt1"/>
          </a:solidFill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228600" sx="88000" rotWithShape="0" dir="3420000" dist="101600" sy="88000">
              <a:srgbClr val="293B42">
                <a:alpha val="2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ru" sz="800" u="none" cap="none" strike="noStrike">
                <a:solidFill>
                  <a:srgbClr val="171A1A"/>
                </a:solidFill>
                <a:latin typeface="Exo 2"/>
                <a:ea typeface="Exo 2"/>
                <a:cs typeface="Exo 2"/>
                <a:sym typeface="Exo 2"/>
              </a:rPr>
              <a:t>Увидел незнакомый бренд - не доверяю</a:t>
            </a:r>
            <a:endParaRPr b="0" i="0" sz="800" u="none" cap="none" strike="noStrike">
              <a:solidFill>
                <a:srgbClr val="171A1A"/>
              </a:solidFill>
              <a:latin typeface="Exo 2"/>
              <a:ea typeface="Exo 2"/>
              <a:cs typeface="Exo 2"/>
              <a:sym typeface="Exo 2"/>
            </a:endParaRPr>
          </a:p>
        </p:txBody>
      </p:sp>
      <p:sp>
        <p:nvSpPr>
          <p:cNvPr id="559" name="Google Shape;559;p50"/>
          <p:cNvSpPr/>
          <p:nvPr/>
        </p:nvSpPr>
        <p:spPr>
          <a:xfrm>
            <a:off x="1902961" y="3931395"/>
            <a:ext cx="846900" cy="886500"/>
          </a:xfrm>
          <a:prstGeom prst="roundRect">
            <a:avLst>
              <a:gd fmla="val 9121" name="adj"/>
            </a:avLst>
          </a:prstGeom>
          <a:solidFill>
            <a:schemeClr val="lt1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ru" sz="800" u="none" cap="none" strike="noStrike">
                <a:solidFill>
                  <a:srgbClr val="171A1A"/>
                </a:solidFill>
                <a:latin typeface="Exo 2"/>
                <a:ea typeface="Exo 2"/>
                <a:cs typeface="Exo 2"/>
                <a:sym typeface="Exo 2"/>
              </a:rPr>
              <a:t>Дизайн сайта приятный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0" name="Google Shape;560;p50"/>
          <p:cNvSpPr/>
          <p:nvPr/>
        </p:nvSpPr>
        <p:spPr>
          <a:xfrm>
            <a:off x="2906457" y="2852640"/>
            <a:ext cx="825300" cy="886500"/>
          </a:xfrm>
          <a:prstGeom prst="roundRect">
            <a:avLst>
              <a:gd fmla="val 9121" name="adj"/>
            </a:avLst>
          </a:prstGeom>
          <a:solidFill>
            <a:schemeClr val="lt1"/>
          </a:solidFill>
          <a:ln cap="flat" cmpd="sng" w="1905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  <a:effectLst>
            <a:outerShdw blurRad="228600" sx="88000" rotWithShape="0" dir="3420000" dist="101600" sy="88000">
              <a:srgbClr val="293B42">
                <a:alpha val="2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ru" sz="800" u="none" cap="none" strike="noStrike">
                <a:solidFill>
                  <a:srgbClr val="171A1A"/>
                </a:solidFill>
                <a:latin typeface="Exo 2"/>
                <a:ea typeface="Exo 2"/>
                <a:cs typeface="Exo 2"/>
                <a:sym typeface="Exo 2"/>
              </a:rPr>
              <a:t>Нашел интересное обсуждение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1" name="Google Shape;561;p50"/>
          <p:cNvSpPr/>
          <p:nvPr/>
        </p:nvSpPr>
        <p:spPr>
          <a:xfrm>
            <a:off x="2906457" y="3931395"/>
            <a:ext cx="825300" cy="886500"/>
          </a:xfrm>
          <a:prstGeom prst="roundRect">
            <a:avLst>
              <a:gd fmla="val 9121" name="adj"/>
            </a:avLst>
          </a:prstGeom>
          <a:solidFill>
            <a:schemeClr val="lt1"/>
          </a:solidFill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228600" sx="88000" rotWithShape="0" dir="3420000" dist="101600" sy="88000">
              <a:srgbClr val="293B42">
                <a:alpha val="2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ru" sz="800" u="none" cap="none" strike="noStrike">
                <a:solidFill>
                  <a:srgbClr val="171A1A"/>
                </a:solidFill>
                <a:latin typeface="Exo 2"/>
                <a:ea typeface="Exo 2"/>
                <a:cs typeface="Exo 2"/>
                <a:sym typeface="Exo 2"/>
              </a:rPr>
              <a:t>Не получилось принять участие в обсуждении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2" name="Google Shape;562;p50"/>
          <p:cNvSpPr/>
          <p:nvPr/>
        </p:nvSpPr>
        <p:spPr>
          <a:xfrm>
            <a:off x="3923157" y="2852640"/>
            <a:ext cx="892500" cy="886500"/>
          </a:xfrm>
          <a:prstGeom prst="roundRect">
            <a:avLst>
              <a:gd fmla="val 9121" name="adj"/>
            </a:avLst>
          </a:prstGeom>
          <a:solidFill>
            <a:schemeClr val="lt1"/>
          </a:solidFill>
          <a:ln cap="flat" cmpd="sng" w="190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  <a:effectLst>
            <a:outerShdw blurRad="228600" sx="88000" rotWithShape="0" dir="3420000" dist="101600" sy="88000">
              <a:srgbClr val="293B42">
                <a:alpha val="2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ru" sz="800" u="none" cap="none" strike="noStrike">
                <a:solidFill>
                  <a:srgbClr val="171A1A"/>
                </a:solidFill>
                <a:latin typeface="Exo 2"/>
                <a:ea typeface="Exo 2"/>
                <a:cs typeface="Exo 2"/>
                <a:sym typeface="Exo 2"/>
              </a:rPr>
              <a:t>Необходимо регистрироваться для большего функционала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3" name="Google Shape;563;p50"/>
          <p:cNvSpPr/>
          <p:nvPr/>
        </p:nvSpPr>
        <p:spPr>
          <a:xfrm>
            <a:off x="3923158" y="3931395"/>
            <a:ext cx="892500" cy="886500"/>
          </a:xfrm>
          <a:prstGeom prst="roundRect">
            <a:avLst>
              <a:gd fmla="val 9121" name="adj"/>
            </a:avLst>
          </a:prstGeom>
          <a:solidFill>
            <a:schemeClr val="lt1"/>
          </a:solidFill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228600" sx="88000" rotWithShape="0" dir="3420000" dist="101600" sy="88000">
              <a:srgbClr val="293B42">
                <a:alpha val="2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ru" sz="800" u="none" cap="none" strike="noStrike">
                <a:solidFill>
                  <a:srgbClr val="171A1A"/>
                </a:solidFill>
                <a:latin typeface="Exo 2"/>
                <a:ea typeface="Exo 2"/>
                <a:cs typeface="Exo 2"/>
                <a:sym typeface="Exo 2"/>
              </a:rPr>
              <a:t>Регистрация не занимает много времени</a:t>
            </a:r>
            <a:endParaRPr b="0" i="0" sz="800" u="none" cap="none" strike="noStrike">
              <a:solidFill>
                <a:srgbClr val="171A1A"/>
              </a:solidFill>
              <a:latin typeface="Exo 2"/>
              <a:ea typeface="Exo 2"/>
              <a:cs typeface="Exo 2"/>
              <a:sym typeface="Exo 2"/>
            </a:endParaRPr>
          </a:p>
        </p:txBody>
      </p:sp>
      <p:sp>
        <p:nvSpPr>
          <p:cNvPr id="564" name="Google Shape;564;p50"/>
          <p:cNvSpPr/>
          <p:nvPr/>
        </p:nvSpPr>
        <p:spPr>
          <a:xfrm>
            <a:off x="5004481" y="2852640"/>
            <a:ext cx="825300" cy="886500"/>
          </a:xfrm>
          <a:prstGeom prst="roundRect">
            <a:avLst>
              <a:gd fmla="val 9121" name="adj"/>
            </a:avLst>
          </a:prstGeom>
          <a:solidFill>
            <a:schemeClr val="lt1"/>
          </a:solidFill>
          <a:ln cap="flat" cmpd="sng" w="1905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  <a:effectLst>
            <a:outerShdw blurRad="228600" sx="88000" rotWithShape="0" dir="3420000" dist="101600" sy="88000">
              <a:srgbClr val="293B42">
                <a:alpha val="2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ru" sz="800" u="none" cap="none" strike="noStrike">
                <a:solidFill>
                  <a:srgbClr val="171A1A"/>
                </a:solidFill>
                <a:latin typeface="Exo 2"/>
                <a:ea typeface="Exo 2"/>
                <a:cs typeface="Exo 2"/>
                <a:sym typeface="Exo 2"/>
              </a:rPr>
              <a:t>Есть много интересных идей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5" name="Google Shape;565;p50"/>
          <p:cNvSpPr/>
          <p:nvPr/>
        </p:nvSpPr>
        <p:spPr>
          <a:xfrm>
            <a:off x="5004481" y="3931395"/>
            <a:ext cx="825300" cy="886500"/>
          </a:xfrm>
          <a:prstGeom prst="roundRect">
            <a:avLst>
              <a:gd fmla="val 9121" name="adj"/>
            </a:avLst>
          </a:prstGeom>
          <a:solidFill>
            <a:schemeClr val="lt1"/>
          </a:solidFill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228600" sx="88000" rotWithShape="0" dir="3420000" dist="101600" sy="88000">
              <a:srgbClr val="293B42">
                <a:alpha val="2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ru" sz="800" u="none" cap="none" strike="noStrike">
                <a:solidFill>
                  <a:srgbClr val="171A1A"/>
                </a:solidFill>
                <a:latin typeface="Exo 2"/>
                <a:ea typeface="Exo 2"/>
                <a:cs typeface="Exo 2"/>
                <a:sym typeface="Exo 2"/>
              </a:rPr>
              <a:t>Неудобный интерфейс, сырой сайт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6" name="Google Shape;566;p50"/>
          <p:cNvSpPr/>
          <p:nvPr/>
        </p:nvSpPr>
        <p:spPr>
          <a:xfrm>
            <a:off x="5961597" y="2852640"/>
            <a:ext cx="865800" cy="886500"/>
          </a:xfrm>
          <a:prstGeom prst="roundRect">
            <a:avLst>
              <a:gd fmla="val 9121" name="adj"/>
            </a:avLst>
          </a:prstGeom>
          <a:solidFill>
            <a:schemeClr val="lt1"/>
          </a:solidFill>
          <a:ln cap="flat" cmpd="sng" w="1905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  <a:effectLst>
            <a:outerShdw blurRad="228600" sx="88000" rotWithShape="0" dir="3420000" dist="101600" sy="88000">
              <a:srgbClr val="293B42">
                <a:alpha val="2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ru" sz="800" u="none" cap="none" strike="noStrike">
                <a:solidFill>
                  <a:srgbClr val="171A1A"/>
                </a:solidFill>
                <a:latin typeface="Exo 2"/>
                <a:ea typeface="Exo 2"/>
                <a:cs typeface="Exo 2"/>
                <a:sym typeface="Exo 2"/>
              </a:rPr>
              <a:t>Не составило труда поделиться своей идеей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7" name="Google Shape;567;p50"/>
          <p:cNvSpPr/>
          <p:nvPr/>
        </p:nvSpPr>
        <p:spPr>
          <a:xfrm>
            <a:off x="5961597" y="3931395"/>
            <a:ext cx="865800" cy="886500"/>
          </a:xfrm>
          <a:prstGeom prst="roundRect">
            <a:avLst>
              <a:gd fmla="val 9121" name="adj"/>
            </a:avLst>
          </a:prstGeom>
          <a:solidFill>
            <a:schemeClr val="lt1"/>
          </a:solidFill>
          <a:ln cap="flat" cmpd="sng" w="190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  <a:effectLst>
            <a:outerShdw blurRad="228600" sx="88000" rotWithShape="0" dir="3420000" dist="101600" sy="88000">
              <a:srgbClr val="293B42">
                <a:alpha val="2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ru" sz="800" u="none" cap="none" strike="noStrike">
                <a:solidFill>
                  <a:srgbClr val="171A1A"/>
                </a:solidFill>
                <a:latin typeface="Exo 2"/>
                <a:ea typeface="Exo 2"/>
                <a:cs typeface="Exo 2"/>
                <a:sym typeface="Exo 2"/>
              </a:rPr>
              <a:t>Нужно проставлять теги, занимает время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8" name="Google Shape;568;p50"/>
          <p:cNvSpPr/>
          <p:nvPr/>
        </p:nvSpPr>
        <p:spPr>
          <a:xfrm>
            <a:off x="6975572" y="2852640"/>
            <a:ext cx="825300" cy="886500"/>
          </a:xfrm>
          <a:prstGeom prst="roundRect">
            <a:avLst>
              <a:gd fmla="val 9121" name="adj"/>
            </a:avLst>
          </a:prstGeom>
          <a:solidFill>
            <a:schemeClr val="lt1"/>
          </a:solidFill>
          <a:ln cap="flat" cmpd="sng" w="1905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  <a:effectLst>
            <a:outerShdw blurRad="228600" sx="88000" rotWithShape="0" dir="3420000" dist="101600" sy="88000">
              <a:srgbClr val="293B42">
                <a:alpha val="2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ru" sz="800" u="none" cap="none" strike="noStrike">
                <a:solidFill>
                  <a:srgbClr val="171A1A"/>
                </a:solidFill>
                <a:latin typeface="Exo 2"/>
                <a:ea typeface="Exo 2"/>
                <a:cs typeface="Exo 2"/>
                <a:sym typeface="Exo 2"/>
              </a:rPr>
              <a:t>Получил много подходящих вариантов идей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9" name="Google Shape;569;p50"/>
          <p:cNvSpPr/>
          <p:nvPr/>
        </p:nvSpPr>
        <p:spPr>
          <a:xfrm>
            <a:off x="6975572" y="3931395"/>
            <a:ext cx="825300" cy="886500"/>
          </a:xfrm>
          <a:prstGeom prst="roundRect">
            <a:avLst>
              <a:gd fmla="val 9121" name="adj"/>
            </a:avLst>
          </a:prstGeom>
          <a:solidFill>
            <a:schemeClr val="lt1"/>
          </a:solidFill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228600" sx="88000" rotWithShape="0" dir="3420000" dist="101600" sy="88000">
              <a:srgbClr val="293B42">
                <a:alpha val="2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ru" sz="800" u="none" cap="none" strike="noStrike">
                <a:solidFill>
                  <a:srgbClr val="171A1A"/>
                </a:solidFill>
                <a:latin typeface="Exo 2"/>
                <a:ea typeface="Exo 2"/>
                <a:cs typeface="Exo 2"/>
                <a:sym typeface="Exo 2"/>
              </a:rPr>
              <a:t>Сложно отсортировать полученные ответы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0" name="Google Shape;570;p50"/>
          <p:cNvSpPr/>
          <p:nvPr/>
        </p:nvSpPr>
        <p:spPr>
          <a:xfrm>
            <a:off x="7942949" y="2852640"/>
            <a:ext cx="881700" cy="886500"/>
          </a:xfrm>
          <a:prstGeom prst="roundRect">
            <a:avLst>
              <a:gd fmla="val 9121" name="adj"/>
            </a:avLst>
          </a:prstGeom>
          <a:solidFill>
            <a:schemeClr val="lt1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ru" sz="800" u="none" cap="none" strike="noStrike">
                <a:solidFill>
                  <a:srgbClr val="171A1A"/>
                </a:solidFill>
                <a:latin typeface="Exo 2"/>
                <a:ea typeface="Exo 2"/>
                <a:cs typeface="Exo 2"/>
                <a:sym typeface="Exo 2"/>
              </a:rPr>
              <a:t>Приятно удивлен такому механизму поощрения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1" name="Google Shape;571;p50"/>
          <p:cNvSpPr/>
          <p:nvPr/>
        </p:nvSpPr>
        <p:spPr>
          <a:xfrm>
            <a:off x="7942949" y="3931395"/>
            <a:ext cx="881700" cy="886500"/>
          </a:xfrm>
          <a:prstGeom prst="roundRect">
            <a:avLst>
              <a:gd fmla="val 9121" name="adj"/>
            </a:avLst>
          </a:prstGeom>
          <a:solidFill>
            <a:schemeClr val="lt1"/>
          </a:solidFill>
          <a:ln cap="flat" cmpd="sng" w="254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ru" sz="800" u="none" cap="none" strike="noStrike">
                <a:solidFill>
                  <a:srgbClr val="171A1A"/>
                </a:solidFill>
                <a:latin typeface="Exo 2"/>
                <a:ea typeface="Exo 2"/>
                <a:cs typeface="Exo 2"/>
                <a:sym typeface="Exo 2"/>
              </a:rPr>
              <a:t>Не могу найти где ее посмотреть и какие еще можно получить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72" name="Google Shape;572;p50"/>
          <p:cNvCxnSpPr/>
          <p:nvPr/>
        </p:nvCxnSpPr>
        <p:spPr>
          <a:xfrm flipH="1" rot="10800000">
            <a:off x="4500664" y="1615642"/>
            <a:ext cx="670800" cy="255900"/>
          </a:xfrm>
          <a:prstGeom prst="bentConnector3">
            <a:avLst>
              <a:gd fmla="val 50000" name="adj1"/>
            </a:avLst>
          </a:prstGeom>
          <a:noFill/>
          <a:ln cap="flat" cmpd="sng" w="9525">
            <a:solidFill>
              <a:srgbClr val="8990A9"/>
            </a:solidFill>
            <a:prstDash val="lgDash"/>
            <a:round/>
            <a:headEnd len="sm" w="sm" type="none"/>
            <a:tailEnd len="sm" w="sm" type="none"/>
          </a:ln>
        </p:spPr>
      </p:cxnSp>
      <p:grpSp>
        <p:nvGrpSpPr>
          <p:cNvPr id="573" name="Google Shape;573;p50"/>
          <p:cNvGrpSpPr/>
          <p:nvPr/>
        </p:nvGrpSpPr>
        <p:grpSpPr>
          <a:xfrm>
            <a:off x="4163975" y="1703186"/>
            <a:ext cx="339253" cy="339253"/>
            <a:chOff x="5049725" y="3806450"/>
            <a:chExt cx="481825" cy="481825"/>
          </a:xfrm>
        </p:grpSpPr>
        <p:sp>
          <p:nvSpPr>
            <p:cNvPr id="574" name="Google Shape;574;p50"/>
            <p:cNvSpPr/>
            <p:nvPr/>
          </p:nvSpPr>
          <p:spPr>
            <a:xfrm>
              <a:off x="5361150" y="3976800"/>
              <a:ext cx="28250" cy="28275"/>
            </a:xfrm>
            <a:custGeom>
              <a:rect b="b" l="l" r="r" t="t"/>
              <a:pathLst>
                <a:path extrusionOk="0" h="1131" w="1130">
                  <a:moveTo>
                    <a:pt x="567" y="1"/>
                  </a:moveTo>
                  <a:cubicBezTo>
                    <a:pt x="254" y="1"/>
                    <a:pt x="1" y="251"/>
                    <a:pt x="1" y="564"/>
                  </a:cubicBezTo>
                  <a:cubicBezTo>
                    <a:pt x="1" y="877"/>
                    <a:pt x="254" y="1130"/>
                    <a:pt x="567" y="1130"/>
                  </a:cubicBezTo>
                  <a:cubicBezTo>
                    <a:pt x="877" y="1130"/>
                    <a:pt x="1130" y="877"/>
                    <a:pt x="1130" y="564"/>
                  </a:cubicBezTo>
                  <a:cubicBezTo>
                    <a:pt x="1130" y="251"/>
                    <a:pt x="877" y="1"/>
                    <a:pt x="567" y="1"/>
                  </a:cubicBezTo>
                  <a:close/>
                </a:path>
              </a:pathLst>
            </a:custGeom>
            <a:solidFill>
              <a:srgbClr val="898F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435D7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5" name="Google Shape;575;p50"/>
            <p:cNvSpPr/>
            <p:nvPr/>
          </p:nvSpPr>
          <p:spPr>
            <a:xfrm>
              <a:off x="5191775" y="3976800"/>
              <a:ext cx="28250" cy="28275"/>
            </a:xfrm>
            <a:custGeom>
              <a:rect b="b" l="l" r="r" t="t"/>
              <a:pathLst>
                <a:path extrusionOk="0" h="1131" w="1130">
                  <a:moveTo>
                    <a:pt x="567" y="1"/>
                  </a:moveTo>
                  <a:cubicBezTo>
                    <a:pt x="253" y="1"/>
                    <a:pt x="0" y="251"/>
                    <a:pt x="0" y="564"/>
                  </a:cubicBezTo>
                  <a:cubicBezTo>
                    <a:pt x="0" y="877"/>
                    <a:pt x="253" y="1130"/>
                    <a:pt x="567" y="1130"/>
                  </a:cubicBezTo>
                  <a:cubicBezTo>
                    <a:pt x="877" y="1130"/>
                    <a:pt x="1130" y="877"/>
                    <a:pt x="1130" y="564"/>
                  </a:cubicBezTo>
                  <a:cubicBezTo>
                    <a:pt x="1130" y="251"/>
                    <a:pt x="877" y="1"/>
                    <a:pt x="567" y="1"/>
                  </a:cubicBezTo>
                  <a:close/>
                </a:path>
              </a:pathLst>
            </a:custGeom>
            <a:solidFill>
              <a:srgbClr val="898F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435D7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6" name="Google Shape;576;p50"/>
            <p:cNvSpPr/>
            <p:nvPr/>
          </p:nvSpPr>
          <p:spPr>
            <a:xfrm>
              <a:off x="5049725" y="3806450"/>
              <a:ext cx="481825" cy="481825"/>
            </a:xfrm>
            <a:custGeom>
              <a:rect b="b" l="l" r="r" t="t"/>
              <a:pathLst>
                <a:path extrusionOk="0" h="19273" w="19273">
                  <a:moveTo>
                    <a:pt x="6249" y="5686"/>
                  </a:moveTo>
                  <a:cubicBezTo>
                    <a:pt x="6932" y="5686"/>
                    <a:pt x="7549" y="6098"/>
                    <a:pt x="7811" y="6730"/>
                  </a:cubicBezTo>
                  <a:cubicBezTo>
                    <a:pt x="8073" y="7363"/>
                    <a:pt x="7929" y="8092"/>
                    <a:pt x="7444" y="8576"/>
                  </a:cubicBezTo>
                  <a:cubicBezTo>
                    <a:pt x="7120" y="8901"/>
                    <a:pt x="6686" y="9073"/>
                    <a:pt x="6246" y="9073"/>
                  </a:cubicBezTo>
                  <a:cubicBezTo>
                    <a:pt x="6028" y="9073"/>
                    <a:pt x="5808" y="9031"/>
                    <a:pt x="5598" y="8944"/>
                  </a:cubicBezTo>
                  <a:cubicBezTo>
                    <a:pt x="4966" y="8682"/>
                    <a:pt x="4553" y="8064"/>
                    <a:pt x="4553" y="7378"/>
                  </a:cubicBezTo>
                  <a:cubicBezTo>
                    <a:pt x="4553" y="6441"/>
                    <a:pt x="5312" y="5686"/>
                    <a:pt x="6249" y="5686"/>
                  </a:cubicBezTo>
                  <a:close/>
                  <a:moveTo>
                    <a:pt x="13024" y="5683"/>
                  </a:moveTo>
                  <a:cubicBezTo>
                    <a:pt x="13242" y="5683"/>
                    <a:pt x="13462" y="5725"/>
                    <a:pt x="13671" y="5812"/>
                  </a:cubicBezTo>
                  <a:cubicBezTo>
                    <a:pt x="14304" y="6074"/>
                    <a:pt x="14716" y="6691"/>
                    <a:pt x="14716" y="7378"/>
                  </a:cubicBezTo>
                  <a:cubicBezTo>
                    <a:pt x="14716" y="8314"/>
                    <a:pt x="13957" y="9070"/>
                    <a:pt x="13024" y="9073"/>
                  </a:cubicBezTo>
                  <a:cubicBezTo>
                    <a:pt x="12337" y="9073"/>
                    <a:pt x="11720" y="8658"/>
                    <a:pt x="11458" y="8025"/>
                  </a:cubicBezTo>
                  <a:cubicBezTo>
                    <a:pt x="11196" y="7393"/>
                    <a:pt x="11341" y="6664"/>
                    <a:pt x="11825" y="6179"/>
                  </a:cubicBezTo>
                  <a:cubicBezTo>
                    <a:pt x="12150" y="5855"/>
                    <a:pt x="12583" y="5683"/>
                    <a:pt x="13024" y="5683"/>
                  </a:cubicBezTo>
                  <a:close/>
                  <a:moveTo>
                    <a:pt x="9636" y="10196"/>
                  </a:moveTo>
                  <a:cubicBezTo>
                    <a:pt x="11955" y="10196"/>
                    <a:pt x="13981" y="11765"/>
                    <a:pt x="14557" y="14012"/>
                  </a:cubicBezTo>
                  <a:cubicBezTo>
                    <a:pt x="14635" y="14316"/>
                    <a:pt x="14454" y="14623"/>
                    <a:pt x="14153" y="14701"/>
                  </a:cubicBezTo>
                  <a:cubicBezTo>
                    <a:pt x="14107" y="14713"/>
                    <a:pt x="14060" y="14718"/>
                    <a:pt x="14014" y="14718"/>
                  </a:cubicBezTo>
                  <a:cubicBezTo>
                    <a:pt x="13760" y="14718"/>
                    <a:pt x="13530" y="14550"/>
                    <a:pt x="13464" y="14295"/>
                  </a:cubicBezTo>
                  <a:cubicBezTo>
                    <a:pt x="13015" y="12548"/>
                    <a:pt x="11440" y="11326"/>
                    <a:pt x="9636" y="11326"/>
                  </a:cubicBezTo>
                  <a:cubicBezTo>
                    <a:pt x="7833" y="11326"/>
                    <a:pt x="6258" y="12548"/>
                    <a:pt x="5809" y="14295"/>
                  </a:cubicBezTo>
                  <a:cubicBezTo>
                    <a:pt x="5743" y="14550"/>
                    <a:pt x="5512" y="14718"/>
                    <a:pt x="5260" y="14718"/>
                  </a:cubicBezTo>
                  <a:cubicBezTo>
                    <a:pt x="5215" y="14718"/>
                    <a:pt x="5169" y="14713"/>
                    <a:pt x="5122" y="14701"/>
                  </a:cubicBezTo>
                  <a:cubicBezTo>
                    <a:pt x="4818" y="14623"/>
                    <a:pt x="4638" y="14316"/>
                    <a:pt x="4716" y="14012"/>
                  </a:cubicBezTo>
                  <a:cubicBezTo>
                    <a:pt x="5291" y="11765"/>
                    <a:pt x="7318" y="10196"/>
                    <a:pt x="9636" y="10196"/>
                  </a:cubicBezTo>
                  <a:close/>
                  <a:moveTo>
                    <a:pt x="9636" y="0"/>
                  </a:moveTo>
                  <a:cubicBezTo>
                    <a:pt x="4342" y="0"/>
                    <a:pt x="0" y="4343"/>
                    <a:pt x="0" y="9636"/>
                  </a:cubicBezTo>
                  <a:cubicBezTo>
                    <a:pt x="0" y="14930"/>
                    <a:pt x="4342" y="19272"/>
                    <a:pt x="9636" y="19272"/>
                  </a:cubicBezTo>
                  <a:cubicBezTo>
                    <a:pt x="14927" y="19272"/>
                    <a:pt x="19272" y="14930"/>
                    <a:pt x="19272" y="9636"/>
                  </a:cubicBezTo>
                  <a:cubicBezTo>
                    <a:pt x="19272" y="4343"/>
                    <a:pt x="14927" y="0"/>
                    <a:pt x="9636" y="0"/>
                  </a:cubicBezTo>
                  <a:close/>
                </a:path>
              </a:pathLst>
            </a:custGeom>
            <a:solidFill>
              <a:srgbClr val="898F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435D7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77" name="Google Shape;577;p50"/>
          <p:cNvGrpSpPr/>
          <p:nvPr/>
        </p:nvGrpSpPr>
        <p:grpSpPr>
          <a:xfrm>
            <a:off x="2142967" y="1564706"/>
            <a:ext cx="339236" cy="339236"/>
            <a:chOff x="3774822" y="3122340"/>
            <a:chExt cx="339236" cy="339236"/>
          </a:xfrm>
        </p:grpSpPr>
        <p:sp>
          <p:nvSpPr>
            <p:cNvPr id="578" name="Google Shape;578;p50"/>
            <p:cNvSpPr/>
            <p:nvPr/>
          </p:nvSpPr>
          <p:spPr>
            <a:xfrm>
              <a:off x="3994096" y="3242283"/>
              <a:ext cx="19891" cy="19908"/>
            </a:xfrm>
            <a:custGeom>
              <a:rect b="b" l="l" r="r" t="t"/>
              <a:pathLst>
                <a:path extrusionOk="0" h="1131" w="1130">
                  <a:moveTo>
                    <a:pt x="567" y="1"/>
                  </a:moveTo>
                  <a:cubicBezTo>
                    <a:pt x="254" y="1"/>
                    <a:pt x="1" y="251"/>
                    <a:pt x="1" y="564"/>
                  </a:cubicBezTo>
                  <a:cubicBezTo>
                    <a:pt x="1" y="877"/>
                    <a:pt x="254" y="1130"/>
                    <a:pt x="567" y="1130"/>
                  </a:cubicBezTo>
                  <a:cubicBezTo>
                    <a:pt x="877" y="1130"/>
                    <a:pt x="1130" y="877"/>
                    <a:pt x="1130" y="564"/>
                  </a:cubicBezTo>
                  <a:cubicBezTo>
                    <a:pt x="1130" y="251"/>
                    <a:pt x="877" y="1"/>
                    <a:pt x="567" y="1"/>
                  </a:cubicBezTo>
                  <a:close/>
                </a:path>
              </a:pathLst>
            </a:custGeom>
            <a:solidFill>
              <a:srgbClr val="898F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435D7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9" name="Google Shape;579;p50"/>
            <p:cNvSpPr/>
            <p:nvPr/>
          </p:nvSpPr>
          <p:spPr>
            <a:xfrm>
              <a:off x="3874839" y="3242283"/>
              <a:ext cx="19891" cy="19908"/>
            </a:xfrm>
            <a:custGeom>
              <a:rect b="b" l="l" r="r" t="t"/>
              <a:pathLst>
                <a:path extrusionOk="0" h="1131" w="1130">
                  <a:moveTo>
                    <a:pt x="567" y="1"/>
                  </a:moveTo>
                  <a:cubicBezTo>
                    <a:pt x="253" y="1"/>
                    <a:pt x="0" y="251"/>
                    <a:pt x="0" y="564"/>
                  </a:cubicBezTo>
                  <a:cubicBezTo>
                    <a:pt x="0" y="877"/>
                    <a:pt x="253" y="1130"/>
                    <a:pt x="567" y="1130"/>
                  </a:cubicBezTo>
                  <a:cubicBezTo>
                    <a:pt x="877" y="1130"/>
                    <a:pt x="1130" y="877"/>
                    <a:pt x="1130" y="564"/>
                  </a:cubicBezTo>
                  <a:cubicBezTo>
                    <a:pt x="1130" y="251"/>
                    <a:pt x="877" y="1"/>
                    <a:pt x="567" y="1"/>
                  </a:cubicBezTo>
                  <a:close/>
                </a:path>
              </a:pathLst>
            </a:custGeom>
            <a:solidFill>
              <a:srgbClr val="898F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435D7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80" name="Google Shape;580;p50"/>
            <p:cNvGrpSpPr/>
            <p:nvPr/>
          </p:nvGrpSpPr>
          <p:grpSpPr>
            <a:xfrm>
              <a:off x="3774822" y="3122340"/>
              <a:ext cx="339236" cy="339236"/>
              <a:chOff x="3774822" y="3122340"/>
              <a:chExt cx="339236" cy="339236"/>
            </a:xfrm>
          </p:grpSpPr>
          <p:sp>
            <p:nvSpPr>
              <p:cNvPr id="581" name="Google Shape;581;p50"/>
              <p:cNvSpPr/>
              <p:nvPr/>
            </p:nvSpPr>
            <p:spPr>
              <a:xfrm>
                <a:off x="3774822" y="3122340"/>
                <a:ext cx="339236" cy="339236"/>
              </a:xfrm>
              <a:custGeom>
                <a:rect b="b" l="l" r="r" t="t"/>
                <a:pathLst>
                  <a:path extrusionOk="0" h="339236" w="339236">
                    <a:moveTo>
                      <a:pt x="109998" y="100088"/>
                    </a:moveTo>
                    <a:cubicBezTo>
                      <a:pt x="93505" y="100088"/>
                      <a:pt x="80144" y="113378"/>
                      <a:pt x="80144" y="129871"/>
                    </a:cubicBezTo>
                    <a:cubicBezTo>
                      <a:pt x="80144" y="141947"/>
                      <a:pt x="87414" y="152825"/>
                      <a:pt x="98539" y="157437"/>
                    </a:cubicBezTo>
                    <a:cubicBezTo>
                      <a:pt x="102235" y="158968"/>
                      <a:pt x="106108" y="159708"/>
                      <a:pt x="109945" y="159708"/>
                    </a:cubicBezTo>
                    <a:cubicBezTo>
                      <a:pt x="117690" y="159708"/>
                      <a:pt x="125330" y="156680"/>
                      <a:pt x="131033" y="150959"/>
                    </a:cubicBezTo>
                    <a:cubicBezTo>
                      <a:pt x="139570" y="142440"/>
                      <a:pt x="142105" y="129607"/>
                      <a:pt x="137493" y="118465"/>
                    </a:cubicBezTo>
                    <a:cubicBezTo>
                      <a:pt x="132881" y="107340"/>
                      <a:pt x="122021" y="100088"/>
                      <a:pt x="109998" y="100088"/>
                    </a:cubicBezTo>
                    <a:close/>
                    <a:moveTo>
                      <a:pt x="229255" y="100035"/>
                    </a:moveTo>
                    <a:cubicBezTo>
                      <a:pt x="221492" y="100035"/>
                      <a:pt x="213871" y="103063"/>
                      <a:pt x="208150" y="108766"/>
                    </a:cubicBezTo>
                    <a:cubicBezTo>
                      <a:pt x="199630" y="117303"/>
                      <a:pt x="197078" y="130135"/>
                      <a:pt x="201690" y="141260"/>
                    </a:cubicBezTo>
                    <a:cubicBezTo>
                      <a:pt x="206301" y="152403"/>
                      <a:pt x="217162" y="159708"/>
                      <a:pt x="229255" y="159708"/>
                    </a:cubicBezTo>
                    <a:cubicBezTo>
                      <a:pt x="245678" y="159655"/>
                      <a:pt x="259039" y="146347"/>
                      <a:pt x="259039" y="129871"/>
                    </a:cubicBezTo>
                    <a:cubicBezTo>
                      <a:pt x="259039" y="117778"/>
                      <a:pt x="251786" y="106918"/>
                      <a:pt x="240644" y="102306"/>
                    </a:cubicBezTo>
                    <a:cubicBezTo>
                      <a:pt x="236965" y="100774"/>
                      <a:pt x="233092" y="100035"/>
                      <a:pt x="229255" y="100035"/>
                    </a:cubicBezTo>
                    <a:close/>
                    <a:moveTo>
                      <a:pt x="169618" y="0"/>
                    </a:moveTo>
                    <a:cubicBezTo>
                      <a:pt x="262753" y="0"/>
                      <a:pt x="339236" y="76448"/>
                      <a:pt x="339236" y="169618"/>
                    </a:cubicBezTo>
                    <a:cubicBezTo>
                      <a:pt x="339236" y="262805"/>
                      <a:pt x="262753" y="339236"/>
                      <a:pt x="169618" y="339236"/>
                    </a:cubicBezTo>
                    <a:cubicBezTo>
                      <a:pt x="76430" y="339236"/>
                      <a:pt x="0" y="262805"/>
                      <a:pt x="0" y="169618"/>
                    </a:cubicBezTo>
                    <a:cubicBezTo>
                      <a:pt x="0" y="76448"/>
                      <a:pt x="76430" y="0"/>
                      <a:pt x="169618" y="0"/>
                    </a:cubicBezTo>
                    <a:close/>
                  </a:path>
                </a:pathLst>
              </a:custGeom>
              <a:solidFill>
                <a:srgbClr val="898FA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435D74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2" name="Google Shape;582;p50"/>
              <p:cNvSpPr/>
              <p:nvPr/>
            </p:nvSpPr>
            <p:spPr>
              <a:xfrm rot="7771206">
                <a:off x="3872887" y="3221696"/>
                <a:ext cx="131060" cy="154722"/>
              </a:xfrm>
              <a:prstGeom prst="arc">
                <a:avLst>
                  <a:gd fmla="val 16200000" name="adj1"/>
                  <a:gd fmla="val 0" name="adj2"/>
                </a:avLst>
              </a:prstGeom>
              <a:solidFill>
                <a:srgbClr val="898FA9"/>
              </a:solidFill>
              <a:ln cap="rnd" cmpd="sng" w="19050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583" name="Google Shape;583;p50"/>
          <p:cNvGrpSpPr/>
          <p:nvPr/>
        </p:nvGrpSpPr>
        <p:grpSpPr>
          <a:xfrm>
            <a:off x="6166126" y="1565659"/>
            <a:ext cx="339236" cy="339236"/>
            <a:chOff x="3774822" y="3122340"/>
            <a:chExt cx="339236" cy="339236"/>
          </a:xfrm>
        </p:grpSpPr>
        <p:sp>
          <p:nvSpPr>
            <p:cNvPr id="584" name="Google Shape;584;p50"/>
            <p:cNvSpPr/>
            <p:nvPr/>
          </p:nvSpPr>
          <p:spPr>
            <a:xfrm>
              <a:off x="3994096" y="3242283"/>
              <a:ext cx="19891" cy="19908"/>
            </a:xfrm>
            <a:custGeom>
              <a:rect b="b" l="l" r="r" t="t"/>
              <a:pathLst>
                <a:path extrusionOk="0" h="1131" w="1130">
                  <a:moveTo>
                    <a:pt x="567" y="1"/>
                  </a:moveTo>
                  <a:cubicBezTo>
                    <a:pt x="254" y="1"/>
                    <a:pt x="1" y="251"/>
                    <a:pt x="1" y="564"/>
                  </a:cubicBezTo>
                  <a:cubicBezTo>
                    <a:pt x="1" y="877"/>
                    <a:pt x="254" y="1130"/>
                    <a:pt x="567" y="1130"/>
                  </a:cubicBezTo>
                  <a:cubicBezTo>
                    <a:pt x="877" y="1130"/>
                    <a:pt x="1130" y="877"/>
                    <a:pt x="1130" y="564"/>
                  </a:cubicBezTo>
                  <a:cubicBezTo>
                    <a:pt x="1130" y="251"/>
                    <a:pt x="877" y="1"/>
                    <a:pt x="567" y="1"/>
                  </a:cubicBezTo>
                  <a:close/>
                </a:path>
              </a:pathLst>
            </a:custGeom>
            <a:solidFill>
              <a:srgbClr val="898F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435D7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5" name="Google Shape;585;p50"/>
            <p:cNvSpPr/>
            <p:nvPr/>
          </p:nvSpPr>
          <p:spPr>
            <a:xfrm>
              <a:off x="3874839" y="3242283"/>
              <a:ext cx="19891" cy="19908"/>
            </a:xfrm>
            <a:custGeom>
              <a:rect b="b" l="l" r="r" t="t"/>
              <a:pathLst>
                <a:path extrusionOk="0" h="1131" w="1130">
                  <a:moveTo>
                    <a:pt x="567" y="1"/>
                  </a:moveTo>
                  <a:cubicBezTo>
                    <a:pt x="253" y="1"/>
                    <a:pt x="0" y="251"/>
                    <a:pt x="0" y="564"/>
                  </a:cubicBezTo>
                  <a:cubicBezTo>
                    <a:pt x="0" y="877"/>
                    <a:pt x="253" y="1130"/>
                    <a:pt x="567" y="1130"/>
                  </a:cubicBezTo>
                  <a:cubicBezTo>
                    <a:pt x="877" y="1130"/>
                    <a:pt x="1130" y="877"/>
                    <a:pt x="1130" y="564"/>
                  </a:cubicBezTo>
                  <a:cubicBezTo>
                    <a:pt x="1130" y="251"/>
                    <a:pt x="877" y="1"/>
                    <a:pt x="567" y="1"/>
                  </a:cubicBezTo>
                  <a:close/>
                </a:path>
              </a:pathLst>
            </a:custGeom>
            <a:solidFill>
              <a:srgbClr val="898F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435D7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86" name="Google Shape;586;p50"/>
            <p:cNvGrpSpPr/>
            <p:nvPr/>
          </p:nvGrpSpPr>
          <p:grpSpPr>
            <a:xfrm>
              <a:off x="3774822" y="3122340"/>
              <a:ext cx="339236" cy="339236"/>
              <a:chOff x="3774822" y="3122340"/>
              <a:chExt cx="339236" cy="339236"/>
            </a:xfrm>
          </p:grpSpPr>
          <p:sp>
            <p:nvSpPr>
              <p:cNvPr id="587" name="Google Shape;587;p50"/>
              <p:cNvSpPr/>
              <p:nvPr/>
            </p:nvSpPr>
            <p:spPr>
              <a:xfrm>
                <a:off x="3774822" y="3122340"/>
                <a:ext cx="339236" cy="339236"/>
              </a:xfrm>
              <a:custGeom>
                <a:rect b="b" l="l" r="r" t="t"/>
                <a:pathLst>
                  <a:path extrusionOk="0" h="339236" w="339236">
                    <a:moveTo>
                      <a:pt x="109998" y="100088"/>
                    </a:moveTo>
                    <a:cubicBezTo>
                      <a:pt x="93505" y="100088"/>
                      <a:pt x="80144" y="113378"/>
                      <a:pt x="80144" y="129871"/>
                    </a:cubicBezTo>
                    <a:cubicBezTo>
                      <a:pt x="80144" y="141947"/>
                      <a:pt x="87414" y="152825"/>
                      <a:pt x="98539" y="157437"/>
                    </a:cubicBezTo>
                    <a:cubicBezTo>
                      <a:pt x="102235" y="158968"/>
                      <a:pt x="106108" y="159708"/>
                      <a:pt x="109945" y="159708"/>
                    </a:cubicBezTo>
                    <a:cubicBezTo>
                      <a:pt x="117690" y="159708"/>
                      <a:pt x="125330" y="156680"/>
                      <a:pt x="131033" y="150959"/>
                    </a:cubicBezTo>
                    <a:cubicBezTo>
                      <a:pt x="139570" y="142440"/>
                      <a:pt x="142105" y="129607"/>
                      <a:pt x="137493" y="118465"/>
                    </a:cubicBezTo>
                    <a:cubicBezTo>
                      <a:pt x="132881" y="107340"/>
                      <a:pt x="122021" y="100088"/>
                      <a:pt x="109998" y="100088"/>
                    </a:cubicBezTo>
                    <a:close/>
                    <a:moveTo>
                      <a:pt x="229255" y="100035"/>
                    </a:moveTo>
                    <a:cubicBezTo>
                      <a:pt x="221492" y="100035"/>
                      <a:pt x="213871" y="103063"/>
                      <a:pt x="208150" y="108766"/>
                    </a:cubicBezTo>
                    <a:cubicBezTo>
                      <a:pt x="199630" y="117303"/>
                      <a:pt x="197078" y="130135"/>
                      <a:pt x="201690" y="141260"/>
                    </a:cubicBezTo>
                    <a:cubicBezTo>
                      <a:pt x="206301" y="152403"/>
                      <a:pt x="217162" y="159708"/>
                      <a:pt x="229255" y="159708"/>
                    </a:cubicBezTo>
                    <a:cubicBezTo>
                      <a:pt x="245678" y="159655"/>
                      <a:pt x="259039" y="146347"/>
                      <a:pt x="259039" y="129871"/>
                    </a:cubicBezTo>
                    <a:cubicBezTo>
                      <a:pt x="259039" y="117778"/>
                      <a:pt x="251786" y="106918"/>
                      <a:pt x="240644" y="102306"/>
                    </a:cubicBezTo>
                    <a:cubicBezTo>
                      <a:pt x="236965" y="100774"/>
                      <a:pt x="233092" y="100035"/>
                      <a:pt x="229255" y="100035"/>
                    </a:cubicBezTo>
                    <a:close/>
                    <a:moveTo>
                      <a:pt x="169618" y="0"/>
                    </a:moveTo>
                    <a:cubicBezTo>
                      <a:pt x="262753" y="0"/>
                      <a:pt x="339236" y="76448"/>
                      <a:pt x="339236" y="169618"/>
                    </a:cubicBezTo>
                    <a:cubicBezTo>
                      <a:pt x="339236" y="262805"/>
                      <a:pt x="262753" y="339236"/>
                      <a:pt x="169618" y="339236"/>
                    </a:cubicBezTo>
                    <a:cubicBezTo>
                      <a:pt x="76430" y="339236"/>
                      <a:pt x="0" y="262805"/>
                      <a:pt x="0" y="169618"/>
                    </a:cubicBezTo>
                    <a:cubicBezTo>
                      <a:pt x="0" y="76448"/>
                      <a:pt x="76430" y="0"/>
                      <a:pt x="169618" y="0"/>
                    </a:cubicBezTo>
                    <a:close/>
                  </a:path>
                </a:pathLst>
              </a:custGeom>
              <a:solidFill>
                <a:srgbClr val="898FA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435D74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8" name="Google Shape;588;p50"/>
              <p:cNvSpPr/>
              <p:nvPr/>
            </p:nvSpPr>
            <p:spPr>
              <a:xfrm rot="7771206">
                <a:off x="3872887" y="3221696"/>
                <a:ext cx="131060" cy="154722"/>
              </a:xfrm>
              <a:prstGeom prst="arc">
                <a:avLst>
                  <a:gd fmla="val 16200000" name="adj1"/>
                  <a:gd fmla="val 0" name="adj2"/>
                </a:avLst>
              </a:prstGeom>
              <a:solidFill>
                <a:srgbClr val="898FA9"/>
              </a:solidFill>
              <a:ln cap="rnd" cmpd="sng" w="19050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589" name="Google Shape;589;p50"/>
          <p:cNvGrpSpPr/>
          <p:nvPr/>
        </p:nvGrpSpPr>
        <p:grpSpPr>
          <a:xfrm>
            <a:off x="5171470" y="1447233"/>
            <a:ext cx="339253" cy="339253"/>
            <a:chOff x="5651375" y="3806450"/>
            <a:chExt cx="481825" cy="481825"/>
          </a:xfrm>
        </p:grpSpPr>
        <p:sp>
          <p:nvSpPr>
            <p:cNvPr id="590" name="Google Shape;590;p50"/>
            <p:cNvSpPr/>
            <p:nvPr/>
          </p:nvSpPr>
          <p:spPr>
            <a:xfrm>
              <a:off x="5793425" y="3976800"/>
              <a:ext cx="28250" cy="28275"/>
            </a:xfrm>
            <a:custGeom>
              <a:rect b="b" l="l" r="r" t="t"/>
              <a:pathLst>
                <a:path extrusionOk="0" h="1131" w="1130">
                  <a:moveTo>
                    <a:pt x="567" y="1"/>
                  </a:moveTo>
                  <a:cubicBezTo>
                    <a:pt x="253" y="1"/>
                    <a:pt x="0" y="251"/>
                    <a:pt x="0" y="564"/>
                  </a:cubicBezTo>
                  <a:cubicBezTo>
                    <a:pt x="0" y="877"/>
                    <a:pt x="253" y="1130"/>
                    <a:pt x="567" y="1130"/>
                  </a:cubicBezTo>
                  <a:cubicBezTo>
                    <a:pt x="877" y="1130"/>
                    <a:pt x="1130" y="877"/>
                    <a:pt x="1130" y="564"/>
                  </a:cubicBezTo>
                  <a:cubicBezTo>
                    <a:pt x="1130" y="251"/>
                    <a:pt x="877" y="1"/>
                    <a:pt x="567" y="1"/>
                  </a:cubicBezTo>
                  <a:close/>
                </a:path>
              </a:pathLst>
            </a:custGeom>
            <a:solidFill>
              <a:srgbClr val="898F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435D7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1" name="Google Shape;591;p50"/>
            <p:cNvSpPr/>
            <p:nvPr/>
          </p:nvSpPr>
          <p:spPr>
            <a:xfrm>
              <a:off x="5794475" y="4089725"/>
              <a:ext cx="195600" cy="84725"/>
            </a:xfrm>
            <a:custGeom>
              <a:rect b="b" l="l" r="r" t="t"/>
              <a:pathLst>
                <a:path extrusionOk="0" h="3389" w="7824">
                  <a:moveTo>
                    <a:pt x="1" y="1"/>
                  </a:moveTo>
                  <a:cubicBezTo>
                    <a:pt x="284" y="1943"/>
                    <a:pt x="1949" y="3385"/>
                    <a:pt x="3912" y="3388"/>
                  </a:cubicBezTo>
                  <a:cubicBezTo>
                    <a:pt x="5875" y="3385"/>
                    <a:pt x="7541" y="1943"/>
                    <a:pt x="7824" y="1"/>
                  </a:cubicBezTo>
                  <a:close/>
                </a:path>
              </a:pathLst>
            </a:custGeom>
            <a:solidFill>
              <a:srgbClr val="898F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435D7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2" name="Google Shape;592;p50"/>
            <p:cNvSpPr/>
            <p:nvPr/>
          </p:nvSpPr>
          <p:spPr>
            <a:xfrm>
              <a:off x="5651375" y="3806450"/>
              <a:ext cx="481825" cy="481825"/>
            </a:xfrm>
            <a:custGeom>
              <a:rect b="b" l="l" r="r" t="t"/>
              <a:pathLst>
                <a:path extrusionOk="0" h="19273" w="19273">
                  <a:moveTo>
                    <a:pt x="6249" y="5686"/>
                  </a:moveTo>
                  <a:cubicBezTo>
                    <a:pt x="6932" y="5686"/>
                    <a:pt x="7549" y="6098"/>
                    <a:pt x="7811" y="6730"/>
                  </a:cubicBezTo>
                  <a:cubicBezTo>
                    <a:pt x="8073" y="7363"/>
                    <a:pt x="7929" y="8092"/>
                    <a:pt x="7444" y="8576"/>
                  </a:cubicBezTo>
                  <a:cubicBezTo>
                    <a:pt x="7122" y="8901"/>
                    <a:pt x="6689" y="9073"/>
                    <a:pt x="6248" y="9073"/>
                  </a:cubicBezTo>
                  <a:cubicBezTo>
                    <a:pt x="6029" y="9073"/>
                    <a:pt x="5808" y="9031"/>
                    <a:pt x="5598" y="8944"/>
                  </a:cubicBezTo>
                  <a:cubicBezTo>
                    <a:pt x="4966" y="8682"/>
                    <a:pt x="4553" y="8064"/>
                    <a:pt x="4553" y="7378"/>
                  </a:cubicBezTo>
                  <a:cubicBezTo>
                    <a:pt x="4556" y="6441"/>
                    <a:pt x="5312" y="5686"/>
                    <a:pt x="6249" y="5686"/>
                  </a:cubicBezTo>
                  <a:close/>
                  <a:moveTo>
                    <a:pt x="13024" y="5683"/>
                  </a:moveTo>
                  <a:cubicBezTo>
                    <a:pt x="13242" y="5683"/>
                    <a:pt x="13462" y="5725"/>
                    <a:pt x="13671" y="5812"/>
                  </a:cubicBezTo>
                  <a:cubicBezTo>
                    <a:pt x="14304" y="6074"/>
                    <a:pt x="14716" y="6691"/>
                    <a:pt x="14716" y="7378"/>
                  </a:cubicBezTo>
                  <a:cubicBezTo>
                    <a:pt x="14716" y="8314"/>
                    <a:pt x="13957" y="9073"/>
                    <a:pt x="13024" y="9073"/>
                  </a:cubicBezTo>
                  <a:cubicBezTo>
                    <a:pt x="12337" y="9073"/>
                    <a:pt x="11720" y="8658"/>
                    <a:pt x="11458" y="8025"/>
                  </a:cubicBezTo>
                  <a:cubicBezTo>
                    <a:pt x="11196" y="7393"/>
                    <a:pt x="11341" y="6664"/>
                    <a:pt x="11825" y="6179"/>
                  </a:cubicBezTo>
                  <a:cubicBezTo>
                    <a:pt x="12150" y="5855"/>
                    <a:pt x="12583" y="5683"/>
                    <a:pt x="13024" y="5683"/>
                  </a:cubicBezTo>
                  <a:close/>
                  <a:moveTo>
                    <a:pt x="14153" y="10202"/>
                  </a:moveTo>
                  <a:cubicBezTo>
                    <a:pt x="14463" y="10202"/>
                    <a:pt x="14716" y="10452"/>
                    <a:pt x="14716" y="10766"/>
                  </a:cubicBezTo>
                  <a:cubicBezTo>
                    <a:pt x="14716" y="13566"/>
                    <a:pt x="12437" y="15849"/>
                    <a:pt x="9636" y="15849"/>
                  </a:cubicBezTo>
                  <a:cubicBezTo>
                    <a:pt x="6833" y="15849"/>
                    <a:pt x="4553" y="13566"/>
                    <a:pt x="4553" y="10766"/>
                  </a:cubicBezTo>
                  <a:cubicBezTo>
                    <a:pt x="4553" y="10452"/>
                    <a:pt x="4806" y="10202"/>
                    <a:pt x="5119" y="10202"/>
                  </a:cubicBezTo>
                  <a:close/>
                  <a:moveTo>
                    <a:pt x="9636" y="0"/>
                  </a:moveTo>
                  <a:cubicBezTo>
                    <a:pt x="4342" y="0"/>
                    <a:pt x="0" y="4343"/>
                    <a:pt x="0" y="9636"/>
                  </a:cubicBezTo>
                  <a:cubicBezTo>
                    <a:pt x="0" y="14930"/>
                    <a:pt x="4342" y="19272"/>
                    <a:pt x="9636" y="19272"/>
                  </a:cubicBezTo>
                  <a:cubicBezTo>
                    <a:pt x="14927" y="19272"/>
                    <a:pt x="19272" y="14930"/>
                    <a:pt x="19272" y="9636"/>
                  </a:cubicBezTo>
                  <a:cubicBezTo>
                    <a:pt x="19272" y="4343"/>
                    <a:pt x="14930" y="0"/>
                    <a:pt x="9636" y="0"/>
                  </a:cubicBezTo>
                  <a:close/>
                </a:path>
              </a:pathLst>
            </a:custGeom>
            <a:solidFill>
              <a:srgbClr val="898F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435D7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3" name="Google Shape;593;p50"/>
            <p:cNvSpPr/>
            <p:nvPr/>
          </p:nvSpPr>
          <p:spPr>
            <a:xfrm>
              <a:off x="5962800" y="3976800"/>
              <a:ext cx="28250" cy="28275"/>
            </a:xfrm>
            <a:custGeom>
              <a:rect b="b" l="l" r="r" t="t"/>
              <a:pathLst>
                <a:path extrusionOk="0" h="1131" w="1130">
                  <a:moveTo>
                    <a:pt x="567" y="1"/>
                  </a:moveTo>
                  <a:cubicBezTo>
                    <a:pt x="254" y="1"/>
                    <a:pt x="1" y="251"/>
                    <a:pt x="1" y="564"/>
                  </a:cubicBezTo>
                  <a:cubicBezTo>
                    <a:pt x="1" y="877"/>
                    <a:pt x="254" y="1130"/>
                    <a:pt x="567" y="1130"/>
                  </a:cubicBezTo>
                  <a:cubicBezTo>
                    <a:pt x="877" y="1130"/>
                    <a:pt x="1130" y="877"/>
                    <a:pt x="1130" y="564"/>
                  </a:cubicBezTo>
                  <a:cubicBezTo>
                    <a:pt x="1130" y="251"/>
                    <a:pt x="877" y="1"/>
                    <a:pt x="567" y="1"/>
                  </a:cubicBezTo>
                  <a:close/>
                </a:path>
              </a:pathLst>
            </a:custGeom>
            <a:solidFill>
              <a:srgbClr val="898F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435D7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94" name="Google Shape;594;p50"/>
          <p:cNvGrpSpPr/>
          <p:nvPr/>
        </p:nvGrpSpPr>
        <p:grpSpPr>
          <a:xfrm>
            <a:off x="8207957" y="1447233"/>
            <a:ext cx="339253" cy="339253"/>
            <a:chOff x="5651375" y="3806450"/>
            <a:chExt cx="481825" cy="481825"/>
          </a:xfrm>
        </p:grpSpPr>
        <p:sp>
          <p:nvSpPr>
            <p:cNvPr id="595" name="Google Shape;595;p50"/>
            <p:cNvSpPr/>
            <p:nvPr/>
          </p:nvSpPr>
          <p:spPr>
            <a:xfrm>
              <a:off x="5793425" y="3976800"/>
              <a:ext cx="28250" cy="28275"/>
            </a:xfrm>
            <a:custGeom>
              <a:rect b="b" l="l" r="r" t="t"/>
              <a:pathLst>
                <a:path extrusionOk="0" h="1131" w="1130">
                  <a:moveTo>
                    <a:pt x="567" y="1"/>
                  </a:moveTo>
                  <a:cubicBezTo>
                    <a:pt x="253" y="1"/>
                    <a:pt x="0" y="251"/>
                    <a:pt x="0" y="564"/>
                  </a:cubicBezTo>
                  <a:cubicBezTo>
                    <a:pt x="0" y="877"/>
                    <a:pt x="253" y="1130"/>
                    <a:pt x="567" y="1130"/>
                  </a:cubicBezTo>
                  <a:cubicBezTo>
                    <a:pt x="877" y="1130"/>
                    <a:pt x="1130" y="877"/>
                    <a:pt x="1130" y="564"/>
                  </a:cubicBezTo>
                  <a:cubicBezTo>
                    <a:pt x="1130" y="251"/>
                    <a:pt x="877" y="1"/>
                    <a:pt x="567" y="1"/>
                  </a:cubicBezTo>
                  <a:close/>
                </a:path>
              </a:pathLst>
            </a:custGeom>
            <a:solidFill>
              <a:srgbClr val="898F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435D7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6" name="Google Shape;596;p50"/>
            <p:cNvSpPr/>
            <p:nvPr/>
          </p:nvSpPr>
          <p:spPr>
            <a:xfrm>
              <a:off x="5794475" y="4089725"/>
              <a:ext cx="195600" cy="84725"/>
            </a:xfrm>
            <a:custGeom>
              <a:rect b="b" l="l" r="r" t="t"/>
              <a:pathLst>
                <a:path extrusionOk="0" h="3389" w="7824">
                  <a:moveTo>
                    <a:pt x="1" y="1"/>
                  </a:moveTo>
                  <a:cubicBezTo>
                    <a:pt x="284" y="1943"/>
                    <a:pt x="1949" y="3385"/>
                    <a:pt x="3912" y="3388"/>
                  </a:cubicBezTo>
                  <a:cubicBezTo>
                    <a:pt x="5875" y="3385"/>
                    <a:pt x="7541" y="1943"/>
                    <a:pt x="7824" y="1"/>
                  </a:cubicBezTo>
                  <a:close/>
                </a:path>
              </a:pathLst>
            </a:custGeom>
            <a:solidFill>
              <a:srgbClr val="898F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435D7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7" name="Google Shape;597;p50"/>
            <p:cNvSpPr/>
            <p:nvPr/>
          </p:nvSpPr>
          <p:spPr>
            <a:xfrm>
              <a:off x="5651375" y="3806450"/>
              <a:ext cx="481825" cy="481825"/>
            </a:xfrm>
            <a:custGeom>
              <a:rect b="b" l="l" r="r" t="t"/>
              <a:pathLst>
                <a:path extrusionOk="0" h="19273" w="19273">
                  <a:moveTo>
                    <a:pt x="6249" y="5686"/>
                  </a:moveTo>
                  <a:cubicBezTo>
                    <a:pt x="6932" y="5686"/>
                    <a:pt x="7549" y="6098"/>
                    <a:pt x="7811" y="6730"/>
                  </a:cubicBezTo>
                  <a:cubicBezTo>
                    <a:pt x="8073" y="7363"/>
                    <a:pt x="7929" y="8092"/>
                    <a:pt x="7444" y="8576"/>
                  </a:cubicBezTo>
                  <a:cubicBezTo>
                    <a:pt x="7122" y="8901"/>
                    <a:pt x="6689" y="9073"/>
                    <a:pt x="6248" y="9073"/>
                  </a:cubicBezTo>
                  <a:cubicBezTo>
                    <a:pt x="6029" y="9073"/>
                    <a:pt x="5808" y="9031"/>
                    <a:pt x="5598" y="8944"/>
                  </a:cubicBezTo>
                  <a:cubicBezTo>
                    <a:pt x="4966" y="8682"/>
                    <a:pt x="4553" y="8064"/>
                    <a:pt x="4553" y="7378"/>
                  </a:cubicBezTo>
                  <a:cubicBezTo>
                    <a:pt x="4556" y="6441"/>
                    <a:pt x="5312" y="5686"/>
                    <a:pt x="6249" y="5686"/>
                  </a:cubicBezTo>
                  <a:close/>
                  <a:moveTo>
                    <a:pt x="13024" y="5683"/>
                  </a:moveTo>
                  <a:cubicBezTo>
                    <a:pt x="13242" y="5683"/>
                    <a:pt x="13462" y="5725"/>
                    <a:pt x="13671" y="5812"/>
                  </a:cubicBezTo>
                  <a:cubicBezTo>
                    <a:pt x="14304" y="6074"/>
                    <a:pt x="14716" y="6691"/>
                    <a:pt x="14716" y="7378"/>
                  </a:cubicBezTo>
                  <a:cubicBezTo>
                    <a:pt x="14716" y="8314"/>
                    <a:pt x="13957" y="9073"/>
                    <a:pt x="13024" y="9073"/>
                  </a:cubicBezTo>
                  <a:cubicBezTo>
                    <a:pt x="12337" y="9073"/>
                    <a:pt x="11720" y="8658"/>
                    <a:pt x="11458" y="8025"/>
                  </a:cubicBezTo>
                  <a:cubicBezTo>
                    <a:pt x="11196" y="7393"/>
                    <a:pt x="11341" y="6664"/>
                    <a:pt x="11825" y="6179"/>
                  </a:cubicBezTo>
                  <a:cubicBezTo>
                    <a:pt x="12150" y="5855"/>
                    <a:pt x="12583" y="5683"/>
                    <a:pt x="13024" y="5683"/>
                  </a:cubicBezTo>
                  <a:close/>
                  <a:moveTo>
                    <a:pt x="14153" y="10202"/>
                  </a:moveTo>
                  <a:cubicBezTo>
                    <a:pt x="14463" y="10202"/>
                    <a:pt x="14716" y="10452"/>
                    <a:pt x="14716" y="10766"/>
                  </a:cubicBezTo>
                  <a:cubicBezTo>
                    <a:pt x="14716" y="13566"/>
                    <a:pt x="12437" y="15849"/>
                    <a:pt x="9636" y="15849"/>
                  </a:cubicBezTo>
                  <a:cubicBezTo>
                    <a:pt x="6833" y="15849"/>
                    <a:pt x="4553" y="13566"/>
                    <a:pt x="4553" y="10766"/>
                  </a:cubicBezTo>
                  <a:cubicBezTo>
                    <a:pt x="4553" y="10452"/>
                    <a:pt x="4806" y="10202"/>
                    <a:pt x="5119" y="10202"/>
                  </a:cubicBezTo>
                  <a:close/>
                  <a:moveTo>
                    <a:pt x="9636" y="0"/>
                  </a:moveTo>
                  <a:cubicBezTo>
                    <a:pt x="4342" y="0"/>
                    <a:pt x="0" y="4343"/>
                    <a:pt x="0" y="9636"/>
                  </a:cubicBezTo>
                  <a:cubicBezTo>
                    <a:pt x="0" y="14930"/>
                    <a:pt x="4342" y="19272"/>
                    <a:pt x="9636" y="19272"/>
                  </a:cubicBezTo>
                  <a:cubicBezTo>
                    <a:pt x="14927" y="19272"/>
                    <a:pt x="19272" y="14930"/>
                    <a:pt x="19272" y="9636"/>
                  </a:cubicBezTo>
                  <a:cubicBezTo>
                    <a:pt x="19272" y="4343"/>
                    <a:pt x="14930" y="0"/>
                    <a:pt x="9636" y="0"/>
                  </a:cubicBezTo>
                  <a:close/>
                </a:path>
              </a:pathLst>
            </a:custGeom>
            <a:solidFill>
              <a:srgbClr val="898F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435D7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8" name="Google Shape;598;p50"/>
            <p:cNvSpPr/>
            <p:nvPr/>
          </p:nvSpPr>
          <p:spPr>
            <a:xfrm>
              <a:off x="5962800" y="3976800"/>
              <a:ext cx="28250" cy="28275"/>
            </a:xfrm>
            <a:custGeom>
              <a:rect b="b" l="l" r="r" t="t"/>
              <a:pathLst>
                <a:path extrusionOk="0" h="1131" w="1130">
                  <a:moveTo>
                    <a:pt x="567" y="1"/>
                  </a:moveTo>
                  <a:cubicBezTo>
                    <a:pt x="254" y="1"/>
                    <a:pt x="1" y="251"/>
                    <a:pt x="1" y="564"/>
                  </a:cubicBezTo>
                  <a:cubicBezTo>
                    <a:pt x="1" y="877"/>
                    <a:pt x="254" y="1130"/>
                    <a:pt x="567" y="1130"/>
                  </a:cubicBezTo>
                  <a:cubicBezTo>
                    <a:pt x="877" y="1130"/>
                    <a:pt x="1130" y="877"/>
                    <a:pt x="1130" y="564"/>
                  </a:cubicBezTo>
                  <a:cubicBezTo>
                    <a:pt x="1130" y="251"/>
                    <a:pt x="877" y="1"/>
                    <a:pt x="567" y="1"/>
                  </a:cubicBezTo>
                  <a:close/>
                </a:path>
              </a:pathLst>
            </a:custGeom>
            <a:solidFill>
              <a:srgbClr val="898F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435D7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599" name="Google Shape;599;p50"/>
          <p:cNvCxnSpPr>
            <a:stCxn id="581" idx="15"/>
          </p:cNvCxnSpPr>
          <p:nvPr/>
        </p:nvCxnSpPr>
        <p:spPr>
          <a:xfrm flipH="1" rot="10800000">
            <a:off x="2482203" y="1616724"/>
            <a:ext cx="665700" cy="117600"/>
          </a:xfrm>
          <a:prstGeom prst="bentConnector3">
            <a:avLst>
              <a:gd fmla="val 50000" name="adj1"/>
            </a:avLst>
          </a:prstGeom>
          <a:noFill/>
          <a:ln cap="flat" cmpd="sng" w="9525">
            <a:solidFill>
              <a:srgbClr val="8990A9"/>
            </a:solidFill>
            <a:prstDash val="lgDash"/>
            <a:round/>
            <a:headEnd len="sm" w="sm" type="none"/>
            <a:tailEnd len="sm" w="sm" type="none"/>
          </a:ln>
        </p:spPr>
      </p:cxnSp>
      <p:cxnSp>
        <p:nvCxnSpPr>
          <p:cNvPr id="600" name="Google Shape;600;p50"/>
          <p:cNvCxnSpPr/>
          <p:nvPr/>
        </p:nvCxnSpPr>
        <p:spPr>
          <a:xfrm>
            <a:off x="5509966" y="1615589"/>
            <a:ext cx="639900" cy="132300"/>
          </a:xfrm>
          <a:prstGeom prst="bentConnector3">
            <a:avLst>
              <a:gd fmla="val 50000" name="adj1"/>
            </a:avLst>
          </a:prstGeom>
          <a:noFill/>
          <a:ln cap="flat" cmpd="sng" w="9525">
            <a:solidFill>
              <a:srgbClr val="8990A9"/>
            </a:solidFill>
            <a:prstDash val="lgDash"/>
            <a:round/>
            <a:headEnd len="sm" w="sm" type="none"/>
            <a:tailEnd len="sm" w="sm" type="none"/>
          </a:ln>
        </p:spPr>
      </p:cxnSp>
      <p:cxnSp>
        <p:nvCxnSpPr>
          <p:cNvPr id="601" name="Google Shape;601;p50"/>
          <p:cNvCxnSpPr/>
          <p:nvPr/>
        </p:nvCxnSpPr>
        <p:spPr>
          <a:xfrm>
            <a:off x="6493860" y="1727187"/>
            <a:ext cx="717600" cy="14100"/>
          </a:xfrm>
          <a:prstGeom prst="bentConnector3">
            <a:avLst>
              <a:gd fmla="val 50000" name="adj1"/>
            </a:avLst>
          </a:prstGeom>
          <a:noFill/>
          <a:ln cap="flat" cmpd="sng" w="9525">
            <a:solidFill>
              <a:srgbClr val="8990A9"/>
            </a:solidFill>
            <a:prstDash val="lgDash"/>
            <a:round/>
            <a:headEnd len="sm" w="sm" type="none"/>
            <a:tailEnd len="sm" w="sm" type="none"/>
          </a:ln>
        </p:spPr>
      </p:cxnSp>
      <p:cxnSp>
        <p:nvCxnSpPr>
          <p:cNvPr id="602" name="Google Shape;602;p50"/>
          <p:cNvCxnSpPr/>
          <p:nvPr/>
        </p:nvCxnSpPr>
        <p:spPr>
          <a:xfrm flipH="1" rot="10800000">
            <a:off x="7574855" y="1615516"/>
            <a:ext cx="633000" cy="118800"/>
          </a:xfrm>
          <a:prstGeom prst="bentConnector3">
            <a:avLst>
              <a:gd fmla="val 50000" name="adj1"/>
            </a:avLst>
          </a:prstGeom>
          <a:noFill/>
          <a:ln cap="flat" cmpd="sng" w="9525">
            <a:solidFill>
              <a:srgbClr val="8990A9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603" name="Google Shape;603;p50"/>
          <p:cNvSpPr/>
          <p:nvPr/>
        </p:nvSpPr>
        <p:spPr>
          <a:xfrm>
            <a:off x="2118459" y="2152117"/>
            <a:ext cx="343200" cy="343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4" name="Google Shape;604;p50"/>
          <p:cNvSpPr/>
          <p:nvPr/>
        </p:nvSpPr>
        <p:spPr>
          <a:xfrm>
            <a:off x="4159359" y="2144854"/>
            <a:ext cx="343200" cy="3432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5" name="Google Shape;605;p50"/>
          <p:cNvSpPr/>
          <p:nvPr/>
        </p:nvSpPr>
        <p:spPr>
          <a:xfrm>
            <a:off x="5166838" y="2144854"/>
            <a:ext cx="343200" cy="3432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6" name="Google Shape;606;p50"/>
          <p:cNvSpPr/>
          <p:nvPr/>
        </p:nvSpPr>
        <p:spPr>
          <a:xfrm>
            <a:off x="8207957" y="2152117"/>
            <a:ext cx="343200" cy="343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0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p51">
            <a:hlinkClick action="ppaction://hlinkshowjump?jump=nextslide"/>
          </p:cNvPr>
          <p:cNvSpPr/>
          <p:nvPr/>
        </p:nvSpPr>
        <p:spPr>
          <a:xfrm>
            <a:off x="5415810" y="4787110"/>
            <a:ext cx="318600" cy="3186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2" name="Google Shape;612;p51">
            <a:hlinkClick action="ppaction://hlinkshowjump?jump=nextslide"/>
          </p:cNvPr>
          <p:cNvSpPr/>
          <p:nvPr/>
        </p:nvSpPr>
        <p:spPr>
          <a:xfrm>
            <a:off x="5494574" y="4863495"/>
            <a:ext cx="161175" cy="165944"/>
          </a:xfrm>
          <a:custGeom>
            <a:rect b="b" l="l" r="r" t="t"/>
            <a:pathLst>
              <a:path extrusionOk="0" h="72623" w="70536">
                <a:moveTo>
                  <a:pt x="1" y="0"/>
                </a:moveTo>
                <a:lnTo>
                  <a:pt x="36281" y="36311"/>
                </a:lnTo>
                <a:lnTo>
                  <a:pt x="1" y="72623"/>
                </a:lnTo>
                <a:lnTo>
                  <a:pt x="34225" y="72623"/>
                </a:lnTo>
                <a:lnTo>
                  <a:pt x="70536" y="36311"/>
                </a:lnTo>
                <a:lnTo>
                  <a:pt x="34225" y="0"/>
                </a:lnTo>
                <a:close/>
              </a:path>
            </a:pathLst>
          </a:custGeom>
          <a:noFill/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3" name="Google Shape;613;p51">
            <a:hlinkClick action="ppaction://hlinkshowjump?jump=previousslide"/>
          </p:cNvPr>
          <p:cNvSpPr/>
          <p:nvPr/>
        </p:nvSpPr>
        <p:spPr>
          <a:xfrm flipH="1">
            <a:off x="4939560" y="4787110"/>
            <a:ext cx="318600" cy="3186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4" name="Google Shape;614;p51">
            <a:hlinkClick action="ppaction://hlinkshowjump?jump=previousslide"/>
          </p:cNvPr>
          <p:cNvSpPr/>
          <p:nvPr/>
        </p:nvSpPr>
        <p:spPr>
          <a:xfrm flipH="1">
            <a:off x="5018222" y="4863495"/>
            <a:ext cx="161175" cy="165944"/>
          </a:xfrm>
          <a:custGeom>
            <a:rect b="b" l="l" r="r" t="t"/>
            <a:pathLst>
              <a:path extrusionOk="0" h="72623" w="70536">
                <a:moveTo>
                  <a:pt x="1" y="0"/>
                </a:moveTo>
                <a:lnTo>
                  <a:pt x="36281" y="36311"/>
                </a:lnTo>
                <a:lnTo>
                  <a:pt x="1" y="72623"/>
                </a:lnTo>
                <a:lnTo>
                  <a:pt x="34225" y="72623"/>
                </a:lnTo>
                <a:lnTo>
                  <a:pt x="70536" y="36311"/>
                </a:lnTo>
                <a:lnTo>
                  <a:pt x="34225" y="0"/>
                </a:lnTo>
                <a:close/>
              </a:path>
            </a:pathLst>
          </a:custGeom>
          <a:noFill/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5" name="Google Shape;615;p51"/>
          <p:cNvSpPr txBox="1"/>
          <p:nvPr>
            <p:ph type="title"/>
          </p:nvPr>
        </p:nvSpPr>
        <p:spPr>
          <a:xfrm>
            <a:off x="2855550" y="146375"/>
            <a:ext cx="3432900" cy="2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4800">
                <a:latin typeface="Arial"/>
                <a:ea typeface="Arial"/>
                <a:cs typeface="Arial"/>
                <a:sym typeface="Arial"/>
              </a:rPr>
              <a:t>Риски</a:t>
            </a:r>
            <a:endParaRPr sz="48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16" name="Google Shape;616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4400" y="608375"/>
            <a:ext cx="3937574" cy="2117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17" name="Google Shape;617;p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66500" y="2726050"/>
            <a:ext cx="3885474" cy="225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8" name="Google Shape;618;p5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75775" y="608375"/>
            <a:ext cx="3564811" cy="2117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9" name="Google Shape;619;p5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851973" y="2757675"/>
            <a:ext cx="3488600" cy="2188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3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p52"/>
          <p:cNvSpPr txBox="1"/>
          <p:nvPr/>
        </p:nvSpPr>
        <p:spPr>
          <a:xfrm>
            <a:off x="499368" y="-12"/>
            <a:ext cx="81417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15887"/>
              </a:buClr>
              <a:buSzPts val="5200"/>
              <a:buFont typeface="Anton"/>
              <a:buNone/>
            </a:pPr>
            <a:r>
              <a:rPr lang="ru" sz="3600">
                <a:solidFill>
                  <a:srgbClr val="A15887"/>
                </a:solidFill>
              </a:rPr>
              <a:t>ПЕРСОНАЛ</a:t>
            </a:r>
            <a:endParaRPr b="0" i="0" sz="3600" u="none" cap="none" strike="noStrike">
              <a:solidFill>
                <a:srgbClr val="A1588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25" name="Google Shape;625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0900" y="772749"/>
            <a:ext cx="4572000" cy="3915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26" name="Google Shape;626;p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78050" y="1342560"/>
            <a:ext cx="4572000" cy="35825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0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p53"/>
          <p:cNvSpPr txBox="1"/>
          <p:nvPr/>
        </p:nvSpPr>
        <p:spPr>
          <a:xfrm>
            <a:off x="499368" y="-12"/>
            <a:ext cx="81417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15887"/>
              </a:buClr>
              <a:buSzPts val="5200"/>
              <a:buFont typeface="Anton"/>
              <a:buNone/>
            </a:pPr>
            <a:r>
              <a:rPr lang="ru" sz="3600">
                <a:solidFill>
                  <a:srgbClr val="A15887"/>
                </a:solidFill>
              </a:rPr>
              <a:t>ПЕРСОНАЛ</a:t>
            </a:r>
            <a:endParaRPr b="0" i="0" sz="3600" u="none" cap="none" strike="noStrike">
              <a:solidFill>
                <a:srgbClr val="A1588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32" name="Google Shape;632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78625" y="819038"/>
            <a:ext cx="5076825" cy="3905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6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p54"/>
          <p:cNvSpPr txBox="1"/>
          <p:nvPr/>
        </p:nvSpPr>
        <p:spPr>
          <a:xfrm>
            <a:off x="499368" y="232688"/>
            <a:ext cx="81417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15887"/>
              </a:buClr>
              <a:buSzPts val="5200"/>
              <a:buFont typeface="Anton"/>
              <a:buNone/>
            </a:pPr>
            <a:r>
              <a:rPr lang="ru" sz="3600">
                <a:solidFill>
                  <a:srgbClr val="A15887"/>
                </a:solidFill>
              </a:rPr>
              <a:t>КОМАНДА ПРОЕКТА</a:t>
            </a:r>
            <a:endParaRPr b="0" i="0" sz="3600" u="none" cap="none" strike="noStrike">
              <a:solidFill>
                <a:srgbClr val="A1588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38" name="Google Shape;638;p54"/>
          <p:cNvPicPr preferRelativeResize="0"/>
          <p:nvPr/>
        </p:nvPicPr>
        <p:blipFill rotWithShape="1">
          <a:blip r:embed="rId3">
            <a:alphaModFix/>
          </a:blip>
          <a:srcRect b="0" l="0" r="0" t="16226"/>
          <a:stretch/>
        </p:blipFill>
        <p:spPr>
          <a:xfrm>
            <a:off x="1825100" y="933775"/>
            <a:ext cx="2738225" cy="4033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39" name="Google Shape;639;p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15721" y="957788"/>
            <a:ext cx="2738241" cy="4033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640" name="Google Shape;640;p54"/>
          <p:cNvPicPr preferRelativeResize="0"/>
          <p:nvPr/>
        </p:nvPicPr>
        <p:blipFill rotWithShape="1">
          <a:blip r:embed="rId5">
            <a:alphaModFix/>
          </a:blip>
          <a:srcRect b="0" l="0" r="0" t="13344"/>
          <a:stretch/>
        </p:blipFill>
        <p:spPr>
          <a:xfrm>
            <a:off x="5398250" y="3099875"/>
            <a:ext cx="1399500" cy="14025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41" name="Google Shape;641;p54"/>
          <p:cNvSpPr txBox="1"/>
          <p:nvPr>
            <p:ph idx="4294967295" type="body"/>
          </p:nvPr>
        </p:nvSpPr>
        <p:spPr>
          <a:xfrm>
            <a:off x="-197275" y="995650"/>
            <a:ext cx="2651700" cy="397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71A1A"/>
                </a:solidFill>
                <a:latin typeface="Exo 2"/>
                <a:ea typeface="Exo 2"/>
                <a:cs typeface="Exo 2"/>
                <a:sym typeface="Exo 2"/>
              </a:rPr>
              <a:t>telegram:</a:t>
            </a:r>
            <a:endParaRPr>
              <a:solidFill>
                <a:srgbClr val="171A1A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71A1A"/>
                </a:solidFill>
                <a:latin typeface="Exo 2"/>
                <a:ea typeface="Exo 2"/>
                <a:cs typeface="Exo 2"/>
                <a:sym typeface="Exo 2"/>
              </a:rPr>
              <a:t>@AlexAizek2244</a:t>
            </a:r>
            <a:endParaRPr>
              <a:solidFill>
                <a:srgbClr val="171A1A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71A1A"/>
                </a:solidFill>
                <a:latin typeface="Exo 2"/>
                <a:ea typeface="Exo 2"/>
                <a:cs typeface="Exo 2"/>
                <a:sym typeface="Exo 2"/>
              </a:rPr>
              <a:t>mail:</a:t>
            </a:r>
            <a:endParaRPr>
              <a:solidFill>
                <a:srgbClr val="171A1A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u="sng">
                <a:solidFill>
                  <a:schemeClr val="hlink"/>
                </a:solidFill>
                <a:latin typeface="Exo 2"/>
                <a:ea typeface="Exo 2"/>
                <a:cs typeface="Exo 2"/>
                <a:sym typeface="Exo 2"/>
                <a:hlinkClick r:id="rId6"/>
              </a:rPr>
              <a:t>alex_aizek2244@mail.ru</a:t>
            </a:r>
            <a:endParaRPr>
              <a:solidFill>
                <a:srgbClr val="171A1A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71A1A"/>
                </a:solidFill>
                <a:latin typeface="Exo 2"/>
                <a:ea typeface="Exo 2"/>
                <a:cs typeface="Exo 2"/>
                <a:sym typeface="Exo 2"/>
              </a:rPr>
              <a:t>phone:</a:t>
            </a:r>
            <a:endParaRPr>
              <a:solidFill>
                <a:srgbClr val="171A1A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71A1A"/>
                </a:solidFill>
                <a:latin typeface="Exo 2"/>
                <a:ea typeface="Exo 2"/>
                <a:cs typeface="Exo 2"/>
                <a:sym typeface="Exo 2"/>
              </a:rPr>
              <a:t>+7 916 976 9262</a:t>
            </a:r>
            <a:endParaRPr>
              <a:solidFill>
                <a:srgbClr val="171A1A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71A1A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71A1A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71A1A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71A1A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71A1A"/>
                </a:solidFill>
                <a:latin typeface="Exo 2"/>
                <a:ea typeface="Exo 2"/>
                <a:cs typeface="Exo 2"/>
                <a:sym typeface="Exo 2"/>
              </a:rPr>
              <a:t>@iamosya</a:t>
            </a:r>
            <a:endParaRPr>
              <a:solidFill>
                <a:srgbClr val="171A1A"/>
              </a:solidFill>
              <a:latin typeface="Exo 2"/>
              <a:ea typeface="Exo 2"/>
              <a:cs typeface="Exo 2"/>
              <a:sym typeface="Exo 2"/>
            </a:endParaRPr>
          </a:p>
        </p:txBody>
      </p:sp>
      <p:sp>
        <p:nvSpPr>
          <p:cNvPr id="642" name="Google Shape;642;p54"/>
          <p:cNvSpPr txBox="1"/>
          <p:nvPr>
            <p:ph idx="4294967295" type="body"/>
          </p:nvPr>
        </p:nvSpPr>
        <p:spPr>
          <a:xfrm>
            <a:off x="7088875" y="1019700"/>
            <a:ext cx="1937700" cy="397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71A1A"/>
                </a:solidFill>
                <a:latin typeface="Exo 2"/>
                <a:ea typeface="Exo 2"/>
                <a:cs typeface="Exo 2"/>
                <a:sym typeface="Exo 2"/>
              </a:rPr>
              <a:t>telegram:</a:t>
            </a:r>
            <a:endParaRPr>
              <a:solidFill>
                <a:srgbClr val="171A1A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71A1A"/>
                </a:solidFill>
                <a:latin typeface="Exo 2"/>
                <a:ea typeface="Exo 2"/>
                <a:cs typeface="Exo 2"/>
                <a:sym typeface="Exo 2"/>
              </a:rPr>
              <a:t>@fomina_ii</a:t>
            </a:r>
            <a:endParaRPr>
              <a:solidFill>
                <a:srgbClr val="171A1A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71A1A"/>
                </a:solidFill>
                <a:latin typeface="Exo 2"/>
                <a:ea typeface="Exo 2"/>
                <a:cs typeface="Exo 2"/>
                <a:sym typeface="Exo 2"/>
              </a:rPr>
              <a:t>mail:</a:t>
            </a:r>
            <a:endParaRPr>
              <a:solidFill>
                <a:srgbClr val="171A1A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u="sng">
                <a:solidFill>
                  <a:schemeClr val="hlink"/>
                </a:solidFill>
                <a:latin typeface="Exo 2"/>
                <a:ea typeface="Exo 2"/>
                <a:cs typeface="Exo 2"/>
                <a:sym typeface="Exo 2"/>
                <a:hlinkClick r:id="rId7"/>
              </a:rPr>
              <a:t>fominaii@mail.ru</a:t>
            </a:r>
            <a:endParaRPr>
              <a:solidFill>
                <a:srgbClr val="171A1A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71A1A"/>
                </a:solidFill>
                <a:latin typeface="Exo 2"/>
                <a:ea typeface="Exo 2"/>
                <a:cs typeface="Exo 2"/>
                <a:sym typeface="Exo 2"/>
              </a:rPr>
              <a:t>phone:</a:t>
            </a:r>
            <a:endParaRPr>
              <a:solidFill>
                <a:srgbClr val="171A1A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71A1A"/>
                </a:solidFill>
                <a:latin typeface="Exo 2"/>
                <a:ea typeface="Exo 2"/>
                <a:cs typeface="Exo 2"/>
                <a:sym typeface="Exo 2"/>
              </a:rPr>
              <a:t>+7 999 812 87 13</a:t>
            </a:r>
            <a:endParaRPr>
              <a:solidFill>
                <a:srgbClr val="171A1A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71A1A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71A1A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71A1A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71A1A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71A1A"/>
                </a:solidFill>
                <a:latin typeface="Exo 2"/>
                <a:ea typeface="Exo 2"/>
                <a:cs typeface="Exo 2"/>
                <a:sym typeface="Exo 2"/>
              </a:rPr>
              <a:t>@dleonov01</a:t>
            </a:r>
            <a:endParaRPr>
              <a:solidFill>
                <a:srgbClr val="171A1A"/>
              </a:solidFill>
              <a:latin typeface="Exo 2"/>
              <a:ea typeface="Exo 2"/>
              <a:cs typeface="Exo 2"/>
              <a:sym typeface="Exo 2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6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p55"/>
          <p:cNvSpPr txBox="1"/>
          <p:nvPr/>
        </p:nvSpPr>
        <p:spPr>
          <a:xfrm>
            <a:off x="1067979" y="259350"/>
            <a:ext cx="6845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15887"/>
              </a:buClr>
              <a:buSzPts val="5200"/>
              <a:buFont typeface="Anton"/>
              <a:buNone/>
            </a:pPr>
            <a:r>
              <a:rPr lang="ru" sz="3600">
                <a:solidFill>
                  <a:srgbClr val="A15887"/>
                </a:solidFill>
              </a:rPr>
              <a:t>Прототип мобильного приложения</a:t>
            </a:r>
            <a:endParaRPr b="0" i="0" sz="3600" u="none" cap="none" strike="noStrike">
              <a:solidFill>
                <a:srgbClr val="A1588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Изображение выглядит как шаблон, пиксель, дизайн&#10;&#10;Автоматически созданное описание" id="648" name="Google Shape;648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93289" y="1673350"/>
            <a:ext cx="2794475" cy="2794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port Branding Guidelines XL by Slidesgo">
  <a:themeElements>
    <a:clrScheme name="Другая 4">
      <a:dk1>
        <a:srgbClr val="484E63"/>
      </a:dk1>
      <a:lt1>
        <a:srgbClr val="FFFFFF"/>
      </a:lt1>
      <a:dk2>
        <a:srgbClr val="537686"/>
      </a:dk2>
      <a:lt2>
        <a:srgbClr val="F7F8F8"/>
      </a:lt2>
      <a:accent1>
        <a:srgbClr val="FFD171"/>
      </a:accent1>
      <a:accent2>
        <a:srgbClr val="CE4346"/>
      </a:accent2>
      <a:accent3>
        <a:srgbClr val="89ACB7"/>
      </a:accent3>
      <a:accent4>
        <a:srgbClr val="A15887"/>
      </a:accent4>
      <a:accent5>
        <a:srgbClr val="537686"/>
      </a:accent5>
      <a:accent6>
        <a:srgbClr val="0097A7"/>
      </a:accent6>
      <a:hlink>
        <a:srgbClr val="537686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