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2"/>
  </p:notesMasterIdLst>
  <p:sldIdLst>
    <p:sldId id="375" r:id="rId2"/>
    <p:sldId id="381" r:id="rId3"/>
    <p:sldId id="385" r:id="rId4"/>
    <p:sldId id="386" r:id="rId5"/>
    <p:sldId id="387" r:id="rId6"/>
    <p:sldId id="388" r:id="rId7"/>
    <p:sldId id="389" r:id="rId8"/>
    <p:sldId id="392" r:id="rId9"/>
    <p:sldId id="391" r:id="rId10"/>
    <p:sldId id="384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246"/>
    <a:srgbClr val="55B432"/>
    <a:srgbClr val="874BA0"/>
    <a:srgbClr val="4B6EB9"/>
    <a:srgbClr val="305DBE"/>
    <a:srgbClr val="4B93E3"/>
    <a:srgbClr val="6BA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84" autoAdjust="0"/>
    <p:restoredTop sz="92430" autoAdjust="0"/>
  </p:normalViewPr>
  <p:slideViewPr>
    <p:cSldViewPr>
      <p:cViewPr varScale="1">
        <p:scale>
          <a:sx n="91" d="100"/>
          <a:sy n="91" d="100"/>
        </p:scale>
        <p:origin x="151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73E7F-7578-4DD4-82FD-40C24D6EA17C}" type="datetimeFigureOut">
              <a:rPr lang="ru-RU" smtClean="0"/>
              <a:t>02.11.2024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C04A8-8E84-4CDF-9B92-36B2179632B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56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97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41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416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416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416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514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760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103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467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C04A8-8E84-4CDF-9B92-36B2179632B4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416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0D80-164F-4ECE-A815-4FDD83F9BCA5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21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88CD6-BB20-4C52-B81D-B7785C33963A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64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6B67C-FD54-4096-A385-8F8657C73047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713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76E6-C242-4724-A575-17A3D2DBE5B9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05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084D-7615-4765-BEBB-FC2ADD0D2DA6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42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03A1-BF28-48BC-9995-A08902293C2F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42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E2774-8C0E-4227-8A4F-13D7074C7957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07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009E-B0BA-40F4-9409-BAD477F7AA27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62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Чтобы добавить рисунок, перетащите его на заполнитель или щелкните значок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8B98-2144-49DA-A188-3A9AAE81BE8F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93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0CD5-AEFD-4FB0-8E05-A24BD20C7889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82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5A9A4-3005-430B-8AC7-63EFCE895077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38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E7E8C-EA9C-421C-A5E1-3533048FB457}" type="datetime1">
              <a:rPr lang="ru-RU" smtClean="0"/>
              <a:t>02.11.2024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Образование и наука - будущее России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0990C-240E-4F6D-96E9-50DBAF192F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500000000000000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3568" y="2564904"/>
            <a:ext cx="4104456" cy="2035681"/>
          </a:xfrm>
          <a:prstGeom prst="rect">
            <a:avLst/>
          </a:prstGeom>
          <a:noFill/>
        </p:spPr>
        <p:txBody>
          <a:bodyPr wrap="square" lIns="65274" tIns="32637" rIns="65274" bIns="32637" rtlCol="0">
            <a:spAutoFit/>
          </a:bodyPr>
          <a:lstStyle>
            <a:defPPr>
              <a:defRPr lang="ru-RU"/>
            </a:defPPr>
            <a:lvl1pPr>
              <a:defRPr sz="2300">
                <a:solidFill>
                  <a:schemeClr val="bg1"/>
                </a:solidFill>
                <a:latin typeface="Gilroy" pitchFamily="50" charset="-52"/>
              </a:defRPr>
            </a:lvl1pPr>
          </a:lstStyle>
          <a:p>
            <a:r>
              <a:rPr lang="ru-RU" sz="1600" u="sng" dirty="0" smtClean="0"/>
              <a:t>Лидер проекта</a:t>
            </a:r>
            <a:r>
              <a:rPr lang="en-US" sz="1600" u="sng" dirty="0"/>
              <a:t>:</a:t>
            </a:r>
            <a:endParaRPr lang="ru-RU" sz="1600" u="sng" dirty="0"/>
          </a:p>
          <a:p>
            <a:r>
              <a:rPr lang="ru-RU" sz="1600" dirty="0"/>
              <a:t>студент </a:t>
            </a:r>
            <a:r>
              <a:rPr lang="ru-RU" sz="1600" dirty="0" smtClean="0"/>
              <a:t>3 </a:t>
            </a:r>
            <a:r>
              <a:rPr lang="ru-RU" sz="1600" dirty="0"/>
              <a:t>курса ЧИ(Ф) МПУ</a:t>
            </a:r>
            <a:endParaRPr lang="en-US" sz="1600" dirty="0"/>
          </a:p>
          <a:p>
            <a:r>
              <a:rPr lang="ru-RU" sz="1600" dirty="0"/>
              <a:t>Группы 221-Ч031</a:t>
            </a:r>
          </a:p>
          <a:p>
            <a:r>
              <a:rPr lang="ru-RU" sz="1600" dirty="0"/>
              <a:t>Семенов Ярослав Витальевич</a:t>
            </a:r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u="sng" dirty="0" smtClean="0"/>
              <a:t>Наставник</a:t>
            </a:r>
            <a:r>
              <a:rPr lang="en-US" sz="1600" u="sng" dirty="0" smtClean="0"/>
              <a:t>: </a:t>
            </a:r>
            <a:endParaRPr lang="ru-RU" sz="1600" u="sng" dirty="0"/>
          </a:p>
          <a:p>
            <a:r>
              <a:rPr lang="ru-RU" sz="1600" dirty="0"/>
              <a:t>доцент Каландаров </a:t>
            </a:r>
            <a:r>
              <a:rPr lang="ru-RU" sz="1600" dirty="0" err="1"/>
              <a:t>Хусейджон</a:t>
            </a:r>
            <a:r>
              <a:rPr lang="ru-RU" sz="1600" dirty="0"/>
              <a:t> </a:t>
            </a:r>
            <a:r>
              <a:rPr lang="ru-RU" sz="1600" dirty="0" err="1"/>
              <a:t>Умарович</a:t>
            </a:r>
            <a:endParaRPr lang="ru-RU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448EC-5965-1328-FD24-6D7BE4C27E64}"/>
              </a:ext>
            </a:extLst>
          </p:cNvPr>
          <p:cNvSpPr txBox="1"/>
          <p:nvPr/>
        </p:nvSpPr>
        <p:spPr>
          <a:xfrm>
            <a:off x="1763688" y="620688"/>
            <a:ext cx="5616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стабилизатора переменного напряжения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тиристорах»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611561" y="1254882"/>
            <a:ext cx="8280920" cy="4694398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1200"/>
              </a:spcAft>
              <a:buAutoNum type="arabicPeriod"/>
            </a:pPr>
            <a: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Актуальность.</a:t>
            </a:r>
          </a:p>
          <a:p>
            <a:pPr>
              <a:spcAft>
                <a:spcPts val="1200"/>
              </a:spcAft>
              <a:buAutoNum type="arabicPeriod"/>
            </a:pPr>
            <a: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Введение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2.1 Цель и задачи.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2.2 Объект и предмет исследования.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2.3.Методы исследования.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3. Основная часть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3.1 Особенности стабилизатора напряжения в тиристорах.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3.2 Техническая значимость.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3.3 Сферы применения и конкретный потребитель.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3.4 </a:t>
            </a:r>
            <a:r>
              <a:rPr lang="ru-RU" sz="22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Конкуренция на рынке стабилизаторов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4. Вывод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altLang="ru-RU" sz="22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5. Список использованной литературы</a:t>
            </a:r>
            <a:endParaRPr lang="ru-RU" altLang="ru-RU" sz="1800" dirty="0">
              <a:cs typeface="Arial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altLang="ru-RU" sz="1800" dirty="0">
              <a:cs typeface="Arial"/>
            </a:endParaRPr>
          </a:p>
          <a:p>
            <a:pPr>
              <a:spcAft>
                <a:spcPts val="1200"/>
              </a:spcAft>
              <a:buAutoNum type="arabicPeriod"/>
            </a:pPr>
            <a:endParaRPr lang="ru-RU" altLang="ru-RU" sz="1800" dirty="0">
              <a:cs typeface="Arial"/>
            </a:endParaRPr>
          </a:p>
          <a:p>
            <a:pPr>
              <a:spcAft>
                <a:spcPts val="1200"/>
              </a:spcAft>
              <a:buAutoNum type="arabicPeriod"/>
            </a:pPr>
            <a:endParaRPr lang="ru-RU" altLang="ru-RU" sz="1800" dirty="0">
              <a:cs typeface="Arial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altLang="ru-RU" sz="1800" dirty="0">
              <a:cs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58B2E2-910D-18A7-71B0-C3AD9A9C7A24}"/>
              </a:ext>
            </a:extLst>
          </p:cNvPr>
          <p:cNvSpPr txBox="1"/>
          <p:nvPr/>
        </p:nvSpPr>
        <p:spPr>
          <a:xfrm>
            <a:off x="899592" y="50309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План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547865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539552" y="1225216"/>
            <a:ext cx="6013648" cy="4940087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ru-RU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Нестабильность электрической сети</a:t>
            </a:r>
            <a:r>
              <a:rPr lang="ru-RU" sz="1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в условиях современной жизни, где электрические сети подвергаются постоянным нагрузкам и изменениям, стабилизаторы напряжения становятся необходимым элементом для обеспечения надёжной работы электрооборудования.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ru-RU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Защита от скачков напряжения</a:t>
            </a:r>
            <a:r>
              <a:rPr lang="ru-RU" sz="1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разработка стабилизатора на основе тиристоров позволяет обеспечить защиту от резких перепадов напряжения, которые могут привести к поломке оборудования или даже пожару.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ru-RU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работы оборудования</a:t>
            </a:r>
            <a:r>
              <a:rPr lang="ru-RU" sz="1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стабильное напряжение способствует более эффективной работе электрических приборов, продлевая их срок службы и снижая вероятность поломок.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ru-RU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Экономия энергии</a:t>
            </a:r>
            <a:r>
              <a:rPr lang="ru-RU" sz="1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использование стабилизатора позволяет снизить потери электроэнергии, связанные с колебаниями напряжения в сети, что приводит к экономии ресурсов и снижению затрат на электроэнергию.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ru-RU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Экологическая безопасность</a:t>
            </a:r>
            <a:r>
              <a:rPr lang="ru-RU" sz="1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применение стабилизатора способствует снижению выбросов углекислого газа, так как он помогает оптимизировать работу электросетей и уменьшить нагрузку на них.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ru-RU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Применение в различных отраслях</a:t>
            </a:r>
            <a:r>
              <a:rPr lang="ru-RU" sz="1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стабилизатор может быть использован в промышленности, медицине, телекоммуникациях и других областях, где требуется надёжное и стабильное электроснабжение.</a:t>
            </a: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971600" y="476672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800" dirty="0">
                <a:latin typeface="Gilroy Bold" pitchFamily="50" charset="-52"/>
              </a:rPr>
              <a:t>1. Актуальность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3</a:t>
            </a:fld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40C4258-813B-DA7B-4B21-FB79834DE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604" y="2449601"/>
            <a:ext cx="2560791" cy="129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B8034B-4A3E-EB48-4A7D-A0FCC68BA427}"/>
              </a:ext>
            </a:extLst>
          </p:cNvPr>
          <p:cNvSpPr txBox="1"/>
          <p:nvPr/>
        </p:nvSpPr>
        <p:spPr>
          <a:xfrm>
            <a:off x="6948264" y="393305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Рис 1 Тиристор</a:t>
            </a:r>
          </a:p>
        </p:txBody>
      </p:sp>
    </p:spTree>
    <p:extLst>
      <p:ext uri="{BB962C8B-B14F-4D97-AF65-F5344CB8AC3E}">
        <p14:creationId xmlns:p14="http://schemas.microsoft.com/office/powerpoint/2010/main" val="132460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434255" y="1196751"/>
            <a:ext cx="6802041" cy="424844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2.1 Цель и задачи</a:t>
            </a:r>
            <a:r>
              <a:rPr lang="en-US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Модернизация конструкции и функциональных возможностей существующих стабилизаторов переменного напряжения на тиристорах с использованием новых материалов и технологий, устранение недостатков эксплуатируемых стабилизаторов</a:t>
            </a: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улучшения эффективности работы)</a:t>
            </a: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более точной системы регулирования напряжения, улучшение системы защиты от перегрузок и короткого замыкания, и использование 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Smart-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алгоритмов для оптимизации работы стабилизатора.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2.2 Объект и предмет исследования</a:t>
            </a:r>
            <a:r>
              <a:rPr lang="en-US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характеристики тиристора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стабилизатор напряжения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анализ устойчивости.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2.3 Методы исследования</a:t>
            </a:r>
            <a:r>
              <a:rPr lang="en-US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моделирование и симуляция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оптимизация параметров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c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равнение с другими стабилизаторами.</a:t>
            </a:r>
          </a:p>
          <a:p>
            <a:pPr marL="0" indent="0">
              <a:spcAft>
                <a:spcPts val="1200"/>
              </a:spcAft>
              <a:buNone/>
            </a:pPr>
            <a:endParaRPr lang="en-US" alt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altLang="ru-RU" sz="1800" dirty="0">
              <a:cs typeface="Arial"/>
            </a:endParaRP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683568" y="476672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latin typeface="Gilroy Bold" pitchFamily="50" charset="-52"/>
              </a:rPr>
              <a:t>2. Введение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743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2"/>
          <p:cNvSpPr>
            <a:spLocks noGrp="1"/>
          </p:cNvSpPr>
          <p:nvPr>
            <p:ph type="title"/>
          </p:nvPr>
        </p:nvSpPr>
        <p:spPr>
          <a:xfrm>
            <a:off x="971600" y="980728"/>
            <a:ext cx="7725544" cy="504056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cs typeface="Arial"/>
              </a:rPr>
              <a:t>3.1 Особенности стабилизатора напряжения на тиристорах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899592" y="476672"/>
            <a:ext cx="0" cy="72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467544" y="1458416"/>
            <a:ext cx="8229600" cy="434823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sz="16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Стабилизаторы напряжения в тиристорах</a:t>
            </a:r>
            <a:r>
              <a:rPr lang="ru-RU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представляют собой электронные устройства, которые используются для поддержания стабильного уровня напряжения на выходе. Они широко применяются в различных областях, где требуется надёжное и стабильное электроснабжение.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altLang="ru-RU" sz="16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Особенности применения</a:t>
            </a:r>
            <a:r>
              <a:rPr lang="en-US" altLang="ru-RU" sz="16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ru-RU" sz="16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Высокая точность стабилизации</a:t>
            </a:r>
            <a:endParaRPr lang="en-US" sz="160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ru-RU" sz="16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Быстрое реагирование</a:t>
            </a:r>
            <a:endParaRPr lang="en-US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ru-RU" sz="16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Широкий диапазон входных напряжений</a:t>
            </a:r>
            <a:endParaRPr lang="en-US" sz="160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ru-RU" sz="16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Надёжность и долговечность</a:t>
            </a:r>
            <a:endParaRPr lang="en-US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AutoNum type="arabicPeriod"/>
            </a:pPr>
            <a:r>
              <a:rPr lang="ru-RU" sz="16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Эффективность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971600" y="476672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latin typeface="Gilroy Bold" pitchFamily="50" charset="-52"/>
              </a:rPr>
              <a:t>3. Основная часть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5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42B562-CF56-ECE3-0FCB-8A0772E56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/>
          <a:stretch>
            <a:fillRect/>
          </a:stretch>
        </p:blipFill>
        <p:spPr bwMode="auto">
          <a:xfrm>
            <a:off x="5287630" y="2529702"/>
            <a:ext cx="3051175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45CC43-B3B2-D21F-D73E-34EF2D09C594}"/>
              </a:ext>
            </a:extLst>
          </p:cNvPr>
          <p:cNvSpPr txBox="1"/>
          <p:nvPr/>
        </p:nvSpPr>
        <p:spPr>
          <a:xfrm>
            <a:off x="5148064" y="4554023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Рис 2 Блок-схема однотактного тиристора стабилизатора напряжения   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14570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2"/>
          <p:cNvSpPr>
            <a:spLocks noGrp="1"/>
          </p:cNvSpPr>
          <p:nvPr>
            <p:ph type="title"/>
          </p:nvPr>
        </p:nvSpPr>
        <p:spPr>
          <a:xfrm>
            <a:off x="971600" y="980728"/>
            <a:ext cx="7725544" cy="504056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cs typeface="Arial"/>
              </a:rPr>
              <a:t>3.2 Техническая значимость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539553" y="1506910"/>
            <a:ext cx="8157592" cy="43232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Диапазон входного напряжения на стабилизаторе: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однофазные - 120-260 В; трёхфазные - 240-430 В.</a:t>
            </a:r>
            <a:endParaRPr lang="ru-RU" alt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Выходное напряжение: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однофазные - 220-230 В; трёхфазные - 380-400 В.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Максимальная выходная мощность: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однофазные - 0,35-20 </a:t>
            </a:r>
            <a:r>
              <a:rPr lang="ru-RU" alt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трёхфазные - 6-55 </a:t>
            </a:r>
            <a:r>
              <a:rPr lang="ru-RU" alt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КПД (коэффициент полезного действия) 98%.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Время реакции: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 реакции на изменения входного напряжения и подстройки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выходного напряжения - 20 мс.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Ток нагрузки: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27 - 96 А максимальная нагрузка, с поддержкой без перегрузки или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повреждения.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Уровень шума: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бесшумный.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Габариты и вес: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габариты зависят от конфигурации,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 320 мм, высота 420-620 мм, глубина 180-200 мм, вес до 50 кг.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altLang="ru-RU" sz="1400" dirty="0">
              <a:cs typeface="Arial"/>
            </a:endParaRP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944999" y="454547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latin typeface="Gilroy Bold" pitchFamily="50" charset="-52"/>
              </a:rPr>
              <a:t>3. Основная часть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864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2"/>
          <p:cNvSpPr>
            <a:spLocks noGrp="1"/>
          </p:cNvSpPr>
          <p:nvPr>
            <p:ph type="title"/>
          </p:nvPr>
        </p:nvSpPr>
        <p:spPr>
          <a:xfrm>
            <a:off x="971600" y="980728"/>
            <a:ext cx="7725544" cy="504056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cs typeface="Arial"/>
              </a:rPr>
              <a:t>3.3 Сферы применения и конкретный потребитель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413240" y="1628800"/>
            <a:ext cx="8317519" cy="4465885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потребители: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Промышленные предприятия, отрасли производство, нефтегазовая промышленность, металлургия;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2.   В информационных технологиях, медицине, телекоммуникации, бытовой технике, альтернативной энергетике.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Ценность продукта для потребителей: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стабилизаторов переменного напряжения на тиристорах позволяет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повысить надежность и эффективность работы электрических систем, а также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защитить подключенное оборудование от  повреждений, вызванных перепадами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напряжения.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ru-RU" altLang="ru-RU" sz="1400" dirty="0">
              <a:cs typeface="Arial"/>
            </a:endParaRP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944999" y="454547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latin typeface="Gilroy Bold" pitchFamily="50" charset="-52"/>
              </a:rPr>
              <a:t>3. Основная часть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810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2"/>
          <p:cNvSpPr>
            <a:spLocks noGrp="1"/>
          </p:cNvSpPr>
          <p:nvPr>
            <p:ph type="title"/>
          </p:nvPr>
        </p:nvSpPr>
        <p:spPr>
          <a:xfrm>
            <a:off x="971600" y="980728"/>
            <a:ext cx="7725544" cy="504056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cs typeface="Arial"/>
              </a:rPr>
              <a:t>3.4 Конкуренция на рынке стабилизаторов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413240" y="1628800"/>
            <a:ext cx="8317519" cy="446588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Bef>
                <a:spcPct val="0"/>
              </a:spcBef>
              <a:buNone/>
            </a:pPr>
            <a:r>
              <a:rPr lang="ru-RU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Конкуренция на рынке стабилизаторов напряжения на тиристорах обусловлена</a:t>
            </a:r>
          </a:p>
          <a:p>
            <a:pPr>
              <a:lnSpc>
                <a:spcPct val="170000"/>
              </a:lnSpc>
              <a:spcBef>
                <a:spcPct val="0"/>
              </a:spcBef>
              <a:buNone/>
            </a:pPr>
            <a:r>
              <a:rPr 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несколькими факторами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ru-RU" sz="16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1. Технические характеристики</a:t>
            </a:r>
            <a:endParaRPr lang="en-US" sz="160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en-US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Цена и качество</a:t>
            </a:r>
            <a:endParaRPr lang="en-US" altLang="ru-RU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en-US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Функциональность</a:t>
            </a:r>
          </a:p>
          <a:p>
            <a:pPr mar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ru-RU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4. Бренд и репутация</a:t>
            </a:r>
          </a:p>
          <a:p>
            <a:pPr mar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ru-RU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5. Инновация и технологии</a:t>
            </a:r>
          </a:p>
          <a:p>
            <a:pPr mar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ru-RU" altLang="ru-RU" sz="16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6. Сервис и поддержка</a:t>
            </a:r>
            <a:endParaRPr lang="en-US" altLang="ru-RU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en-US" altLang="ru-RU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ru-RU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ru-RU" altLang="ru-RU" sz="16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ru-RU" altLang="ru-RU" sz="1600" dirty="0"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ru-RU" altLang="ru-RU" sz="1600" dirty="0"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ru-RU" altLang="ru-RU" sz="1600" dirty="0"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ru-RU" altLang="ru-RU" sz="1600" dirty="0">
              <a:cs typeface="Arial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ru-RU" sz="1600" dirty="0">
                <a:cs typeface="Arial"/>
              </a:rPr>
              <a:t>                                                                                                                     </a:t>
            </a: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944999" y="454547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latin typeface="Gilroy Bold" pitchFamily="50" charset="-52"/>
              </a:rPr>
              <a:t>3. Основная часть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8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547C24-6951-F803-0A5E-0D8F407917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167201"/>
            <a:ext cx="3305900" cy="21445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226107-FB4C-2B71-03D9-E70DCDBB1E31}"/>
              </a:ext>
            </a:extLst>
          </p:cNvPr>
          <p:cNvSpPr txBox="1"/>
          <p:nvPr/>
        </p:nvSpPr>
        <p:spPr>
          <a:xfrm>
            <a:off x="5269632" y="4365569"/>
            <a:ext cx="2567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Рис 3 Конкуренция</a:t>
            </a:r>
          </a:p>
        </p:txBody>
      </p:sp>
    </p:spTree>
    <p:extLst>
      <p:ext uri="{BB962C8B-B14F-4D97-AF65-F5344CB8AC3E}">
        <p14:creationId xmlns:p14="http://schemas.microsoft.com/office/powerpoint/2010/main" val="156805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>
            <a:off x="683568" y="980728"/>
            <a:ext cx="6995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413240" y="1016972"/>
            <a:ext cx="8317519" cy="4465885"/>
          </a:xfrm>
        </p:spPr>
        <p:txBody>
          <a:bodyPr>
            <a:normAutofit fontScale="92500"/>
          </a:bodyPr>
          <a:lstStyle/>
          <a:p>
            <a:pPr>
              <a:spcBef>
                <a:spcPct val="0"/>
              </a:spcBef>
              <a:buNone/>
            </a:pPr>
            <a:endParaRPr lang="ru-RU" altLang="ru-RU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ru-RU" sz="1600" b="0" i="0" dirty="0">
                <a:effectLst/>
                <a:highlight>
                  <a:srgbClr val="FFFFFF"/>
                </a:highlight>
              </a:rPr>
              <a:t>Стабилизаторы напряжения в тиристорах представляют собой надёжные и эффективные устройства для обеспечения стабильного электроснабжения. Они широко применяются в различных областях, где требуется точное поддержание выходного напряжения и защита оборудования от скачков напряжения.</a:t>
            </a:r>
          </a:p>
          <a:p>
            <a:pPr>
              <a:lnSpc>
                <a:spcPct val="150000"/>
              </a:lnSpc>
            </a:pPr>
            <a:r>
              <a:rPr lang="ru-RU" sz="1600" b="0" i="0" dirty="0">
                <a:effectLst/>
                <a:highlight>
                  <a:srgbClr val="FFFFFF"/>
                </a:highlight>
              </a:rPr>
              <a:t>Основные преимущества стабилизаторов напряжения на тиристорах включают высокую точность стабилизации, быстрое реагирование на изменения входного напряжения, широкий диапазон входных напряжений, надёжность и долговечность, а также эффективность. Эти характеристики делают их незаменимыми для обеспечения надёжного и стабильного электропитания в промышленности, энергетике, телекоммуникациях, медицине, транспорте и бытовой технике.</a:t>
            </a:r>
          </a:p>
          <a:p>
            <a:pPr>
              <a:spcBef>
                <a:spcPct val="0"/>
              </a:spcBef>
              <a:buNone/>
            </a:pPr>
            <a:endParaRPr lang="ru-RU" altLang="ru-RU" sz="1400" dirty="0">
              <a:cs typeface="Arial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ru-RU" sz="1400" dirty="0">
                <a:cs typeface="Arial"/>
              </a:rPr>
              <a:t>                                                                                                                     </a:t>
            </a: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944999" y="454547"/>
            <a:ext cx="77255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000" b="1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latin typeface="Gilroy Bold" pitchFamily="50" charset="-52"/>
              </a:rPr>
              <a:t>4. Вывод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0990C-240E-4F6D-96E9-50DBAF192F56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7533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11560" y="2870646"/>
            <a:ext cx="4608512" cy="558354"/>
          </a:xfrm>
          <a:prstGeom prst="rect">
            <a:avLst/>
          </a:prstGeom>
          <a:noFill/>
        </p:spPr>
        <p:txBody>
          <a:bodyPr wrap="square" lIns="65274" tIns="32637" rIns="65274" bIns="32637" rtlCol="0">
            <a:spAutoFit/>
          </a:bodyPr>
          <a:lstStyle>
            <a:defPPr>
              <a:defRPr lang="ru-RU"/>
            </a:defPPr>
            <a:lvl1pPr>
              <a:defRPr sz="2300">
                <a:solidFill>
                  <a:schemeClr val="bg1"/>
                </a:solidFill>
                <a:latin typeface="Gilroy" pitchFamily="50" charset="-52"/>
              </a:defRPr>
            </a:lvl1pPr>
          </a:lstStyle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Семенов Ярослав Витальевич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студент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курса ЧИ(Ф) МПУ</a:t>
            </a:r>
          </a:p>
        </p:txBody>
      </p:sp>
    </p:spTree>
    <p:extLst>
      <p:ext uri="{BB962C8B-B14F-4D97-AF65-F5344CB8AC3E}">
        <p14:creationId xmlns:p14="http://schemas.microsoft.com/office/powerpoint/2010/main" val="383605847"/>
      </p:ext>
    </p:extLst>
  </p:cSld>
  <p:clrMapOvr>
    <a:masterClrMapping/>
  </p:clrMapOvr>
</p:sld>
</file>

<file path=ppt/theme/theme1.xml><?xml version="1.0" encoding="utf-8"?>
<a:theme xmlns:a="http://schemas.openxmlformats.org/drawingml/2006/main" name="Николаенко_ААИ-201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Gilroy SemiBold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Николаенко_ААИ-2015.thmx</Template>
  <TotalTime>1013</TotalTime>
  <Words>748</Words>
  <Application>Microsoft Office PowerPoint</Application>
  <PresentationFormat>Экран (4:3)</PresentationFormat>
  <Paragraphs>119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Gilroy</vt:lpstr>
      <vt:lpstr>Gilroy Bold</vt:lpstr>
      <vt:lpstr>Gilroy SemiBold</vt:lpstr>
      <vt:lpstr>Times New Roman</vt:lpstr>
      <vt:lpstr>Николаенко_ААИ-2015</vt:lpstr>
      <vt:lpstr>Презентация PowerPoint</vt:lpstr>
      <vt:lpstr>Презентация PowerPoint</vt:lpstr>
      <vt:lpstr>Презентация PowerPoint</vt:lpstr>
      <vt:lpstr>Презентация PowerPoint</vt:lpstr>
      <vt:lpstr>3.1 Особенности стабилизатора напряжения на тиристорах</vt:lpstr>
      <vt:lpstr>3.2 Техническая значимость</vt:lpstr>
      <vt:lpstr>3.3 Сферы применения и конкретный потребитель</vt:lpstr>
      <vt:lpstr>3.4 Конкуренция на рынке стабилизаторов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Lepeshkin</dc:creator>
  <cp:lastModifiedBy>PC</cp:lastModifiedBy>
  <cp:revision>97</cp:revision>
  <cp:lastPrinted>2016-06-06T19:02:34Z</cp:lastPrinted>
  <dcterms:created xsi:type="dcterms:W3CDTF">2015-04-17T11:13:20Z</dcterms:created>
  <dcterms:modified xsi:type="dcterms:W3CDTF">2024-11-02T07:10:29Z</dcterms:modified>
</cp:coreProperties>
</file>