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pn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59" r:id="rId6"/>
    <p:sldId id="265" r:id="rId7"/>
    <p:sldId id="260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55BC5-09FC-4033-B3EC-08FFA863B4F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14816-2996-4370-89EA-1E352D2EB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14816-2996-4370-89EA-1E352D2EB5F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742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093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3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68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67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62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323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46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732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56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DAA0C-1CB4-4EE1-A5DA-3822EBE5ACE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70962-8C49-4411-8760-278DF5BAE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418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avlaziya@mail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8893" y="2331210"/>
            <a:ext cx="10287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Book Antiqua" panose="02040602050305030304" pitchFamily="18" charset="0"/>
              </a:rPr>
              <a:t>Разработка виртуальной химической лаборатории на базе игрового движка </a:t>
            </a:r>
            <a:endParaRPr lang="ru-RU" sz="4400" dirty="0">
              <a:latin typeface="Book Antiqua" panose="0204060205030503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54393" y="61138"/>
            <a:ext cx="174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г. Грозный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8893" y="4261756"/>
            <a:ext cx="5282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Нукаева Авлазия Асламбековна 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2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0454" y="269170"/>
            <a:ext cx="5959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Book Antiqua" panose="02040602050305030304" pitchFamily="18" charset="0"/>
              </a:rPr>
              <a:t>Цель </a:t>
            </a:r>
            <a:r>
              <a:rPr lang="ru-RU" sz="44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проекта</a:t>
            </a:r>
            <a:r>
              <a:rPr lang="ru-RU" sz="4400" dirty="0" smtClean="0">
                <a:latin typeface="Book Antiqua" panose="02040602050305030304" pitchFamily="18" charset="0"/>
              </a:rPr>
              <a:t> </a:t>
            </a:r>
            <a:endParaRPr lang="ru-RU" sz="4400" dirty="0"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669" y="1549884"/>
            <a:ext cx="9593037" cy="1200329"/>
          </a:xfrm>
          <a:prstGeom prst="round1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ook Antiqua" panose="02040602050305030304" pitchFamily="18" charset="0"/>
              </a:rPr>
              <a:t>Разработка программного обеспечения на базе игрового движка Unreal Engine 4, для симуляций химической лаборатории и работ проводимых в ней. </a:t>
            </a:r>
            <a:endParaRPr lang="ru-RU" sz="2400" dirty="0">
              <a:latin typeface="Book Antiqua" panose="02040602050305030304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9" y="3423898"/>
            <a:ext cx="4958444" cy="27891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243" y="3423898"/>
            <a:ext cx="5633357" cy="27317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864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41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0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108" y="146957"/>
            <a:ext cx="3472543" cy="111261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Продукт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96443"/>
            <a:ext cx="2359479" cy="26615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71" y="2609998"/>
            <a:ext cx="4291693" cy="31728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25" y="3608003"/>
            <a:ext cx="5027639" cy="29189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698171" y="1350007"/>
            <a:ext cx="8523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ook Antiqua" panose="02040602050305030304" pitchFamily="18" charset="0"/>
              </a:rPr>
              <a:t>Виртуальная химическая лаборатория </a:t>
            </a:r>
            <a:endParaRPr lang="ru-RU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8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147" y="212327"/>
            <a:ext cx="8634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Book Antiqua" panose="02040602050305030304" pitchFamily="18" charset="0"/>
              </a:rPr>
              <a:t>Инновационность </a:t>
            </a:r>
            <a:r>
              <a:rPr lang="ru-RU" sz="44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проекта</a:t>
            </a:r>
            <a:r>
              <a:rPr lang="ru-RU" sz="4400" dirty="0" smtClean="0">
                <a:solidFill>
                  <a:schemeClr val="accent4"/>
                </a:solidFill>
                <a:latin typeface="Book Antiqua" panose="02040602050305030304" pitchFamily="18" charset="0"/>
              </a:rPr>
              <a:t> </a:t>
            </a:r>
            <a:endParaRPr lang="ru-RU" sz="4400" dirty="0">
              <a:solidFill>
                <a:schemeClr val="accent4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1209" y="4467976"/>
            <a:ext cx="6636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Основными техническими параметрами являются: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Book Antiqua" panose="02040602050305030304" pitchFamily="18" charset="0"/>
              </a:rPr>
              <a:t>Визуальная среда и механика - </a:t>
            </a:r>
            <a:r>
              <a:rPr lang="en-US" dirty="0" smtClean="0">
                <a:latin typeface="Book Antiqua" panose="02040602050305030304" pitchFamily="18" charset="0"/>
              </a:rPr>
              <a:t>Unreal Engine</a:t>
            </a:r>
            <a:r>
              <a:rPr lang="ru-RU" dirty="0" smtClean="0">
                <a:latin typeface="Book Antiqua" panose="02040602050305030304" pitchFamily="18" charset="0"/>
              </a:rPr>
              <a:t>;</a:t>
            </a:r>
            <a:r>
              <a:rPr lang="en-US" dirty="0" smtClean="0">
                <a:latin typeface="Book Antiqua" panose="02040602050305030304" pitchFamily="18" charset="0"/>
              </a:rPr>
              <a:t> </a:t>
            </a:r>
            <a:endParaRPr lang="ru-RU" dirty="0" smtClean="0">
              <a:latin typeface="Book Antiqua" panose="0204060205030503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Book Antiqua" panose="02040602050305030304" pitchFamily="18" charset="0"/>
              </a:rPr>
              <a:t>Языки программирования для логики </a:t>
            </a:r>
            <a:r>
              <a:rPr lang="en-US" dirty="0" smtClean="0">
                <a:latin typeface="Book Antiqua" panose="02040602050305030304" pitchFamily="18" charset="0"/>
              </a:rPr>
              <a:t>C</a:t>
            </a:r>
            <a:r>
              <a:rPr lang="ru-RU" dirty="0" smtClean="0">
                <a:latin typeface="Book Antiqua" panose="02040602050305030304" pitchFamily="18" charset="0"/>
              </a:rPr>
              <a:t>++ и </a:t>
            </a:r>
            <a:r>
              <a:rPr lang="en-US" dirty="0" smtClean="0">
                <a:latin typeface="Book Antiqua" panose="02040602050305030304" pitchFamily="18" charset="0"/>
              </a:rPr>
              <a:t>Blueprints</a:t>
            </a:r>
            <a:r>
              <a:rPr lang="ru-RU" dirty="0" smtClean="0">
                <a:latin typeface="Book Antiqua" panose="0204060205030503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Book Antiqua" panose="02040602050305030304" pitchFamily="18" charset="0"/>
              </a:rPr>
              <a:t>Устройство для воспроизведения виртуальной среды и взаимодействия в ней – </a:t>
            </a:r>
            <a:r>
              <a:rPr lang="en-US" dirty="0" smtClean="0">
                <a:latin typeface="Book Antiqua" panose="02040602050305030304" pitchFamily="18" charset="0"/>
              </a:rPr>
              <a:t>Oculus Quest 2</a:t>
            </a:r>
            <a:r>
              <a:rPr lang="ru-RU" dirty="0" smtClean="0">
                <a:latin typeface="Book Antiqua" panose="02040602050305030304" pitchFamily="18" charset="0"/>
              </a:rPr>
              <a:t>.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209" y="1316323"/>
            <a:ext cx="6213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Book Antiqua" panose="02040602050305030304" pitchFamily="18" charset="0"/>
              </a:rPr>
              <a:t>1. Собственное разработанное методичное пособие с соответствием учебного материала, для внесения необходимых лабораторных работ в разработку.    </a:t>
            </a:r>
            <a:endParaRPr lang="ru-RU" dirty="0">
              <a:solidFill>
                <a:srgbClr val="FFC000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0" name="Прямая со стрелкой 9"/>
          <p:cNvCxnSpPr>
            <a:endCxn id="12" idx="0"/>
          </p:cNvCxnSpPr>
          <p:nvPr/>
        </p:nvCxnSpPr>
        <p:spPr>
          <a:xfrm>
            <a:off x="6082393" y="1855932"/>
            <a:ext cx="1774534" cy="80090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21816" y="2656832"/>
            <a:ext cx="6670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2. Реалистичные сцены, максимально точные результаты взаимодействия химических веществ. </a:t>
            </a:r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4" name="Прямая со стрелкой 13"/>
          <p:cNvCxnSpPr>
            <a:stCxn id="12" idx="2"/>
          </p:cNvCxnSpPr>
          <p:nvPr/>
        </p:nvCxnSpPr>
        <p:spPr>
          <a:xfrm flipH="1">
            <a:off x="4521816" y="3303163"/>
            <a:ext cx="3335111" cy="11816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236" y="3604475"/>
            <a:ext cx="3927916" cy="29024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88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11" y="530679"/>
            <a:ext cx="4195809" cy="56951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274129" y="1450831"/>
            <a:ext cx="51679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Партнер: </a:t>
            </a:r>
            <a:r>
              <a:rPr lang="ru-RU" dirty="0" smtClean="0">
                <a:latin typeface="Book Antiqua" panose="02040602050305030304" pitchFamily="18" charset="0"/>
              </a:rPr>
              <a:t>Министерство Образования и науки Чеченской республики.</a:t>
            </a:r>
          </a:p>
          <a:p>
            <a:r>
              <a:rPr lang="ru-RU" dirty="0" smtClean="0">
                <a:latin typeface="Book Antiqua" panose="02040602050305030304" pitchFamily="18" charset="0"/>
              </a:rPr>
              <a:t>Разработка методической части (лабораторные работы) с соответствием учебного материала.   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74129" y="3118757"/>
            <a:ext cx="4645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Партнер: </a:t>
            </a:r>
            <a:r>
              <a:rPr lang="ru-RU" dirty="0" smtClean="0">
                <a:latin typeface="Book Antiqua" panose="02040602050305030304" pitchFamily="18" charset="0"/>
              </a:rPr>
              <a:t>Биолого-химический факультет «Чеченского государственного университета им. А.А. Кадырова».  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74129" y="4509684"/>
            <a:ext cx="4392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Партнер: </a:t>
            </a:r>
            <a:r>
              <a:rPr lang="ru-RU" dirty="0" smtClean="0">
                <a:latin typeface="Book Antiqua" panose="02040602050305030304" pitchFamily="18" charset="0"/>
              </a:rPr>
              <a:t>Технопарк </a:t>
            </a:r>
            <a:r>
              <a:rPr lang="ru-RU" dirty="0">
                <a:latin typeface="Book Antiqua" panose="02040602050305030304" pitchFamily="18" charset="0"/>
              </a:rPr>
              <a:t>«</a:t>
            </a:r>
            <a:r>
              <a:rPr lang="ru-RU" dirty="0">
                <a:solidFill>
                  <a:prstClr val="black"/>
                </a:solidFill>
                <a:latin typeface="Book Antiqua" panose="02040602050305030304" pitchFamily="18" charset="0"/>
              </a:rPr>
              <a:t>Чеченского государственного университета им. А.А. Кадырова».  </a:t>
            </a:r>
          </a:p>
          <a:p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9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1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671" y="0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Book Antiqua" panose="02040602050305030304" pitchFamily="18" charset="0"/>
              </a:rPr>
              <a:t>План реализации </a:t>
            </a: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проекта</a:t>
            </a:r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671" y="1325563"/>
            <a:ext cx="8025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anose="02040602050305030304" pitchFamily="18" charset="0"/>
              </a:rPr>
              <a:t>1. Создание методички (лабораторных работ, химической посуды и реактивов), для базового основания при разработке виртуальной химической лаборатории.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671" y="2327960"/>
            <a:ext cx="720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anose="02040602050305030304" pitchFamily="18" charset="0"/>
              </a:rPr>
              <a:t>2. Закупка необходимой гарнитуры и персонального компьютера (ноутбук) для VR - реальности.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671" y="3122650"/>
            <a:ext cx="317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anose="02040602050305030304" pitchFamily="18" charset="0"/>
              </a:rPr>
              <a:t>3. Разработка продукта 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671" y="359744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Book Antiqua" panose="02040602050305030304" pitchFamily="18" charset="0"/>
              </a:rPr>
              <a:t>4. Проверка и подведение итогов разработки виртуальной химической лаборатории, с целью его выхода на рынок продаж. 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447" y="3122650"/>
            <a:ext cx="4826489" cy="3217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110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014" y="0"/>
            <a:ext cx="4346121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Наша команда</a:t>
            </a:r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909" y="1582792"/>
            <a:ext cx="3182658" cy="31773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68" y="1460030"/>
            <a:ext cx="3050494" cy="30504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3"/>
          <a:stretch/>
        </p:blipFill>
        <p:spPr>
          <a:xfrm>
            <a:off x="3841989" y="1375357"/>
            <a:ext cx="2562423" cy="3157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67313" y="4644991"/>
            <a:ext cx="2263333" cy="882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Руководитель: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Book Antiqua" panose="02040602050305030304" pitchFamily="18" charset="0"/>
              </a:rPr>
              <a:t>Авлазия Нукаева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4272" y="4613996"/>
            <a:ext cx="3470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Разработчик – </a:t>
            </a: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программист</a:t>
            </a:r>
            <a:r>
              <a:rPr lang="ru-RU" dirty="0" smtClean="0">
                <a:latin typeface="Book Antiqua" panose="02040602050305030304" pitchFamily="18" charset="0"/>
              </a:rPr>
              <a:t> 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95513" y="4644991"/>
            <a:ext cx="2906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VR</a:t>
            </a: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- </a:t>
            </a: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разработчик </a:t>
            </a:r>
            <a:endParaRPr lang="ru-RU" dirty="0" smtClean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Book Antiqua" panose="02040602050305030304" pitchFamily="18" charset="0"/>
              </a:rPr>
              <a:t> 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326" y="1582792"/>
            <a:ext cx="3122943" cy="31177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856016" y="4644991"/>
            <a:ext cx="3335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Химик – </a:t>
            </a:r>
            <a:r>
              <a:rPr lang="ru-RU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дизайнер</a:t>
            </a:r>
            <a:endParaRPr lang="ru-RU" dirty="0" smtClean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 err="1" smtClean="0">
                <a:latin typeface="Book Antiqua" panose="02040602050305030304" pitchFamily="18" charset="0"/>
              </a:rPr>
              <a:t>Иман</a:t>
            </a:r>
            <a:r>
              <a:rPr lang="ru-RU" dirty="0" smtClean="0"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latin typeface="Book Antiqua" panose="02040602050305030304" pitchFamily="18" charset="0"/>
              </a:rPr>
              <a:t>Имамурзаева</a:t>
            </a:r>
            <a:r>
              <a:rPr lang="ru-RU" dirty="0" smtClean="0">
                <a:latin typeface="Book Antiqua" panose="02040602050305030304" pitchFamily="18" charset="0"/>
              </a:rPr>
              <a:t>  </a:t>
            </a:r>
            <a:endParaRPr lang="ru-RU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6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6564086" y="0"/>
            <a:ext cx="65314" cy="6858000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7635" y="2105561"/>
            <a:ext cx="5453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Book Antiqua" panose="02040602050305030304" pitchFamily="18" charset="0"/>
              </a:rPr>
              <a:t>НУКАЕВА АВЛАЗИЯ АСЛАМБЕКОВНА </a:t>
            </a:r>
            <a:endParaRPr lang="ru-RU" sz="4000" dirty="0"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7635" y="3534978"/>
            <a:ext cx="43515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Контактные данные: </a:t>
            </a:r>
          </a:p>
          <a:p>
            <a:r>
              <a:rPr lang="ru-RU" sz="2000" dirty="0" smtClean="0"/>
              <a:t>+7 (989) 171-96-01 </a:t>
            </a:r>
          </a:p>
          <a:p>
            <a:r>
              <a:rPr lang="en-US" sz="2000" dirty="0" smtClean="0">
                <a:hlinkClick r:id="rId2"/>
              </a:rPr>
              <a:t>avlaziya@mail.ru</a:t>
            </a:r>
            <a:endParaRPr lang="en-US" sz="2000" dirty="0" smtClean="0"/>
          </a:p>
          <a:p>
            <a:r>
              <a:rPr lang="en-US" sz="2000" dirty="0" smtClean="0"/>
              <a:t>telegram</a:t>
            </a:r>
            <a:r>
              <a:rPr lang="ru-RU" sz="2000" dirty="0" smtClean="0"/>
              <a:t>: </a:t>
            </a:r>
            <a:r>
              <a:rPr lang="en-US" sz="2000" dirty="0" smtClean="0"/>
              <a:t>krna.00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7233" y="5380265"/>
            <a:ext cx="2228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Book Antiqua" panose="02040602050305030304" pitchFamily="18" charset="0"/>
              </a:rPr>
              <a:t>г</a:t>
            </a:r>
            <a:r>
              <a:rPr lang="ru-RU" sz="20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. Грозный</a:t>
            </a:r>
            <a:endParaRPr lang="ru-RU" sz="20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2363561" y="5780375"/>
            <a:ext cx="1551214" cy="1028700"/>
          </a:xfrm>
          <a:prstGeom prst="flowChartMagneticDisk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02" y="259308"/>
            <a:ext cx="2769380" cy="18462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689" y="2466900"/>
            <a:ext cx="3048868" cy="1714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108" y="4657825"/>
            <a:ext cx="3279982" cy="18449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749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24070</TotalTime>
  <Words>261</Words>
  <Application>Microsoft Office PowerPoint</Application>
  <PresentationFormat>Широкоэкранный</PresentationFormat>
  <Paragraphs>39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Продукт 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Наша команда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Huawei</dc:creator>
  <cp:lastModifiedBy>Huawei</cp:lastModifiedBy>
  <cp:revision>26</cp:revision>
  <dcterms:created xsi:type="dcterms:W3CDTF">2023-05-25T17:00:15Z</dcterms:created>
  <dcterms:modified xsi:type="dcterms:W3CDTF">2023-11-27T17:40:38Z</dcterms:modified>
</cp:coreProperties>
</file>