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9" r:id="rId4"/>
    <p:sldId id="258" r:id="rId5"/>
    <p:sldId id="261" r:id="rId6"/>
  </p:sldIdLst>
  <p:sldSz cx="24385588" cy="13717588"/>
  <p:notesSz cx="6858000" cy="9144000"/>
  <p:defaultTextStyle>
    <a:defPPr>
      <a:defRPr lang="ru-RU"/>
    </a:defPPr>
    <a:lvl1pPr marL="0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1pPr>
    <a:lvl2pPr marL="1088639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2pPr>
    <a:lvl3pPr marL="2177278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3pPr>
    <a:lvl4pPr marL="3265917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4pPr>
    <a:lvl5pPr marL="4354556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5pPr>
    <a:lvl6pPr marL="5443195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6pPr>
    <a:lvl7pPr marL="6531834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7pPr>
    <a:lvl8pPr marL="7620472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8pPr>
    <a:lvl9pPr marL="8709111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0" d="100"/>
          <a:sy n="40" d="100"/>
        </p:scale>
        <p:origin x="-134" y="-149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28919" y="4261345"/>
            <a:ext cx="20727750" cy="29403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57838" y="7773300"/>
            <a:ext cx="17069912" cy="35056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0886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177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2659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354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443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531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76204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87091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89004-1F7D-40BB-8950-1A801D2DF933}" type="datetimeFigureOut">
              <a:rPr lang="ru-RU" smtClean="0"/>
              <a:t>09.04.2023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B89C9-C5D2-4915-A86F-F97C07D67D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6044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89004-1F7D-40BB-8950-1A801D2DF933}" type="datetimeFigureOut">
              <a:rPr lang="ru-RU" smtClean="0"/>
              <a:t>09.04.2023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B89C9-C5D2-4915-A86F-F97C07D67D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3064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6293" y="8814822"/>
            <a:ext cx="20727750" cy="2724465"/>
          </a:xfrm>
        </p:spPr>
        <p:txBody>
          <a:bodyPr anchor="t"/>
          <a:lstStyle>
            <a:lvl1pPr algn="l">
              <a:defRPr sz="95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26293" y="5814100"/>
            <a:ext cx="20727750" cy="3000721"/>
          </a:xfrm>
        </p:spPr>
        <p:txBody>
          <a:bodyPr anchor="b"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1088639" indent="0">
              <a:buNone/>
              <a:defRPr sz="4300">
                <a:solidFill>
                  <a:schemeClr val="tx1">
                    <a:tint val="75000"/>
                  </a:schemeClr>
                </a:solidFill>
              </a:defRPr>
            </a:lvl2pPr>
            <a:lvl3pPr marL="2177278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3pPr>
            <a:lvl4pPr marL="3265917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4pPr>
            <a:lvl5pPr marL="4354556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5pPr>
            <a:lvl6pPr marL="5443195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6pPr>
            <a:lvl7pPr marL="6531834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7pPr>
            <a:lvl8pPr marL="7620472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8pPr>
            <a:lvl9pPr marL="8709111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89004-1F7D-40BB-8950-1A801D2DF933}" type="datetimeFigureOut">
              <a:rPr lang="ru-RU" smtClean="0"/>
              <a:t>09.04.2023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B89C9-C5D2-4915-A86F-F97C07D67D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3836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51412" y="6401542"/>
            <a:ext cx="29059492" cy="18109122"/>
          </a:xfrm>
        </p:spPr>
        <p:txBody>
          <a:bodyPr/>
          <a:lstStyle>
            <a:lvl1pPr>
              <a:defRPr sz="6700"/>
            </a:lvl1pPr>
            <a:lvl2pPr>
              <a:defRPr sz="57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  <a:lvl6pPr>
              <a:defRPr sz="4300"/>
            </a:lvl6pPr>
            <a:lvl7pPr>
              <a:defRPr sz="4300"/>
            </a:lvl7pPr>
            <a:lvl8pPr>
              <a:defRPr sz="4300"/>
            </a:lvl8pPr>
            <a:lvl9pPr>
              <a:defRPr sz="4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2717331" y="6401542"/>
            <a:ext cx="29063727" cy="18109122"/>
          </a:xfrm>
        </p:spPr>
        <p:txBody>
          <a:bodyPr/>
          <a:lstStyle>
            <a:lvl1pPr>
              <a:defRPr sz="6700"/>
            </a:lvl1pPr>
            <a:lvl2pPr>
              <a:defRPr sz="57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  <a:lvl6pPr>
              <a:defRPr sz="4300"/>
            </a:lvl6pPr>
            <a:lvl7pPr>
              <a:defRPr sz="4300"/>
            </a:lvl7pPr>
            <a:lvl8pPr>
              <a:defRPr sz="4300"/>
            </a:lvl8pPr>
            <a:lvl9pPr>
              <a:defRPr sz="4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89004-1F7D-40BB-8950-1A801D2DF933}" type="datetimeFigureOut">
              <a:rPr lang="ru-RU" smtClean="0"/>
              <a:t>09.04.2023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B89C9-C5D2-4915-A86F-F97C07D67D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1265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80" y="549339"/>
            <a:ext cx="21947029" cy="228626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9280" y="3070582"/>
            <a:ext cx="10774536" cy="1279672"/>
          </a:xfrm>
        </p:spPr>
        <p:txBody>
          <a:bodyPr anchor="b"/>
          <a:lstStyle>
            <a:lvl1pPr marL="0" indent="0">
              <a:buNone/>
              <a:defRPr sz="5700" b="1"/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19280" y="4350254"/>
            <a:ext cx="10774536" cy="7903491"/>
          </a:xfrm>
        </p:spPr>
        <p:txBody>
          <a:bodyPr/>
          <a:lstStyle>
            <a:lvl1pPr>
              <a:defRPr sz="5700"/>
            </a:lvl1pPr>
            <a:lvl2pPr>
              <a:defRPr sz="4800"/>
            </a:lvl2pPr>
            <a:lvl3pPr>
              <a:defRPr sz="4300"/>
            </a:lvl3pPr>
            <a:lvl4pPr>
              <a:defRPr sz="3800"/>
            </a:lvl4pPr>
            <a:lvl5pPr>
              <a:defRPr sz="3800"/>
            </a:lvl5pPr>
            <a:lvl6pPr>
              <a:defRPr sz="3800"/>
            </a:lvl6pPr>
            <a:lvl7pPr>
              <a:defRPr sz="3800"/>
            </a:lvl7pPr>
            <a:lvl8pPr>
              <a:defRPr sz="3800"/>
            </a:lvl8pPr>
            <a:lvl9pPr>
              <a:defRPr sz="3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12387541" y="3070582"/>
            <a:ext cx="10778769" cy="1279672"/>
          </a:xfrm>
        </p:spPr>
        <p:txBody>
          <a:bodyPr anchor="b"/>
          <a:lstStyle>
            <a:lvl1pPr marL="0" indent="0">
              <a:buNone/>
              <a:defRPr sz="5700" b="1"/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12387541" y="4350254"/>
            <a:ext cx="10778769" cy="7903491"/>
          </a:xfrm>
        </p:spPr>
        <p:txBody>
          <a:bodyPr/>
          <a:lstStyle>
            <a:lvl1pPr>
              <a:defRPr sz="5700"/>
            </a:lvl1pPr>
            <a:lvl2pPr>
              <a:defRPr sz="4800"/>
            </a:lvl2pPr>
            <a:lvl3pPr>
              <a:defRPr sz="4300"/>
            </a:lvl3pPr>
            <a:lvl4pPr>
              <a:defRPr sz="3800"/>
            </a:lvl4pPr>
            <a:lvl5pPr>
              <a:defRPr sz="3800"/>
            </a:lvl5pPr>
            <a:lvl6pPr>
              <a:defRPr sz="3800"/>
            </a:lvl6pPr>
            <a:lvl7pPr>
              <a:defRPr sz="3800"/>
            </a:lvl7pPr>
            <a:lvl8pPr>
              <a:defRPr sz="3800"/>
            </a:lvl8pPr>
            <a:lvl9pPr>
              <a:defRPr sz="3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89004-1F7D-40BB-8950-1A801D2DF933}" type="datetimeFigureOut">
              <a:rPr lang="ru-RU" smtClean="0"/>
              <a:t>09.04.2023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B89C9-C5D2-4915-A86F-F97C07D67D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1580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89004-1F7D-40BB-8950-1A801D2DF933}" type="datetimeFigureOut">
              <a:rPr lang="ru-RU" smtClean="0"/>
              <a:t>09.04.2023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B89C9-C5D2-4915-A86F-F97C07D67D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7337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89004-1F7D-40BB-8950-1A801D2DF933}" type="datetimeFigureOut">
              <a:rPr lang="ru-RU" smtClean="0"/>
              <a:t>09.04.2023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B89C9-C5D2-4915-A86F-F97C07D67D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4741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81" y="546163"/>
            <a:ext cx="8022690" cy="2324369"/>
          </a:xfrm>
        </p:spPr>
        <p:txBody>
          <a:bodyPr anchor="b"/>
          <a:lstStyle>
            <a:lvl1pPr algn="l">
              <a:defRPr sz="4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534088" y="546164"/>
            <a:ext cx="13632221" cy="11707581"/>
          </a:xfrm>
        </p:spPr>
        <p:txBody>
          <a:bodyPr/>
          <a:lstStyle>
            <a:lvl1pPr>
              <a:defRPr sz="7600"/>
            </a:lvl1pPr>
            <a:lvl2pPr>
              <a:defRPr sz="6700"/>
            </a:lvl2pPr>
            <a:lvl3pPr>
              <a:defRPr sz="570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19281" y="2870533"/>
            <a:ext cx="8022690" cy="9383212"/>
          </a:xfrm>
        </p:spPr>
        <p:txBody>
          <a:bodyPr/>
          <a:lstStyle>
            <a:lvl1pPr marL="0" indent="0">
              <a:buNone/>
              <a:defRPr sz="3300"/>
            </a:lvl1pPr>
            <a:lvl2pPr marL="1088639" indent="0">
              <a:buNone/>
              <a:defRPr sz="2900"/>
            </a:lvl2pPr>
            <a:lvl3pPr marL="2177278" indent="0">
              <a:buNone/>
              <a:defRPr sz="2400"/>
            </a:lvl3pPr>
            <a:lvl4pPr marL="3265917" indent="0">
              <a:buNone/>
              <a:defRPr sz="2100"/>
            </a:lvl4pPr>
            <a:lvl5pPr marL="4354556" indent="0">
              <a:buNone/>
              <a:defRPr sz="2100"/>
            </a:lvl5pPr>
            <a:lvl6pPr marL="5443195" indent="0">
              <a:buNone/>
              <a:defRPr sz="2100"/>
            </a:lvl6pPr>
            <a:lvl7pPr marL="6531834" indent="0">
              <a:buNone/>
              <a:defRPr sz="2100"/>
            </a:lvl7pPr>
            <a:lvl8pPr marL="7620472" indent="0">
              <a:buNone/>
              <a:defRPr sz="2100"/>
            </a:lvl8pPr>
            <a:lvl9pPr marL="8709111" indent="0">
              <a:buNone/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89004-1F7D-40BB-8950-1A801D2DF933}" type="datetimeFigureOut">
              <a:rPr lang="ru-RU" smtClean="0"/>
              <a:t>09.04.2023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B89C9-C5D2-4915-A86F-F97C07D67D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703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79746" y="9602312"/>
            <a:ext cx="14631353" cy="1133607"/>
          </a:xfrm>
        </p:spPr>
        <p:txBody>
          <a:bodyPr anchor="b"/>
          <a:lstStyle>
            <a:lvl1pPr algn="l">
              <a:defRPr sz="4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779746" y="1225692"/>
            <a:ext cx="14631353" cy="8230553"/>
          </a:xfrm>
        </p:spPr>
        <p:txBody>
          <a:bodyPr/>
          <a:lstStyle>
            <a:lvl1pPr marL="0" indent="0">
              <a:buNone/>
              <a:defRPr sz="7600"/>
            </a:lvl1pPr>
            <a:lvl2pPr marL="1088639" indent="0">
              <a:buNone/>
              <a:defRPr sz="6700"/>
            </a:lvl2pPr>
            <a:lvl3pPr marL="2177278" indent="0">
              <a:buNone/>
              <a:defRPr sz="5700"/>
            </a:lvl3pPr>
            <a:lvl4pPr marL="3265917" indent="0">
              <a:buNone/>
              <a:defRPr sz="4800"/>
            </a:lvl4pPr>
            <a:lvl5pPr marL="4354556" indent="0">
              <a:buNone/>
              <a:defRPr sz="4800"/>
            </a:lvl5pPr>
            <a:lvl6pPr marL="5443195" indent="0">
              <a:buNone/>
              <a:defRPr sz="4800"/>
            </a:lvl6pPr>
            <a:lvl7pPr marL="6531834" indent="0">
              <a:buNone/>
              <a:defRPr sz="4800"/>
            </a:lvl7pPr>
            <a:lvl8pPr marL="7620472" indent="0">
              <a:buNone/>
              <a:defRPr sz="4800"/>
            </a:lvl8pPr>
            <a:lvl9pPr marL="8709111" indent="0">
              <a:buNone/>
              <a:defRPr sz="48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779746" y="10735919"/>
            <a:ext cx="14631353" cy="1609910"/>
          </a:xfrm>
        </p:spPr>
        <p:txBody>
          <a:bodyPr/>
          <a:lstStyle>
            <a:lvl1pPr marL="0" indent="0">
              <a:buNone/>
              <a:defRPr sz="3300"/>
            </a:lvl1pPr>
            <a:lvl2pPr marL="1088639" indent="0">
              <a:buNone/>
              <a:defRPr sz="2900"/>
            </a:lvl2pPr>
            <a:lvl3pPr marL="2177278" indent="0">
              <a:buNone/>
              <a:defRPr sz="2400"/>
            </a:lvl3pPr>
            <a:lvl4pPr marL="3265917" indent="0">
              <a:buNone/>
              <a:defRPr sz="2100"/>
            </a:lvl4pPr>
            <a:lvl5pPr marL="4354556" indent="0">
              <a:buNone/>
              <a:defRPr sz="2100"/>
            </a:lvl5pPr>
            <a:lvl6pPr marL="5443195" indent="0">
              <a:buNone/>
              <a:defRPr sz="2100"/>
            </a:lvl6pPr>
            <a:lvl7pPr marL="6531834" indent="0">
              <a:buNone/>
              <a:defRPr sz="2100"/>
            </a:lvl7pPr>
            <a:lvl8pPr marL="7620472" indent="0">
              <a:buNone/>
              <a:defRPr sz="2100"/>
            </a:lvl8pPr>
            <a:lvl9pPr marL="8709111" indent="0">
              <a:buNone/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89004-1F7D-40BB-8950-1A801D2DF933}" type="datetimeFigureOut">
              <a:rPr lang="ru-RU" smtClean="0"/>
              <a:t>09.04.2023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B89C9-C5D2-4915-A86F-F97C07D67D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6613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89004-1F7D-40BB-8950-1A801D2DF933}" type="datetimeFigureOut">
              <a:rPr lang="ru-RU" smtClean="0"/>
              <a:t>09.04.2023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B89C9-C5D2-4915-A86F-F97C07D67D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6608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7149705" y="1098677"/>
            <a:ext cx="14631353" cy="23411986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251412" y="1098677"/>
            <a:ext cx="43491867" cy="2341198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89004-1F7D-40BB-8950-1A801D2DF933}" type="datetimeFigureOut">
              <a:rPr lang="ru-RU" smtClean="0"/>
              <a:t>09.04.2023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B89C9-C5D2-4915-A86F-F97C07D67D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87901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85588" cy="13717588"/>
          </a:xfrm>
          <a:solidFill>
            <a:schemeClr val="tx2"/>
          </a:solidFill>
        </p:spPr>
        <p:txBody>
          <a:bodyPr>
            <a:normAutofit/>
          </a:bodyPr>
          <a:lstStyle/>
          <a:p>
            <a:pPr lvl="0"/>
            <a:endParaRPr lang="en-US" noProof="0"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64319756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tanda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1"/>
          <p:cNvSpPr>
            <a:spLocks/>
          </p:cNvSpPr>
          <p:nvPr/>
        </p:nvSpPr>
        <p:spPr bwMode="auto">
          <a:xfrm>
            <a:off x="-46040" y="11907628"/>
            <a:ext cx="1320887" cy="8637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4531" y="0"/>
                </a:lnTo>
                <a:cubicBezTo>
                  <a:pt x="18435" y="0"/>
                  <a:pt x="21600" y="4835"/>
                  <a:pt x="21600" y="10800"/>
                </a:cubicBezTo>
                <a:cubicBezTo>
                  <a:pt x="21600" y="13782"/>
                  <a:pt x="20809" y="16482"/>
                  <a:pt x="19529" y="18437"/>
                </a:cubicBezTo>
                <a:cubicBezTo>
                  <a:pt x="18250" y="20391"/>
                  <a:pt x="16483" y="21600"/>
                  <a:pt x="14531" y="21600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01A49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/>
          <a:p>
            <a:endParaRPr lang="ru-RU"/>
          </a:p>
        </p:txBody>
      </p:sp>
      <p:sp>
        <p:nvSpPr>
          <p:cNvPr id="3" name="Shape 12"/>
          <p:cNvSpPr>
            <a:spLocks noGrp="1"/>
          </p:cNvSpPr>
          <p:nvPr>
            <p:ph type="sldNum" sz="quarter" idx="10"/>
          </p:nvPr>
        </p:nvSpPr>
        <p:spPr>
          <a:xfrm>
            <a:off x="249254" y="12164834"/>
            <a:ext cx="863656" cy="512822"/>
          </a:xfrm>
        </p:spPr>
        <p:txBody>
          <a:bodyPr wrap="square" anchor="ctr"/>
          <a:lstStyle>
            <a:lvl1pPr>
              <a:defRPr sz="4000" b="1" baseline="48000">
                <a:solidFill>
                  <a:srgbClr val="F3F4F4"/>
                </a:solidFill>
                <a:latin typeface="Arial" pitchFamily="34" charset="0"/>
                <a:sym typeface="Arial" pitchFamily="34" charset="0"/>
              </a:defRPr>
            </a:lvl1pPr>
          </a:lstStyle>
          <a:p>
            <a:pPr>
              <a:defRPr/>
            </a:pPr>
            <a:fld id="{F123F69B-8EFE-490D-968D-156D5746D6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007545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80" y="549339"/>
            <a:ext cx="21947029" cy="2286265"/>
          </a:xfrm>
          <a:prstGeom prst="rect">
            <a:avLst/>
          </a:prstGeom>
        </p:spPr>
        <p:txBody>
          <a:bodyPr vert="horz" lIns="217728" tIns="108864" rIns="217728" bIns="108864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9280" y="3200772"/>
            <a:ext cx="21947029" cy="9052974"/>
          </a:xfrm>
          <a:prstGeom prst="rect">
            <a:avLst/>
          </a:prstGeom>
        </p:spPr>
        <p:txBody>
          <a:bodyPr vert="horz" lIns="217728" tIns="108864" rIns="217728" bIns="10886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19279" y="12714173"/>
            <a:ext cx="5689971" cy="730335"/>
          </a:xfrm>
          <a:prstGeom prst="rect">
            <a:avLst/>
          </a:prstGeom>
        </p:spPr>
        <p:txBody>
          <a:bodyPr vert="horz" lIns="217728" tIns="108864" rIns="217728" bIns="108864" rtlCol="0" anchor="ctr"/>
          <a:lstStyle>
            <a:lvl1pPr algn="l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989004-1F7D-40BB-8950-1A801D2DF933}" type="datetimeFigureOut">
              <a:rPr lang="ru-RU" smtClean="0"/>
              <a:t>09.04.2023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8331743" y="12714173"/>
            <a:ext cx="7722103" cy="730335"/>
          </a:xfrm>
          <a:prstGeom prst="rect">
            <a:avLst/>
          </a:prstGeom>
        </p:spPr>
        <p:txBody>
          <a:bodyPr vert="horz" lIns="217728" tIns="108864" rIns="217728" bIns="108864" rtlCol="0" anchor="ctr"/>
          <a:lstStyle>
            <a:lvl1pPr algn="ctr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7476338" y="12714173"/>
            <a:ext cx="5689971" cy="730335"/>
          </a:xfrm>
          <a:prstGeom prst="rect">
            <a:avLst/>
          </a:prstGeom>
        </p:spPr>
        <p:txBody>
          <a:bodyPr vert="horz" lIns="217728" tIns="108864" rIns="217728" bIns="108864" rtlCol="0" anchor="ctr"/>
          <a:lstStyle>
            <a:lvl1pPr algn="r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1B89C9-C5D2-4915-A86F-F97C07D67D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8209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2177278" rtl="0" eaLnBrk="1" latinLnBrk="0" hangingPunct="1">
        <a:spcBef>
          <a:spcPct val="0"/>
        </a:spcBef>
        <a:buNone/>
        <a:defRPr sz="10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6479" indent="-816479" algn="l" defTabSz="2177278" rtl="0" eaLnBrk="1" latinLnBrk="0" hangingPunct="1">
        <a:spcBef>
          <a:spcPct val="20000"/>
        </a:spcBef>
        <a:buFont typeface="Arial" pitchFamily="34" charset="0"/>
        <a:buChar char="•"/>
        <a:defRPr sz="7600" kern="1200">
          <a:solidFill>
            <a:schemeClr val="tx1"/>
          </a:solidFill>
          <a:latin typeface="+mn-lt"/>
          <a:ea typeface="+mn-ea"/>
          <a:cs typeface="+mn-cs"/>
        </a:defRPr>
      </a:lvl1pPr>
      <a:lvl2pPr marL="1769038" indent="-680399" algn="l" defTabSz="2177278" rtl="0" eaLnBrk="1" latinLnBrk="0" hangingPunct="1">
        <a:spcBef>
          <a:spcPct val="20000"/>
        </a:spcBef>
        <a:buFont typeface="Arial" pitchFamily="34" charset="0"/>
        <a:buChar char="–"/>
        <a:defRPr sz="6700" kern="1200">
          <a:solidFill>
            <a:schemeClr val="tx1"/>
          </a:solidFill>
          <a:latin typeface="+mn-lt"/>
          <a:ea typeface="+mn-ea"/>
          <a:cs typeface="+mn-cs"/>
        </a:defRPr>
      </a:lvl2pPr>
      <a:lvl3pPr marL="2721597" indent="-544319" algn="l" defTabSz="2177278" rtl="0" eaLnBrk="1" latinLnBrk="0" hangingPunct="1">
        <a:spcBef>
          <a:spcPct val="20000"/>
        </a:spcBef>
        <a:buFont typeface="Arial" pitchFamily="34" charset="0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3pPr>
      <a:lvl4pPr marL="3810236" indent="-544319" algn="l" defTabSz="2177278" rtl="0" eaLnBrk="1" latinLnBrk="0" hangingPunct="1">
        <a:spcBef>
          <a:spcPct val="20000"/>
        </a:spcBef>
        <a:buFont typeface="Arial" pitchFamily="34" charset="0"/>
        <a:buChar char="–"/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98875" indent="-544319" algn="l" defTabSz="2177278" rtl="0" eaLnBrk="1" latinLnBrk="0" hangingPunct="1">
        <a:spcBef>
          <a:spcPct val="20000"/>
        </a:spcBef>
        <a:buFont typeface="Arial" pitchFamily="34" charset="0"/>
        <a:buChar char="»"/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5987514" indent="-544319" algn="l" defTabSz="2177278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076153" indent="-544319" algn="l" defTabSz="2177278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164792" indent="-544319" algn="l" defTabSz="2177278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253431" indent="-544319" algn="l" defTabSz="2177278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88639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2pPr>
      <a:lvl3pPr marL="2177278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3265917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4pPr>
      <a:lvl5pPr marL="4354556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5pPr>
      <a:lvl6pPr marL="5443195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6pPr>
      <a:lvl7pPr marL="6531834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7pPr>
      <a:lvl8pPr marL="7620472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8pPr>
      <a:lvl9pPr marL="8709111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1"/>
          <a:stretch/>
        </p:blipFill>
        <p:spPr bwMode="auto">
          <a:xfrm>
            <a:off x="0" y="0"/>
            <a:ext cx="24385588" cy="1371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5729" y="-11113"/>
            <a:ext cx="4745501" cy="13765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772" y="-111746"/>
            <a:ext cx="5183935" cy="13887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3707" y="-124272"/>
            <a:ext cx="4819149" cy="13841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2856" y="-42863"/>
            <a:ext cx="4889500" cy="1379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2356" y="-42863"/>
            <a:ext cx="4870450" cy="13765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hape 34"/>
          <p:cNvSpPr>
            <a:spLocks noChangeArrowheads="1"/>
          </p:cNvSpPr>
          <p:nvPr/>
        </p:nvSpPr>
        <p:spPr bwMode="auto">
          <a:xfrm>
            <a:off x="1300738" y="5845464"/>
            <a:ext cx="17025938" cy="1011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7200" kern="0" dirty="0" smtClean="0">
                <a:solidFill>
                  <a:srgbClr val="FFFFFF"/>
                </a:solidFill>
              </a:rPr>
              <a:t>Мой ежедневный режим питания</a:t>
            </a:r>
            <a:endParaRPr kumimoji="0" lang="ru-RU" sz="72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9" name="Shape 34"/>
          <p:cNvSpPr>
            <a:spLocks noChangeArrowheads="1"/>
          </p:cNvSpPr>
          <p:nvPr/>
        </p:nvSpPr>
        <p:spPr bwMode="auto">
          <a:xfrm>
            <a:off x="1175570" y="3752272"/>
            <a:ext cx="19236504" cy="2146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600" kern="0" dirty="0" smtClean="0">
                <a:solidFill>
                  <a:srgbClr val="FFFFFF"/>
                </a:solidFill>
              </a:rPr>
              <a:t>My daily food Routine</a:t>
            </a:r>
            <a:endParaRPr kumimoji="0" lang="ru-RU" sz="16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265792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hape 47"/>
          <p:cNvSpPr>
            <a:spLocks noChangeArrowheads="1"/>
          </p:cNvSpPr>
          <p:nvPr/>
        </p:nvSpPr>
        <p:spPr bwMode="auto">
          <a:xfrm>
            <a:off x="17620811" y="11167768"/>
            <a:ext cx="3921380" cy="3921579"/>
          </a:xfrm>
          <a:prstGeom prst="ellipse">
            <a:avLst/>
          </a:prstGeom>
          <a:solidFill>
            <a:srgbClr val="4376A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/>
          <a:p>
            <a:pPr algn="ctr" eaLnBrk="1"/>
            <a:endParaRPr lang="en-US" altLang="en-US" sz="3200">
              <a:solidFill>
                <a:srgbClr val="FFFFFF"/>
              </a:solidFill>
              <a:latin typeface="Helvetica Light" charset="0"/>
              <a:sym typeface="Helvetica Light" charset="0"/>
            </a:endParaRPr>
          </a:p>
        </p:txBody>
      </p:sp>
      <p:sp>
        <p:nvSpPr>
          <p:cNvPr id="6147" name="Shape 48"/>
          <p:cNvSpPr>
            <a:spLocks noChangeArrowheads="1"/>
          </p:cNvSpPr>
          <p:nvPr/>
        </p:nvSpPr>
        <p:spPr bwMode="auto">
          <a:xfrm>
            <a:off x="16911152" y="-858937"/>
            <a:ext cx="3921380" cy="3921580"/>
          </a:xfrm>
          <a:prstGeom prst="ellipse">
            <a:avLst/>
          </a:prstGeom>
          <a:solidFill>
            <a:srgbClr val="5F5CA3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/>
          <a:p>
            <a:pPr algn="ctr" eaLnBrk="1"/>
            <a:endParaRPr lang="en-US" altLang="en-US" sz="3200">
              <a:solidFill>
                <a:srgbClr val="FFFFFF"/>
              </a:solidFill>
              <a:latin typeface="Helvetica Light" charset="0"/>
              <a:sym typeface="Helvetica Light" charset="0"/>
            </a:endParaRPr>
          </a:p>
        </p:txBody>
      </p:sp>
      <p:sp>
        <p:nvSpPr>
          <p:cNvPr id="6148" name="Shape 49"/>
          <p:cNvSpPr>
            <a:spLocks noChangeArrowheads="1"/>
          </p:cNvSpPr>
          <p:nvPr/>
        </p:nvSpPr>
        <p:spPr bwMode="auto">
          <a:xfrm>
            <a:off x="14804402" y="-387395"/>
            <a:ext cx="1317711" cy="1317778"/>
          </a:xfrm>
          <a:prstGeom prst="ellipse">
            <a:avLst/>
          </a:prstGeom>
          <a:solidFill>
            <a:srgbClr val="775CA3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/>
          <a:p>
            <a:pPr algn="ctr" eaLnBrk="1"/>
            <a:endParaRPr lang="en-US" altLang="en-US" sz="3200">
              <a:solidFill>
                <a:srgbClr val="FFFFFF"/>
              </a:solidFill>
              <a:latin typeface="Helvetica Light" charset="0"/>
              <a:sym typeface="Helvetica Light" charset="0"/>
            </a:endParaRPr>
          </a:p>
        </p:txBody>
      </p:sp>
      <p:sp>
        <p:nvSpPr>
          <p:cNvPr id="6149" name="Shape 50"/>
          <p:cNvSpPr>
            <a:spLocks noChangeArrowheads="1"/>
          </p:cNvSpPr>
          <p:nvPr/>
        </p:nvSpPr>
        <p:spPr bwMode="auto">
          <a:xfrm>
            <a:off x="14272554" y="12637963"/>
            <a:ext cx="2160729" cy="2159250"/>
          </a:xfrm>
          <a:prstGeom prst="ellipse">
            <a:avLst/>
          </a:prstGeom>
          <a:solidFill>
            <a:srgbClr val="1990AD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/>
          <a:p>
            <a:pPr algn="ctr" eaLnBrk="1"/>
            <a:endParaRPr lang="en-US" altLang="en-US" sz="3200">
              <a:solidFill>
                <a:srgbClr val="FFFFFF"/>
              </a:solidFill>
              <a:latin typeface="Helvetica Light" charset="0"/>
              <a:sym typeface="Helvetica Light" charset="0"/>
            </a:endParaRPr>
          </a:p>
        </p:txBody>
      </p:sp>
      <p:sp>
        <p:nvSpPr>
          <p:cNvPr id="6150" name="Shape 43"/>
          <p:cNvSpPr>
            <a:spLocks noChangeArrowheads="1"/>
          </p:cNvSpPr>
          <p:nvPr/>
        </p:nvSpPr>
        <p:spPr bwMode="auto">
          <a:xfrm>
            <a:off x="18871842" y="1514651"/>
            <a:ext cx="11084647" cy="11085208"/>
          </a:xfrm>
          <a:prstGeom prst="ellipse">
            <a:avLst/>
          </a:prstGeom>
          <a:solidFill>
            <a:srgbClr val="01A49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/>
          <a:p>
            <a:pPr algn="ctr" eaLnBrk="1"/>
            <a:endParaRPr lang="en-US" altLang="en-US" sz="3200">
              <a:solidFill>
                <a:srgbClr val="FFFFFF"/>
              </a:solidFill>
              <a:latin typeface="Helvetica Light" charset="0"/>
              <a:sym typeface="Helvetica Light" charset="0"/>
            </a:endParaRPr>
          </a:p>
        </p:txBody>
      </p:sp>
      <p:grpSp>
        <p:nvGrpSpPr>
          <p:cNvPr id="9" name="Группа 8"/>
          <p:cNvGrpSpPr>
            <a:grpSpLocks/>
          </p:cNvGrpSpPr>
          <p:nvPr/>
        </p:nvGrpSpPr>
        <p:grpSpPr bwMode="auto">
          <a:xfrm>
            <a:off x="603355" y="1682718"/>
            <a:ext cx="20938836" cy="6579087"/>
            <a:chOff x="1738313" y="2941458"/>
            <a:chExt cx="11106151" cy="2404626"/>
          </a:xfrm>
        </p:grpSpPr>
        <p:sp>
          <p:nvSpPr>
            <p:cNvPr id="10" name="Shape 218"/>
            <p:cNvSpPr>
              <a:spLocks noChangeArrowheads="1"/>
            </p:cNvSpPr>
            <p:nvPr/>
          </p:nvSpPr>
          <p:spPr bwMode="auto">
            <a:xfrm>
              <a:off x="1738313" y="2941458"/>
              <a:ext cx="11106151" cy="835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algn="ctr" eaLnBrk="1">
                <a:lnSpc>
                  <a:spcPct val="80000"/>
                </a:lnSpc>
              </a:pPr>
              <a:r>
                <a:rPr lang="ru-RU" sz="17300" dirty="0" smtClean="0">
                  <a:solidFill>
                    <a:srgbClr val="676969"/>
                  </a:solidFill>
                </a:rPr>
                <a:t>Проблема:</a:t>
              </a:r>
              <a:endParaRPr lang="ru-RU" sz="17300" dirty="0">
                <a:solidFill>
                  <a:srgbClr val="676969"/>
                </a:solidFill>
              </a:endParaRPr>
            </a:p>
          </p:txBody>
        </p:sp>
        <p:sp>
          <p:nvSpPr>
            <p:cNvPr id="11" name="Shape 218"/>
            <p:cNvSpPr>
              <a:spLocks noChangeArrowheads="1"/>
            </p:cNvSpPr>
            <p:nvPr/>
          </p:nvSpPr>
          <p:spPr bwMode="auto">
            <a:xfrm>
              <a:off x="2436020" y="4328580"/>
              <a:ext cx="9710737" cy="1017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eaLnBrk="1">
                <a:lnSpc>
                  <a:spcPct val="80000"/>
                </a:lnSpc>
              </a:pPr>
              <a:r>
                <a:rPr lang="ru-RU" sz="7200" dirty="0" smtClean="0">
                  <a:solidFill>
                    <a:srgbClr val="676969"/>
                  </a:solidFill>
                </a:rPr>
                <a:t>Не умение рационально использовать пищевые, финансовые ресурсы, а также ресурсы времени</a:t>
              </a:r>
              <a:endParaRPr lang="ru-RU" sz="7200" dirty="0">
                <a:solidFill>
                  <a:srgbClr val="676969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780710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6" y="0"/>
            <a:ext cx="24402406" cy="14059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506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hape 43"/>
          <p:cNvSpPr>
            <a:spLocks noChangeArrowheads="1"/>
          </p:cNvSpPr>
          <p:nvPr/>
        </p:nvSpPr>
        <p:spPr bwMode="auto">
          <a:xfrm>
            <a:off x="13032637" y="1582922"/>
            <a:ext cx="11084647" cy="11085208"/>
          </a:xfrm>
          <a:prstGeom prst="ellipse">
            <a:avLst/>
          </a:prstGeom>
          <a:solidFill>
            <a:srgbClr val="01A49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/>
          <a:p>
            <a:pPr algn="ctr" eaLnBrk="1"/>
            <a:endParaRPr lang="en-US" altLang="en-US" sz="3200">
              <a:solidFill>
                <a:srgbClr val="FFFFFF"/>
              </a:solidFill>
              <a:latin typeface="Helvetica Light" charset="0"/>
              <a:sym typeface="Helvetica Light" charset="0"/>
            </a:endParaRPr>
          </a:p>
        </p:txBody>
      </p:sp>
      <p:sp>
        <p:nvSpPr>
          <p:cNvPr id="7171" name="Shape 47"/>
          <p:cNvSpPr>
            <a:spLocks noChangeArrowheads="1"/>
          </p:cNvSpPr>
          <p:nvPr/>
        </p:nvSpPr>
        <p:spPr bwMode="auto">
          <a:xfrm>
            <a:off x="-2182955" y="9796010"/>
            <a:ext cx="3921381" cy="3921579"/>
          </a:xfrm>
          <a:prstGeom prst="ellipse">
            <a:avLst/>
          </a:prstGeom>
          <a:solidFill>
            <a:srgbClr val="4376A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/>
          <a:p>
            <a:pPr algn="ctr" eaLnBrk="1"/>
            <a:endParaRPr lang="en-US" altLang="en-US" sz="3200">
              <a:solidFill>
                <a:srgbClr val="FFFFFF"/>
              </a:solidFill>
              <a:latin typeface="Helvetica Light" charset="0"/>
              <a:sym typeface="Helvetica Light" charset="0"/>
            </a:endParaRPr>
          </a:p>
        </p:txBody>
      </p:sp>
      <p:sp>
        <p:nvSpPr>
          <p:cNvPr id="7172" name="Shape 48"/>
          <p:cNvSpPr>
            <a:spLocks noChangeArrowheads="1"/>
          </p:cNvSpPr>
          <p:nvPr/>
        </p:nvSpPr>
        <p:spPr bwMode="auto">
          <a:xfrm>
            <a:off x="19616428" y="477894"/>
            <a:ext cx="3921380" cy="3921579"/>
          </a:xfrm>
          <a:prstGeom prst="ellipse">
            <a:avLst/>
          </a:prstGeom>
          <a:solidFill>
            <a:srgbClr val="5F5CA3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/>
          <a:p>
            <a:pPr algn="ctr" eaLnBrk="1"/>
            <a:endParaRPr lang="en-US" altLang="en-US" sz="3200">
              <a:solidFill>
                <a:srgbClr val="FFFFFF"/>
              </a:solidFill>
              <a:latin typeface="Helvetica Light" charset="0"/>
              <a:sym typeface="Helvetica Light" charset="0"/>
            </a:endParaRPr>
          </a:p>
        </p:txBody>
      </p:sp>
      <p:sp>
        <p:nvSpPr>
          <p:cNvPr id="7173" name="Shape 49"/>
          <p:cNvSpPr>
            <a:spLocks noChangeArrowheads="1"/>
          </p:cNvSpPr>
          <p:nvPr/>
        </p:nvSpPr>
        <p:spPr bwMode="auto">
          <a:xfrm>
            <a:off x="15293384" y="10837530"/>
            <a:ext cx="2637009" cy="2635555"/>
          </a:xfrm>
          <a:prstGeom prst="ellipse">
            <a:avLst/>
          </a:prstGeom>
          <a:solidFill>
            <a:srgbClr val="775CA3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/>
          <a:p>
            <a:pPr algn="ctr" eaLnBrk="1"/>
            <a:endParaRPr lang="en-US" altLang="en-US" sz="3200">
              <a:solidFill>
                <a:srgbClr val="FFFFFF"/>
              </a:solidFill>
              <a:latin typeface="Helvetica Light" charset="0"/>
              <a:sym typeface="Helvetica Light" charset="0"/>
            </a:endParaRPr>
          </a:p>
        </p:txBody>
      </p:sp>
      <p:sp>
        <p:nvSpPr>
          <p:cNvPr id="7174" name="Shape 50"/>
          <p:cNvSpPr>
            <a:spLocks noChangeArrowheads="1"/>
          </p:cNvSpPr>
          <p:nvPr/>
        </p:nvSpPr>
        <p:spPr bwMode="auto">
          <a:xfrm>
            <a:off x="-1319299" y="-1052634"/>
            <a:ext cx="2637010" cy="2635556"/>
          </a:xfrm>
          <a:prstGeom prst="ellipse">
            <a:avLst/>
          </a:prstGeom>
          <a:solidFill>
            <a:srgbClr val="1990AD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/>
          <a:p>
            <a:pPr algn="ctr" eaLnBrk="1"/>
            <a:endParaRPr lang="en-US" altLang="en-US" sz="3200">
              <a:solidFill>
                <a:srgbClr val="FFFFFF"/>
              </a:solidFill>
              <a:latin typeface="Helvetica Light" charset="0"/>
              <a:sym typeface="Helvetica Light" charset="0"/>
            </a:endParaRPr>
          </a:p>
        </p:txBody>
      </p:sp>
      <p:grpSp>
        <p:nvGrpSpPr>
          <p:cNvPr id="3" name="Группа 2"/>
          <p:cNvGrpSpPr>
            <a:grpSpLocks/>
          </p:cNvGrpSpPr>
          <p:nvPr/>
        </p:nvGrpSpPr>
        <p:grpSpPr bwMode="auto">
          <a:xfrm>
            <a:off x="1243915" y="5274618"/>
            <a:ext cx="11106873" cy="6300600"/>
            <a:chOff x="1738313" y="2410504"/>
            <a:chExt cx="11106151" cy="3542977"/>
          </a:xfrm>
        </p:grpSpPr>
        <p:sp>
          <p:nvSpPr>
            <p:cNvPr id="8204" name="Shape 218"/>
            <p:cNvSpPr>
              <a:spLocks noChangeArrowheads="1"/>
            </p:cNvSpPr>
            <p:nvPr/>
          </p:nvSpPr>
          <p:spPr bwMode="auto">
            <a:xfrm>
              <a:off x="1738313" y="2410504"/>
              <a:ext cx="11106151" cy="1897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algn="ctr" eaLnBrk="1">
                <a:lnSpc>
                  <a:spcPct val="80000"/>
                </a:lnSpc>
              </a:pPr>
              <a:r>
                <a:rPr lang="ru-RU" sz="7200" dirty="0" smtClean="0">
                  <a:solidFill>
                    <a:srgbClr val="676969"/>
                  </a:solidFill>
                </a:rPr>
                <a:t>Как люди решают эту проблему сейчас?</a:t>
              </a:r>
              <a:endParaRPr lang="ru-RU" sz="7200" dirty="0">
                <a:solidFill>
                  <a:srgbClr val="676969"/>
                </a:solidFill>
              </a:endParaRPr>
            </a:p>
          </p:txBody>
        </p:sp>
        <p:sp>
          <p:nvSpPr>
            <p:cNvPr id="8205" name="Shape 218"/>
            <p:cNvSpPr>
              <a:spLocks noChangeArrowheads="1"/>
            </p:cNvSpPr>
            <p:nvPr/>
          </p:nvSpPr>
          <p:spPr bwMode="auto">
            <a:xfrm>
              <a:off x="2436020" y="3721184"/>
              <a:ext cx="9710737" cy="22322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marL="571500" indent="-571500" eaLnBrk="1">
                <a:lnSpc>
                  <a:spcPct val="80000"/>
                </a:lnSpc>
                <a:buFont typeface="Arial" pitchFamily="34" charset="0"/>
                <a:buChar char="•"/>
              </a:pPr>
              <a:r>
                <a:rPr lang="ru-RU" sz="4000" dirty="0" smtClean="0">
                  <a:solidFill>
                    <a:srgbClr val="676969"/>
                  </a:solidFill>
                </a:rPr>
                <a:t>Ищут в интернете рецепты</a:t>
              </a:r>
              <a:r>
                <a:rPr lang="en-US" sz="4000" dirty="0" smtClean="0">
                  <a:solidFill>
                    <a:srgbClr val="676969"/>
                  </a:solidFill>
                </a:rPr>
                <a:t>.</a:t>
              </a:r>
              <a:endParaRPr lang="ru-RU" sz="4000" dirty="0" smtClean="0">
                <a:solidFill>
                  <a:srgbClr val="676969"/>
                </a:solidFill>
              </a:endParaRPr>
            </a:p>
            <a:p>
              <a:pPr marL="571500" indent="-571500" eaLnBrk="1">
                <a:lnSpc>
                  <a:spcPct val="80000"/>
                </a:lnSpc>
                <a:buFont typeface="Arial" pitchFamily="34" charset="0"/>
                <a:buChar char="•"/>
              </a:pPr>
              <a:r>
                <a:rPr lang="ru-RU" sz="4000" dirty="0">
                  <a:solidFill>
                    <a:srgbClr val="676969"/>
                  </a:solidFill>
                </a:rPr>
                <a:t>С</a:t>
              </a:r>
              <a:r>
                <a:rPr lang="ru-RU" sz="4000" dirty="0" smtClean="0">
                  <a:solidFill>
                    <a:srgbClr val="676969"/>
                  </a:solidFill>
                </a:rPr>
                <a:t>мотрят видео </a:t>
              </a:r>
              <a:r>
                <a:rPr lang="ru-RU" sz="4000" dirty="0" err="1" smtClean="0">
                  <a:solidFill>
                    <a:srgbClr val="676969"/>
                  </a:solidFill>
                </a:rPr>
                <a:t>блогеров</a:t>
              </a:r>
              <a:r>
                <a:rPr lang="ru-RU" sz="4000" dirty="0" smtClean="0">
                  <a:solidFill>
                    <a:srgbClr val="676969"/>
                  </a:solidFill>
                </a:rPr>
                <a:t> в </a:t>
              </a:r>
              <a:r>
                <a:rPr lang="en-US" sz="4000" dirty="0" err="1" smtClean="0">
                  <a:solidFill>
                    <a:srgbClr val="676969"/>
                  </a:solidFill>
                </a:rPr>
                <a:t>youtube</a:t>
              </a:r>
              <a:r>
                <a:rPr lang="ru-RU" sz="4000" dirty="0" smtClean="0">
                  <a:solidFill>
                    <a:srgbClr val="676969"/>
                  </a:solidFill>
                </a:rPr>
                <a:t> ( по приготовлению блюд)</a:t>
              </a:r>
              <a:r>
                <a:rPr lang="en-US" sz="4000" dirty="0" smtClean="0">
                  <a:solidFill>
                    <a:srgbClr val="676969"/>
                  </a:solidFill>
                </a:rPr>
                <a:t>.</a:t>
              </a:r>
              <a:endParaRPr lang="ru-RU" sz="4000" dirty="0" smtClean="0">
                <a:solidFill>
                  <a:srgbClr val="676969"/>
                </a:solidFill>
              </a:endParaRPr>
            </a:p>
            <a:p>
              <a:pPr marL="571500" indent="-571500" eaLnBrk="1">
                <a:lnSpc>
                  <a:spcPct val="80000"/>
                </a:lnSpc>
                <a:buFont typeface="Arial" pitchFamily="34" charset="0"/>
                <a:buChar char="•"/>
              </a:pPr>
              <a:r>
                <a:rPr lang="ru-RU" sz="4000" dirty="0">
                  <a:solidFill>
                    <a:srgbClr val="676969"/>
                  </a:solidFill>
                </a:rPr>
                <a:t>п</a:t>
              </a:r>
              <a:r>
                <a:rPr lang="ru-RU" sz="4000" dirty="0" smtClean="0">
                  <a:solidFill>
                    <a:srgbClr val="676969"/>
                  </a:solidFill>
                </a:rPr>
                <a:t>ишут список продуктов от руки, с которым идут в магазин</a:t>
              </a:r>
              <a:r>
                <a:rPr lang="en-US" sz="4000" dirty="0" smtClean="0">
                  <a:solidFill>
                    <a:srgbClr val="676969"/>
                  </a:solidFill>
                </a:rPr>
                <a:t>.</a:t>
              </a:r>
            </a:p>
            <a:p>
              <a:pPr marL="571500" indent="-571500" eaLnBrk="1">
                <a:lnSpc>
                  <a:spcPct val="80000"/>
                </a:lnSpc>
                <a:buFont typeface="Arial" pitchFamily="34" charset="0"/>
                <a:buChar char="•"/>
              </a:pPr>
              <a:r>
                <a:rPr lang="ru-RU" sz="4000" dirty="0" smtClean="0">
                  <a:solidFill>
                    <a:srgbClr val="676969"/>
                  </a:solidFill>
                </a:rPr>
                <a:t>Идут в магазин</a:t>
              </a:r>
              <a:r>
                <a:rPr lang="en-US" sz="4000" dirty="0" smtClean="0">
                  <a:solidFill>
                    <a:srgbClr val="676969"/>
                  </a:solidFill>
                </a:rPr>
                <a:t>/</a:t>
              </a:r>
              <a:r>
                <a:rPr lang="ru-RU" sz="4000" dirty="0" smtClean="0">
                  <a:solidFill>
                    <a:srgbClr val="676969"/>
                  </a:solidFill>
                </a:rPr>
                <a:t>заказывают  без понимания, что им необходимо купить.</a:t>
              </a:r>
              <a:endParaRPr lang="ru-RU" sz="4000" dirty="0">
                <a:solidFill>
                  <a:srgbClr val="676969"/>
                </a:solidFill>
              </a:endParaRPr>
            </a:p>
          </p:txBody>
        </p:sp>
      </p:grpSp>
      <p:grpSp>
        <p:nvGrpSpPr>
          <p:cNvPr id="14" name="Группа 13"/>
          <p:cNvGrpSpPr>
            <a:grpSpLocks/>
          </p:cNvGrpSpPr>
          <p:nvPr/>
        </p:nvGrpSpPr>
        <p:grpSpPr bwMode="auto">
          <a:xfrm>
            <a:off x="1911142" y="1112728"/>
            <a:ext cx="11289764" cy="3513817"/>
            <a:chOff x="1738313" y="2676991"/>
            <a:chExt cx="11106151" cy="3196401"/>
          </a:xfrm>
        </p:grpSpPr>
        <p:sp>
          <p:nvSpPr>
            <p:cNvPr id="15" name="Shape 218"/>
            <p:cNvSpPr>
              <a:spLocks noChangeArrowheads="1"/>
            </p:cNvSpPr>
            <p:nvPr/>
          </p:nvSpPr>
          <p:spPr bwMode="auto">
            <a:xfrm>
              <a:off x="1738313" y="2676991"/>
              <a:ext cx="11106151" cy="1364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algn="ctr" eaLnBrk="1">
                <a:lnSpc>
                  <a:spcPct val="80000"/>
                </a:lnSpc>
              </a:pPr>
              <a:r>
                <a:rPr lang="ru-RU" sz="10000" dirty="0" smtClean="0">
                  <a:solidFill>
                    <a:srgbClr val="676969"/>
                  </a:solidFill>
                </a:rPr>
                <a:t>Целевая аудитория:</a:t>
              </a:r>
              <a:endParaRPr lang="ru-RU" sz="10000" dirty="0">
                <a:solidFill>
                  <a:srgbClr val="676969"/>
                </a:solidFill>
              </a:endParaRPr>
            </a:p>
          </p:txBody>
        </p:sp>
        <p:sp>
          <p:nvSpPr>
            <p:cNvPr id="16" name="Shape 218"/>
            <p:cNvSpPr>
              <a:spLocks noChangeArrowheads="1"/>
            </p:cNvSpPr>
            <p:nvPr/>
          </p:nvSpPr>
          <p:spPr bwMode="auto">
            <a:xfrm>
              <a:off x="2436020" y="3801272"/>
              <a:ext cx="9710737" cy="2072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eaLnBrk="1">
                <a:lnSpc>
                  <a:spcPct val="80000"/>
                </a:lnSpc>
              </a:pPr>
              <a:r>
                <a:rPr lang="ru-RU" sz="4000" dirty="0" smtClean="0">
                  <a:solidFill>
                    <a:srgbClr val="676969"/>
                  </a:solidFill>
                </a:rPr>
                <a:t>Эти приложение могу использовать люди всех возрастов, но основная целевая аудитория – это молодежь , которая умеет пользоваться гаджетами</a:t>
              </a:r>
              <a:endParaRPr lang="ru-RU" sz="4000" dirty="0">
                <a:solidFill>
                  <a:srgbClr val="676969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184851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nimBg="1"/>
      <p:bldP spid="7171" grpId="0" animBg="1"/>
      <p:bldP spid="7172" grpId="0" animBg="1"/>
      <p:bldP spid="7173" grpId="0" animBg="1"/>
      <p:bldP spid="717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hape 97"/>
          <p:cNvSpPr>
            <a:spLocks noGrp="1"/>
          </p:cNvSpPr>
          <p:nvPr>
            <p:ph type="sldNum" sz="quarter" idx="10"/>
          </p:nvPr>
        </p:nvSpPr>
        <p:spPr>
          <a:xfrm>
            <a:off x="249254" y="12317252"/>
            <a:ext cx="863656" cy="512822"/>
          </a:xfrm>
          <a:noFill/>
        </p:spPr>
        <p:txBody>
          <a:bodyPr/>
          <a:lstStyle>
            <a:lvl1pPr>
              <a:defRPr sz="2300" baseline="52000">
                <a:solidFill>
                  <a:srgbClr val="848484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1pPr>
            <a:lvl2pPr marL="742950" indent="-285750">
              <a:defRPr sz="2300" baseline="52000">
                <a:solidFill>
                  <a:srgbClr val="848484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2pPr>
            <a:lvl3pPr marL="1143000" indent="-228600">
              <a:defRPr sz="2300" baseline="52000">
                <a:solidFill>
                  <a:srgbClr val="848484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3pPr>
            <a:lvl4pPr marL="1600200" indent="-228600">
              <a:defRPr sz="2300" baseline="52000">
                <a:solidFill>
                  <a:srgbClr val="848484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4pPr>
            <a:lvl5pPr marL="2057400" indent="-228600">
              <a:defRPr sz="2300" baseline="52000">
                <a:solidFill>
                  <a:srgbClr val="848484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300" baseline="52000">
                <a:solidFill>
                  <a:srgbClr val="848484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300" baseline="52000">
                <a:solidFill>
                  <a:srgbClr val="848484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300" baseline="52000">
                <a:solidFill>
                  <a:srgbClr val="848484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300" baseline="52000">
                <a:solidFill>
                  <a:srgbClr val="848484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fld id="{DFDBE696-6697-43FD-AE3F-E9182AB7AED4}" type="slidenum">
              <a:rPr lang="en-US" altLang="en-US" sz="4000" baseline="48000">
                <a:solidFill>
                  <a:srgbClr val="F3F4F4"/>
                </a:solidFill>
              </a:rPr>
              <a:pPr/>
              <a:t>5</a:t>
            </a:fld>
            <a:endParaRPr lang="en-US" altLang="en-US" sz="4000" baseline="48000">
              <a:solidFill>
                <a:srgbClr val="F3F4F4"/>
              </a:solidFill>
            </a:endParaRPr>
          </a:p>
        </p:txBody>
      </p:sp>
      <p:grpSp>
        <p:nvGrpSpPr>
          <p:cNvPr id="18435" name="Group 112"/>
          <p:cNvGrpSpPr>
            <a:grpSpLocks/>
          </p:cNvGrpSpPr>
          <p:nvPr/>
        </p:nvGrpSpPr>
        <p:grpSpPr bwMode="auto">
          <a:xfrm>
            <a:off x="16373685" y="2566902"/>
            <a:ext cx="6842571" cy="9322879"/>
            <a:chOff x="0" y="0"/>
            <a:chExt cx="6842188" cy="9321774"/>
          </a:xfrm>
        </p:grpSpPr>
        <p:sp>
          <p:nvSpPr>
            <p:cNvPr id="18461" name="Shape 98"/>
            <p:cNvSpPr>
              <a:spLocks/>
            </p:cNvSpPr>
            <p:nvPr/>
          </p:nvSpPr>
          <p:spPr bwMode="auto">
            <a:xfrm>
              <a:off x="3033276" y="8814741"/>
              <a:ext cx="1037977" cy="507034"/>
            </a:xfrm>
            <a:custGeom>
              <a:avLst/>
              <a:gdLst>
                <a:gd name="T0" fmla="*/ 1198467082 w 21600"/>
                <a:gd name="T1" fmla="*/ 144223648 h 21258"/>
                <a:gd name="T2" fmla="*/ 1198467082 w 21600"/>
                <a:gd name="T3" fmla="*/ 144223648 h 21258"/>
                <a:gd name="T4" fmla="*/ 1198467082 w 21600"/>
                <a:gd name="T5" fmla="*/ 144223648 h 21258"/>
                <a:gd name="T6" fmla="*/ 1198467082 w 21600"/>
                <a:gd name="T7" fmla="*/ 144223648 h 21258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258" extrusionOk="0">
                  <a:moveTo>
                    <a:pt x="0" y="0"/>
                  </a:moveTo>
                  <a:lnTo>
                    <a:pt x="21600" y="0"/>
                  </a:lnTo>
                  <a:cubicBezTo>
                    <a:pt x="21486" y="11564"/>
                    <a:pt x="16888" y="20913"/>
                    <a:pt x="11150" y="21249"/>
                  </a:cubicBezTo>
                  <a:cubicBezTo>
                    <a:pt x="5156" y="21600"/>
                    <a:pt x="159" y="12078"/>
                    <a:pt x="0" y="0"/>
                  </a:cubicBezTo>
                  <a:close/>
                </a:path>
              </a:pathLst>
            </a:custGeom>
            <a:solidFill>
              <a:srgbClr val="9191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50800" tIns="50800" rIns="50800" bIns="50800" anchor="ctr"/>
            <a:lstStyle/>
            <a:p>
              <a:endParaRPr lang="ru-RU"/>
            </a:p>
          </p:txBody>
        </p:sp>
        <p:sp>
          <p:nvSpPr>
            <p:cNvPr id="18462" name="Shape 99"/>
            <p:cNvSpPr>
              <a:spLocks/>
            </p:cNvSpPr>
            <p:nvPr/>
          </p:nvSpPr>
          <p:spPr bwMode="auto">
            <a:xfrm>
              <a:off x="2629882" y="8430536"/>
              <a:ext cx="1867855" cy="392602"/>
            </a:xfrm>
            <a:custGeom>
              <a:avLst/>
              <a:gdLst>
                <a:gd name="T0" fmla="*/ 2147483647 w 21600"/>
                <a:gd name="T1" fmla="*/ 64851507 h 21600"/>
                <a:gd name="T2" fmla="*/ 2147483647 w 21600"/>
                <a:gd name="T3" fmla="*/ 64851507 h 21600"/>
                <a:gd name="T4" fmla="*/ 2147483647 w 21600"/>
                <a:gd name="T5" fmla="*/ 64851507 h 21600"/>
                <a:gd name="T6" fmla="*/ 2147483647 w 21600"/>
                <a:gd name="T7" fmla="*/ 64851507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4683" y="21600"/>
                  </a:lnTo>
                  <a:lnTo>
                    <a:pt x="16819" y="21600"/>
                  </a:lnTo>
                  <a:lnTo>
                    <a:pt x="2160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7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50800" tIns="50800" rIns="50800" bIns="50800" anchor="ctr"/>
            <a:lstStyle/>
            <a:p>
              <a:endParaRPr lang="ru-RU"/>
            </a:p>
          </p:txBody>
        </p:sp>
        <p:sp>
          <p:nvSpPr>
            <p:cNvPr id="18463" name="Shape 100"/>
            <p:cNvSpPr>
              <a:spLocks noChangeArrowheads="1"/>
            </p:cNvSpPr>
            <p:nvPr/>
          </p:nvSpPr>
          <p:spPr bwMode="auto">
            <a:xfrm>
              <a:off x="2466931" y="8041245"/>
              <a:ext cx="2170583" cy="392611"/>
            </a:xfrm>
            <a:prstGeom prst="roundRect">
              <a:avLst>
                <a:gd name="adj" fmla="val 50000"/>
              </a:avLst>
            </a:prstGeom>
            <a:solidFill>
              <a:srgbClr val="9191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50800" tIns="50800" rIns="50800" bIns="50800" anchor="ctr"/>
            <a:lstStyle/>
            <a:p>
              <a:pPr algn="ctr" eaLnBrk="1"/>
              <a:endParaRPr lang="en-US" altLang="en-US" sz="3200">
                <a:solidFill>
                  <a:srgbClr val="FFFFFF"/>
                </a:solidFill>
                <a:latin typeface="Helvetica Light" charset="0"/>
                <a:sym typeface="Helvetica Light" charset="0"/>
              </a:endParaRPr>
            </a:p>
          </p:txBody>
        </p:sp>
        <p:sp>
          <p:nvSpPr>
            <p:cNvPr id="18464" name="Shape 101"/>
            <p:cNvSpPr>
              <a:spLocks noChangeArrowheads="1"/>
            </p:cNvSpPr>
            <p:nvPr/>
          </p:nvSpPr>
          <p:spPr bwMode="auto">
            <a:xfrm>
              <a:off x="2328553" y="7428340"/>
              <a:ext cx="2447339" cy="604756"/>
            </a:xfrm>
            <a:prstGeom prst="roundRect">
              <a:avLst>
                <a:gd name="adj" fmla="val 50000"/>
              </a:avLst>
            </a:prstGeom>
            <a:solidFill>
              <a:srgbClr val="B7B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50800" tIns="50800" rIns="50800" bIns="50800" anchor="ctr"/>
            <a:lstStyle/>
            <a:p>
              <a:pPr algn="ctr" eaLnBrk="1"/>
              <a:endParaRPr lang="en-US" altLang="en-US" sz="3200">
                <a:solidFill>
                  <a:srgbClr val="FFFFFF"/>
                </a:solidFill>
                <a:latin typeface="Helvetica Light" charset="0"/>
                <a:sym typeface="Helvetica Light" charset="0"/>
              </a:endParaRPr>
            </a:p>
          </p:txBody>
        </p:sp>
        <p:sp>
          <p:nvSpPr>
            <p:cNvPr id="18465" name="Shape 102"/>
            <p:cNvSpPr>
              <a:spLocks/>
            </p:cNvSpPr>
            <p:nvPr/>
          </p:nvSpPr>
          <p:spPr bwMode="auto">
            <a:xfrm>
              <a:off x="2326133" y="6849631"/>
              <a:ext cx="2452194" cy="582325"/>
            </a:xfrm>
            <a:custGeom>
              <a:avLst/>
              <a:gdLst>
                <a:gd name="T0" fmla="*/ 2147483647 w 21576"/>
                <a:gd name="T1" fmla="*/ 211621380 h 21600"/>
                <a:gd name="T2" fmla="*/ 2147483647 w 21576"/>
                <a:gd name="T3" fmla="*/ 211621380 h 21600"/>
                <a:gd name="T4" fmla="*/ 2147483647 w 21576"/>
                <a:gd name="T5" fmla="*/ 211621380 h 21600"/>
                <a:gd name="T6" fmla="*/ 2147483647 w 21576"/>
                <a:gd name="T7" fmla="*/ 211621380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76" h="21600" extrusionOk="0">
                  <a:moveTo>
                    <a:pt x="21555" y="76"/>
                  </a:moveTo>
                  <a:lnTo>
                    <a:pt x="21555" y="400"/>
                  </a:lnTo>
                  <a:cubicBezTo>
                    <a:pt x="21588" y="4509"/>
                    <a:pt x="21584" y="7648"/>
                    <a:pt x="21530" y="10335"/>
                  </a:cubicBezTo>
                  <a:cubicBezTo>
                    <a:pt x="21498" y="11897"/>
                    <a:pt x="21449" y="13184"/>
                    <a:pt x="21355" y="14517"/>
                  </a:cubicBezTo>
                  <a:cubicBezTo>
                    <a:pt x="21230" y="15968"/>
                    <a:pt x="21032" y="17264"/>
                    <a:pt x="20779" y="18330"/>
                  </a:cubicBezTo>
                  <a:cubicBezTo>
                    <a:pt x="20526" y="19396"/>
                    <a:pt x="20219" y="20232"/>
                    <a:pt x="19874" y="20760"/>
                  </a:cubicBezTo>
                  <a:cubicBezTo>
                    <a:pt x="19560" y="21180"/>
                    <a:pt x="19255" y="21390"/>
                    <a:pt x="18880" y="21495"/>
                  </a:cubicBezTo>
                  <a:cubicBezTo>
                    <a:pt x="18506" y="21600"/>
                    <a:pt x="18062" y="21600"/>
                    <a:pt x="17469" y="21600"/>
                  </a:cubicBezTo>
                  <a:lnTo>
                    <a:pt x="4088" y="21600"/>
                  </a:lnTo>
                  <a:cubicBezTo>
                    <a:pt x="3505" y="21600"/>
                    <a:pt x="3066" y="21600"/>
                    <a:pt x="2693" y="21495"/>
                  </a:cubicBezTo>
                  <a:cubicBezTo>
                    <a:pt x="2321" y="21390"/>
                    <a:pt x="2016" y="21180"/>
                    <a:pt x="1701" y="20760"/>
                  </a:cubicBezTo>
                  <a:cubicBezTo>
                    <a:pt x="1357" y="20232"/>
                    <a:pt x="1050" y="19396"/>
                    <a:pt x="797" y="18330"/>
                  </a:cubicBezTo>
                  <a:cubicBezTo>
                    <a:pt x="544" y="17264"/>
                    <a:pt x="346" y="15968"/>
                    <a:pt x="221" y="14517"/>
                  </a:cubicBezTo>
                  <a:cubicBezTo>
                    <a:pt x="127" y="13184"/>
                    <a:pt x="78" y="11897"/>
                    <a:pt x="46" y="10325"/>
                  </a:cubicBezTo>
                  <a:cubicBezTo>
                    <a:pt x="-8" y="7634"/>
                    <a:pt x="-12" y="4478"/>
                    <a:pt x="21" y="324"/>
                  </a:cubicBezTo>
                  <a:lnTo>
                    <a:pt x="21" y="0"/>
                  </a:lnTo>
                  <a:lnTo>
                    <a:pt x="21555" y="76"/>
                  </a:lnTo>
                  <a:close/>
                </a:path>
              </a:pathLst>
            </a:custGeom>
            <a:solidFill>
              <a:srgbClr val="9191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50800" tIns="50800" rIns="50800" bIns="50800" anchor="ctr"/>
            <a:lstStyle/>
            <a:p>
              <a:endParaRPr lang="ru-RU"/>
            </a:p>
          </p:txBody>
        </p:sp>
        <p:sp>
          <p:nvSpPr>
            <p:cNvPr id="18466" name="Shape 103"/>
            <p:cNvSpPr>
              <a:spLocks/>
            </p:cNvSpPr>
            <p:nvPr/>
          </p:nvSpPr>
          <p:spPr bwMode="auto">
            <a:xfrm>
              <a:off x="1408976" y="5711832"/>
              <a:ext cx="3889083" cy="1164084"/>
            </a:xfrm>
            <a:custGeom>
              <a:avLst/>
              <a:gdLst>
                <a:gd name="T0" fmla="*/ 2147483647 w 21600"/>
                <a:gd name="T1" fmla="*/ 1695992926 h 21565"/>
                <a:gd name="T2" fmla="*/ 2147483647 w 21600"/>
                <a:gd name="T3" fmla="*/ 1695992926 h 21565"/>
                <a:gd name="T4" fmla="*/ 2147483647 w 21600"/>
                <a:gd name="T5" fmla="*/ 1695992926 h 21565"/>
                <a:gd name="T6" fmla="*/ 2147483647 w 21600"/>
                <a:gd name="T7" fmla="*/ 1695992926 h 21565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65" extrusionOk="0">
                  <a:moveTo>
                    <a:pt x="18947" y="21561"/>
                  </a:moveTo>
                  <a:lnTo>
                    <a:pt x="2673" y="21561"/>
                  </a:lnTo>
                  <a:cubicBezTo>
                    <a:pt x="2197" y="21449"/>
                    <a:pt x="1756" y="20689"/>
                    <a:pt x="1454" y="19458"/>
                  </a:cubicBezTo>
                  <a:cubicBezTo>
                    <a:pt x="1109" y="18054"/>
                    <a:pt x="987" y="16236"/>
                    <a:pt x="894" y="14452"/>
                  </a:cubicBezTo>
                  <a:cubicBezTo>
                    <a:pt x="765" y="11988"/>
                    <a:pt x="676" y="9502"/>
                    <a:pt x="536" y="7045"/>
                  </a:cubicBezTo>
                  <a:cubicBezTo>
                    <a:pt x="403" y="4702"/>
                    <a:pt x="224" y="2391"/>
                    <a:pt x="0" y="127"/>
                  </a:cubicBezTo>
                  <a:lnTo>
                    <a:pt x="21600" y="0"/>
                  </a:lnTo>
                  <a:cubicBezTo>
                    <a:pt x="21279" y="2354"/>
                    <a:pt x="21050" y="4836"/>
                    <a:pt x="20919" y="7385"/>
                  </a:cubicBezTo>
                  <a:cubicBezTo>
                    <a:pt x="20785" y="9988"/>
                    <a:pt x="20755" y="12639"/>
                    <a:pt x="20619" y="15241"/>
                  </a:cubicBezTo>
                  <a:cubicBezTo>
                    <a:pt x="20504" y="17423"/>
                    <a:pt x="20289" y="19654"/>
                    <a:pt x="19734" y="20848"/>
                  </a:cubicBezTo>
                  <a:cubicBezTo>
                    <a:pt x="19500" y="21351"/>
                    <a:pt x="19225" y="21600"/>
                    <a:pt x="18947" y="21561"/>
                  </a:cubicBezTo>
                  <a:close/>
                </a:path>
              </a:pathLst>
            </a:custGeom>
            <a:solidFill>
              <a:srgbClr val="775C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50800" tIns="50800" rIns="50800" bIns="50800" anchor="ctr"/>
            <a:lstStyle/>
            <a:p>
              <a:endParaRPr lang="ru-RU"/>
            </a:p>
          </p:txBody>
        </p:sp>
        <p:sp>
          <p:nvSpPr>
            <p:cNvPr id="18467" name="Shape 104"/>
            <p:cNvSpPr>
              <a:spLocks/>
            </p:cNvSpPr>
            <p:nvPr/>
          </p:nvSpPr>
          <p:spPr bwMode="auto">
            <a:xfrm>
              <a:off x="1057343" y="4220080"/>
              <a:ext cx="5479630" cy="1508867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0" y="34"/>
                  </a:moveTo>
                  <a:cubicBezTo>
                    <a:pt x="391" y="2075"/>
                    <a:pt x="760" y="4173"/>
                    <a:pt x="1103" y="6324"/>
                  </a:cubicBezTo>
                  <a:cubicBezTo>
                    <a:pt x="1483" y="8698"/>
                    <a:pt x="1833" y="11135"/>
                    <a:pt x="2145" y="13635"/>
                  </a:cubicBezTo>
                  <a:cubicBezTo>
                    <a:pt x="2469" y="16230"/>
                    <a:pt x="2753" y="18889"/>
                    <a:pt x="2994" y="21600"/>
                  </a:cubicBezTo>
                  <a:lnTo>
                    <a:pt x="18714" y="21600"/>
                  </a:lnTo>
                  <a:cubicBezTo>
                    <a:pt x="18886" y="17707"/>
                    <a:pt x="19244" y="13954"/>
                    <a:pt x="19773" y="10510"/>
                  </a:cubicBezTo>
                  <a:cubicBezTo>
                    <a:pt x="20051" y="8698"/>
                    <a:pt x="20374" y="6985"/>
                    <a:pt x="20688" y="5252"/>
                  </a:cubicBezTo>
                  <a:cubicBezTo>
                    <a:pt x="21001" y="3523"/>
                    <a:pt x="21305" y="1772"/>
                    <a:pt x="21600" y="0"/>
                  </a:cubicBezTo>
                  <a:lnTo>
                    <a:pt x="0" y="34"/>
                  </a:lnTo>
                  <a:close/>
                </a:path>
              </a:pathLst>
            </a:custGeom>
            <a:solidFill>
              <a:srgbClr val="5F5C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50800" tIns="50800" rIns="50800" bIns="50800" anchor="ctr"/>
            <a:lstStyle/>
            <a:p>
              <a:endParaRPr lang="ru-RU"/>
            </a:p>
          </p:txBody>
        </p:sp>
        <p:sp>
          <p:nvSpPr>
            <p:cNvPr id="18468" name="Shape 105"/>
            <p:cNvSpPr>
              <a:spLocks/>
            </p:cNvSpPr>
            <p:nvPr/>
          </p:nvSpPr>
          <p:spPr bwMode="auto">
            <a:xfrm>
              <a:off x="-1" y="2716681"/>
              <a:ext cx="6393150" cy="1504076"/>
            </a:xfrm>
            <a:custGeom>
              <a:avLst/>
              <a:gdLst>
                <a:gd name="T0" fmla="*/ 2147483647 w 21557"/>
                <a:gd name="T1" fmla="*/ 2147483647 h 21600"/>
                <a:gd name="T2" fmla="*/ 2147483647 w 21557"/>
                <a:gd name="T3" fmla="*/ 2147483647 h 21600"/>
                <a:gd name="T4" fmla="*/ 2147483647 w 21557"/>
                <a:gd name="T5" fmla="*/ 2147483647 h 21600"/>
                <a:gd name="T6" fmla="*/ 2147483647 w 21557"/>
                <a:gd name="T7" fmla="*/ 2147483647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57" h="21600" extrusionOk="0">
                  <a:moveTo>
                    <a:pt x="21552" y="134"/>
                  </a:moveTo>
                  <a:cubicBezTo>
                    <a:pt x="21580" y="3891"/>
                    <a:pt x="21493" y="7648"/>
                    <a:pt x="21293" y="11309"/>
                  </a:cubicBezTo>
                  <a:cubicBezTo>
                    <a:pt x="21098" y="14888"/>
                    <a:pt x="20796" y="18346"/>
                    <a:pt x="20395" y="21600"/>
                  </a:cubicBezTo>
                  <a:lnTo>
                    <a:pt x="1173" y="21600"/>
                  </a:lnTo>
                  <a:cubicBezTo>
                    <a:pt x="746" y="18122"/>
                    <a:pt x="430" y="14416"/>
                    <a:pt x="235" y="10581"/>
                  </a:cubicBezTo>
                  <a:cubicBezTo>
                    <a:pt x="57" y="7107"/>
                    <a:pt x="-20" y="3554"/>
                    <a:pt x="4" y="0"/>
                  </a:cubicBezTo>
                  <a:lnTo>
                    <a:pt x="21552" y="134"/>
                  </a:lnTo>
                  <a:close/>
                </a:path>
              </a:pathLst>
            </a:custGeom>
            <a:solidFill>
              <a:srgbClr val="4376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50800" tIns="50800" rIns="50800" bIns="50800" anchor="ctr"/>
            <a:lstStyle/>
            <a:p>
              <a:endParaRPr lang="ru-RU"/>
            </a:p>
          </p:txBody>
        </p:sp>
        <p:sp>
          <p:nvSpPr>
            <p:cNvPr id="18469" name="Shape 106"/>
            <p:cNvSpPr>
              <a:spLocks/>
            </p:cNvSpPr>
            <p:nvPr/>
          </p:nvSpPr>
          <p:spPr bwMode="auto">
            <a:xfrm>
              <a:off x="717110" y="1234500"/>
              <a:ext cx="6125079" cy="1490212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1721" y="0"/>
                  </a:moveTo>
                  <a:lnTo>
                    <a:pt x="19788" y="0"/>
                  </a:lnTo>
                  <a:cubicBezTo>
                    <a:pt x="20376" y="3398"/>
                    <a:pt x="20833" y="7149"/>
                    <a:pt x="21142" y="11121"/>
                  </a:cubicBezTo>
                  <a:cubicBezTo>
                    <a:pt x="21407" y="14516"/>
                    <a:pt x="21560" y="18039"/>
                    <a:pt x="21600" y="21600"/>
                  </a:cubicBezTo>
                  <a:lnTo>
                    <a:pt x="0" y="21600"/>
                  </a:lnTo>
                  <a:cubicBezTo>
                    <a:pt x="46" y="17756"/>
                    <a:pt x="218" y="13954"/>
                    <a:pt x="510" y="10297"/>
                  </a:cubicBezTo>
                  <a:cubicBezTo>
                    <a:pt x="800" y="6659"/>
                    <a:pt x="1207" y="3196"/>
                    <a:pt x="1721" y="0"/>
                  </a:cubicBezTo>
                  <a:close/>
                </a:path>
              </a:pathLst>
            </a:custGeom>
            <a:solidFill>
              <a:srgbClr val="1990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50800" tIns="50800" rIns="50800" bIns="50800" anchor="ctr"/>
            <a:lstStyle/>
            <a:p>
              <a:endParaRPr lang="ru-RU"/>
            </a:p>
          </p:txBody>
        </p:sp>
        <p:sp>
          <p:nvSpPr>
            <p:cNvPr id="18470" name="Shape 107"/>
            <p:cNvSpPr>
              <a:spLocks/>
            </p:cNvSpPr>
            <p:nvPr/>
          </p:nvSpPr>
          <p:spPr bwMode="auto">
            <a:xfrm>
              <a:off x="897815" y="0"/>
              <a:ext cx="4975109" cy="1233457"/>
            </a:xfrm>
            <a:custGeom>
              <a:avLst/>
              <a:gdLst>
                <a:gd name="T0" fmla="*/ 2147483647 w 21600"/>
                <a:gd name="T1" fmla="*/ 2147483647 h 20790"/>
                <a:gd name="T2" fmla="*/ 2147483647 w 21600"/>
                <a:gd name="T3" fmla="*/ 2147483647 h 20790"/>
                <a:gd name="T4" fmla="*/ 2147483647 w 21600"/>
                <a:gd name="T5" fmla="*/ 2147483647 h 20790"/>
                <a:gd name="T6" fmla="*/ 2147483647 w 21600"/>
                <a:gd name="T7" fmla="*/ 2147483647 h 2079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0790" extrusionOk="0">
                  <a:moveTo>
                    <a:pt x="21600" y="20790"/>
                  </a:moveTo>
                  <a:lnTo>
                    <a:pt x="0" y="20790"/>
                  </a:lnTo>
                  <a:cubicBezTo>
                    <a:pt x="2722" y="6942"/>
                    <a:pt x="7027" y="-810"/>
                    <a:pt x="11509" y="68"/>
                  </a:cubicBezTo>
                  <a:cubicBezTo>
                    <a:pt x="15496" y="848"/>
                    <a:pt x="19190" y="8434"/>
                    <a:pt x="21600" y="20790"/>
                  </a:cubicBezTo>
                  <a:close/>
                </a:path>
              </a:pathLst>
            </a:custGeom>
            <a:solidFill>
              <a:srgbClr val="01A4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50800" tIns="50800" rIns="50800" bIns="50800" anchor="ctr"/>
            <a:lstStyle/>
            <a:p>
              <a:endParaRPr lang="ru-RU"/>
            </a:p>
          </p:txBody>
        </p:sp>
        <p:sp>
          <p:nvSpPr>
            <p:cNvPr id="18471" name="Shape 108"/>
            <p:cNvSpPr>
              <a:spLocks/>
            </p:cNvSpPr>
            <p:nvPr/>
          </p:nvSpPr>
          <p:spPr bwMode="auto">
            <a:xfrm>
              <a:off x="843750" y="1234595"/>
              <a:ext cx="5039996" cy="759729"/>
            </a:xfrm>
            <a:custGeom>
              <a:avLst/>
              <a:gdLst>
                <a:gd name="T0" fmla="*/ 2147483647 w 21600"/>
                <a:gd name="T1" fmla="*/ 469936493 h 21600"/>
                <a:gd name="T2" fmla="*/ 2147483647 w 21600"/>
                <a:gd name="T3" fmla="*/ 469936493 h 21600"/>
                <a:gd name="T4" fmla="*/ 2147483647 w 21600"/>
                <a:gd name="T5" fmla="*/ 469936493 h 21600"/>
                <a:gd name="T6" fmla="*/ 2147483647 w 21600"/>
                <a:gd name="T7" fmla="*/ 469936493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1568" y="0"/>
                  </a:moveTo>
                  <a:cubicBezTo>
                    <a:pt x="1225" y="3267"/>
                    <a:pt x="921" y="6710"/>
                    <a:pt x="660" y="10296"/>
                  </a:cubicBezTo>
                  <a:cubicBezTo>
                    <a:pt x="395" y="13940"/>
                    <a:pt x="174" y="17721"/>
                    <a:pt x="0" y="21600"/>
                  </a:cubicBezTo>
                  <a:lnTo>
                    <a:pt x="21600" y="95"/>
                  </a:lnTo>
                  <a:lnTo>
                    <a:pt x="1568" y="0"/>
                  </a:lnTo>
                  <a:close/>
                </a:path>
              </a:pathLst>
            </a:custGeom>
            <a:solidFill>
              <a:srgbClr val="178A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50800" tIns="50800" rIns="50800" bIns="50800" anchor="ctr"/>
            <a:lstStyle/>
            <a:p>
              <a:endParaRPr lang="ru-RU"/>
            </a:p>
          </p:txBody>
        </p:sp>
        <p:sp>
          <p:nvSpPr>
            <p:cNvPr id="18472" name="Shape 109"/>
            <p:cNvSpPr>
              <a:spLocks/>
            </p:cNvSpPr>
            <p:nvPr/>
          </p:nvSpPr>
          <p:spPr bwMode="auto">
            <a:xfrm>
              <a:off x="713366" y="2725114"/>
              <a:ext cx="5681408" cy="722111"/>
            </a:xfrm>
            <a:custGeom>
              <a:avLst/>
              <a:gdLst>
                <a:gd name="T0" fmla="*/ 2147483647 w 21591"/>
                <a:gd name="T1" fmla="*/ 403529233 h 21600"/>
                <a:gd name="T2" fmla="*/ 2147483647 w 21591"/>
                <a:gd name="T3" fmla="*/ 403529233 h 21600"/>
                <a:gd name="T4" fmla="*/ 2147483647 w 21591"/>
                <a:gd name="T5" fmla="*/ 403529233 h 21600"/>
                <a:gd name="T6" fmla="*/ 2147483647 w 21591"/>
                <a:gd name="T7" fmla="*/ 403529233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91" h="21600" extrusionOk="0">
                  <a:moveTo>
                    <a:pt x="0" y="0"/>
                  </a:moveTo>
                  <a:lnTo>
                    <a:pt x="21335" y="21600"/>
                  </a:lnTo>
                  <a:cubicBezTo>
                    <a:pt x="21430" y="18151"/>
                    <a:pt x="21499" y="14659"/>
                    <a:pt x="21541" y="11145"/>
                  </a:cubicBezTo>
                  <a:cubicBezTo>
                    <a:pt x="21585" y="7508"/>
                    <a:pt x="21600" y="3853"/>
                    <a:pt x="21586" y="20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F71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50800" tIns="50800" rIns="50800" bIns="50800" anchor="ctr"/>
            <a:lstStyle/>
            <a:p>
              <a:endParaRPr lang="ru-RU"/>
            </a:p>
          </p:txBody>
        </p:sp>
        <p:sp>
          <p:nvSpPr>
            <p:cNvPr id="18473" name="Shape 110"/>
            <p:cNvSpPr>
              <a:spLocks/>
            </p:cNvSpPr>
            <p:nvPr/>
          </p:nvSpPr>
          <p:spPr bwMode="auto">
            <a:xfrm>
              <a:off x="1057998" y="4218100"/>
              <a:ext cx="4996782" cy="812291"/>
            </a:xfrm>
            <a:custGeom>
              <a:avLst/>
              <a:gdLst>
                <a:gd name="T0" fmla="*/ 2147483647 w 21600"/>
                <a:gd name="T1" fmla="*/ 574378224 h 21600"/>
                <a:gd name="T2" fmla="*/ 2147483647 w 21600"/>
                <a:gd name="T3" fmla="*/ 574378224 h 21600"/>
                <a:gd name="T4" fmla="*/ 2147483647 w 21600"/>
                <a:gd name="T5" fmla="*/ 574378224 h 21600"/>
                <a:gd name="T6" fmla="*/ 2147483647 w 21600"/>
                <a:gd name="T7" fmla="*/ 574378224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2074" y="21600"/>
                  </a:moveTo>
                  <a:lnTo>
                    <a:pt x="21600" y="0"/>
                  </a:lnTo>
                  <a:lnTo>
                    <a:pt x="0" y="159"/>
                  </a:lnTo>
                  <a:cubicBezTo>
                    <a:pt x="407" y="3629"/>
                    <a:pt x="788" y="7211"/>
                    <a:pt x="1142" y="10893"/>
                  </a:cubicBezTo>
                  <a:cubicBezTo>
                    <a:pt x="1477" y="14379"/>
                    <a:pt x="1788" y="17951"/>
                    <a:pt x="2074" y="21600"/>
                  </a:cubicBezTo>
                  <a:close/>
                </a:path>
              </a:pathLst>
            </a:custGeom>
            <a:solidFill>
              <a:srgbClr val="5857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50800" tIns="50800" rIns="50800" bIns="50800" anchor="ctr"/>
            <a:lstStyle/>
            <a:p>
              <a:endParaRPr lang="ru-RU"/>
            </a:p>
          </p:txBody>
        </p:sp>
        <p:sp>
          <p:nvSpPr>
            <p:cNvPr id="18474" name="Shape 111"/>
            <p:cNvSpPr>
              <a:spLocks/>
            </p:cNvSpPr>
            <p:nvPr/>
          </p:nvSpPr>
          <p:spPr bwMode="auto">
            <a:xfrm>
              <a:off x="1804120" y="5713481"/>
              <a:ext cx="3501266" cy="657594"/>
            </a:xfrm>
            <a:custGeom>
              <a:avLst/>
              <a:gdLst>
                <a:gd name="T0" fmla="*/ 2147483647 w 21600"/>
                <a:gd name="T1" fmla="*/ 304744617 h 21600"/>
                <a:gd name="T2" fmla="*/ 2147483647 w 21600"/>
                <a:gd name="T3" fmla="*/ 304744617 h 21600"/>
                <a:gd name="T4" fmla="*/ 2147483647 w 21600"/>
                <a:gd name="T5" fmla="*/ 304744617 h 21600"/>
                <a:gd name="T6" fmla="*/ 2147483647 w 21600"/>
                <a:gd name="T7" fmla="*/ 304744617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0645" y="21600"/>
                  </a:lnTo>
                  <a:cubicBezTo>
                    <a:pt x="20708" y="17957"/>
                    <a:pt x="20805" y="14333"/>
                    <a:pt x="20935" y="10741"/>
                  </a:cubicBezTo>
                  <a:cubicBezTo>
                    <a:pt x="21002" y="8903"/>
                    <a:pt x="21077" y="7073"/>
                    <a:pt x="21186" y="5294"/>
                  </a:cubicBezTo>
                  <a:cubicBezTo>
                    <a:pt x="21293" y="3551"/>
                    <a:pt x="21432" y="1867"/>
                    <a:pt x="21600" y="26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157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50800" tIns="50800" rIns="50800" bIns="50800" anchor="ctr"/>
            <a:lstStyle/>
            <a:p>
              <a:endParaRPr lang="ru-RU"/>
            </a:p>
          </p:txBody>
        </p:sp>
      </p:grpSp>
      <p:sp>
        <p:nvSpPr>
          <p:cNvPr id="18436" name="Shape 113"/>
          <p:cNvSpPr>
            <a:spLocks noChangeArrowheads="1"/>
          </p:cNvSpPr>
          <p:nvPr/>
        </p:nvSpPr>
        <p:spPr bwMode="auto">
          <a:xfrm>
            <a:off x="1410586" y="2658577"/>
            <a:ext cx="1281195" cy="1281261"/>
          </a:xfrm>
          <a:prstGeom prst="roundRect">
            <a:avLst>
              <a:gd name="adj" fmla="val 6282"/>
            </a:avLst>
          </a:prstGeom>
          <a:noFill/>
          <a:ln w="57150">
            <a:solidFill>
              <a:srgbClr val="01A49E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50800" tIns="50800" rIns="50800" bIns="50800" anchor="ctr"/>
          <a:lstStyle/>
          <a:p>
            <a:pPr algn="ctr" eaLnBrk="1"/>
            <a:endParaRPr lang="en-US" altLang="en-US" sz="3200">
              <a:solidFill>
                <a:srgbClr val="FFFFFF"/>
              </a:solidFill>
              <a:latin typeface="Helvetica Light" charset="0"/>
              <a:sym typeface="Helvetica Light" charset="0"/>
            </a:endParaRPr>
          </a:p>
        </p:txBody>
      </p:sp>
      <p:sp>
        <p:nvSpPr>
          <p:cNvPr id="18437" name="Shape 118"/>
          <p:cNvSpPr>
            <a:spLocks noChangeArrowheads="1"/>
          </p:cNvSpPr>
          <p:nvPr/>
        </p:nvSpPr>
        <p:spPr bwMode="auto">
          <a:xfrm>
            <a:off x="1410586" y="4871809"/>
            <a:ext cx="1281195" cy="1281260"/>
          </a:xfrm>
          <a:prstGeom prst="roundRect">
            <a:avLst>
              <a:gd name="adj" fmla="val 6282"/>
            </a:avLst>
          </a:prstGeom>
          <a:noFill/>
          <a:ln w="57150">
            <a:solidFill>
              <a:srgbClr val="1990AD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50800" tIns="50800" rIns="50800" bIns="50800" anchor="ctr"/>
          <a:lstStyle/>
          <a:p>
            <a:pPr algn="ctr" eaLnBrk="1"/>
            <a:endParaRPr lang="en-US" altLang="en-US" sz="3200">
              <a:solidFill>
                <a:srgbClr val="FFFFFF"/>
              </a:solidFill>
              <a:latin typeface="Helvetica Light" charset="0"/>
              <a:sym typeface="Helvetica Light" charset="0"/>
            </a:endParaRPr>
          </a:p>
        </p:txBody>
      </p:sp>
      <p:sp>
        <p:nvSpPr>
          <p:cNvPr id="18438" name="Shape 122"/>
          <p:cNvSpPr>
            <a:spLocks noChangeArrowheads="1"/>
          </p:cNvSpPr>
          <p:nvPr/>
        </p:nvSpPr>
        <p:spPr bwMode="auto">
          <a:xfrm>
            <a:off x="1410586" y="7328635"/>
            <a:ext cx="1281195" cy="1281261"/>
          </a:xfrm>
          <a:prstGeom prst="roundRect">
            <a:avLst>
              <a:gd name="adj" fmla="val 6282"/>
            </a:avLst>
          </a:prstGeom>
          <a:noFill/>
          <a:ln w="57150">
            <a:solidFill>
              <a:srgbClr val="4376AB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50800" tIns="50800" rIns="50800" bIns="50800" anchor="ctr"/>
          <a:lstStyle/>
          <a:p>
            <a:pPr algn="ctr" eaLnBrk="1"/>
            <a:endParaRPr lang="en-US" altLang="en-US" sz="3200">
              <a:solidFill>
                <a:srgbClr val="FFFFFF"/>
              </a:solidFill>
              <a:latin typeface="Helvetica Light" charset="0"/>
              <a:sym typeface="Helvetica Light" charset="0"/>
            </a:endParaRPr>
          </a:p>
        </p:txBody>
      </p:sp>
      <p:sp>
        <p:nvSpPr>
          <p:cNvPr id="18442" name="Shape 114"/>
          <p:cNvSpPr>
            <a:spLocks noChangeArrowheads="1"/>
          </p:cNvSpPr>
          <p:nvPr/>
        </p:nvSpPr>
        <p:spPr bwMode="auto">
          <a:xfrm>
            <a:off x="3176391" y="3006280"/>
            <a:ext cx="7208713" cy="1865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/>
          <a:lstStyle/>
          <a:p>
            <a:pPr eaLnBrk="1"/>
            <a:r>
              <a:rPr lang="ru-RU" altLang="en-US" sz="4000" dirty="0" smtClean="0"/>
              <a:t>Наличие генератора меню</a:t>
            </a:r>
            <a:endParaRPr lang="en-US" altLang="en-US" sz="4000" dirty="0"/>
          </a:p>
        </p:txBody>
      </p:sp>
      <p:sp>
        <p:nvSpPr>
          <p:cNvPr id="18443" name="Shape 114"/>
          <p:cNvSpPr>
            <a:spLocks noChangeArrowheads="1"/>
          </p:cNvSpPr>
          <p:nvPr/>
        </p:nvSpPr>
        <p:spPr bwMode="auto">
          <a:xfrm>
            <a:off x="3183881" y="4579674"/>
            <a:ext cx="9036987" cy="1865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/>
          <a:lstStyle/>
          <a:p>
            <a:pPr eaLnBrk="1"/>
            <a:r>
              <a:rPr lang="ru-RU" altLang="en-US" sz="4000" dirty="0" smtClean="0"/>
              <a:t>Функционал включает в себя: среднестатистическую стоимость, массу , пищевую ценность продуктов.</a:t>
            </a:r>
            <a:endParaRPr lang="en-US" altLang="en-US" sz="4000" dirty="0"/>
          </a:p>
        </p:txBody>
      </p:sp>
      <p:sp>
        <p:nvSpPr>
          <p:cNvPr id="18444" name="Shape 114"/>
          <p:cNvSpPr>
            <a:spLocks noChangeArrowheads="1"/>
          </p:cNvSpPr>
          <p:nvPr/>
        </p:nvSpPr>
        <p:spPr bwMode="auto">
          <a:xfrm>
            <a:off x="2916990" y="7328635"/>
            <a:ext cx="8786269" cy="1865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/>
          <a:lstStyle/>
          <a:p>
            <a:pPr eaLnBrk="1"/>
            <a:r>
              <a:rPr lang="ru-RU" altLang="en-US" sz="4000" dirty="0" smtClean="0"/>
              <a:t>Премиум версия включает в себя: </a:t>
            </a:r>
            <a:r>
              <a:rPr lang="ru-RU" altLang="en-US" sz="4000" dirty="0" err="1" smtClean="0"/>
              <a:t>видеорецепты</a:t>
            </a:r>
            <a:r>
              <a:rPr lang="ru-RU" altLang="en-US" sz="4000" dirty="0" smtClean="0"/>
              <a:t>, КБЖУ</a:t>
            </a:r>
            <a:endParaRPr lang="en-US" altLang="en-US" sz="4000" dirty="0"/>
          </a:p>
        </p:txBody>
      </p:sp>
      <p:sp>
        <p:nvSpPr>
          <p:cNvPr id="39" name="Shape 205"/>
          <p:cNvSpPr/>
          <p:nvPr/>
        </p:nvSpPr>
        <p:spPr>
          <a:xfrm>
            <a:off x="1613004" y="3007074"/>
            <a:ext cx="876357" cy="574742"/>
          </a:xfrm>
          <a:prstGeom prst="rect">
            <a:avLst/>
          </a:prstGeom>
          <a:ln w="12700">
            <a:miter lim="400000"/>
          </a:ln>
          <a:extLst/>
        </p:spPr>
        <p:txBody>
          <a:bodyPr lIns="50800" tIns="50800" rIns="50800" bIns="50800" anchor="ctr"/>
          <a:lstStyle>
            <a:lvl1pPr algn="ctr">
              <a:defRPr sz="4000" b="1" cap="all" baseline="0">
                <a:solidFill>
                  <a:srgbClr val="01A49E"/>
                </a:solidFill>
              </a:defRPr>
            </a:lvl1pPr>
          </a:lstStyle>
          <a:p>
            <a:pPr>
              <a:defRPr/>
            </a:pPr>
            <a:r>
              <a:rPr kern="0" dirty="0">
                <a:latin typeface="+mn-lt"/>
                <a:cs typeface="+mn-cs"/>
                <a:sym typeface="Arial"/>
              </a:rPr>
              <a:t>1</a:t>
            </a:r>
          </a:p>
        </p:txBody>
      </p:sp>
      <p:sp>
        <p:nvSpPr>
          <p:cNvPr id="44" name="Shape 208"/>
          <p:cNvSpPr/>
          <p:nvPr/>
        </p:nvSpPr>
        <p:spPr>
          <a:xfrm>
            <a:off x="1613004" y="5225068"/>
            <a:ext cx="874769" cy="574742"/>
          </a:xfrm>
          <a:prstGeom prst="rect">
            <a:avLst/>
          </a:prstGeom>
          <a:ln w="12700">
            <a:miter lim="400000"/>
          </a:ln>
          <a:extLst/>
        </p:spPr>
        <p:txBody>
          <a:bodyPr lIns="50800" tIns="50800" rIns="50800" bIns="50800" anchor="ctr"/>
          <a:lstStyle>
            <a:lvl1pPr algn="ctr">
              <a:defRPr sz="4000" b="1" cap="all" baseline="0">
                <a:solidFill>
                  <a:srgbClr val="4376AB"/>
                </a:solidFill>
              </a:defRPr>
            </a:lvl1pPr>
          </a:lstStyle>
          <a:p>
            <a:pPr>
              <a:defRPr/>
            </a:pPr>
            <a:r>
              <a:rPr kern="0" dirty="0">
                <a:latin typeface="+mn-lt"/>
                <a:cs typeface="+mn-cs"/>
                <a:sym typeface="Arial"/>
              </a:rPr>
              <a:t>2</a:t>
            </a:r>
          </a:p>
        </p:txBody>
      </p:sp>
      <p:sp>
        <p:nvSpPr>
          <p:cNvPr id="47" name="Shape 211"/>
          <p:cNvSpPr/>
          <p:nvPr/>
        </p:nvSpPr>
        <p:spPr>
          <a:xfrm>
            <a:off x="1614592" y="7699194"/>
            <a:ext cx="874769" cy="574742"/>
          </a:xfrm>
          <a:prstGeom prst="rect">
            <a:avLst/>
          </a:prstGeom>
          <a:ln w="12700">
            <a:miter lim="400000"/>
          </a:ln>
          <a:extLst/>
        </p:spPr>
        <p:txBody>
          <a:bodyPr lIns="50800" tIns="50800" rIns="50800" bIns="50800" anchor="ctr"/>
          <a:lstStyle>
            <a:lvl1pPr algn="ctr">
              <a:defRPr sz="4000" b="1" cap="all" baseline="0">
                <a:solidFill>
                  <a:srgbClr val="775CA3"/>
                </a:solidFill>
              </a:defRPr>
            </a:lvl1pPr>
          </a:lstStyle>
          <a:p>
            <a:pPr>
              <a:defRPr/>
            </a:pPr>
            <a:r>
              <a:rPr lang="ru-RU" kern="0" dirty="0">
                <a:latin typeface="+mn-lt"/>
                <a:cs typeface="+mn-cs"/>
                <a:sym typeface="Arial"/>
              </a:rPr>
              <a:t>3</a:t>
            </a:r>
            <a:endParaRPr kern="0" dirty="0">
              <a:latin typeface="+mn-lt"/>
              <a:cs typeface="+mn-cs"/>
              <a:sym typeface="Arial"/>
            </a:endParaRPr>
          </a:p>
        </p:txBody>
      </p:sp>
      <p:sp>
        <p:nvSpPr>
          <p:cNvPr id="49" name="Shape 211"/>
          <p:cNvSpPr/>
          <p:nvPr/>
        </p:nvSpPr>
        <p:spPr>
          <a:xfrm>
            <a:off x="1611416" y="10117515"/>
            <a:ext cx="876357" cy="574742"/>
          </a:xfrm>
          <a:prstGeom prst="rect">
            <a:avLst/>
          </a:prstGeom>
          <a:ln w="12700">
            <a:noFill/>
            <a:miter lim="400000"/>
          </a:ln>
          <a:extLst/>
        </p:spPr>
        <p:txBody>
          <a:bodyPr lIns="50800" tIns="50800" rIns="50800" bIns="50800" anchor="ctr"/>
          <a:lstStyle>
            <a:lvl1pPr algn="ctr">
              <a:defRPr sz="4000" b="1" cap="all" baseline="0">
                <a:solidFill>
                  <a:srgbClr val="775CA3"/>
                </a:solidFill>
              </a:defRPr>
            </a:lvl1pPr>
          </a:lstStyle>
          <a:p>
            <a:pPr>
              <a:defRPr/>
            </a:pPr>
            <a:endParaRPr kern="0" dirty="0">
              <a:solidFill>
                <a:srgbClr val="947FB7"/>
              </a:solidFill>
              <a:latin typeface="+mn-lt"/>
              <a:cs typeface="+mn-cs"/>
              <a:sym typeface="Arial"/>
            </a:endParaRPr>
          </a:p>
        </p:txBody>
      </p:sp>
      <p:sp>
        <p:nvSpPr>
          <p:cNvPr id="52" name="Shape 218"/>
          <p:cNvSpPr>
            <a:spLocks noChangeArrowheads="1"/>
          </p:cNvSpPr>
          <p:nvPr/>
        </p:nvSpPr>
        <p:spPr bwMode="auto">
          <a:xfrm>
            <a:off x="3183881" y="378074"/>
            <a:ext cx="17882667" cy="1333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ctr" eaLnBrk="1">
              <a:lnSpc>
                <a:spcPct val="80000"/>
              </a:lnSpc>
            </a:pPr>
            <a:r>
              <a:rPr lang="ru-RU" sz="10000" dirty="0" smtClean="0">
                <a:solidFill>
                  <a:srgbClr val="676969"/>
                </a:solidFill>
              </a:rPr>
              <a:t>В чем преимущество?</a:t>
            </a:r>
            <a:endParaRPr lang="ru-RU" sz="10000" dirty="0">
              <a:solidFill>
                <a:srgbClr val="6769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07412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128</Words>
  <Application>Microsoft Office PowerPoint</Application>
  <PresentationFormat>Произвольный</PresentationFormat>
  <Paragraphs>19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</dc:creator>
  <cp:lastModifiedBy>Анастасия</cp:lastModifiedBy>
  <cp:revision>8</cp:revision>
  <dcterms:created xsi:type="dcterms:W3CDTF">2023-04-09T04:27:44Z</dcterms:created>
  <dcterms:modified xsi:type="dcterms:W3CDTF">2023-04-09T06:38:26Z</dcterms:modified>
</cp:coreProperties>
</file>