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4"/>
  </p:notesMasterIdLst>
  <p:sldIdLst>
    <p:sldId id="256" r:id="rId2"/>
    <p:sldId id="257" r:id="rId3"/>
    <p:sldId id="260" r:id="rId4"/>
    <p:sldId id="261" r:id="rId5"/>
    <p:sldId id="262" r:id="rId6"/>
    <p:sldId id="263" r:id="rId7"/>
    <p:sldId id="267" r:id="rId8"/>
    <p:sldId id="269" r:id="rId9"/>
    <p:sldId id="271" r:id="rId10"/>
    <p:sldId id="272" r:id="rId11"/>
    <p:sldId id="273" r:id="rId12"/>
    <p:sldId id="274" r:id="rId1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09A7AB0-DB4E-44C8-892B-D0F5363BB673}">
  <a:tblStyle styleId="{009A7AB0-DB4E-44C8-892B-D0F5363BB67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92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018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d61cd171b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d61cd171b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0ab5c8d491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0ab5c8d491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1a29fb6890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1a29fb6890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d61cd171b0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2d61cd171b0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1a29fb6890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1a29fb6890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0ab5c8d491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0ab5c8d491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d61cd171b0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2d61cd171b0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0ab5c8d491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0ab5c8d491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2d61cd171b0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2d61cd171b0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2d61cd171b0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2d61cd171b0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0ab5c8d491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30ab5c8d491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Пользователь и его проблема</a:t>
            </a:r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/>
              <a:t>Объединить ЦА и Проблему в один слайд, стейкхолдеров можно не вписывать. Результаты опроса оставить.</a:t>
            </a: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Решение</a:t>
            </a:r>
            <a:endParaRPr/>
          </a:p>
        </p:txBody>
      </p:sp>
      <p:sp>
        <p:nvSpPr>
          <p:cNvPr id="86" name="Google Shape;86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Онлайн настольная игра, адаптированная по якутскую тематику. </a:t>
            </a:r>
            <a:endParaRPr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ru"/>
              <a:t>Исследование рынка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/>
              <a:t>Анализ конкурентов и аналогов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/>
              <a:t>Разработка концепции игры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/>
              <a:t>Реализация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/>
              <a:t>Тестирование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/>
              <a:t>Маркетинг и продвижение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/>
              <a:t>Релиз и поддержка</a:t>
            </a:r>
            <a:endParaRPr/>
          </a:p>
        </p:txBody>
      </p:sp>
      <p:sp>
        <p:nvSpPr>
          <p:cNvPr id="87" name="Google Shape;87;p17"/>
          <p:cNvSpPr txBox="1"/>
          <p:nvPr/>
        </p:nvSpPr>
        <p:spPr>
          <a:xfrm>
            <a:off x="842225" y="4471350"/>
            <a:ext cx="1916100" cy="5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pic>
        <p:nvPicPr>
          <p:cNvPr id="88" name="Google Shape;8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5738" y="0"/>
            <a:ext cx="7272513" cy="51435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5524" y="0"/>
            <a:ext cx="7252951" cy="5143499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0900" y="0"/>
            <a:ext cx="7262202" cy="51435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Аналоги</a:t>
            </a:r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/>
              <a:t>Сахаполия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/>
              <a:t>monolife.ru</a:t>
            </a:r>
            <a:endParaRPr/>
          </a:p>
        </p:txBody>
      </p:sp>
      <p:pic>
        <p:nvPicPr>
          <p:cNvPr id="127" name="Google Shape;12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Roadmap</a:t>
            </a:r>
            <a:endParaRPr/>
          </a:p>
        </p:txBody>
      </p:sp>
      <p:sp>
        <p:nvSpPr>
          <p:cNvPr id="142" name="Google Shape;142;p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1 точка - Инициация и планирование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2 точка - Дизайн и начальная разработка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3 точка - Полноценная разработка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4 точка - Тестирование и исправление ошибок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5 точка - Релиз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Cделай типа такой временной линии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43" name="Google Shape;14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14725" y="3996373"/>
            <a:ext cx="5871574" cy="1288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>
            <a:spLocks noGrp="1"/>
          </p:cNvSpPr>
          <p:nvPr>
            <p:ph type="title"/>
          </p:nvPr>
        </p:nvSpPr>
        <p:spPr>
          <a:xfrm>
            <a:off x="311700" y="4351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Рынок</a:t>
            </a:r>
            <a:endParaRPr/>
          </a:p>
        </p:txBody>
      </p:sp>
      <p:sp>
        <p:nvSpPr>
          <p:cNvPr id="157" name="Google Shape;157;p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TAM - 33 млн. человек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SAM - 6 млн. человек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SOM - 41 тыс. человек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58" name="Google Shape;158;p28"/>
          <p:cNvPicPr preferRelativeResize="0"/>
          <p:nvPr/>
        </p:nvPicPr>
        <p:blipFill rotWithShape="1">
          <a:blip r:embed="rId3">
            <a:alphaModFix/>
          </a:blip>
          <a:srcRect r="44521"/>
          <a:stretch/>
        </p:blipFill>
        <p:spPr>
          <a:xfrm>
            <a:off x="1637225" y="2424475"/>
            <a:ext cx="2685701" cy="2719026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8"/>
          <p:cNvSpPr txBox="1"/>
          <p:nvPr/>
        </p:nvSpPr>
        <p:spPr>
          <a:xfrm>
            <a:off x="5363500" y="776975"/>
            <a:ext cx="2923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2"/>
                </a:solidFill>
              </a:rPr>
              <a:t>оформи плиз как на картинке и справа текст:</a:t>
            </a:r>
            <a:br>
              <a:rPr lang="ru" sz="1800">
                <a:solidFill>
                  <a:schemeClr val="dk2"/>
                </a:solidFill>
              </a:rPr>
            </a:br>
            <a:br>
              <a:rPr lang="ru" sz="1800">
                <a:solidFill>
                  <a:schemeClr val="dk2"/>
                </a:solidFill>
              </a:rPr>
            </a:br>
            <a:r>
              <a:rPr lang="ru" sz="1800">
                <a:solidFill>
                  <a:schemeClr val="dk2"/>
                </a:solidFill>
              </a:rPr>
              <a:t>TAM - жители РФ, играющие в настольные игры</a:t>
            </a:r>
            <a:br>
              <a:rPr lang="ru" sz="1800">
                <a:solidFill>
                  <a:schemeClr val="dk2"/>
                </a:solidFill>
              </a:rPr>
            </a:br>
            <a:r>
              <a:rPr lang="ru" sz="1800">
                <a:solidFill>
                  <a:schemeClr val="dk2"/>
                </a:solidFill>
              </a:rPr>
              <a:t>SAM - количество игроков аналогов</a:t>
            </a:r>
            <a:endParaRPr sz="18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2"/>
                </a:solidFill>
              </a:rPr>
              <a:t>SOM - реально достижимое количество игроков в saqa monopoly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60" name="Google Shape;160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Бизнес-модель</a:t>
            </a:r>
            <a:endParaRPr/>
          </a:p>
        </p:txBody>
      </p:sp>
      <p:sp>
        <p:nvSpPr>
          <p:cNvPr id="166" name="Google Shape;166;p2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/>
              <a:t>Клиенты - игроки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/>
              <a:t>Прибыль - 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ru"/>
              <a:t>подписки (недельные, месячные подписки на получение дополнительных привилегий во время игры), 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ru"/>
              <a:t>единоразовые покупки (необычное оформление профиля, фишек, кубиков и т.д.),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ru"/>
              <a:t>реклама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67" name="Google Shape;16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Цена проекта</a:t>
            </a:r>
            <a:endParaRPr/>
          </a:p>
        </p:txBody>
      </p:sp>
      <p:sp>
        <p:nvSpPr>
          <p:cNvPr id="173" name="Google Shape;173;p30"/>
          <p:cNvSpPr txBox="1">
            <a:spLocks noGrp="1"/>
          </p:cNvSpPr>
          <p:nvPr>
            <p:ph type="body" idx="1"/>
          </p:nvPr>
        </p:nvSpPr>
        <p:spPr>
          <a:xfrm>
            <a:off x="351350" y="100332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Оплата труда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Инфраструктура и маркетинг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graphicFrame>
        <p:nvGraphicFramePr>
          <p:cNvPr id="174" name="Google Shape;174;p30"/>
          <p:cNvGraphicFramePr/>
          <p:nvPr/>
        </p:nvGraphicFramePr>
        <p:xfrm>
          <a:off x="952500" y="1433150"/>
          <a:ext cx="6250525" cy="1421770"/>
        </p:xfrm>
        <a:graphic>
          <a:graphicData uri="http://schemas.openxmlformats.org/drawingml/2006/table">
            <a:tbl>
              <a:tblPr>
                <a:noFill/>
                <a:tableStyleId>{009A7AB0-DB4E-44C8-892B-D0F5363BB673}</a:tableStyleId>
              </a:tblPr>
              <a:tblGrid>
                <a:gridCol w="1206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245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Менеджер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Frontend 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Backend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Дизайнер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Тестировщик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93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70.000 x 4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75.000 x 3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75.000 x 3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70.000 x 2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75.000 x 2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 gridSpan="5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1.020.000</a:t>
                      </a:r>
                      <a:endParaRPr/>
                    </a:p>
                  </a:txBody>
                  <a:tcPr marL="91425" marR="91425" marT="91425" marB="9142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75" name="Google Shape;175;p30"/>
          <p:cNvGraphicFramePr/>
          <p:nvPr/>
        </p:nvGraphicFramePr>
        <p:xfrm>
          <a:off x="893013" y="3726225"/>
          <a:ext cx="7239000" cy="1188630"/>
        </p:xfrm>
        <a:graphic>
          <a:graphicData uri="http://schemas.openxmlformats.org/drawingml/2006/table">
            <a:tbl>
              <a:tblPr>
                <a:noFill/>
                <a:tableStyleId>{009A7AB0-DB4E-44C8-892B-D0F5363BB673}</a:tableStyleId>
              </a:tblPr>
              <a:tblGrid>
                <a:gridCol w="1809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Сервера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Реклама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Офис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Прочие расходы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50.000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100.000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25.000 х 4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100.000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 gridSpan="4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350.000</a:t>
                      </a:r>
                      <a:endParaRPr/>
                    </a:p>
                  </a:txBody>
                  <a:tcPr marL="91425" marR="91425" marT="91425" marB="9142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76" name="Google Shape;176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Команда</a:t>
            </a:r>
            <a:endParaRPr/>
          </a:p>
        </p:txBody>
      </p:sp>
      <p:pic>
        <p:nvPicPr>
          <p:cNvPr id="182" name="Google Shape;18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26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219</Words>
  <Application>Microsoft Office PowerPoint</Application>
  <PresentationFormat>Экран (16:9)</PresentationFormat>
  <Paragraphs>62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Arial</vt:lpstr>
      <vt:lpstr>Simple Light</vt:lpstr>
      <vt:lpstr>Презентация PowerPoint</vt:lpstr>
      <vt:lpstr>Пользователь и его проблема</vt:lpstr>
      <vt:lpstr>Решение</vt:lpstr>
      <vt:lpstr>Презентация PowerPoint</vt:lpstr>
      <vt:lpstr>Презентация PowerPoint</vt:lpstr>
      <vt:lpstr>Презентация PowerPoint</vt:lpstr>
      <vt:lpstr>Аналоги</vt:lpstr>
      <vt:lpstr>Roadmap</vt:lpstr>
      <vt:lpstr>Рынок</vt:lpstr>
      <vt:lpstr>Бизнес-модель</vt:lpstr>
      <vt:lpstr>Цена проекта</vt:lpstr>
      <vt:lpstr>Команда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Ян Данилов</cp:lastModifiedBy>
  <cp:revision>3</cp:revision>
  <dcterms:modified xsi:type="dcterms:W3CDTF">2024-12-04T06:53:58Z</dcterms:modified>
</cp:coreProperties>
</file>